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620" r:id="rId2"/>
    <p:sldId id="561" r:id="rId3"/>
    <p:sldId id="591" r:id="rId4"/>
    <p:sldId id="592" r:id="rId5"/>
    <p:sldId id="632" r:id="rId6"/>
    <p:sldId id="593" r:id="rId7"/>
    <p:sldId id="595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7" r:id="rId17"/>
    <p:sldId id="609" r:id="rId18"/>
    <p:sldId id="610" r:id="rId19"/>
    <p:sldId id="611" r:id="rId20"/>
    <p:sldId id="612" r:id="rId21"/>
    <p:sldId id="617" r:id="rId22"/>
    <p:sldId id="614" r:id="rId23"/>
    <p:sldId id="615" r:id="rId24"/>
    <p:sldId id="616" r:id="rId25"/>
    <p:sldId id="621" r:id="rId26"/>
    <p:sldId id="622" r:id="rId27"/>
    <p:sldId id="625" r:id="rId28"/>
    <p:sldId id="626" r:id="rId29"/>
    <p:sldId id="628" r:id="rId30"/>
    <p:sldId id="629" r:id="rId31"/>
    <p:sldId id="630" r:id="rId32"/>
    <p:sldId id="631" r:id="rId3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70641" autoAdjust="0"/>
  </p:normalViewPr>
  <p:slideViewPr>
    <p:cSldViewPr>
      <p:cViewPr varScale="1">
        <p:scale>
          <a:sx n="164" d="100"/>
          <a:sy n="164" d="100"/>
        </p:scale>
        <p:origin x="17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8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787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(3/4)</a:t>
            </a:r>
            <a:r>
              <a:rPr lang="pt-BR" altLang="ko-KR" b="1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altLang="ko-KR" baseline="30000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(3/4)</a:t>
            </a:r>
            <a:r>
              <a:rPr lang="pt-BR" altLang="ko-KR" b="1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altLang="ko-KR" baseline="30000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= 1/</a:t>
            </a:r>
            <a:r>
              <a:rPr lang="pt-BR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pt-BR" altLang="ko-KR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/2 = log (1/</a:t>
            </a:r>
            <a:r>
              <a:rPr lang="pt-BR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ko-KR" b="0" i="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altLang="ko-KR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/ log (3/4)</a:t>
            </a:r>
          </a:p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   = log </a:t>
            </a:r>
            <a:r>
              <a:rPr lang="pt-BR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ko-KR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/ log (4/3)</a:t>
            </a:r>
            <a:r>
              <a:rPr lang="pt-BR" altLang="ko-KR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pt-BR" altLang="ko-KR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   = -log </a:t>
            </a:r>
            <a:r>
              <a:rPr lang="pt-BR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/ -log (4/3)</a:t>
            </a:r>
            <a:endParaRPr lang="pt-BR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   = log </a:t>
            </a:r>
            <a:r>
              <a:rPr lang="pt-BR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/ log (4/3)</a:t>
            </a:r>
          </a:p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   = log</a:t>
            </a:r>
            <a:r>
              <a:rPr lang="pt-BR" altLang="ko-KR" baseline="-25000" dirty="0">
                <a:latin typeface="Times New Roman" pitchFamily="18" charset="0"/>
                <a:cs typeface="Times New Roman" pitchFamily="18" charset="0"/>
              </a:rPr>
              <a:t>4/3</a:t>
            </a:r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pt-BR" altLang="ko-KR" b="0" i="0" dirty="0">
                <a:latin typeface="Times New Roman" pitchFamily="18" charset="0"/>
                <a:cs typeface="Times New Roman" pitchFamily="18" charset="0"/>
                <a:sym typeface="Symbol"/>
              </a:rPr>
              <a:t></a:t>
            </a:r>
            <a:r>
              <a:rPr lang="pt-BR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altLang="ko-KR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 = 2 log</a:t>
            </a:r>
            <a:r>
              <a:rPr lang="pt-BR" altLang="ko-KR" baseline="-25000" dirty="0">
                <a:latin typeface="Times New Roman" pitchFamily="18" charset="0"/>
                <a:cs typeface="Times New Roman" pitchFamily="18" charset="0"/>
              </a:rPr>
              <a:t>4/3</a:t>
            </a:r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ko-KR" b="0" i="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pt-BR" altLang="ko-KR" b="0" i="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i="0" baseline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b="0" i="0" baseline="0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baseline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="0" i="0" baseline="0" dirty="0">
                <a:latin typeface="Times New Roman" pitchFamily="18" charset="0"/>
                <a:cs typeface="Times New Roman" pitchFamily="18" charset="0"/>
              </a:rPr>
              <a:t>)</a:t>
            </a:r>
            <a:endParaRPr lang="pt-BR" altLang="ko-KR" b="0" i="0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DB323-8D33-4D6A-AAA3-B0EDDD28896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0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ko-KR" altLang="en-US">
                <a:ea typeface="맑은 고딕" pitchFamily="50" charset="-127"/>
              </a:rPr>
              <a:t>퀵 정렬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퀵 정렬</a:t>
            </a:r>
            <a:endParaRPr lang="en-US" altLang="ko-KR" sz="1600" b="1" dirty="0"/>
          </a:p>
        </p:txBody>
      </p:sp>
      <p:grpSp>
        <p:nvGrpSpPr>
          <p:cNvPr id="213" name="그룹 212"/>
          <p:cNvGrpSpPr/>
          <p:nvPr/>
        </p:nvGrpSpPr>
        <p:grpSpPr>
          <a:xfrm>
            <a:off x="4211960" y="3284984"/>
            <a:ext cx="3585998" cy="1992220"/>
            <a:chOff x="3491880" y="2708920"/>
            <a:chExt cx="5184576" cy="3456383"/>
          </a:xfrm>
        </p:grpSpPr>
        <p:sp>
          <p:nvSpPr>
            <p:cNvPr id="2054" name="Freeform 6"/>
            <p:cNvSpPr>
              <a:spLocks/>
            </p:cNvSpPr>
            <p:nvPr/>
          </p:nvSpPr>
          <p:spPr bwMode="auto">
            <a:xfrm rot="21434563">
              <a:off x="3498060" y="2708920"/>
              <a:ext cx="5124688" cy="3456383"/>
            </a:xfrm>
            <a:custGeom>
              <a:avLst/>
              <a:gdLst/>
              <a:ahLst/>
              <a:cxnLst>
                <a:cxn ang="0">
                  <a:pos x="1395" y="190"/>
                </a:cxn>
                <a:cxn ang="0">
                  <a:pos x="1488" y="296"/>
                </a:cxn>
                <a:cxn ang="0">
                  <a:pos x="1566" y="455"/>
                </a:cxn>
                <a:cxn ang="0">
                  <a:pos x="1597" y="510"/>
                </a:cxn>
                <a:cxn ang="0">
                  <a:pos x="1694" y="578"/>
                </a:cxn>
                <a:cxn ang="0">
                  <a:pos x="1605" y="619"/>
                </a:cxn>
                <a:cxn ang="0">
                  <a:pos x="1523" y="650"/>
                </a:cxn>
                <a:cxn ang="0">
                  <a:pos x="1552" y="908"/>
                </a:cxn>
                <a:cxn ang="0">
                  <a:pos x="1507" y="1088"/>
                </a:cxn>
                <a:cxn ang="0">
                  <a:pos x="1588" y="1092"/>
                </a:cxn>
                <a:cxn ang="0">
                  <a:pos x="1711" y="1094"/>
                </a:cxn>
                <a:cxn ang="0">
                  <a:pos x="1821" y="1091"/>
                </a:cxn>
                <a:cxn ang="0">
                  <a:pos x="1886" y="1094"/>
                </a:cxn>
                <a:cxn ang="0">
                  <a:pos x="1946" y="1101"/>
                </a:cxn>
                <a:cxn ang="0">
                  <a:pos x="1885" y="1110"/>
                </a:cxn>
                <a:cxn ang="0">
                  <a:pos x="1825" y="1106"/>
                </a:cxn>
                <a:cxn ang="0">
                  <a:pos x="1723" y="1108"/>
                </a:cxn>
                <a:cxn ang="0">
                  <a:pos x="1618" y="1108"/>
                </a:cxn>
                <a:cxn ang="0">
                  <a:pos x="1546" y="1106"/>
                </a:cxn>
                <a:cxn ang="0">
                  <a:pos x="1449" y="1104"/>
                </a:cxn>
                <a:cxn ang="0">
                  <a:pos x="1453" y="1142"/>
                </a:cxn>
                <a:cxn ang="0">
                  <a:pos x="1623" y="1144"/>
                </a:cxn>
                <a:cxn ang="0">
                  <a:pos x="1686" y="1146"/>
                </a:cxn>
                <a:cxn ang="0">
                  <a:pos x="1839" y="1151"/>
                </a:cxn>
                <a:cxn ang="0">
                  <a:pos x="1814" y="1163"/>
                </a:cxn>
                <a:cxn ang="0">
                  <a:pos x="1708" y="1164"/>
                </a:cxn>
                <a:cxn ang="0">
                  <a:pos x="1601" y="1163"/>
                </a:cxn>
                <a:cxn ang="0">
                  <a:pos x="1458" y="1164"/>
                </a:cxn>
                <a:cxn ang="0">
                  <a:pos x="1341" y="1165"/>
                </a:cxn>
                <a:cxn ang="0">
                  <a:pos x="1119" y="1096"/>
                </a:cxn>
                <a:cxn ang="0">
                  <a:pos x="1033" y="1042"/>
                </a:cxn>
                <a:cxn ang="0">
                  <a:pos x="1084" y="1062"/>
                </a:cxn>
                <a:cxn ang="0">
                  <a:pos x="992" y="1063"/>
                </a:cxn>
                <a:cxn ang="0">
                  <a:pos x="1089" y="1077"/>
                </a:cxn>
                <a:cxn ang="0">
                  <a:pos x="1023" y="1088"/>
                </a:cxn>
                <a:cxn ang="0">
                  <a:pos x="914" y="1088"/>
                </a:cxn>
                <a:cxn ang="0">
                  <a:pos x="838" y="1088"/>
                </a:cxn>
                <a:cxn ang="0">
                  <a:pos x="654" y="1084"/>
                </a:cxn>
                <a:cxn ang="0">
                  <a:pos x="583" y="1084"/>
                </a:cxn>
                <a:cxn ang="0">
                  <a:pos x="444" y="1083"/>
                </a:cxn>
                <a:cxn ang="0">
                  <a:pos x="309" y="971"/>
                </a:cxn>
                <a:cxn ang="0">
                  <a:pos x="114" y="881"/>
                </a:cxn>
                <a:cxn ang="0">
                  <a:pos x="265" y="880"/>
                </a:cxn>
                <a:cxn ang="0">
                  <a:pos x="323" y="795"/>
                </a:cxn>
                <a:cxn ang="0">
                  <a:pos x="185" y="789"/>
                </a:cxn>
                <a:cxn ang="0">
                  <a:pos x="199" y="780"/>
                </a:cxn>
                <a:cxn ang="0">
                  <a:pos x="328" y="778"/>
                </a:cxn>
                <a:cxn ang="0">
                  <a:pos x="291" y="684"/>
                </a:cxn>
                <a:cxn ang="0">
                  <a:pos x="130" y="656"/>
                </a:cxn>
                <a:cxn ang="0">
                  <a:pos x="35" y="644"/>
                </a:cxn>
                <a:cxn ang="0">
                  <a:pos x="201" y="653"/>
                </a:cxn>
                <a:cxn ang="0">
                  <a:pos x="307" y="575"/>
                </a:cxn>
                <a:cxn ang="0">
                  <a:pos x="150" y="540"/>
                </a:cxn>
                <a:cxn ang="0">
                  <a:pos x="199" y="533"/>
                </a:cxn>
                <a:cxn ang="0">
                  <a:pos x="321" y="517"/>
                </a:cxn>
                <a:cxn ang="0">
                  <a:pos x="497" y="445"/>
                </a:cxn>
                <a:cxn ang="0">
                  <a:pos x="616" y="475"/>
                </a:cxn>
                <a:cxn ang="0">
                  <a:pos x="701" y="386"/>
                </a:cxn>
                <a:cxn ang="0">
                  <a:pos x="783" y="333"/>
                </a:cxn>
                <a:cxn ang="0">
                  <a:pos x="803" y="228"/>
                </a:cxn>
                <a:cxn ang="0">
                  <a:pos x="909" y="143"/>
                </a:cxn>
                <a:cxn ang="0">
                  <a:pos x="1093" y="68"/>
                </a:cxn>
                <a:cxn ang="0">
                  <a:pos x="1241" y="7"/>
                </a:cxn>
              </a:cxnLst>
              <a:rect l="0" t="0" r="r" b="b"/>
              <a:pathLst>
                <a:path w="1953" h="1169">
                  <a:moveTo>
                    <a:pt x="1304" y="55"/>
                  </a:moveTo>
                  <a:lnTo>
                    <a:pt x="1315" y="75"/>
                  </a:lnTo>
                  <a:lnTo>
                    <a:pt x="1323" y="97"/>
                  </a:lnTo>
                  <a:lnTo>
                    <a:pt x="1327" y="119"/>
                  </a:lnTo>
                  <a:lnTo>
                    <a:pt x="1324" y="143"/>
                  </a:lnTo>
                  <a:lnTo>
                    <a:pt x="1325" y="150"/>
                  </a:lnTo>
                  <a:lnTo>
                    <a:pt x="1327" y="156"/>
                  </a:lnTo>
                  <a:lnTo>
                    <a:pt x="1327" y="163"/>
                  </a:lnTo>
                  <a:lnTo>
                    <a:pt x="1323" y="168"/>
                  </a:lnTo>
                  <a:lnTo>
                    <a:pt x="1338" y="169"/>
                  </a:lnTo>
                  <a:lnTo>
                    <a:pt x="1353" y="172"/>
                  </a:lnTo>
                  <a:lnTo>
                    <a:pt x="1367" y="176"/>
                  </a:lnTo>
                  <a:lnTo>
                    <a:pt x="1381" y="183"/>
                  </a:lnTo>
                  <a:lnTo>
                    <a:pt x="1395" y="190"/>
                  </a:lnTo>
                  <a:lnTo>
                    <a:pt x="1406" y="199"/>
                  </a:lnTo>
                  <a:lnTo>
                    <a:pt x="1419" y="210"/>
                  </a:lnTo>
                  <a:lnTo>
                    <a:pt x="1430" y="221"/>
                  </a:lnTo>
                  <a:lnTo>
                    <a:pt x="1431" y="219"/>
                  </a:lnTo>
                  <a:lnTo>
                    <a:pt x="1430" y="221"/>
                  </a:lnTo>
                  <a:lnTo>
                    <a:pt x="1436" y="229"/>
                  </a:lnTo>
                  <a:lnTo>
                    <a:pt x="1443" y="236"/>
                  </a:lnTo>
                  <a:lnTo>
                    <a:pt x="1449" y="244"/>
                  </a:lnTo>
                  <a:lnTo>
                    <a:pt x="1455" y="251"/>
                  </a:lnTo>
                  <a:lnTo>
                    <a:pt x="1462" y="259"/>
                  </a:lnTo>
                  <a:lnTo>
                    <a:pt x="1468" y="267"/>
                  </a:lnTo>
                  <a:lnTo>
                    <a:pt x="1476" y="276"/>
                  </a:lnTo>
                  <a:lnTo>
                    <a:pt x="1482" y="284"/>
                  </a:lnTo>
                  <a:lnTo>
                    <a:pt x="1488" y="296"/>
                  </a:lnTo>
                  <a:lnTo>
                    <a:pt x="1495" y="306"/>
                  </a:lnTo>
                  <a:lnTo>
                    <a:pt x="1501" y="317"/>
                  </a:lnTo>
                  <a:lnTo>
                    <a:pt x="1508" y="329"/>
                  </a:lnTo>
                  <a:lnTo>
                    <a:pt x="1515" y="344"/>
                  </a:lnTo>
                  <a:lnTo>
                    <a:pt x="1523" y="360"/>
                  </a:lnTo>
                  <a:lnTo>
                    <a:pt x="1531" y="375"/>
                  </a:lnTo>
                  <a:lnTo>
                    <a:pt x="1540" y="391"/>
                  </a:lnTo>
                  <a:lnTo>
                    <a:pt x="1547" y="407"/>
                  </a:lnTo>
                  <a:lnTo>
                    <a:pt x="1553" y="422"/>
                  </a:lnTo>
                  <a:lnTo>
                    <a:pt x="1560" y="438"/>
                  </a:lnTo>
                  <a:lnTo>
                    <a:pt x="1565" y="452"/>
                  </a:lnTo>
                  <a:lnTo>
                    <a:pt x="1568" y="452"/>
                  </a:lnTo>
                  <a:lnTo>
                    <a:pt x="1566" y="452"/>
                  </a:lnTo>
                  <a:lnTo>
                    <a:pt x="1566" y="455"/>
                  </a:lnTo>
                  <a:lnTo>
                    <a:pt x="1567" y="456"/>
                  </a:lnTo>
                  <a:lnTo>
                    <a:pt x="1568" y="458"/>
                  </a:lnTo>
                  <a:lnTo>
                    <a:pt x="1569" y="460"/>
                  </a:lnTo>
                  <a:lnTo>
                    <a:pt x="1571" y="458"/>
                  </a:lnTo>
                  <a:lnTo>
                    <a:pt x="1571" y="461"/>
                  </a:lnTo>
                  <a:lnTo>
                    <a:pt x="1573" y="465"/>
                  </a:lnTo>
                  <a:lnTo>
                    <a:pt x="1576" y="471"/>
                  </a:lnTo>
                  <a:lnTo>
                    <a:pt x="1578" y="476"/>
                  </a:lnTo>
                  <a:lnTo>
                    <a:pt x="1579" y="485"/>
                  </a:lnTo>
                  <a:lnTo>
                    <a:pt x="1581" y="494"/>
                  </a:lnTo>
                  <a:lnTo>
                    <a:pt x="1582" y="503"/>
                  </a:lnTo>
                  <a:lnTo>
                    <a:pt x="1583" y="512"/>
                  </a:lnTo>
                  <a:lnTo>
                    <a:pt x="1590" y="511"/>
                  </a:lnTo>
                  <a:lnTo>
                    <a:pt x="1597" y="510"/>
                  </a:lnTo>
                  <a:lnTo>
                    <a:pt x="1605" y="508"/>
                  </a:lnTo>
                  <a:lnTo>
                    <a:pt x="1611" y="507"/>
                  </a:lnTo>
                  <a:lnTo>
                    <a:pt x="1618" y="507"/>
                  </a:lnTo>
                  <a:lnTo>
                    <a:pt x="1625" y="507"/>
                  </a:lnTo>
                  <a:lnTo>
                    <a:pt x="1631" y="510"/>
                  </a:lnTo>
                  <a:lnTo>
                    <a:pt x="1638" y="515"/>
                  </a:lnTo>
                  <a:lnTo>
                    <a:pt x="1645" y="523"/>
                  </a:lnTo>
                  <a:lnTo>
                    <a:pt x="1653" y="529"/>
                  </a:lnTo>
                  <a:lnTo>
                    <a:pt x="1661" y="536"/>
                  </a:lnTo>
                  <a:lnTo>
                    <a:pt x="1670" y="543"/>
                  </a:lnTo>
                  <a:lnTo>
                    <a:pt x="1677" y="550"/>
                  </a:lnTo>
                  <a:lnTo>
                    <a:pt x="1683" y="559"/>
                  </a:lnTo>
                  <a:lnTo>
                    <a:pt x="1690" y="567"/>
                  </a:lnTo>
                  <a:lnTo>
                    <a:pt x="1694" y="578"/>
                  </a:lnTo>
                  <a:lnTo>
                    <a:pt x="1694" y="592"/>
                  </a:lnTo>
                  <a:lnTo>
                    <a:pt x="1691" y="606"/>
                  </a:lnTo>
                  <a:lnTo>
                    <a:pt x="1683" y="618"/>
                  </a:lnTo>
                  <a:lnTo>
                    <a:pt x="1677" y="628"/>
                  </a:lnTo>
                  <a:lnTo>
                    <a:pt x="1670" y="631"/>
                  </a:lnTo>
                  <a:lnTo>
                    <a:pt x="1662" y="632"/>
                  </a:lnTo>
                  <a:lnTo>
                    <a:pt x="1654" y="634"/>
                  </a:lnTo>
                  <a:lnTo>
                    <a:pt x="1646" y="634"/>
                  </a:lnTo>
                  <a:lnTo>
                    <a:pt x="1638" y="632"/>
                  </a:lnTo>
                  <a:lnTo>
                    <a:pt x="1629" y="631"/>
                  </a:lnTo>
                  <a:lnTo>
                    <a:pt x="1621" y="628"/>
                  </a:lnTo>
                  <a:lnTo>
                    <a:pt x="1612" y="626"/>
                  </a:lnTo>
                  <a:lnTo>
                    <a:pt x="1608" y="623"/>
                  </a:lnTo>
                  <a:lnTo>
                    <a:pt x="1605" y="619"/>
                  </a:lnTo>
                  <a:lnTo>
                    <a:pt x="1599" y="618"/>
                  </a:lnTo>
                  <a:lnTo>
                    <a:pt x="1593" y="619"/>
                  </a:lnTo>
                  <a:lnTo>
                    <a:pt x="1589" y="614"/>
                  </a:lnTo>
                  <a:lnTo>
                    <a:pt x="1582" y="613"/>
                  </a:lnTo>
                  <a:lnTo>
                    <a:pt x="1576" y="612"/>
                  </a:lnTo>
                  <a:lnTo>
                    <a:pt x="1569" y="609"/>
                  </a:lnTo>
                  <a:lnTo>
                    <a:pt x="1563" y="612"/>
                  </a:lnTo>
                  <a:lnTo>
                    <a:pt x="1559" y="618"/>
                  </a:lnTo>
                  <a:lnTo>
                    <a:pt x="1555" y="623"/>
                  </a:lnTo>
                  <a:lnTo>
                    <a:pt x="1549" y="629"/>
                  </a:lnTo>
                  <a:lnTo>
                    <a:pt x="1543" y="635"/>
                  </a:lnTo>
                  <a:lnTo>
                    <a:pt x="1536" y="640"/>
                  </a:lnTo>
                  <a:lnTo>
                    <a:pt x="1530" y="645"/>
                  </a:lnTo>
                  <a:lnTo>
                    <a:pt x="1523" y="650"/>
                  </a:lnTo>
                  <a:lnTo>
                    <a:pt x="1515" y="654"/>
                  </a:lnTo>
                  <a:lnTo>
                    <a:pt x="1509" y="658"/>
                  </a:lnTo>
                  <a:lnTo>
                    <a:pt x="1501" y="662"/>
                  </a:lnTo>
                  <a:lnTo>
                    <a:pt x="1495" y="668"/>
                  </a:lnTo>
                  <a:lnTo>
                    <a:pt x="1502" y="689"/>
                  </a:lnTo>
                  <a:lnTo>
                    <a:pt x="1512" y="710"/>
                  </a:lnTo>
                  <a:lnTo>
                    <a:pt x="1524" y="731"/>
                  </a:lnTo>
                  <a:lnTo>
                    <a:pt x="1535" y="750"/>
                  </a:lnTo>
                  <a:lnTo>
                    <a:pt x="1546" y="770"/>
                  </a:lnTo>
                  <a:lnTo>
                    <a:pt x="1555" y="791"/>
                  </a:lnTo>
                  <a:lnTo>
                    <a:pt x="1560" y="814"/>
                  </a:lnTo>
                  <a:lnTo>
                    <a:pt x="1561" y="837"/>
                  </a:lnTo>
                  <a:lnTo>
                    <a:pt x="1558" y="873"/>
                  </a:lnTo>
                  <a:lnTo>
                    <a:pt x="1552" y="908"/>
                  </a:lnTo>
                  <a:lnTo>
                    <a:pt x="1545" y="943"/>
                  </a:lnTo>
                  <a:lnTo>
                    <a:pt x="1534" y="976"/>
                  </a:lnTo>
                  <a:lnTo>
                    <a:pt x="1520" y="1008"/>
                  </a:lnTo>
                  <a:lnTo>
                    <a:pt x="1504" y="1037"/>
                  </a:lnTo>
                  <a:lnTo>
                    <a:pt x="1484" y="1066"/>
                  </a:lnTo>
                  <a:lnTo>
                    <a:pt x="1462" y="1094"/>
                  </a:lnTo>
                  <a:lnTo>
                    <a:pt x="1467" y="1094"/>
                  </a:lnTo>
                  <a:lnTo>
                    <a:pt x="1474" y="1093"/>
                  </a:lnTo>
                  <a:lnTo>
                    <a:pt x="1479" y="1093"/>
                  </a:lnTo>
                  <a:lnTo>
                    <a:pt x="1485" y="1093"/>
                  </a:lnTo>
                  <a:lnTo>
                    <a:pt x="1491" y="1092"/>
                  </a:lnTo>
                  <a:lnTo>
                    <a:pt x="1496" y="1091"/>
                  </a:lnTo>
                  <a:lnTo>
                    <a:pt x="1501" y="1090"/>
                  </a:lnTo>
                  <a:lnTo>
                    <a:pt x="1507" y="1088"/>
                  </a:lnTo>
                  <a:lnTo>
                    <a:pt x="1508" y="1088"/>
                  </a:lnTo>
                  <a:lnTo>
                    <a:pt x="1509" y="1088"/>
                  </a:lnTo>
                  <a:lnTo>
                    <a:pt x="1510" y="1090"/>
                  </a:lnTo>
                  <a:lnTo>
                    <a:pt x="1511" y="1091"/>
                  </a:lnTo>
                  <a:lnTo>
                    <a:pt x="1517" y="1090"/>
                  </a:lnTo>
                  <a:lnTo>
                    <a:pt x="1523" y="1090"/>
                  </a:lnTo>
                  <a:lnTo>
                    <a:pt x="1529" y="1090"/>
                  </a:lnTo>
                  <a:lnTo>
                    <a:pt x="1535" y="1091"/>
                  </a:lnTo>
                  <a:lnTo>
                    <a:pt x="1541" y="1091"/>
                  </a:lnTo>
                  <a:lnTo>
                    <a:pt x="1547" y="1091"/>
                  </a:lnTo>
                  <a:lnTo>
                    <a:pt x="1552" y="1090"/>
                  </a:lnTo>
                  <a:lnTo>
                    <a:pt x="1559" y="1088"/>
                  </a:lnTo>
                  <a:lnTo>
                    <a:pt x="1574" y="1091"/>
                  </a:lnTo>
                  <a:lnTo>
                    <a:pt x="1588" y="1092"/>
                  </a:lnTo>
                  <a:lnTo>
                    <a:pt x="1602" y="1092"/>
                  </a:lnTo>
                  <a:lnTo>
                    <a:pt x="1618" y="1092"/>
                  </a:lnTo>
                  <a:lnTo>
                    <a:pt x="1633" y="1092"/>
                  </a:lnTo>
                  <a:lnTo>
                    <a:pt x="1648" y="1092"/>
                  </a:lnTo>
                  <a:lnTo>
                    <a:pt x="1664" y="1092"/>
                  </a:lnTo>
                  <a:lnTo>
                    <a:pt x="1680" y="1093"/>
                  </a:lnTo>
                  <a:lnTo>
                    <a:pt x="1683" y="1090"/>
                  </a:lnTo>
                  <a:lnTo>
                    <a:pt x="1686" y="1091"/>
                  </a:lnTo>
                  <a:lnTo>
                    <a:pt x="1688" y="1093"/>
                  </a:lnTo>
                  <a:lnTo>
                    <a:pt x="1691" y="1090"/>
                  </a:lnTo>
                  <a:lnTo>
                    <a:pt x="1696" y="1091"/>
                  </a:lnTo>
                  <a:lnTo>
                    <a:pt x="1702" y="1092"/>
                  </a:lnTo>
                  <a:lnTo>
                    <a:pt x="1706" y="1093"/>
                  </a:lnTo>
                  <a:lnTo>
                    <a:pt x="1711" y="1094"/>
                  </a:lnTo>
                  <a:lnTo>
                    <a:pt x="1715" y="1094"/>
                  </a:lnTo>
                  <a:lnTo>
                    <a:pt x="1721" y="1094"/>
                  </a:lnTo>
                  <a:lnTo>
                    <a:pt x="1725" y="1094"/>
                  </a:lnTo>
                  <a:lnTo>
                    <a:pt x="1729" y="1093"/>
                  </a:lnTo>
                  <a:lnTo>
                    <a:pt x="1732" y="1090"/>
                  </a:lnTo>
                  <a:lnTo>
                    <a:pt x="1732" y="1091"/>
                  </a:lnTo>
                  <a:lnTo>
                    <a:pt x="1742" y="1092"/>
                  </a:lnTo>
                  <a:lnTo>
                    <a:pt x="1754" y="1093"/>
                  </a:lnTo>
                  <a:lnTo>
                    <a:pt x="1764" y="1093"/>
                  </a:lnTo>
                  <a:lnTo>
                    <a:pt x="1777" y="1093"/>
                  </a:lnTo>
                  <a:lnTo>
                    <a:pt x="1789" y="1093"/>
                  </a:lnTo>
                  <a:lnTo>
                    <a:pt x="1800" y="1093"/>
                  </a:lnTo>
                  <a:lnTo>
                    <a:pt x="1811" y="1092"/>
                  </a:lnTo>
                  <a:lnTo>
                    <a:pt x="1821" y="1091"/>
                  </a:lnTo>
                  <a:lnTo>
                    <a:pt x="1826" y="1093"/>
                  </a:lnTo>
                  <a:lnTo>
                    <a:pt x="1833" y="1095"/>
                  </a:lnTo>
                  <a:lnTo>
                    <a:pt x="1839" y="1095"/>
                  </a:lnTo>
                  <a:lnTo>
                    <a:pt x="1845" y="1095"/>
                  </a:lnTo>
                  <a:lnTo>
                    <a:pt x="1853" y="1095"/>
                  </a:lnTo>
                  <a:lnTo>
                    <a:pt x="1859" y="1095"/>
                  </a:lnTo>
                  <a:lnTo>
                    <a:pt x="1867" y="1094"/>
                  </a:lnTo>
                  <a:lnTo>
                    <a:pt x="1874" y="1094"/>
                  </a:lnTo>
                  <a:lnTo>
                    <a:pt x="1874" y="1095"/>
                  </a:lnTo>
                  <a:lnTo>
                    <a:pt x="1877" y="1097"/>
                  </a:lnTo>
                  <a:lnTo>
                    <a:pt x="1881" y="1096"/>
                  </a:lnTo>
                  <a:lnTo>
                    <a:pt x="1883" y="1095"/>
                  </a:lnTo>
                  <a:lnTo>
                    <a:pt x="1886" y="1094"/>
                  </a:lnTo>
                  <a:lnTo>
                    <a:pt x="1886" y="1094"/>
                  </a:lnTo>
                  <a:lnTo>
                    <a:pt x="1887" y="1095"/>
                  </a:lnTo>
                  <a:lnTo>
                    <a:pt x="1888" y="1097"/>
                  </a:lnTo>
                  <a:lnTo>
                    <a:pt x="1890" y="1097"/>
                  </a:lnTo>
                  <a:lnTo>
                    <a:pt x="1892" y="1094"/>
                  </a:lnTo>
                  <a:lnTo>
                    <a:pt x="1894" y="1095"/>
                  </a:lnTo>
                  <a:lnTo>
                    <a:pt x="1897" y="1097"/>
                  </a:lnTo>
                  <a:lnTo>
                    <a:pt x="1900" y="1098"/>
                  </a:lnTo>
                  <a:lnTo>
                    <a:pt x="1906" y="1097"/>
                  </a:lnTo>
                  <a:lnTo>
                    <a:pt x="1912" y="1097"/>
                  </a:lnTo>
                  <a:lnTo>
                    <a:pt x="1919" y="1097"/>
                  </a:lnTo>
                  <a:lnTo>
                    <a:pt x="1925" y="1098"/>
                  </a:lnTo>
                  <a:lnTo>
                    <a:pt x="1932" y="1099"/>
                  </a:lnTo>
                  <a:lnTo>
                    <a:pt x="1938" y="1100"/>
                  </a:lnTo>
                  <a:lnTo>
                    <a:pt x="1946" y="1101"/>
                  </a:lnTo>
                  <a:lnTo>
                    <a:pt x="1953" y="1102"/>
                  </a:lnTo>
                  <a:lnTo>
                    <a:pt x="1952" y="1108"/>
                  </a:lnTo>
                  <a:lnTo>
                    <a:pt x="1951" y="1107"/>
                  </a:lnTo>
                  <a:lnTo>
                    <a:pt x="1949" y="1107"/>
                  </a:lnTo>
                  <a:lnTo>
                    <a:pt x="1948" y="1108"/>
                  </a:lnTo>
                  <a:lnTo>
                    <a:pt x="1946" y="1108"/>
                  </a:lnTo>
                  <a:lnTo>
                    <a:pt x="1946" y="1111"/>
                  </a:lnTo>
                  <a:lnTo>
                    <a:pt x="1941" y="1108"/>
                  </a:lnTo>
                  <a:lnTo>
                    <a:pt x="1937" y="1109"/>
                  </a:lnTo>
                  <a:lnTo>
                    <a:pt x="1933" y="1111"/>
                  </a:lnTo>
                  <a:lnTo>
                    <a:pt x="1928" y="1112"/>
                  </a:lnTo>
                  <a:lnTo>
                    <a:pt x="1891" y="1109"/>
                  </a:lnTo>
                  <a:lnTo>
                    <a:pt x="1889" y="1110"/>
                  </a:lnTo>
                  <a:lnTo>
                    <a:pt x="1885" y="1110"/>
                  </a:lnTo>
                  <a:lnTo>
                    <a:pt x="1881" y="1111"/>
                  </a:lnTo>
                  <a:lnTo>
                    <a:pt x="1876" y="1112"/>
                  </a:lnTo>
                  <a:lnTo>
                    <a:pt x="1873" y="1111"/>
                  </a:lnTo>
                  <a:lnTo>
                    <a:pt x="1869" y="1111"/>
                  </a:lnTo>
                  <a:lnTo>
                    <a:pt x="1865" y="1111"/>
                  </a:lnTo>
                  <a:lnTo>
                    <a:pt x="1860" y="1109"/>
                  </a:lnTo>
                  <a:lnTo>
                    <a:pt x="1856" y="1109"/>
                  </a:lnTo>
                  <a:lnTo>
                    <a:pt x="1851" y="1110"/>
                  </a:lnTo>
                  <a:lnTo>
                    <a:pt x="1846" y="1111"/>
                  </a:lnTo>
                  <a:lnTo>
                    <a:pt x="1843" y="1111"/>
                  </a:lnTo>
                  <a:lnTo>
                    <a:pt x="1839" y="1111"/>
                  </a:lnTo>
                  <a:lnTo>
                    <a:pt x="1835" y="1110"/>
                  </a:lnTo>
                  <a:lnTo>
                    <a:pt x="1829" y="1108"/>
                  </a:lnTo>
                  <a:lnTo>
                    <a:pt x="1825" y="1106"/>
                  </a:lnTo>
                  <a:lnTo>
                    <a:pt x="1822" y="1108"/>
                  </a:lnTo>
                  <a:lnTo>
                    <a:pt x="1818" y="1108"/>
                  </a:lnTo>
                  <a:lnTo>
                    <a:pt x="1813" y="1107"/>
                  </a:lnTo>
                  <a:lnTo>
                    <a:pt x="1810" y="1106"/>
                  </a:lnTo>
                  <a:lnTo>
                    <a:pt x="1796" y="1107"/>
                  </a:lnTo>
                  <a:lnTo>
                    <a:pt x="1786" y="1107"/>
                  </a:lnTo>
                  <a:lnTo>
                    <a:pt x="1775" y="1108"/>
                  </a:lnTo>
                  <a:lnTo>
                    <a:pt x="1765" y="1109"/>
                  </a:lnTo>
                  <a:lnTo>
                    <a:pt x="1756" y="1109"/>
                  </a:lnTo>
                  <a:lnTo>
                    <a:pt x="1746" y="1109"/>
                  </a:lnTo>
                  <a:lnTo>
                    <a:pt x="1736" y="1108"/>
                  </a:lnTo>
                  <a:lnTo>
                    <a:pt x="1724" y="1106"/>
                  </a:lnTo>
                  <a:lnTo>
                    <a:pt x="1724" y="1107"/>
                  </a:lnTo>
                  <a:lnTo>
                    <a:pt x="1723" y="1108"/>
                  </a:lnTo>
                  <a:lnTo>
                    <a:pt x="1723" y="1108"/>
                  </a:lnTo>
                  <a:lnTo>
                    <a:pt x="1723" y="1109"/>
                  </a:lnTo>
                  <a:lnTo>
                    <a:pt x="1713" y="1106"/>
                  </a:lnTo>
                  <a:lnTo>
                    <a:pt x="1703" y="1107"/>
                  </a:lnTo>
                  <a:lnTo>
                    <a:pt x="1693" y="1108"/>
                  </a:lnTo>
                  <a:lnTo>
                    <a:pt x="1682" y="1108"/>
                  </a:lnTo>
                  <a:lnTo>
                    <a:pt x="1672" y="1107"/>
                  </a:lnTo>
                  <a:lnTo>
                    <a:pt x="1661" y="1107"/>
                  </a:lnTo>
                  <a:lnTo>
                    <a:pt x="1651" y="1107"/>
                  </a:lnTo>
                  <a:lnTo>
                    <a:pt x="1641" y="1107"/>
                  </a:lnTo>
                  <a:lnTo>
                    <a:pt x="1631" y="1109"/>
                  </a:lnTo>
                  <a:lnTo>
                    <a:pt x="1627" y="1108"/>
                  </a:lnTo>
                  <a:lnTo>
                    <a:pt x="1623" y="1108"/>
                  </a:lnTo>
                  <a:lnTo>
                    <a:pt x="1618" y="1108"/>
                  </a:lnTo>
                  <a:lnTo>
                    <a:pt x="1614" y="1108"/>
                  </a:lnTo>
                  <a:lnTo>
                    <a:pt x="1610" y="1108"/>
                  </a:lnTo>
                  <a:lnTo>
                    <a:pt x="1605" y="1108"/>
                  </a:lnTo>
                  <a:lnTo>
                    <a:pt x="1600" y="1108"/>
                  </a:lnTo>
                  <a:lnTo>
                    <a:pt x="1596" y="1108"/>
                  </a:lnTo>
                  <a:lnTo>
                    <a:pt x="1591" y="1107"/>
                  </a:lnTo>
                  <a:lnTo>
                    <a:pt x="1586" y="1106"/>
                  </a:lnTo>
                  <a:lnTo>
                    <a:pt x="1582" y="1106"/>
                  </a:lnTo>
                  <a:lnTo>
                    <a:pt x="1578" y="1104"/>
                  </a:lnTo>
                  <a:lnTo>
                    <a:pt x="1574" y="1104"/>
                  </a:lnTo>
                  <a:lnTo>
                    <a:pt x="1569" y="1104"/>
                  </a:lnTo>
                  <a:lnTo>
                    <a:pt x="1564" y="1106"/>
                  </a:lnTo>
                  <a:lnTo>
                    <a:pt x="1559" y="1106"/>
                  </a:lnTo>
                  <a:lnTo>
                    <a:pt x="1546" y="1106"/>
                  </a:lnTo>
                  <a:lnTo>
                    <a:pt x="1534" y="1106"/>
                  </a:lnTo>
                  <a:lnTo>
                    <a:pt x="1522" y="1106"/>
                  </a:lnTo>
                  <a:lnTo>
                    <a:pt x="1510" y="1106"/>
                  </a:lnTo>
                  <a:lnTo>
                    <a:pt x="1498" y="1106"/>
                  </a:lnTo>
                  <a:lnTo>
                    <a:pt x="1486" y="1104"/>
                  </a:lnTo>
                  <a:lnTo>
                    <a:pt x="1475" y="1102"/>
                  </a:lnTo>
                  <a:lnTo>
                    <a:pt x="1463" y="1099"/>
                  </a:lnTo>
                  <a:lnTo>
                    <a:pt x="1463" y="1098"/>
                  </a:lnTo>
                  <a:lnTo>
                    <a:pt x="1463" y="1096"/>
                  </a:lnTo>
                  <a:lnTo>
                    <a:pt x="1463" y="1095"/>
                  </a:lnTo>
                  <a:lnTo>
                    <a:pt x="1462" y="1094"/>
                  </a:lnTo>
                  <a:lnTo>
                    <a:pt x="1457" y="1099"/>
                  </a:lnTo>
                  <a:lnTo>
                    <a:pt x="1455" y="1098"/>
                  </a:lnTo>
                  <a:lnTo>
                    <a:pt x="1449" y="1104"/>
                  </a:lnTo>
                  <a:lnTo>
                    <a:pt x="1442" y="1111"/>
                  </a:lnTo>
                  <a:lnTo>
                    <a:pt x="1435" y="1116"/>
                  </a:lnTo>
                  <a:lnTo>
                    <a:pt x="1427" y="1122"/>
                  </a:lnTo>
                  <a:lnTo>
                    <a:pt x="1419" y="1127"/>
                  </a:lnTo>
                  <a:lnTo>
                    <a:pt x="1412" y="1132"/>
                  </a:lnTo>
                  <a:lnTo>
                    <a:pt x="1404" y="1138"/>
                  </a:lnTo>
                  <a:lnTo>
                    <a:pt x="1398" y="1143"/>
                  </a:lnTo>
                  <a:lnTo>
                    <a:pt x="1401" y="1143"/>
                  </a:lnTo>
                  <a:lnTo>
                    <a:pt x="1405" y="1142"/>
                  </a:lnTo>
                  <a:lnTo>
                    <a:pt x="1409" y="1141"/>
                  </a:lnTo>
                  <a:lnTo>
                    <a:pt x="1412" y="1144"/>
                  </a:lnTo>
                  <a:lnTo>
                    <a:pt x="1426" y="1143"/>
                  </a:lnTo>
                  <a:lnTo>
                    <a:pt x="1439" y="1142"/>
                  </a:lnTo>
                  <a:lnTo>
                    <a:pt x="1453" y="1142"/>
                  </a:lnTo>
                  <a:lnTo>
                    <a:pt x="1466" y="1141"/>
                  </a:lnTo>
                  <a:lnTo>
                    <a:pt x="1479" y="1141"/>
                  </a:lnTo>
                  <a:lnTo>
                    <a:pt x="1492" y="1141"/>
                  </a:lnTo>
                  <a:lnTo>
                    <a:pt x="1504" y="1142"/>
                  </a:lnTo>
                  <a:lnTo>
                    <a:pt x="1516" y="1142"/>
                  </a:lnTo>
                  <a:lnTo>
                    <a:pt x="1529" y="1142"/>
                  </a:lnTo>
                  <a:lnTo>
                    <a:pt x="1541" y="1142"/>
                  </a:lnTo>
                  <a:lnTo>
                    <a:pt x="1553" y="1143"/>
                  </a:lnTo>
                  <a:lnTo>
                    <a:pt x="1566" y="1143"/>
                  </a:lnTo>
                  <a:lnTo>
                    <a:pt x="1579" y="1143"/>
                  </a:lnTo>
                  <a:lnTo>
                    <a:pt x="1592" y="1144"/>
                  </a:lnTo>
                  <a:lnTo>
                    <a:pt x="1605" y="1144"/>
                  </a:lnTo>
                  <a:lnTo>
                    <a:pt x="1618" y="1144"/>
                  </a:lnTo>
                  <a:lnTo>
                    <a:pt x="1623" y="1144"/>
                  </a:lnTo>
                  <a:lnTo>
                    <a:pt x="1628" y="1145"/>
                  </a:lnTo>
                  <a:lnTo>
                    <a:pt x="1632" y="1145"/>
                  </a:lnTo>
                  <a:lnTo>
                    <a:pt x="1637" y="1145"/>
                  </a:lnTo>
                  <a:lnTo>
                    <a:pt x="1642" y="1145"/>
                  </a:lnTo>
                  <a:lnTo>
                    <a:pt x="1646" y="1145"/>
                  </a:lnTo>
                  <a:lnTo>
                    <a:pt x="1649" y="1144"/>
                  </a:lnTo>
                  <a:lnTo>
                    <a:pt x="1654" y="1143"/>
                  </a:lnTo>
                  <a:lnTo>
                    <a:pt x="1658" y="1144"/>
                  </a:lnTo>
                  <a:lnTo>
                    <a:pt x="1663" y="1145"/>
                  </a:lnTo>
                  <a:lnTo>
                    <a:pt x="1667" y="1146"/>
                  </a:lnTo>
                  <a:lnTo>
                    <a:pt x="1672" y="1146"/>
                  </a:lnTo>
                  <a:lnTo>
                    <a:pt x="1677" y="1146"/>
                  </a:lnTo>
                  <a:lnTo>
                    <a:pt x="1681" y="1146"/>
                  </a:lnTo>
                  <a:lnTo>
                    <a:pt x="1686" y="1146"/>
                  </a:lnTo>
                  <a:lnTo>
                    <a:pt x="1690" y="1146"/>
                  </a:lnTo>
                  <a:lnTo>
                    <a:pt x="1702" y="1146"/>
                  </a:lnTo>
                  <a:lnTo>
                    <a:pt x="1712" y="1146"/>
                  </a:lnTo>
                  <a:lnTo>
                    <a:pt x="1724" y="1146"/>
                  </a:lnTo>
                  <a:lnTo>
                    <a:pt x="1736" y="1146"/>
                  </a:lnTo>
                  <a:lnTo>
                    <a:pt x="1746" y="1146"/>
                  </a:lnTo>
                  <a:lnTo>
                    <a:pt x="1758" y="1147"/>
                  </a:lnTo>
                  <a:lnTo>
                    <a:pt x="1770" y="1147"/>
                  </a:lnTo>
                  <a:lnTo>
                    <a:pt x="1781" y="1148"/>
                  </a:lnTo>
                  <a:lnTo>
                    <a:pt x="1793" y="1148"/>
                  </a:lnTo>
                  <a:lnTo>
                    <a:pt x="1804" y="1149"/>
                  </a:lnTo>
                  <a:lnTo>
                    <a:pt x="1816" y="1149"/>
                  </a:lnTo>
                  <a:lnTo>
                    <a:pt x="1827" y="1150"/>
                  </a:lnTo>
                  <a:lnTo>
                    <a:pt x="1839" y="1151"/>
                  </a:lnTo>
                  <a:lnTo>
                    <a:pt x="1851" y="1152"/>
                  </a:lnTo>
                  <a:lnTo>
                    <a:pt x="1862" y="1152"/>
                  </a:lnTo>
                  <a:lnTo>
                    <a:pt x="1874" y="1153"/>
                  </a:lnTo>
                  <a:lnTo>
                    <a:pt x="1876" y="1155"/>
                  </a:lnTo>
                  <a:lnTo>
                    <a:pt x="1878" y="1156"/>
                  </a:lnTo>
                  <a:lnTo>
                    <a:pt x="1879" y="1158"/>
                  </a:lnTo>
                  <a:lnTo>
                    <a:pt x="1882" y="1159"/>
                  </a:lnTo>
                  <a:lnTo>
                    <a:pt x="1873" y="1162"/>
                  </a:lnTo>
                  <a:lnTo>
                    <a:pt x="1863" y="1163"/>
                  </a:lnTo>
                  <a:lnTo>
                    <a:pt x="1855" y="1163"/>
                  </a:lnTo>
                  <a:lnTo>
                    <a:pt x="1844" y="1163"/>
                  </a:lnTo>
                  <a:lnTo>
                    <a:pt x="1835" y="1163"/>
                  </a:lnTo>
                  <a:lnTo>
                    <a:pt x="1824" y="1163"/>
                  </a:lnTo>
                  <a:lnTo>
                    <a:pt x="1814" y="1163"/>
                  </a:lnTo>
                  <a:lnTo>
                    <a:pt x="1804" y="1164"/>
                  </a:lnTo>
                  <a:lnTo>
                    <a:pt x="1802" y="1166"/>
                  </a:lnTo>
                  <a:lnTo>
                    <a:pt x="1801" y="1166"/>
                  </a:lnTo>
                  <a:lnTo>
                    <a:pt x="1798" y="1165"/>
                  </a:lnTo>
                  <a:lnTo>
                    <a:pt x="1796" y="1164"/>
                  </a:lnTo>
                  <a:lnTo>
                    <a:pt x="1745" y="1164"/>
                  </a:lnTo>
                  <a:lnTo>
                    <a:pt x="1741" y="1165"/>
                  </a:lnTo>
                  <a:lnTo>
                    <a:pt x="1737" y="1164"/>
                  </a:lnTo>
                  <a:lnTo>
                    <a:pt x="1732" y="1163"/>
                  </a:lnTo>
                  <a:lnTo>
                    <a:pt x="1727" y="1166"/>
                  </a:lnTo>
                  <a:lnTo>
                    <a:pt x="1723" y="1164"/>
                  </a:lnTo>
                  <a:lnTo>
                    <a:pt x="1718" y="1163"/>
                  </a:lnTo>
                  <a:lnTo>
                    <a:pt x="1713" y="1163"/>
                  </a:lnTo>
                  <a:lnTo>
                    <a:pt x="1708" y="1164"/>
                  </a:lnTo>
                  <a:lnTo>
                    <a:pt x="1703" y="1165"/>
                  </a:lnTo>
                  <a:lnTo>
                    <a:pt x="1697" y="1165"/>
                  </a:lnTo>
                  <a:lnTo>
                    <a:pt x="1692" y="1165"/>
                  </a:lnTo>
                  <a:lnTo>
                    <a:pt x="1687" y="1164"/>
                  </a:lnTo>
                  <a:lnTo>
                    <a:pt x="1683" y="1167"/>
                  </a:lnTo>
                  <a:lnTo>
                    <a:pt x="1681" y="1165"/>
                  </a:lnTo>
                  <a:lnTo>
                    <a:pt x="1679" y="1163"/>
                  </a:lnTo>
                  <a:lnTo>
                    <a:pt x="1676" y="1161"/>
                  </a:lnTo>
                  <a:lnTo>
                    <a:pt x="1663" y="1162"/>
                  </a:lnTo>
                  <a:lnTo>
                    <a:pt x="1651" y="1162"/>
                  </a:lnTo>
                  <a:lnTo>
                    <a:pt x="1639" y="1162"/>
                  </a:lnTo>
                  <a:lnTo>
                    <a:pt x="1626" y="1162"/>
                  </a:lnTo>
                  <a:lnTo>
                    <a:pt x="1613" y="1163"/>
                  </a:lnTo>
                  <a:lnTo>
                    <a:pt x="1601" y="1163"/>
                  </a:lnTo>
                  <a:lnTo>
                    <a:pt x="1589" y="1163"/>
                  </a:lnTo>
                  <a:lnTo>
                    <a:pt x="1576" y="1163"/>
                  </a:lnTo>
                  <a:lnTo>
                    <a:pt x="1563" y="1163"/>
                  </a:lnTo>
                  <a:lnTo>
                    <a:pt x="1550" y="1163"/>
                  </a:lnTo>
                  <a:lnTo>
                    <a:pt x="1539" y="1163"/>
                  </a:lnTo>
                  <a:lnTo>
                    <a:pt x="1526" y="1163"/>
                  </a:lnTo>
                  <a:lnTo>
                    <a:pt x="1513" y="1163"/>
                  </a:lnTo>
                  <a:lnTo>
                    <a:pt x="1500" y="1163"/>
                  </a:lnTo>
                  <a:lnTo>
                    <a:pt x="1488" y="1163"/>
                  </a:lnTo>
                  <a:lnTo>
                    <a:pt x="1476" y="1163"/>
                  </a:lnTo>
                  <a:lnTo>
                    <a:pt x="1471" y="1164"/>
                  </a:lnTo>
                  <a:lnTo>
                    <a:pt x="1467" y="1164"/>
                  </a:lnTo>
                  <a:lnTo>
                    <a:pt x="1463" y="1164"/>
                  </a:lnTo>
                  <a:lnTo>
                    <a:pt x="1458" y="1164"/>
                  </a:lnTo>
                  <a:lnTo>
                    <a:pt x="1452" y="1165"/>
                  </a:lnTo>
                  <a:lnTo>
                    <a:pt x="1447" y="1165"/>
                  </a:lnTo>
                  <a:lnTo>
                    <a:pt x="1442" y="1165"/>
                  </a:lnTo>
                  <a:lnTo>
                    <a:pt x="1437" y="1166"/>
                  </a:lnTo>
                  <a:lnTo>
                    <a:pt x="1430" y="1165"/>
                  </a:lnTo>
                  <a:lnTo>
                    <a:pt x="1421" y="1164"/>
                  </a:lnTo>
                  <a:lnTo>
                    <a:pt x="1413" y="1164"/>
                  </a:lnTo>
                  <a:lnTo>
                    <a:pt x="1406" y="1164"/>
                  </a:lnTo>
                  <a:lnTo>
                    <a:pt x="1403" y="1167"/>
                  </a:lnTo>
                  <a:lnTo>
                    <a:pt x="1390" y="1167"/>
                  </a:lnTo>
                  <a:lnTo>
                    <a:pt x="1378" y="1166"/>
                  </a:lnTo>
                  <a:lnTo>
                    <a:pt x="1365" y="1166"/>
                  </a:lnTo>
                  <a:lnTo>
                    <a:pt x="1353" y="1165"/>
                  </a:lnTo>
                  <a:lnTo>
                    <a:pt x="1341" y="1165"/>
                  </a:lnTo>
                  <a:lnTo>
                    <a:pt x="1330" y="1166"/>
                  </a:lnTo>
                  <a:lnTo>
                    <a:pt x="1318" y="1167"/>
                  </a:lnTo>
                  <a:lnTo>
                    <a:pt x="1307" y="1169"/>
                  </a:lnTo>
                  <a:lnTo>
                    <a:pt x="1285" y="1169"/>
                  </a:lnTo>
                  <a:lnTo>
                    <a:pt x="1263" y="1167"/>
                  </a:lnTo>
                  <a:lnTo>
                    <a:pt x="1241" y="1164"/>
                  </a:lnTo>
                  <a:lnTo>
                    <a:pt x="1221" y="1159"/>
                  </a:lnTo>
                  <a:lnTo>
                    <a:pt x="1201" y="1151"/>
                  </a:lnTo>
                  <a:lnTo>
                    <a:pt x="1182" y="1144"/>
                  </a:lnTo>
                  <a:lnTo>
                    <a:pt x="1162" y="1133"/>
                  </a:lnTo>
                  <a:lnTo>
                    <a:pt x="1144" y="1123"/>
                  </a:lnTo>
                  <a:lnTo>
                    <a:pt x="1135" y="1114"/>
                  </a:lnTo>
                  <a:lnTo>
                    <a:pt x="1126" y="1106"/>
                  </a:lnTo>
                  <a:lnTo>
                    <a:pt x="1119" y="1096"/>
                  </a:lnTo>
                  <a:lnTo>
                    <a:pt x="1112" y="1086"/>
                  </a:lnTo>
                  <a:lnTo>
                    <a:pt x="1106" y="1077"/>
                  </a:lnTo>
                  <a:lnTo>
                    <a:pt x="1101" y="1066"/>
                  </a:lnTo>
                  <a:lnTo>
                    <a:pt x="1096" y="1057"/>
                  </a:lnTo>
                  <a:lnTo>
                    <a:pt x="1092" y="1046"/>
                  </a:lnTo>
                  <a:lnTo>
                    <a:pt x="1086" y="1045"/>
                  </a:lnTo>
                  <a:lnTo>
                    <a:pt x="1079" y="1045"/>
                  </a:lnTo>
                  <a:lnTo>
                    <a:pt x="1073" y="1045"/>
                  </a:lnTo>
                  <a:lnTo>
                    <a:pt x="1067" y="1044"/>
                  </a:lnTo>
                  <a:lnTo>
                    <a:pt x="1059" y="1044"/>
                  </a:lnTo>
                  <a:lnTo>
                    <a:pt x="1053" y="1044"/>
                  </a:lnTo>
                  <a:lnTo>
                    <a:pt x="1046" y="1044"/>
                  </a:lnTo>
                  <a:lnTo>
                    <a:pt x="1041" y="1043"/>
                  </a:lnTo>
                  <a:lnTo>
                    <a:pt x="1033" y="1042"/>
                  </a:lnTo>
                  <a:lnTo>
                    <a:pt x="1025" y="1042"/>
                  </a:lnTo>
                  <a:lnTo>
                    <a:pt x="1019" y="1043"/>
                  </a:lnTo>
                  <a:lnTo>
                    <a:pt x="1011" y="1042"/>
                  </a:lnTo>
                  <a:lnTo>
                    <a:pt x="1009" y="1044"/>
                  </a:lnTo>
                  <a:lnTo>
                    <a:pt x="1019" y="1047"/>
                  </a:lnTo>
                  <a:lnTo>
                    <a:pt x="1028" y="1049"/>
                  </a:lnTo>
                  <a:lnTo>
                    <a:pt x="1038" y="1050"/>
                  </a:lnTo>
                  <a:lnTo>
                    <a:pt x="1047" y="1051"/>
                  </a:lnTo>
                  <a:lnTo>
                    <a:pt x="1056" y="1052"/>
                  </a:lnTo>
                  <a:lnTo>
                    <a:pt x="1066" y="1053"/>
                  </a:lnTo>
                  <a:lnTo>
                    <a:pt x="1075" y="1055"/>
                  </a:lnTo>
                  <a:lnTo>
                    <a:pt x="1085" y="1058"/>
                  </a:lnTo>
                  <a:lnTo>
                    <a:pt x="1085" y="1062"/>
                  </a:lnTo>
                  <a:lnTo>
                    <a:pt x="1084" y="1062"/>
                  </a:lnTo>
                  <a:lnTo>
                    <a:pt x="1083" y="1063"/>
                  </a:lnTo>
                  <a:lnTo>
                    <a:pt x="1082" y="1064"/>
                  </a:lnTo>
                  <a:lnTo>
                    <a:pt x="1080" y="1065"/>
                  </a:lnTo>
                  <a:lnTo>
                    <a:pt x="1080" y="1067"/>
                  </a:lnTo>
                  <a:lnTo>
                    <a:pt x="1077" y="1064"/>
                  </a:lnTo>
                  <a:lnTo>
                    <a:pt x="1072" y="1064"/>
                  </a:lnTo>
                  <a:lnTo>
                    <a:pt x="1067" y="1063"/>
                  </a:lnTo>
                  <a:lnTo>
                    <a:pt x="1062" y="1061"/>
                  </a:lnTo>
                  <a:lnTo>
                    <a:pt x="1050" y="1061"/>
                  </a:lnTo>
                  <a:lnTo>
                    <a:pt x="1038" y="1061"/>
                  </a:lnTo>
                  <a:lnTo>
                    <a:pt x="1026" y="1062"/>
                  </a:lnTo>
                  <a:lnTo>
                    <a:pt x="1014" y="1062"/>
                  </a:lnTo>
                  <a:lnTo>
                    <a:pt x="1003" y="1062"/>
                  </a:lnTo>
                  <a:lnTo>
                    <a:pt x="992" y="1063"/>
                  </a:lnTo>
                  <a:lnTo>
                    <a:pt x="980" y="1064"/>
                  </a:lnTo>
                  <a:lnTo>
                    <a:pt x="970" y="1065"/>
                  </a:lnTo>
                  <a:lnTo>
                    <a:pt x="985" y="1068"/>
                  </a:lnTo>
                  <a:lnTo>
                    <a:pt x="1000" y="1069"/>
                  </a:lnTo>
                  <a:lnTo>
                    <a:pt x="1013" y="1070"/>
                  </a:lnTo>
                  <a:lnTo>
                    <a:pt x="1027" y="1071"/>
                  </a:lnTo>
                  <a:lnTo>
                    <a:pt x="1041" y="1071"/>
                  </a:lnTo>
                  <a:lnTo>
                    <a:pt x="1055" y="1073"/>
                  </a:lnTo>
                  <a:lnTo>
                    <a:pt x="1070" y="1074"/>
                  </a:lnTo>
                  <a:lnTo>
                    <a:pt x="1085" y="1075"/>
                  </a:lnTo>
                  <a:lnTo>
                    <a:pt x="1086" y="1076"/>
                  </a:lnTo>
                  <a:lnTo>
                    <a:pt x="1088" y="1075"/>
                  </a:lnTo>
                  <a:lnTo>
                    <a:pt x="1089" y="1075"/>
                  </a:lnTo>
                  <a:lnTo>
                    <a:pt x="1089" y="1077"/>
                  </a:lnTo>
                  <a:lnTo>
                    <a:pt x="1087" y="1079"/>
                  </a:lnTo>
                  <a:lnTo>
                    <a:pt x="1091" y="1080"/>
                  </a:lnTo>
                  <a:lnTo>
                    <a:pt x="1093" y="1081"/>
                  </a:lnTo>
                  <a:lnTo>
                    <a:pt x="1095" y="1084"/>
                  </a:lnTo>
                  <a:lnTo>
                    <a:pt x="1096" y="1087"/>
                  </a:lnTo>
                  <a:lnTo>
                    <a:pt x="1094" y="1090"/>
                  </a:lnTo>
                  <a:lnTo>
                    <a:pt x="1091" y="1090"/>
                  </a:lnTo>
                  <a:lnTo>
                    <a:pt x="1087" y="1090"/>
                  </a:lnTo>
                  <a:lnTo>
                    <a:pt x="1085" y="1093"/>
                  </a:lnTo>
                  <a:lnTo>
                    <a:pt x="1073" y="1092"/>
                  </a:lnTo>
                  <a:lnTo>
                    <a:pt x="1060" y="1091"/>
                  </a:lnTo>
                  <a:lnTo>
                    <a:pt x="1047" y="1090"/>
                  </a:lnTo>
                  <a:lnTo>
                    <a:pt x="1036" y="1090"/>
                  </a:lnTo>
                  <a:lnTo>
                    <a:pt x="1023" y="1088"/>
                  </a:lnTo>
                  <a:lnTo>
                    <a:pt x="1011" y="1088"/>
                  </a:lnTo>
                  <a:lnTo>
                    <a:pt x="1000" y="1087"/>
                  </a:lnTo>
                  <a:lnTo>
                    <a:pt x="989" y="1087"/>
                  </a:lnTo>
                  <a:lnTo>
                    <a:pt x="987" y="1090"/>
                  </a:lnTo>
                  <a:lnTo>
                    <a:pt x="984" y="1087"/>
                  </a:lnTo>
                  <a:lnTo>
                    <a:pt x="976" y="1088"/>
                  </a:lnTo>
                  <a:lnTo>
                    <a:pt x="968" y="1088"/>
                  </a:lnTo>
                  <a:lnTo>
                    <a:pt x="959" y="1088"/>
                  </a:lnTo>
                  <a:lnTo>
                    <a:pt x="950" y="1088"/>
                  </a:lnTo>
                  <a:lnTo>
                    <a:pt x="941" y="1088"/>
                  </a:lnTo>
                  <a:lnTo>
                    <a:pt x="932" y="1088"/>
                  </a:lnTo>
                  <a:lnTo>
                    <a:pt x="925" y="1090"/>
                  </a:lnTo>
                  <a:lnTo>
                    <a:pt x="917" y="1091"/>
                  </a:lnTo>
                  <a:lnTo>
                    <a:pt x="914" y="1088"/>
                  </a:lnTo>
                  <a:lnTo>
                    <a:pt x="909" y="1090"/>
                  </a:lnTo>
                  <a:lnTo>
                    <a:pt x="905" y="1090"/>
                  </a:lnTo>
                  <a:lnTo>
                    <a:pt x="899" y="1088"/>
                  </a:lnTo>
                  <a:lnTo>
                    <a:pt x="895" y="1088"/>
                  </a:lnTo>
                  <a:lnTo>
                    <a:pt x="891" y="1087"/>
                  </a:lnTo>
                  <a:lnTo>
                    <a:pt x="887" y="1087"/>
                  </a:lnTo>
                  <a:lnTo>
                    <a:pt x="882" y="1088"/>
                  </a:lnTo>
                  <a:lnTo>
                    <a:pt x="879" y="1090"/>
                  </a:lnTo>
                  <a:lnTo>
                    <a:pt x="873" y="1087"/>
                  </a:lnTo>
                  <a:lnTo>
                    <a:pt x="865" y="1086"/>
                  </a:lnTo>
                  <a:lnTo>
                    <a:pt x="859" y="1086"/>
                  </a:lnTo>
                  <a:lnTo>
                    <a:pt x="851" y="1087"/>
                  </a:lnTo>
                  <a:lnTo>
                    <a:pt x="845" y="1087"/>
                  </a:lnTo>
                  <a:lnTo>
                    <a:pt x="838" y="1088"/>
                  </a:lnTo>
                  <a:lnTo>
                    <a:pt x="830" y="1088"/>
                  </a:lnTo>
                  <a:lnTo>
                    <a:pt x="823" y="1088"/>
                  </a:lnTo>
                  <a:lnTo>
                    <a:pt x="791" y="1090"/>
                  </a:lnTo>
                  <a:lnTo>
                    <a:pt x="791" y="1090"/>
                  </a:lnTo>
                  <a:lnTo>
                    <a:pt x="788" y="1087"/>
                  </a:lnTo>
                  <a:lnTo>
                    <a:pt x="783" y="1086"/>
                  </a:lnTo>
                  <a:lnTo>
                    <a:pt x="779" y="1087"/>
                  </a:lnTo>
                  <a:lnTo>
                    <a:pt x="761" y="1086"/>
                  </a:lnTo>
                  <a:lnTo>
                    <a:pt x="743" y="1085"/>
                  </a:lnTo>
                  <a:lnTo>
                    <a:pt x="725" y="1085"/>
                  </a:lnTo>
                  <a:lnTo>
                    <a:pt x="707" y="1085"/>
                  </a:lnTo>
                  <a:lnTo>
                    <a:pt x="689" y="1085"/>
                  </a:lnTo>
                  <a:lnTo>
                    <a:pt x="671" y="1085"/>
                  </a:lnTo>
                  <a:lnTo>
                    <a:pt x="654" y="1084"/>
                  </a:lnTo>
                  <a:lnTo>
                    <a:pt x="637" y="1083"/>
                  </a:lnTo>
                  <a:lnTo>
                    <a:pt x="634" y="1085"/>
                  </a:lnTo>
                  <a:lnTo>
                    <a:pt x="634" y="1085"/>
                  </a:lnTo>
                  <a:lnTo>
                    <a:pt x="632" y="1084"/>
                  </a:lnTo>
                  <a:lnTo>
                    <a:pt x="630" y="1082"/>
                  </a:lnTo>
                  <a:lnTo>
                    <a:pt x="628" y="1081"/>
                  </a:lnTo>
                  <a:lnTo>
                    <a:pt x="621" y="1082"/>
                  </a:lnTo>
                  <a:lnTo>
                    <a:pt x="614" y="1084"/>
                  </a:lnTo>
                  <a:lnTo>
                    <a:pt x="606" y="1085"/>
                  </a:lnTo>
                  <a:lnTo>
                    <a:pt x="600" y="1081"/>
                  </a:lnTo>
                  <a:lnTo>
                    <a:pt x="596" y="1082"/>
                  </a:lnTo>
                  <a:lnTo>
                    <a:pt x="591" y="1082"/>
                  </a:lnTo>
                  <a:lnTo>
                    <a:pt x="587" y="1083"/>
                  </a:lnTo>
                  <a:lnTo>
                    <a:pt x="583" y="1084"/>
                  </a:lnTo>
                  <a:lnTo>
                    <a:pt x="579" y="1084"/>
                  </a:lnTo>
                  <a:lnTo>
                    <a:pt x="576" y="1085"/>
                  </a:lnTo>
                  <a:lnTo>
                    <a:pt x="571" y="1084"/>
                  </a:lnTo>
                  <a:lnTo>
                    <a:pt x="568" y="1083"/>
                  </a:lnTo>
                  <a:lnTo>
                    <a:pt x="564" y="1082"/>
                  </a:lnTo>
                  <a:lnTo>
                    <a:pt x="561" y="1084"/>
                  </a:lnTo>
                  <a:lnTo>
                    <a:pt x="558" y="1085"/>
                  </a:lnTo>
                  <a:lnTo>
                    <a:pt x="555" y="1083"/>
                  </a:lnTo>
                  <a:lnTo>
                    <a:pt x="537" y="1083"/>
                  </a:lnTo>
                  <a:lnTo>
                    <a:pt x="519" y="1083"/>
                  </a:lnTo>
                  <a:lnTo>
                    <a:pt x="500" y="1084"/>
                  </a:lnTo>
                  <a:lnTo>
                    <a:pt x="481" y="1084"/>
                  </a:lnTo>
                  <a:lnTo>
                    <a:pt x="463" y="1084"/>
                  </a:lnTo>
                  <a:lnTo>
                    <a:pt x="444" y="1083"/>
                  </a:lnTo>
                  <a:lnTo>
                    <a:pt x="426" y="1079"/>
                  </a:lnTo>
                  <a:lnTo>
                    <a:pt x="409" y="1074"/>
                  </a:lnTo>
                  <a:lnTo>
                    <a:pt x="400" y="1073"/>
                  </a:lnTo>
                  <a:lnTo>
                    <a:pt x="391" y="1069"/>
                  </a:lnTo>
                  <a:lnTo>
                    <a:pt x="384" y="1066"/>
                  </a:lnTo>
                  <a:lnTo>
                    <a:pt x="375" y="1061"/>
                  </a:lnTo>
                  <a:lnTo>
                    <a:pt x="368" y="1055"/>
                  </a:lnTo>
                  <a:lnTo>
                    <a:pt x="360" y="1049"/>
                  </a:lnTo>
                  <a:lnTo>
                    <a:pt x="354" y="1044"/>
                  </a:lnTo>
                  <a:lnTo>
                    <a:pt x="346" y="1038"/>
                  </a:lnTo>
                  <a:lnTo>
                    <a:pt x="334" y="1024"/>
                  </a:lnTo>
                  <a:lnTo>
                    <a:pt x="324" y="1008"/>
                  </a:lnTo>
                  <a:lnTo>
                    <a:pt x="316" y="990"/>
                  </a:lnTo>
                  <a:lnTo>
                    <a:pt x="309" y="971"/>
                  </a:lnTo>
                  <a:lnTo>
                    <a:pt x="304" y="952"/>
                  </a:lnTo>
                  <a:lnTo>
                    <a:pt x="301" y="933"/>
                  </a:lnTo>
                  <a:lnTo>
                    <a:pt x="300" y="913"/>
                  </a:lnTo>
                  <a:lnTo>
                    <a:pt x="299" y="894"/>
                  </a:lnTo>
                  <a:lnTo>
                    <a:pt x="289" y="889"/>
                  </a:lnTo>
                  <a:lnTo>
                    <a:pt x="273" y="889"/>
                  </a:lnTo>
                  <a:lnTo>
                    <a:pt x="257" y="888"/>
                  </a:lnTo>
                  <a:lnTo>
                    <a:pt x="240" y="888"/>
                  </a:lnTo>
                  <a:lnTo>
                    <a:pt x="224" y="887"/>
                  </a:lnTo>
                  <a:lnTo>
                    <a:pt x="207" y="886"/>
                  </a:lnTo>
                  <a:lnTo>
                    <a:pt x="191" y="885"/>
                  </a:lnTo>
                  <a:lnTo>
                    <a:pt x="175" y="884"/>
                  </a:lnTo>
                  <a:lnTo>
                    <a:pt x="159" y="883"/>
                  </a:lnTo>
                  <a:lnTo>
                    <a:pt x="114" y="881"/>
                  </a:lnTo>
                  <a:lnTo>
                    <a:pt x="114" y="880"/>
                  </a:lnTo>
                  <a:lnTo>
                    <a:pt x="114" y="880"/>
                  </a:lnTo>
                  <a:lnTo>
                    <a:pt x="114" y="880"/>
                  </a:lnTo>
                  <a:lnTo>
                    <a:pt x="113" y="879"/>
                  </a:lnTo>
                  <a:lnTo>
                    <a:pt x="133" y="880"/>
                  </a:lnTo>
                  <a:lnTo>
                    <a:pt x="153" y="880"/>
                  </a:lnTo>
                  <a:lnTo>
                    <a:pt x="171" y="880"/>
                  </a:lnTo>
                  <a:lnTo>
                    <a:pt x="189" y="880"/>
                  </a:lnTo>
                  <a:lnTo>
                    <a:pt x="207" y="879"/>
                  </a:lnTo>
                  <a:lnTo>
                    <a:pt x="225" y="879"/>
                  </a:lnTo>
                  <a:lnTo>
                    <a:pt x="244" y="879"/>
                  </a:lnTo>
                  <a:lnTo>
                    <a:pt x="265" y="879"/>
                  </a:lnTo>
                  <a:lnTo>
                    <a:pt x="265" y="880"/>
                  </a:lnTo>
                  <a:lnTo>
                    <a:pt x="265" y="880"/>
                  </a:lnTo>
                  <a:lnTo>
                    <a:pt x="265" y="881"/>
                  </a:lnTo>
                  <a:lnTo>
                    <a:pt x="267" y="881"/>
                  </a:lnTo>
                  <a:lnTo>
                    <a:pt x="270" y="880"/>
                  </a:lnTo>
                  <a:lnTo>
                    <a:pt x="274" y="881"/>
                  </a:lnTo>
                  <a:lnTo>
                    <a:pt x="279" y="882"/>
                  </a:lnTo>
                  <a:lnTo>
                    <a:pt x="285" y="882"/>
                  </a:lnTo>
                  <a:lnTo>
                    <a:pt x="290" y="883"/>
                  </a:lnTo>
                  <a:lnTo>
                    <a:pt x="294" y="882"/>
                  </a:lnTo>
                  <a:lnTo>
                    <a:pt x="297" y="880"/>
                  </a:lnTo>
                  <a:lnTo>
                    <a:pt x="301" y="875"/>
                  </a:lnTo>
                  <a:lnTo>
                    <a:pt x="304" y="854"/>
                  </a:lnTo>
                  <a:lnTo>
                    <a:pt x="308" y="834"/>
                  </a:lnTo>
                  <a:lnTo>
                    <a:pt x="314" y="814"/>
                  </a:lnTo>
                  <a:lnTo>
                    <a:pt x="323" y="795"/>
                  </a:lnTo>
                  <a:lnTo>
                    <a:pt x="319" y="794"/>
                  </a:lnTo>
                  <a:lnTo>
                    <a:pt x="314" y="794"/>
                  </a:lnTo>
                  <a:lnTo>
                    <a:pt x="310" y="794"/>
                  </a:lnTo>
                  <a:lnTo>
                    <a:pt x="306" y="793"/>
                  </a:lnTo>
                  <a:lnTo>
                    <a:pt x="301" y="793"/>
                  </a:lnTo>
                  <a:lnTo>
                    <a:pt x="296" y="793"/>
                  </a:lnTo>
                  <a:lnTo>
                    <a:pt x="291" y="793"/>
                  </a:lnTo>
                  <a:lnTo>
                    <a:pt x="287" y="792"/>
                  </a:lnTo>
                  <a:lnTo>
                    <a:pt x="270" y="791"/>
                  </a:lnTo>
                  <a:lnTo>
                    <a:pt x="253" y="791"/>
                  </a:lnTo>
                  <a:lnTo>
                    <a:pt x="236" y="791"/>
                  </a:lnTo>
                  <a:lnTo>
                    <a:pt x="219" y="790"/>
                  </a:lnTo>
                  <a:lnTo>
                    <a:pt x="202" y="790"/>
                  </a:lnTo>
                  <a:lnTo>
                    <a:pt x="185" y="789"/>
                  </a:lnTo>
                  <a:lnTo>
                    <a:pt x="167" y="788"/>
                  </a:lnTo>
                  <a:lnTo>
                    <a:pt x="150" y="787"/>
                  </a:lnTo>
                  <a:lnTo>
                    <a:pt x="146" y="787"/>
                  </a:lnTo>
                  <a:lnTo>
                    <a:pt x="140" y="787"/>
                  </a:lnTo>
                  <a:lnTo>
                    <a:pt x="134" y="786"/>
                  </a:lnTo>
                  <a:lnTo>
                    <a:pt x="128" y="783"/>
                  </a:lnTo>
                  <a:lnTo>
                    <a:pt x="109" y="782"/>
                  </a:lnTo>
                  <a:lnTo>
                    <a:pt x="109" y="778"/>
                  </a:lnTo>
                  <a:lnTo>
                    <a:pt x="124" y="777"/>
                  </a:lnTo>
                  <a:lnTo>
                    <a:pt x="140" y="778"/>
                  </a:lnTo>
                  <a:lnTo>
                    <a:pt x="155" y="778"/>
                  </a:lnTo>
                  <a:lnTo>
                    <a:pt x="170" y="780"/>
                  </a:lnTo>
                  <a:lnTo>
                    <a:pt x="185" y="780"/>
                  </a:lnTo>
                  <a:lnTo>
                    <a:pt x="199" y="780"/>
                  </a:lnTo>
                  <a:lnTo>
                    <a:pt x="214" y="778"/>
                  </a:lnTo>
                  <a:lnTo>
                    <a:pt x="229" y="775"/>
                  </a:lnTo>
                  <a:lnTo>
                    <a:pt x="229" y="777"/>
                  </a:lnTo>
                  <a:lnTo>
                    <a:pt x="235" y="778"/>
                  </a:lnTo>
                  <a:lnTo>
                    <a:pt x="240" y="778"/>
                  </a:lnTo>
                  <a:lnTo>
                    <a:pt x="245" y="780"/>
                  </a:lnTo>
                  <a:lnTo>
                    <a:pt x="251" y="780"/>
                  </a:lnTo>
                  <a:lnTo>
                    <a:pt x="256" y="780"/>
                  </a:lnTo>
                  <a:lnTo>
                    <a:pt x="261" y="780"/>
                  </a:lnTo>
                  <a:lnTo>
                    <a:pt x="265" y="780"/>
                  </a:lnTo>
                  <a:lnTo>
                    <a:pt x="270" y="778"/>
                  </a:lnTo>
                  <a:lnTo>
                    <a:pt x="270" y="781"/>
                  </a:lnTo>
                  <a:lnTo>
                    <a:pt x="323" y="784"/>
                  </a:lnTo>
                  <a:lnTo>
                    <a:pt x="328" y="778"/>
                  </a:lnTo>
                  <a:lnTo>
                    <a:pt x="334" y="772"/>
                  </a:lnTo>
                  <a:lnTo>
                    <a:pt x="338" y="765"/>
                  </a:lnTo>
                  <a:lnTo>
                    <a:pt x="341" y="757"/>
                  </a:lnTo>
                  <a:lnTo>
                    <a:pt x="345" y="750"/>
                  </a:lnTo>
                  <a:lnTo>
                    <a:pt x="350" y="742"/>
                  </a:lnTo>
                  <a:lnTo>
                    <a:pt x="354" y="736"/>
                  </a:lnTo>
                  <a:lnTo>
                    <a:pt x="359" y="729"/>
                  </a:lnTo>
                  <a:lnTo>
                    <a:pt x="349" y="723"/>
                  </a:lnTo>
                  <a:lnTo>
                    <a:pt x="339" y="717"/>
                  </a:lnTo>
                  <a:lnTo>
                    <a:pt x="329" y="710"/>
                  </a:lnTo>
                  <a:lnTo>
                    <a:pt x="320" y="703"/>
                  </a:lnTo>
                  <a:lnTo>
                    <a:pt x="310" y="696"/>
                  </a:lnTo>
                  <a:lnTo>
                    <a:pt x="301" y="690"/>
                  </a:lnTo>
                  <a:lnTo>
                    <a:pt x="291" y="684"/>
                  </a:lnTo>
                  <a:lnTo>
                    <a:pt x="281" y="677"/>
                  </a:lnTo>
                  <a:lnTo>
                    <a:pt x="279" y="675"/>
                  </a:lnTo>
                  <a:lnTo>
                    <a:pt x="278" y="673"/>
                  </a:lnTo>
                  <a:lnTo>
                    <a:pt x="277" y="670"/>
                  </a:lnTo>
                  <a:lnTo>
                    <a:pt x="276" y="667"/>
                  </a:lnTo>
                  <a:lnTo>
                    <a:pt x="258" y="666"/>
                  </a:lnTo>
                  <a:lnTo>
                    <a:pt x="239" y="664"/>
                  </a:lnTo>
                  <a:lnTo>
                    <a:pt x="222" y="663"/>
                  </a:lnTo>
                  <a:lnTo>
                    <a:pt x="204" y="662"/>
                  </a:lnTo>
                  <a:lnTo>
                    <a:pt x="187" y="661"/>
                  </a:lnTo>
                  <a:lnTo>
                    <a:pt x="169" y="661"/>
                  </a:lnTo>
                  <a:lnTo>
                    <a:pt x="152" y="660"/>
                  </a:lnTo>
                  <a:lnTo>
                    <a:pt x="134" y="660"/>
                  </a:lnTo>
                  <a:lnTo>
                    <a:pt x="130" y="656"/>
                  </a:lnTo>
                  <a:lnTo>
                    <a:pt x="113" y="656"/>
                  </a:lnTo>
                  <a:lnTo>
                    <a:pt x="96" y="655"/>
                  </a:lnTo>
                  <a:lnTo>
                    <a:pt x="80" y="655"/>
                  </a:lnTo>
                  <a:lnTo>
                    <a:pt x="64" y="654"/>
                  </a:lnTo>
                  <a:lnTo>
                    <a:pt x="48" y="654"/>
                  </a:lnTo>
                  <a:lnTo>
                    <a:pt x="33" y="653"/>
                  </a:lnTo>
                  <a:lnTo>
                    <a:pt x="17" y="653"/>
                  </a:lnTo>
                  <a:lnTo>
                    <a:pt x="1" y="652"/>
                  </a:lnTo>
                  <a:lnTo>
                    <a:pt x="1" y="651"/>
                  </a:lnTo>
                  <a:lnTo>
                    <a:pt x="1" y="650"/>
                  </a:lnTo>
                  <a:lnTo>
                    <a:pt x="1" y="648"/>
                  </a:lnTo>
                  <a:lnTo>
                    <a:pt x="0" y="647"/>
                  </a:lnTo>
                  <a:lnTo>
                    <a:pt x="17" y="645"/>
                  </a:lnTo>
                  <a:lnTo>
                    <a:pt x="35" y="644"/>
                  </a:lnTo>
                  <a:lnTo>
                    <a:pt x="52" y="645"/>
                  </a:lnTo>
                  <a:lnTo>
                    <a:pt x="69" y="645"/>
                  </a:lnTo>
                  <a:lnTo>
                    <a:pt x="88" y="647"/>
                  </a:lnTo>
                  <a:lnTo>
                    <a:pt x="105" y="648"/>
                  </a:lnTo>
                  <a:lnTo>
                    <a:pt x="121" y="648"/>
                  </a:lnTo>
                  <a:lnTo>
                    <a:pt x="138" y="647"/>
                  </a:lnTo>
                  <a:lnTo>
                    <a:pt x="145" y="650"/>
                  </a:lnTo>
                  <a:lnTo>
                    <a:pt x="154" y="651"/>
                  </a:lnTo>
                  <a:lnTo>
                    <a:pt x="161" y="651"/>
                  </a:lnTo>
                  <a:lnTo>
                    <a:pt x="169" y="652"/>
                  </a:lnTo>
                  <a:lnTo>
                    <a:pt x="176" y="652"/>
                  </a:lnTo>
                  <a:lnTo>
                    <a:pt x="185" y="652"/>
                  </a:lnTo>
                  <a:lnTo>
                    <a:pt x="192" y="652"/>
                  </a:lnTo>
                  <a:lnTo>
                    <a:pt x="201" y="653"/>
                  </a:lnTo>
                  <a:lnTo>
                    <a:pt x="210" y="654"/>
                  </a:lnTo>
                  <a:lnTo>
                    <a:pt x="220" y="654"/>
                  </a:lnTo>
                  <a:lnTo>
                    <a:pt x="229" y="654"/>
                  </a:lnTo>
                  <a:lnTo>
                    <a:pt x="238" y="654"/>
                  </a:lnTo>
                  <a:lnTo>
                    <a:pt x="247" y="654"/>
                  </a:lnTo>
                  <a:lnTo>
                    <a:pt x="257" y="654"/>
                  </a:lnTo>
                  <a:lnTo>
                    <a:pt x="268" y="654"/>
                  </a:lnTo>
                  <a:lnTo>
                    <a:pt x="278" y="654"/>
                  </a:lnTo>
                  <a:lnTo>
                    <a:pt x="281" y="641"/>
                  </a:lnTo>
                  <a:lnTo>
                    <a:pt x="286" y="628"/>
                  </a:lnTo>
                  <a:lnTo>
                    <a:pt x="291" y="615"/>
                  </a:lnTo>
                  <a:lnTo>
                    <a:pt x="296" y="602"/>
                  </a:lnTo>
                  <a:lnTo>
                    <a:pt x="302" y="589"/>
                  </a:lnTo>
                  <a:lnTo>
                    <a:pt x="307" y="575"/>
                  </a:lnTo>
                  <a:lnTo>
                    <a:pt x="312" y="561"/>
                  </a:lnTo>
                  <a:lnTo>
                    <a:pt x="318" y="547"/>
                  </a:lnTo>
                  <a:lnTo>
                    <a:pt x="314" y="545"/>
                  </a:lnTo>
                  <a:lnTo>
                    <a:pt x="300" y="544"/>
                  </a:lnTo>
                  <a:lnTo>
                    <a:pt x="285" y="543"/>
                  </a:lnTo>
                  <a:lnTo>
                    <a:pt x="270" y="542"/>
                  </a:lnTo>
                  <a:lnTo>
                    <a:pt x="255" y="542"/>
                  </a:lnTo>
                  <a:lnTo>
                    <a:pt x="239" y="541"/>
                  </a:lnTo>
                  <a:lnTo>
                    <a:pt x="224" y="541"/>
                  </a:lnTo>
                  <a:lnTo>
                    <a:pt x="209" y="541"/>
                  </a:lnTo>
                  <a:lnTo>
                    <a:pt x="194" y="541"/>
                  </a:lnTo>
                  <a:lnTo>
                    <a:pt x="179" y="540"/>
                  </a:lnTo>
                  <a:lnTo>
                    <a:pt x="164" y="540"/>
                  </a:lnTo>
                  <a:lnTo>
                    <a:pt x="150" y="540"/>
                  </a:lnTo>
                  <a:lnTo>
                    <a:pt x="136" y="540"/>
                  </a:lnTo>
                  <a:lnTo>
                    <a:pt x="122" y="539"/>
                  </a:lnTo>
                  <a:lnTo>
                    <a:pt x="107" y="539"/>
                  </a:lnTo>
                  <a:lnTo>
                    <a:pt x="93" y="538"/>
                  </a:lnTo>
                  <a:lnTo>
                    <a:pt x="79" y="537"/>
                  </a:lnTo>
                  <a:lnTo>
                    <a:pt x="79" y="536"/>
                  </a:lnTo>
                  <a:lnTo>
                    <a:pt x="162" y="533"/>
                  </a:lnTo>
                  <a:lnTo>
                    <a:pt x="163" y="537"/>
                  </a:lnTo>
                  <a:lnTo>
                    <a:pt x="165" y="536"/>
                  </a:lnTo>
                  <a:lnTo>
                    <a:pt x="167" y="534"/>
                  </a:lnTo>
                  <a:lnTo>
                    <a:pt x="170" y="533"/>
                  </a:lnTo>
                  <a:lnTo>
                    <a:pt x="179" y="533"/>
                  </a:lnTo>
                  <a:lnTo>
                    <a:pt x="190" y="533"/>
                  </a:lnTo>
                  <a:lnTo>
                    <a:pt x="199" y="533"/>
                  </a:lnTo>
                  <a:lnTo>
                    <a:pt x="208" y="534"/>
                  </a:lnTo>
                  <a:lnTo>
                    <a:pt x="218" y="534"/>
                  </a:lnTo>
                  <a:lnTo>
                    <a:pt x="226" y="533"/>
                  </a:lnTo>
                  <a:lnTo>
                    <a:pt x="235" y="533"/>
                  </a:lnTo>
                  <a:lnTo>
                    <a:pt x="243" y="532"/>
                  </a:lnTo>
                  <a:lnTo>
                    <a:pt x="252" y="532"/>
                  </a:lnTo>
                  <a:lnTo>
                    <a:pt x="260" y="533"/>
                  </a:lnTo>
                  <a:lnTo>
                    <a:pt x="269" y="533"/>
                  </a:lnTo>
                  <a:lnTo>
                    <a:pt x="278" y="534"/>
                  </a:lnTo>
                  <a:lnTo>
                    <a:pt x="287" y="534"/>
                  </a:lnTo>
                  <a:lnTo>
                    <a:pt x="295" y="534"/>
                  </a:lnTo>
                  <a:lnTo>
                    <a:pt x="304" y="533"/>
                  </a:lnTo>
                  <a:lnTo>
                    <a:pt x="313" y="532"/>
                  </a:lnTo>
                  <a:lnTo>
                    <a:pt x="321" y="517"/>
                  </a:lnTo>
                  <a:lnTo>
                    <a:pt x="327" y="501"/>
                  </a:lnTo>
                  <a:lnTo>
                    <a:pt x="333" y="485"/>
                  </a:lnTo>
                  <a:lnTo>
                    <a:pt x="338" y="469"/>
                  </a:lnTo>
                  <a:lnTo>
                    <a:pt x="356" y="462"/>
                  </a:lnTo>
                  <a:lnTo>
                    <a:pt x="374" y="456"/>
                  </a:lnTo>
                  <a:lnTo>
                    <a:pt x="392" y="452"/>
                  </a:lnTo>
                  <a:lnTo>
                    <a:pt x="410" y="450"/>
                  </a:lnTo>
                  <a:lnTo>
                    <a:pt x="430" y="448"/>
                  </a:lnTo>
                  <a:lnTo>
                    <a:pt x="449" y="448"/>
                  </a:lnTo>
                  <a:lnTo>
                    <a:pt x="467" y="448"/>
                  </a:lnTo>
                  <a:lnTo>
                    <a:pt x="486" y="447"/>
                  </a:lnTo>
                  <a:lnTo>
                    <a:pt x="490" y="447"/>
                  </a:lnTo>
                  <a:lnTo>
                    <a:pt x="493" y="446"/>
                  </a:lnTo>
                  <a:lnTo>
                    <a:pt x="497" y="445"/>
                  </a:lnTo>
                  <a:lnTo>
                    <a:pt x="499" y="448"/>
                  </a:lnTo>
                  <a:lnTo>
                    <a:pt x="512" y="449"/>
                  </a:lnTo>
                  <a:lnTo>
                    <a:pt x="523" y="451"/>
                  </a:lnTo>
                  <a:lnTo>
                    <a:pt x="536" y="452"/>
                  </a:lnTo>
                  <a:lnTo>
                    <a:pt x="548" y="455"/>
                  </a:lnTo>
                  <a:lnTo>
                    <a:pt x="560" y="457"/>
                  </a:lnTo>
                  <a:lnTo>
                    <a:pt x="572" y="460"/>
                  </a:lnTo>
                  <a:lnTo>
                    <a:pt x="584" y="463"/>
                  </a:lnTo>
                  <a:lnTo>
                    <a:pt x="597" y="466"/>
                  </a:lnTo>
                  <a:lnTo>
                    <a:pt x="598" y="465"/>
                  </a:lnTo>
                  <a:lnTo>
                    <a:pt x="602" y="468"/>
                  </a:lnTo>
                  <a:lnTo>
                    <a:pt x="606" y="471"/>
                  </a:lnTo>
                  <a:lnTo>
                    <a:pt x="611" y="473"/>
                  </a:lnTo>
                  <a:lnTo>
                    <a:pt x="616" y="475"/>
                  </a:lnTo>
                  <a:lnTo>
                    <a:pt x="615" y="464"/>
                  </a:lnTo>
                  <a:lnTo>
                    <a:pt x="614" y="453"/>
                  </a:lnTo>
                  <a:lnTo>
                    <a:pt x="614" y="443"/>
                  </a:lnTo>
                  <a:lnTo>
                    <a:pt x="616" y="433"/>
                  </a:lnTo>
                  <a:lnTo>
                    <a:pt x="623" y="426"/>
                  </a:lnTo>
                  <a:lnTo>
                    <a:pt x="632" y="419"/>
                  </a:lnTo>
                  <a:lnTo>
                    <a:pt x="642" y="414"/>
                  </a:lnTo>
                  <a:lnTo>
                    <a:pt x="651" y="410"/>
                  </a:lnTo>
                  <a:lnTo>
                    <a:pt x="662" y="407"/>
                  </a:lnTo>
                  <a:lnTo>
                    <a:pt x="672" y="404"/>
                  </a:lnTo>
                  <a:lnTo>
                    <a:pt x="682" y="402"/>
                  </a:lnTo>
                  <a:lnTo>
                    <a:pt x="693" y="402"/>
                  </a:lnTo>
                  <a:lnTo>
                    <a:pt x="696" y="394"/>
                  </a:lnTo>
                  <a:lnTo>
                    <a:pt x="701" y="386"/>
                  </a:lnTo>
                  <a:lnTo>
                    <a:pt x="707" y="379"/>
                  </a:lnTo>
                  <a:lnTo>
                    <a:pt x="711" y="371"/>
                  </a:lnTo>
                  <a:lnTo>
                    <a:pt x="717" y="367"/>
                  </a:lnTo>
                  <a:lnTo>
                    <a:pt x="725" y="362"/>
                  </a:lnTo>
                  <a:lnTo>
                    <a:pt x="731" y="357"/>
                  </a:lnTo>
                  <a:lnTo>
                    <a:pt x="737" y="352"/>
                  </a:lnTo>
                  <a:lnTo>
                    <a:pt x="744" y="348"/>
                  </a:lnTo>
                  <a:lnTo>
                    <a:pt x="749" y="345"/>
                  </a:lnTo>
                  <a:lnTo>
                    <a:pt x="754" y="342"/>
                  </a:lnTo>
                  <a:lnTo>
                    <a:pt x="760" y="338"/>
                  </a:lnTo>
                  <a:lnTo>
                    <a:pt x="765" y="336"/>
                  </a:lnTo>
                  <a:lnTo>
                    <a:pt x="770" y="334"/>
                  </a:lnTo>
                  <a:lnTo>
                    <a:pt x="777" y="333"/>
                  </a:lnTo>
                  <a:lnTo>
                    <a:pt x="783" y="333"/>
                  </a:lnTo>
                  <a:lnTo>
                    <a:pt x="792" y="327"/>
                  </a:lnTo>
                  <a:lnTo>
                    <a:pt x="798" y="321"/>
                  </a:lnTo>
                  <a:lnTo>
                    <a:pt x="806" y="315"/>
                  </a:lnTo>
                  <a:lnTo>
                    <a:pt x="812" y="309"/>
                  </a:lnTo>
                  <a:lnTo>
                    <a:pt x="817" y="302"/>
                  </a:lnTo>
                  <a:lnTo>
                    <a:pt x="824" y="295"/>
                  </a:lnTo>
                  <a:lnTo>
                    <a:pt x="829" y="287"/>
                  </a:lnTo>
                  <a:lnTo>
                    <a:pt x="834" y="280"/>
                  </a:lnTo>
                  <a:lnTo>
                    <a:pt x="823" y="272"/>
                  </a:lnTo>
                  <a:lnTo>
                    <a:pt x="817" y="261"/>
                  </a:lnTo>
                  <a:lnTo>
                    <a:pt x="812" y="248"/>
                  </a:lnTo>
                  <a:lnTo>
                    <a:pt x="805" y="237"/>
                  </a:lnTo>
                  <a:lnTo>
                    <a:pt x="805" y="233"/>
                  </a:lnTo>
                  <a:lnTo>
                    <a:pt x="803" y="228"/>
                  </a:lnTo>
                  <a:lnTo>
                    <a:pt x="803" y="223"/>
                  </a:lnTo>
                  <a:lnTo>
                    <a:pt x="805" y="218"/>
                  </a:lnTo>
                  <a:lnTo>
                    <a:pt x="810" y="211"/>
                  </a:lnTo>
                  <a:lnTo>
                    <a:pt x="817" y="204"/>
                  </a:lnTo>
                  <a:lnTo>
                    <a:pt x="826" y="199"/>
                  </a:lnTo>
                  <a:lnTo>
                    <a:pt x="833" y="197"/>
                  </a:lnTo>
                  <a:lnTo>
                    <a:pt x="843" y="189"/>
                  </a:lnTo>
                  <a:lnTo>
                    <a:pt x="852" y="182"/>
                  </a:lnTo>
                  <a:lnTo>
                    <a:pt x="862" y="176"/>
                  </a:lnTo>
                  <a:lnTo>
                    <a:pt x="873" y="170"/>
                  </a:lnTo>
                  <a:lnTo>
                    <a:pt x="882" y="165"/>
                  </a:lnTo>
                  <a:lnTo>
                    <a:pt x="892" y="158"/>
                  </a:lnTo>
                  <a:lnTo>
                    <a:pt x="900" y="152"/>
                  </a:lnTo>
                  <a:lnTo>
                    <a:pt x="909" y="143"/>
                  </a:lnTo>
                  <a:lnTo>
                    <a:pt x="928" y="134"/>
                  </a:lnTo>
                  <a:lnTo>
                    <a:pt x="948" y="129"/>
                  </a:lnTo>
                  <a:lnTo>
                    <a:pt x="969" y="125"/>
                  </a:lnTo>
                  <a:lnTo>
                    <a:pt x="990" y="124"/>
                  </a:lnTo>
                  <a:lnTo>
                    <a:pt x="1010" y="126"/>
                  </a:lnTo>
                  <a:lnTo>
                    <a:pt x="1031" y="129"/>
                  </a:lnTo>
                  <a:lnTo>
                    <a:pt x="1052" y="133"/>
                  </a:lnTo>
                  <a:lnTo>
                    <a:pt x="1073" y="138"/>
                  </a:lnTo>
                  <a:lnTo>
                    <a:pt x="1075" y="126"/>
                  </a:lnTo>
                  <a:lnTo>
                    <a:pt x="1077" y="115"/>
                  </a:lnTo>
                  <a:lnTo>
                    <a:pt x="1080" y="103"/>
                  </a:lnTo>
                  <a:lnTo>
                    <a:pt x="1084" y="90"/>
                  </a:lnTo>
                  <a:lnTo>
                    <a:pt x="1088" y="78"/>
                  </a:lnTo>
                  <a:lnTo>
                    <a:pt x="1093" y="68"/>
                  </a:lnTo>
                  <a:lnTo>
                    <a:pt x="1100" y="56"/>
                  </a:lnTo>
                  <a:lnTo>
                    <a:pt x="1107" y="46"/>
                  </a:lnTo>
                  <a:lnTo>
                    <a:pt x="1108" y="48"/>
                  </a:lnTo>
                  <a:lnTo>
                    <a:pt x="1117" y="38"/>
                  </a:lnTo>
                  <a:lnTo>
                    <a:pt x="1125" y="29"/>
                  </a:lnTo>
                  <a:lnTo>
                    <a:pt x="1135" y="22"/>
                  </a:lnTo>
                  <a:lnTo>
                    <a:pt x="1145" y="16"/>
                  </a:lnTo>
                  <a:lnTo>
                    <a:pt x="1156" y="9"/>
                  </a:lnTo>
                  <a:lnTo>
                    <a:pt x="1168" y="5"/>
                  </a:lnTo>
                  <a:lnTo>
                    <a:pt x="1180" y="2"/>
                  </a:lnTo>
                  <a:lnTo>
                    <a:pt x="1192" y="0"/>
                  </a:lnTo>
                  <a:lnTo>
                    <a:pt x="1209" y="1"/>
                  </a:lnTo>
                  <a:lnTo>
                    <a:pt x="1225" y="3"/>
                  </a:lnTo>
                  <a:lnTo>
                    <a:pt x="1241" y="7"/>
                  </a:lnTo>
                  <a:lnTo>
                    <a:pt x="1256" y="12"/>
                  </a:lnTo>
                  <a:lnTo>
                    <a:pt x="1270" y="21"/>
                  </a:lnTo>
                  <a:lnTo>
                    <a:pt x="1283" y="31"/>
                  </a:lnTo>
                  <a:lnTo>
                    <a:pt x="1295" y="42"/>
                  </a:lnTo>
                  <a:lnTo>
                    <a:pt x="1304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 rot="21434563">
              <a:off x="6303047" y="2713876"/>
              <a:ext cx="582530" cy="709608"/>
            </a:xfrm>
            <a:custGeom>
              <a:avLst/>
              <a:gdLst/>
              <a:ahLst/>
              <a:cxnLst>
                <a:cxn ang="0">
                  <a:pos x="199" y="47"/>
                </a:cxn>
                <a:cxn ang="0">
                  <a:pos x="216" y="81"/>
                </a:cxn>
                <a:cxn ang="0">
                  <a:pos x="222" y="119"/>
                </a:cxn>
                <a:cxn ang="0">
                  <a:pos x="213" y="97"/>
                </a:cxn>
                <a:cxn ang="0">
                  <a:pos x="206" y="70"/>
                </a:cxn>
                <a:cxn ang="0">
                  <a:pos x="192" y="45"/>
                </a:cxn>
                <a:cxn ang="0">
                  <a:pos x="172" y="24"/>
                </a:cxn>
                <a:cxn ang="0">
                  <a:pos x="160" y="20"/>
                </a:cxn>
                <a:cxn ang="0">
                  <a:pos x="146" y="17"/>
                </a:cxn>
                <a:cxn ang="0">
                  <a:pos x="143" y="24"/>
                </a:cxn>
                <a:cxn ang="0">
                  <a:pos x="161" y="36"/>
                </a:cxn>
                <a:cxn ang="0">
                  <a:pos x="139" y="30"/>
                </a:cxn>
                <a:cxn ang="0">
                  <a:pos x="147" y="48"/>
                </a:cxn>
                <a:cxn ang="0">
                  <a:pos x="149" y="56"/>
                </a:cxn>
                <a:cxn ang="0">
                  <a:pos x="127" y="50"/>
                </a:cxn>
                <a:cxn ang="0">
                  <a:pos x="148" y="74"/>
                </a:cxn>
                <a:cxn ang="0">
                  <a:pos x="136" y="69"/>
                </a:cxn>
                <a:cxn ang="0">
                  <a:pos x="123" y="53"/>
                </a:cxn>
                <a:cxn ang="0">
                  <a:pos x="110" y="39"/>
                </a:cxn>
                <a:cxn ang="0">
                  <a:pos x="96" y="28"/>
                </a:cxn>
                <a:cxn ang="0">
                  <a:pos x="75" y="27"/>
                </a:cxn>
                <a:cxn ang="0">
                  <a:pos x="56" y="40"/>
                </a:cxn>
                <a:cxn ang="0">
                  <a:pos x="41" y="60"/>
                </a:cxn>
                <a:cxn ang="0">
                  <a:pos x="41" y="95"/>
                </a:cxn>
                <a:cxn ang="0">
                  <a:pos x="53" y="131"/>
                </a:cxn>
                <a:cxn ang="0">
                  <a:pos x="65" y="152"/>
                </a:cxn>
                <a:cxn ang="0">
                  <a:pos x="80" y="172"/>
                </a:cxn>
                <a:cxn ang="0">
                  <a:pos x="78" y="184"/>
                </a:cxn>
                <a:cxn ang="0">
                  <a:pos x="56" y="161"/>
                </a:cxn>
                <a:cxn ang="0">
                  <a:pos x="53" y="158"/>
                </a:cxn>
                <a:cxn ang="0">
                  <a:pos x="63" y="179"/>
                </a:cxn>
                <a:cxn ang="0">
                  <a:pos x="84" y="206"/>
                </a:cxn>
                <a:cxn ang="0">
                  <a:pos x="106" y="222"/>
                </a:cxn>
                <a:cxn ang="0">
                  <a:pos x="130" y="231"/>
                </a:cxn>
                <a:cxn ang="0">
                  <a:pos x="147" y="228"/>
                </a:cxn>
                <a:cxn ang="0">
                  <a:pos x="154" y="223"/>
                </a:cxn>
                <a:cxn ang="0">
                  <a:pos x="158" y="224"/>
                </a:cxn>
                <a:cxn ang="0">
                  <a:pos x="143" y="239"/>
                </a:cxn>
                <a:cxn ang="0">
                  <a:pos x="98" y="226"/>
                </a:cxn>
                <a:cxn ang="0">
                  <a:pos x="56" y="190"/>
                </a:cxn>
                <a:cxn ang="0">
                  <a:pos x="18" y="145"/>
                </a:cxn>
                <a:cxn ang="0">
                  <a:pos x="11" y="134"/>
                </a:cxn>
                <a:cxn ang="0">
                  <a:pos x="2" y="94"/>
                </a:cxn>
                <a:cxn ang="0">
                  <a:pos x="27" y="47"/>
                </a:cxn>
                <a:cxn ang="0">
                  <a:pos x="67" y="14"/>
                </a:cxn>
                <a:cxn ang="0">
                  <a:pos x="116" y="0"/>
                </a:cxn>
                <a:cxn ang="0">
                  <a:pos x="147" y="7"/>
                </a:cxn>
                <a:cxn ang="0">
                  <a:pos x="165" y="14"/>
                </a:cxn>
                <a:cxn ang="0">
                  <a:pos x="182" y="26"/>
                </a:cxn>
              </a:cxnLst>
              <a:rect l="0" t="0" r="r" b="b"/>
              <a:pathLst>
                <a:path w="222" h="240">
                  <a:moveTo>
                    <a:pt x="182" y="26"/>
                  </a:moveTo>
                  <a:lnTo>
                    <a:pt x="192" y="37"/>
                  </a:lnTo>
                  <a:lnTo>
                    <a:pt x="199" y="47"/>
                  </a:lnTo>
                  <a:lnTo>
                    <a:pt x="207" y="58"/>
                  </a:lnTo>
                  <a:lnTo>
                    <a:pt x="212" y="70"/>
                  </a:lnTo>
                  <a:lnTo>
                    <a:pt x="216" y="81"/>
                  </a:lnTo>
                  <a:lnTo>
                    <a:pt x="220" y="94"/>
                  </a:lnTo>
                  <a:lnTo>
                    <a:pt x="222" y="106"/>
                  </a:lnTo>
                  <a:lnTo>
                    <a:pt x="222" y="119"/>
                  </a:lnTo>
                  <a:lnTo>
                    <a:pt x="214" y="113"/>
                  </a:lnTo>
                  <a:lnTo>
                    <a:pt x="213" y="107"/>
                  </a:lnTo>
                  <a:lnTo>
                    <a:pt x="213" y="97"/>
                  </a:lnTo>
                  <a:lnTo>
                    <a:pt x="213" y="89"/>
                  </a:lnTo>
                  <a:lnTo>
                    <a:pt x="210" y="79"/>
                  </a:lnTo>
                  <a:lnTo>
                    <a:pt x="206" y="70"/>
                  </a:lnTo>
                  <a:lnTo>
                    <a:pt x="203" y="61"/>
                  </a:lnTo>
                  <a:lnTo>
                    <a:pt x="197" y="53"/>
                  </a:lnTo>
                  <a:lnTo>
                    <a:pt x="192" y="45"/>
                  </a:lnTo>
                  <a:lnTo>
                    <a:pt x="187" y="38"/>
                  </a:lnTo>
                  <a:lnTo>
                    <a:pt x="179" y="30"/>
                  </a:lnTo>
                  <a:lnTo>
                    <a:pt x="172" y="24"/>
                  </a:lnTo>
                  <a:lnTo>
                    <a:pt x="167" y="23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19"/>
                  </a:lnTo>
                  <a:lnTo>
                    <a:pt x="150" y="17"/>
                  </a:lnTo>
                  <a:lnTo>
                    <a:pt x="146" y="17"/>
                  </a:lnTo>
                  <a:lnTo>
                    <a:pt x="143" y="19"/>
                  </a:lnTo>
                  <a:lnTo>
                    <a:pt x="139" y="20"/>
                  </a:lnTo>
                  <a:lnTo>
                    <a:pt x="143" y="24"/>
                  </a:lnTo>
                  <a:lnTo>
                    <a:pt x="149" y="28"/>
                  </a:lnTo>
                  <a:lnTo>
                    <a:pt x="155" y="31"/>
                  </a:lnTo>
                  <a:lnTo>
                    <a:pt x="161" y="36"/>
                  </a:lnTo>
                  <a:lnTo>
                    <a:pt x="154" y="37"/>
                  </a:lnTo>
                  <a:lnTo>
                    <a:pt x="146" y="32"/>
                  </a:lnTo>
                  <a:lnTo>
                    <a:pt x="139" y="30"/>
                  </a:lnTo>
                  <a:lnTo>
                    <a:pt x="134" y="39"/>
                  </a:lnTo>
                  <a:lnTo>
                    <a:pt x="140" y="44"/>
                  </a:lnTo>
                  <a:lnTo>
                    <a:pt x="147" y="48"/>
                  </a:lnTo>
                  <a:lnTo>
                    <a:pt x="152" y="54"/>
                  </a:lnTo>
                  <a:lnTo>
                    <a:pt x="157" y="59"/>
                  </a:lnTo>
                  <a:lnTo>
                    <a:pt x="149" y="56"/>
                  </a:lnTo>
                  <a:lnTo>
                    <a:pt x="142" y="53"/>
                  </a:lnTo>
                  <a:lnTo>
                    <a:pt x="134" y="50"/>
                  </a:lnTo>
                  <a:lnTo>
                    <a:pt x="127" y="50"/>
                  </a:lnTo>
                  <a:lnTo>
                    <a:pt x="132" y="61"/>
                  </a:lnTo>
                  <a:lnTo>
                    <a:pt x="141" y="68"/>
                  </a:lnTo>
                  <a:lnTo>
                    <a:pt x="148" y="74"/>
                  </a:lnTo>
                  <a:lnTo>
                    <a:pt x="154" y="81"/>
                  </a:lnTo>
                  <a:lnTo>
                    <a:pt x="145" y="76"/>
                  </a:lnTo>
                  <a:lnTo>
                    <a:pt x="136" y="69"/>
                  </a:lnTo>
                  <a:lnTo>
                    <a:pt x="129" y="60"/>
                  </a:lnTo>
                  <a:lnTo>
                    <a:pt x="124" y="50"/>
                  </a:lnTo>
                  <a:lnTo>
                    <a:pt x="123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6" y="34"/>
                  </a:lnTo>
                  <a:lnTo>
                    <a:pt x="100" y="31"/>
                  </a:lnTo>
                  <a:lnTo>
                    <a:pt x="96" y="28"/>
                  </a:lnTo>
                  <a:lnTo>
                    <a:pt x="90" y="26"/>
                  </a:lnTo>
                  <a:lnTo>
                    <a:pt x="83" y="25"/>
                  </a:lnTo>
                  <a:lnTo>
                    <a:pt x="75" y="27"/>
                  </a:lnTo>
                  <a:lnTo>
                    <a:pt x="68" y="29"/>
                  </a:lnTo>
                  <a:lnTo>
                    <a:pt x="61" y="34"/>
                  </a:lnTo>
                  <a:lnTo>
                    <a:pt x="56" y="40"/>
                  </a:lnTo>
                  <a:lnTo>
                    <a:pt x="49" y="46"/>
                  </a:lnTo>
                  <a:lnTo>
                    <a:pt x="45" y="53"/>
                  </a:lnTo>
                  <a:lnTo>
                    <a:pt x="41" y="60"/>
                  </a:lnTo>
                  <a:lnTo>
                    <a:pt x="36" y="68"/>
                  </a:lnTo>
                  <a:lnTo>
                    <a:pt x="36" y="81"/>
                  </a:lnTo>
                  <a:lnTo>
                    <a:pt x="41" y="95"/>
                  </a:lnTo>
                  <a:lnTo>
                    <a:pt x="45" y="109"/>
                  </a:lnTo>
                  <a:lnTo>
                    <a:pt x="49" y="123"/>
                  </a:lnTo>
                  <a:lnTo>
                    <a:pt x="53" y="131"/>
                  </a:lnTo>
                  <a:lnTo>
                    <a:pt x="57" y="138"/>
                  </a:lnTo>
                  <a:lnTo>
                    <a:pt x="61" y="145"/>
                  </a:lnTo>
                  <a:lnTo>
                    <a:pt x="65" y="152"/>
                  </a:lnTo>
                  <a:lnTo>
                    <a:pt x="70" y="158"/>
                  </a:lnTo>
                  <a:lnTo>
                    <a:pt x="75" y="166"/>
                  </a:lnTo>
                  <a:lnTo>
                    <a:pt x="80" y="172"/>
                  </a:lnTo>
                  <a:lnTo>
                    <a:pt x="84" y="179"/>
                  </a:lnTo>
                  <a:lnTo>
                    <a:pt x="84" y="185"/>
                  </a:lnTo>
                  <a:lnTo>
                    <a:pt x="78" y="184"/>
                  </a:lnTo>
                  <a:lnTo>
                    <a:pt x="69" y="177"/>
                  </a:lnTo>
                  <a:lnTo>
                    <a:pt x="62" y="170"/>
                  </a:lnTo>
                  <a:lnTo>
                    <a:pt x="56" y="161"/>
                  </a:lnTo>
                  <a:lnTo>
                    <a:pt x="56" y="160"/>
                  </a:lnTo>
                  <a:lnTo>
                    <a:pt x="54" y="159"/>
                  </a:lnTo>
                  <a:lnTo>
                    <a:pt x="53" y="158"/>
                  </a:lnTo>
                  <a:lnTo>
                    <a:pt x="53" y="157"/>
                  </a:lnTo>
                  <a:lnTo>
                    <a:pt x="57" y="169"/>
                  </a:lnTo>
                  <a:lnTo>
                    <a:pt x="63" y="179"/>
                  </a:lnTo>
                  <a:lnTo>
                    <a:pt x="69" y="190"/>
                  </a:lnTo>
                  <a:lnTo>
                    <a:pt x="78" y="200"/>
                  </a:lnTo>
                  <a:lnTo>
                    <a:pt x="84" y="206"/>
                  </a:lnTo>
                  <a:lnTo>
                    <a:pt x="91" y="212"/>
                  </a:lnTo>
                  <a:lnTo>
                    <a:pt x="97" y="218"/>
                  </a:lnTo>
                  <a:lnTo>
                    <a:pt x="106" y="222"/>
                  </a:lnTo>
                  <a:lnTo>
                    <a:pt x="113" y="226"/>
                  </a:lnTo>
                  <a:lnTo>
                    <a:pt x="122" y="228"/>
                  </a:lnTo>
                  <a:lnTo>
                    <a:pt x="130" y="231"/>
                  </a:lnTo>
                  <a:lnTo>
                    <a:pt x="139" y="232"/>
                  </a:lnTo>
                  <a:lnTo>
                    <a:pt x="143" y="229"/>
                  </a:lnTo>
                  <a:lnTo>
                    <a:pt x="147" y="228"/>
                  </a:lnTo>
                  <a:lnTo>
                    <a:pt x="150" y="226"/>
                  </a:lnTo>
                  <a:lnTo>
                    <a:pt x="152" y="222"/>
                  </a:lnTo>
                  <a:lnTo>
                    <a:pt x="154" y="223"/>
                  </a:lnTo>
                  <a:lnTo>
                    <a:pt x="155" y="224"/>
                  </a:lnTo>
                  <a:lnTo>
                    <a:pt x="157" y="224"/>
                  </a:lnTo>
                  <a:lnTo>
                    <a:pt x="158" y="224"/>
                  </a:lnTo>
                  <a:lnTo>
                    <a:pt x="157" y="234"/>
                  </a:lnTo>
                  <a:lnTo>
                    <a:pt x="151" y="238"/>
                  </a:lnTo>
                  <a:lnTo>
                    <a:pt x="143" y="239"/>
                  </a:lnTo>
                  <a:lnTo>
                    <a:pt x="134" y="240"/>
                  </a:lnTo>
                  <a:lnTo>
                    <a:pt x="115" y="235"/>
                  </a:lnTo>
                  <a:lnTo>
                    <a:pt x="98" y="226"/>
                  </a:lnTo>
                  <a:lnTo>
                    <a:pt x="83" y="216"/>
                  </a:lnTo>
                  <a:lnTo>
                    <a:pt x="68" y="204"/>
                  </a:lnTo>
                  <a:lnTo>
                    <a:pt x="56" y="190"/>
                  </a:lnTo>
                  <a:lnTo>
                    <a:pt x="43" y="176"/>
                  </a:lnTo>
                  <a:lnTo>
                    <a:pt x="31" y="161"/>
                  </a:lnTo>
                  <a:lnTo>
                    <a:pt x="18" y="145"/>
                  </a:lnTo>
                  <a:lnTo>
                    <a:pt x="19" y="140"/>
                  </a:lnTo>
                  <a:lnTo>
                    <a:pt x="15" y="137"/>
                  </a:lnTo>
                  <a:lnTo>
                    <a:pt x="11" y="134"/>
                  </a:lnTo>
                  <a:lnTo>
                    <a:pt x="9" y="128"/>
                  </a:lnTo>
                  <a:lnTo>
                    <a:pt x="0" y="111"/>
                  </a:lnTo>
                  <a:lnTo>
                    <a:pt x="2" y="94"/>
                  </a:lnTo>
                  <a:lnTo>
                    <a:pt x="9" y="77"/>
                  </a:lnTo>
                  <a:lnTo>
                    <a:pt x="16" y="61"/>
                  </a:lnTo>
                  <a:lnTo>
                    <a:pt x="27" y="47"/>
                  </a:lnTo>
                  <a:lnTo>
                    <a:pt x="40" y="34"/>
                  </a:lnTo>
                  <a:lnTo>
                    <a:pt x="53" y="24"/>
                  </a:lnTo>
                  <a:lnTo>
                    <a:pt x="67" y="14"/>
                  </a:lnTo>
                  <a:lnTo>
                    <a:pt x="83" y="8"/>
                  </a:lnTo>
                  <a:lnTo>
                    <a:pt x="99" y="3"/>
                  </a:lnTo>
                  <a:lnTo>
                    <a:pt x="116" y="0"/>
                  </a:lnTo>
                  <a:lnTo>
                    <a:pt x="134" y="1"/>
                  </a:lnTo>
                  <a:lnTo>
                    <a:pt x="141" y="5"/>
                  </a:lnTo>
                  <a:lnTo>
                    <a:pt x="147" y="7"/>
                  </a:lnTo>
                  <a:lnTo>
                    <a:pt x="154" y="10"/>
                  </a:lnTo>
                  <a:lnTo>
                    <a:pt x="160" y="12"/>
                  </a:lnTo>
                  <a:lnTo>
                    <a:pt x="165" y="14"/>
                  </a:lnTo>
                  <a:lnTo>
                    <a:pt x="172" y="17"/>
                  </a:lnTo>
                  <a:lnTo>
                    <a:pt x="177" y="21"/>
                  </a:lnTo>
                  <a:lnTo>
                    <a:pt x="182" y="2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 rot="21434563">
              <a:off x="6429060" y="2823169"/>
              <a:ext cx="443457" cy="490812"/>
            </a:xfrm>
            <a:custGeom>
              <a:avLst/>
              <a:gdLst/>
              <a:ahLst/>
              <a:cxnLst>
                <a:cxn ang="0">
                  <a:pos x="41" y="3"/>
                </a:cxn>
                <a:cxn ang="0">
                  <a:pos x="46" y="5"/>
                </a:cxn>
                <a:cxn ang="0">
                  <a:pos x="57" y="11"/>
                </a:cxn>
                <a:cxn ang="0">
                  <a:pos x="69" y="24"/>
                </a:cxn>
                <a:cxn ang="0">
                  <a:pos x="80" y="39"/>
                </a:cxn>
                <a:cxn ang="0">
                  <a:pos x="92" y="54"/>
                </a:cxn>
                <a:cxn ang="0">
                  <a:pos x="107" y="67"/>
                </a:cxn>
                <a:cxn ang="0">
                  <a:pos x="124" y="79"/>
                </a:cxn>
                <a:cxn ang="0">
                  <a:pos x="141" y="90"/>
                </a:cxn>
                <a:cxn ang="0">
                  <a:pos x="159" y="100"/>
                </a:cxn>
                <a:cxn ang="0">
                  <a:pos x="169" y="107"/>
                </a:cxn>
                <a:cxn ang="0">
                  <a:pos x="168" y="117"/>
                </a:cxn>
                <a:cxn ang="0">
                  <a:pos x="160" y="123"/>
                </a:cxn>
                <a:cxn ang="0">
                  <a:pos x="145" y="119"/>
                </a:cxn>
                <a:cxn ang="0">
                  <a:pos x="127" y="114"/>
                </a:cxn>
                <a:cxn ang="0">
                  <a:pos x="107" y="102"/>
                </a:cxn>
                <a:cxn ang="0">
                  <a:pos x="86" y="90"/>
                </a:cxn>
                <a:cxn ang="0">
                  <a:pos x="66" y="77"/>
                </a:cxn>
                <a:cxn ang="0">
                  <a:pos x="52" y="76"/>
                </a:cxn>
                <a:cxn ang="0">
                  <a:pos x="66" y="89"/>
                </a:cxn>
                <a:cxn ang="0">
                  <a:pos x="81" y="101"/>
                </a:cxn>
                <a:cxn ang="0">
                  <a:pos x="97" y="113"/>
                </a:cxn>
                <a:cxn ang="0">
                  <a:pos x="113" y="122"/>
                </a:cxn>
                <a:cxn ang="0">
                  <a:pos x="122" y="125"/>
                </a:cxn>
                <a:cxn ang="0">
                  <a:pos x="136" y="131"/>
                </a:cxn>
                <a:cxn ang="0">
                  <a:pos x="140" y="138"/>
                </a:cxn>
                <a:cxn ang="0">
                  <a:pos x="119" y="128"/>
                </a:cxn>
                <a:cxn ang="0">
                  <a:pos x="100" y="117"/>
                </a:cxn>
                <a:cxn ang="0">
                  <a:pos x="80" y="107"/>
                </a:cxn>
                <a:cxn ang="0">
                  <a:pos x="61" y="97"/>
                </a:cxn>
                <a:cxn ang="0">
                  <a:pos x="57" y="102"/>
                </a:cxn>
                <a:cxn ang="0">
                  <a:pos x="59" y="107"/>
                </a:cxn>
                <a:cxn ang="0">
                  <a:pos x="102" y="140"/>
                </a:cxn>
                <a:cxn ang="0">
                  <a:pos x="114" y="141"/>
                </a:cxn>
                <a:cxn ang="0">
                  <a:pos x="128" y="147"/>
                </a:cxn>
                <a:cxn ang="0">
                  <a:pos x="116" y="147"/>
                </a:cxn>
                <a:cxn ang="0">
                  <a:pos x="95" y="138"/>
                </a:cxn>
                <a:cxn ang="0">
                  <a:pos x="77" y="126"/>
                </a:cxn>
                <a:cxn ang="0">
                  <a:pos x="59" y="113"/>
                </a:cxn>
                <a:cxn ang="0">
                  <a:pos x="43" y="100"/>
                </a:cxn>
                <a:cxn ang="0">
                  <a:pos x="46" y="115"/>
                </a:cxn>
                <a:cxn ang="0">
                  <a:pos x="57" y="130"/>
                </a:cxn>
                <a:cxn ang="0">
                  <a:pos x="70" y="141"/>
                </a:cxn>
                <a:cxn ang="0">
                  <a:pos x="85" y="150"/>
                </a:cxn>
                <a:cxn ang="0">
                  <a:pos x="102" y="157"/>
                </a:cxn>
                <a:cxn ang="0">
                  <a:pos x="119" y="162"/>
                </a:cxn>
                <a:cxn ang="0">
                  <a:pos x="98" y="163"/>
                </a:cxn>
                <a:cxn ang="0">
                  <a:pos x="62" y="145"/>
                </a:cxn>
                <a:cxn ang="0">
                  <a:pos x="33" y="113"/>
                </a:cxn>
                <a:cxn ang="0">
                  <a:pos x="11" y="76"/>
                </a:cxn>
                <a:cxn ang="0">
                  <a:pos x="1" y="48"/>
                </a:cxn>
                <a:cxn ang="0">
                  <a:pos x="2" y="25"/>
                </a:cxn>
                <a:cxn ang="0">
                  <a:pos x="15" y="10"/>
                </a:cxn>
                <a:cxn ang="0">
                  <a:pos x="29" y="0"/>
                </a:cxn>
              </a:cxnLst>
              <a:rect l="0" t="0" r="r" b="b"/>
              <a:pathLst>
                <a:path w="169" h="166">
                  <a:moveTo>
                    <a:pt x="38" y="1"/>
                  </a:moveTo>
                  <a:lnTo>
                    <a:pt x="41" y="3"/>
                  </a:lnTo>
                  <a:lnTo>
                    <a:pt x="43" y="4"/>
                  </a:lnTo>
                  <a:lnTo>
                    <a:pt x="46" y="5"/>
                  </a:lnTo>
                  <a:lnTo>
                    <a:pt x="49" y="6"/>
                  </a:lnTo>
                  <a:lnTo>
                    <a:pt x="57" y="11"/>
                  </a:lnTo>
                  <a:lnTo>
                    <a:pt x="64" y="17"/>
                  </a:lnTo>
                  <a:lnTo>
                    <a:pt x="69" y="24"/>
                  </a:lnTo>
                  <a:lnTo>
                    <a:pt x="75" y="32"/>
                  </a:lnTo>
                  <a:lnTo>
                    <a:pt x="80" y="39"/>
                  </a:lnTo>
                  <a:lnTo>
                    <a:pt x="85" y="47"/>
                  </a:lnTo>
                  <a:lnTo>
                    <a:pt x="92" y="54"/>
                  </a:lnTo>
                  <a:lnTo>
                    <a:pt x="98" y="61"/>
                  </a:lnTo>
                  <a:lnTo>
                    <a:pt x="107" y="67"/>
                  </a:lnTo>
                  <a:lnTo>
                    <a:pt x="115" y="72"/>
                  </a:lnTo>
                  <a:lnTo>
                    <a:pt x="124" y="79"/>
                  </a:lnTo>
                  <a:lnTo>
                    <a:pt x="132" y="84"/>
                  </a:lnTo>
                  <a:lnTo>
                    <a:pt x="141" y="90"/>
                  </a:lnTo>
                  <a:lnTo>
                    <a:pt x="150" y="96"/>
                  </a:lnTo>
                  <a:lnTo>
                    <a:pt x="159" y="100"/>
                  </a:lnTo>
                  <a:lnTo>
                    <a:pt x="168" y="104"/>
                  </a:lnTo>
                  <a:lnTo>
                    <a:pt x="169" y="107"/>
                  </a:lnTo>
                  <a:lnTo>
                    <a:pt x="169" y="113"/>
                  </a:lnTo>
                  <a:lnTo>
                    <a:pt x="168" y="117"/>
                  </a:lnTo>
                  <a:lnTo>
                    <a:pt x="167" y="121"/>
                  </a:lnTo>
                  <a:lnTo>
                    <a:pt x="160" y="123"/>
                  </a:lnTo>
                  <a:lnTo>
                    <a:pt x="152" y="121"/>
                  </a:lnTo>
                  <a:lnTo>
                    <a:pt x="145" y="119"/>
                  </a:lnTo>
                  <a:lnTo>
                    <a:pt x="137" y="119"/>
                  </a:lnTo>
                  <a:lnTo>
                    <a:pt x="127" y="114"/>
                  </a:lnTo>
                  <a:lnTo>
                    <a:pt x="116" y="107"/>
                  </a:lnTo>
                  <a:lnTo>
                    <a:pt x="107" y="102"/>
                  </a:lnTo>
                  <a:lnTo>
                    <a:pt x="96" y="97"/>
                  </a:lnTo>
                  <a:lnTo>
                    <a:pt x="86" y="90"/>
                  </a:lnTo>
                  <a:lnTo>
                    <a:pt x="77" y="84"/>
                  </a:lnTo>
                  <a:lnTo>
                    <a:pt x="66" y="77"/>
                  </a:lnTo>
                  <a:lnTo>
                    <a:pt x="57" y="71"/>
                  </a:lnTo>
                  <a:lnTo>
                    <a:pt x="52" y="76"/>
                  </a:lnTo>
                  <a:lnTo>
                    <a:pt x="59" y="83"/>
                  </a:lnTo>
                  <a:lnTo>
                    <a:pt x="66" y="89"/>
                  </a:lnTo>
                  <a:lnTo>
                    <a:pt x="74" y="96"/>
                  </a:lnTo>
                  <a:lnTo>
                    <a:pt x="81" y="101"/>
                  </a:lnTo>
                  <a:lnTo>
                    <a:pt x="88" y="107"/>
                  </a:lnTo>
                  <a:lnTo>
                    <a:pt x="97" y="113"/>
                  </a:lnTo>
                  <a:lnTo>
                    <a:pt x="104" y="118"/>
                  </a:lnTo>
                  <a:lnTo>
                    <a:pt x="113" y="122"/>
                  </a:lnTo>
                  <a:lnTo>
                    <a:pt x="114" y="121"/>
                  </a:lnTo>
                  <a:lnTo>
                    <a:pt x="122" y="125"/>
                  </a:lnTo>
                  <a:lnTo>
                    <a:pt x="129" y="129"/>
                  </a:lnTo>
                  <a:lnTo>
                    <a:pt x="136" y="131"/>
                  </a:lnTo>
                  <a:lnTo>
                    <a:pt x="143" y="134"/>
                  </a:lnTo>
                  <a:lnTo>
                    <a:pt x="140" y="138"/>
                  </a:lnTo>
                  <a:lnTo>
                    <a:pt x="130" y="133"/>
                  </a:lnTo>
                  <a:lnTo>
                    <a:pt x="119" y="128"/>
                  </a:lnTo>
                  <a:lnTo>
                    <a:pt x="110" y="122"/>
                  </a:lnTo>
                  <a:lnTo>
                    <a:pt x="100" y="117"/>
                  </a:lnTo>
                  <a:lnTo>
                    <a:pt x="90" y="113"/>
                  </a:lnTo>
                  <a:lnTo>
                    <a:pt x="80" y="107"/>
                  </a:lnTo>
                  <a:lnTo>
                    <a:pt x="70" y="102"/>
                  </a:lnTo>
                  <a:lnTo>
                    <a:pt x="61" y="97"/>
                  </a:lnTo>
                  <a:lnTo>
                    <a:pt x="59" y="99"/>
                  </a:lnTo>
                  <a:lnTo>
                    <a:pt x="57" y="102"/>
                  </a:lnTo>
                  <a:lnTo>
                    <a:pt x="57" y="104"/>
                  </a:lnTo>
                  <a:lnTo>
                    <a:pt x="59" y="107"/>
                  </a:lnTo>
                  <a:lnTo>
                    <a:pt x="103" y="138"/>
                  </a:lnTo>
                  <a:lnTo>
                    <a:pt x="102" y="140"/>
                  </a:lnTo>
                  <a:lnTo>
                    <a:pt x="108" y="139"/>
                  </a:lnTo>
                  <a:lnTo>
                    <a:pt x="114" y="141"/>
                  </a:lnTo>
                  <a:lnTo>
                    <a:pt x="122" y="145"/>
                  </a:lnTo>
                  <a:lnTo>
                    <a:pt x="128" y="147"/>
                  </a:lnTo>
                  <a:lnTo>
                    <a:pt x="128" y="151"/>
                  </a:lnTo>
                  <a:lnTo>
                    <a:pt x="116" y="147"/>
                  </a:lnTo>
                  <a:lnTo>
                    <a:pt x="106" y="142"/>
                  </a:lnTo>
                  <a:lnTo>
                    <a:pt x="95" y="138"/>
                  </a:lnTo>
                  <a:lnTo>
                    <a:pt x="86" y="133"/>
                  </a:lnTo>
                  <a:lnTo>
                    <a:pt x="77" y="126"/>
                  </a:lnTo>
                  <a:lnTo>
                    <a:pt x="68" y="120"/>
                  </a:lnTo>
                  <a:lnTo>
                    <a:pt x="59" y="113"/>
                  </a:lnTo>
                  <a:lnTo>
                    <a:pt x="48" y="105"/>
                  </a:lnTo>
                  <a:lnTo>
                    <a:pt x="43" y="100"/>
                  </a:lnTo>
                  <a:lnTo>
                    <a:pt x="42" y="108"/>
                  </a:lnTo>
                  <a:lnTo>
                    <a:pt x="46" y="115"/>
                  </a:lnTo>
                  <a:lnTo>
                    <a:pt x="51" y="122"/>
                  </a:lnTo>
                  <a:lnTo>
                    <a:pt x="57" y="130"/>
                  </a:lnTo>
                  <a:lnTo>
                    <a:pt x="63" y="135"/>
                  </a:lnTo>
                  <a:lnTo>
                    <a:pt x="70" y="141"/>
                  </a:lnTo>
                  <a:lnTo>
                    <a:pt x="78" y="146"/>
                  </a:lnTo>
                  <a:lnTo>
                    <a:pt x="85" y="150"/>
                  </a:lnTo>
                  <a:lnTo>
                    <a:pt x="94" y="154"/>
                  </a:lnTo>
                  <a:lnTo>
                    <a:pt x="102" y="157"/>
                  </a:lnTo>
                  <a:lnTo>
                    <a:pt x="111" y="160"/>
                  </a:lnTo>
                  <a:lnTo>
                    <a:pt x="119" y="162"/>
                  </a:lnTo>
                  <a:lnTo>
                    <a:pt x="119" y="166"/>
                  </a:lnTo>
                  <a:lnTo>
                    <a:pt x="98" y="163"/>
                  </a:lnTo>
                  <a:lnTo>
                    <a:pt x="79" y="155"/>
                  </a:lnTo>
                  <a:lnTo>
                    <a:pt x="62" y="145"/>
                  </a:lnTo>
                  <a:lnTo>
                    <a:pt x="47" y="130"/>
                  </a:lnTo>
                  <a:lnTo>
                    <a:pt x="33" y="113"/>
                  </a:lnTo>
                  <a:lnTo>
                    <a:pt x="21" y="95"/>
                  </a:lnTo>
                  <a:lnTo>
                    <a:pt x="11" y="76"/>
                  </a:lnTo>
                  <a:lnTo>
                    <a:pt x="2" y="58"/>
                  </a:lnTo>
                  <a:lnTo>
                    <a:pt x="1" y="48"/>
                  </a:lnTo>
                  <a:lnTo>
                    <a:pt x="0" y="36"/>
                  </a:lnTo>
                  <a:lnTo>
                    <a:pt x="2" y="25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21" y="4"/>
                  </a:lnTo>
                  <a:lnTo>
                    <a:pt x="29" y="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 rot="21434563">
              <a:off x="6594359" y="2973290"/>
              <a:ext cx="246657" cy="186273"/>
            </a:xfrm>
            <a:custGeom>
              <a:avLst/>
              <a:gdLst/>
              <a:ahLst/>
              <a:cxnLst>
                <a:cxn ang="0">
                  <a:pos x="13" y="9"/>
                </a:cxn>
                <a:cxn ang="0">
                  <a:pos x="14" y="8"/>
                </a:cxn>
                <a:cxn ang="0">
                  <a:pos x="20" y="15"/>
                </a:cxn>
                <a:cxn ang="0">
                  <a:pos x="28" y="20"/>
                </a:cxn>
                <a:cxn ang="0">
                  <a:pos x="36" y="24"/>
                </a:cxn>
                <a:cxn ang="0">
                  <a:pos x="44" y="29"/>
                </a:cxn>
                <a:cxn ang="0">
                  <a:pos x="52" y="33"/>
                </a:cxn>
                <a:cxn ang="0">
                  <a:pos x="60" y="37"/>
                </a:cxn>
                <a:cxn ang="0">
                  <a:pos x="67" y="41"/>
                </a:cxn>
                <a:cxn ang="0">
                  <a:pos x="74" y="47"/>
                </a:cxn>
                <a:cxn ang="0">
                  <a:pos x="81" y="49"/>
                </a:cxn>
                <a:cxn ang="0">
                  <a:pos x="87" y="51"/>
                </a:cxn>
                <a:cxn ang="0">
                  <a:pos x="93" y="55"/>
                </a:cxn>
                <a:cxn ang="0">
                  <a:pos x="94" y="62"/>
                </a:cxn>
                <a:cxn ang="0">
                  <a:pos x="88" y="63"/>
                </a:cxn>
                <a:cxn ang="0">
                  <a:pos x="82" y="61"/>
                </a:cxn>
                <a:cxn ang="0">
                  <a:pos x="77" y="58"/>
                </a:cxn>
                <a:cxn ang="0">
                  <a:pos x="70" y="58"/>
                </a:cxn>
                <a:cxn ang="0">
                  <a:pos x="62" y="53"/>
                </a:cxn>
                <a:cxn ang="0">
                  <a:pos x="52" y="48"/>
                </a:cxn>
                <a:cxn ang="0">
                  <a:pos x="43" y="41"/>
                </a:cxn>
                <a:cxn ang="0">
                  <a:pos x="34" y="35"/>
                </a:cxn>
                <a:cxn ang="0">
                  <a:pos x="24" y="29"/>
                </a:cxn>
                <a:cxn ang="0">
                  <a:pos x="16" y="22"/>
                </a:cxn>
                <a:cxn ang="0">
                  <a:pos x="7" y="15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5" y="6"/>
                </a:cxn>
                <a:cxn ang="0">
                  <a:pos x="8" y="8"/>
                </a:cxn>
                <a:cxn ang="0">
                  <a:pos x="13" y="9"/>
                </a:cxn>
              </a:cxnLst>
              <a:rect l="0" t="0" r="r" b="b"/>
              <a:pathLst>
                <a:path w="94" h="63">
                  <a:moveTo>
                    <a:pt x="13" y="9"/>
                  </a:moveTo>
                  <a:lnTo>
                    <a:pt x="14" y="8"/>
                  </a:lnTo>
                  <a:lnTo>
                    <a:pt x="20" y="15"/>
                  </a:lnTo>
                  <a:lnTo>
                    <a:pt x="28" y="20"/>
                  </a:lnTo>
                  <a:lnTo>
                    <a:pt x="36" y="24"/>
                  </a:lnTo>
                  <a:lnTo>
                    <a:pt x="44" y="29"/>
                  </a:lnTo>
                  <a:lnTo>
                    <a:pt x="52" y="33"/>
                  </a:lnTo>
                  <a:lnTo>
                    <a:pt x="60" y="37"/>
                  </a:lnTo>
                  <a:lnTo>
                    <a:pt x="67" y="41"/>
                  </a:lnTo>
                  <a:lnTo>
                    <a:pt x="74" y="47"/>
                  </a:lnTo>
                  <a:lnTo>
                    <a:pt x="81" y="49"/>
                  </a:lnTo>
                  <a:lnTo>
                    <a:pt x="87" y="51"/>
                  </a:lnTo>
                  <a:lnTo>
                    <a:pt x="93" y="55"/>
                  </a:lnTo>
                  <a:lnTo>
                    <a:pt x="94" y="62"/>
                  </a:lnTo>
                  <a:lnTo>
                    <a:pt x="88" y="63"/>
                  </a:lnTo>
                  <a:lnTo>
                    <a:pt x="82" y="61"/>
                  </a:lnTo>
                  <a:lnTo>
                    <a:pt x="77" y="58"/>
                  </a:lnTo>
                  <a:lnTo>
                    <a:pt x="70" y="58"/>
                  </a:lnTo>
                  <a:lnTo>
                    <a:pt x="62" y="53"/>
                  </a:lnTo>
                  <a:lnTo>
                    <a:pt x="52" y="48"/>
                  </a:lnTo>
                  <a:lnTo>
                    <a:pt x="43" y="41"/>
                  </a:lnTo>
                  <a:lnTo>
                    <a:pt x="34" y="35"/>
                  </a:lnTo>
                  <a:lnTo>
                    <a:pt x="24" y="29"/>
                  </a:lnTo>
                  <a:lnTo>
                    <a:pt x="16" y="22"/>
                  </a:lnTo>
                  <a:lnTo>
                    <a:pt x="7" y="15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3"/>
                  </a:lnTo>
                  <a:lnTo>
                    <a:pt x="5" y="6"/>
                  </a:lnTo>
                  <a:lnTo>
                    <a:pt x="8" y="8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 rot="21434563">
              <a:off x="5911005" y="3137356"/>
              <a:ext cx="364738" cy="85746"/>
            </a:xfrm>
            <a:custGeom>
              <a:avLst/>
              <a:gdLst/>
              <a:ahLst/>
              <a:cxnLst>
                <a:cxn ang="0">
                  <a:pos x="139" y="9"/>
                </a:cxn>
                <a:cxn ang="0">
                  <a:pos x="139" y="17"/>
                </a:cxn>
                <a:cxn ang="0">
                  <a:pos x="130" y="14"/>
                </a:cxn>
                <a:cxn ang="0">
                  <a:pos x="120" y="12"/>
                </a:cxn>
                <a:cxn ang="0">
                  <a:pos x="111" y="10"/>
                </a:cxn>
                <a:cxn ang="0">
                  <a:pos x="102" y="9"/>
                </a:cxn>
                <a:cxn ang="0">
                  <a:pos x="94" y="7"/>
                </a:cxn>
                <a:cxn ang="0">
                  <a:pos x="84" y="5"/>
                </a:cxn>
                <a:cxn ang="0">
                  <a:pos x="74" y="3"/>
                </a:cxn>
                <a:cxn ang="0">
                  <a:pos x="65" y="0"/>
                </a:cxn>
                <a:cxn ang="0">
                  <a:pos x="62" y="3"/>
                </a:cxn>
                <a:cxn ang="0">
                  <a:pos x="68" y="6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5" y="17"/>
                </a:cxn>
                <a:cxn ang="0">
                  <a:pos x="90" y="20"/>
                </a:cxn>
                <a:cxn ang="0">
                  <a:pos x="97" y="23"/>
                </a:cxn>
                <a:cxn ang="0">
                  <a:pos x="103" y="25"/>
                </a:cxn>
                <a:cxn ang="0">
                  <a:pos x="111" y="27"/>
                </a:cxn>
                <a:cxn ang="0">
                  <a:pos x="105" y="29"/>
                </a:cxn>
                <a:cxn ang="0">
                  <a:pos x="100" y="29"/>
                </a:cxn>
                <a:cxn ang="0">
                  <a:pos x="95" y="28"/>
                </a:cxn>
                <a:cxn ang="0">
                  <a:pos x="89" y="27"/>
                </a:cxn>
                <a:cxn ang="0">
                  <a:pos x="85" y="24"/>
                </a:cxn>
                <a:cxn ang="0">
                  <a:pos x="80" y="24"/>
                </a:cxn>
                <a:cxn ang="0">
                  <a:pos x="74" y="23"/>
                </a:cxn>
                <a:cxn ang="0">
                  <a:pos x="69" y="21"/>
                </a:cxn>
                <a:cxn ang="0">
                  <a:pos x="62" y="18"/>
                </a:cxn>
                <a:cxn ang="0">
                  <a:pos x="53" y="17"/>
                </a:cxn>
                <a:cxn ang="0">
                  <a:pos x="45" y="14"/>
                </a:cxn>
                <a:cxn ang="0">
                  <a:pos x="35" y="13"/>
                </a:cxn>
                <a:cxn ang="0">
                  <a:pos x="26" y="12"/>
                </a:cxn>
                <a:cxn ang="0">
                  <a:pos x="17" y="11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13" y="5"/>
                </a:cxn>
                <a:cxn ang="0">
                  <a:pos x="25" y="3"/>
                </a:cxn>
                <a:cxn ang="0">
                  <a:pos x="38" y="1"/>
                </a:cxn>
                <a:cxn ang="0">
                  <a:pos x="52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94" y="2"/>
                </a:cxn>
                <a:cxn ang="0">
                  <a:pos x="107" y="4"/>
                </a:cxn>
                <a:cxn ang="0">
                  <a:pos x="112" y="5"/>
                </a:cxn>
                <a:cxn ang="0">
                  <a:pos x="116" y="5"/>
                </a:cxn>
                <a:cxn ang="0">
                  <a:pos x="119" y="6"/>
                </a:cxn>
                <a:cxn ang="0">
                  <a:pos x="123" y="6"/>
                </a:cxn>
                <a:cxn ang="0">
                  <a:pos x="128" y="7"/>
                </a:cxn>
                <a:cxn ang="0">
                  <a:pos x="131" y="7"/>
                </a:cxn>
                <a:cxn ang="0">
                  <a:pos x="135" y="8"/>
                </a:cxn>
                <a:cxn ang="0">
                  <a:pos x="139" y="9"/>
                </a:cxn>
              </a:cxnLst>
              <a:rect l="0" t="0" r="r" b="b"/>
              <a:pathLst>
                <a:path w="139" h="29">
                  <a:moveTo>
                    <a:pt x="139" y="9"/>
                  </a:moveTo>
                  <a:lnTo>
                    <a:pt x="139" y="17"/>
                  </a:lnTo>
                  <a:lnTo>
                    <a:pt x="130" y="14"/>
                  </a:lnTo>
                  <a:lnTo>
                    <a:pt x="120" y="12"/>
                  </a:lnTo>
                  <a:lnTo>
                    <a:pt x="111" y="10"/>
                  </a:lnTo>
                  <a:lnTo>
                    <a:pt x="102" y="9"/>
                  </a:lnTo>
                  <a:lnTo>
                    <a:pt x="94" y="7"/>
                  </a:lnTo>
                  <a:lnTo>
                    <a:pt x="84" y="5"/>
                  </a:lnTo>
                  <a:lnTo>
                    <a:pt x="74" y="3"/>
                  </a:lnTo>
                  <a:lnTo>
                    <a:pt x="65" y="0"/>
                  </a:lnTo>
                  <a:lnTo>
                    <a:pt x="62" y="3"/>
                  </a:lnTo>
                  <a:lnTo>
                    <a:pt x="68" y="6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5" y="17"/>
                  </a:lnTo>
                  <a:lnTo>
                    <a:pt x="90" y="20"/>
                  </a:lnTo>
                  <a:lnTo>
                    <a:pt x="97" y="23"/>
                  </a:lnTo>
                  <a:lnTo>
                    <a:pt x="103" y="25"/>
                  </a:lnTo>
                  <a:lnTo>
                    <a:pt x="111" y="27"/>
                  </a:lnTo>
                  <a:lnTo>
                    <a:pt x="105" y="29"/>
                  </a:lnTo>
                  <a:lnTo>
                    <a:pt x="100" y="29"/>
                  </a:lnTo>
                  <a:lnTo>
                    <a:pt x="95" y="28"/>
                  </a:lnTo>
                  <a:lnTo>
                    <a:pt x="89" y="27"/>
                  </a:lnTo>
                  <a:lnTo>
                    <a:pt x="85" y="24"/>
                  </a:lnTo>
                  <a:lnTo>
                    <a:pt x="80" y="24"/>
                  </a:lnTo>
                  <a:lnTo>
                    <a:pt x="74" y="23"/>
                  </a:lnTo>
                  <a:lnTo>
                    <a:pt x="69" y="21"/>
                  </a:lnTo>
                  <a:lnTo>
                    <a:pt x="62" y="18"/>
                  </a:lnTo>
                  <a:lnTo>
                    <a:pt x="53" y="17"/>
                  </a:lnTo>
                  <a:lnTo>
                    <a:pt x="45" y="14"/>
                  </a:lnTo>
                  <a:lnTo>
                    <a:pt x="35" y="13"/>
                  </a:lnTo>
                  <a:lnTo>
                    <a:pt x="26" y="12"/>
                  </a:lnTo>
                  <a:lnTo>
                    <a:pt x="17" y="11"/>
                  </a:lnTo>
                  <a:lnTo>
                    <a:pt x="8" y="10"/>
                  </a:lnTo>
                  <a:lnTo>
                    <a:pt x="0" y="8"/>
                  </a:lnTo>
                  <a:lnTo>
                    <a:pt x="13" y="5"/>
                  </a:lnTo>
                  <a:lnTo>
                    <a:pt x="25" y="3"/>
                  </a:lnTo>
                  <a:lnTo>
                    <a:pt x="38" y="1"/>
                  </a:lnTo>
                  <a:lnTo>
                    <a:pt x="52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4" y="2"/>
                  </a:lnTo>
                  <a:lnTo>
                    <a:pt x="107" y="4"/>
                  </a:lnTo>
                  <a:lnTo>
                    <a:pt x="112" y="5"/>
                  </a:lnTo>
                  <a:lnTo>
                    <a:pt x="116" y="5"/>
                  </a:lnTo>
                  <a:lnTo>
                    <a:pt x="119" y="6"/>
                  </a:lnTo>
                  <a:lnTo>
                    <a:pt x="123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5" y="8"/>
                  </a:lnTo>
                  <a:lnTo>
                    <a:pt x="139" y="9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 rot="21434563">
              <a:off x="5842229" y="3190086"/>
              <a:ext cx="304385" cy="82788"/>
            </a:xfrm>
            <a:custGeom>
              <a:avLst/>
              <a:gdLst/>
              <a:ahLst/>
              <a:cxnLst>
                <a:cxn ang="0">
                  <a:pos x="68" y="11"/>
                </a:cxn>
                <a:cxn ang="0">
                  <a:pos x="74" y="13"/>
                </a:cxn>
                <a:cxn ang="0">
                  <a:pos x="80" y="16"/>
                </a:cxn>
                <a:cxn ang="0">
                  <a:pos x="87" y="18"/>
                </a:cxn>
                <a:cxn ang="0">
                  <a:pos x="93" y="19"/>
                </a:cxn>
                <a:cxn ang="0">
                  <a:pos x="99" y="21"/>
                </a:cxn>
                <a:cxn ang="0">
                  <a:pos x="105" y="23"/>
                </a:cxn>
                <a:cxn ang="0">
                  <a:pos x="111" y="25"/>
                </a:cxn>
                <a:cxn ang="0">
                  <a:pos x="116" y="28"/>
                </a:cxn>
                <a:cxn ang="0">
                  <a:pos x="111" y="27"/>
                </a:cxn>
                <a:cxn ang="0">
                  <a:pos x="104" y="26"/>
                </a:cxn>
                <a:cxn ang="0">
                  <a:pos x="96" y="24"/>
                </a:cxn>
                <a:cxn ang="0">
                  <a:pos x="89" y="22"/>
                </a:cxn>
                <a:cxn ang="0">
                  <a:pos x="84" y="21"/>
                </a:cxn>
                <a:cxn ang="0">
                  <a:pos x="79" y="20"/>
                </a:cxn>
                <a:cxn ang="0">
                  <a:pos x="74" y="20"/>
                </a:cxn>
                <a:cxn ang="0">
                  <a:pos x="69" y="20"/>
                </a:cxn>
                <a:cxn ang="0">
                  <a:pos x="64" y="19"/>
                </a:cxn>
                <a:cxn ang="0">
                  <a:pos x="59" y="18"/>
                </a:cxn>
                <a:cxn ang="0">
                  <a:pos x="55" y="17"/>
                </a:cxn>
                <a:cxn ang="0">
                  <a:pos x="50" y="14"/>
                </a:cxn>
                <a:cxn ang="0">
                  <a:pos x="46" y="13"/>
                </a:cxn>
                <a:cxn ang="0">
                  <a:pos x="41" y="12"/>
                </a:cxn>
                <a:cxn ang="0">
                  <a:pos x="36" y="11"/>
                </a:cxn>
                <a:cxn ang="0">
                  <a:pos x="32" y="10"/>
                </a:cxn>
                <a:cxn ang="0">
                  <a:pos x="27" y="9"/>
                </a:cxn>
                <a:cxn ang="0">
                  <a:pos x="23" y="8"/>
                </a:cxn>
                <a:cxn ang="0">
                  <a:pos x="18" y="9"/>
                </a:cxn>
                <a:cxn ang="0">
                  <a:pos x="14" y="10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9" y="1"/>
                </a:cxn>
                <a:cxn ang="0">
                  <a:pos x="15" y="0"/>
                </a:cxn>
                <a:cxn ang="0">
                  <a:pos x="22" y="0"/>
                </a:cxn>
                <a:cxn ang="0">
                  <a:pos x="28" y="1"/>
                </a:cxn>
                <a:cxn ang="0">
                  <a:pos x="34" y="2"/>
                </a:cxn>
                <a:cxn ang="0">
                  <a:pos x="41" y="3"/>
                </a:cxn>
                <a:cxn ang="0">
                  <a:pos x="46" y="4"/>
                </a:cxn>
                <a:cxn ang="0">
                  <a:pos x="51" y="8"/>
                </a:cxn>
                <a:cxn ang="0">
                  <a:pos x="56" y="9"/>
                </a:cxn>
                <a:cxn ang="0">
                  <a:pos x="62" y="10"/>
                </a:cxn>
                <a:cxn ang="0">
                  <a:pos x="68" y="11"/>
                </a:cxn>
              </a:cxnLst>
              <a:rect l="0" t="0" r="r" b="b"/>
              <a:pathLst>
                <a:path w="116" h="28">
                  <a:moveTo>
                    <a:pt x="68" y="11"/>
                  </a:moveTo>
                  <a:lnTo>
                    <a:pt x="74" y="13"/>
                  </a:lnTo>
                  <a:lnTo>
                    <a:pt x="80" y="16"/>
                  </a:lnTo>
                  <a:lnTo>
                    <a:pt x="87" y="18"/>
                  </a:lnTo>
                  <a:lnTo>
                    <a:pt x="93" y="19"/>
                  </a:lnTo>
                  <a:lnTo>
                    <a:pt x="99" y="21"/>
                  </a:lnTo>
                  <a:lnTo>
                    <a:pt x="105" y="23"/>
                  </a:lnTo>
                  <a:lnTo>
                    <a:pt x="111" y="25"/>
                  </a:lnTo>
                  <a:lnTo>
                    <a:pt x="116" y="28"/>
                  </a:lnTo>
                  <a:lnTo>
                    <a:pt x="111" y="27"/>
                  </a:lnTo>
                  <a:lnTo>
                    <a:pt x="104" y="26"/>
                  </a:lnTo>
                  <a:lnTo>
                    <a:pt x="96" y="24"/>
                  </a:lnTo>
                  <a:lnTo>
                    <a:pt x="89" y="22"/>
                  </a:lnTo>
                  <a:lnTo>
                    <a:pt x="84" y="21"/>
                  </a:lnTo>
                  <a:lnTo>
                    <a:pt x="79" y="20"/>
                  </a:lnTo>
                  <a:lnTo>
                    <a:pt x="74" y="20"/>
                  </a:lnTo>
                  <a:lnTo>
                    <a:pt x="69" y="20"/>
                  </a:lnTo>
                  <a:lnTo>
                    <a:pt x="64" y="19"/>
                  </a:lnTo>
                  <a:lnTo>
                    <a:pt x="59" y="18"/>
                  </a:lnTo>
                  <a:lnTo>
                    <a:pt x="55" y="17"/>
                  </a:lnTo>
                  <a:lnTo>
                    <a:pt x="50" y="14"/>
                  </a:lnTo>
                  <a:lnTo>
                    <a:pt x="46" y="13"/>
                  </a:lnTo>
                  <a:lnTo>
                    <a:pt x="41" y="12"/>
                  </a:lnTo>
                  <a:lnTo>
                    <a:pt x="36" y="11"/>
                  </a:lnTo>
                  <a:lnTo>
                    <a:pt x="32" y="10"/>
                  </a:lnTo>
                  <a:lnTo>
                    <a:pt x="27" y="9"/>
                  </a:lnTo>
                  <a:lnTo>
                    <a:pt x="23" y="8"/>
                  </a:lnTo>
                  <a:lnTo>
                    <a:pt x="18" y="9"/>
                  </a:lnTo>
                  <a:lnTo>
                    <a:pt x="14" y="10"/>
                  </a:lnTo>
                  <a:lnTo>
                    <a:pt x="0" y="7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4" y="2"/>
                  </a:lnTo>
                  <a:lnTo>
                    <a:pt x="41" y="3"/>
                  </a:lnTo>
                  <a:lnTo>
                    <a:pt x="46" y="4"/>
                  </a:lnTo>
                  <a:lnTo>
                    <a:pt x="51" y="8"/>
                  </a:lnTo>
                  <a:lnTo>
                    <a:pt x="56" y="9"/>
                  </a:lnTo>
                  <a:lnTo>
                    <a:pt x="62" y="10"/>
                  </a:lnTo>
                  <a:lnTo>
                    <a:pt x="68" y="1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 rot="21434563">
              <a:off x="6226532" y="3228402"/>
              <a:ext cx="86594" cy="47307"/>
            </a:xfrm>
            <a:custGeom>
              <a:avLst/>
              <a:gdLst/>
              <a:ahLst/>
              <a:cxnLst>
                <a:cxn ang="0">
                  <a:pos x="33" y="16"/>
                </a:cxn>
                <a:cxn ang="0">
                  <a:pos x="29" y="15"/>
                </a:cxn>
                <a:cxn ang="0">
                  <a:pos x="25" y="12"/>
                </a:cxn>
                <a:cxn ang="0">
                  <a:pos x="19" y="11"/>
                </a:cxn>
                <a:cxn ang="0">
                  <a:pos x="15" y="9"/>
                </a:cxn>
                <a:cxn ang="0">
                  <a:pos x="11" y="7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4" y="1"/>
                </a:cxn>
                <a:cxn ang="0">
                  <a:pos x="10" y="2"/>
                </a:cxn>
                <a:cxn ang="0">
                  <a:pos x="14" y="3"/>
                </a:cxn>
                <a:cxn ang="0">
                  <a:pos x="18" y="4"/>
                </a:cxn>
                <a:cxn ang="0">
                  <a:pos x="23" y="6"/>
                </a:cxn>
                <a:cxn ang="0">
                  <a:pos x="27" y="8"/>
                </a:cxn>
                <a:cxn ang="0">
                  <a:pos x="30" y="11"/>
                </a:cxn>
                <a:cxn ang="0">
                  <a:pos x="33" y="16"/>
                </a:cxn>
              </a:cxnLst>
              <a:rect l="0" t="0" r="r" b="b"/>
              <a:pathLst>
                <a:path w="33" h="16">
                  <a:moveTo>
                    <a:pt x="33" y="16"/>
                  </a:moveTo>
                  <a:lnTo>
                    <a:pt x="29" y="15"/>
                  </a:lnTo>
                  <a:lnTo>
                    <a:pt x="25" y="12"/>
                  </a:lnTo>
                  <a:lnTo>
                    <a:pt x="19" y="11"/>
                  </a:lnTo>
                  <a:lnTo>
                    <a:pt x="15" y="9"/>
                  </a:lnTo>
                  <a:lnTo>
                    <a:pt x="11" y="7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4" y="1"/>
                  </a:lnTo>
                  <a:lnTo>
                    <a:pt x="10" y="2"/>
                  </a:lnTo>
                  <a:lnTo>
                    <a:pt x="14" y="3"/>
                  </a:lnTo>
                  <a:lnTo>
                    <a:pt x="18" y="4"/>
                  </a:lnTo>
                  <a:lnTo>
                    <a:pt x="23" y="6"/>
                  </a:lnTo>
                  <a:lnTo>
                    <a:pt x="27" y="8"/>
                  </a:lnTo>
                  <a:lnTo>
                    <a:pt x="30" y="11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 rot="21434563">
              <a:off x="5757771" y="3254428"/>
              <a:ext cx="283393" cy="59134"/>
            </a:xfrm>
            <a:custGeom>
              <a:avLst/>
              <a:gdLst/>
              <a:ahLst/>
              <a:cxnLst>
                <a:cxn ang="0">
                  <a:pos x="108" y="20"/>
                </a:cxn>
                <a:cxn ang="0">
                  <a:pos x="100" y="17"/>
                </a:cxn>
                <a:cxn ang="0">
                  <a:pos x="92" y="15"/>
                </a:cxn>
                <a:cxn ang="0">
                  <a:pos x="82" y="13"/>
                </a:cxn>
                <a:cxn ang="0">
                  <a:pos x="72" y="12"/>
                </a:cxn>
                <a:cxn ang="0">
                  <a:pos x="61" y="10"/>
                </a:cxn>
                <a:cxn ang="0">
                  <a:pos x="49" y="9"/>
                </a:cxn>
                <a:cxn ang="0">
                  <a:pos x="39" y="8"/>
                </a:cxn>
                <a:cxn ang="0">
                  <a:pos x="28" y="8"/>
                </a:cxn>
                <a:cxn ang="0">
                  <a:pos x="28" y="5"/>
                </a:cxn>
                <a:cxn ang="0">
                  <a:pos x="21" y="6"/>
                </a:cxn>
                <a:cxn ang="0">
                  <a:pos x="15" y="6"/>
                </a:cxn>
                <a:cxn ang="0">
                  <a:pos x="8" y="7"/>
                </a:cxn>
                <a:cxn ang="0">
                  <a:pos x="0" y="8"/>
                </a:cxn>
                <a:cxn ang="0">
                  <a:pos x="13" y="3"/>
                </a:cxn>
                <a:cxn ang="0">
                  <a:pos x="27" y="1"/>
                </a:cxn>
                <a:cxn ang="0">
                  <a:pos x="41" y="0"/>
                </a:cxn>
                <a:cxn ang="0">
                  <a:pos x="55" y="1"/>
                </a:cxn>
                <a:cxn ang="0">
                  <a:pos x="68" y="4"/>
                </a:cxn>
                <a:cxn ang="0">
                  <a:pos x="82" y="8"/>
                </a:cxn>
                <a:cxn ang="0">
                  <a:pos x="96" y="14"/>
                </a:cxn>
                <a:cxn ang="0">
                  <a:pos x="108" y="20"/>
                </a:cxn>
              </a:cxnLst>
              <a:rect l="0" t="0" r="r" b="b"/>
              <a:pathLst>
                <a:path w="108" h="20">
                  <a:moveTo>
                    <a:pt x="108" y="20"/>
                  </a:moveTo>
                  <a:lnTo>
                    <a:pt x="100" y="17"/>
                  </a:lnTo>
                  <a:lnTo>
                    <a:pt x="92" y="15"/>
                  </a:lnTo>
                  <a:lnTo>
                    <a:pt x="82" y="13"/>
                  </a:lnTo>
                  <a:lnTo>
                    <a:pt x="72" y="12"/>
                  </a:lnTo>
                  <a:lnTo>
                    <a:pt x="61" y="10"/>
                  </a:lnTo>
                  <a:lnTo>
                    <a:pt x="49" y="9"/>
                  </a:lnTo>
                  <a:lnTo>
                    <a:pt x="39" y="8"/>
                  </a:lnTo>
                  <a:lnTo>
                    <a:pt x="28" y="8"/>
                  </a:lnTo>
                  <a:lnTo>
                    <a:pt x="28" y="5"/>
                  </a:lnTo>
                  <a:lnTo>
                    <a:pt x="21" y="6"/>
                  </a:lnTo>
                  <a:lnTo>
                    <a:pt x="15" y="6"/>
                  </a:lnTo>
                  <a:lnTo>
                    <a:pt x="8" y="7"/>
                  </a:lnTo>
                  <a:lnTo>
                    <a:pt x="0" y="8"/>
                  </a:lnTo>
                  <a:lnTo>
                    <a:pt x="13" y="3"/>
                  </a:lnTo>
                  <a:lnTo>
                    <a:pt x="27" y="1"/>
                  </a:lnTo>
                  <a:lnTo>
                    <a:pt x="41" y="0"/>
                  </a:lnTo>
                  <a:lnTo>
                    <a:pt x="55" y="1"/>
                  </a:lnTo>
                  <a:lnTo>
                    <a:pt x="68" y="4"/>
                  </a:lnTo>
                  <a:lnTo>
                    <a:pt x="82" y="8"/>
                  </a:lnTo>
                  <a:lnTo>
                    <a:pt x="96" y="14"/>
                  </a:lnTo>
                  <a:lnTo>
                    <a:pt x="108" y="2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 rot="21434563">
              <a:off x="6781727" y="3183998"/>
              <a:ext cx="737346" cy="774655"/>
            </a:xfrm>
            <a:custGeom>
              <a:avLst/>
              <a:gdLst/>
              <a:ahLst/>
              <a:cxnLst>
                <a:cxn ang="0">
                  <a:pos x="146" y="41"/>
                </a:cxn>
                <a:cxn ang="0">
                  <a:pos x="153" y="48"/>
                </a:cxn>
                <a:cxn ang="0">
                  <a:pos x="162" y="55"/>
                </a:cxn>
                <a:cxn ang="0">
                  <a:pos x="170" y="62"/>
                </a:cxn>
                <a:cxn ang="0">
                  <a:pos x="190" y="88"/>
                </a:cxn>
                <a:cxn ang="0">
                  <a:pos x="220" y="136"/>
                </a:cxn>
                <a:cxn ang="0">
                  <a:pos x="246" y="185"/>
                </a:cxn>
                <a:cxn ang="0">
                  <a:pos x="269" y="236"/>
                </a:cxn>
                <a:cxn ang="0">
                  <a:pos x="277" y="260"/>
                </a:cxn>
                <a:cxn ang="0">
                  <a:pos x="269" y="253"/>
                </a:cxn>
                <a:cxn ang="0">
                  <a:pos x="262" y="245"/>
                </a:cxn>
                <a:cxn ang="0">
                  <a:pos x="252" y="239"/>
                </a:cxn>
                <a:cxn ang="0">
                  <a:pos x="242" y="234"/>
                </a:cxn>
                <a:cxn ang="0">
                  <a:pos x="231" y="228"/>
                </a:cxn>
                <a:cxn ang="0">
                  <a:pos x="220" y="223"/>
                </a:cxn>
                <a:cxn ang="0">
                  <a:pos x="210" y="219"/>
                </a:cxn>
                <a:cxn ang="0">
                  <a:pos x="196" y="214"/>
                </a:cxn>
                <a:cxn ang="0">
                  <a:pos x="182" y="206"/>
                </a:cxn>
                <a:cxn ang="0">
                  <a:pos x="167" y="200"/>
                </a:cxn>
                <a:cxn ang="0">
                  <a:pos x="153" y="196"/>
                </a:cxn>
                <a:cxn ang="0">
                  <a:pos x="139" y="193"/>
                </a:cxn>
                <a:cxn ang="0">
                  <a:pos x="123" y="187"/>
                </a:cxn>
                <a:cxn ang="0">
                  <a:pos x="106" y="183"/>
                </a:cxn>
                <a:cxn ang="0">
                  <a:pos x="89" y="182"/>
                </a:cxn>
                <a:cxn ang="0">
                  <a:pos x="74" y="182"/>
                </a:cxn>
                <a:cxn ang="0">
                  <a:pos x="59" y="182"/>
                </a:cxn>
                <a:cxn ang="0">
                  <a:pos x="43" y="181"/>
                </a:cxn>
                <a:cxn ang="0">
                  <a:pos x="31" y="181"/>
                </a:cxn>
                <a:cxn ang="0">
                  <a:pos x="18" y="184"/>
                </a:cxn>
                <a:cxn ang="0">
                  <a:pos x="5" y="183"/>
                </a:cxn>
                <a:cxn ang="0">
                  <a:pos x="0" y="151"/>
                </a:cxn>
                <a:cxn ang="0">
                  <a:pos x="2" y="84"/>
                </a:cxn>
                <a:cxn ang="0">
                  <a:pos x="9" y="42"/>
                </a:cxn>
                <a:cxn ang="0">
                  <a:pos x="18" y="26"/>
                </a:cxn>
                <a:cxn ang="0">
                  <a:pos x="30" y="14"/>
                </a:cxn>
                <a:cxn ang="0">
                  <a:pos x="46" y="5"/>
                </a:cxn>
                <a:cxn ang="0">
                  <a:pos x="64" y="0"/>
                </a:cxn>
                <a:cxn ang="0">
                  <a:pos x="81" y="2"/>
                </a:cxn>
                <a:cxn ang="0">
                  <a:pos x="97" y="8"/>
                </a:cxn>
                <a:cxn ang="0">
                  <a:pos x="112" y="15"/>
                </a:cxn>
                <a:cxn ang="0">
                  <a:pos x="143" y="37"/>
                </a:cxn>
              </a:cxnLst>
              <a:rect l="0" t="0" r="r" b="b"/>
              <a:pathLst>
                <a:path w="281" h="262">
                  <a:moveTo>
                    <a:pt x="143" y="37"/>
                  </a:moveTo>
                  <a:lnTo>
                    <a:pt x="146" y="41"/>
                  </a:lnTo>
                  <a:lnTo>
                    <a:pt x="150" y="44"/>
                  </a:lnTo>
                  <a:lnTo>
                    <a:pt x="153" y="48"/>
                  </a:lnTo>
                  <a:lnTo>
                    <a:pt x="157" y="51"/>
                  </a:lnTo>
                  <a:lnTo>
                    <a:pt x="162" y="55"/>
                  </a:lnTo>
                  <a:lnTo>
                    <a:pt x="166" y="58"/>
                  </a:lnTo>
                  <a:lnTo>
                    <a:pt x="170" y="62"/>
                  </a:lnTo>
                  <a:lnTo>
                    <a:pt x="174" y="66"/>
                  </a:lnTo>
                  <a:lnTo>
                    <a:pt x="190" y="88"/>
                  </a:lnTo>
                  <a:lnTo>
                    <a:pt x="206" y="112"/>
                  </a:lnTo>
                  <a:lnTo>
                    <a:pt x="220" y="136"/>
                  </a:lnTo>
                  <a:lnTo>
                    <a:pt x="234" y="161"/>
                  </a:lnTo>
                  <a:lnTo>
                    <a:pt x="246" y="185"/>
                  </a:lnTo>
                  <a:lnTo>
                    <a:pt x="259" y="211"/>
                  </a:lnTo>
                  <a:lnTo>
                    <a:pt x="269" y="236"/>
                  </a:lnTo>
                  <a:lnTo>
                    <a:pt x="281" y="262"/>
                  </a:lnTo>
                  <a:lnTo>
                    <a:pt x="277" y="260"/>
                  </a:lnTo>
                  <a:lnTo>
                    <a:pt x="274" y="257"/>
                  </a:lnTo>
                  <a:lnTo>
                    <a:pt x="269" y="253"/>
                  </a:lnTo>
                  <a:lnTo>
                    <a:pt x="266" y="249"/>
                  </a:lnTo>
                  <a:lnTo>
                    <a:pt x="262" y="245"/>
                  </a:lnTo>
                  <a:lnTo>
                    <a:pt x="258" y="242"/>
                  </a:lnTo>
                  <a:lnTo>
                    <a:pt x="252" y="239"/>
                  </a:lnTo>
                  <a:lnTo>
                    <a:pt x="246" y="238"/>
                  </a:lnTo>
                  <a:lnTo>
                    <a:pt x="242" y="234"/>
                  </a:lnTo>
                  <a:lnTo>
                    <a:pt x="236" y="230"/>
                  </a:lnTo>
                  <a:lnTo>
                    <a:pt x="231" y="228"/>
                  </a:lnTo>
                  <a:lnTo>
                    <a:pt x="227" y="226"/>
                  </a:lnTo>
                  <a:lnTo>
                    <a:pt x="220" y="223"/>
                  </a:lnTo>
                  <a:lnTo>
                    <a:pt x="215" y="221"/>
                  </a:lnTo>
                  <a:lnTo>
                    <a:pt x="210" y="219"/>
                  </a:lnTo>
                  <a:lnTo>
                    <a:pt x="203" y="216"/>
                  </a:lnTo>
                  <a:lnTo>
                    <a:pt x="196" y="214"/>
                  </a:lnTo>
                  <a:lnTo>
                    <a:pt x="189" y="211"/>
                  </a:lnTo>
                  <a:lnTo>
                    <a:pt x="182" y="206"/>
                  </a:lnTo>
                  <a:lnTo>
                    <a:pt x="174" y="203"/>
                  </a:lnTo>
                  <a:lnTo>
                    <a:pt x="167" y="200"/>
                  </a:lnTo>
                  <a:lnTo>
                    <a:pt x="161" y="197"/>
                  </a:lnTo>
                  <a:lnTo>
                    <a:pt x="153" y="196"/>
                  </a:lnTo>
                  <a:lnTo>
                    <a:pt x="147" y="197"/>
                  </a:lnTo>
                  <a:lnTo>
                    <a:pt x="139" y="193"/>
                  </a:lnTo>
                  <a:lnTo>
                    <a:pt x="131" y="189"/>
                  </a:lnTo>
                  <a:lnTo>
                    <a:pt x="123" y="187"/>
                  </a:lnTo>
                  <a:lnTo>
                    <a:pt x="115" y="185"/>
                  </a:lnTo>
                  <a:lnTo>
                    <a:pt x="106" y="183"/>
                  </a:lnTo>
                  <a:lnTo>
                    <a:pt x="98" y="182"/>
                  </a:lnTo>
                  <a:lnTo>
                    <a:pt x="89" y="182"/>
                  </a:lnTo>
                  <a:lnTo>
                    <a:pt x="81" y="182"/>
                  </a:lnTo>
                  <a:lnTo>
                    <a:pt x="74" y="182"/>
                  </a:lnTo>
                  <a:lnTo>
                    <a:pt x="67" y="182"/>
                  </a:lnTo>
                  <a:lnTo>
                    <a:pt x="59" y="182"/>
                  </a:lnTo>
                  <a:lnTo>
                    <a:pt x="52" y="181"/>
                  </a:lnTo>
                  <a:lnTo>
                    <a:pt x="43" y="181"/>
                  </a:lnTo>
                  <a:lnTo>
                    <a:pt x="37" y="181"/>
                  </a:lnTo>
                  <a:lnTo>
                    <a:pt x="31" y="181"/>
                  </a:lnTo>
                  <a:lnTo>
                    <a:pt x="25" y="183"/>
                  </a:lnTo>
                  <a:lnTo>
                    <a:pt x="18" y="184"/>
                  </a:lnTo>
                  <a:lnTo>
                    <a:pt x="11" y="183"/>
                  </a:lnTo>
                  <a:lnTo>
                    <a:pt x="5" y="183"/>
                  </a:lnTo>
                  <a:lnTo>
                    <a:pt x="0" y="186"/>
                  </a:lnTo>
                  <a:lnTo>
                    <a:pt x="0" y="151"/>
                  </a:lnTo>
                  <a:lnTo>
                    <a:pt x="0" y="118"/>
                  </a:lnTo>
                  <a:lnTo>
                    <a:pt x="2" y="84"/>
                  </a:lnTo>
                  <a:lnTo>
                    <a:pt x="6" y="51"/>
                  </a:lnTo>
                  <a:lnTo>
                    <a:pt x="9" y="42"/>
                  </a:lnTo>
                  <a:lnTo>
                    <a:pt x="13" y="35"/>
                  </a:lnTo>
                  <a:lnTo>
                    <a:pt x="18" y="26"/>
                  </a:lnTo>
                  <a:lnTo>
                    <a:pt x="23" y="20"/>
                  </a:lnTo>
                  <a:lnTo>
                    <a:pt x="30" y="14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5" y="3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1" y="2"/>
                  </a:lnTo>
                  <a:lnTo>
                    <a:pt x="89" y="5"/>
                  </a:lnTo>
                  <a:lnTo>
                    <a:pt x="97" y="8"/>
                  </a:lnTo>
                  <a:lnTo>
                    <a:pt x="104" y="13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43" y="37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 rot="21434563">
              <a:off x="6226734" y="3280834"/>
              <a:ext cx="118081" cy="73919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38" y="24"/>
                </a:cxn>
                <a:cxn ang="0">
                  <a:pos x="33" y="22"/>
                </a:cxn>
                <a:cxn ang="0">
                  <a:pos x="28" y="20"/>
                </a:cxn>
                <a:cxn ang="0">
                  <a:pos x="22" y="18"/>
                </a:cxn>
                <a:cxn ang="0">
                  <a:pos x="16" y="16"/>
                </a:cxn>
                <a:cxn ang="0">
                  <a:pos x="11" y="14"/>
                </a:cxn>
                <a:cxn ang="0">
                  <a:pos x="5" y="10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12" y="7"/>
                </a:cxn>
                <a:cxn ang="0">
                  <a:pos x="18" y="9"/>
                </a:cxn>
                <a:cxn ang="0">
                  <a:pos x="25" y="12"/>
                </a:cxn>
                <a:cxn ang="0">
                  <a:pos x="31" y="15"/>
                </a:cxn>
                <a:cxn ang="0">
                  <a:pos x="37" y="17"/>
                </a:cxn>
                <a:cxn ang="0">
                  <a:pos x="42" y="21"/>
                </a:cxn>
                <a:cxn ang="0">
                  <a:pos x="45" y="25"/>
                </a:cxn>
              </a:cxnLst>
              <a:rect l="0" t="0" r="r" b="b"/>
              <a:pathLst>
                <a:path w="45" h="25">
                  <a:moveTo>
                    <a:pt x="45" y="25"/>
                  </a:moveTo>
                  <a:lnTo>
                    <a:pt x="38" y="24"/>
                  </a:lnTo>
                  <a:lnTo>
                    <a:pt x="33" y="22"/>
                  </a:lnTo>
                  <a:lnTo>
                    <a:pt x="28" y="20"/>
                  </a:lnTo>
                  <a:lnTo>
                    <a:pt x="22" y="18"/>
                  </a:lnTo>
                  <a:lnTo>
                    <a:pt x="16" y="16"/>
                  </a:lnTo>
                  <a:lnTo>
                    <a:pt x="11" y="14"/>
                  </a:lnTo>
                  <a:lnTo>
                    <a:pt x="5" y="10"/>
                  </a:lnTo>
                  <a:lnTo>
                    <a:pt x="0" y="7"/>
                  </a:lnTo>
                  <a:lnTo>
                    <a:pt x="0" y="0"/>
                  </a:lnTo>
                  <a:lnTo>
                    <a:pt x="5" y="4"/>
                  </a:lnTo>
                  <a:lnTo>
                    <a:pt x="12" y="7"/>
                  </a:lnTo>
                  <a:lnTo>
                    <a:pt x="18" y="9"/>
                  </a:lnTo>
                  <a:lnTo>
                    <a:pt x="25" y="12"/>
                  </a:lnTo>
                  <a:lnTo>
                    <a:pt x="31" y="15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5" y="2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 rot="21434563">
              <a:off x="5660243" y="3309400"/>
              <a:ext cx="307010" cy="56178"/>
            </a:xfrm>
            <a:custGeom>
              <a:avLst/>
              <a:gdLst/>
              <a:ahLst/>
              <a:cxnLst>
                <a:cxn ang="0">
                  <a:pos x="117" y="19"/>
                </a:cxn>
                <a:cxn ang="0">
                  <a:pos x="107" y="17"/>
                </a:cxn>
                <a:cxn ang="0">
                  <a:pos x="98" y="15"/>
                </a:cxn>
                <a:cxn ang="0">
                  <a:pos x="88" y="13"/>
                </a:cxn>
                <a:cxn ang="0">
                  <a:pos x="79" y="12"/>
                </a:cxn>
                <a:cxn ang="0">
                  <a:pos x="69" y="11"/>
                </a:cxn>
                <a:cxn ang="0">
                  <a:pos x="58" y="9"/>
                </a:cxn>
                <a:cxn ang="0">
                  <a:pos x="49" y="9"/>
                </a:cxn>
                <a:cxn ang="0">
                  <a:pos x="39" y="9"/>
                </a:cxn>
                <a:cxn ang="0">
                  <a:pos x="39" y="8"/>
                </a:cxn>
                <a:cxn ang="0">
                  <a:pos x="39" y="6"/>
                </a:cxn>
                <a:cxn ang="0">
                  <a:pos x="39" y="5"/>
                </a:cxn>
                <a:cxn ang="0">
                  <a:pos x="38" y="5"/>
                </a:cxn>
                <a:cxn ang="0">
                  <a:pos x="34" y="8"/>
                </a:cxn>
                <a:cxn ang="0">
                  <a:pos x="30" y="11"/>
                </a:cxn>
                <a:cxn ang="0">
                  <a:pos x="25" y="12"/>
                </a:cxn>
                <a:cxn ang="0">
                  <a:pos x="20" y="13"/>
                </a:cxn>
                <a:cxn ang="0">
                  <a:pos x="15" y="13"/>
                </a:cxn>
                <a:cxn ang="0">
                  <a:pos x="9" y="14"/>
                </a:cxn>
                <a:cxn ang="0">
                  <a:pos x="4" y="15"/>
                </a:cxn>
                <a:cxn ang="0">
                  <a:pos x="0" y="17"/>
                </a:cxn>
                <a:cxn ang="0">
                  <a:pos x="13" y="7"/>
                </a:cxn>
                <a:cxn ang="0">
                  <a:pos x="28" y="2"/>
                </a:cxn>
                <a:cxn ang="0">
                  <a:pos x="42" y="0"/>
                </a:cxn>
                <a:cxn ang="0">
                  <a:pos x="57" y="1"/>
                </a:cxn>
                <a:cxn ang="0">
                  <a:pos x="73" y="3"/>
                </a:cxn>
                <a:cxn ang="0">
                  <a:pos x="88" y="7"/>
                </a:cxn>
                <a:cxn ang="0">
                  <a:pos x="103" y="13"/>
                </a:cxn>
                <a:cxn ang="0">
                  <a:pos x="117" y="19"/>
                </a:cxn>
              </a:cxnLst>
              <a:rect l="0" t="0" r="r" b="b"/>
              <a:pathLst>
                <a:path w="117" h="19">
                  <a:moveTo>
                    <a:pt x="117" y="19"/>
                  </a:moveTo>
                  <a:lnTo>
                    <a:pt x="107" y="17"/>
                  </a:lnTo>
                  <a:lnTo>
                    <a:pt x="98" y="15"/>
                  </a:lnTo>
                  <a:lnTo>
                    <a:pt x="88" y="13"/>
                  </a:lnTo>
                  <a:lnTo>
                    <a:pt x="79" y="12"/>
                  </a:lnTo>
                  <a:lnTo>
                    <a:pt x="69" y="11"/>
                  </a:lnTo>
                  <a:lnTo>
                    <a:pt x="58" y="9"/>
                  </a:lnTo>
                  <a:lnTo>
                    <a:pt x="49" y="9"/>
                  </a:lnTo>
                  <a:lnTo>
                    <a:pt x="39" y="9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39" y="5"/>
                  </a:lnTo>
                  <a:lnTo>
                    <a:pt x="38" y="5"/>
                  </a:lnTo>
                  <a:lnTo>
                    <a:pt x="34" y="8"/>
                  </a:lnTo>
                  <a:lnTo>
                    <a:pt x="30" y="11"/>
                  </a:lnTo>
                  <a:lnTo>
                    <a:pt x="25" y="12"/>
                  </a:lnTo>
                  <a:lnTo>
                    <a:pt x="20" y="13"/>
                  </a:lnTo>
                  <a:lnTo>
                    <a:pt x="15" y="13"/>
                  </a:lnTo>
                  <a:lnTo>
                    <a:pt x="9" y="14"/>
                  </a:lnTo>
                  <a:lnTo>
                    <a:pt x="4" y="15"/>
                  </a:lnTo>
                  <a:lnTo>
                    <a:pt x="0" y="17"/>
                  </a:lnTo>
                  <a:lnTo>
                    <a:pt x="13" y="7"/>
                  </a:lnTo>
                  <a:lnTo>
                    <a:pt x="28" y="2"/>
                  </a:lnTo>
                  <a:lnTo>
                    <a:pt x="42" y="0"/>
                  </a:lnTo>
                  <a:lnTo>
                    <a:pt x="57" y="1"/>
                  </a:lnTo>
                  <a:lnTo>
                    <a:pt x="73" y="3"/>
                  </a:lnTo>
                  <a:lnTo>
                    <a:pt x="88" y="7"/>
                  </a:lnTo>
                  <a:lnTo>
                    <a:pt x="103" y="13"/>
                  </a:lnTo>
                  <a:lnTo>
                    <a:pt x="117" y="19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 rot="21434563">
              <a:off x="5292639" y="3579311"/>
              <a:ext cx="262400" cy="29566"/>
            </a:xfrm>
            <a:custGeom>
              <a:avLst/>
              <a:gdLst/>
              <a:ahLst/>
              <a:cxnLst>
                <a:cxn ang="0">
                  <a:pos x="99" y="1"/>
                </a:cxn>
                <a:cxn ang="0">
                  <a:pos x="100" y="4"/>
                </a:cxn>
                <a:cxn ang="0">
                  <a:pos x="98" y="6"/>
                </a:cxn>
                <a:cxn ang="0">
                  <a:pos x="96" y="7"/>
                </a:cxn>
                <a:cxn ang="0">
                  <a:pos x="94" y="10"/>
                </a:cxn>
                <a:cxn ang="0">
                  <a:pos x="32" y="5"/>
                </a:cxn>
                <a:cxn ang="0">
                  <a:pos x="32" y="4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21" y="5"/>
                </a:cxn>
                <a:cxn ang="0">
                  <a:pos x="17" y="5"/>
                </a:cxn>
                <a:cxn ang="0">
                  <a:pos x="13" y="5"/>
                </a:cxn>
                <a:cxn ang="0">
                  <a:pos x="9" y="5"/>
                </a:cxn>
                <a:cxn ang="0">
                  <a:pos x="4" y="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13" y="1"/>
                </a:cxn>
                <a:cxn ang="0">
                  <a:pos x="25" y="1"/>
                </a:cxn>
                <a:cxn ang="0">
                  <a:pos x="37" y="1"/>
                </a:cxn>
                <a:cxn ang="0">
                  <a:pos x="50" y="0"/>
                </a:cxn>
                <a:cxn ang="0">
                  <a:pos x="63" y="0"/>
                </a:cxn>
                <a:cxn ang="0">
                  <a:pos x="75" y="0"/>
                </a:cxn>
                <a:cxn ang="0">
                  <a:pos x="88" y="0"/>
                </a:cxn>
                <a:cxn ang="0">
                  <a:pos x="99" y="1"/>
                </a:cxn>
              </a:cxnLst>
              <a:rect l="0" t="0" r="r" b="b"/>
              <a:pathLst>
                <a:path w="100" h="10">
                  <a:moveTo>
                    <a:pt x="99" y="1"/>
                  </a:moveTo>
                  <a:lnTo>
                    <a:pt x="100" y="4"/>
                  </a:lnTo>
                  <a:lnTo>
                    <a:pt x="98" y="6"/>
                  </a:lnTo>
                  <a:lnTo>
                    <a:pt x="96" y="7"/>
                  </a:lnTo>
                  <a:lnTo>
                    <a:pt x="94" y="10"/>
                  </a:lnTo>
                  <a:lnTo>
                    <a:pt x="32" y="5"/>
                  </a:lnTo>
                  <a:lnTo>
                    <a:pt x="32" y="4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5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4"/>
                  </a:lnTo>
                  <a:lnTo>
                    <a:pt x="1" y="0"/>
                  </a:lnTo>
                  <a:lnTo>
                    <a:pt x="13" y="1"/>
                  </a:lnTo>
                  <a:lnTo>
                    <a:pt x="25" y="1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63" y="0"/>
                  </a:lnTo>
                  <a:lnTo>
                    <a:pt x="75" y="0"/>
                  </a:lnTo>
                  <a:lnTo>
                    <a:pt x="88" y="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 rot="21434563">
              <a:off x="6802330" y="3295898"/>
              <a:ext cx="603522" cy="535163"/>
            </a:xfrm>
            <a:custGeom>
              <a:avLst/>
              <a:gdLst/>
              <a:ahLst/>
              <a:cxnLst>
                <a:cxn ang="0">
                  <a:pos x="126" y="17"/>
                </a:cxn>
                <a:cxn ang="0">
                  <a:pos x="163" y="57"/>
                </a:cxn>
                <a:cxn ang="0">
                  <a:pos x="195" y="101"/>
                </a:cxn>
                <a:cxn ang="0">
                  <a:pos x="221" y="148"/>
                </a:cxn>
                <a:cxn ang="0">
                  <a:pos x="228" y="176"/>
                </a:cxn>
                <a:cxn ang="0">
                  <a:pos x="224" y="181"/>
                </a:cxn>
                <a:cxn ang="0">
                  <a:pos x="215" y="175"/>
                </a:cxn>
                <a:cxn ang="0">
                  <a:pos x="201" y="169"/>
                </a:cxn>
                <a:cxn ang="0">
                  <a:pos x="189" y="163"/>
                </a:cxn>
                <a:cxn ang="0">
                  <a:pos x="177" y="160"/>
                </a:cxn>
                <a:cxn ang="0">
                  <a:pos x="166" y="155"/>
                </a:cxn>
                <a:cxn ang="0">
                  <a:pos x="157" y="151"/>
                </a:cxn>
                <a:cxn ang="0">
                  <a:pos x="137" y="146"/>
                </a:cxn>
                <a:cxn ang="0">
                  <a:pos x="103" y="139"/>
                </a:cxn>
                <a:cxn ang="0">
                  <a:pos x="67" y="133"/>
                </a:cxn>
                <a:cxn ang="0">
                  <a:pos x="32" y="134"/>
                </a:cxn>
                <a:cxn ang="0">
                  <a:pos x="12" y="136"/>
                </a:cxn>
                <a:cxn ang="0">
                  <a:pos x="2" y="137"/>
                </a:cxn>
                <a:cxn ang="0">
                  <a:pos x="5" y="128"/>
                </a:cxn>
                <a:cxn ang="0">
                  <a:pos x="17" y="125"/>
                </a:cxn>
                <a:cxn ang="0">
                  <a:pos x="29" y="123"/>
                </a:cxn>
                <a:cxn ang="0">
                  <a:pos x="43" y="125"/>
                </a:cxn>
                <a:cxn ang="0">
                  <a:pos x="56" y="126"/>
                </a:cxn>
                <a:cxn ang="0">
                  <a:pos x="63" y="120"/>
                </a:cxn>
                <a:cxn ang="0">
                  <a:pos x="68" y="110"/>
                </a:cxn>
                <a:cxn ang="0">
                  <a:pos x="81" y="109"/>
                </a:cxn>
                <a:cxn ang="0">
                  <a:pos x="92" y="109"/>
                </a:cxn>
                <a:cxn ang="0">
                  <a:pos x="100" y="101"/>
                </a:cxn>
                <a:cxn ang="0">
                  <a:pos x="99" y="92"/>
                </a:cxn>
                <a:cxn ang="0">
                  <a:pos x="94" y="87"/>
                </a:cxn>
                <a:cxn ang="0">
                  <a:pos x="89" y="78"/>
                </a:cxn>
                <a:cxn ang="0">
                  <a:pos x="92" y="65"/>
                </a:cxn>
                <a:cxn ang="0">
                  <a:pos x="98" y="61"/>
                </a:cxn>
                <a:cxn ang="0">
                  <a:pos x="109" y="60"/>
                </a:cxn>
                <a:cxn ang="0">
                  <a:pos x="111" y="51"/>
                </a:cxn>
                <a:cxn ang="0">
                  <a:pos x="105" y="52"/>
                </a:cxn>
                <a:cxn ang="0">
                  <a:pos x="94" y="45"/>
                </a:cxn>
                <a:cxn ang="0">
                  <a:pos x="84" y="32"/>
                </a:cxn>
                <a:cxn ang="0">
                  <a:pos x="83" y="17"/>
                </a:cxn>
                <a:cxn ang="0">
                  <a:pos x="88" y="4"/>
                </a:cxn>
                <a:cxn ang="0">
                  <a:pos x="98" y="2"/>
                </a:cxn>
                <a:cxn ang="0">
                  <a:pos x="103" y="0"/>
                </a:cxn>
              </a:cxnLst>
              <a:rect l="0" t="0" r="r" b="b"/>
              <a:pathLst>
                <a:path w="230" h="181">
                  <a:moveTo>
                    <a:pt x="106" y="0"/>
                  </a:moveTo>
                  <a:lnTo>
                    <a:pt x="126" y="17"/>
                  </a:lnTo>
                  <a:lnTo>
                    <a:pt x="145" y="36"/>
                  </a:lnTo>
                  <a:lnTo>
                    <a:pt x="163" y="57"/>
                  </a:lnTo>
                  <a:lnTo>
                    <a:pt x="179" y="78"/>
                  </a:lnTo>
                  <a:lnTo>
                    <a:pt x="195" y="101"/>
                  </a:lnTo>
                  <a:lnTo>
                    <a:pt x="208" y="125"/>
                  </a:lnTo>
                  <a:lnTo>
                    <a:pt x="221" y="148"/>
                  </a:lnTo>
                  <a:lnTo>
                    <a:pt x="230" y="173"/>
                  </a:lnTo>
                  <a:lnTo>
                    <a:pt x="228" y="176"/>
                  </a:lnTo>
                  <a:lnTo>
                    <a:pt x="227" y="179"/>
                  </a:lnTo>
                  <a:lnTo>
                    <a:pt x="224" y="181"/>
                  </a:lnTo>
                  <a:lnTo>
                    <a:pt x="221" y="180"/>
                  </a:lnTo>
                  <a:lnTo>
                    <a:pt x="215" y="175"/>
                  </a:lnTo>
                  <a:lnTo>
                    <a:pt x="209" y="172"/>
                  </a:lnTo>
                  <a:lnTo>
                    <a:pt x="201" y="169"/>
                  </a:lnTo>
                  <a:lnTo>
                    <a:pt x="194" y="164"/>
                  </a:lnTo>
                  <a:lnTo>
                    <a:pt x="189" y="163"/>
                  </a:lnTo>
                  <a:lnTo>
                    <a:pt x="184" y="161"/>
                  </a:lnTo>
                  <a:lnTo>
                    <a:pt x="177" y="160"/>
                  </a:lnTo>
                  <a:lnTo>
                    <a:pt x="172" y="157"/>
                  </a:lnTo>
                  <a:lnTo>
                    <a:pt x="166" y="155"/>
                  </a:lnTo>
                  <a:lnTo>
                    <a:pt x="161" y="153"/>
                  </a:lnTo>
                  <a:lnTo>
                    <a:pt x="157" y="151"/>
                  </a:lnTo>
                  <a:lnTo>
                    <a:pt x="152" y="150"/>
                  </a:lnTo>
                  <a:lnTo>
                    <a:pt x="137" y="146"/>
                  </a:lnTo>
                  <a:lnTo>
                    <a:pt x="120" y="142"/>
                  </a:lnTo>
                  <a:lnTo>
                    <a:pt x="103" y="139"/>
                  </a:lnTo>
                  <a:lnTo>
                    <a:pt x="84" y="135"/>
                  </a:lnTo>
                  <a:lnTo>
                    <a:pt x="67" y="133"/>
                  </a:lnTo>
                  <a:lnTo>
                    <a:pt x="49" y="133"/>
                  </a:lnTo>
                  <a:lnTo>
                    <a:pt x="32" y="134"/>
                  </a:lnTo>
                  <a:lnTo>
                    <a:pt x="16" y="136"/>
                  </a:lnTo>
                  <a:lnTo>
                    <a:pt x="12" y="136"/>
                  </a:lnTo>
                  <a:lnTo>
                    <a:pt x="7" y="137"/>
                  </a:lnTo>
                  <a:lnTo>
                    <a:pt x="2" y="137"/>
                  </a:lnTo>
                  <a:lnTo>
                    <a:pt x="0" y="132"/>
                  </a:lnTo>
                  <a:lnTo>
                    <a:pt x="5" y="128"/>
                  </a:lnTo>
                  <a:lnTo>
                    <a:pt x="11" y="126"/>
                  </a:lnTo>
                  <a:lnTo>
                    <a:pt x="17" y="125"/>
                  </a:lnTo>
                  <a:lnTo>
                    <a:pt x="24" y="124"/>
                  </a:lnTo>
                  <a:lnTo>
                    <a:pt x="29" y="123"/>
                  </a:lnTo>
                  <a:lnTo>
                    <a:pt x="35" y="124"/>
                  </a:lnTo>
                  <a:lnTo>
                    <a:pt x="43" y="125"/>
                  </a:lnTo>
                  <a:lnTo>
                    <a:pt x="50" y="126"/>
                  </a:lnTo>
                  <a:lnTo>
                    <a:pt x="56" y="126"/>
                  </a:lnTo>
                  <a:lnTo>
                    <a:pt x="61" y="125"/>
                  </a:lnTo>
                  <a:lnTo>
                    <a:pt x="63" y="120"/>
                  </a:lnTo>
                  <a:lnTo>
                    <a:pt x="63" y="113"/>
                  </a:lnTo>
                  <a:lnTo>
                    <a:pt x="68" y="110"/>
                  </a:lnTo>
                  <a:lnTo>
                    <a:pt x="75" y="109"/>
                  </a:lnTo>
                  <a:lnTo>
                    <a:pt x="81" y="109"/>
                  </a:lnTo>
                  <a:lnTo>
                    <a:pt x="87" y="109"/>
                  </a:lnTo>
                  <a:lnTo>
                    <a:pt x="92" y="109"/>
                  </a:lnTo>
                  <a:lnTo>
                    <a:pt x="97" y="107"/>
                  </a:lnTo>
                  <a:lnTo>
                    <a:pt x="100" y="101"/>
                  </a:lnTo>
                  <a:lnTo>
                    <a:pt x="103" y="94"/>
                  </a:lnTo>
                  <a:lnTo>
                    <a:pt x="99" y="92"/>
                  </a:lnTo>
                  <a:lnTo>
                    <a:pt x="97" y="90"/>
                  </a:lnTo>
                  <a:lnTo>
                    <a:pt x="94" y="87"/>
                  </a:lnTo>
                  <a:lnTo>
                    <a:pt x="91" y="84"/>
                  </a:lnTo>
                  <a:lnTo>
                    <a:pt x="89" y="78"/>
                  </a:lnTo>
                  <a:lnTo>
                    <a:pt x="90" y="70"/>
                  </a:lnTo>
                  <a:lnTo>
                    <a:pt x="92" y="65"/>
                  </a:lnTo>
                  <a:lnTo>
                    <a:pt x="93" y="61"/>
                  </a:lnTo>
                  <a:lnTo>
                    <a:pt x="98" y="61"/>
                  </a:lnTo>
                  <a:lnTo>
                    <a:pt x="105" y="61"/>
                  </a:lnTo>
                  <a:lnTo>
                    <a:pt x="109" y="60"/>
                  </a:lnTo>
                  <a:lnTo>
                    <a:pt x="111" y="57"/>
                  </a:lnTo>
                  <a:lnTo>
                    <a:pt x="111" y="51"/>
                  </a:lnTo>
                  <a:lnTo>
                    <a:pt x="109" y="51"/>
                  </a:lnTo>
                  <a:lnTo>
                    <a:pt x="105" y="52"/>
                  </a:lnTo>
                  <a:lnTo>
                    <a:pt x="101" y="49"/>
                  </a:lnTo>
                  <a:lnTo>
                    <a:pt x="94" y="45"/>
                  </a:lnTo>
                  <a:lnTo>
                    <a:pt x="89" y="39"/>
                  </a:lnTo>
                  <a:lnTo>
                    <a:pt x="84" y="32"/>
                  </a:lnTo>
                  <a:lnTo>
                    <a:pt x="81" y="25"/>
                  </a:lnTo>
                  <a:lnTo>
                    <a:pt x="83" y="17"/>
                  </a:lnTo>
                  <a:lnTo>
                    <a:pt x="86" y="10"/>
                  </a:lnTo>
                  <a:lnTo>
                    <a:pt x="88" y="4"/>
                  </a:lnTo>
                  <a:lnTo>
                    <a:pt x="95" y="3"/>
                  </a:lnTo>
                  <a:lnTo>
                    <a:pt x="98" y="2"/>
                  </a:lnTo>
                  <a:lnTo>
                    <a:pt x="100" y="1"/>
                  </a:lnTo>
                  <a:lnTo>
                    <a:pt x="103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 rot="21434563">
              <a:off x="5646739" y="3373247"/>
              <a:ext cx="385730" cy="277930"/>
            </a:xfrm>
            <a:custGeom>
              <a:avLst/>
              <a:gdLst/>
              <a:ahLst/>
              <a:cxnLst>
                <a:cxn ang="0">
                  <a:pos x="69" y="4"/>
                </a:cxn>
                <a:cxn ang="0">
                  <a:pos x="85" y="3"/>
                </a:cxn>
                <a:cxn ang="0">
                  <a:pos x="101" y="9"/>
                </a:cxn>
                <a:cxn ang="0">
                  <a:pos x="120" y="35"/>
                </a:cxn>
                <a:cxn ang="0">
                  <a:pos x="140" y="44"/>
                </a:cxn>
                <a:cxn ang="0">
                  <a:pos x="139" y="61"/>
                </a:cxn>
                <a:cxn ang="0">
                  <a:pos x="131" y="94"/>
                </a:cxn>
                <a:cxn ang="0">
                  <a:pos x="122" y="79"/>
                </a:cxn>
                <a:cxn ang="0">
                  <a:pos x="129" y="60"/>
                </a:cxn>
                <a:cxn ang="0">
                  <a:pos x="135" y="46"/>
                </a:cxn>
                <a:cxn ang="0">
                  <a:pos x="115" y="54"/>
                </a:cxn>
                <a:cxn ang="0">
                  <a:pos x="108" y="75"/>
                </a:cxn>
                <a:cxn ang="0">
                  <a:pos x="107" y="91"/>
                </a:cxn>
                <a:cxn ang="0">
                  <a:pos x="99" y="88"/>
                </a:cxn>
                <a:cxn ang="0">
                  <a:pos x="110" y="51"/>
                </a:cxn>
                <a:cxn ang="0">
                  <a:pos x="108" y="36"/>
                </a:cxn>
                <a:cxn ang="0">
                  <a:pos x="94" y="48"/>
                </a:cxn>
                <a:cxn ang="0">
                  <a:pos x="83" y="74"/>
                </a:cxn>
                <a:cxn ang="0">
                  <a:pos x="85" y="82"/>
                </a:cxn>
                <a:cxn ang="0">
                  <a:pos x="80" y="67"/>
                </a:cxn>
                <a:cxn ang="0">
                  <a:pos x="102" y="31"/>
                </a:cxn>
                <a:cxn ang="0">
                  <a:pos x="99" y="26"/>
                </a:cxn>
                <a:cxn ang="0">
                  <a:pos x="88" y="29"/>
                </a:cxn>
                <a:cxn ang="0">
                  <a:pos x="76" y="41"/>
                </a:cxn>
                <a:cxn ang="0">
                  <a:pos x="65" y="54"/>
                </a:cxn>
                <a:cxn ang="0">
                  <a:pos x="60" y="74"/>
                </a:cxn>
                <a:cxn ang="0">
                  <a:pos x="58" y="57"/>
                </a:cxn>
                <a:cxn ang="0">
                  <a:pos x="75" y="29"/>
                </a:cxn>
                <a:cxn ang="0">
                  <a:pos x="88" y="22"/>
                </a:cxn>
                <a:cxn ang="0">
                  <a:pos x="79" y="14"/>
                </a:cxn>
                <a:cxn ang="0">
                  <a:pos x="67" y="22"/>
                </a:cxn>
                <a:cxn ang="0">
                  <a:pos x="55" y="31"/>
                </a:cxn>
                <a:cxn ang="0">
                  <a:pos x="42" y="57"/>
                </a:cxn>
                <a:cxn ang="0">
                  <a:pos x="41" y="57"/>
                </a:cxn>
                <a:cxn ang="0">
                  <a:pos x="42" y="36"/>
                </a:cxn>
                <a:cxn ang="0">
                  <a:pos x="56" y="12"/>
                </a:cxn>
                <a:cxn ang="0">
                  <a:pos x="33" y="24"/>
                </a:cxn>
                <a:cxn ang="0">
                  <a:pos x="21" y="48"/>
                </a:cxn>
                <a:cxn ang="0">
                  <a:pos x="18" y="39"/>
                </a:cxn>
                <a:cxn ang="0">
                  <a:pos x="30" y="16"/>
                </a:cxn>
                <a:cxn ang="0">
                  <a:pos x="25" y="9"/>
                </a:cxn>
                <a:cxn ang="0">
                  <a:pos x="13" y="17"/>
                </a:cxn>
                <a:cxn ang="0">
                  <a:pos x="4" y="30"/>
                </a:cxn>
                <a:cxn ang="0">
                  <a:pos x="5" y="17"/>
                </a:cxn>
                <a:cxn ang="0">
                  <a:pos x="17" y="7"/>
                </a:cxn>
                <a:cxn ang="0">
                  <a:pos x="33" y="1"/>
                </a:cxn>
                <a:cxn ang="0">
                  <a:pos x="52" y="0"/>
                </a:cxn>
                <a:cxn ang="0">
                  <a:pos x="56" y="4"/>
                </a:cxn>
              </a:cxnLst>
              <a:rect l="0" t="0" r="r" b="b"/>
              <a:pathLst>
                <a:path w="147" h="94">
                  <a:moveTo>
                    <a:pt x="58" y="7"/>
                  </a:moveTo>
                  <a:lnTo>
                    <a:pt x="63" y="6"/>
                  </a:lnTo>
                  <a:lnTo>
                    <a:pt x="69" y="4"/>
                  </a:lnTo>
                  <a:lnTo>
                    <a:pt x="74" y="3"/>
                  </a:lnTo>
                  <a:lnTo>
                    <a:pt x="79" y="3"/>
                  </a:lnTo>
                  <a:lnTo>
                    <a:pt x="85" y="3"/>
                  </a:lnTo>
                  <a:lnTo>
                    <a:pt x="90" y="4"/>
                  </a:lnTo>
                  <a:lnTo>
                    <a:pt x="95" y="6"/>
                  </a:lnTo>
                  <a:lnTo>
                    <a:pt x="101" y="9"/>
                  </a:lnTo>
                  <a:lnTo>
                    <a:pt x="105" y="18"/>
                  </a:lnTo>
                  <a:lnTo>
                    <a:pt x="112" y="28"/>
                  </a:lnTo>
                  <a:lnTo>
                    <a:pt x="120" y="35"/>
                  </a:lnTo>
                  <a:lnTo>
                    <a:pt x="129" y="39"/>
                  </a:lnTo>
                  <a:lnTo>
                    <a:pt x="135" y="42"/>
                  </a:lnTo>
                  <a:lnTo>
                    <a:pt x="140" y="44"/>
                  </a:lnTo>
                  <a:lnTo>
                    <a:pt x="145" y="46"/>
                  </a:lnTo>
                  <a:lnTo>
                    <a:pt x="147" y="52"/>
                  </a:lnTo>
                  <a:lnTo>
                    <a:pt x="139" y="61"/>
                  </a:lnTo>
                  <a:lnTo>
                    <a:pt x="134" y="71"/>
                  </a:lnTo>
                  <a:lnTo>
                    <a:pt x="130" y="81"/>
                  </a:lnTo>
                  <a:lnTo>
                    <a:pt x="131" y="94"/>
                  </a:lnTo>
                  <a:lnTo>
                    <a:pt x="121" y="94"/>
                  </a:lnTo>
                  <a:lnTo>
                    <a:pt x="122" y="87"/>
                  </a:lnTo>
                  <a:lnTo>
                    <a:pt x="122" y="79"/>
                  </a:lnTo>
                  <a:lnTo>
                    <a:pt x="122" y="72"/>
                  </a:lnTo>
                  <a:lnTo>
                    <a:pt x="126" y="64"/>
                  </a:lnTo>
                  <a:lnTo>
                    <a:pt x="129" y="60"/>
                  </a:lnTo>
                  <a:lnTo>
                    <a:pt x="132" y="57"/>
                  </a:lnTo>
                  <a:lnTo>
                    <a:pt x="136" y="52"/>
                  </a:lnTo>
                  <a:lnTo>
                    <a:pt x="135" y="46"/>
                  </a:lnTo>
                  <a:lnTo>
                    <a:pt x="127" y="45"/>
                  </a:lnTo>
                  <a:lnTo>
                    <a:pt x="122" y="48"/>
                  </a:lnTo>
                  <a:lnTo>
                    <a:pt x="115" y="54"/>
                  </a:lnTo>
                  <a:lnTo>
                    <a:pt x="111" y="59"/>
                  </a:lnTo>
                  <a:lnTo>
                    <a:pt x="109" y="66"/>
                  </a:lnTo>
                  <a:lnTo>
                    <a:pt x="108" y="75"/>
                  </a:lnTo>
                  <a:lnTo>
                    <a:pt x="109" y="83"/>
                  </a:lnTo>
                  <a:lnTo>
                    <a:pt x="110" y="92"/>
                  </a:lnTo>
                  <a:lnTo>
                    <a:pt x="107" y="91"/>
                  </a:lnTo>
                  <a:lnTo>
                    <a:pt x="104" y="91"/>
                  </a:lnTo>
                  <a:lnTo>
                    <a:pt x="102" y="91"/>
                  </a:lnTo>
                  <a:lnTo>
                    <a:pt x="99" y="88"/>
                  </a:lnTo>
                  <a:lnTo>
                    <a:pt x="97" y="74"/>
                  </a:lnTo>
                  <a:lnTo>
                    <a:pt x="103" y="62"/>
                  </a:lnTo>
                  <a:lnTo>
                    <a:pt x="110" y="51"/>
                  </a:lnTo>
                  <a:lnTo>
                    <a:pt x="115" y="41"/>
                  </a:lnTo>
                  <a:lnTo>
                    <a:pt x="112" y="36"/>
                  </a:lnTo>
                  <a:lnTo>
                    <a:pt x="108" y="36"/>
                  </a:lnTo>
                  <a:lnTo>
                    <a:pt x="104" y="39"/>
                  </a:lnTo>
                  <a:lnTo>
                    <a:pt x="101" y="41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87" y="65"/>
                  </a:lnTo>
                  <a:lnTo>
                    <a:pt x="83" y="74"/>
                  </a:lnTo>
                  <a:lnTo>
                    <a:pt x="86" y="77"/>
                  </a:lnTo>
                  <a:lnTo>
                    <a:pt x="86" y="80"/>
                  </a:lnTo>
                  <a:lnTo>
                    <a:pt x="85" y="82"/>
                  </a:lnTo>
                  <a:lnTo>
                    <a:pt x="86" y="84"/>
                  </a:lnTo>
                  <a:lnTo>
                    <a:pt x="75" y="80"/>
                  </a:lnTo>
                  <a:lnTo>
                    <a:pt x="80" y="67"/>
                  </a:lnTo>
                  <a:lnTo>
                    <a:pt x="86" y="54"/>
                  </a:lnTo>
                  <a:lnTo>
                    <a:pt x="91" y="41"/>
                  </a:lnTo>
                  <a:lnTo>
                    <a:pt x="102" y="31"/>
                  </a:lnTo>
                  <a:lnTo>
                    <a:pt x="102" y="29"/>
                  </a:lnTo>
                  <a:lnTo>
                    <a:pt x="101" y="28"/>
                  </a:lnTo>
                  <a:lnTo>
                    <a:pt x="99" y="26"/>
                  </a:lnTo>
                  <a:lnTo>
                    <a:pt x="97" y="25"/>
                  </a:lnTo>
                  <a:lnTo>
                    <a:pt x="92" y="26"/>
                  </a:lnTo>
                  <a:lnTo>
                    <a:pt x="88" y="29"/>
                  </a:lnTo>
                  <a:lnTo>
                    <a:pt x="83" y="32"/>
                  </a:lnTo>
                  <a:lnTo>
                    <a:pt x="79" y="35"/>
                  </a:lnTo>
                  <a:lnTo>
                    <a:pt x="76" y="41"/>
                  </a:lnTo>
                  <a:lnTo>
                    <a:pt x="72" y="45"/>
                  </a:lnTo>
                  <a:lnTo>
                    <a:pt x="69" y="49"/>
                  </a:lnTo>
                  <a:lnTo>
                    <a:pt x="65" y="54"/>
                  </a:lnTo>
                  <a:lnTo>
                    <a:pt x="64" y="76"/>
                  </a:lnTo>
                  <a:lnTo>
                    <a:pt x="62" y="76"/>
                  </a:lnTo>
                  <a:lnTo>
                    <a:pt x="60" y="74"/>
                  </a:lnTo>
                  <a:lnTo>
                    <a:pt x="59" y="71"/>
                  </a:lnTo>
                  <a:lnTo>
                    <a:pt x="59" y="68"/>
                  </a:lnTo>
                  <a:lnTo>
                    <a:pt x="58" y="57"/>
                  </a:lnTo>
                  <a:lnTo>
                    <a:pt x="61" y="46"/>
                  </a:lnTo>
                  <a:lnTo>
                    <a:pt x="67" y="38"/>
                  </a:lnTo>
                  <a:lnTo>
                    <a:pt x="75" y="29"/>
                  </a:lnTo>
                  <a:lnTo>
                    <a:pt x="78" y="27"/>
                  </a:lnTo>
                  <a:lnTo>
                    <a:pt x="83" y="25"/>
                  </a:lnTo>
                  <a:lnTo>
                    <a:pt x="88" y="22"/>
                  </a:lnTo>
                  <a:lnTo>
                    <a:pt x="89" y="16"/>
                  </a:lnTo>
                  <a:lnTo>
                    <a:pt x="83" y="14"/>
                  </a:lnTo>
                  <a:lnTo>
                    <a:pt x="79" y="14"/>
                  </a:lnTo>
                  <a:lnTo>
                    <a:pt x="75" y="16"/>
                  </a:lnTo>
                  <a:lnTo>
                    <a:pt x="71" y="18"/>
                  </a:lnTo>
                  <a:lnTo>
                    <a:pt x="67" y="22"/>
                  </a:lnTo>
                  <a:lnTo>
                    <a:pt x="63" y="26"/>
                  </a:lnTo>
                  <a:lnTo>
                    <a:pt x="59" y="29"/>
                  </a:lnTo>
                  <a:lnTo>
                    <a:pt x="55" y="31"/>
                  </a:lnTo>
                  <a:lnTo>
                    <a:pt x="49" y="40"/>
                  </a:lnTo>
                  <a:lnTo>
                    <a:pt x="45" y="47"/>
                  </a:lnTo>
                  <a:lnTo>
                    <a:pt x="42" y="57"/>
                  </a:lnTo>
                  <a:lnTo>
                    <a:pt x="44" y="67"/>
                  </a:lnTo>
                  <a:lnTo>
                    <a:pt x="41" y="63"/>
                  </a:lnTo>
                  <a:lnTo>
                    <a:pt x="41" y="57"/>
                  </a:lnTo>
                  <a:lnTo>
                    <a:pt x="40" y="51"/>
                  </a:lnTo>
                  <a:lnTo>
                    <a:pt x="38" y="46"/>
                  </a:lnTo>
                  <a:lnTo>
                    <a:pt x="42" y="36"/>
                  </a:lnTo>
                  <a:lnTo>
                    <a:pt x="50" y="29"/>
                  </a:lnTo>
                  <a:lnTo>
                    <a:pt x="56" y="20"/>
                  </a:lnTo>
                  <a:lnTo>
                    <a:pt x="56" y="12"/>
                  </a:lnTo>
                  <a:lnTo>
                    <a:pt x="47" y="14"/>
                  </a:lnTo>
                  <a:lnTo>
                    <a:pt x="40" y="18"/>
                  </a:lnTo>
                  <a:lnTo>
                    <a:pt x="33" y="24"/>
                  </a:lnTo>
                  <a:lnTo>
                    <a:pt x="28" y="31"/>
                  </a:lnTo>
                  <a:lnTo>
                    <a:pt x="23" y="49"/>
                  </a:lnTo>
                  <a:lnTo>
                    <a:pt x="21" y="48"/>
                  </a:lnTo>
                  <a:lnTo>
                    <a:pt x="20" y="46"/>
                  </a:lnTo>
                  <a:lnTo>
                    <a:pt x="18" y="42"/>
                  </a:lnTo>
                  <a:lnTo>
                    <a:pt x="18" y="39"/>
                  </a:lnTo>
                  <a:lnTo>
                    <a:pt x="26" y="32"/>
                  </a:lnTo>
                  <a:lnTo>
                    <a:pt x="28" y="25"/>
                  </a:lnTo>
                  <a:lnTo>
                    <a:pt x="30" y="16"/>
                  </a:lnTo>
                  <a:lnTo>
                    <a:pt x="36" y="9"/>
                  </a:lnTo>
                  <a:lnTo>
                    <a:pt x="30" y="9"/>
                  </a:lnTo>
                  <a:lnTo>
                    <a:pt x="25" y="9"/>
                  </a:lnTo>
                  <a:lnTo>
                    <a:pt x="21" y="11"/>
                  </a:lnTo>
                  <a:lnTo>
                    <a:pt x="16" y="14"/>
                  </a:lnTo>
                  <a:lnTo>
                    <a:pt x="13" y="17"/>
                  </a:lnTo>
                  <a:lnTo>
                    <a:pt x="10" y="22"/>
                  </a:lnTo>
                  <a:lnTo>
                    <a:pt x="7" y="26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5" y="17"/>
                  </a:lnTo>
                  <a:lnTo>
                    <a:pt x="8" y="13"/>
                  </a:lnTo>
                  <a:lnTo>
                    <a:pt x="12" y="10"/>
                  </a:lnTo>
                  <a:lnTo>
                    <a:pt x="17" y="7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3" y="1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3" y="1"/>
                  </a:lnTo>
                  <a:lnTo>
                    <a:pt x="54" y="3"/>
                  </a:lnTo>
                  <a:lnTo>
                    <a:pt x="56" y="4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 rot="21434563">
              <a:off x="6213119" y="3353944"/>
              <a:ext cx="68224" cy="2956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1"/>
                </a:cxn>
                <a:cxn ang="0">
                  <a:pos x="8" y="2"/>
                </a:cxn>
                <a:cxn ang="0">
                  <a:pos x="9" y="5"/>
                </a:cxn>
                <a:cxn ang="0">
                  <a:pos x="12" y="6"/>
                </a:cxn>
                <a:cxn ang="0">
                  <a:pos x="16" y="6"/>
                </a:cxn>
                <a:cxn ang="0">
                  <a:pos x="19" y="7"/>
                </a:cxn>
                <a:cxn ang="0">
                  <a:pos x="22" y="9"/>
                </a:cxn>
                <a:cxn ang="0">
                  <a:pos x="26" y="10"/>
                </a:cxn>
                <a:cxn ang="0">
                  <a:pos x="20" y="10"/>
                </a:cxn>
                <a:cxn ang="0">
                  <a:pos x="20" y="8"/>
                </a:cxn>
                <a:cxn ang="0">
                  <a:pos x="16" y="10"/>
                </a:cxn>
                <a:cxn ang="0">
                  <a:pos x="10" y="9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4" y="2"/>
                </a:cxn>
              </a:cxnLst>
              <a:rect l="0" t="0" r="r" b="b"/>
              <a:pathLst>
                <a:path w="26" h="10">
                  <a:moveTo>
                    <a:pt x="4" y="2"/>
                  </a:moveTo>
                  <a:lnTo>
                    <a:pt x="6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12" y="6"/>
                  </a:lnTo>
                  <a:lnTo>
                    <a:pt x="16" y="6"/>
                  </a:lnTo>
                  <a:lnTo>
                    <a:pt x="19" y="7"/>
                  </a:lnTo>
                  <a:lnTo>
                    <a:pt x="22" y="9"/>
                  </a:lnTo>
                  <a:lnTo>
                    <a:pt x="26" y="10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0" y="9"/>
                  </a:lnTo>
                  <a:lnTo>
                    <a:pt x="5" y="8"/>
                  </a:lnTo>
                  <a:lnTo>
                    <a:pt x="0" y="7"/>
                  </a:lnTo>
                  <a:lnTo>
                    <a:pt x="1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 rot="21434563">
              <a:off x="6823802" y="3387345"/>
              <a:ext cx="15743" cy="2069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5"/>
                </a:cxn>
                <a:cxn ang="0">
                  <a:pos x="3" y="6"/>
                </a:cxn>
                <a:cxn ang="0">
                  <a:pos x="2" y="7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4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lnTo>
                    <a:pt x="5" y="5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7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 rot="21434563">
              <a:off x="6797536" y="3443949"/>
              <a:ext cx="55106" cy="29566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7" y="9"/>
                </a:cxn>
                <a:cxn ang="0">
                  <a:pos x="17" y="10"/>
                </a:cxn>
                <a:cxn ang="0">
                  <a:pos x="15" y="7"/>
                </a:cxn>
                <a:cxn ang="0">
                  <a:pos x="13" y="8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2" y="10"/>
                </a:cxn>
                <a:cxn ang="0">
                  <a:pos x="2" y="9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7" y="1"/>
                </a:cxn>
                <a:cxn ang="0">
                  <a:pos x="21" y="6"/>
                </a:cxn>
              </a:cxnLst>
              <a:rect l="0" t="0" r="r" b="b"/>
              <a:pathLst>
                <a:path w="21" h="10">
                  <a:moveTo>
                    <a:pt x="21" y="6"/>
                  </a:moveTo>
                  <a:lnTo>
                    <a:pt x="19" y="7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0" y="9"/>
                  </a:lnTo>
                  <a:lnTo>
                    <a:pt x="7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 rot="21434563">
              <a:off x="6029996" y="3500301"/>
              <a:ext cx="388353" cy="133052"/>
            </a:xfrm>
            <a:custGeom>
              <a:avLst/>
              <a:gdLst/>
              <a:ahLst/>
              <a:cxnLst>
                <a:cxn ang="0">
                  <a:pos x="148" y="31"/>
                </a:cxn>
                <a:cxn ang="0">
                  <a:pos x="139" y="31"/>
                </a:cxn>
                <a:cxn ang="0">
                  <a:pos x="133" y="23"/>
                </a:cxn>
                <a:cxn ang="0">
                  <a:pos x="133" y="15"/>
                </a:cxn>
                <a:cxn ang="0">
                  <a:pos x="127" y="9"/>
                </a:cxn>
                <a:cxn ang="0">
                  <a:pos x="120" y="15"/>
                </a:cxn>
                <a:cxn ang="0">
                  <a:pos x="117" y="27"/>
                </a:cxn>
                <a:cxn ang="0">
                  <a:pos x="115" y="15"/>
                </a:cxn>
                <a:cxn ang="0">
                  <a:pos x="108" y="8"/>
                </a:cxn>
                <a:cxn ang="0">
                  <a:pos x="104" y="8"/>
                </a:cxn>
                <a:cxn ang="0">
                  <a:pos x="99" y="12"/>
                </a:cxn>
                <a:cxn ang="0">
                  <a:pos x="100" y="18"/>
                </a:cxn>
                <a:cxn ang="0">
                  <a:pos x="100" y="26"/>
                </a:cxn>
                <a:cxn ang="0">
                  <a:pos x="98" y="26"/>
                </a:cxn>
                <a:cxn ang="0">
                  <a:pos x="96" y="27"/>
                </a:cxn>
                <a:cxn ang="0">
                  <a:pos x="84" y="14"/>
                </a:cxn>
                <a:cxn ang="0">
                  <a:pos x="67" y="10"/>
                </a:cxn>
                <a:cxn ang="0">
                  <a:pos x="59" y="18"/>
                </a:cxn>
                <a:cxn ang="0">
                  <a:pos x="52" y="29"/>
                </a:cxn>
                <a:cxn ang="0">
                  <a:pos x="46" y="38"/>
                </a:cxn>
                <a:cxn ang="0">
                  <a:pos x="34" y="41"/>
                </a:cxn>
                <a:cxn ang="0">
                  <a:pos x="24" y="44"/>
                </a:cxn>
                <a:cxn ang="0">
                  <a:pos x="12" y="45"/>
                </a:cxn>
                <a:cxn ang="0">
                  <a:pos x="7" y="35"/>
                </a:cxn>
                <a:cxn ang="0">
                  <a:pos x="0" y="27"/>
                </a:cxn>
                <a:cxn ang="0">
                  <a:pos x="8" y="19"/>
                </a:cxn>
                <a:cxn ang="0">
                  <a:pos x="16" y="15"/>
                </a:cxn>
                <a:cxn ang="0">
                  <a:pos x="25" y="12"/>
                </a:cxn>
                <a:cxn ang="0">
                  <a:pos x="34" y="12"/>
                </a:cxn>
                <a:cxn ang="0">
                  <a:pos x="45" y="13"/>
                </a:cxn>
                <a:cxn ang="0">
                  <a:pos x="57" y="9"/>
                </a:cxn>
                <a:cxn ang="0">
                  <a:pos x="70" y="5"/>
                </a:cxn>
                <a:cxn ang="0">
                  <a:pos x="82" y="0"/>
                </a:cxn>
                <a:cxn ang="0">
                  <a:pos x="99" y="0"/>
                </a:cxn>
                <a:cxn ang="0">
                  <a:pos x="115" y="0"/>
                </a:cxn>
                <a:cxn ang="0">
                  <a:pos x="129" y="4"/>
                </a:cxn>
                <a:cxn ang="0">
                  <a:pos x="141" y="16"/>
                </a:cxn>
              </a:cxnLst>
              <a:rect l="0" t="0" r="r" b="b"/>
              <a:pathLst>
                <a:path w="148" h="45">
                  <a:moveTo>
                    <a:pt x="141" y="16"/>
                  </a:moveTo>
                  <a:lnTo>
                    <a:pt x="148" y="31"/>
                  </a:lnTo>
                  <a:lnTo>
                    <a:pt x="143" y="31"/>
                  </a:lnTo>
                  <a:lnTo>
                    <a:pt x="139" y="31"/>
                  </a:lnTo>
                  <a:lnTo>
                    <a:pt x="136" y="28"/>
                  </a:lnTo>
                  <a:lnTo>
                    <a:pt x="133" y="23"/>
                  </a:lnTo>
                  <a:lnTo>
                    <a:pt x="134" y="19"/>
                  </a:lnTo>
                  <a:lnTo>
                    <a:pt x="133" y="15"/>
                  </a:lnTo>
                  <a:lnTo>
                    <a:pt x="130" y="11"/>
                  </a:lnTo>
                  <a:lnTo>
                    <a:pt x="127" y="9"/>
                  </a:lnTo>
                  <a:lnTo>
                    <a:pt x="122" y="11"/>
                  </a:lnTo>
                  <a:lnTo>
                    <a:pt x="120" y="15"/>
                  </a:lnTo>
                  <a:lnTo>
                    <a:pt x="120" y="22"/>
                  </a:lnTo>
                  <a:lnTo>
                    <a:pt x="117" y="27"/>
                  </a:lnTo>
                  <a:lnTo>
                    <a:pt x="116" y="22"/>
                  </a:lnTo>
                  <a:lnTo>
                    <a:pt x="115" y="15"/>
                  </a:lnTo>
                  <a:lnTo>
                    <a:pt x="112" y="11"/>
                  </a:lnTo>
                  <a:lnTo>
                    <a:pt x="108" y="8"/>
                  </a:lnTo>
                  <a:lnTo>
                    <a:pt x="106" y="8"/>
                  </a:lnTo>
                  <a:lnTo>
                    <a:pt x="104" y="8"/>
                  </a:lnTo>
                  <a:lnTo>
                    <a:pt x="101" y="10"/>
                  </a:lnTo>
                  <a:lnTo>
                    <a:pt x="99" y="12"/>
                  </a:lnTo>
                  <a:lnTo>
                    <a:pt x="100" y="15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0" y="26"/>
                  </a:lnTo>
                  <a:lnTo>
                    <a:pt x="99" y="26"/>
                  </a:lnTo>
                  <a:lnTo>
                    <a:pt x="98" y="26"/>
                  </a:lnTo>
                  <a:lnTo>
                    <a:pt x="97" y="26"/>
                  </a:lnTo>
                  <a:lnTo>
                    <a:pt x="96" y="27"/>
                  </a:lnTo>
                  <a:lnTo>
                    <a:pt x="91" y="19"/>
                  </a:lnTo>
                  <a:lnTo>
                    <a:pt x="84" y="14"/>
                  </a:lnTo>
                  <a:lnTo>
                    <a:pt x="77" y="11"/>
                  </a:lnTo>
                  <a:lnTo>
                    <a:pt x="67" y="10"/>
                  </a:lnTo>
                  <a:lnTo>
                    <a:pt x="62" y="14"/>
                  </a:lnTo>
                  <a:lnTo>
                    <a:pt x="59" y="18"/>
                  </a:lnTo>
                  <a:lnTo>
                    <a:pt x="56" y="24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6" y="38"/>
                  </a:lnTo>
                  <a:lnTo>
                    <a:pt x="41" y="40"/>
                  </a:lnTo>
                  <a:lnTo>
                    <a:pt x="34" y="41"/>
                  </a:lnTo>
                  <a:lnTo>
                    <a:pt x="29" y="43"/>
                  </a:lnTo>
                  <a:lnTo>
                    <a:pt x="24" y="44"/>
                  </a:lnTo>
                  <a:lnTo>
                    <a:pt x="17" y="44"/>
                  </a:lnTo>
                  <a:lnTo>
                    <a:pt x="12" y="45"/>
                  </a:lnTo>
                  <a:lnTo>
                    <a:pt x="11" y="40"/>
                  </a:lnTo>
                  <a:lnTo>
                    <a:pt x="7" y="35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3" y="23"/>
                  </a:lnTo>
                  <a:lnTo>
                    <a:pt x="8" y="19"/>
                  </a:lnTo>
                  <a:lnTo>
                    <a:pt x="12" y="17"/>
                  </a:lnTo>
                  <a:lnTo>
                    <a:pt x="16" y="15"/>
                  </a:lnTo>
                  <a:lnTo>
                    <a:pt x="21" y="13"/>
                  </a:lnTo>
                  <a:lnTo>
                    <a:pt x="25" y="12"/>
                  </a:lnTo>
                  <a:lnTo>
                    <a:pt x="30" y="12"/>
                  </a:lnTo>
                  <a:lnTo>
                    <a:pt x="34" y="12"/>
                  </a:lnTo>
                  <a:lnTo>
                    <a:pt x="40" y="13"/>
                  </a:lnTo>
                  <a:lnTo>
                    <a:pt x="45" y="13"/>
                  </a:lnTo>
                  <a:lnTo>
                    <a:pt x="51" y="11"/>
                  </a:lnTo>
                  <a:lnTo>
                    <a:pt x="57" y="9"/>
                  </a:lnTo>
                  <a:lnTo>
                    <a:pt x="63" y="7"/>
                  </a:lnTo>
                  <a:lnTo>
                    <a:pt x="70" y="5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91" y="1"/>
                  </a:lnTo>
                  <a:lnTo>
                    <a:pt x="99" y="0"/>
                  </a:lnTo>
                  <a:lnTo>
                    <a:pt x="107" y="0"/>
                  </a:lnTo>
                  <a:lnTo>
                    <a:pt x="115" y="0"/>
                  </a:lnTo>
                  <a:lnTo>
                    <a:pt x="123" y="1"/>
                  </a:lnTo>
                  <a:lnTo>
                    <a:pt x="129" y="4"/>
                  </a:lnTo>
                  <a:lnTo>
                    <a:pt x="136" y="9"/>
                  </a:lnTo>
                  <a:lnTo>
                    <a:pt x="141" y="1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 rot="21434563">
              <a:off x="6805242" y="3496961"/>
              <a:ext cx="49857" cy="38439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5" y="9"/>
                </a:cxn>
                <a:cxn ang="0">
                  <a:pos x="11" y="11"/>
                </a:cxn>
                <a:cxn ang="0">
                  <a:pos x="6" y="12"/>
                </a:cxn>
                <a:cxn ang="0">
                  <a:pos x="1" y="13"/>
                </a:cxn>
                <a:cxn ang="0">
                  <a:pos x="0" y="8"/>
                </a:cxn>
                <a:cxn ang="0">
                  <a:pos x="1" y="5"/>
                </a:cxn>
                <a:cxn ang="0">
                  <a:pos x="5" y="2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2"/>
                </a:cxn>
                <a:cxn ang="0">
                  <a:pos x="16" y="3"/>
                </a:cxn>
                <a:cxn ang="0">
                  <a:pos x="19" y="6"/>
                </a:cxn>
              </a:cxnLst>
              <a:rect l="0" t="0" r="r" b="b"/>
              <a:pathLst>
                <a:path w="19" h="13">
                  <a:moveTo>
                    <a:pt x="19" y="6"/>
                  </a:moveTo>
                  <a:lnTo>
                    <a:pt x="15" y="9"/>
                  </a:lnTo>
                  <a:lnTo>
                    <a:pt x="11" y="11"/>
                  </a:lnTo>
                  <a:lnTo>
                    <a:pt x="6" y="12"/>
                  </a:lnTo>
                  <a:lnTo>
                    <a:pt x="1" y="13"/>
                  </a:lnTo>
                  <a:lnTo>
                    <a:pt x="0" y="8"/>
                  </a:lnTo>
                  <a:lnTo>
                    <a:pt x="1" y="5"/>
                  </a:lnTo>
                  <a:lnTo>
                    <a:pt x="5" y="2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6" y="3"/>
                  </a:lnTo>
                  <a:lnTo>
                    <a:pt x="1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 rot="21434563">
              <a:off x="6802642" y="3561794"/>
              <a:ext cx="65602" cy="32524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5" y="5"/>
                </a:cxn>
                <a:cxn ang="0">
                  <a:pos x="24" y="7"/>
                </a:cxn>
                <a:cxn ang="0">
                  <a:pos x="22" y="9"/>
                </a:cxn>
                <a:cxn ang="0">
                  <a:pos x="19" y="10"/>
                </a:cxn>
                <a:cxn ang="0">
                  <a:pos x="15" y="10"/>
                </a:cxn>
                <a:cxn ang="0">
                  <a:pos x="11" y="11"/>
                </a:cxn>
                <a:cxn ang="0">
                  <a:pos x="7" y="11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24" y="1"/>
                </a:cxn>
              </a:cxnLst>
              <a:rect l="0" t="0" r="r" b="b"/>
              <a:pathLst>
                <a:path w="25" h="11">
                  <a:moveTo>
                    <a:pt x="24" y="1"/>
                  </a:moveTo>
                  <a:lnTo>
                    <a:pt x="25" y="5"/>
                  </a:lnTo>
                  <a:lnTo>
                    <a:pt x="24" y="7"/>
                  </a:lnTo>
                  <a:lnTo>
                    <a:pt x="22" y="9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2" y="10"/>
                  </a:lnTo>
                  <a:lnTo>
                    <a:pt x="0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 rot="21434563">
              <a:off x="5619282" y="3655259"/>
              <a:ext cx="78720" cy="354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3" y="11"/>
                </a:cxn>
                <a:cxn ang="0">
                  <a:pos x="16" y="7"/>
                </a:cxn>
                <a:cxn ang="0">
                  <a:pos x="8" y="5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6" y="2"/>
                </a:cxn>
                <a:cxn ang="0">
                  <a:pos x="30" y="12"/>
                </a:cxn>
              </a:cxnLst>
              <a:rect l="0" t="0" r="r" b="b"/>
              <a:pathLst>
                <a:path w="30" h="12">
                  <a:moveTo>
                    <a:pt x="30" y="12"/>
                  </a:moveTo>
                  <a:lnTo>
                    <a:pt x="23" y="11"/>
                  </a:lnTo>
                  <a:lnTo>
                    <a:pt x="16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6" y="2"/>
                  </a:lnTo>
                  <a:lnTo>
                    <a:pt x="30" y="1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 rot="21434563">
              <a:off x="5220777" y="3510074"/>
              <a:ext cx="377857" cy="38439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32" y="3"/>
                </a:cxn>
                <a:cxn ang="0">
                  <a:pos x="136" y="3"/>
                </a:cxn>
                <a:cxn ang="0">
                  <a:pos x="140" y="4"/>
                </a:cxn>
                <a:cxn ang="0">
                  <a:pos x="144" y="9"/>
                </a:cxn>
                <a:cxn ang="0">
                  <a:pos x="137" y="10"/>
                </a:cxn>
                <a:cxn ang="0">
                  <a:pos x="131" y="11"/>
                </a:cxn>
                <a:cxn ang="0">
                  <a:pos x="126" y="12"/>
                </a:cxn>
                <a:cxn ang="0">
                  <a:pos x="120" y="13"/>
                </a:cxn>
                <a:cxn ang="0">
                  <a:pos x="110" y="12"/>
                </a:cxn>
                <a:cxn ang="0">
                  <a:pos x="100" y="12"/>
                </a:cxn>
                <a:cxn ang="0">
                  <a:pos x="89" y="12"/>
                </a:cxn>
                <a:cxn ang="0">
                  <a:pos x="80" y="12"/>
                </a:cxn>
                <a:cxn ang="0">
                  <a:pos x="69" y="12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39" y="11"/>
                </a:cxn>
                <a:cxn ang="0">
                  <a:pos x="39" y="9"/>
                </a:cxn>
                <a:cxn ang="0">
                  <a:pos x="35" y="10"/>
                </a:cxn>
                <a:cxn ang="0">
                  <a:pos x="31" y="10"/>
                </a:cxn>
                <a:cxn ang="0">
                  <a:pos x="27" y="10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12" y="10"/>
                </a:cxn>
                <a:cxn ang="0">
                  <a:pos x="6" y="10"/>
                </a:cxn>
                <a:cxn ang="0">
                  <a:pos x="1" y="9"/>
                </a:cxn>
                <a:cxn ang="0">
                  <a:pos x="0" y="3"/>
                </a:cxn>
                <a:cxn ang="0">
                  <a:pos x="17" y="1"/>
                </a:cxn>
                <a:cxn ang="0">
                  <a:pos x="34" y="1"/>
                </a:cxn>
                <a:cxn ang="0">
                  <a:pos x="50" y="1"/>
                </a:cxn>
                <a:cxn ang="0">
                  <a:pos x="65" y="1"/>
                </a:cxn>
                <a:cxn ang="0">
                  <a:pos x="81" y="2"/>
                </a:cxn>
                <a:cxn ang="0">
                  <a:pos x="96" y="2"/>
                </a:cxn>
                <a:cxn ang="0">
                  <a:pos x="111" y="1"/>
                </a:cxn>
                <a:cxn ang="0">
                  <a:pos x="127" y="0"/>
                </a:cxn>
              </a:cxnLst>
              <a:rect l="0" t="0" r="r" b="b"/>
              <a:pathLst>
                <a:path w="144" h="13">
                  <a:moveTo>
                    <a:pt x="127" y="0"/>
                  </a:moveTo>
                  <a:lnTo>
                    <a:pt x="132" y="3"/>
                  </a:lnTo>
                  <a:lnTo>
                    <a:pt x="136" y="3"/>
                  </a:lnTo>
                  <a:lnTo>
                    <a:pt x="140" y="4"/>
                  </a:lnTo>
                  <a:lnTo>
                    <a:pt x="144" y="9"/>
                  </a:lnTo>
                  <a:lnTo>
                    <a:pt x="137" y="10"/>
                  </a:lnTo>
                  <a:lnTo>
                    <a:pt x="131" y="11"/>
                  </a:lnTo>
                  <a:lnTo>
                    <a:pt x="126" y="12"/>
                  </a:lnTo>
                  <a:lnTo>
                    <a:pt x="120" y="13"/>
                  </a:lnTo>
                  <a:lnTo>
                    <a:pt x="110" y="12"/>
                  </a:lnTo>
                  <a:lnTo>
                    <a:pt x="100" y="12"/>
                  </a:lnTo>
                  <a:lnTo>
                    <a:pt x="89" y="12"/>
                  </a:lnTo>
                  <a:lnTo>
                    <a:pt x="80" y="12"/>
                  </a:lnTo>
                  <a:lnTo>
                    <a:pt x="69" y="12"/>
                  </a:lnTo>
                  <a:lnTo>
                    <a:pt x="60" y="12"/>
                  </a:lnTo>
                  <a:lnTo>
                    <a:pt x="49" y="12"/>
                  </a:lnTo>
                  <a:lnTo>
                    <a:pt x="39" y="11"/>
                  </a:lnTo>
                  <a:lnTo>
                    <a:pt x="39" y="9"/>
                  </a:lnTo>
                  <a:lnTo>
                    <a:pt x="35" y="10"/>
                  </a:lnTo>
                  <a:lnTo>
                    <a:pt x="31" y="10"/>
                  </a:lnTo>
                  <a:lnTo>
                    <a:pt x="27" y="10"/>
                  </a:lnTo>
                  <a:lnTo>
                    <a:pt x="21" y="10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6" y="10"/>
                  </a:lnTo>
                  <a:lnTo>
                    <a:pt x="1" y="9"/>
                  </a:lnTo>
                  <a:lnTo>
                    <a:pt x="0" y="3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50" y="1"/>
                  </a:lnTo>
                  <a:lnTo>
                    <a:pt x="65" y="1"/>
                  </a:lnTo>
                  <a:lnTo>
                    <a:pt x="81" y="2"/>
                  </a:lnTo>
                  <a:lnTo>
                    <a:pt x="96" y="2"/>
                  </a:lnTo>
                  <a:lnTo>
                    <a:pt x="111" y="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 rot="21434563">
              <a:off x="6199620" y="3642960"/>
              <a:ext cx="26239" cy="5026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" y="5"/>
                </a:cxn>
                <a:cxn ang="0">
                  <a:pos x="7" y="9"/>
                </a:cxn>
                <a:cxn ang="0">
                  <a:pos x="10" y="13"/>
                </a:cxn>
                <a:cxn ang="0">
                  <a:pos x="7" y="17"/>
                </a:cxn>
                <a:cxn ang="0">
                  <a:pos x="2" y="17"/>
                </a:cxn>
                <a:cxn ang="0">
                  <a:pos x="3" y="13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0"/>
                </a:cxn>
              </a:cxnLst>
              <a:rect l="0" t="0" r="r" b="b"/>
              <a:pathLst>
                <a:path w="10" h="17">
                  <a:moveTo>
                    <a:pt x="10" y="0"/>
                  </a:moveTo>
                  <a:lnTo>
                    <a:pt x="5" y="5"/>
                  </a:lnTo>
                  <a:lnTo>
                    <a:pt x="7" y="9"/>
                  </a:lnTo>
                  <a:lnTo>
                    <a:pt x="10" y="13"/>
                  </a:lnTo>
                  <a:lnTo>
                    <a:pt x="7" y="17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9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1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 rot="21434563">
              <a:off x="6271666" y="3641558"/>
              <a:ext cx="482817" cy="215840"/>
            </a:xfrm>
            <a:custGeom>
              <a:avLst/>
              <a:gdLst/>
              <a:ahLst/>
              <a:cxnLst>
                <a:cxn ang="0">
                  <a:pos x="184" y="49"/>
                </a:cxn>
                <a:cxn ang="0">
                  <a:pos x="162" y="43"/>
                </a:cxn>
                <a:cxn ang="0">
                  <a:pos x="141" y="34"/>
                </a:cxn>
                <a:cxn ang="0">
                  <a:pos x="121" y="24"/>
                </a:cxn>
                <a:cxn ang="0">
                  <a:pos x="101" y="21"/>
                </a:cxn>
                <a:cxn ang="0">
                  <a:pos x="93" y="18"/>
                </a:cxn>
                <a:cxn ang="0">
                  <a:pos x="87" y="20"/>
                </a:cxn>
                <a:cxn ang="0">
                  <a:pos x="86" y="23"/>
                </a:cxn>
                <a:cxn ang="0">
                  <a:pos x="86" y="26"/>
                </a:cxn>
                <a:cxn ang="0">
                  <a:pos x="98" y="33"/>
                </a:cxn>
                <a:cxn ang="0">
                  <a:pos x="109" y="38"/>
                </a:cxn>
                <a:cxn ang="0">
                  <a:pos x="121" y="43"/>
                </a:cxn>
                <a:cxn ang="0">
                  <a:pos x="133" y="49"/>
                </a:cxn>
                <a:cxn ang="0">
                  <a:pos x="100" y="36"/>
                </a:cxn>
                <a:cxn ang="0">
                  <a:pos x="92" y="36"/>
                </a:cxn>
                <a:cxn ang="0">
                  <a:pos x="84" y="33"/>
                </a:cxn>
                <a:cxn ang="0">
                  <a:pos x="75" y="29"/>
                </a:cxn>
                <a:cxn ang="0">
                  <a:pos x="67" y="26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69" y="39"/>
                </a:cxn>
                <a:cxn ang="0">
                  <a:pos x="76" y="45"/>
                </a:cxn>
                <a:cxn ang="0">
                  <a:pos x="83" y="44"/>
                </a:cxn>
                <a:cxn ang="0">
                  <a:pos x="90" y="50"/>
                </a:cxn>
                <a:cxn ang="0">
                  <a:pos x="94" y="51"/>
                </a:cxn>
                <a:cxn ang="0">
                  <a:pos x="124" y="65"/>
                </a:cxn>
                <a:cxn ang="0">
                  <a:pos x="109" y="60"/>
                </a:cxn>
                <a:cxn ang="0">
                  <a:pos x="96" y="55"/>
                </a:cxn>
                <a:cxn ang="0">
                  <a:pos x="81" y="49"/>
                </a:cxn>
                <a:cxn ang="0">
                  <a:pos x="69" y="44"/>
                </a:cxn>
                <a:cxn ang="0">
                  <a:pos x="59" y="41"/>
                </a:cxn>
                <a:cxn ang="0">
                  <a:pos x="50" y="37"/>
                </a:cxn>
                <a:cxn ang="0">
                  <a:pos x="40" y="33"/>
                </a:cxn>
                <a:cxn ang="0">
                  <a:pos x="31" y="29"/>
                </a:cxn>
                <a:cxn ang="0">
                  <a:pos x="21" y="26"/>
                </a:cxn>
                <a:cxn ang="0">
                  <a:pos x="20" y="35"/>
                </a:cxn>
                <a:cxn ang="0">
                  <a:pos x="32" y="40"/>
                </a:cxn>
                <a:cxn ang="0">
                  <a:pos x="40" y="46"/>
                </a:cxn>
                <a:cxn ang="0">
                  <a:pos x="49" y="53"/>
                </a:cxn>
                <a:cxn ang="0">
                  <a:pos x="58" y="58"/>
                </a:cxn>
                <a:cxn ang="0">
                  <a:pos x="68" y="63"/>
                </a:cxn>
                <a:cxn ang="0">
                  <a:pos x="76" y="67"/>
                </a:cxn>
                <a:cxn ang="0">
                  <a:pos x="86" y="71"/>
                </a:cxn>
                <a:cxn ang="0">
                  <a:pos x="79" y="72"/>
                </a:cxn>
                <a:cxn ang="0">
                  <a:pos x="55" y="65"/>
                </a:cxn>
                <a:cxn ang="0">
                  <a:pos x="32" y="53"/>
                </a:cxn>
                <a:cxn ang="0">
                  <a:pos x="10" y="40"/>
                </a:cxn>
                <a:cxn ang="0">
                  <a:pos x="3" y="24"/>
                </a:cxn>
                <a:cxn ang="0">
                  <a:pos x="11" y="8"/>
                </a:cxn>
                <a:cxn ang="0">
                  <a:pos x="37" y="0"/>
                </a:cxn>
                <a:cxn ang="0">
                  <a:pos x="74" y="2"/>
                </a:cxn>
                <a:cxn ang="0">
                  <a:pos x="109" y="9"/>
                </a:cxn>
                <a:cxn ang="0">
                  <a:pos x="144" y="23"/>
                </a:cxn>
                <a:cxn ang="0">
                  <a:pos x="166" y="35"/>
                </a:cxn>
                <a:cxn ang="0">
                  <a:pos x="178" y="41"/>
                </a:cxn>
              </a:cxnLst>
              <a:rect l="0" t="0" r="r" b="b"/>
              <a:pathLst>
                <a:path w="184" h="73">
                  <a:moveTo>
                    <a:pt x="184" y="45"/>
                  </a:moveTo>
                  <a:lnTo>
                    <a:pt x="184" y="49"/>
                  </a:lnTo>
                  <a:lnTo>
                    <a:pt x="172" y="46"/>
                  </a:lnTo>
                  <a:lnTo>
                    <a:pt x="162" y="43"/>
                  </a:lnTo>
                  <a:lnTo>
                    <a:pt x="151" y="39"/>
                  </a:lnTo>
                  <a:lnTo>
                    <a:pt x="141" y="34"/>
                  </a:lnTo>
                  <a:lnTo>
                    <a:pt x="131" y="28"/>
                  </a:lnTo>
                  <a:lnTo>
                    <a:pt x="121" y="24"/>
                  </a:lnTo>
                  <a:lnTo>
                    <a:pt x="112" y="22"/>
                  </a:lnTo>
                  <a:lnTo>
                    <a:pt x="101" y="21"/>
                  </a:lnTo>
                  <a:lnTo>
                    <a:pt x="97" y="20"/>
                  </a:lnTo>
                  <a:lnTo>
                    <a:pt x="93" y="18"/>
                  </a:lnTo>
                  <a:lnTo>
                    <a:pt x="90" y="17"/>
                  </a:lnTo>
                  <a:lnTo>
                    <a:pt x="87" y="20"/>
                  </a:lnTo>
                  <a:lnTo>
                    <a:pt x="86" y="21"/>
                  </a:lnTo>
                  <a:lnTo>
                    <a:pt x="86" y="23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91" y="29"/>
                  </a:lnTo>
                  <a:lnTo>
                    <a:pt x="98" y="33"/>
                  </a:lnTo>
                  <a:lnTo>
                    <a:pt x="103" y="36"/>
                  </a:lnTo>
                  <a:lnTo>
                    <a:pt x="109" y="38"/>
                  </a:lnTo>
                  <a:lnTo>
                    <a:pt x="115" y="41"/>
                  </a:lnTo>
                  <a:lnTo>
                    <a:pt x="121" y="43"/>
                  </a:lnTo>
                  <a:lnTo>
                    <a:pt x="126" y="46"/>
                  </a:lnTo>
                  <a:lnTo>
                    <a:pt x="133" y="49"/>
                  </a:lnTo>
                  <a:lnTo>
                    <a:pt x="102" y="40"/>
                  </a:lnTo>
                  <a:lnTo>
                    <a:pt x="100" y="36"/>
                  </a:lnTo>
                  <a:lnTo>
                    <a:pt x="97" y="36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3"/>
                  </a:lnTo>
                  <a:lnTo>
                    <a:pt x="80" y="30"/>
                  </a:lnTo>
                  <a:lnTo>
                    <a:pt x="75" y="29"/>
                  </a:lnTo>
                  <a:lnTo>
                    <a:pt x="71" y="27"/>
                  </a:lnTo>
                  <a:lnTo>
                    <a:pt x="67" y="26"/>
                  </a:lnTo>
                  <a:lnTo>
                    <a:pt x="63" y="26"/>
                  </a:lnTo>
                  <a:lnTo>
                    <a:pt x="57" y="27"/>
                  </a:lnTo>
                  <a:lnTo>
                    <a:pt x="53" y="28"/>
                  </a:lnTo>
                  <a:lnTo>
                    <a:pt x="57" y="33"/>
                  </a:lnTo>
                  <a:lnTo>
                    <a:pt x="64" y="36"/>
                  </a:lnTo>
                  <a:lnTo>
                    <a:pt x="69" y="39"/>
                  </a:lnTo>
                  <a:lnTo>
                    <a:pt x="74" y="42"/>
                  </a:lnTo>
                  <a:lnTo>
                    <a:pt x="76" y="45"/>
                  </a:lnTo>
                  <a:lnTo>
                    <a:pt x="80" y="43"/>
                  </a:lnTo>
                  <a:lnTo>
                    <a:pt x="83" y="44"/>
                  </a:lnTo>
                  <a:lnTo>
                    <a:pt x="86" y="47"/>
                  </a:lnTo>
                  <a:lnTo>
                    <a:pt x="90" y="50"/>
                  </a:lnTo>
                  <a:lnTo>
                    <a:pt x="92" y="53"/>
                  </a:lnTo>
                  <a:lnTo>
                    <a:pt x="94" y="51"/>
                  </a:lnTo>
                  <a:lnTo>
                    <a:pt x="132" y="67"/>
                  </a:lnTo>
                  <a:lnTo>
                    <a:pt x="124" y="65"/>
                  </a:lnTo>
                  <a:lnTo>
                    <a:pt x="117" y="62"/>
                  </a:lnTo>
                  <a:lnTo>
                    <a:pt x="109" y="60"/>
                  </a:lnTo>
                  <a:lnTo>
                    <a:pt x="102" y="57"/>
                  </a:lnTo>
                  <a:lnTo>
                    <a:pt x="96" y="55"/>
                  </a:lnTo>
                  <a:lnTo>
                    <a:pt x="88" y="52"/>
                  </a:lnTo>
                  <a:lnTo>
                    <a:pt x="81" y="49"/>
                  </a:lnTo>
                  <a:lnTo>
                    <a:pt x="74" y="45"/>
                  </a:lnTo>
                  <a:lnTo>
                    <a:pt x="69" y="44"/>
                  </a:lnTo>
                  <a:lnTo>
                    <a:pt x="65" y="43"/>
                  </a:lnTo>
                  <a:lnTo>
                    <a:pt x="59" y="41"/>
                  </a:lnTo>
                  <a:lnTo>
                    <a:pt x="55" y="39"/>
                  </a:lnTo>
                  <a:lnTo>
                    <a:pt x="50" y="37"/>
                  </a:lnTo>
                  <a:lnTo>
                    <a:pt x="45" y="35"/>
                  </a:lnTo>
                  <a:lnTo>
                    <a:pt x="40" y="33"/>
                  </a:lnTo>
                  <a:lnTo>
                    <a:pt x="36" y="30"/>
                  </a:lnTo>
                  <a:lnTo>
                    <a:pt x="31" y="29"/>
                  </a:lnTo>
                  <a:lnTo>
                    <a:pt x="25" y="27"/>
                  </a:lnTo>
                  <a:lnTo>
                    <a:pt x="21" y="26"/>
                  </a:lnTo>
                  <a:lnTo>
                    <a:pt x="17" y="30"/>
                  </a:lnTo>
                  <a:lnTo>
                    <a:pt x="20" y="35"/>
                  </a:lnTo>
                  <a:lnTo>
                    <a:pt x="25" y="38"/>
                  </a:lnTo>
                  <a:lnTo>
                    <a:pt x="32" y="40"/>
                  </a:lnTo>
                  <a:lnTo>
                    <a:pt x="36" y="43"/>
                  </a:lnTo>
                  <a:lnTo>
                    <a:pt x="40" y="46"/>
                  </a:lnTo>
                  <a:lnTo>
                    <a:pt x="44" y="50"/>
                  </a:lnTo>
                  <a:lnTo>
                    <a:pt x="49" y="53"/>
                  </a:lnTo>
                  <a:lnTo>
                    <a:pt x="54" y="55"/>
                  </a:lnTo>
                  <a:lnTo>
                    <a:pt x="58" y="58"/>
                  </a:lnTo>
                  <a:lnTo>
                    <a:pt x="63" y="61"/>
                  </a:lnTo>
                  <a:lnTo>
                    <a:pt x="68" y="63"/>
                  </a:lnTo>
                  <a:lnTo>
                    <a:pt x="72" y="67"/>
                  </a:lnTo>
                  <a:lnTo>
                    <a:pt x="76" y="67"/>
                  </a:lnTo>
                  <a:lnTo>
                    <a:pt x="82" y="68"/>
                  </a:lnTo>
                  <a:lnTo>
                    <a:pt x="86" y="71"/>
                  </a:lnTo>
                  <a:lnTo>
                    <a:pt x="91" y="73"/>
                  </a:lnTo>
                  <a:lnTo>
                    <a:pt x="79" y="72"/>
                  </a:lnTo>
                  <a:lnTo>
                    <a:pt x="67" y="69"/>
                  </a:lnTo>
                  <a:lnTo>
                    <a:pt x="55" y="65"/>
                  </a:lnTo>
                  <a:lnTo>
                    <a:pt x="43" y="59"/>
                  </a:lnTo>
                  <a:lnTo>
                    <a:pt x="32" y="53"/>
                  </a:lnTo>
                  <a:lnTo>
                    <a:pt x="21" y="46"/>
                  </a:lnTo>
                  <a:lnTo>
                    <a:pt x="10" y="40"/>
                  </a:lnTo>
                  <a:lnTo>
                    <a:pt x="0" y="34"/>
                  </a:lnTo>
                  <a:lnTo>
                    <a:pt x="3" y="24"/>
                  </a:lnTo>
                  <a:lnTo>
                    <a:pt x="7" y="15"/>
                  </a:lnTo>
                  <a:lnTo>
                    <a:pt x="11" y="8"/>
                  </a:lnTo>
                  <a:lnTo>
                    <a:pt x="18" y="1"/>
                  </a:lnTo>
                  <a:lnTo>
                    <a:pt x="37" y="0"/>
                  </a:lnTo>
                  <a:lnTo>
                    <a:pt x="56" y="0"/>
                  </a:lnTo>
                  <a:lnTo>
                    <a:pt x="74" y="2"/>
                  </a:lnTo>
                  <a:lnTo>
                    <a:pt x="92" y="5"/>
                  </a:lnTo>
                  <a:lnTo>
                    <a:pt x="109" y="9"/>
                  </a:lnTo>
                  <a:lnTo>
                    <a:pt x="126" y="15"/>
                  </a:lnTo>
                  <a:lnTo>
                    <a:pt x="144" y="23"/>
                  </a:lnTo>
                  <a:lnTo>
                    <a:pt x="159" y="31"/>
                  </a:lnTo>
                  <a:lnTo>
                    <a:pt x="166" y="35"/>
                  </a:lnTo>
                  <a:lnTo>
                    <a:pt x="172" y="38"/>
                  </a:lnTo>
                  <a:lnTo>
                    <a:pt x="178" y="41"/>
                  </a:lnTo>
                  <a:lnTo>
                    <a:pt x="184" y="4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 rot="21434563">
              <a:off x="6805212" y="3617049"/>
              <a:ext cx="97088" cy="41393"/>
            </a:xfrm>
            <a:custGeom>
              <a:avLst/>
              <a:gdLst/>
              <a:ahLst/>
              <a:cxnLst>
                <a:cxn ang="0">
                  <a:pos x="37" y="8"/>
                </a:cxn>
                <a:cxn ang="0">
                  <a:pos x="32" y="10"/>
                </a:cxn>
                <a:cxn ang="0">
                  <a:pos x="28" y="11"/>
                </a:cxn>
                <a:cxn ang="0">
                  <a:pos x="24" y="12"/>
                </a:cxn>
                <a:cxn ang="0">
                  <a:pos x="19" y="12"/>
                </a:cxn>
                <a:cxn ang="0">
                  <a:pos x="15" y="12"/>
                </a:cxn>
                <a:cxn ang="0">
                  <a:pos x="11" y="12"/>
                </a:cxn>
                <a:cxn ang="0">
                  <a:pos x="7" y="12"/>
                </a:cxn>
                <a:cxn ang="0">
                  <a:pos x="2" y="14"/>
                </a:cxn>
                <a:cxn ang="0">
                  <a:pos x="1" y="12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34" y="0"/>
                </a:cxn>
                <a:cxn ang="0">
                  <a:pos x="35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7" y="8"/>
                </a:cxn>
              </a:cxnLst>
              <a:rect l="0" t="0" r="r" b="b"/>
              <a:pathLst>
                <a:path w="37" h="14">
                  <a:moveTo>
                    <a:pt x="37" y="8"/>
                  </a:moveTo>
                  <a:lnTo>
                    <a:pt x="32" y="10"/>
                  </a:lnTo>
                  <a:lnTo>
                    <a:pt x="28" y="11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34" y="0"/>
                  </a:lnTo>
                  <a:lnTo>
                    <a:pt x="35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 rot="21434563">
              <a:off x="5595751" y="3708193"/>
              <a:ext cx="139073" cy="56178"/>
            </a:xfrm>
            <a:custGeom>
              <a:avLst/>
              <a:gdLst/>
              <a:ahLst/>
              <a:cxnLst>
                <a:cxn ang="0">
                  <a:pos x="53" y="19"/>
                </a:cxn>
                <a:cxn ang="0">
                  <a:pos x="48" y="18"/>
                </a:cxn>
                <a:cxn ang="0">
                  <a:pos x="41" y="16"/>
                </a:cxn>
                <a:cxn ang="0">
                  <a:pos x="36" y="15"/>
                </a:cxn>
                <a:cxn ang="0">
                  <a:pos x="31" y="14"/>
                </a:cxn>
                <a:cxn ang="0">
                  <a:pos x="26" y="12"/>
                </a:cxn>
                <a:cxn ang="0">
                  <a:pos x="20" y="10"/>
                </a:cxn>
                <a:cxn ang="0">
                  <a:pos x="16" y="6"/>
                </a:cxn>
                <a:cxn ang="0">
                  <a:pos x="1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5" y="1"/>
                </a:cxn>
                <a:cxn ang="0">
                  <a:pos x="22" y="3"/>
                </a:cxn>
                <a:cxn ang="0">
                  <a:pos x="30" y="6"/>
                </a:cxn>
                <a:cxn ang="0">
                  <a:pos x="36" y="10"/>
                </a:cxn>
                <a:cxn ang="0">
                  <a:pos x="43" y="13"/>
                </a:cxn>
                <a:cxn ang="0">
                  <a:pos x="48" y="16"/>
                </a:cxn>
                <a:cxn ang="0">
                  <a:pos x="53" y="19"/>
                </a:cxn>
              </a:cxnLst>
              <a:rect l="0" t="0" r="r" b="b"/>
              <a:pathLst>
                <a:path w="53" h="19">
                  <a:moveTo>
                    <a:pt x="53" y="19"/>
                  </a:moveTo>
                  <a:lnTo>
                    <a:pt x="48" y="18"/>
                  </a:lnTo>
                  <a:lnTo>
                    <a:pt x="41" y="16"/>
                  </a:lnTo>
                  <a:lnTo>
                    <a:pt x="36" y="15"/>
                  </a:lnTo>
                  <a:lnTo>
                    <a:pt x="31" y="14"/>
                  </a:lnTo>
                  <a:lnTo>
                    <a:pt x="26" y="12"/>
                  </a:lnTo>
                  <a:lnTo>
                    <a:pt x="20" y="10"/>
                  </a:lnTo>
                  <a:lnTo>
                    <a:pt x="16" y="6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15" y="1"/>
                  </a:lnTo>
                  <a:lnTo>
                    <a:pt x="22" y="3"/>
                  </a:lnTo>
                  <a:lnTo>
                    <a:pt x="30" y="6"/>
                  </a:lnTo>
                  <a:lnTo>
                    <a:pt x="36" y="10"/>
                  </a:lnTo>
                  <a:lnTo>
                    <a:pt x="43" y="13"/>
                  </a:lnTo>
                  <a:lnTo>
                    <a:pt x="48" y="16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 rot="21434563">
              <a:off x="5149030" y="3722602"/>
              <a:ext cx="232673" cy="45719"/>
            </a:xfrm>
            <a:custGeom>
              <a:avLst/>
              <a:gdLst/>
              <a:ahLst/>
              <a:cxnLst>
                <a:cxn ang="0">
                  <a:pos x="27" y="8"/>
                </a:cxn>
                <a:cxn ang="0">
                  <a:pos x="19" y="6"/>
                </a:cxn>
                <a:cxn ang="0">
                  <a:pos x="12" y="6"/>
                </a:cxn>
                <a:cxn ang="0">
                  <a:pos x="5" y="6"/>
                </a:cxn>
                <a:cxn ang="0">
                  <a:pos x="0" y="2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1" y="4"/>
                </a:cxn>
                <a:cxn ang="0">
                  <a:pos x="30" y="7"/>
                </a:cxn>
                <a:cxn ang="0">
                  <a:pos x="27" y="8"/>
                </a:cxn>
              </a:cxnLst>
              <a:rect l="0" t="0" r="r" b="b"/>
              <a:pathLst>
                <a:path w="31" h="8">
                  <a:moveTo>
                    <a:pt x="27" y="8"/>
                  </a:moveTo>
                  <a:lnTo>
                    <a:pt x="19" y="6"/>
                  </a:lnTo>
                  <a:lnTo>
                    <a:pt x="12" y="6"/>
                  </a:lnTo>
                  <a:lnTo>
                    <a:pt x="5" y="6"/>
                  </a:lnTo>
                  <a:lnTo>
                    <a:pt x="0" y="2"/>
                  </a:lnTo>
                  <a:lnTo>
                    <a:pt x="30" y="0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0" y="7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 rot="21434563">
              <a:off x="5331420" y="3751529"/>
              <a:ext cx="713730" cy="369589"/>
            </a:xfrm>
            <a:custGeom>
              <a:avLst/>
              <a:gdLst/>
              <a:ahLst/>
              <a:cxnLst>
                <a:cxn ang="0">
                  <a:pos x="183" y="32"/>
                </a:cxn>
                <a:cxn ang="0">
                  <a:pos x="264" y="70"/>
                </a:cxn>
                <a:cxn ang="0">
                  <a:pos x="269" y="93"/>
                </a:cxn>
                <a:cxn ang="0">
                  <a:pos x="259" y="80"/>
                </a:cxn>
                <a:cxn ang="0">
                  <a:pos x="232" y="65"/>
                </a:cxn>
                <a:cxn ang="0">
                  <a:pos x="224" y="76"/>
                </a:cxn>
                <a:cxn ang="0">
                  <a:pos x="239" y="87"/>
                </a:cxn>
                <a:cxn ang="0">
                  <a:pos x="253" y="102"/>
                </a:cxn>
                <a:cxn ang="0">
                  <a:pos x="266" y="107"/>
                </a:cxn>
                <a:cxn ang="0">
                  <a:pos x="254" y="109"/>
                </a:cxn>
                <a:cxn ang="0">
                  <a:pos x="233" y="86"/>
                </a:cxn>
                <a:cxn ang="0">
                  <a:pos x="208" y="81"/>
                </a:cxn>
                <a:cxn ang="0">
                  <a:pos x="214" y="99"/>
                </a:cxn>
                <a:cxn ang="0">
                  <a:pos x="232" y="120"/>
                </a:cxn>
                <a:cxn ang="0">
                  <a:pos x="213" y="106"/>
                </a:cxn>
                <a:cxn ang="0">
                  <a:pos x="191" y="103"/>
                </a:cxn>
                <a:cxn ang="0">
                  <a:pos x="201" y="125"/>
                </a:cxn>
                <a:cxn ang="0">
                  <a:pos x="172" y="112"/>
                </a:cxn>
                <a:cxn ang="0">
                  <a:pos x="180" y="94"/>
                </a:cxn>
                <a:cxn ang="0">
                  <a:pos x="154" y="94"/>
                </a:cxn>
                <a:cxn ang="0">
                  <a:pos x="164" y="73"/>
                </a:cxn>
                <a:cxn ang="0">
                  <a:pos x="152" y="69"/>
                </a:cxn>
                <a:cxn ang="0">
                  <a:pos x="134" y="88"/>
                </a:cxn>
                <a:cxn ang="0">
                  <a:pos x="120" y="107"/>
                </a:cxn>
                <a:cxn ang="0">
                  <a:pos x="151" y="56"/>
                </a:cxn>
                <a:cxn ang="0">
                  <a:pos x="147" y="51"/>
                </a:cxn>
                <a:cxn ang="0">
                  <a:pos x="116" y="77"/>
                </a:cxn>
                <a:cxn ang="0">
                  <a:pos x="98" y="115"/>
                </a:cxn>
                <a:cxn ang="0">
                  <a:pos x="109" y="65"/>
                </a:cxn>
                <a:cxn ang="0">
                  <a:pos x="124" y="49"/>
                </a:cxn>
                <a:cxn ang="0">
                  <a:pos x="98" y="64"/>
                </a:cxn>
                <a:cxn ang="0">
                  <a:pos x="74" y="116"/>
                </a:cxn>
                <a:cxn ang="0">
                  <a:pos x="93" y="58"/>
                </a:cxn>
                <a:cxn ang="0">
                  <a:pos x="101" y="38"/>
                </a:cxn>
                <a:cxn ang="0">
                  <a:pos x="84" y="50"/>
                </a:cxn>
                <a:cxn ang="0">
                  <a:pos x="65" y="70"/>
                </a:cxn>
                <a:cxn ang="0">
                  <a:pos x="53" y="98"/>
                </a:cxn>
                <a:cxn ang="0">
                  <a:pos x="53" y="117"/>
                </a:cxn>
                <a:cxn ang="0">
                  <a:pos x="47" y="92"/>
                </a:cxn>
                <a:cxn ang="0">
                  <a:pos x="66" y="62"/>
                </a:cxn>
                <a:cxn ang="0">
                  <a:pos x="72" y="46"/>
                </a:cxn>
                <a:cxn ang="0">
                  <a:pos x="58" y="47"/>
                </a:cxn>
                <a:cxn ang="0">
                  <a:pos x="30" y="86"/>
                </a:cxn>
                <a:cxn ang="0">
                  <a:pos x="25" y="96"/>
                </a:cxn>
                <a:cxn ang="0">
                  <a:pos x="33" y="62"/>
                </a:cxn>
                <a:cxn ang="0">
                  <a:pos x="60" y="32"/>
                </a:cxn>
                <a:cxn ang="0">
                  <a:pos x="63" y="18"/>
                </a:cxn>
                <a:cxn ang="0">
                  <a:pos x="42" y="30"/>
                </a:cxn>
                <a:cxn ang="0">
                  <a:pos x="13" y="63"/>
                </a:cxn>
                <a:cxn ang="0">
                  <a:pos x="2" y="83"/>
                </a:cxn>
                <a:cxn ang="0">
                  <a:pos x="14" y="46"/>
                </a:cxn>
                <a:cxn ang="0">
                  <a:pos x="31" y="30"/>
                </a:cxn>
                <a:cxn ang="0">
                  <a:pos x="45" y="15"/>
                </a:cxn>
                <a:cxn ang="0">
                  <a:pos x="77" y="0"/>
                </a:cxn>
                <a:cxn ang="0">
                  <a:pos x="101" y="7"/>
                </a:cxn>
              </a:cxnLst>
              <a:rect l="0" t="0" r="r" b="b"/>
              <a:pathLst>
                <a:path w="272" h="125">
                  <a:moveTo>
                    <a:pt x="112" y="15"/>
                  </a:moveTo>
                  <a:lnTo>
                    <a:pt x="134" y="23"/>
                  </a:lnTo>
                  <a:lnTo>
                    <a:pt x="158" y="29"/>
                  </a:lnTo>
                  <a:lnTo>
                    <a:pt x="183" y="32"/>
                  </a:lnTo>
                  <a:lnTo>
                    <a:pt x="207" y="36"/>
                  </a:lnTo>
                  <a:lnTo>
                    <a:pt x="230" y="41"/>
                  </a:lnTo>
                  <a:lnTo>
                    <a:pt x="249" y="52"/>
                  </a:lnTo>
                  <a:lnTo>
                    <a:pt x="264" y="70"/>
                  </a:lnTo>
                  <a:lnTo>
                    <a:pt x="272" y="96"/>
                  </a:lnTo>
                  <a:lnTo>
                    <a:pt x="270" y="101"/>
                  </a:lnTo>
                  <a:lnTo>
                    <a:pt x="269" y="97"/>
                  </a:lnTo>
                  <a:lnTo>
                    <a:pt x="269" y="93"/>
                  </a:lnTo>
                  <a:lnTo>
                    <a:pt x="268" y="89"/>
                  </a:lnTo>
                  <a:lnTo>
                    <a:pt x="265" y="87"/>
                  </a:lnTo>
                  <a:lnTo>
                    <a:pt x="266" y="86"/>
                  </a:lnTo>
                  <a:lnTo>
                    <a:pt x="259" y="80"/>
                  </a:lnTo>
                  <a:lnTo>
                    <a:pt x="252" y="72"/>
                  </a:lnTo>
                  <a:lnTo>
                    <a:pt x="245" y="67"/>
                  </a:lnTo>
                  <a:lnTo>
                    <a:pt x="235" y="64"/>
                  </a:lnTo>
                  <a:lnTo>
                    <a:pt x="232" y="65"/>
                  </a:lnTo>
                  <a:lnTo>
                    <a:pt x="230" y="65"/>
                  </a:lnTo>
                  <a:lnTo>
                    <a:pt x="226" y="67"/>
                  </a:lnTo>
                  <a:lnTo>
                    <a:pt x="223" y="70"/>
                  </a:lnTo>
                  <a:lnTo>
                    <a:pt x="224" y="76"/>
                  </a:lnTo>
                  <a:lnTo>
                    <a:pt x="228" y="79"/>
                  </a:lnTo>
                  <a:lnTo>
                    <a:pt x="232" y="82"/>
                  </a:lnTo>
                  <a:lnTo>
                    <a:pt x="235" y="86"/>
                  </a:lnTo>
                  <a:lnTo>
                    <a:pt x="239" y="87"/>
                  </a:lnTo>
                  <a:lnTo>
                    <a:pt x="243" y="89"/>
                  </a:lnTo>
                  <a:lnTo>
                    <a:pt x="247" y="94"/>
                  </a:lnTo>
                  <a:lnTo>
                    <a:pt x="250" y="98"/>
                  </a:lnTo>
                  <a:lnTo>
                    <a:pt x="253" y="102"/>
                  </a:lnTo>
                  <a:lnTo>
                    <a:pt x="257" y="105"/>
                  </a:lnTo>
                  <a:lnTo>
                    <a:pt x="262" y="106"/>
                  </a:lnTo>
                  <a:lnTo>
                    <a:pt x="267" y="104"/>
                  </a:lnTo>
                  <a:lnTo>
                    <a:pt x="266" y="107"/>
                  </a:lnTo>
                  <a:lnTo>
                    <a:pt x="264" y="110"/>
                  </a:lnTo>
                  <a:lnTo>
                    <a:pt x="262" y="113"/>
                  </a:lnTo>
                  <a:lnTo>
                    <a:pt x="258" y="114"/>
                  </a:lnTo>
                  <a:lnTo>
                    <a:pt x="254" y="109"/>
                  </a:lnTo>
                  <a:lnTo>
                    <a:pt x="250" y="102"/>
                  </a:lnTo>
                  <a:lnTo>
                    <a:pt x="245" y="97"/>
                  </a:lnTo>
                  <a:lnTo>
                    <a:pt x="239" y="92"/>
                  </a:lnTo>
                  <a:lnTo>
                    <a:pt x="233" y="86"/>
                  </a:lnTo>
                  <a:lnTo>
                    <a:pt x="226" y="83"/>
                  </a:lnTo>
                  <a:lnTo>
                    <a:pt x="220" y="80"/>
                  </a:lnTo>
                  <a:lnTo>
                    <a:pt x="213" y="79"/>
                  </a:lnTo>
                  <a:lnTo>
                    <a:pt x="208" y="81"/>
                  </a:lnTo>
                  <a:lnTo>
                    <a:pt x="206" y="84"/>
                  </a:lnTo>
                  <a:lnTo>
                    <a:pt x="205" y="87"/>
                  </a:lnTo>
                  <a:lnTo>
                    <a:pt x="206" y="92"/>
                  </a:lnTo>
                  <a:lnTo>
                    <a:pt x="214" y="99"/>
                  </a:lnTo>
                  <a:lnTo>
                    <a:pt x="222" y="106"/>
                  </a:lnTo>
                  <a:lnTo>
                    <a:pt x="230" y="114"/>
                  </a:lnTo>
                  <a:lnTo>
                    <a:pt x="235" y="123"/>
                  </a:lnTo>
                  <a:lnTo>
                    <a:pt x="232" y="120"/>
                  </a:lnTo>
                  <a:lnTo>
                    <a:pt x="228" y="116"/>
                  </a:lnTo>
                  <a:lnTo>
                    <a:pt x="223" y="113"/>
                  </a:lnTo>
                  <a:lnTo>
                    <a:pt x="218" y="110"/>
                  </a:lnTo>
                  <a:lnTo>
                    <a:pt x="213" y="106"/>
                  </a:lnTo>
                  <a:lnTo>
                    <a:pt x="207" y="103"/>
                  </a:lnTo>
                  <a:lnTo>
                    <a:pt x="202" y="100"/>
                  </a:lnTo>
                  <a:lnTo>
                    <a:pt x="197" y="98"/>
                  </a:lnTo>
                  <a:lnTo>
                    <a:pt x="191" y="103"/>
                  </a:lnTo>
                  <a:lnTo>
                    <a:pt x="189" y="109"/>
                  </a:lnTo>
                  <a:lnTo>
                    <a:pt x="191" y="114"/>
                  </a:lnTo>
                  <a:lnTo>
                    <a:pt x="196" y="119"/>
                  </a:lnTo>
                  <a:lnTo>
                    <a:pt x="201" y="125"/>
                  </a:lnTo>
                  <a:lnTo>
                    <a:pt x="193" y="121"/>
                  </a:lnTo>
                  <a:lnTo>
                    <a:pt x="186" y="116"/>
                  </a:lnTo>
                  <a:lnTo>
                    <a:pt x="180" y="112"/>
                  </a:lnTo>
                  <a:lnTo>
                    <a:pt x="172" y="112"/>
                  </a:lnTo>
                  <a:lnTo>
                    <a:pt x="175" y="109"/>
                  </a:lnTo>
                  <a:lnTo>
                    <a:pt x="179" y="104"/>
                  </a:lnTo>
                  <a:lnTo>
                    <a:pt x="181" y="99"/>
                  </a:lnTo>
                  <a:lnTo>
                    <a:pt x="180" y="94"/>
                  </a:lnTo>
                  <a:lnTo>
                    <a:pt x="173" y="92"/>
                  </a:lnTo>
                  <a:lnTo>
                    <a:pt x="167" y="95"/>
                  </a:lnTo>
                  <a:lnTo>
                    <a:pt x="160" y="97"/>
                  </a:lnTo>
                  <a:lnTo>
                    <a:pt x="154" y="94"/>
                  </a:lnTo>
                  <a:lnTo>
                    <a:pt x="157" y="89"/>
                  </a:lnTo>
                  <a:lnTo>
                    <a:pt x="160" y="84"/>
                  </a:lnTo>
                  <a:lnTo>
                    <a:pt x="163" y="79"/>
                  </a:lnTo>
                  <a:lnTo>
                    <a:pt x="164" y="73"/>
                  </a:lnTo>
                  <a:lnTo>
                    <a:pt x="161" y="71"/>
                  </a:lnTo>
                  <a:lnTo>
                    <a:pt x="158" y="69"/>
                  </a:lnTo>
                  <a:lnTo>
                    <a:pt x="155" y="69"/>
                  </a:lnTo>
                  <a:lnTo>
                    <a:pt x="152" y="69"/>
                  </a:lnTo>
                  <a:lnTo>
                    <a:pt x="147" y="72"/>
                  </a:lnTo>
                  <a:lnTo>
                    <a:pt x="141" y="78"/>
                  </a:lnTo>
                  <a:lnTo>
                    <a:pt x="137" y="83"/>
                  </a:lnTo>
                  <a:lnTo>
                    <a:pt x="134" y="88"/>
                  </a:lnTo>
                  <a:lnTo>
                    <a:pt x="131" y="94"/>
                  </a:lnTo>
                  <a:lnTo>
                    <a:pt x="127" y="99"/>
                  </a:lnTo>
                  <a:lnTo>
                    <a:pt x="124" y="103"/>
                  </a:lnTo>
                  <a:lnTo>
                    <a:pt x="120" y="107"/>
                  </a:lnTo>
                  <a:lnTo>
                    <a:pt x="123" y="94"/>
                  </a:lnTo>
                  <a:lnTo>
                    <a:pt x="130" y="79"/>
                  </a:lnTo>
                  <a:lnTo>
                    <a:pt x="138" y="66"/>
                  </a:lnTo>
                  <a:lnTo>
                    <a:pt x="151" y="56"/>
                  </a:lnTo>
                  <a:lnTo>
                    <a:pt x="152" y="54"/>
                  </a:lnTo>
                  <a:lnTo>
                    <a:pt x="151" y="53"/>
                  </a:lnTo>
                  <a:lnTo>
                    <a:pt x="149" y="52"/>
                  </a:lnTo>
                  <a:lnTo>
                    <a:pt x="147" y="51"/>
                  </a:lnTo>
                  <a:lnTo>
                    <a:pt x="138" y="56"/>
                  </a:lnTo>
                  <a:lnTo>
                    <a:pt x="131" y="62"/>
                  </a:lnTo>
                  <a:lnTo>
                    <a:pt x="122" y="69"/>
                  </a:lnTo>
                  <a:lnTo>
                    <a:pt x="116" y="77"/>
                  </a:lnTo>
                  <a:lnTo>
                    <a:pt x="109" y="85"/>
                  </a:lnTo>
                  <a:lnTo>
                    <a:pt x="104" y="95"/>
                  </a:lnTo>
                  <a:lnTo>
                    <a:pt x="100" y="104"/>
                  </a:lnTo>
                  <a:lnTo>
                    <a:pt x="98" y="115"/>
                  </a:lnTo>
                  <a:lnTo>
                    <a:pt x="94" y="103"/>
                  </a:lnTo>
                  <a:lnTo>
                    <a:pt x="98" y="90"/>
                  </a:lnTo>
                  <a:lnTo>
                    <a:pt x="103" y="78"/>
                  </a:lnTo>
                  <a:lnTo>
                    <a:pt x="109" y="65"/>
                  </a:lnTo>
                  <a:lnTo>
                    <a:pt x="114" y="62"/>
                  </a:lnTo>
                  <a:lnTo>
                    <a:pt x="119" y="58"/>
                  </a:lnTo>
                  <a:lnTo>
                    <a:pt x="122" y="54"/>
                  </a:lnTo>
                  <a:lnTo>
                    <a:pt x="124" y="49"/>
                  </a:lnTo>
                  <a:lnTo>
                    <a:pt x="117" y="49"/>
                  </a:lnTo>
                  <a:lnTo>
                    <a:pt x="110" y="54"/>
                  </a:lnTo>
                  <a:lnTo>
                    <a:pt x="104" y="60"/>
                  </a:lnTo>
                  <a:lnTo>
                    <a:pt x="98" y="64"/>
                  </a:lnTo>
                  <a:lnTo>
                    <a:pt x="89" y="76"/>
                  </a:lnTo>
                  <a:lnTo>
                    <a:pt x="83" y="88"/>
                  </a:lnTo>
                  <a:lnTo>
                    <a:pt x="78" y="102"/>
                  </a:lnTo>
                  <a:lnTo>
                    <a:pt x="74" y="116"/>
                  </a:lnTo>
                  <a:lnTo>
                    <a:pt x="72" y="88"/>
                  </a:lnTo>
                  <a:lnTo>
                    <a:pt x="78" y="78"/>
                  </a:lnTo>
                  <a:lnTo>
                    <a:pt x="86" y="68"/>
                  </a:lnTo>
                  <a:lnTo>
                    <a:pt x="93" y="58"/>
                  </a:lnTo>
                  <a:lnTo>
                    <a:pt x="99" y="48"/>
                  </a:lnTo>
                  <a:lnTo>
                    <a:pt x="107" y="38"/>
                  </a:lnTo>
                  <a:lnTo>
                    <a:pt x="104" y="37"/>
                  </a:lnTo>
                  <a:lnTo>
                    <a:pt x="101" y="38"/>
                  </a:lnTo>
                  <a:lnTo>
                    <a:pt x="98" y="40"/>
                  </a:lnTo>
                  <a:lnTo>
                    <a:pt x="95" y="40"/>
                  </a:lnTo>
                  <a:lnTo>
                    <a:pt x="90" y="46"/>
                  </a:lnTo>
                  <a:lnTo>
                    <a:pt x="84" y="50"/>
                  </a:lnTo>
                  <a:lnTo>
                    <a:pt x="78" y="54"/>
                  </a:lnTo>
                  <a:lnTo>
                    <a:pt x="73" y="60"/>
                  </a:lnTo>
                  <a:lnTo>
                    <a:pt x="69" y="65"/>
                  </a:lnTo>
                  <a:lnTo>
                    <a:pt x="65" y="70"/>
                  </a:lnTo>
                  <a:lnTo>
                    <a:pt x="61" y="77"/>
                  </a:lnTo>
                  <a:lnTo>
                    <a:pt x="60" y="84"/>
                  </a:lnTo>
                  <a:lnTo>
                    <a:pt x="55" y="90"/>
                  </a:lnTo>
                  <a:lnTo>
                    <a:pt x="53" y="98"/>
                  </a:lnTo>
                  <a:lnTo>
                    <a:pt x="52" y="106"/>
                  </a:lnTo>
                  <a:lnTo>
                    <a:pt x="52" y="114"/>
                  </a:lnTo>
                  <a:lnTo>
                    <a:pt x="55" y="116"/>
                  </a:lnTo>
                  <a:lnTo>
                    <a:pt x="53" y="117"/>
                  </a:lnTo>
                  <a:lnTo>
                    <a:pt x="49" y="112"/>
                  </a:lnTo>
                  <a:lnTo>
                    <a:pt x="46" y="105"/>
                  </a:lnTo>
                  <a:lnTo>
                    <a:pt x="46" y="98"/>
                  </a:lnTo>
                  <a:lnTo>
                    <a:pt x="47" y="92"/>
                  </a:lnTo>
                  <a:lnTo>
                    <a:pt x="49" y="83"/>
                  </a:lnTo>
                  <a:lnTo>
                    <a:pt x="53" y="74"/>
                  </a:lnTo>
                  <a:lnTo>
                    <a:pt x="58" y="67"/>
                  </a:lnTo>
                  <a:lnTo>
                    <a:pt x="66" y="62"/>
                  </a:lnTo>
                  <a:lnTo>
                    <a:pt x="65" y="56"/>
                  </a:lnTo>
                  <a:lnTo>
                    <a:pt x="68" y="53"/>
                  </a:lnTo>
                  <a:lnTo>
                    <a:pt x="71" y="50"/>
                  </a:lnTo>
                  <a:lnTo>
                    <a:pt x="72" y="46"/>
                  </a:lnTo>
                  <a:lnTo>
                    <a:pt x="90" y="29"/>
                  </a:lnTo>
                  <a:lnTo>
                    <a:pt x="78" y="33"/>
                  </a:lnTo>
                  <a:lnTo>
                    <a:pt x="69" y="39"/>
                  </a:lnTo>
                  <a:lnTo>
                    <a:pt x="58" y="47"/>
                  </a:lnTo>
                  <a:lnTo>
                    <a:pt x="50" y="55"/>
                  </a:lnTo>
                  <a:lnTo>
                    <a:pt x="42" y="65"/>
                  </a:lnTo>
                  <a:lnTo>
                    <a:pt x="36" y="74"/>
                  </a:lnTo>
                  <a:lnTo>
                    <a:pt x="30" y="86"/>
                  </a:lnTo>
                  <a:lnTo>
                    <a:pt x="26" y="98"/>
                  </a:lnTo>
                  <a:lnTo>
                    <a:pt x="24" y="112"/>
                  </a:lnTo>
                  <a:lnTo>
                    <a:pt x="24" y="103"/>
                  </a:lnTo>
                  <a:lnTo>
                    <a:pt x="25" y="96"/>
                  </a:lnTo>
                  <a:lnTo>
                    <a:pt x="25" y="88"/>
                  </a:lnTo>
                  <a:lnTo>
                    <a:pt x="24" y="82"/>
                  </a:lnTo>
                  <a:lnTo>
                    <a:pt x="28" y="71"/>
                  </a:lnTo>
                  <a:lnTo>
                    <a:pt x="33" y="62"/>
                  </a:lnTo>
                  <a:lnTo>
                    <a:pt x="39" y="54"/>
                  </a:lnTo>
                  <a:lnTo>
                    <a:pt x="46" y="47"/>
                  </a:lnTo>
                  <a:lnTo>
                    <a:pt x="53" y="39"/>
                  </a:lnTo>
                  <a:lnTo>
                    <a:pt x="60" y="32"/>
                  </a:lnTo>
                  <a:lnTo>
                    <a:pt x="68" y="23"/>
                  </a:lnTo>
                  <a:lnTo>
                    <a:pt x="74" y="15"/>
                  </a:lnTo>
                  <a:lnTo>
                    <a:pt x="69" y="16"/>
                  </a:lnTo>
                  <a:lnTo>
                    <a:pt x="63" y="18"/>
                  </a:lnTo>
                  <a:lnTo>
                    <a:pt x="58" y="20"/>
                  </a:lnTo>
                  <a:lnTo>
                    <a:pt x="53" y="23"/>
                  </a:lnTo>
                  <a:lnTo>
                    <a:pt x="47" y="27"/>
                  </a:lnTo>
                  <a:lnTo>
                    <a:pt x="42" y="30"/>
                  </a:lnTo>
                  <a:lnTo>
                    <a:pt x="38" y="34"/>
                  </a:lnTo>
                  <a:lnTo>
                    <a:pt x="35" y="38"/>
                  </a:lnTo>
                  <a:lnTo>
                    <a:pt x="20" y="48"/>
                  </a:lnTo>
                  <a:lnTo>
                    <a:pt x="13" y="63"/>
                  </a:lnTo>
                  <a:lnTo>
                    <a:pt x="9" y="80"/>
                  </a:lnTo>
                  <a:lnTo>
                    <a:pt x="4" y="96"/>
                  </a:lnTo>
                  <a:lnTo>
                    <a:pt x="0" y="90"/>
                  </a:lnTo>
                  <a:lnTo>
                    <a:pt x="2" y="83"/>
                  </a:lnTo>
                  <a:lnTo>
                    <a:pt x="5" y="73"/>
                  </a:lnTo>
                  <a:lnTo>
                    <a:pt x="6" y="65"/>
                  </a:lnTo>
                  <a:lnTo>
                    <a:pt x="9" y="54"/>
                  </a:lnTo>
                  <a:lnTo>
                    <a:pt x="14" y="46"/>
                  </a:lnTo>
                  <a:lnTo>
                    <a:pt x="21" y="37"/>
                  </a:lnTo>
                  <a:lnTo>
                    <a:pt x="29" y="29"/>
                  </a:lnTo>
                  <a:lnTo>
                    <a:pt x="30" y="30"/>
                  </a:lnTo>
                  <a:lnTo>
                    <a:pt x="31" y="30"/>
                  </a:lnTo>
                  <a:lnTo>
                    <a:pt x="31" y="31"/>
                  </a:lnTo>
                  <a:lnTo>
                    <a:pt x="33" y="31"/>
                  </a:lnTo>
                  <a:lnTo>
                    <a:pt x="38" y="22"/>
                  </a:lnTo>
                  <a:lnTo>
                    <a:pt x="45" y="15"/>
                  </a:lnTo>
                  <a:lnTo>
                    <a:pt x="54" y="9"/>
                  </a:lnTo>
                  <a:lnTo>
                    <a:pt x="62" y="4"/>
                  </a:lnTo>
                  <a:lnTo>
                    <a:pt x="70" y="1"/>
                  </a:lnTo>
                  <a:lnTo>
                    <a:pt x="77" y="0"/>
                  </a:lnTo>
                  <a:lnTo>
                    <a:pt x="83" y="0"/>
                  </a:lnTo>
                  <a:lnTo>
                    <a:pt x="89" y="1"/>
                  </a:lnTo>
                  <a:lnTo>
                    <a:pt x="94" y="4"/>
                  </a:lnTo>
                  <a:lnTo>
                    <a:pt x="101" y="7"/>
                  </a:lnTo>
                  <a:lnTo>
                    <a:pt x="106" y="11"/>
                  </a:lnTo>
                  <a:lnTo>
                    <a:pt x="112" y="1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 rot="21434563">
              <a:off x="4644629" y="3945656"/>
              <a:ext cx="524801" cy="38439"/>
            </a:xfrm>
            <a:custGeom>
              <a:avLst/>
              <a:gdLst/>
              <a:ahLst/>
              <a:cxnLst>
                <a:cxn ang="0">
                  <a:pos x="176" y="6"/>
                </a:cxn>
                <a:cxn ang="0">
                  <a:pos x="200" y="6"/>
                </a:cxn>
                <a:cxn ang="0">
                  <a:pos x="200" y="12"/>
                </a:cxn>
                <a:cxn ang="0">
                  <a:pos x="188" y="13"/>
                </a:cxn>
                <a:cxn ang="0">
                  <a:pos x="176" y="13"/>
                </a:cxn>
                <a:cxn ang="0">
                  <a:pos x="164" y="13"/>
                </a:cxn>
                <a:cxn ang="0">
                  <a:pos x="152" y="13"/>
                </a:cxn>
                <a:cxn ang="0">
                  <a:pos x="139" y="13"/>
                </a:cxn>
                <a:cxn ang="0">
                  <a:pos x="126" y="13"/>
                </a:cxn>
                <a:cxn ang="0">
                  <a:pos x="114" y="12"/>
                </a:cxn>
                <a:cxn ang="0">
                  <a:pos x="102" y="12"/>
                </a:cxn>
                <a:cxn ang="0">
                  <a:pos x="89" y="11"/>
                </a:cxn>
                <a:cxn ang="0">
                  <a:pos x="76" y="11"/>
                </a:cxn>
                <a:cxn ang="0">
                  <a:pos x="63" y="10"/>
                </a:cxn>
                <a:cxn ang="0">
                  <a:pos x="51" y="10"/>
                </a:cxn>
                <a:cxn ang="0">
                  <a:pos x="38" y="9"/>
                </a:cxn>
                <a:cxn ang="0">
                  <a:pos x="25" y="9"/>
                </a:cxn>
                <a:cxn ang="0">
                  <a:pos x="12" y="9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1" y="4"/>
                </a:cxn>
                <a:cxn ang="0">
                  <a:pos x="23" y="3"/>
                </a:cxn>
                <a:cxn ang="0">
                  <a:pos x="33" y="3"/>
                </a:cxn>
                <a:cxn ang="0">
                  <a:pos x="43" y="2"/>
                </a:cxn>
                <a:cxn ang="0">
                  <a:pos x="53" y="2"/>
                </a:cxn>
                <a:cxn ang="0">
                  <a:pos x="62" y="1"/>
                </a:cxn>
                <a:cxn ang="0">
                  <a:pos x="72" y="2"/>
                </a:cxn>
                <a:cxn ang="0">
                  <a:pos x="83" y="3"/>
                </a:cxn>
                <a:cxn ang="0">
                  <a:pos x="85" y="0"/>
                </a:cxn>
                <a:cxn ang="0">
                  <a:pos x="96" y="1"/>
                </a:cxn>
                <a:cxn ang="0">
                  <a:pos x="108" y="1"/>
                </a:cxn>
                <a:cxn ang="0">
                  <a:pos x="120" y="2"/>
                </a:cxn>
                <a:cxn ang="0">
                  <a:pos x="131" y="2"/>
                </a:cxn>
                <a:cxn ang="0">
                  <a:pos x="142" y="3"/>
                </a:cxn>
                <a:cxn ang="0">
                  <a:pos x="154" y="3"/>
                </a:cxn>
                <a:cxn ang="0">
                  <a:pos x="165" y="4"/>
                </a:cxn>
                <a:cxn ang="0">
                  <a:pos x="176" y="6"/>
                </a:cxn>
              </a:cxnLst>
              <a:rect l="0" t="0" r="r" b="b"/>
              <a:pathLst>
                <a:path w="200" h="13">
                  <a:moveTo>
                    <a:pt x="176" y="6"/>
                  </a:moveTo>
                  <a:lnTo>
                    <a:pt x="200" y="6"/>
                  </a:lnTo>
                  <a:lnTo>
                    <a:pt x="200" y="12"/>
                  </a:lnTo>
                  <a:lnTo>
                    <a:pt x="188" y="13"/>
                  </a:lnTo>
                  <a:lnTo>
                    <a:pt x="176" y="13"/>
                  </a:lnTo>
                  <a:lnTo>
                    <a:pt x="164" y="13"/>
                  </a:lnTo>
                  <a:lnTo>
                    <a:pt x="152" y="13"/>
                  </a:lnTo>
                  <a:lnTo>
                    <a:pt x="139" y="13"/>
                  </a:lnTo>
                  <a:lnTo>
                    <a:pt x="126" y="13"/>
                  </a:lnTo>
                  <a:lnTo>
                    <a:pt x="114" y="12"/>
                  </a:lnTo>
                  <a:lnTo>
                    <a:pt x="102" y="12"/>
                  </a:lnTo>
                  <a:lnTo>
                    <a:pt x="89" y="11"/>
                  </a:lnTo>
                  <a:lnTo>
                    <a:pt x="76" y="11"/>
                  </a:lnTo>
                  <a:lnTo>
                    <a:pt x="63" y="10"/>
                  </a:lnTo>
                  <a:lnTo>
                    <a:pt x="51" y="10"/>
                  </a:lnTo>
                  <a:lnTo>
                    <a:pt x="38" y="9"/>
                  </a:lnTo>
                  <a:lnTo>
                    <a:pt x="25" y="9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11" y="4"/>
                  </a:lnTo>
                  <a:lnTo>
                    <a:pt x="23" y="3"/>
                  </a:lnTo>
                  <a:lnTo>
                    <a:pt x="33" y="3"/>
                  </a:lnTo>
                  <a:lnTo>
                    <a:pt x="43" y="2"/>
                  </a:lnTo>
                  <a:lnTo>
                    <a:pt x="53" y="2"/>
                  </a:lnTo>
                  <a:lnTo>
                    <a:pt x="62" y="1"/>
                  </a:lnTo>
                  <a:lnTo>
                    <a:pt x="72" y="2"/>
                  </a:lnTo>
                  <a:lnTo>
                    <a:pt x="83" y="3"/>
                  </a:lnTo>
                  <a:lnTo>
                    <a:pt x="85" y="0"/>
                  </a:lnTo>
                  <a:lnTo>
                    <a:pt x="96" y="1"/>
                  </a:lnTo>
                  <a:lnTo>
                    <a:pt x="108" y="1"/>
                  </a:lnTo>
                  <a:lnTo>
                    <a:pt x="120" y="2"/>
                  </a:lnTo>
                  <a:lnTo>
                    <a:pt x="131" y="2"/>
                  </a:lnTo>
                  <a:lnTo>
                    <a:pt x="142" y="3"/>
                  </a:lnTo>
                  <a:lnTo>
                    <a:pt x="154" y="3"/>
                  </a:lnTo>
                  <a:lnTo>
                    <a:pt x="165" y="4"/>
                  </a:lnTo>
                  <a:lnTo>
                    <a:pt x="17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 rot="21434563">
              <a:off x="5623414" y="3821603"/>
              <a:ext cx="1941766" cy="1812459"/>
            </a:xfrm>
            <a:custGeom>
              <a:avLst/>
              <a:gdLst/>
              <a:ahLst/>
              <a:cxnLst>
                <a:cxn ang="0">
                  <a:pos x="636" y="26"/>
                </a:cxn>
                <a:cxn ang="0">
                  <a:pos x="729" y="71"/>
                </a:cxn>
                <a:cxn ang="0">
                  <a:pos x="647" y="37"/>
                </a:cxn>
                <a:cxn ang="0">
                  <a:pos x="575" y="14"/>
                </a:cxn>
                <a:cxn ang="0">
                  <a:pos x="545" y="139"/>
                </a:cxn>
                <a:cxn ang="0">
                  <a:pos x="645" y="190"/>
                </a:cxn>
                <a:cxn ang="0">
                  <a:pos x="721" y="219"/>
                </a:cxn>
                <a:cxn ang="0">
                  <a:pos x="621" y="189"/>
                </a:cxn>
                <a:cxn ang="0">
                  <a:pos x="532" y="171"/>
                </a:cxn>
                <a:cxn ang="0">
                  <a:pos x="594" y="195"/>
                </a:cxn>
                <a:cxn ang="0">
                  <a:pos x="569" y="192"/>
                </a:cxn>
                <a:cxn ang="0">
                  <a:pos x="508" y="178"/>
                </a:cxn>
                <a:cxn ang="0">
                  <a:pos x="399" y="172"/>
                </a:cxn>
                <a:cxn ang="0">
                  <a:pos x="263" y="175"/>
                </a:cxn>
                <a:cxn ang="0">
                  <a:pos x="82" y="197"/>
                </a:cxn>
                <a:cxn ang="0">
                  <a:pos x="136" y="209"/>
                </a:cxn>
                <a:cxn ang="0">
                  <a:pos x="202" y="208"/>
                </a:cxn>
                <a:cxn ang="0">
                  <a:pos x="159" y="217"/>
                </a:cxn>
                <a:cxn ang="0">
                  <a:pos x="208" y="217"/>
                </a:cxn>
                <a:cxn ang="0">
                  <a:pos x="221" y="206"/>
                </a:cxn>
                <a:cxn ang="0">
                  <a:pos x="360" y="191"/>
                </a:cxn>
                <a:cxn ang="0">
                  <a:pos x="404" y="193"/>
                </a:cxn>
                <a:cxn ang="0">
                  <a:pos x="365" y="239"/>
                </a:cxn>
                <a:cxn ang="0">
                  <a:pos x="339" y="232"/>
                </a:cxn>
                <a:cxn ang="0">
                  <a:pos x="344" y="255"/>
                </a:cxn>
                <a:cxn ang="0">
                  <a:pos x="212" y="424"/>
                </a:cxn>
                <a:cxn ang="0">
                  <a:pos x="245" y="457"/>
                </a:cxn>
                <a:cxn ang="0">
                  <a:pos x="250" y="485"/>
                </a:cxn>
                <a:cxn ang="0">
                  <a:pos x="182" y="533"/>
                </a:cxn>
                <a:cxn ang="0">
                  <a:pos x="232" y="600"/>
                </a:cxn>
                <a:cxn ang="0">
                  <a:pos x="213" y="613"/>
                </a:cxn>
                <a:cxn ang="0">
                  <a:pos x="161" y="513"/>
                </a:cxn>
                <a:cxn ang="0">
                  <a:pos x="140" y="366"/>
                </a:cxn>
                <a:cxn ang="0">
                  <a:pos x="192" y="318"/>
                </a:cxn>
                <a:cxn ang="0">
                  <a:pos x="240" y="314"/>
                </a:cxn>
                <a:cxn ang="0">
                  <a:pos x="263" y="302"/>
                </a:cxn>
                <a:cxn ang="0">
                  <a:pos x="215" y="299"/>
                </a:cxn>
                <a:cxn ang="0">
                  <a:pos x="137" y="286"/>
                </a:cxn>
                <a:cxn ang="0">
                  <a:pos x="50" y="346"/>
                </a:cxn>
                <a:cxn ang="0">
                  <a:pos x="4" y="329"/>
                </a:cxn>
                <a:cxn ang="0">
                  <a:pos x="82" y="326"/>
                </a:cxn>
                <a:cxn ang="0">
                  <a:pos x="43" y="303"/>
                </a:cxn>
                <a:cxn ang="0">
                  <a:pos x="27" y="251"/>
                </a:cxn>
                <a:cxn ang="0">
                  <a:pos x="100" y="154"/>
                </a:cxn>
                <a:cxn ang="0">
                  <a:pos x="181" y="90"/>
                </a:cxn>
                <a:cxn ang="0">
                  <a:pos x="246" y="64"/>
                </a:cxn>
                <a:cxn ang="0">
                  <a:pos x="355" y="53"/>
                </a:cxn>
                <a:cxn ang="0">
                  <a:pos x="353" y="71"/>
                </a:cxn>
                <a:cxn ang="0">
                  <a:pos x="274" y="81"/>
                </a:cxn>
                <a:cxn ang="0">
                  <a:pos x="365" y="80"/>
                </a:cxn>
                <a:cxn ang="0">
                  <a:pos x="471" y="76"/>
                </a:cxn>
                <a:cxn ang="0">
                  <a:pos x="538" y="67"/>
                </a:cxn>
                <a:cxn ang="0">
                  <a:pos x="440" y="66"/>
                </a:cxn>
                <a:cxn ang="0">
                  <a:pos x="440" y="61"/>
                </a:cxn>
                <a:cxn ang="0">
                  <a:pos x="536" y="48"/>
                </a:cxn>
                <a:cxn ang="0">
                  <a:pos x="448" y="45"/>
                </a:cxn>
                <a:cxn ang="0">
                  <a:pos x="542" y="25"/>
                </a:cxn>
                <a:cxn ang="0">
                  <a:pos x="484" y="25"/>
                </a:cxn>
                <a:cxn ang="0">
                  <a:pos x="492" y="16"/>
                </a:cxn>
                <a:cxn ang="0">
                  <a:pos x="526" y="4"/>
                </a:cxn>
                <a:cxn ang="0">
                  <a:pos x="468" y="1"/>
                </a:cxn>
                <a:cxn ang="0">
                  <a:pos x="533" y="0"/>
                </a:cxn>
              </a:cxnLst>
              <a:rect l="0" t="0" r="r" b="b"/>
              <a:pathLst>
                <a:path w="740" h="613">
                  <a:moveTo>
                    <a:pt x="551" y="1"/>
                  </a:moveTo>
                  <a:lnTo>
                    <a:pt x="554" y="5"/>
                  </a:lnTo>
                  <a:lnTo>
                    <a:pt x="555" y="7"/>
                  </a:lnTo>
                  <a:lnTo>
                    <a:pt x="557" y="9"/>
                  </a:lnTo>
                  <a:lnTo>
                    <a:pt x="560" y="10"/>
                  </a:lnTo>
                  <a:lnTo>
                    <a:pt x="560" y="1"/>
                  </a:lnTo>
                  <a:lnTo>
                    <a:pt x="579" y="8"/>
                  </a:lnTo>
                  <a:lnTo>
                    <a:pt x="598" y="13"/>
                  </a:lnTo>
                  <a:lnTo>
                    <a:pt x="616" y="20"/>
                  </a:lnTo>
                  <a:lnTo>
                    <a:pt x="636" y="26"/>
                  </a:lnTo>
                  <a:lnTo>
                    <a:pt x="654" y="33"/>
                  </a:lnTo>
                  <a:lnTo>
                    <a:pt x="672" y="41"/>
                  </a:lnTo>
                  <a:lnTo>
                    <a:pt x="690" y="49"/>
                  </a:lnTo>
                  <a:lnTo>
                    <a:pt x="706" y="60"/>
                  </a:lnTo>
                  <a:lnTo>
                    <a:pt x="708" y="58"/>
                  </a:lnTo>
                  <a:lnTo>
                    <a:pt x="712" y="61"/>
                  </a:lnTo>
                  <a:lnTo>
                    <a:pt x="717" y="63"/>
                  </a:lnTo>
                  <a:lnTo>
                    <a:pt x="721" y="65"/>
                  </a:lnTo>
                  <a:lnTo>
                    <a:pt x="725" y="69"/>
                  </a:lnTo>
                  <a:lnTo>
                    <a:pt x="729" y="71"/>
                  </a:lnTo>
                  <a:lnTo>
                    <a:pt x="734" y="73"/>
                  </a:lnTo>
                  <a:lnTo>
                    <a:pt x="737" y="76"/>
                  </a:lnTo>
                  <a:lnTo>
                    <a:pt x="740" y="79"/>
                  </a:lnTo>
                  <a:lnTo>
                    <a:pt x="727" y="74"/>
                  </a:lnTo>
                  <a:lnTo>
                    <a:pt x="713" y="66"/>
                  </a:lnTo>
                  <a:lnTo>
                    <a:pt x="701" y="60"/>
                  </a:lnTo>
                  <a:lnTo>
                    <a:pt x="687" y="53"/>
                  </a:lnTo>
                  <a:lnTo>
                    <a:pt x="674" y="46"/>
                  </a:lnTo>
                  <a:lnTo>
                    <a:pt x="660" y="41"/>
                  </a:lnTo>
                  <a:lnTo>
                    <a:pt x="647" y="37"/>
                  </a:lnTo>
                  <a:lnTo>
                    <a:pt x="633" y="33"/>
                  </a:lnTo>
                  <a:lnTo>
                    <a:pt x="627" y="29"/>
                  </a:lnTo>
                  <a:lnTo>
                    <a:pt x="621" y="26"/>
                  </a:lnTo>
                  <a:lnTo>
                    <a:pt x="614" y="24"/>
                  </a:lnTo>
                  <a:lnTo>
                    <a:pt x="608" y="23"/>
                  </a:lnTo>
                  <a:lnTo>
                    <a:pt x="601" y="22"/>
                  </a:lnTo>
                  <a:lnTo>
                    <a:pt x="595" y="20"/>
                  </a:lnTo>
                  <a:lnTo>
                    <a:pt x="589" y="17"/>
                  </a:lnTo>
                  <a:lnTo>
                    <a:pt x="582" y="14"/>
                  </a:lnTo>
                  <a:lnTo>
                    <a:pt x="575" y="14"/>
                  </a:lnTo>
                  <a:lnTo>
                    <a:pt x="567" y="18"/>
                  </a:lnTo>
                  <a:lnTo>
                    <a:pt x="560" y="23"/>
                  </a:lnTo>
                  <a:lnTo>
                    <a:pt x="551" y="23"/>
                  </a:lnTo>
                  <a:lnTo>
                    <a:pt x="549" y="34"/>
                  </a:lnTo>
                  <a:lnTo>
                    <a:pt x="548" y="47"/>
                  </a:lnTo>
                  <a:lnTo>
                    <a:pt x="549" y="59"/>
                  </a:lnTo>
                  <a:lnTo>
                    <a:pt x="550" y="72"/>
                  </a:lnTo>
                  <a:lnTo>
                    <a:pt x="549" y="93"/>
                  </a:lnTo>
                  <a:lnTo>
                    <a:pt x="546" y="115"/>
                  </a:lnTo>
                  <a:lnTo>
                    <a:pt x="545" y="139"/>
                  </a:lnTo>
                  <a:lnTo>
                    <a:pt x="545" y="160"/>
                  </a:lnTo>
                  <a:lnTo>
                    <a:pt x="550" y="163"/>
                  </a:lnTo>
                  <a:lnTo>
                    <a:pt x="557" y="166"/>
                  </a:lnTo>
                  <a:lnTo>
                    <a:pt x="564" y="167"/>
                  </a:lnTo>
                  <a:lnTo>
                    <a:pt x="569" y="172"/>
                  </a:lnTo>
                  <a:lnTo>
                    <a:pt x="583" y="175"/>
                  </a:lnTo>
                  <a:lnTo>
                    <a:pt x="598" y="178"/>
                  </a:lnTo>
                  <a:lnTo>
                    <a:pt x="614" y="181"/>
                  </a:lnTo>
                  <a:lnTo>
                    <a:pt x="629" y="185"/>
                  </a:lnTo>
                  <a:lnTo>
                    <a:pt x="645" y="190"/>
                  </a:lnTo>
                  <a:lnTo>
                    <a:pt x="660" y="195"/>
                  </a:lnTo>
                  <a:lnTo>
                    <a:pt x="675" y="201"/>
                  </a:lnTo>
                  <a:lnTo>
                    <a:pt x="689" y="208"/>
                  </a:lnTo>
                  <a:lnTo>
                    <a:pt x="693" y="210"/>
                  </a:lnTo>
                  <a:lnTo>
                    <a:pt x="699" y="212"/>
                  </a:lnTo>
                  <a:lnTo>
                    <a:pt x="707" y="212"/>
                  </a:lnTo>
                  <a:lnTo>
                    <a:pt x="713" y="212"/>
                  </a:lnTo>
                  <a:lnTo>
                    <a:pt x="715" y="216"/>
                  </a:lnTo>
                  <a:lnTo>
                    <a:pt x="719" y="217"/>
                  </a:lnTo>
                  <a:lnTo>
                    <a:pt x="721" y="219"/>
                  </a:lnTo>
                  <a:lnTo>
                    <a:pt x="723" y="222"/>
                  </a:lnTo>
                  <a:lnTo>
                    <a:pt x="711" y="219"/>
                  </a:lnTo>
                  <a:lnTo>
                    <a:pt x="699" y="215"/>
                  </a:lnTo>
                  <a:lnTo>
                    <a:pt x="689" y="211"/>
                  </a:lnTo>
                  <a:lnTo>
                    <a:pt x="677" y="207"/>
                  </a:lnTo>
                  <a:lnTo>
                    <a:pt x="666" y="204"/>
                  </a:lnTo>
                  <a:lnTo>
                    <a:pt x="655" y="200"/>
                  </a:lnTo>
                  <a:lnTo>
                    <a:pt x="643" y="196"/>
                  </a:lnTo>
                  <a:lnTo>
                    <a:pt x="632" y="192"/>
                  </a:lnTo>
                  <a:lnTo>
                    <a:pt x="621" y="189"/>
                  </a:lnTo>
                  <a:lnTo>
                    <a:pt x="610" y="186"/>
                  </a:lnTo>
                  <a:lnTo>
                    <a:pt x="598" y="183"/>
                  </a:lnTo>
                  <a:lnTo>
                    <a:pt x="587" y="178"/>
                  </a:lnTo>
                  <a:lnTo>
                    <a:pt x="576" y="176"/>
                  </a:lnTo>
                  <a:lnTo>
                    <a:pt x="564" y="173"/>
                  </a:lnTo>
                  <a:lnTo>
                    <a:pt x="552" y="170"/>
                  </a:lnTo>
                  <a:lnTo>
                    <a:pt x="541" y="168"/>
                  </a:lnTo>
                  <a:lnTo>
                    <a:pt x="538" y="169"/>
                  </a:lnTo>
                  <a:lnTo>
                    <a:pt x="534" y="169"/>
                  </a:lnTo>
                  <a:lnTo>
                    <a:pt x="532" y="171"/>
                  </a:lnTo>
                  <a:lnTo>
                    <a:pt x="530" y="174"/>
                  </a:lnTo>
                  <a:lnTo>
                    <a:pt x="536" y="178"/>
                  </a:lnTo>
                  <a:lnTo>
                    <a:pt x="544" y="181"/>
                  </a:lnTo>
                  <a:lnTo>
                    <a:pt x="551" y="184"/>
                  </a:lnTo>
                  <a:lnTo>
                    <a:pt x="559" y="187"/>
                  </a:lnTo>
                  <a:lnTo>
                    <a:pt x="566" y="187"/>
                  </a:lnTo>
                  <a:lnTo>
                    <a:pt x="574" y="188"/>
                  </a:lnTo>
                  <a:lnTo>
                    <a:pt x="580" y="190"/>
                  </a:lnTo>
                  <a:lnTo>
                    <a:pt x="588" y="192"/>
                  </a:lnTo>
                  <a:lnTo>
                    <a:pt x="594" y="195"/>
                  </a:lnTo>
                  <a:lnTo>
                    <a:pt x="600" y="197"/>
                  </a:lnTo>
                  <a:lnTo>
                    <a:pt x="607" y="200"/>
                  </a:lnTo>
                  <a:lnTo>
                    <a:pt x="613" y="202"/>
                  </a:lnTo>
                  <a:lnTo>
                    <a:pt x="608" y="201"/>
                  </a:lnTo>
                  <a:lnTo>
                    <a:pt x="601" y="200"/>
                  </a:lnTo>
                  <a:lnTo>
                    <a:pt x="595" y="199"/>
                  </a:lnTo>
                  <a:lnTo>
                    <a:pt x="589" y="197"/>
                  </a:lnTo>
                  <a:lnTo>
                    <a:pt x="582" y="195"/>
                  </a:lnTo>
                  <a:lnTo>
                    <a:pt x="576" y="194"/>
                  </a:lnTo>
                  <a:lnTo>
                    <a:pt x="569" y="192"/>
                  </a:lnTo>
                  <a:lnTo>
                    <a:pt x="563" y="191"/>
                  </a:lnTo>
                  <a:lnTo>
                    <a:pt x="558" y="189"/>
                  </a:lnTo>
                  <a:lnTo>
                    <a:pt x="552" y="188"/>
                  </a:lnTo>
                  <a:lnTo>
                    <a:pt x="547" y="186"/>
                  </a:lnTo>
                  <a:lnTo>
                    <a:pt x="542" y="185"/>
                  </a:lnTo>
                  <a:lnTo>
                    <a:pt x="535" y="183"/>
                  </a:lnTo>
                  <a:lnTo>
                    <a:pt x="530" y="181"/>
                  </a:lnTo>
                  <a:lnTo>
                    <a:pt x="524" y="179"/>
                  </a:lnTo>
                  <a:lnTo>
                    <a:pt x="518" y="178"/>
                  </a:lnTo>
                  <a:lnTo>
                    <a:pt x="508" y="178"/>
                  </a:lnTo>
                  <a:lnTo>
                    <a:pt x="496" y="177"/>
                  </a:lnTo>
                  <a:lnTo>
                    <a:pt x="485" y="176"/>
                  </a:lnTo>
                  <a:lnTo>
                    <a:pt x="475" y="175"/>
                  </a:lnTo>
                  <a:lnTo>
                    <a:pt x="464" y="173"/>
                  </a:lnTo>
                  <a:lnTo>
                    <a:pt x="453" y="172"/>
                  </a:lnTo>
                  <a:lnTo>
                    <a:pt x="443" y="172"/>
                  </a:lnTo>
                  <a:lnTo>
                    <a:pt x="433" y="173"/>
                  </a:lnTo>
                  <a:lnTo>
                    <a:pt x="422" y="173"/>
                  </a:lnTo>
                  <a:lnTo>
                    <a:pt x="411" y="172"/>
                  </a:lnTo>
                  <a:lnTo>
                    <a:pt x="399" y="172"/>
                  </a:lnTo>
                  <a:lnTo>
                    <a:pt x="386" y="171"/>
                  </a:lnTo>
                  <a:lnTo>
                    <a:pt x="375" y="170"/>
                  </a:lnTo>
                  <a:lnTo>
                    <a:pt x="362" y="170"/>
                  </a:lnTo>
                  <a:lnTo>
                    <a:pt x="350" y="169"/>
                  </a:lnTo>
                  <a:lnTo>
                    <a:pt x="339" y="169"/>
                  </a:lnTo>
                  <a:lnTo>
                    <a:pt x="326" y="171"/>
                  </a:lnTo>
                  <a:lnTo>
                    <a:pt x="311" y="172"/>
                  </a:lnTo>
                  <a:lnTo>
                    <a:pt x="296" y="173"/>
                  </a:lnTo>
                  <a:lnTo>
                    <a:pt x="280" y="174"/>
                  </a:lnTo>
                  <a:lnTo>
                    <a:pt x="263" y="175"/>
                  </a:lnTo>
                  <a:lnTo>
                    <a:pt x="247" y="177"/>
                  </a:lnTo>
                  <a:lnTo>
                    <a:pt x="231" y="178"/>
                  </a:lnTo>
                  <a:lnTo>
                    <a:pt x="216" y="181"/>
                  </a:lnTo>
                  <a:lnTo>
                    <a:pt x="198" y="184"/>
                  </a:lnTo>
                  <a:lnTo>
                    <a:pt x="179" y="186"/>
                  </a:lnTo>
                  <a:lnTo>
                    <a:pt x="159" y="188"/>
                  </a:lnTo>
                  <a:lnTo>
                    <a:pt x="140" y="189"/>
                  </a:lnTo>
                  <a:lnTo>
                    <a:pt x="120" y="191"/>
                  </a:lnTo>
                  <a:lnTo>
                    <a:pt x="101" y="194"/>
                  </a:lnTo>
                  <a:lnTo>
                    <a:pt x="82" y="197"/>
                  </a:lnTo>
                  <a:lnTo>
                    <a:pt x="62" y="201"/>
                  </a:lnTo>
                  <a:lnTo>
                    <a:pt x="59" y="203"/>
                  </a:lnTo>
                  <a:lnTo>
                    <a:pt x="56" y="206"/>
                  </a:lnTo>
                  <a:lnTo>
                    <a:pt x="54" y="210"/>
                  </a:lnTo>
                  <a:lnTo>
                    <a:pt x="56" y="215"/>
                  </a:lnTo>
                  <a:lnTo>
                    <a:pt x="59" y="217"/>
                  </a:lnTo>
                  <a:lnTo>
                    <a:pt x="78" y="215"/>
                  </a:lnTo>
                  <a:lnTo>
                    <a:pt x="98" y="212"/>
                  </a:lnTo>
                  <a:lnTo>
                    <a:pt x="117" y="211"/>
                  </a:lnTo>
                  <a:lnTo>
                    <a:pt x="136" y="209"/>
                  </a:lnTo>
                  <a:lnTo>
                    <a:pt x="155" y="208"/>
                  </a:lnTo>
                  <a:lnTo>
                    <a:pt x="173" y="206"/>
                  </a:lnTo>
                  <a:lnTo>
                    <a:pt x="192" y="205"/>
                  </a:lnTo>
                  <a:lnTo>
                    <a:pt x="210" y="203"/>
                  </a:lnTo>
                  <a:lnTo>
                    <a:pt x="212" y="205"/>
                  </a:lnTo>
                  <a:lnTo>
                    <a:pt x="210" y="207"/>
                  </a:lnTo>
                  <a:lnTo>
                    <a:pt x="208" y="208"/>
                  </a:lnTo>
                  <a:lnTo>
                    <a:pt x="206" y="209"/>
                  </a:lnTo>
                  <a:lnTo>
                    <a:pt x="206" y="208"/>
                  </a:lnTo>
                  <a:lnTo>
                    <a:pt x="202" y="208"/>
                  </a:lnTo>
                  <a:lnTo>
                    <a:pt x="198" y="208"/>
                  </a:lnTo>
                  <a:lnTo>
                    <a:pt x="193" y="209"/>
                  </a:lnTo>
                  <a:lnTo>
                    <a:pt x="188" y="209"/>
                  </a:lnTo>
                  <a:lnTo>
                    <a:pt x="184" y="210"/>
                  </a:lnTo>
                  <a:lnTo>
                    <a:pt x="180" y="211"/>
                  </a:lnTo>
                  <a:lnTo>
                    <a:pt x="174" y="211"/>
                  </a:lnTo>
                  <a:lnTo>
                    <a:pt x="170" y="211"/>
                  </a:lnTo>
                  <a:lnTo>
                    <a:pt x="167" y="213"/>
                  </a:lnTo>
                  <a:lnTo>
                    <a:pt x="164" y="215"/>
                  </a:lnTo>
                  <a:lnTo>
                    <a:pt x="159" y="217"/>
                  </a:lnTo>
                  <a:lnTo>
                    <a:pt x="159" y="222"/>
                  </a:lnTo>
                  <a:lnTo>
                    <a:pt x="165" y="224"/>
                  </a:lnTo>
                  <a:lnTo>
                    <a:pt x="171" y="224"/>
                  </a:lnTo>
                  <a:lnTo>
                    <a:pt x="176" y="224"/>
                  </a:lnTo>
                  <a:lnTo>
                    <a:pt x="182" y="223"/>
                  </a:lnTo>
                  <a:lnTo>
                    <a:pt x="187" y="222"/>
                  </a:lnTo>
                  <a:lnTo>
                    <a:pt x="193" y="220"/>
                  </a:lnTo>
                  <a:lnTo>
                    <a:pt x="199" y="219"/>
                  </a:lnTo>
                  <a:lnTo>
                    <a:pt x="204" y="219"/>
                  </a:lnTo>
                  <a:lnTo>
                    <a:pt x="208" y="217"/>
                  </a:lnTo>
                  <a:lnTo>
                    <a:pt x="213" y="217"/>
                  </a:lnTo>
                  <a:lnTo>
                    <a:pt x="217" y="217"/>
                  </a:lnTo>
                  <a:lnTo>
                    <a:pt x="221" y="217"/>
                  </a:lnTo>
                  <a:lnTo>
                    <a:pt x="224" y="217"/>
                  </a:lnTo>
                  <a:lnTo>
                    <a:pt x="229" y="217"/>
                  </a:lnTo>
                  <a:lnTo>
                    <a:pt x="233" y="215"/>
                  </a:lnTo>
                  <a:lnTo>
                    <a:pt x="236" y="211"/>
                  </a:lnTo>
                  <a:lnTo>
                    <a:pt x="233" y="207"/>
                  </a:lnTo>
                  <a:lnTo>
                    <a:pt x="228" y="206"/>
                  </a:lnTo>
                  <a:lnTo>
                    <a:pt x="221" y="206"/>
                  </a:lnTo>
                  <a:lnTo>
                    <a:pt x="216" y="203"/>
                  </a:lnTo>
                  <a:lnTo>
                    <a:pt x="233" y="199"/>
                  </a:lnTo>
                  <a:lnTo>
                    <a:pt x="251" y="196"/>
                  </a:lnTo>
                  <a:lnTo>
                    <a:pt x="268" y="194"/>
                  </a:lnTo>
                  <a:lnTo>
                    <a:pt x="286" y="193"/>
                  </a:lnTo>
                  <a:lnTo>
                    <a:pt x="303" y="192"/>
                  </a:lnTo>
                  <a:lnTo>
                    <a:pt x="321" y="191"/>
                  </a:lnTo>
                  <a:lnTo>
                    <a:pt x="339" y="191"/>
                  </a:lnTo>
                  <a:lnTo>
                    <a:pt x="357" y="189"/>
                  </a:lnTo>
                  <a:lnTo>
                    <a:pt x="360" y="191"/>
                  </a:lnTo>
                  <a:lnTo>
                    <a:pt x="363" y="191"/>
                  </a:lnTo>
                  <a:lnTo>
                    <a:pt x="365" y="190"/>
                  </a:lnTo>
                  <a:lnTo>
                    <a:pt x="368" y="189"/>
                  </a:lnTo>
                  <a:lnTo>
                    <a:pt x="373" y="190"/>
                  </a:lnTo>
                  <a:lnTo>
                    <a:pt x="380" y="190"/>
                  </a:lnTo>
                  <a:lnTo>
                    <a:pt x="385" y="191"/>
                  </a:lnTo>
                  <a:lnTo>
                    <a:pt x="389" y="191"/>
                  </a:lnTo>
                  <a:lnTo>
                    <a:pt x="395" y="191"/>
                  </a:lnTo>
                  <a:lnTo>
                    <a:pt x="400" y="192"/>
                  </a:lnTo>
                  <a:lnTo>
                    <a:pt x="404" y="193"/>
                  </a:lnTo>
                  <a:lnTo>
                    <a:pt x="410" y="195"/>
                  </a:lnTo>
                  <a:lnTo>
                    <a:pt x="475" y="196"/>
                  </a:lnTo>
                  <a:lnTo>
                    <a:pt x="460" y="197"/>
                  </a:lnTo>
                  <a:lnTo>
                    <a:pt x="445" y="201"/>
                  </a:lnTo>
                  <a:lnTo>
                    <a:pt x="431" y="205"/>
                  </a:lnTo>
                  <a:lnTo>
                    <a:pt x="417" y="209"/>
                  </a:lnTo>
                  <a:lnTo>
                    <a:pt x="403" y="216"/>
                  </a:lnTo>
                  <a:lnTo>
                    <a:pt x="389" y="223"/>
                  </a:lnTo>
                  <a:lnTo>
                    <a:pt x="377" y="231"/>
                  </a:lnTo>
                  <a:lnTo>
                    <a:pt x="365" y="239"/>
                  </a:lnTo>
                  <a:lnTo>
                    <a:pt x="366" y="237"/>
                  </a:lnTo>
                  <a:lnTo>
                    <a:pt x="368" y="235"/>
                  </a:lnTo>
                  <a:lnTo>
                    <a:pt x="368" y="233"/>
                  </a:lnTo>
                  <a:lnTo>
                    <a:pt x="367" y="231"/>
                  </a:lnTo>
                  <a:lnTo>
                    <a:pt x="363" y="231"/>
                  </a:lnTo>
                  <a:lnTo>
                    <a:pt x="359" y="231"/>
                  </a:lnTo>
                  <a:lnTo>
                    <a:pt x="353" y="231"/>
                  </a:lnTo>
                  <a:lnTo>
                    <a:pt x="349" y="231"/>
                  </a:lnTo>
                  <a:lnTo>
                    <a:pt x="345" y="231"/>
                  </a:lnTo>
                  <a:lnTo>
                    <a:pt x="339" y="232"/>
                  </a:lnTo>
                  <a:lnTo>
                    <a:pt x="335" y="233"/>
                  </a:lnTo>
                  <a:lnTo>
                    <a:pt x="331" y="234"/>
                  </a:lnTo>
                  <a:lnTo>
                    <a:pt x="330" y="237"/>
                  </a:lnTo>
                  <a:lnTo>
                    <a:pt x="330" y="240"/>
                  </a:lnTo>
                  <a:lnTo>
                    <a:pt x="332" y="242"/>
                  </a:lnTo>
                  <a:lnTo>
                    <a:pt x="335" y="243"/>
                  </a:lnTo>
                  <a:lnTo>
                    <a:pt x="361" y="239"/>
                  </a:lnTo>
                  <a:lnTo>
                    <a:pt x="357" y="245"/>
                  </a:lnTo>
                  <a:lnTo>
                    <a:pt x="351" y="250"/>
                  </a:lnTo>
                  <a:lnTo>
                    <a:pt x="344" y="255"/>
                  </a:lnTo>
                  <a:lnTo>
                    <a:pt x="336" y="260"/>
                  </a:lnTo>
                  <a:lnTo>
                    <a:pt x="316" y="276"/>
                  </a:lnTo>
                  <a:lnTo>
                    <a:pt x="297" y="293"/>
                  </a:lnTo>
                  <a:lnTo>
                    <a:pt x="278" y="311"/>
                  </a:lnTo>
                  <a:lnTo>
                    <a:pt x="262" y="331"/>
                  </a:lnTo>
                  <a:lnTo>
                    <a:pt x="246" y="352"/>
                  </a:lnTo>
                  <a:lnTo>
                    <a:pt x="233" y="373"/>
                  </a:lnTo>
                  <a:lnTo>
                    <a:pt x="222" y="397"/>
                  </a:lnTo>
                  <a:lnTo>
                    <a:pt x="215" y="421"/>
                  </a:lnTo>
                  <a:lnTo>
                    <a:pt x="212" y="424"/>
                  </a:lnTo>
                  <a:lnTo>
                    <a:pt x="209" y="429"/>
                  </a:lnTo>
                  <a:lnTo>
                    <a:pt x="207" y="433"/>
                  </a:lnTo>
                  <a:lnTo>
                    <a:pt x="209" y="438"/>
                  </a:lnTo>
                  <a:lnTo>
                    <a:pt x="215" y="444"/>
                  </a:lnTo>
                  <a:lnTo>
                    <a:pt x="219" y="447"/>
                  </a:lnTo>
                  <a:lnTo>
                    <a:pt x="224" y="448"/>
                  </a:lnTo>
                  <a:lnTo>
                    <a:pt x="230" y="448"/>
                  </a:lnTo>
                  <a:lnTo>
                    <a:pt x="234" y="451"/>
                  </a:lnTo>
                  <a:lnTo>
                    <a:pt x="239" y="454"/>
                  </a:lnTo>
                  <a:lnTo>
                    <a:pt x="245" y="457"/>
                  </a:lnTo>
                  <a:lnTo>
                    <a:pt x="250" y="460"/>
                  </a:lnTo>
                  <a:lnTo>
                    <a:pt x="254" y="464"/>
                  </a:lnTo>
                  <a:lnTo>
                    <a:pt x="257" y="467"/>
                  </a:lnTo>
                  <a:lnTo>
                    <a:pt x="259" y="472"/>
                  </a:lnTo>
                  <a:lnTo>
                    <a:pt x="259" y="479"/>
                  </a:lnTo>
                  <a:lnTo>
                    <a:pt x="258" y="481"/>
                  </a:lnTo>
                  <a:lnTo>
                    <a:pt x="256" y="482"/>
                  </a:lnTo>
                  <a:lnTo>
                    <a:pt x="256" y="484"/>
                  </a:lnTo>
                  <a:lnTo>
                    <a:pt x="256" y="487"/>
                  </a:lnTo>
                  <a:lnTo>
                    <a:pt x="250" y="485"/>
                  </a:lnTo>
                  <a:lnTo>
                    <a:pt x="242" y="483"/>
                  </a:lnTo>
                  <a:lnTo>
                    <a:pt x="234" y="479"/>
                  </a:lnTo>
                  <a:lnTo>
                    <a:pt x="226" y="476"/>
                  </a:lnTo>
                  <a:lnTo>
                    <a:pt x="218" y="472"/>
                  </a:lnTo>
                  <a:lnTo>
                    <a:pt x="209" y="471"/>
                  </a:lnTo>
                  <a:lnTo>
                    <a:pt x="201" y="471"/>
                  </a:lnTo>
                  <a:lnTo>
                    <a:pt x="192" y="474"/>
                  </a:lnTo>
                  <a:lnTo>
                    <a:pt x="182" y="487"/>
                  </a:lnTo>
                  <a:lnTo>
                    <a:pt x="181" y="511"/>
                  </a:lnTo>
                  <a:lnTo>
                    <a:pt x="182" y="533"/>
                  </a:lnTo>
                  <a:lnTo>
                    <a:pt x="187" y="553"/>
                  </a:lnTo>
                  <a:lnTo>
                    <a:pt x="200" y="571"/>
                  </a:lnTo>
                  <a:lnTo>
                    <a:pt x="202" y="576"/>
                  </a:lnTo>
                  <a:lnTo>
                    <a:pt x="206" y="580"/>
                  </a:lnTo>
                  <a:lnTo>
                    <a:pt x="209" y="583"/>
                  </a:lnTo>
                  <a:lnTo>
                    <a:pt x="215" y="587"/>
                  </a:lnTo>
                  <a:lnTo>
                    <a:pt x="219" y="591"/>
                  </a:lnTo>
                  <a:lnTo>
                    <a:pt x="223" y="594"/>
                  </a:lnTo>
                  <a:lnTo>
                    <a:pt x="228" y="597"/>
                  </a:lnTo>
                  <a:lnTo>
                    <a:pt x="232" y="600"/>
                  </a:lnTo>
                  <a:lnTo>
                    <a:pt x="236" y="600"/>
                  </a:lnTo>
                  <a:lnTo>
                    <a:pt x="237" y="602"/>
                  </a:lnTo>
                  <a:lnTo>
                    <a:pt x="238" y="606"/>
                  </a:lnTo>
                  <a:lnTo>
                    <a:pt x="239" y="609"/>
                  </a:lnTo>
                  <a:lnTo>
                    <a:pt x="235" y="610"/>
                  </a:lnTo>
                  <a:lnTo>
                    <a:pt x="231" y="611"/>
                  </a:lnTo>
                  <a:lnTo>
                    <a:pt x="226" y="612"/>
                  </a:lnTo>
                  <a:lnTo>
                    <a:pt x="222" y="613"/>
                  </a:lnTo>
                  <a:lnTo>
                    <a:pt x="217" y="613"/>
                  </a:lnTo>
                  <a:lnTo>
                    <a:pt x="213" y="613"/>
                  </a:lnTo>
                  <a:lnTo>
                    <a:pt x="208" y="612"/>
                  </a:lnTo>
                  <a:lnTo>
                    <a:pt x="204" y="610"/>
                  </a:lnTo>
                  <a:lnTo>
                    <a:pt x="177" y="585"/>
                  </a:lnTo>
                  <a:lnTo>
                    <a:pt x="173" y="570"/>
                  </a:lnTo>
                  <a:lnTo>
                    <a:pt x="167" y="555"/>
                  </a:lnTo>
                  <a:lnTo>
                    <a:pt x="163" y="541"/>
                  </a:lnTo>
                  <a:lnTo>
                    <a:pt x="159" y="525"/>
                  </a:lnTo>
                  <a:lnTo>
                    <a:pt x="160" y="521"/>
                  </a:lnTo>
                  <a:lnTo>
                    <a:pt x="161" y="517"/>
                  </a:lnTo>
                  <a:lnTo>
                    <a:pt x="161" y="513"/>
                  </a:lnTo>
                  <a:lnTo>
                    <a:pt x="163" y="509"/>
                  </a:lnTo>
                  <a:lnTo>
                    <a:pt x="164" y="490"/>
                  </a:lnTo>
                  <a:lnTo>
                    <a:pt x="167" y="471"/>
                  </a:lnTo>
                  <a:lnTo>
                    <a:pt x="170" y="452"/>
                  </a:lnTo>
                  <a:lnTo>
                    <a:pt x="172" y="434"/>
                  </a:lnTo>
                  <a:lnTo>
                    <a:pt x="172" y="416"/>
                  </a:lnTo>
                  <a:lnTo>
                    <a:pt x="169" y="399"/>
                  </a:lnTo>
                  <a:lnTo>
                    <a:pt x="160" y="384"/>
                  </a:lnTo>
                  <a:lnTo>
                    <a:pt x="145" y="369"/>
                  </a:lnTo>
                  <a:lnTo>
                    <a:pt x="140" y="366"/>
                  </a:lnTo>
                  <a:lnTo>
                    <a:pt x="135" y="364"/>
                  </a:lnTo>
                  <a:lnTo>
                    <a:pt x="130" y="362"/>
                  </a:lnTo>
                  <a:lnTo>
                    <a:pt x="124" y="359"/>
                  </a:lnTo>
                  <a:lnTo>
                    <a:pt x="118" y="358"/>
                  </a:lnTo>
                  <a:lnTo>
                    <a:pt x="112" y="356"/>
                  </a:lnTo>
                  <a:lnTo>
                    <a:pt x="106" y="355"/>
                  </a:lnTo>
                  <a:lnTo>
                    <a:pt x="101" y="353"/>
                  </a:lnTo>
                  <a:lnTo>
                    <a:pt x="132" y="319"/>
                  </a:lnTo>
                  <a:lnTo>
                    <a:pt x="188" y="317"/>
                  </a:lnTo>
                  <a:lnTo>
                    <a:pt x="192" y="318"/>
                  </a:lnTo>
                  <a:lnTo>
                    <a:pt x="197" y="318"/>
                  </a:lnTo>
                  <a:lnTo>
                    <a:pt x="201" y="318"/>
                  </a:lnTo>
                  <a:lnTo>
                    <a:pt x="206" y="317"/>
                  </a:lnTo>
                  <a:lnTo>
                    <a:pt x="210" y="316"/>
                  </a:lnTo>
                  <a:lnTo>
                    <a:pt x="215" y="315"/>
                  </a:lnTo>
                  <a:lnTo>
                    <a:pt x="219" y="314"/>
                  </a:lnTo>
                  <a:lnTo>
                    <a:pt x="223" y="314"/>
                  </a:lnTo>
                  <a:lnTo>
                    <a:pt x="230" y="314"/>
                  </a:lnTo>
                  <a:lnTo>
                    <a:pt x="235" y="314"/>
                  </a:lnTo>
                  <a:lnTo>
                    <a:pt x="240" y="314"/>
                  </a:lnTo>
                  <a:lnTo>
                    <a:pt x="245" y="314"/>
                  </a:lnTo>
                  <a:lnTo>
                    <a:pt x="250" y="314"/>
                  </a:lnTo>
                  <a:lnTo>
                    <a:pt x="255" y="313"/>
                  </a:lnTo>
                  <a:lnTo>
                    <a:pt x="261" y="313"/>
                  </a:lnTo>
                  <a:lnTo>
                    <a:pt x="267" y="313"/>
                  </a:lnTo>
                  <a:lnTo>
                    <a:pt x="268" y="311"/>
                  </a:lnTo>
                  <a:lnTo>
                    <a:pt x="269" y="309"/>
                  </a:lnTo>
                  <a:lnTo>
                    <a:pt x="268" y="307"/>
                  </a:lnTo>
                  <a:lnTo>
                    <a:pt x="268" y="305"/>
                  </a:lnTo>
                  <a:lnTo>
                    <a:pt x="263" y="302"/>
                  </a:lnTo>
                  <a:lnTo>
                    <a:pt x="256" y="303"/>
                  </a:lnTo>
                  <a:lnTo>
                    <a:pt x="251" y="303"/>
                  </a:lnTo>
                  <a:lnTo>
                    <a:pt x="244" y="303"/>
                  </a:lnTo>
                  <a:lnTo>
                    <a:pt x="237" y="303"/>
                  </a:lnTo>
                  <a:lnTo>
                    <a:pt x="231" y="303"/>
                  </a:lnTo>
                  <a:lnTo>
                    <a:pt x="224" y="303"/>
                  </a:lnTo>
                  <a:lnTo>
                    <a:pt x="218" y="304"/>
                  </a:lnTo>
                  <a:lnTo>
                    <a:pt x="213" y="305"/>
                  </a:lnTo>
                  <a:lnTo>
                    <a:pt x="216" y="302"/>
                  </a:lnTo>
                  <a:lnTo>
                    <a:pt x="215" y="299"/>
                  </a:lnTo>
                  <a:lnTo>
                    <a:pt x="213" y="295"/>
                  </a:lnTo>
                  <a:lnTo>
                    <a:pt x="212" y="291"/>
                  </a:lnTo>
                  <a:lnTo>
                    <a:pt x="203" y="289"/>
                  </a:lnTo>
                  <a:lnTo>
                    <a:pt x="193" y="288"/>
                  </a:lnTo>
                  <a:lnTo>
                    <a:pt x="185" y="287"/>
                  </a:lnTo>
                  <a:lnTo>
                    <a:pt x="175" y="287"/>
                  </a:lnTo>
                  <a:lnTo>
                    <a:pt x="166" y="287"/>
                  </a:lnTo>
                  <a:lnTo>
                    <a:pt x="156" y="287"/>
                  </a:lnTo>
                  <a:lnTo>
                    <a:pt x="147" y="287"/>
                  </a:lnTo>
                  <a:lnTo>
                    <a:pt x="137" y="286"/>
                  </a:lnTo>
                  <a:lnTo>
                    <a:pt x="126" y="290"/>
                  </a:lnTo>
                  <a:lnTo>
                    <a:pt x="117" y="298"/>
                  </a:lnTo>
                  <a:lnTo>
                    <a:pt x="108" y="305"/>
                  </a:lnTo>
                  <a:lnTo>
                    <a:pt x="101" y="314"/>
                  </a:lnTo>
                  <a:lnTo>
                    <a:pt x="92" y="323"/>
                  </a:lnTo>
                  <a:lnTo>
                    <a:pt x="85" y="332"/>
                  </a:lnTo>
                  <a:lnTo>
                    <a:pt x="75" y="339"/>
                  </a:lnTo>
                  <a:lnTo>
                    <a:pt x="66" y="346"/>
                  </a:lnTo>
                  <a:lnTo>
                    <a:pt x="58" y="346"/>
                  </a:lnTo>
                  <a:lnTo>
                    <a:pt x="50" y="346"/>
                  </a:lnTo>
                  <a:lnTo>
                    <a:pt x="42" y="347"/>
                  </a:lnTo>
                  <a:lnTo>
                    <a:pt x="34" y="347"/>
                  </a:lnTo>
                  <a:lnTo>
                    <a:pt x="26" y="348"/>
                  </a:lnTo>
                  <a:lnTo>
                    <a:pt x="19" y="347"/>
                  </a:lnTo>
                  <a:lnTo>
                    <a:pt x="12" y="346"/>
                  </a:lnTo>
                  <a:lnTo>
                    <a:pt x="5" y="343"/>
                  </a:lnTo>
                  <a:lnTo>
                    <a:pt x="0" y="343"/>
                  </a:lnTo>
                  <a:lnTo>
                    <a:pt x="1" y="338"/>
                  </a:lnTo>
                  <a:lnTo>
                    <a:pt x="2" y="333"/>
                  </a:lnTo>
                  <a:lnTo>
                    <a:pt x="4" y="329"/>
                  </a:lnTo>
                  <a:lnTo>
                    <a:pt x="4" y="323"/>
                  </a:lnTo>
                  <a:lnTo>
                    <a:pt x="14" y="333"/>
                  </a:lnTo>
                  <a:lnTo>
                    <a:pt x="24" y="334"/>
                  </a:lnTo>
                  <a:lnTo>
                    <a:pt x="33" y="334"/>
                  </a:lnTo>
                  <a:lnTo>
                    <a:pt x="41" y="334"/>
                  </a:lnTo>
                  <a:lnTo>
                    <a:pt x="49" y="334"/>
                  </a:lnTo>
                  <a:lnTo>
                    <a:pt x="57" y="333"/>
                  </a:lnTo>
                  <a:lnTo>
                    <a:pt x="65" y="331"/>
                  </a:lnTo>
                  <a:lnTo>
                    <a:pt x="73" y="329"/>
                  </a:lnTo>
                  <a:lnTo>
                    <a:pt x="82" y="326"/>
                  </a:lnTo>
                  <a:lnTo>
                    <a:pt x="86" y="322"/>
                  </a:lnTo>
                  <a:lnTo>
                    <a:pt x="87" y="317"/>
                  </a:lnTo>
                  <a:lnTo>
                    <a:pt x="86" y="310"/>
                  </a:lnTo>
                  <a:lnTo>
                    <a:pt x="82" y="305"/>
                  </a:lnTo>
                  <a:lnTo>
                    <a:pt x="75" y="302"/>
                  </a:lnTo>
                  <a:lnTo>
                    <a:pt x="68" y="302"/>
                  </a:lnTo>
                  <a:lnTo>
                    <a:pt x="60" y="302"/>
                  </a:lnTo>
                  <a:lnTo>
                    <a:pt x="54" y="300"/>
                  </a:lnTo>
                  <a:lnTo>
                    <a:pt x="49" y="302"/>
                  </a:lnTo>
                  <a:lnTo>
                    <a:pt x="43" y="303"/>
                  </a:lnTo>
                  <a:lnTo>
                    <a:pt x="37" y="303"/>
                  </a:lnTo>
                  <a:lnTo>
                    <a:pt x="32" y="304"/>
                  </a:lnTo>
                  <a:lnTo>
                    <a:pt x="25" y="304"/>
                  </a:lnTo>
                  <a:lnTo>
                    <a:pt x="20" y="305"/>
                  </a:lnTo>
                  <a:lnTo>
                    <a:pt x="13" y="306"/>
                  </a:lnTo>
                  <a:lnTo>
                    <a:pt x="8" y="308"/>
                  </a:lnTo>
                  <a:lnTo>
                    <a:pt x="11" y="293"/>
                  </a:lnTo>
                  <a:lnTo>
                    <a:pt x="16" y="278"/>
                  </a:lnTo>
                  <a:lnTo>
                    <a:pt x="21" y="265"/>
                  </a:lnTo>
                  <a:lnTo>
                    <a:pt x="27" y="251"/>
                  </a:lnTo>
                  <a:lnTo>
                    <a:pt x="35" y="237"/>
                  </a:lnTo>
                  <a:lnTo>
                    <a:pt x="41" y="223"/>
                  </a:lnTo>
                  <a:lnTo>
                    <a:pt x="50" y="210"/>
                  </a:lnTo>
                  <a:lnTo>
                    <a:pt x="57" y="197"/>
                  </a:lnTo>
                  <a:lnTo>
                    <a:pt x="65" y="191"/>
                  </a:lnTo>
                  <a:lnTo>
                    <a:pt x="72" y="184"/>
                  </a:lnTo>
                  <a:lnTo>
                    <a:pt x="78" y="176"/>
                  </a:lnTo>
                  <a:lnTo>
                    <a:pt x="86" y="169"/>
                  </a:lnTo>
                  <a:lnTo>
                    <a:pt x="92" y="161"/>
                  </a:lnTo>
                  <a:lnTo>
                    <a:pt x="100" y="154"/>
                  </a:lnTo>
                  <a:lnTo>
                    <a:pt x="106" y="145"/>
                  </a:lnTo>
                  <a:lnTo>
                    <a:pt x="111" y="137"/>
                  </a:lnTo>
                  <a:lnTo>
                    <a:pt x="121" y="129"/>
                  </a:lnTo>
                  <a:lnTo>
                    <a:pt x="128" y="123"/>
                  </a:lnTo>
                  <a:lnTo>
                    <a:pt x="137" y="115"/>
                  </a:lnTo>
                  <a:lnTo>
                    <a:pt x="144" y="109"/>
                  </a:lnTo>
                  <a:lnTo>
                    <a:pt x="153" y="103"/>
                  </a:lnTo>
                  <a:lnTo>
                    <a:pt x="161" y="97"/>
                  </a:lnTo>
                  <a:lnTo>
                    <a:pt x="170" y="93"/>
                  </a:lnTo>
                  <a:lnTo>
                    <a:pt x="181" y="90"/>
                  </a:lnTo>
                  <a:lnTo>
                    <a:pt x="185" y="87"/>
                  </a:lnTo>
                  <a:lnTo>
                    <a:pt x="189" y="85"/>
                  </a:lnTo>
                  <a:lnTo>
                    <a:pt x="195" y="82"/>
                  </a:lnTo>
                  <a:lnTo>
                    <a:pt x="200" y="80"/>
                  </a:lnTo>
                  <a:lnTo>
                    <a:pt x="205" y="79"/>
                  </a:lnTo>
                  <a:lnTo>
                    <a:pt x="210" y="77"/>
                  </a:lnTo>
                  <a:lnTo>
                    <a:pt x="215" y="75"/>
                  </a:lnTo>
                  <a:lnTo>
                    <a:pt x="220" y="72"/>
                  </a:lnTo>
                  <a:lnTo>
                    <a:pt x="233" y="67"/>
                  </a:lnTo>
                  <a:lnTo>
                    <a:pt x="246" y="64"/>
                  </a:lnTo>
                  <a:lnTo>
                    <a:pt x="257" y="61"/>
                  </a:lnTo>
                  <a:lnTo>
                    <a:pt x="270" y="57"/>
                  </a:lnTo>
                  <a:lnTo>
                    <a:pt x="282" y="54"/>
                  </a:lnTo>
                  <a:lnTo>
                    <a:pt x="294" y="49"/>
                  </a:lnTo>
                  <a:lnTo>
                    <a:pt x="304" y="45"/>
                  </a:lnTo>
                  <a:lnTo>
                    <a:pt x="316" y="40"/>
                  </a:lnTo>
                  <a:lnTo>
                    <a:pt x="327" y="42"/>
                  </a:lnTo>
                  <a:lnTo>
                    <a:pt x="336" y="45"/>
                  </a:lnTo>
                  <a:lnTo>
                    <a:pt x="346" y="48"/>
                  </a:lnTo>
                  <a:lnTo>
                    <a:pt x="355" y="53"/>
                  </a:lnTo>
                  <a:lnTo>
                    <a:pt x="365" y="58"/>
                  </a:lnTo>
                  <a:lnTo>
                    <a:pt x="375" y="62"/>
                  </a:lnTo>
                  <a:lnTo>
                    <a:pt x="384" y="66"/>
                  </a:lnTo>
                  <a:lnTo>
                    <a:pt x="395" y="70"/>
                  </a:lnTo>
                  <a:lnTo>
                    <a:pt x="388" y="71"/>
                  </a:lnTo>
                  <a:lnTo>
                    <a:pt x="382" y="72"/>
                  </a:lnTo>
                  <a:lnTo>
                    <a:pt x="376" y="71"/>
                  </a:lnTo>
                  <a:lnTo>
                    <a:pt x="368" y="71"/>
                  </a:lnTo>
                  <a:lnTo>
                    <a:pt x="361" y="71"/>
                  </a:lnTo>
                  <a:lnTo>
                    <a:pt x="353" y="71"/>
                  </a:lnTo>
                  <a:lnTo>
                    <a:pt x="346" y="72"/>
                  </a:lnTo>
                  <a:lnTo>
                    <a:pt x="339" y="74"/>
                  </a:lnTo>
                  <a:lnTo>
                    <a:pt x="331" y="75"/>
                  </a:lnTo>
                  <a:lnTo>
                    <a:pt x="322" y="76"/>
                  </a:lnTo>
                  <a:lnTo>
                    <a:pt x="315" y="76"/>
                  </a:lnTo>
                  <a:lnTo>
                    <a:pt x="307" y="77"/>
                  </a:lnTo>
                  <a:lnTo>
                    <a:pt x="300" y="78"/>
                  </a:lnTo>
                  <a:lnTo>
                    <a:pt x="291" y="79"/>
                  </a:lnTo>
                  <a:lnTo>
                    <a:pt x="284" y="80"/>
                  </a:lnTo>
                  <a:lnTo>
                    <a:pt x="274" y="81"/>
                  </a:lnTo>
                  <a:lnTo>
                    <a:pt x="274" y="88"/>
                  </a:lnTo>
                  <a:lnTo>
                    <a:pt x="286" y="88"/>
                  </a:lnTo>
                  <a:lnTo>
                    <a:pt x="297" y="87"/>
                  </a:lnTo>
                  <a:lnTo>
                    <a:pt x="308" y="87"/>
                  </a:lnTo>
                  <a:lnTo>
                    <a:pt x="319" y="86"/>
                  </a:lnTo>
                  <a:lnTo>
                    <a:pt x="330" y="85"/>
                  </a:lnTo>
                  <a:lnTo>
                    <a:pt x="340" y="85"/>
                  </a:lnTo>
                  <a:lnTo>
                    <a:pt x="352" y="83"/>
                  </a:lnTo>
                  <a:lnTo>
                    <a:pt x="363" y="83"/>
                  </a:lnTo>
                  <a:lnTo>
                    <a:pt x="365" y="80"/>
                  </a:lnTo>
                  <a:lnTo>
                    <a:pt x="376" y="80"/>
                  </a:lnTo>
                  <a:lnTo>
                    <a:pt x="385" y="80"/>
                  </a:lnTo>
                  <a:lnTo>
                    <a:pt x="396" y="80"/>
                  </a:lnTo>
                  <a:lnTo>
                    <a:pt x="407" y="79"/>
                  </a:lnTo>
                  <a:lnTo>
                    <a:pt x="417" y="79"/>
                  </a:lnTo>
                  <a:lnTo>
                    <a:pt x="429" y="79"/>
                  </a:lnTo>
                  <a:lnTo>
                    <a:pt x="440" y="78"/>
                  </a:lnTo>
                  <a:lnTo>
                    <a:pt x="450" y="77"/>
                  </a:lnTo>
                  <a:lnTo>
                    <a:pt x="461" y="77"/>
                  </a:lnTo>
                  <a:lnTo>
                    <a:pt x="471" y="76"/>
                  </a:lnTo>
                  <a:lnTo>
                    <a:pt x="483" y="76"/>
                  </a:lnTo>
                  <a:lnTo>
                    <a:pt x="494" y="75"/>
                  </a:lnTo>
                  <a:lnTo>
                    <a:pt x="505" y="75"/>
                  </a:lnTo>
                  <a:lnTo>
                    <a:pt x="515" y="75"/>
                  </a:lnTo>
                  <a:lnTo>
                    <a:pt x="525" y="75"/>
                  </a:lnTo>
                  <a:lnTo>
                    <a:pt x="535" y="75"/>
                  </a:lnTo>
                  <a:lnTo>
                    <a:pt x="536" y="73"/>
                  </a:lnTo>
                  <a:lnTo>
                    <a:pt x="538" y="72"/>
                  </a:lnTo>
                  <a:lnTo>
                    <a:pt x="538" y="70"/>
                  </a:lnTo>
                  <a:lnTo>
                    <a:pt x="538" y="67"/>
                  </a:lnTo>
                  <a:lnTo>
                    <a:pt x="527" y="64"/>
                  </a:lnTo>
                  <a:lnTo>
                    <a:pt x="515" y="62"/>
                  </a:lnTo>
                  <a:lnTo>
                    <a:pt x="503" y="62"/>
                  </a:lnTo>
                  <a:lnTo>
                    <a:pt x="492" y="63"/>
                  </a:lnTo>
                  <a:lnTo>
                    <a:pt x="480" y="64"/>
                  </a:lnTo>
                  <a:lnTo>
                    <a:pt x="469" y="65"/>
                  </a:lnTo>
                  <a:lnTo>
                    <a:pt x="459" y="66"/>
                  </a:lnTo>
                  <a:lnTo>
                    <a:pt x="448" y="65"/>
                  </a:lnTo>
                  <a:lnTo>
                    <a:pt x="444" y="66"/>
                  </a:lnTo>
                  <a:lnTo>
                    <a:pt x="440" y="66"/>
                  </a:lnTo>
                  <a:lnTo>
                    <a:pt x="435" y="66"/>
                  </a:lnTo>
                  <a:lnTo>
                    <a:pt x="432" y="66"/>
                  </a:lnTo>
                  <a:lnTo>
                    <a:pt x="428" y="65"/>
                  </a:lnTo>
                  <a:lnTo>
                    <a:pt x="424" y="65"/>
                  </a:lnTo>
                  <a:lnTo>
                    <a:pt x="420" y="66"/>
                  </a:lnTo>
                  <a:lnTo>
                    <a:pt x="416" y="67"/>
                  </a:lnTo>
                  <a:lnTo>
                    <a:pt x="419" y="61"/>
                  </a:lnTo>
                  <a:lnTo>
                    <a:pt x="426" y="61"/>
                  </a:lnTo>
                  <a:lnTo>
                    <a:pt x="433" y="63"/>
                  </a:lnTo>
                  <a:lnTo>
                    <a:pt x="440" y="61"/>
                  </a:lnTo>
                  <a:lnTo>
                    <a:pt x="451" y="60"/>
                  </a:lnTo>
                  <a:lnTo>
                    <a:pt x="463" y="58"/>
                  </a:lnTo>
                  <a:lnTo>
                    <a:pt x="476" y="57"/>
                  </a:lnTo>
                  <a:lnTo>
                    <a:pt x="489" y="56"/>
                  </a:lnTo>
                  <a:lnTo>
                    <a:pt x="500" y="55"/>
                  </a:lnTo>
                  <a:lnTo>
                    <a:pt x="512" y="54"/>
                  </a:lnTo>
                  <a:lnTo>
                    <a:pt x="523" y="54"/>
                  </a:lnTo>
                  <a:lnTo>
                    <a:pt x="533" y="54"/>
                  </a:lnTo>
                  <a:lnTo>
                    <a:pt x="536" y="52"/>
                  </a:lnTo>
                  <a:lnTo>
                    <a:pt x="536" y="48"/>
                  </a:lnTo>
                  <a:lnTo>
                    <a:pt x="536" y="46"/>
                  </a:lnTo>
                  <a:lnTo>
                    <a:pt x="535" y="43"/>
                  </a:lnTo>
                  <a:lnTo>
                    <a:pt x="532" y="40"/>
                  </a:lnTo>
                  <a:lnTo>
                    <a:pt x="520" y="41"/>
                  </a:lnTo>
                  <a:lnTo>
                    <a:pt x="509" y="42"/>
                  </a:lnTo>
                  <a:lnTo>
                    <a:pt x="496" y="43"/>
                  </a:lnTo>
                  <a:lnTo>
                    <a:pt x="483" y="43"/>
                  </a:lnTo>
                  <a:lnTo>
                    <a:pt x="471" y="44"/>
                  </a:lnTo>
                  <a:lnTo>
                    <a:pt x="460" y="44"/>
                  </a:lnTo>
                  <a:lnTo>
                    <a:pt x="448" y="45"/>
                  </a:lnTo>
                  <a:lnTo>
                    <a:pt x="437" y="46"/>
                  </a:lnTo>
                  <a:lnTo>
                    <a:pt x="441" y="40"/>
                  </a:lnTo>
                  <a:lnTo>
                    <a:pt x="447" y="39"/>
                  </a:lnTo>
                  <a:lnTo>
                    <a:pt x="453" y="40"/>
                  </a:lnTo>
                  <a:lnTo>
                    <a:pt x="460" y="39"/>
                  </a:lnTo>
                  <a:lnTo>
                    <a:pt x="541" y="33"/>
                  </a:lnTo>
                  <a:lnTo>
                    <a:pt x="543" y="32"/>
                  </a:lnTo>
                  <a:lnTo>
                    <a:pt x="544" y="29"/>
                  </a:lnTo>
                  <a:lnTo>
                    <a:pt x="544" y="27"/>
                  </a:lnTo>
                  <a:lnTo>
                    <a:pt x="542" y="25"/>
                  </a:lnTo>
                  <a:lnTo>
                    <a:pt x="536" y="23"/>
                  </a:lnTo>
                  <a:lnTo>
                    <a:pt x="530" y="23"/>
                  </a:lnTo>
                  <a:lnTo>
                    <a:pt x="524" y="23"/>
                  </a:lnTo>
                  <a:lnTo>
                    <a:pt x="518" y="23"/>
                  </a:lnTo>
                  <a:lnTo>
                    <a:pt x="512" y="24"/>
                  </a:lnTo>
                  <a:lnTo>
                    <a:pt x="506" y="24"/>
                  </a:lnTo>
                  <a:lnTo>
                    <a:pt x="500" y="24"/>
                  </a:lnTo>
                  <a:lnTo>
                    <a:pt x="495" y="22"/>
                  </a:lnTo>
                  <a:lnTo>
                    <a:pt x="490" y="24"/>
                  </a:lnTo>
                  <a:lnTo>
                    <a:pt x="484" y="25"/>
                  </a:lnTo>
                  <a:lnTo>
                    <a:pt x="479" y="25"/>
                  </a:lnTo>
                  <a:lnTo>
                    <a:pt x="474" y="25"/>
                  </a:lnTo>
                  <a:lnTo>
                    <a:pt x="468" y="24"/>
                  </a:lnTo>
                  <a:lnTo>
                    <a:pt x="463" y="24"/>
                  </a:lnTo>
                  <a:lnTo>
                    <a:pt x="458" y="23"/>
                  </a:lnTo>
                  <a:lnTo>
                    <a:pt x="453" y="24"/>
                  </a:lnTo>
                  <a:lnTo>
                    <a:pt x="463" y="22"/>
                  </a:lnTo>
                  <a:lnTo>
                    <a:pt x="474" y="20"/>
                  </a:lnTo>
                  <a:lnTo>
                    <a:pt x="482" y="17"/>
                  </a:lnTo>
                  <a:lnTo>
                    <a:pt x="492" y="16"/>
                  </a:lnTo>
                  <a:lnTo>
                    <a:pt x="501" y="15"/>
                  </a:lnTo>
                  <a:lnTo>
                    <a:pt x="510" y="15"/>
                  </a:lnTo>
                  <a:lnTo>
                    <a:pt x="520" y="16"/>
                  </a:lnTo>
                  <a:lnTo>
                    <a:pt x="530" y="18"/>
                  </a:lnTo>
                  <a:lnTo>
                    <a:pt x="533" y="15"/>
                  </a:lnTo>
                  <a:lnTo>
                    <a:pt x="538" y="15"/>
                  </a:lnTo>
                  <a:lnTo>
                    <a:pt x="542" y="15"/>
                  </a:lnTo>
                  <a:lnTo>
                    <a:pt x="545" y="11"/>
                  </a:lnTo>
                  <a:lnTo>
                    <a:pt x="535" y="6"/>
                  </a:lnTo>
                  <a:lnTo>
                    <a:pt x="526" y="4"/>
                  </a:lnTo>
                  <a:lnTo>
                    <a:pt x="516" y="4"/>
                  </a:lnTo>
                  <a:lnTo>
                    <a:pt x="506" y="4"/>
                  </a:lnTo>
                  <a:lnTo>
                    <a:pt x="496" y="6"/>
                  </a:lnTo>
                  <a:lnTo>
                    <a:pt x="485" y="7"/>
                  </a:lnTo>
                  <a:lnTo>
                    <a:pt x="476" y="8"/>
                  </a:lnTo>
                  <a:lnTo>
                    <a:pt x="466" y="8"/>
                  </a:lnTo>
                  <a:lnTo>
                    <a:pt x="466" y="6"/>
                  </a:lnTo>
                  <a:lnTo>
                    <a:pt x="466" y="5"/>
                  </a:lnTo>
                  <a:lnTo>
                    <a:pt x="467" y="3"/>
                  </a:lnTo>
                  <a:lnTo>
                    <a:pt x="468" y="1"/>
                  </a:lnTo>
                  <a:lnTo>
                    <a:pt x="471" y="4"/>
                  </a:lnTo>
                  <a:lnTo>
                    <a:pt x="475" y="3"/>
                  </a:lnTo>
                  <a:lnTo>
                    <a:pt x="478" y="0"/>
                  </a:lnTo>
                  <a:lnTo>
                    <a:pt x="481" y="0"/>
                  </a:lnTo>
                  <a:lnTo>
                    <a:pt x="489" y="0"/>
                  </a:lnTo>
                  <a:lnTo>
                    <a:pt x="497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4" y="0"/>
                  </a:lnTo>
                  <a:lnTo>
                    <a:pt x="533" y="0"/>
                  </a:lnTo>
                  <a:lnTo>
                    <a:pt x="542" y="0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 rot="21434563">
              <a:off x="5076672" y="3865008"/>
              <a:ext cx="165314" cy="29566"/>
            </a:xfrm>
            <a:custGeom>
              <a:avLst/>
              <a:gdLst/>
              <a:ahLst/>
              <a:cxnLst>
                <a:cxn ang="0">
                  <a:pos x="63" y="5"/>
                </a:cxn>
                <a:cxn ang="0">
                  <a:pos x="63" y="9"/>
                </a:cxn>
                <a:cxn ang="0">
                  <a:pos x="56" y="10"/>
                </a:cxn>
                <a:cxn ang="0">
                  <a:pos x="49" y="10"/>
                </a:cxn>
                <a:cxn ang="0">
                  <a:pos x="41" y="10"/>
                </a:cxn>
                <a:cxn ang="0">
                  <a:pos x="34" y="10"/>
                </a:cxn>
                <a:cxn ang="0">
                  <a:pos x="25" y="9"/>
                </a:cxn>
                <a:cxn ang="0">
                  <a:pos x="18" y="9"/>
                </a:cxn>
                <a:cxn ang="0">
                  <a:pos x="9" y="9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8" y="1"/>
                </a:cxn>
                <a:cxn ang="0">
                  <a:pos x="17" y="1"/>
                </a:cxn>
                <a:cxn ang="0">
                  <a:pos x="25" y="1"/>
                </a:cxn>
                <a:cxn ang="0">
                  <a:pos x="34" y="0"/>
                </a:cxn>
                <a:cxn ang="0">
                  <a:pos x="42" y="0"/>
                </a:cxn>
                <a:cxn ang="0">
                  <a:pos x="50" y="1"/>
                </a:cxn>
                <a:cxn ang="0">
                  <a:pos x="57" y="3"/>
                </a:cxn>
                <a:cxn ang="0">
                  <a:pos x="63" y="5"/>
                </a:cxn>
              </a:cxnLst>
              <a:rect l="0" t="0" r="r" b="b"/>
              <a:pathLst>
                <a:path w="63" h="10">
                  <a:moveTo>
                    <a:pt x="63" y="5"/>
                  </a:moveTo>
                  <a:lnTo>
                    <a:pt x="63" y="9"/>
                  </a:lnTo>
                  <a:lnTo>
                    <a:pt x="56" y="10"/>
                  </a:lnTo>
                  <a:lnTo>
                    <a:pt x="49" y="10"/>
                  </a:lnTo>
                  <a:lnTo>
                    <a:pt x="41" y="10"/>
                  </a:lnTo>
                  <a:lnTo>
                    <a:pt x="34" y="10"/>
                  </a:lnTo>
                  <a:lnTo>
                    <a:pt x="25" y="9"/>
                  </a:lnTo>
                  <a:lnTo>
                    <a:pt x="18" y="9"/>
                  </a:lnTo>
                  <a:lnTo>
                    <a:pt x="9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8" y="1"/>
                  </a:lnTo>
                  <a:lnTo>
                    <a:pt x="17" y="1"/>
                  </a:lnTo>
                  <a:lnTo>
                    <a:pt x="25" y="1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50" y="1"/>
                  </a:lnTo>
                  <a:lnTo>
                    <a:pt x="57" y="3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 rot="21434563">
              <a:off x="5802470" y="3938949"/>
              <a:ext cx="57728" cy="50265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9" y="6"/>
                </a:cxn>
                <a:cxn ang="0">
                  <a:pos x="14" y="11"/>
                </a:cxn>
                <a:cxn ang="0">
                  <a:pos x="9" y="14"/>
                </a:cxn>
                <a:cxn ang="0">
                  <a:pos x="4" y="17"/>
                </a:cxn>
                <a:cxn ang="0">
                  <a:pos x="0" y="12"/>
                </a:cxn>
                <a:cxn ang="0">
                  <a:pos x="5" y="7"/>
                </a:cxn>
                <a:cxn ang="0">
                  <a:pos x="11" y="2"/>
                </a:cxn>
                <a:cxn ang="0">
                  <a:pos x="17" y="0"/>
                </a:cxn>
                <a:cxn ang="0">
                  <a:pos x="22" y="2"/>
                </a:cxn>
              </a:cxnLst>
              <a:rect l="0" t="0" r="r" b="b"/>
              <a:pathLst>
                <a:path w="22" h="17">
                  <a:moveTo>
                    <a:pt x="22" y="2"/>
                  </a:moveTo>
                  <a:lnTo>
                    <a:pt x="19" y="6"/>
                  </a:lnTo>
                  <a:lnTo>
                    <a:pt x="14" y="11"/>
                  </a:lnTo>
                  <a:lnTo>
                    <a:pt x="9" y="14"/>
                  </a:lnTo>
                  <a:lnTo>
                    <a:pt x="4" y="17"/>
                  </a:lnTo>
                  <a:lnTo>
                    <a:pt x="0" y="12"/>
                  </a:lnTo>
                  <a:lnTo>
                    <a:pt x="5" y="7"/>
                  </a:lnTo>
                  <a:lnTo>
                    <a:pt x="11" y="2"/>
                  </a:lnTo>
                  <a:lnTo>
                    <a:pt x="17" y="0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 rot="21434563">
              <a:off x="7086737" y="3919779"/>
              <a:ext cx="385730" cy="431678"/>
            </a:xfrm>
            <a:custGeom>
              <a:avLst/>
              <a:gdLst/>
              <a:ahLst/>
              <a:cxnLst>
                <a:cxn ang="0">
                  <a:pos x="142" y="45"/>
                </a:cxn>
                <a:cxn ang="0">
                  <a:pos x="147" y="69"/>
                </a:cxn>
                <a:cxn ang="0">
                  <a:pos x="145" y="95"/>
                </a:cxn>
                <a:cxn ang="0">
                  <a:pos x="138" y="120"/>
                </a:cxn>
                <a:cxn ang="0">
                  <a:pos x="131" y="142"/>
                </a:cxn>
                <a:cxn ang="0">
                  <a:pos x="126" y="146"/>
                </a:cxn>
                <a:cxn ang="0">
                  <a:pos x="121" y="146"/>
                </a:cxn>
                <a:cxn ang="0">
                  <a:pos x="115" y="144"/>
                </a:cxn>
                <a:cxn ang="0">
                  <a:pos x="110" y="141"/>
                </a:cxn>
                <a:cxn ang="0">
                  <a:pos x="97" y="134"/>
                </a:cxn>
                <a:cxn ang="0">
                  <a:pos x="83" y="129"/>
                </a:cxn>
                <a:cxn ang="0">
                  <a:pos x="70" y="125"/>
                </a:cxn>
                <a:cxn ang="0">
                  <a:pos x="56" y="121"/>
                </a:cxn>
                <a:cxn ang="0">
                  <a:pos x="42" y="116"/>
                </a:cxn>
                <a:cxn ang="0">
                  <a:pos x="28" y="113"/>
                </a:cxn>
                <a:cxn ang="0">
                  <a:pos x="14" y="109"/>
                </a:cxn>
                <a:cxn ang="0">
                  <a:pos x="0" y="105"/>
                </a:cxn>
                <a:cxn ang="0">
                  <a:pos x="5" y="77"/>
                </a:cxn>
                <a:cxn ang="0">
                  <a:pos x="7" y="52"/>
                </a:cxn>
                <a:cxn ang="0">
                  <a:pos x="8" y="27"/>
                </a:cxn>
                <a:cxn ang="0">
                  <a:pos x="7" y="0"/>
                </a:cxn>
                <a:cxn ang="0">
                  <a:pos x="26" y="1"/>
                </a:cxn>
                <a:cxn ang="0">
                  <a:pos x="44" y="4"/>
                </a:cxn>
                <a:cxn ang="0">
                  <a:pos x="61" y="9"/>
                </a:cxn>
                <a:cxn ang="0">
                  <a:pos x="78" y="14"/>
                </a:cxn>
                <a:cxn ang="0">
                  <a:pos x="94" y="20"/>
                </a:cxn>
                <a:cxn ang="0">
                  <a:pos x="110" y="28"/>
                </a:cxn>
                <a:cxn ang="0">
                  <a:pos x="126" y="36"/>
                </a:cxn>
                <a:cxn ang="0">
                  <a:pos x="142" y="45"/>
                </a:cxn>
              </a:cxnLst>
              <a:rect l="0" t="0" r="r" b="b"/>
              <a:pathLst>
                <a:path w="147" h="146">
                  <a:moveTo>
                    <a:pt x="142" y="45"/>
                  </a:moveTo>
                  <a:lnTo>
                    <a:pt x="147" y="69"/>
                  </a:lnTo>
                  <a:lnTo>
                    <a:pt x="145" y="95"/>
                  </a:lnTo>
                  <a:lnTo>
                    <a:pt x="138" y="120"/>
                  </a:lnTo>
                  <a:lnTo>
                    <a:pt x="131" y="142"/>
                  </a:lnTo>
                  <a:lnTo>
                    <a:pt x="126" y="146"/>
                  </a:lnTo>
                  <a:lnTo>
                    <a:pt x="121" y="146"/>
                  </a:lnTo>
                  <a:lnTo>
                    <a:pt x="115" y="144"/>
                  </a:lnTo>
                  <a:lnTo>
                    <a:pt x="110" y="141"/>
                  </a:lnTo>
                  <a:lnTo>
                    <a:pt x="97" y="134"/>
                  </a:lnTo>
                  <a:lnTo>
                    <a:pt x="83" y="129"/>
                  </a:lnTo>
                  <a:lnTo>
                    <a:pt x="70" y="125"/>
                  </a:lnTo>
                  <a:lnTo>
                    <a:pt x="56" y="121"/>
                  </a:lnTo>
                  <a:lnTo>
                    <a:pt x="42" y="116"/>
                  </a:lnTo>
                  <a:lnTo>
                    <a:pt x="28" y="113"/>
                  </a:lnTo>
                  <a:lnTo>
                    <a:pt x="14" y="109"/>
                  </a:lnTo>
                  <a:lnTo>
                    <a:pt x="0" y="105"/>
                  </a:lnTo>
                  <a:lnTo>
                    <a:pt x="5" y="77"/>
                  </a:lnTo>
                  <a:lnTo>
                    <a:pt x="7" y="52"/>
                  </a:lnTo>
                  <a:lnTo>
                    <a:pt x="8" y="27"/>
                  </a:lnTo>
                  <a:lnTo>
                    <a:pt x="7" y="0"/>
                  </a:lnTo>
                  <a:lnTo>
                    <a:pt x="26" y="1"/>
                  </a:lnTo>
                  <a:lnTo>
                    <a:pt x="44" y="4"/>
                  </a:lnTo>
                  <a:lnTo>
                    <a:pt x="61" y="9"/>
                  </a:lnTo>
                  <a:lnTo>
                    <a:pt x="78" y="14"/>
                  </a:lnTo>
                  <a:lnTo>
                    <a:pt x="94" y="20"/>
                  </a:lnTo>
                  <a:lnTo>
                    <a:pt x="110" y="28"/>
                  </a:lnTo>
                  <a:lnTo>
                    <a:pt x="126" y="36"/>
                  </a:lnTo>
                  <a:lnTo>
                    <a:pt x="142" y="4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 rot="21434563">
              <a:off x="7116653" y="3931893"/>
              <a:ext cx="204673" cy="337065"/>
            </a:xfrm>
            <a:custGeom>
              <a:avLst/>
              <a:gdLst/>
              <a:ahLst/>
              <a:cxnLst>
                <a:cxn ang="0">
                  <a:pos x="19" y="8"/>
                </a:cxn>
                <a:cxn ang="0">
                  <a:pos x="28" y="10"/>
                </a:cxn>
                <a:cxn ang="0">
                  <a:pos x="34" y="7"/>
                </a:cxn>
                <a:cxn ang="0">
                  <a:pos x="43" y="15"/>
                </a:cxn>
                <a:cxn ang="0">
                  <a:pos x="49" y="12"/>
                </a:cxn>
                <a:cxn ang="0">
                  <a:pos x="54" y="9"/>
                </a:cxn>
                <a:cxn ang="0">
                  <a:pos x="66" y="25"/>
                </a:cxn>
                <a:cxn ang="0">
                  <a:pos x="76" y="28"/>
                </a:cxn>
                <a:cxn ang="0">
                  <a:pos x="78" y="36"/>
                </a:cxn>
                <a:cxn ang="0">
                  <a:pos x="62" y="29"/>
                </a:cxn>
                <a:cxn ang="0">
                  <a:pos x="54" y="37"/>
                </a:cxn>
                <a:cxn ang="0">
                  <a:pos x="57" y="45"/>
                </a:cxn>
                <a:cxn ang="0">
                  <a:pos x="53" y="46"/>
                </a:cxn>
                <a:cxn ang="0">
                  <a:pos x="46" y="45"/>
                </a:cxn>
                <a:cxn ang="0">
                  <a:pos x="32" y="50"/>
                </a:cxn>
                <a:cxn ang="0">
                  <a:pos x="28" y="44"/>
                </a:cxn>
                <a:cxn ang="0">
                  <a:pos x="24" y="39"/>
                </a:cxn>
                <a:cxn ang="0">
                  <a:pos x="19" y="39"/>
                </a:cxn>
                <a:cxn ang="0">
                  <a:pos x="22" y="47"/>
                </a:cxn>
                <a:cxn ang="0">
                  <a:pos x="21" y="55"/>
                </a:cxn>
                <a:cxn ang="0">
                  <a:pos x="18" y="64"/>
                </a:cxn>
                <a:cxn ang="0">
                  <a:pos x="22" y="68"/>
                </a:cxn>
                <a:cxn ang="0">
                  <a:pos x="27" y="62"/>
                </a:cxn>
                <a:cxn ang="0">
                  <a:pos x="34" y="74"/>
                </a:cxn>
                <a:cxn ang="0">
                  <a:pos x="30" y="83"/>
                </a:cxn>
                <a:cxn ang="0">
                  <a:pos x="37" y="89"/>
                </a:cxn>
                <a:cxn ang="0">
                  <a:pos x="45" y="82"/>
                </a:cxn>
                <a:cxn ang="0">
                  <a:pos x="50" y="96"/>
                </a:cxn>
                <a:cxn ang="0">
                  <a:pos x="58" y="95"/>
                </a:cxn>
                <a:cxn ang="0">
                  <a:pos x="63" y="93"/>
                </a:cxn>
                <a:cxn ang="0">
                  <a:pos x="73" y="104"/>
                </a:cxn>
                <a:cxn ang="0">
                  <a:pos x="64" y="109"/>
                </a:cxn>
                <a:cxn ang="0">
                  <a:pos x="57" y="111"/>
                </a:cxn>
                <a:cxn ang="0">
                  <a:pos x="47" y="104"/>
                </a:cxn>
                <a:cxn ang="0">
                  <a:pos x="37" y="111"/>
                </a:cxn>
                <a:cxn ang="0">
                  <a:pos x="28" y="99"/>
                </a:cxn>
                <a:cxn ang="0">
                  <a:pos x="21" y="109"/>
                </a:cxn>
                <a:cxn ang="0">
                  <a:pos x="17" y="98"/>
                </a:cxn>
                <a:cxn ang="0">
                  <a:pos x="10" y="99"/>
                </a:cxn>
                <a:cxn ang="0">
                  <a:pos x="1" y="102"/>
                </a:cxn>
                <a:cxn ang="0">
                  <a:pos x="0" y="97"/>
                </a:cxn>
                <a:cxn ang="0">
                  <a:pos x="0" y="88"/>
                </a:cxn>
                <a:cxn ang="0">
                  <a:pos x="4" y="82"/>
                </a:cxn>
                <a:cxn ang="0">
                  <a:pos x="10" y="76"/>
                </a:cxn>
                <a:cxn ang="0">
                  <a:pos x="4" y="70"/>
                </a:cxn>
                <a:cxn ang="0">
                  <a:pos x="8" y="62"/>
                </a:cxn>
                <a:cxn ang="0">
                  <a:pos x="12" y="55"/>
                </a:cxn>
                <a:cxn ang="0">
                  <a:pos x="2" y="49"/>
                </a:cxn>
                <a:cxn ang="0">
                  <a:pos x="10" y="43"/>
                </a:cxn>
                <a:cxn ang="0">
                  <a:pos x="9" y="34"/>
                </a:cxn>
                <a:cxn ang="0">
                  <a:pos x="5" y="27"/>
                </a:cxn>
                <a:cxn ang="0">
                  <a:pos x="11" y="23"/>
                </a:cxn>
                <a:cxn ang="0">
                  <a:pos x="5" y="14"/>
                </a:cxn>
                <a:cxn ang="0">
                  <a:pos x="10" y="7"/>
                </a:cxn>
                <a:cxn ang="0">
                  <a:pos x="19" y="1"/>
                </a:cxn>
              </a:cxnLst>
              <a:rect l="0" t="0" r="r" b="b"/>
              <a:pathLst>
                <a:path w="78" h="114">
                  <a:moveTo>
                    <a:pt x="19" y="1"/>
                  </a:moveTo>
                  <a:lnTo>
                    <a:pt x="19" y="5"/>
                  </a:lnTo>
                  <a:lnTo>
                    <a:pt x="19" y="8"/>
                  </a:lnTo>
                  <a:lnTo>
                    <a:pt x="21" y="11"/>
                  </a:lnTo>
                  <a:lnTo>
                    <a:pt x="26" y="12"/>
                  </a:lnTo>
                  <a:lnTo>
                    <a:pt x="28" y="10"/>
                  </a:lnTo>
                  <a:lnTo>
                    <a:pt x="29" y="8"/>
                  </a:lnTo>
                  <a:lnTo>
                    <a:pt x="31" y="7"/>
                  </a:lnTo>
                  <a:lnTo>
                    <a:pt x="34" y="7"/>
                  </a:lnTo>
                  <a:lnTo>
                    <a:pt x="35" y="11"/>
                  </a:lnTo>
                  <a:lnTo>
                    <a:pt x="38" y="14"/>
                  </a:lnTo>
                  <a:lnTo>
                    <a:pt x="43" y="15"/>
                  </a:lnTo>
                  <a:lnTo>
                    <a:pt x="47" y="16"/>
                  </a:lnTo>
                  <a:lnTo>
                    <a:pt x="48" y="14"/>
                  </a:lnTo>
                  <a:lnTo>
                    <a:pt x="49" y="12"/>
                  </a:lnTo>
                  <a:lnTo>
                    <a:pt x="49" y="11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16"/>
                  </a:lnTo>
                  <a:lnTo>
                    <a:pt x="59" y="22"/>
                  </a:lnTo>
                  <a:lnTo>
                    <a:pt x="66" y="25"/>
                  </a:lnTo>
                  <a:lnTo>
                    <a:pt x="73" y="28"/>
                  </a:lnTo>
                  <a:lnTo>
                    <a:pt x="75" y="28"/>
                  </a:lnTo>
                  <a:lnTo>
                    <a:pt x="76" y="28"/>
                  </a:lnTo>
                  <a:lnTo>
                    <a:pt x="78" y="29"/>
                  </a:lnTo>
                  <a:lnTo>
                    <a:pt x="78" y="31"/>
                  </a:lnTo>
                  <a:lnTo>
                    <a:pt x="78" y="36"/>
                  </a:lnTo>
                  <a:lnTo>
                    <a:pt x="71" y="34"/>
                  </a:lnTo>
                  <a:lnTo>
                    <a:pt x="67" y="31"/>
                  </a:lnTo>
                  <a:lnTo>
                    <a:pt x="62" y="29"/>
                  </a:lnTo>
                  <a:lnTo>
                    <a:pt x="55" y="28"/>
                  </a:lnTo>
                  <a:lnTo>
                    <a:pt x="53" y="32"/>
                  </a:lnTo>
                  <a:lnTo>
                    <a:pt x="54" y="37"/>
                  </a:lnTo>
                  <a:lnTo>
                    <a:pt x="57" y="41"/>
                  </a:lnTo>
                  <a:lnTo>
                    <a:pt x="58" y="45"/>
                  </a:lnTo>
                  <a:lnTo>
                    <a:pt x="57" y="45"/>
                  </a:lnTo>
                  <a:lnTo>
                    <a:pt x="54" y="45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3" y="49"/>
                  </a:lnTo>
                  <a:lnTo>
                    <a:pt x="49" y="49"/>
                  </a:lnTo>
                  <a:lnTo>
                    <a:pt x="46" y="45"/>
                  </a:lnTo>
                  <a:lnTo>
                    <a:pt x="43" y="42"/>
                  </a:lnTo>
                  <a:lnTo>
                    <a:pt x="36" y="42"/>
                  </a:lnTo>
                  <a:lnTo>
                    <a:pt x="32" y="50"/>
                  </a:lnTo>
                  <a:lnTo>
                    <a:pt x="27" y="46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28" y="41"/>
                  </a:lnTo>
                  <a:lnTo>
                    <a:pt x="27" y="39"/>
                  </a:lnTo>
                  <a:lnTo>
                    <a:pt x="24" y="39"/>
                  </a:lnTo>
                  <a:lnTo>
                    <a:pt x="21" y="39"/>
                  </a:lnTo>
                  <a:lnTo>
                    <a:pt x="20" y="39"/>
                  </a:lnTo>
                  <a:lnTo>
                    <a:pt x="19" y="39"/>
                  </a:lnTo>
                  <a:lnTo>
                    <a:pt x="18" y="41"/>
                  </a:lnTo>
                  <a:lnTo>
                    <a:pt x="18" y="45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26" y="55"/>
                  </a:lnTo>
                  <a:lnTo>
                    <a:pt x="21" y="55"/>
                  </a:lnTo>
                  <a:lnTo>
                    <a:pt x="19" y="57"/>
                  </a:lnTo>
                  <a:lnTo>
                    <a:pt x="18" y="60"/>
                  </a:lnTo>
                  <a:lnTo>
                    <a:pt x="18" y="64"/>
                  </a:lnTo>
                  <a:lnTo>
                    <a:pt x="19" y="65"/>
                  </a:lnTo>
                  <a:lnTo>
                    <a:pt x="20" y="68"/>
                  </a:lnTo>
                  <a:lnTo>
                    <a:pt x="22" y="68"/>
                  </a:lnTo>
                  <a:lnTo>
                    <a:pt x="24" y="68"/>
                  </a:lnTo>
                  <a:lnTo>
                    <a:pt x="26" y="65"/>
                  </a:lnTo>
                  <a:lnTo>
                    <a:pt x="27" y="62"/>
                  </a:lnTo>
                  <a:lnTo>
                    <a:pt x="29" y="60"/>
                  </a:lnTo>
                  <a:lnTo>
                    <a:pt x="32" y="60"/>
                  </a:lnTo>
                  <a:lnTo>
                    <a:pt x="34" y="74"/>
                  </a:lnTo>
                  <a:lnTo>
                    <a:pt x="31" y="75"/>
                  </a:lnTo>
                  <a:lnTo>
                    <a:pt x="30" y="78"/>
                  </a:lnTo>
                  <a:lnTo>
                    <a:pt x="30" y="83"/>
                  </a:lnTo>
                  <a:lnTo>
                    <a:pt x="30" y="87"/>
                  </a:lnTo>
                  <a:lnTo>
                    <a:pt x="33" y="91"/>
                  </a:lnTo>
                  <a:lnTo>
                    <a:pt x="37" y="89"/>
                  </a:lnTo>
                  <a:lnTo>
                    <a:pt x="40" y="86"/>
                  </a:lnTo>
                  <a:lnTo>
                    <a:pt x="41" y="83"/>
                  </a:lnTo>
                  <a:lnTo>
                    <a:pt x="45" y="82"/>
                  </a:lnTo>
                  <a:lnTo>
                    <a:pt x="46" y="89"/>
                  </a:lnTo>
                  <a:lnTo>
                    <a:pt x="47" y="93"/>
                  </a:lnTo>
                  <a:lnTo>
                    <a:pt x="50" y="96"/>
                  </a:lnTo>
                  <a:lnTo>
                    <a:pt x="55" y="97"/>
                  </a:lnTo>
                  <a:lnTo>
                    <a:pt x="57" y="96"/>
                  </a:lnTo>
                  <a:lnTo>
                    <a:pt x="58" y="95"/>
                  </a:lnTo>
                  <a:lnTo>
                    <a:pt x="58" y="93"/>
                  </a:lnTo>
                  <a:lnTo>
                    <a:pt x="58" y="92"/>
                  </a:lnTo>
                  <a:lnTo>
                    <a:pt x="63" y="93"/>
                  </a:lnTo>
                  <a:lnTo>
                    <a:pt x="65" y="98"/>
                  </a:lnTo>
                  <a:lnTo>
                    <a:pt x="67" y="104"/>
                  </a:lnTo>
                  <a:lnTo>
                    <a:pt x="73" y="104"/>
                  </a:lnTo>
                  <a:lnTo>
                    <a:pt x="73" y="109"/>
                  </a:lnTo>
                  <a:lnTo>
                    <a:pt x="68" y="109"/>
                  </a:lnTo>
                  <a:lnTo>
                    <a:pt x="64" y="109"/>
                  </a:lnTo>
                  <a:lnTo>
                    <a:pt x="60" y="110"/>
                  </a:lnTo>
                  <a:lnTo>
                    <a:pt x="59" y="114"/>
                  </a:lnTo>
                  <a:lnTo>
                    <a:pt x="57" y="111"/>
                  </a:lnTo>
                  <a:lnTo>
                    <a:pt x="54" y="108"/>
                  </a:lnTo>
                  <a:lnTo>
                    <a:pt x="51" y="106"/>
                  </a:lnTo>
                  <a:lnTo>
                    <a:pt x="47" y="104"/>
                  </a:lnTo>
                  <a:lnTo>
                    <a:pt x="43" y="105"/>
                  </a:lnTo>
                  <a:lnTo>
                    <a:pt x="41" y="109"/>
                  </a:lnTo>
                  <a:lnTo>
                    <a:pt x="37" y="111"/>
                  </a:lnTo>
                  <a:lnTo>
                    <a:pt x="33" y="109"/>
                  </a:lnTo>
                  <a:lnTo>
                    <a:pt x="32" y="101"/>
                  </a:lnTo>
                  <a:lnTo>
                    <a:pt x="28" y="99"/>
                  </a:lnTo>
                  <a:lnTo>
                    <a:pt x="26" y="102"/>
                  </a:lnTo>
                  <a:lnTo>
                    <a:pt x="24" y="105"/>
                  </a:lnTo>
                  <a:lnTo>
                    <a:pt x="21" y="109"/>
                  </a:lnTo>
                  <a:lnTo>
                    <a:pt x="17" y="107"/>
                  </a:lnTo>
                  <a:lnTo>
                    <a:pt x="17" y="103"/>
                  </a:lnTo>
                  <a:lnTo>
                    <a:pt x="17" y="98"/>
                  </a:lnTo>
                  <a:lnTo>
                    <a:pt x="16" y="95"/>
                  </a:lnTo>
                  <a:lnTo>
                    <a:pt x="13" y="98"/>
                  </a:lnTo>
                  <a:lnTo>
                    <a:pt x="10" y="99"/>
                  </a:lnTo>
                  <a:lnTo>
                    <a:pt x="6" y="102"/>
                  </a:lnTo>
                  <a:lnTo>
                    <a:pt x="2" y="102"/>
                  </a:lnTo>
                  <a:lnTo>
                    <a:pt x="1" y="102"/>
                  </a:lnTo>
                  <a:lnTo>
                    <a:pt x="0" y="101"/>
                  </a:lnTo>
                  <a:lnTo>
                    <a:pt x="0" y="98"/>
                  </a:lnTo>
                  <a:lnTo>
                    <a:pt x="0" y="97"/>
                  </a:lnTo>
                  <a:lnTo>
                    <a:pt x="4" y="94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3" y="81"/>
                  </a:lnTo>
                  <a:lnTo>
                    <a:pt x="4" y="82"/>
                  </a:lnTo>
                  <a:lnTo>
                    <a:pt x="6" y="81"/>
                  </a:lnTo>
                  <a:lnTo>
                    <a:pt x="9" y="79"/>
                  </a:lnTo>
                  <a:lnTo>
                    <a:pt x="10" y="76"/>
                  </a:lnTo>
                  <a:lnTo>
                    <a:pt x="10" y="74"/>
                  </a:lnTo>
                  <a:lnTo>
                    <a:pt x="6" y="72"/>
                  </a:lnTo>
                  <a:lnTo>
                    <a:pt x="4" y="70"/>
                  </a:lnTo>
                  <a:lnTo>
                    <a:pt x="3" y="66"/>
                  </a:lnTo>
                  <a:lnTo>
                    <a:pt x="4" y="63"/>
                  </a:lnTo>
                  <a:lnTo>
                    <a:pt x="8" y="62"/>
                  </a:lnTo>
                  <a:lnTo>
                    <a:pt x="11" y="61"/>
                  </a:lnTo>
                  <a:lnTo>
                    <a:pt x="12" y="59"/>
                  </a:lnTo>
                  <a:lnTo>
                    <a:pt x="12" y="55"/>
                  </a:lnTo>
                  <a:lnTo>
                    <a:pt x="9" y="54"/>
                  </a:lnTo>
                  <a:lnTo>
                    <a:pt x="4" y="52"/>
                  </a:lnTo>
                  <a:lnTo>
                    <a:pt x="2" y="49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10" y="43"/>
                  </a:lnTo>
                  <a:lnTo>
                    <a:pt x="11" y="40"/>
                  </a:lnTo>
                  <a:lnTo>
                    <a:pt x="12" y="37"/>
                  </a:lnTo>
                  <a:lnTo>
                    <a:pt x="9" y="34"/>
                  </a:lnTo>
                  <a:lnTo>
                    <a:pt x="5" y="33"/>
                  </a:lnTo>
                  <a:lnTo>
                    <a:pt x="4" y="31"/>
                  </a:lnTo>
                  <a:lnTo>
                    <a:pt x="5" y="27"/>
                  </a:lnTo>
                  <a:lnTo>
                    <a:pt x="8" y="26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0" y="21"/>
                  </a:lnTo>
                  <a:lnTo>
                    <a:pt x="8" y="17"/>
                  </a:lnTo>
                  <a:lnTo>
                    <a:pt x="5" y="14"/>
                  </a:lnTo>
                  <a:lnTo>
                    <a:pt x="3" y="12"/>
                  </a:lnTo>
                  <a:lnTo>
                    <a:pt x="5" y="8"/>
                  </a:lnTo>
                  <a:lnTo>
                    <a:pt x="10" y="7"/>
                  </a:lnTo>
                  <a:lnTo>
                    <a:pt x="13" y="4"/>
                  </a:lnTo>
                  <a:lnTo>
                    <a:pt x="15" y="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 rot="21434563">
              <a:off x="6369231" y="3995702"/>
              <a:ext cx="104961" cy="26612"/>
            </a:xfrm>
            <a:custGeom>
              <a:avLst/>
              <a:gdLst/>
              <a:ahLst/>
              <a:cxnLst>
                <a:cxn ang="0">
                  <a:pos x="40" y="1"/>
                </a:cxn>
                <a:cxn ang="0">
                  <a:pos x="40" y="5"/>
                </a:cxn>
                <a:cxn ang="0">
                  <a:pos x="35" y="6"/>
                </a:cxn>
                <a:cxn ang="0">
                  <a:pos x="30" y="7"/>
                </a:cxn>
                <a:cxn ang="0">
                  <a:pos x="25" y="8"/>
                </a:cxn>
                <a:cxn ang="0">
                  <a:pos x="20" y="8"/>
                </a:cxn>
                <a:cxn ang="0">
                  <a:pos x="15" y="9"/>
                </a:cxn>
                <a:cxn ang="0">
                  <a:pos x="10" y="9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5" y="4"/>
                </a:cxn>
                <a:cxn ang="0">
                  <a:pos x="12" y="3"/>
                </a:cxn>
                <a:cxn ang="0">
                  <a:pos x="20" y="4"/>
                </a:cxn>
                <a:cxn ang="0">
                  <a:pos x="27" y="2"/>
                </a:cxn>
                <a:cxn ang="0">
                  <a:pos x="31" y="1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40" y="1"/>
                </a:cxn>
              </a:cxnLst>
              <a:rect l="0" t="0" r="r" b="b"/>
              <a:pathLst>
                <a:path w="40" h="9">
                  <a:moveTo>
                    <a:pt x="40" y="1"/>
                  </a:moveTo>
                  <a:lnTo>
                    <a:pt x="40" y="5"/>
                  </a:lnTo>
                  <a:lnTo>
                    <a:pt x="35" y="6"/>
                  </a:lnTo>
                  <a:lnTo>
                    <a:pt x="30" y="7"/>
                  </a:lnTo>
                  <a:lnTo>
                    <a:pt x="25" y="8"/>
                  </a:lnTo>
                  <a:lnTo>
                    <a:pt x="20" y="8"/>
                  </a:lnTo>
                  <a:lnTo>
                    <a:pt x="15" y="9"/>
                  </a:lnTo>
                  <a:lnTo>
                    <a:pt x="10" y="9"/>
                  </a:lnTo>
                  <a:lnTo>
                    <a:pt x="5" y="8"/>
                  </a:lnTo>
                  <a:lnTo>
                    <a:pt x="0" y="8"/>
                  </a:lnTo>
                  <a:lnTo>
                    <a:pt x="5" y="4"/>
                  </a:lnTo>
                  <a:lnTo>
                    <a:pt x="12" y="3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1" y="1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 rot="21434563">
              <a:off x="7167888" y="3999181"/>
              <a:ext cx="15743" cy="23654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6" y="8"/>
                </a:cxn>
              </a:cxnLst>
              <a:rect l="0" t="0" r="r" b="b"/>
              <a:pathLst>
                <a:path w="6" h="8">
                  <a:moveTo>
                    <a:pt x="6" y="8"/>
                  </a:moveTo>
                  <a:lnTo>
                    <a:pt x="0" y="4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 rot="21434563">
              <a:off x="7210261" y="4005550"/>
              <a:ext cx="23617" cy="26612"/>
            </a:xfrm>
            <a:custGeom>
              <a:avLst/>
              <a:gdLst/>
              <a:ahLst/>
              <a:cxnLst>
                <a:cxn ang="0">
                  <a:pos x="8" y="9"/>
                </a:cxn>
                <a:cxn ang="0">
                  <a:pos x="4" y="8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8" y="2"/>
                </a:cxn>
                <a:cxn ang="0">
                  <a:pos x="9" y="5"/>
                </a:cxn>
                <a:cxn ang="0">
                  <a:pos x="8" y="9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lnTo>
                    <a:pt x="4" y="8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 rot="21434563">
              <a:off x="5295552" y="4100887"/>
              <a:ext cx="572034" cy="700739"/>
            </a:xfrm>
            <a:custGeom>
              <a:avLst/>
              <a:gdLst/>
              <a:ahLst/>
              <a:cxnLst>
                <a:cxn ang="0">
                  <a:pos x="205" y="17"/>
                </a:cxn>
                <a:cxn ang="0">
                  <a:pos x="215" y="29"/>
                </a:cxn>
                <a:cxn ang="0">
                  <a:pos x="195" y="19"/>
                </a:cxn>
                <a:cxn ang="0">
                  <a:pos x="179" y="13"/>
                </a:cxn>
                <a:cxn ang="0">
                  <a:pos x="177" y="28"/>
                </a:cxn>
                <a:cxn ang="0">
                  <a:pos x="196" y="42"/>
                </a:cxn>
                <a:cxn ang="0">
                  <a:pos x="193" y="46"/>
                </a:cxn>
                <a:cxn ang="0">
                  <a:pos x="165" y="33"/>
                </a:cxn>
                <a:cxn ang="0">
                  <a:pos x="161" y="48"/>
                </a:cxn>
                <a:cxn ang="0">
                  <a:pos x="182" y="64"/>
                </a:cxn>
                <a:cxn ang="0">
                  <a:pos x="175" y="65"/>
                </a:cxn>
                <a:cxn ang="0">
                  <a:pos x="150" y="49"/>
                </a:cxn>
                <a:cxn ang="0">
                  <a:pos x="132" y="50"/>
                </a:cxn>
                <a:cxn ang="0">
                  <a:pos x="144" y="62"/>
                </a:cxn>
                <a:cxn ang="0">
                  <a:pos x="166" y="78"/>
                </a:cxn>
                <a:cxn ang="0">
                  <a:pos x="161" y="83"/>
                </a:cxn>
                <a:cxn ang="0">
                  <a:pos x="136" y="67"/>
                </a:cxn>
                <a:cxn ang="0">
                  <a:pos x="118" y="66"/>
                </a:cxn>
                <a:cxn ang="0">
                  <a:pos x="130" y="78"/>
                </a:cxn>
                <a:cxn ang="0">
                  <a:pos x="152" y="95"/>
                </a:cxn>
                <a:cxn ang="0">
                  <a:pos x="147" y="99"/>
                </a:cxn>
                <a:cxn ang="0">
                  <a:pos x="120" y="85"/>
                </a:cxn>
                <a:cxn ang="0">
                  <a:pos x="104" y="87"/>
                </a:cxn>
                <a:cxn ang="0">
                  <a:pos x="113" y="96"/>
                </a:cxn>
                <a:cxn ang="0">
                  <a:pos x="133" y="113"/>
                </a:cxn>
                <a:cxn ang="0">
                  <a:pos x="128" y="114"/>
                </a:cxn>
                <a:cxn ang="0">
                  <a:pos x="101" y="101"/>
                </a:cxn>
                <a:cxn ang="0">
                  <a:pos x="95" y="109"/>
                </a:cxn>
                <a:cxn ang="0">
                  <a:pos x="112" y="121"/>
                </a:cxn>
                <a:cxn ang="0">
                  <a:pos x="126" y="145"/>
                </a:cxn>
                <a:cxn ang="0">
                  <a:pos x="112" y="172"/>
                </a:cxn>
                <a:cxn ang="0">
                  <a:pos x="105" y="155"/>
                </a:cxn>
                <a:cxn ang="0">
                  <a:pos x="84" y="140"/>
                </a:cxn>
                <a:cxn ang="0">
                  <a:pos x="62" y="133"/>
                </a:cxn>
                <a:cxn ang="0">
                  <a:pos x="55" y="140"/>
                </a:cxn>
                <a:cxn ang="0">
                  <a:pos x="72" y="146"/>
                </a:cxn>
                <a:cxn ang="0">
                  <a:pos x="92" y="164"/>
                </a:cxn>
                <a:cxn ang="0">
                  <a:pos x="82" y="208"/>
                </a:cxn>
                <a:cxn ang="0">
                  <a:pos x="72" y="183"/>
                </a:cxn>
                <a:cxn ang="0">
                  <a:pos x="49" y="168"/>
                </a:cxn>
                <a:cxn ang="0">
                  <a:pos x="28" y="167"/>
                </a:cxn>
                <a:cxn ang="0">
                  <a:pos x="52" y="185"/>
                </a:cxn>
                <a:cxn ang="0">
                  <a:pos x="73" y="209"/>
                </a:cxn>
                <a:cxn ang="0">
                  <a:pos x="49" y="221"/>
                </a:cxn>
                <a:cxn ang="0">
                  <a:pos x="18" y="202"/>
                </a:cxn>
                <a:cxn ang="0">
                  <a:pos x="8" y="180"/>
                </a:cxn>
                <a:cxn ang="0">
                  <a:pos x="33" y="139"/>
                </a:cxn>
                <a:cxn ang="0">
                  <a:pos x="90" y="71"/>
                </a:cxn>
                <a:cxn ang="0">
                  <a:pos x="143" y="23"/>
                </a:cxn>
                <a:cxn ang="0">
                  <a:pos x="170" y="6"/>
                </a:cxn>
              </a:cxnLst>
              <a:rect l="0" t="0" r="r" b="b"/>
              <a:pathLst>
                <a:path w="218" h="237">
                  <a:moveTo>
                    <a:pt x="194" y="0"/>
                  </a:moveTo>
                  <a:lnTo>
                    <a:pt x="195" y="7"/>
                  </a:lnTo>
                  <a:lnTo>
                    <a:pt x="199" y="12"/>
                  </a:lnTo>
                  <a:lnTo>
                    <a:pt x="205" y="17"/>
                  </a:lnTo>
                  <a:lnTo>
                    <a:pt x="208" y="23"/>
                  </a:lnTo>
                  <a:lnTo>
                    <a:pt x="210" y="25"/>
                  </a:lnTo>
                  <a:lnTo>
                    <a:pt x="213" y="27"/>
                  </a:lnTo>
                  <a:lnTo>
                    <a:pt x="215" y="29"/>
                  </a:lnTo>
                  <a:lnTo>
                    <a:pt x="218" y="30"/>
                  </a:lnTo>
                  <a:lnTo>
                    <a:pt x="210" y="27"/>
                  </a:lnTo>
                  <a:lnTo>
                    <a:pt x="203" y="22"/>
                  </a:lnTo>
                  <a:lnTo>
                    <a:pt x="195" y="19"/>
                  </a:lnTo>
                  <a:lnTo>
                    <a:pt x="187" y="17"/>
                  </a:lnTo>
                  <a:lnTo>
                    <a:pt x="185" y="15"/>
                  </a:lnTo>
                  <a:lnTo>
                    <a:pt x="182" y="13"/>
                  </a:lnTo>
                  <a:lnTo>
                    <a:pt x="179" y="13"/>
                  </a:lnTo>
                  <a:lnTo>
                    <a:pt x="177" y="14"/>
                  </a:lnTo>
                  <a:lnTo>
                    <a:pt x="174" y="19"/>
                  </a:lnTo>
                  <a:lnTo>
                    <a:pt x="175" y="23"/>
                  </a:lnTo>
                  <a:lnTo>
                    <a:pt x="177" y="28"/>
                  </a:lnTo>
                  <a:lnTo>
                    <a:pt x="181" y="31"/>
                  </a:lnTo>
                  <a:lnTo>
                    <a:pt x="187" y="35"/>
                  </a:lnTo>
                  <a:lnTo>
                    <a:pt x="192" y="38"/>
                  </a:lnTo>
                  <a:lnTo>
                    <a:pt x="196" y="42"/>
                  </a:lnTo>
                  <a:lnTo>
                    <a:pt x="199" y="46"/>
                  </a:lnTo>
                  <a:lnTo>
                    <a:pt x="205" y="55"/>
                  </a:lnTo>
                  <a:lnTo>
                    <a:pt x="199" y="51"/>
                  </a:lnTo>
                  <a:lnTo>
                    <a:pt x="193" y="46"/>
                  </a:lnTo>
                  <a:lnTo>
                    <a:pt x="187" y="42"/>
                  </a:lnTo>
                  <a:lnTo>
                    <a:pt x="179" y="37"/>
                  </a:lnTo>
                  <a:lnTo>
                    <a:pt x="173" y="34"/>
                  </a:lnTo>
                  <a:lnTo>
                    <a:pt x="165" y="33"/>
                  </a:lnTo>
                  <a:lnTo>
                    <a:pt x="158" y="33"/>
                  </a:lnTo>
                  <a:lnTo>
                    <a:pt x="152" y="36"/>
                  </a:lnTo>
                  <a:lnTo>
                    <a:pt x="155" y="44"/>
                  </a:lnTo>
                  <a:lnTo>
                    <a:pt x="161" y="48"/>
                  </a:lnTo>
                  <a:lnTo>
                    <a:pt x="169" y="51"/>
                  </a:lnTo>
                  <a:lnTo>
                    <a:pt x="176" y="54"/>
                  </a:lnTo>
                  <a:lnTo>
                    <a:pt x="179" y="60"/>
                  </a:lnTo>
                  <a:lnTo>
                    <a:pt x="182" y="64"/>
                  </a:lnTo>
                  <a:lnTo>
                    <a:pt x="185" y="69"/>
                  </a:lnTo>
                  <a:lnTo>
                    <a:pt x="187" y="75"/>
                  </a:lnTo>
                  <a:lnTo>
                    <a:pt x="180" y="70"/>
                  </a:lnTo>
                  <a:lnTo>
                    <a:pt x="175" y="65"/>
                  </a:lnTo>
                  <a:lnTo>
                    <a:pt x="169" y="61"/>
                  </a:lnTo>
                  <a:lnTo>
                    <a:pt x="163" y="55"/>
                  </a:lnTo>
                  <a:lnTo>
                    <a:pt x="157" y="52"/>
                  </a:lnTo>
                  <a:lnTo>
                    <a:pt x="150" y="49"/>
                  </a:lnTo>
                  <a:lnTo>
                    <a:pt x="143" y="47"/>
                  </a:lnTo>
                  <a:lnTo>
                    <a:pt x="136" y="47"/>
                  </a:lnTo>
                  <a:lnTo>
                    <a:pt x="134" y="48"/>
                  </a:lnTo>
                  <a:lnTo>
                    <a:pt x="132" y="50"/>
                  </a:lnTo>
                  <a:lnTo>
                    <a:pt x="131" y="51"/>
                  </a:lnTo>
                  <a:lnTo>
                    <a:pt x="131" y="54"/>
                  </a:lnTo>
                  <a:lnTo>
                    <a:pt x="138" y="58"/>
                  </a:lnTo>
                  <a:lnTo>
                    <a:pt x="144" y="62"/>
                  </a:lnTo>
                  <a:lnTo>
                    <a:pt x="150" y="65"/>
                  </a:lnTo>
                  <a:lnTo>
                    <a:pt x="156" y="69"/>
                  </a:lnTo>
                  <a:lnTo>
                    <a:pt x="161" y="74"/>
                  </a:lnTo>
                  <a:lnTo>
                    <a:pt x="166" y="78"/>
                  </a:lnTo>
                  <a:lnTo>
                    <a:pt x="171" y="83"/>
                  </a:lnTo>
                  <a:lnTo>
                    <a:pt x="174" y="88"/>
                  </a:lnTo>
                  <a:lnTo>
                    <a:pt x="167" y="86"/>
                  </a:lnTo>
                  <a:lnTo>
                    <a:pt x="161" y="83"/>
                  </a:lnTo>
                  <a:lnTo>
                    <a:pt x="155" y="79"/>
                  </a:lnTo>
                  <a:lnTo>
                    <a:pt x="148" y="75"/>
                  </a:lnTo>
                  <a:lnTo>
                    <a:pt x="142" y="70"/>
                  </a:lnTo>
                  <a:lnTo>
                    <a:pt x="136" y="67"/>
                  </a:lnTo>
                  <a:lnTo>
                    <a:pt x="129" y="64"/>
                  </a:lnTo>
                  <a:lnTo>
                    <a:pt x="122" y="63"/>
                  </a:lnTo>
                  <a:lnTo>
                    <a:pt x="120" y="64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20" y="70"/>
                  </a:lnTo>
                  <a:lnTo>
                    <a:pt x="125" y="74"/>
                  </a:lnTo>
                  <a:lnTo>
                    <a:pt x="130" y="78"/>
                  </a:lnTo>
                  <a:lnTo>
                    <a:pt x="137" y="81"/>
                  </a:lnTo>
                  <a:lnTo>
                    <a:pt x="142" y="85"/>
                  </a:lnTo>
                  <a:lnTo>
                    <a:pt x="147" y="90"/>
                  </a:lnTo>
                  <a:lnTo>
                    <a:pt x="152" y="95"/>
                  </a:lnTo>
                  <a:lnTo>
                    <a:pt x="155" y="101"/>
                  </a:lnTo>
                  <a:lnTo>
                    <a:pt x="157" y="108"/>
                  </a:lnTo>
                  <a:lnTo>
                    <a:pt x="153" y="103"/>
                  </a:lnTo>
                  <a:lnTo>
                    <a:pt x="147" y="99"/>
                  </a:lnTo>
                  <a:lnTo>
                    <a:pt x="142" y="95"/>
                  </a:lnTo>
                  <a:lnTo>
                    <a:pt x="134" y="91"/>
                  </a:lnTo>
                  <a:lnTo>
                    <a:pt x="127" y="87"/>
                  </a:lnTo>
                  <a:lnTo>
                    <a:pt x="120" y="85"/>
                  </a:lnTo>
                  <a:lnTo>
                    <a:pt x="111" y="84"/>
                  </a:lnTo>
                  <a:lnTo>
                    <a:pt x="104" y="85"/>
                  </a:lnTo>
                  <a:lnTo>
                    <a:pt x="104" y="86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3" y="88"/>
                  </a:lnTo>
                  <a:lnTo>
                    <a:pt x="108" y="92"/>
                  </a:lnTo>
                  <a:lnTo>
                    <a:pt x="113" y="96"/>
                  </a:lnTo>
                  <a:lnTo>
                    <a:pt x="118" y="100"/>
                  </a:lnTo>
                  <a:lnTo>
                    <a:pt x="124" y="104"/>
                  </a:lnTo>
                  <a:lnTo>
                    <a:pt x="128" y="109"/>
                  </a:lnTo>
                  <a:lnTo>
                    <a:pt x="133" y="113"/>
                  </a:lnTo>
                  <a:lnTo>
                    <a:pt x="138" y="117"/>
                  </a:lnTo>
                  <a:lnTo>
                    <a:pt x="142" y="121"/>
                  </a:lnTo>
                  <a:lnTo>
                    <a:pt x="136" y="117"/>
                  </a:lnTo>
                  <a:lnTo>
                    <a:pt x="128" y="114"/>
                  </a:lnTo>
                  <a:lnTo>
                    <a:pt x="122" y="110"/>
                  </a:lnTo>
                  <a:lnTo>
                    <a:pt x="115" y="107"/>
                  </a:lnTo>
                  <a:lnTo>
                    <a:pt x="108" y="103"/>
                  </a:lnTo>
                  <a:lnTo>
                    <a:pt x="101" y="101"/>
                  </a:lnTo>
                  <a:lnTo>
                    <a:pt x="94" y="99"/>
                  </a:lnTo>
                  <a:lnTo>
                    <a:pt x="87" y="99"/>
                  </a:lnTo>
                  <a:lnTo>
                    <a:pt x="91" y="104"/>
                  </a:lnTo>
                  <a:lnTo>
                    <a:pt x="95" y="109"/>
                  </a:lnTo>
                  <a:lnTo>
                    <a:pt x="100" y="112"/>
                  </a:lnTo>
                  <a:lnTo>
                    <a:pt x="107" y="113"/>
                  </a:lnTo>
                  <a:lnTo>
                    <a:pt x="109" y="117"/>
                  </a:lnTo>
                  <a:lnTo>
                    <a:pt x="112" y="121"/>
                  </a:lnTo>
                  <a:lnTo>
                    <a:pt x="116" y="126"/>
                  </a:lnTo>
                  <a:lnTo>
                    <a:pt x="121" y="129"/>
                  </a:lnTo>
                  <a:lnTo>
                    <a:pt x="123" y="137"/>
                  </a:lnTo>
                  <a:lnTo>
                    <a:pt x="126" y="145"/>
                  </a:lnTo>
                  <a:lnTo>
                    <a:pt x="129" y="153"/>
                  </a:lnTo>
                  <a:lnTo>
                    <a:pt x="129" y="161"/>
                  </a:lnTo>
                  <a:lnTo>
                    <a:pt x="114" y="175"/>
                  </a:lnTo>
                  <a:lnTo>
                    <a:pt x="112" y="172"/>
                  </a:lnTo>
                  <a:lnTo>
                    <a:pt x="111" y="167"/>
                  </a:lnTo>
                  <a:lnTo>
                    <a:pt x="110" y="163"/>
                  </a:lnTo>
                  <a:lnTo>
                    <a:pt x="107" y="161"/>
                  </a:lnTo>
                  <a:lnTo>
                    <a:pt x="105" y="155"/>
                  </a:lnTo>
                  <a:lnTo>
                    <a:pt x="101" y="149"/>
                  </a:lnTo>
                  <a:lnTo>
                    <a:pt x="96" y="145"/>
                  </a:lnTo>
                  <a:lnTo>
                    <a:pt x="91" y="142"/>
                  </a:lnTo>
                  <a:lnTo>
                    <a:pt x="84" y="140"/>
                  </a:lnTo>
                  <a:lnTo>
                    <a:pt x="78" y="137"/>
                  </a:lnTo>
                  <a:lnTo>
                    <a:pt x="72" y="135"/>
                  </a:lnTo>
                  <a:lnTo>
                    <a:pt x="65" y="133"/>
                  </a:lnTo>
                  <a:lnTo>
                    <a:pt x="62" y="133"/>
                  </a:lnTo>
                  <a:lnTo>
                    <a:pt x="59" y="132"/>
                  </a:lnTo>
                  <a:lnTo>
                    <a:pt x="57" y="133"/>
                  </a:lnTo>
                  <a:lnTo>
                    <a:pt x="55" y="135"/>
                  </a:lnTo>
                  <a:lnTo>
                    <a:pt x="55" y="140"/>
                  </a:lnTo>
                  <a:lnTo>
                    <a:pt x="58" y="142"/>
                  </a:lnTo>
                  <a:lnTo>
                    <a:pt x="61" y="143"/>
                  </a:lnTo>
                  <a:lnTo>
                    <a:pt x="65" y="144"/>
                  </a:lnTo>
                  <a:lnTo>
                    <a:pt x="72" y="146"/>
                  </a:lnTo>
                  <a:lnTo>
                    <a:pt x="77" y="149"/>
                  </a:lnTo>
                  <a:lnTo>
                    <a:pt x="82" y="153"/>
                  </a:lnTo>
                  <a:lnTo>
                    <a:pt x="88" y="159"/>
                  </a:lnTo>
                  <a:lnTo>
                    <a:pt x="92" y="164"/>
                  </a:lnTo>
                  <a:lnTo>
                    <a:pt x="96" y="170"/>
                  </a:lnTo>
                  <a:lnTo>
                    <a:pt x="100" y="176"/>
                  </a:lnTo>
                  <a:lnTo>
                    <a:pt x="104" y="181"/>
                  </a:lnTo>
                  <a:lnTo>
                    <a:pt x="82" y="208"/>
                  </a:lnTo>
                  <a:lnTo>
                    <a:pt x="82" y="200"/>
                  </a:lnTo>
                  <a:lnTo>
                    <a:pt x="80" y="194"/>
                  </a:lnTo>
                  <a:lnTo>
                    <a:pt x="76" y="189"/>
                  </a:lnTo>
                  <a:lnTo>
                    <a:pt x="72" y="183"/>
                  </a:lnTo>
                  <a:lnTo>
                    <a:pt x="66" y="179"/>
                  </a:lnTo>
                  <a:lnTo>
                    <a:pt x="61" y="176"/>
                  </a:lnTo>
                  <a:lnTo>
                    <a:pt x="55" y="172"/>
                  </a:lnTo>
                  <a:lnTo>
                    <a:pt x="49" y="168"/>
                  </a:lnTo>
                  <a:lnTo>
                    <a:pt x="44" y="167"/>
                  </a:lnTo>
                  <a:lnTo>
                    <a:pt x="39" y="166"/>
                  </a:lnTo>
                  <a:lnTo>
                    <a:pt x="33" y="166"/>
                  </a:lnTo>
                  <a:lnTo>
                    <a:pt x="28" y="167"/>
                  </a:lnTo>
                  <a:lnTo>
                    <a:pt x="32" y="173"/>
                  </a:lnTo>
                  <a:lnTo>
                    <a:pt x="39" y="178"/>
                  </a:lnTo>
                  <a:lnTo>
                    <a:pt x="45" y="182"/>
                  </a:lnTo>
                  <a:lnTo>
                    <a:pt x="52" y="185"/>
                  </a:lnTo>
                  <a:lnTo>
                    <a:pt x="59" y="190"/>
                  </a:lnTo>
                  <a:lnTo>
                    <a:pt x="64" y="195"/>
                  </a:lnTo>
                  <a:lnTo>
                    <a:pt x="69" y="201"/>
                  </a:lnTo>
                  <a:lnTo>
                    <a:pt x="73" y="209"/>
                  </a:lnTo>
                  <a:lnTo>
                    <a:pt x="79" y="212"/>
                  </a:lnTo>
                  <a:lnTo>
                    <a:pt x="60" y="237"/>
                  </a:lnTo>
                  <a:lnTo>
                    <a:pt x="55" y="228"/>
                  </a:lnTo>
                  <a:lnTo>
                    <a:pt x="49" y="221"/>
                  </a:lnTo>
                  <a:lnTo>
                    <a:pt x="43" y="215"/>
                  </a:lnTo>
                  <a:lnTo>
                    <a:pt x="35" y="210"/>
                  </a:lnTo>
                  <a:lnTo>
                    <a:pt x="27" y="206"/>
                  </a:lnTo>
                  <a:lnTo>
                    <a:pt x="18" y="202"/>
                  </a:lnTo>
                  <a:lnTo>
                    <a:pt x="10" y="200"/>
                  </a:lnTo>
                  <a:lnTo>
                    <a:pt x="0" y="199"/>
                  </a:lnTo>
                  <a:lnTo>
                    <a:pt x="3" y="190"/>
                  </a:lnTo>
                  <a:lnTo>
                    <a:pt x="8" y="180"/>
                  </a:lnTo>
                  <a:lnTo>
                    <a:pt x="13" y="170"/>
                  </a:lnTo>
                  <a:lnTo>
                    <a:pt x="18" y="161"/>
                  </a:lnTo>
                  <a:lnTo>
                    <a:pt x="18" y="153"/>
                  </a:lnTo>
                  <a:lnTo>
                    <a:pt x="33" y="139"/>
                  </a:lnTo>
                  <a:lnTo>
                    <a:pt x="48" y="123"/>
                  </a:lnTo>
                  <a:lnTo>
                    <a:pt x="62" y="105"/>
                  </a:lnTo>
                  <a:lnTo>
                    <a:pt x="76" y="87"/>
                  </a:lnTo>
                  <a:lnTo>
                    <a:pt x="90" y="71"/>
                  </a:lnTo>
                  <a:lnTo>
                    <a:pt x="104" y="54"/>
                  </a:lnTo>
                  <a:lnTo>
                    <a:pt x="120" y="39"/>
                  </a:lnTo>
                  <a:lnTo>
                    <a:pt x="136" y="26"/>
                  </a:lnTo>
                  <a:lnTo>
                    <a:pt x="143" y="23"/>
                  </a:lnTo>
                  <a:lnTo>
                    <a:pt x="150" y="20"/>
                  </a:lnTo>
                  <a:lnTo>
                    <a:pt x="157" y="16"/>
                  </a:lnTo>
                  <a:lnTo>
                    <a:pt x="163" y="11"/>
                  </a:lnTo>
                  <a:lnTo>
                    <a:pt x="170" y="6"/>
                  </a:lnTo>
                  <a:lnTo>
                    <a:pt x="177" y="2"/>
                  </a:lnTo>
                  <a:lnTo>
                    <a:pt x="186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 rot="21434563">
              <a:off x="4576920" y="4153223"/>
              <a:ext cx="393601" cy="41393"/>
            </a:xfrm>
            <a:custGeom>
              <a:avLst/>
              <a:gdLst/>
              <a:ahLst/>
              <a:cxnLst>
                <a:cxn ang="0">
                  <a:pos x="150" y="12"/>
                </a:cxn>
                <a:cxn ang="0">
                  <a:pos x="145" y="14"/>
                </a:cxn>
                <a:cxn ang="0">
                  <a:pos x="139" y="14"/>
                </a:cxn>
                <a:cxn ang="0">
                  <a:pos x="134" y="13"/>
                </a:cxn>
                <a:cxn ang="0">
                  <a:pos x="128" y="12"/>
                </a:cxn>
                <a:cxn ang="0">
                  <a:pos x="122" y="10"/>
                </a:cxn>
                <a:cxn ang="0">
                  <a:pos x="117" y="9"/>
                </a:cxn>
                <a:cxn ang="0">
                  <a:pos x="112" y="7"/>
                </a:cxn>
                <a:cxn ang="0">
                  <a:pos x="105" y="7"/>
                </a:cxn>
                <a:cxn ang="0">
                  <a:pos x="99" y="8"/>
                </a:cxn>
                <a:cxn ang="0">
                  <a:pos x="91" y="8"/>
                </a:cxn>
                <a:cxn ang="0">
                  <a:pos x="86" y="7"/>
                </a:cxn>
                <a:cxn ang="0">
                  <a:pos x="83" y="2"/>
                </a:cxn>
                <a:cxn ang="0">
                  <a:pos x="79" y="7"/>
                </a:cxn>
                <a:cxn ang="0">
                  <a:pos x="69" y="6"/>
                </a:cxn>
                <a:cxn ang="0">
                  <a:pos x="58" y="4"/>
                </a:cxn>
                <a:cxn ang="0">
                  <a:pos x="48" y="3"/>
                </a:cxn>
                <a:cxn ang="0">
                  <a:pos x="38" y="2"/>
                </a:cxn>
                <a:cxn ang="0">
                  <a:pos x="27" y="1"/>
                </a:cxn>
                <a:cxn ang="0">
                  <a:pos x="18" y="1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19" y="0"/>
                </a:cxn>
                <a:cxn ang="0">
                  <a:pos x="38" y="0"/>
                </a:cxn>
                <a:cxn ang="0">
                  <a:pos x="57" y="0"/>
                </a:cxn>
                <a:cxn ang="0">
                  <a:pos x="77" y="0"/>
                </a:cxn>
                <a:cxn ang="0">
                  <a:pos x="97" y="1"/>
                </a:cxn>
                <a:cxn ang="0">
                  <a:pos x="115" y="3"/>
                </a:cxn>
                <a:cxn ang="0">
                  <a:pos x="133" y="8"/>
                </a:cxn>
                <a:cxn ang="0">
                  <a:pos x="150" y="12"/>
                </a:cxn>
              </a:cxnLst>
              <a:rect l="0" t="0" r="r" b="b"/>
              <a:pathLst>
                <a:path w="150" h="14">
                  <a:moveTo>
                    <a:pt x="150" y="12"/>
                  </a:moveTo>
                  <a:lnTo>
                    <a:pt x="145" y="14"/>
                  </a:lnTo>
                  <a:lnTo>
                    <a:pt x="139" y="14"/>
                  </a:lnTo>
                  <a:lnTo>
                    <a:pt x="134" y="13"/>
                  </a:lnTo>
                  <a:lnTo>
                    <a:pt x="128" y="12"/>
                  </a:lnTo>
                  <a:lnTo>
                    <a:pt x="122" y="10"/>
                  </a:lnTo>
                  <a:lnTo>
                    <a:pt x="117" y="9"/>
                  </a:lnTo>
                  <a:lnTo>
                    <a:pt x="112" y="7"/>
                  </a:lnTo>
                  <a:lnTo>
                    <a:pt x="105" y="7"/>
                  </a:lnTo>
                  <a:lnTo>
                    <a:pt x="99" y="8"/>
                  </a:lnTo>
                  <a:lnTo>
                    <a:pt x="91" y="8"/>
                  </a:lnTo>
                  <a:lnTo>
                    <a:pt x="86" y="7"/>
                  </a:lnTo>
                  <a:lnTo>
                    <a:pt x="83" y="2"/>
                  </a:lnTo>
                  <a:lnTo>
                    <a:pt x="79" y="7"/>
                  </a:lnTo>
                  <a:lnTo>
                    <a:pt x="69" y="6"/>
                  </a:lnTo>
                  <a:lnTo>
                    <a:pt x="58" y="4"/>
                  </a:lnTo>
                  <a:lnTo>
                    <a:pt x="48" y="3"/>
                  </a:lnTo>
                  <a:lnTo>
                    <a:pt x="38" y="2"/>
                  </a:lnTo>
                  <a:lnTo>
                    <a:pt x="27" y="1"/>
                  </a:lnTo>
                  <a:lnTo>
                    <a:pt x="18" y="1"/>
                  </a:lnTo>
                  <a:lnTo>
                    <a:pt x="8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8" y="0"/>
                  </a:lnTo>
                  <a:lnTo>
                    <a:pt x="57" y="0"/>
                  </a:lnTo>
                  <a:lnTo>
                    <a:pt x="77" y="0"/>
                  </a:lnTo>
                  <a:lnTo>
                    <a:pt x="97" y="1"/>
                  </a:lnTo>
                  <a:lnTo>
                    <a:pt x="115" y="3"/>
                  </a:lnTo>
                  <a:lnTo>
                    <a:pt x="133" y="8"/>
                  </a:lnTo>
                  <a:lnTo>
                    <a:pt x="150" y="1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 rot="21434563">
              <a:off x="7339581" y="4005149"/>
              <a:ext cx="112833" cy="298628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35" y="27"/>
                </a:cxn>
                <a:cxn ang="0">
                  <a:pos x="33" y="32"/>
                </a:cxn>
                <a:cxn ang="0">
                  <a:pos x="38" y="34"/>
                </a:cxn>
                <a:cxn ang="0">
                  <a:pos x="42" y="35"/>
                </a:cxn>
                <a:cxn ang="0">
                  <a:pos x="39" y="42"/>
                </a:cxn>
                <a:cxn ang="0">
                  <a:pos x="32" y="49"/>
                </a:cxn>
                <a:cxn ang="0">
                  <a:pos x="38" y="52"/>
                </a:cxn>
                <a:cxn ang="0">
                  <a:pos x="42" y="57"/>
                </a:cxn>
                <a:cxn ang="0">
                  <a:pos x="38" y="73"/>
                </a:cxn>
                <a:cxn ang="0">
                  <a:pos x="28" y="84"/>
                </a:cxn>
                <a:cxn ang="0">
                  <a:pos x="28" y="89"/>
                </a:cxn>
                <a:cxn ang="0">
                  <a:pos x="29" y="91"/>
                </a:cxn>
                <a:cxn ang="0">
                  <a:pos x="31" y="94"/>
                </a:cxn>
                <a:cxn ang="0">
                  <a:pos x="27" y="99"/>
                </a:cxn>
                <a:cxn ang="0">
                  <a:pos x="11" y="92"/>
                </a:cxn>
                <a:cxn ang="0">
                  <a:pos x="7" y="98"/>
                </a:cxn>
                <a:cxn ang="0">
                  <a:pos x="0" y="101"/>
                </a:cxn>
                <a:cxn ang="0">
                  <a:pos x="0" y="87"/>
                </a:cxn>
                <a:cxn ang="0">
                  <a:pos x="8" y="77"/>
                </a:cxn>
                <a:cxn ang="0">
                  <a:pos x="13" y="76"/>
                </a:cxn>
                <a:cxn ang="0">
                  <a:pos x="13" y="83"/>
                </a:cxn>
                <a:cxn ang="0">
                  <a:pos x="17" y="86"/>
                </a:cxn>
                <a:cxn ang="0">
                  <a:pos x="22" y="82"/>
                </a:cxn>
                <a:cxn ang="0">
                  <a:pos x="23" y="77"/>
                </a:cxn>
                <a:cxn ang="0">
                  <a:pos x="14" y="69"/>
                </a:cxn>
                <a:cxn ang="0">
                  <a:pos x="17" y="67"/>
                </a:cxn>
                <a:cxn ang="0">
                  <a:pos x="20" y="66"/>
                </a:cxn>
                <a:cxn ang="0">
                  <a:pos x="24" y="67"/>
                </a:cxn>
                <a:cxn ang="0">
                  <a:pos x="36" y="60"/>
                </a:cxn>
                <a:cxn ang="0">
                  <a:pos x="30" y="57"/>
                </a:cxn>
                <a:cxn ang="0">
                  <a:pos x="26" y="50"/>
                </a:cxn>
                <a:cxn ang="0">
                  <a:pos x="27" y="44"/>
                </a:cxn>
                <a:cxn ang="0">
                  <a:pos x="25" y="35"/>
                </a:cxn>
                <a:cxn ang="0">
                  <a:pos x="19" y="33"/>
                </a:cxn>
                <a:cxn ang="0">
                  <a:pos x="16" y="31"/>
                </a:cxn>
                <a:cxn ang="0">
                  <a:pos x="26" y="31"/>
                </a:cxn>
                <a:cxn ang="0">
                  <a:pos x="27" y="27"/>
                </a:cxn>
                <a:cxn ang="0">
                  <a:pos x="27" y="22"/>
                </a:cxn>
                <a:cxn ang="0">
                  <a:pos x="15" y="20"/>
                </a:cxn>
                <a:cxn ang="0">
                  <a:pos x="8" y="13"/>
                </a:cxn>
                <a:cxn ang="0">
                  <a:pos x="5" y="11"/>
                </a:cxn>
                <a:cxn ang="0">
                  <a:pos x="2" y="11"/>
                </a:cxn>
                <a:cxn ang="0">
                  <a:pos x="7" y="3"/>
                </a:cxn>
                <a:cxn ang="0">
                  <a:pos x="16" y="0"/>
                </a:cxn>
                <a:cxn ang="0">
                  <a:pos x="22" y="11"/>
                </a:cxn>
                <a:cxn ang="0">
                  <a:pos x="32" y="12"/>
                </a:cxn>
              </a:cxnLst>
              <a:rect l="0" t="0" r="r" b="b"/>
              <a:pathLst>
                <a:path w="43" h="101">
                  <a:moveTo>
                    <a:pt x="32" y="12"/>
                  </a:moveTo>
                  <a:lnTo>
                    <a:pt x="42" y="26"/>
                  </a:lnTo>
                  <a:lnTo>
                    <a:pt x="39" y="27"/>
                  </a:lnTo>
                  <a:lnTo>
                    <a:pt x="35" y="27"/>
                  </a:lnTo>
                  <a:lnTo>
                    <a:pt x="33" y="28"/>
                  </a:lnTo>
                  <a:lnTo>
                    <a:pt x="33" y="32"/>
                  </a:lnTo>
                  <a:lnTo>
                    <a:pt x="35" y="33"/>
                  </a:lnTo>
                  <a:lnTo>
                    <a:pt x="38" y="34"/>
                  </a:lnTo>
                  <a:lnTo>
                    <a:pt x="40" y="34"/>
                  </a:lnTo>
                  <a:lnTo>
                    <a:pt x="42" y="35"/>
                  </a:lnTo>
                  <a:lnTo>
                    <a:pt x="43" y="41"/>
                  </a:lnTo>
                  <a:lnTo>
                    <a:pt x="39" y="42"/>
                  </a:lnTo>
                  <a:lnTo>
                    <a:pt x="33" y="44"/>
                  </a:lnTo>
                  <a:lnTo>
                    <a:pt x="32" y="49"/>
                  </a:lnTo>
                  <a:lnTo>
                    <a:pt x="35" y="51"/>
                  </a:lnTo>
                  <a:lnTo>
                    <a:pt x="38" y="52"/>
                  </a:lnTo>
                  <a:lnTo>
                    <a:pt x="41" y="54"/>
                  </a:lnTo>
                  <a:lnTo>
                    <a:pt x="42" y="57"/>
                  </a:lnTo>
                  <a:lnTo>
                    <a:pt x="36" y="64"/>
                  </a:lnTo>
                  <a:lnTo>
                    <a:pt x="38" y="73"/>
                  </a:lnTo>
                  <a:lnTo>
                    <a:pt x="38" y="81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28" y="89"/>
                  </a:lnTo>
                  <a:lnTo>
                    <a:pt x="28" y="90"/>
                  </a:lnTo>
                  <a:lnTo>
                    <a:pt x="29" y="91"/>
                  </a:lnTo>
                  <a:lnTo>
                    <a:pt x="31" y="91"/>
                  </a:lnTo>
                  <a:lnTo>
                    <a:pt x="31" y="94"/>
                  </a:lnTo>
                  <a:lnTo>
                    <a:pt x="29" y="97"/>
                  </a:lnTo>
                  <a:lnTo>
                    <a:pt x="27" y="99"/>
                  </a:lnTo>
                  <a:lnTo>
                    <a:pt x="25" y="101"/>
                  </a:lnTo>
                  <a:lnTo>
                    <a:pt x="11" y="92"/>
                  </a:lnTo>
                  <a:lnTo>
                    <a:pt x="9" y="95"/>
                  </a:lnTo>
                  <a:lnTo>
                    <a:pt x="7" y="98"/>
                  </a:lnTo>
                  <a:lnTo>
                    <a:pt x="5" y="100"/>
                  </a:lnTo>
                  <a:lnTo>
                    <a:pt x="0" y="101"/>
                  </a:lnTo>
                  <a:lnTo>
                    <a:pt x="1" y="94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8" y="77"/>
                  </a:lnTo>
                  <a:lnTo>
                    <a:pt x="6" y="76"/>
                  </a:lnTo>
                  <a:lnTo>
                    <a:pt x="13" y="76"/>
                  </a:lnTo>
                  <a:lnTo>
                    <a:pt x="13" y="80"/>
                  </a:lnTo>
                  <a:lnTo>
                    <a:pt x="13" y="83"/>
                  </a:lnTo>
                  <a:lnTo>
                    <a:pt x="13" y="85"/>
                  </a:lnTo>
                  <a:lnTo>
                    <a:pt x="17" y="86"/>
                  </a:lnTo>
                  <a:lnTo>
                    <a:pt x="18" y="84"/>
                  </a:lnTo>
                  <a:lnTo>
                    <a:pt x="22" y="82"/>
                  </a:lnTo>
                  <a:lnTo>
                    <a:pt x="24" y="80"/>
                  </a:lnTo>
                  <a:lnTo>
                    <a:pt x="23" y="77"/>
                  </a:lnTo>
                  <a:lnTo>
                    <a:pt x="14" y="70"/>
                  </a:lnTo>
                  <a:lnTo>
                    <a:pt x="14" y="69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3" y="66"/>
                  </a:lnTo>
                  <a:lnTo>
                    <a:pt x="24" y="67"/>
                  </a:lnTo>
                  <a:lnTo>
                    <a:pt x="26" y="68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0" y="57"/>
                  </a:lnTo>
                  <a:lnTo>
                    <a:pt x="27" y="54"/>
                  </a:lnTo>
                  <a:lnTo>
                    <a:pt x="26" y="50"/>
                  </a:lnTo>
                  <a:lnTo>
                    <a:pt x="27" y="48"/>
                  </a:lnTo>
                  <a:lnTo>
                    <a:pt x="27" y="44"/>
                  </a:lnTo>
                  <a:lnTo>
                    <a:pt x="26" y="40"/>
                  </a:lnTo>
                  <a:lnTo>
                    <a:pt x="25" y="35"/>
                  </a:lnTo>
                  <a:lnTo>
                    <a:pt x="23" y="34"/>
                  </a:lnTo>
                  <a:lnTo>
                    <a:pt x="19" y="33"/>
                  </a:lnTo>
                  <a:lnTo>
                    <a:pt x="17" y="33"/>
                  </a:lnTo>
                  <a:lnTo>
                    <a:pt x="16" y="31"/>
                  </a:lnTo>
                  <a:lnTo>
                    <a:pt x="16" y="27"/>
                  </a:lnTo>
                  <a:lnTo>
                    <a:pt x="26" y="31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2"/>
                  </a:lnTo>
                  <a:lnTo>
                    <a:pt x="22" y="18"/>
                  </a:lnTo>
                  <a:lnTo>
                    <a:pt x="15" y="20"/>
                  </a:lnTo>
                  <a:lnTo>
                    <a:pt x="10" y="20"/>
                  </a:lnTo>
                  <a:lnTo>
                    <a:pt x="8" y="13"/>
                  </a:lnTo>
                  <a:lnTo>
                    <a:pt x="7" y="12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3" y="5"/>
                  </a:lnTo>
                  <a:lnTo>
                    <a:pt x="7" y="3"/>
                  </a:lnTo>
                  <a:lnTo>
                    <a:pt x="12" y="3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22" y="11"/>
                  </a:lnTo>
                  <a:lnTo>
                    <a:pt x="27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 rot="21434563">
              <a:off x="4542244" y="4165265"/>
              <a:ext cx="18369" cy="295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 rot="21434563">
              <a:off x="6156135" y="4073633"/>
              <a:ext cx="823938" cy="82788"/>
            </a:xfrm>
            <a:custGeom>
              <a:avLst/>
              <a:gdLst/>
              <a:ahLst/>
              <a:cxnLst>
                <a:cxn ang="0">
                  <a:pos x="314" y="6"/>
                </a:cxn>
                <a:cxn ang="0">
                  <a:pos x="311" y="9"/>
                </a:cxn>
                <a:cxn ang="0">
                  <a:pos x="225" y="13"/>
                </a:cxn>
                <a:cxn ang="0">
                  <a:pos x="216" y="12"/>
                </a:cxn>
                <a:cxn ang="0">
                  <a:pos x="207" y="12"/>
                </a:cxn>
                <a:cxn ang="0">
                  <a:pos x="197" y="12"/>
                </a:cxn>
                <a:cxn ang="0">
                  <a:pos x="187" y="12"/>
                </a:cxn>
                <a:cxn ang="0">
                  <a:pos x="178" y="13"/>
                </a:cxn>
                <a:cxn ang="0">
                  <a:pos x="168" y="13"/>
                </a:cxn>
                <a:cxn ang="0">
                  <a:pos x="159" y="14"/>
                </a:cxn>
                <a:cxn ang="0">
                  <a:pos x="151" y="14"/>
                </a:cxn>
                <a:cxn ang="0">
                  <a:pos x="141" y="14"/>
                </a:cxn>
                <a:cxn ang="0">
                  <a:pos x="132" y="16"/>
                </a:cxn>
                <a:cxn ang="0">
                  <a:pos x="122" y="17"/>
                </a:cxn>
                <a:cxn ang="0">
                  <a:pos x="111" y="18"/>
                </a:cxn>
                <a:cxn ang="0">
                  <a:pos x="101" y="20"/>
                </a:cxn>
                <a:cxn ang="0">
                  <a:pos x="91" y="21"/>
                </a:cxn>
                <a:cxn ang="0">
                  <a:pos x="82" y="22"/>
                </a:cxn>
                <a:cxn ang="0">
                  <a:pos x="72" y="21"/>
                </a:cxn>
                <a:cxn ang="0">
                  <a:pos x="65" y="22"/>
                </a:cxn>
                <a:cxn ang="0">
                  <a:pos x="56" y="23"/>
                </a:cxn>
                <a:cxn ang="0">
                  <a:pos x="46" y="24"/>
                </a:cxn>
                <a:cxn ang="0">
                  <a:pos x="38" y="24"/>
                </a:cxn>
                <a:cxn ang="0">
                  <a:pos x="28" y="25"/>
                </a:cxn>
                <a:cxn ang="0">
                  <a:pos x="19" y="26"/>
                </a:cxn>
                <a:cxn ang="0">
                  <a:pos x="9" y="27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11" y="24"/>
                </a:cxn>
                <a:cxn ang="0">
                  <a:pos x="23" y="22"/>
                </a:cxn>
                <a:cxn ang="0">
                  <a:pos x="35" y="20"/>
                </a:cxn>
                <a:cxn ang="0">
                  <a:pos x="46" y="19"/>
                </a:cxn>
                <a:cxn ang="0">
                  <a:pos x="58" y="17"/>
                </a:cxn>
                <a:cxn ang="0">
                  <a:pos x="71" y="16"/>
                </a:cxn>
                <a:cxn ang="0">
                  <a:pos x="83" y="14"/>
                </a:cxn>
                <a:cxn ang="0">
                  <a:pos x="95" y="12"/>
                </a:cxn>
                <a:cxn ang="0">
                  <a:pos x="107" y="11"/>
                </a:cxn>
                <a:cxn ang="0">
                  <a:pos x="120" y="10"/>
                </a:cxn>
                <a:cxn ang="0">
                  <a:pos x="132" y="9"/>
                </a:cxn>
                <a:cxn ang="0">
                  <a:pos x="144" y="8"/>
                </a:cxn>
                <a:cxn ang="0">
                  <a:pos x="156" y="7"/>
                </a:cxn>
                <a:cxn ang="0">
                  <a:pos x="169" y="6"/>
                </a:cxn>
                <a:cxn ang="0">
                  <a:pos x="182" y="5"/>
                </a:cxn>
                <a:cxn ang="0">
                  <a:pos x="194" y="4"/>
                </a:cxn>
                <a:cxn ang="0">
                  <a:pos x="207" y="4"/>
                </a:cxn>
                <a:cxn ang="0">
                  <a:pos x="222" y="4"/>
                </a:cxn>
                <a:cxn ang="0">
                  <a:pos x="236" y="4"/>
                </a:cxn>
                <a:cxn ang="0">
                  <a:pos x="251" y="3"/>
                </a:cxn>
                <a:cxn ang="0">
                  <a:pos x="265" y="3"/>
                </a:cxn>
                <a:cxn ang="0">
                  <a:pos x="278" y="3"/>
                </a:cxn>
                <a:cxn ang="0">
                  <a:pos x="292" y="2"/>
                </a:cxn>
                <a:cxn ang="0">
                  <a:pos x="304" y="0"/>
                </a:cxn>
                <a:cxn ang="0">
                  <a:pos x="307" y="2"/>
                </a:cxn>
                <a:cxn ang="0">
                  <a:pos x="310" y="3"/>
                </a:cxn>
                <a:cxn ang="0">
                  <a:pos x="313" y="4"/>
                </a:cxn>
                <a:cxn ang="0">
                  <a:pos x="314" y="6"/>
                </a:cxn>
              </a:cxnLst>
              <a:rect l="0" t="0" r="r" b="b"/>
              <a:pathLst>
                <a:path w="314" h="28">
                  <a:moveTo>
                    <a:pt x="314" y="6"/>
                  </a:moveTo>
                  <a:lnTo>
                    <a:pt x="311" y="9"/>
                  </a:lnTo>
                  <a:lnTo>
                    <a:pt x="225" y="13"/>
                  </a:lnTo>
                  <a:lnTo>
                    <a:pt x="216" y="12"/>
                  </a:lnTo>
                  <a:lnTo>
                    <a:pt x="207" y="12"/>
                  </a:lnTo>
                  <a:lnTo>
                    <a:pt x="197" y="12"/>
                  </a:lnTo>
                  <a:lnTo>
                    <a:pt x="187" y="12"/>
                  </a:lnTo>
                  <a:lnTo>
                    <a:pt x="178" y="13"/>
                  </a:lnTo>
                  <a:lnTo>
                    <a:pt x="168" y="13"/>
                  </a:lnTo>
                  <a:lnTo>
                    <a:pt x="159" y="14"/>
                  </a:lnTo>
                  <a:lnTo>
                    <a:pt x="151" y="14"/>
                  </a:lnTo>
                  <a:lnTo>
                    <a:pt x="141" y="14"/>
                  </a:lnTo>
                  <a:lnTo>
                    <a:pt x="132" y="16"/>
                  </a:lnTo>
                  <a:lnTo>
                    <a:pt x="122" y="17"/>
                  </a:lnTo>
                  <a:lnTo>
                    <a:pt x="111" y="18"/>
                  </a:lnTo>
                  <a:lnTo>
                    <a:pt x="101" y="20"/>
                  </a:lnTo>
                  <a:lnTo>
                    <a:pt x="91" y="21"/>
                  </a:lnTo>
                  <a:lnTo>
                    <a:pt x="82" y="22"/>
                  </a:lnTo>
                  <a:lnTo>
                    <a:pt x="72" y="21"/>
                  </a:lnTo>
                  <a:lnTo>
                    <a:pt x="65" y="22"/>
                  </a:lnTo>
                  <a:lnTo>
                    <a:pt x="56" y="23"/>
                  </a:lnTo>
                  <a:lnTo>
                    <a:pt x="46" y="24"/>
                  </a:lnTo>
                  <a:lnTo>
                    <a:pt x="38" y="24"/>
                  </a:lnTo>
                  <a:lnTo>
                    <a:pt x="28" y="25"/>
                  </a:lnTo>
                  <a:lnTo>
                    <a:pt x="19" y="26"/>
                  </a:lnTo>
                  <a:lnTo>
                    <a:pt x="9" y="27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11" y="24"/>
                  </a:lnTo>
                  <a:lnTo>
                    <a:pt x="23" y="22"/>
                  </a:lnTo>
                  <a:lnTo>
                    <a:pt x="35" y="20"/>
                  </a:lnTo>
                  <a:lnTo>
                    <a:pt x="46" y="19"/>
                  </a:lnTo>
                  <a:lnTo>
                    <a:pt x="58" y="17"/>
                  </a:lnTo>
                  <a:lnTo>
                    <a:pt x="71" y="16"/>
                  </a:lnTo>
                  <a:lnTo>
                    <a:pt x="83" y="14"/>
                  </a:lnTo>
                  <a:lnTo>
                    <a:pt x="95" y="12"/>
                  </a:lnTo>
                  <a:lnTo>
                    <a:pt x="107" y="11"/>
                  </a:lnTo>
                  <a:lnTo>
                    <a:pt x="120" y="10"/>
                  </a:lnTo>
                  <a:lnTo>
                    <a:pt x="132" y="9"/>
                  </a:lnTo>
                  <a:lnTo>
                    <a:pt x="144" y="8"/>
                  </a:lnTo>
                  <a:lnTo>
                    <a:pt x="156" y="7"/>
                  </a:lnTo>
                  <a:lnTo>
                    <a:pt x="169" y="6"/>
                  </a:lnTo>
                  <a:lnTo>
                    <a:pt x="182" y="5"/>
                  </a:lnTo>
                  <a:lnTo>
                    <a:pt x="194" y="4"/>
                  </a:lnTo>
                  <a:lnTo>
                    <a:pt x="207" y="4"/>
                  </a:lnTo>
                  <a:lnTo>
                    <a:pt x="222" y="4"/>
                  </a:lnTo>
                  <a:lnTo>
                    <a:pt x="236" y="4"/>
                  </a:lnTo>
                  <a:lnTo>
                    <a:pt x="251" y="3"/>
                  </a:lnTo>
                  <a:lnTo>
                    <a:pt x="265" y="3"/>
                  </a:lnTo>
                  <a:lnTo>
                    <a:pt x="278" y="3"/>
                  </a:lnTo>
                  <a:lnTo>
                    <a:pt x="292" y="2"/>
                  </a:lnTo>
                  <a:lnTo>
                    <a:pt x="304" y="0"/>
                  </a:lnTo>
                  <a:lnTo>
                    <a:pt x="307" y="2"/>
                  </a:lnTo>
                  <a:lnTo>
                    <a:pt x="310" y="3"/>
                  </a:lnTo>
                  <a:lnTo>
                    <a:pt x="313" y="4"/>
                  </a:lnTo>
                  <a:lnTo>
                    <a:pt x="31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 rot="21434563">
              <a:off x="5872461" y="4119514"/>
              <a:ext cx="26239" cy="1478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</a:cxnLst>
              <a:rect l="0" t="0" r="r" b="b"/>
              <a:pathLst>
                <a:path w="10" h="5">
                  <a:moveTo>
                    <a:pt x="10" y="5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 rot="21434563">
              <a:off x="4088432" y="4226791"/>
              <a:ext cx="186306" cy="29566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61" y="10"/>
                </a:cxn>
                <a:cxn ang="0">
                  <a:pos x="52" y="10"/>
                </a:cxn>
                <a:cxn ang="0">
                  <a:pos x="44" y="10"/>
                </a:cxn>
                <a:cxn ang="0">
                  <a:pos x="35" y="9"/>
                </a:cxn>
                <a:cxn ang="0">
                  <a:pos x="27" y="9"/>
                </a:cxn>
                <a:cxn ang="0">
                  <a:pos x="18" y="8"/>
                </a:cxn>
                <a:cxn ang="0">
                  <a:pos x="9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28" y="1"/>
                </a:cxn>
                <a:cxn ang="0">
                  <a:pos x="38" y="0"/>
                </a:cxn>
                <a:cxn ang="0">
                  <a:pos x="46" y="0"/>
                </a:cxn>
                <a:cxn ang="0">
                  <a:pos x="55" y="0"/>
                </a:cxn>
                <a:cxn ang="0">
                  <a:pos x="63" y="1"/>
                </a:cxn>
                <a:cxn ang="0">
                  <a:pos x="71" y="4"/>
                </a:cxn>
                <a:cxn ang="0">
                  <a:pos x="71" y="9"/>
                </a:cxn>
              </a:cxnLst>
              <a:rect l="0" t="0" r="r" b="b"/>
              <a:pathLst>
                <a:path w="71" h="10">
                  <a:moveTo>
                    <a:pt x="71" y="9"/>
                  </a:moveTo>
                  <a:lnTo>
                    <a:pt x="61" y="10"/>
                  </a:lnTo>
                  <a:lnTo>
                    <a:pt x="52" y="10"/>
                  </a:lnTo>
                  <a:lnTo>
                    <a:pt x="44" y="10"/>
                  </a:lnTo>
                  <a:lnTo>
                    <a:pt x="35" y="9"/>
                  </a:lnTo>
                  <a:lnTo>
                    <a:pt x="27" y="9"/>
                  </a:lnTo>
                  <a:lnTo>
                    <a:pt x="18" y="8"/>
                  </a:lnTo>
                  <a:lnTo>
                    <a:pt x="9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9" y="2"/>
                  </a:lnTo>
                  <a:lnTo>
                    <a:pt x="18" y="1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1"/>
                  </a:lnTo>
                  <a:lnTo>
                    <a:pt x="71" y="4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 rot="21434563">
              <a:off x="4421886" y="4208404"/>
              <a:ext cx="527426" cy="171489"/>
            </a:xfrm>
            <a:custGeom>
              <a:avLst/>
              <a:gdLst/>
              <a:ahLst/>
              <a:cxnLst>
                <a:cxn ang="0">
                  <a:pos x="131" y="2"/>
                </a:cxn>
                <a:cxn ang="0">
                  <a:pos x="136" y="2"/>
                </a:cxn>
                <a:cxn ang="0">
                  <a:pos x="180" y="3"/>
                </a:cxn>
                <a:cxn ang="0">
                  <a:pos x="201" y="7"/>
                </a:cxn>
                <a:cxn ang="0">
                  <a:pos x="164" y="58"/>
                </a:cxn>
                <a:cxn ang="0">
                  <a:pos x="130" y="56"/>
                </a:cxn>
                <a:cxn ang="0">
                  <a:pos x="97" y="54"/>
                </a:cxn>
                <a:cxn ang="0">
                  <a:pos x="62" y="51"/>
                </a:cxn>
                <a:cxn ang="0">
                  <a:pos x="43" y="49"/>
                </a:cxn>
                <a:cxn ang="0">
                  <a:pos x="22" y="48"/>
                </a:cxn>
                <a:cxn ang="0">
                  <a:pos x="7" y="45"/>
                </a:cxn>
                <a:cxn ang="0">
                  <a:pos x="13" y="45"/>
                </a:cxn>
                <a:cxn ang="0">
                  <a:pos x="17" y="46"/>
                </a:cxn>
                <a:cxn ang="0">
                  <a:pos x="17" y="47"/>
                </a:cxn>
                <a:cxn ang="0">
                  <a:pos x="22" y="46"/>
                </a:cxn>
                <a:cxn ang="0">
                  <a:pos x="32" y="44"/>
                </a:cxn>
                <a:cxn ang="0">
                  <a:pos x="146" y="44"/>
                </a:cxn>
                <a:cxn ang="0">
                  <a:pos x="143" y="35"/>
                </a:cxn>
                <a:cxn ang="0">
                  <a:pos x="129" y="33"/>
                </a:cxn>
                <a:cxn ang="0">
                  <a:pos x="125" y="34"/>
                </a:cxn>
                <a:cxn ang="0">
                  <a:pos x="120" y="34"/>
                </a:cxn>
                <a:cxn ang="0">
                  <a:pos x="110" y="32"/>
                </a:cxn>
                <a:cxn ang="0">
                  <a:pos x="99" y="31"/>
                </a:cxn>
                <a:cxn ang="0">
                  <a:pos x="76" y="29"/>
                </a:cxn>
                <a:cxn ang="0">
                  <a:pos x="50" y="28"/>
                </a:cxn>
                <a:cxn ang="0">
                  <a:pos x="23" y="28"/>
                </a:cxn>
                <a:cxn ang="0">
                  <a:pos x="0" y="26"/>
                </a:cxn>
                <a:cxn ang="0">
                  <a:pos x="23" y="23"/>
                </a:cxn>
                <a:cxn ang="0">
                  <a:pos x="46" y="22"/>
                </a:cxn>
                <a:cxn ang="0">
                  <a:pos x="69" y="19"/>
                </a:cxn>
                <a:cxn ang="0">
                  <a:pos x="92" y="19"/>
                </a:cxn>
                <a:cxn ang="0">
                  <a:pos x="115" y="19"/>
                </a:cxn>
                <a:cxn ang="0">
                  <a:pos x="137" y="21"/>
                </a:cxn>
                <a:cxn ang="0">
                  <a:pos x="161" y="22"/>
                </a:cxn>
                <a:cxn ang="0">
                  <a:pos x="183" y="23"/>
                </a:cxn>
                <a:cxn ang="0">
                  <a:pos x="187" y="18"/>
                </a:cxn>
                <a:cxn ang="0">
                  <a:pos x="185" y="15"/>
                </a:cxn>
                <a:cxn ang="0">
                  <a:pos x="143" y="11"/>
                </a:cxn>
                <a:cxn ang="0">
                  <a:pos x="101" y="8"/>
                </a:cxn>
                <a:cxn ang="0">
                  <a:pos x="60" y="7"/>
                </a:cxn>
                <a:cxn ang="0">
                  <a:pos x="19" y="6"/>
                </a:cxn>
                <a:cxn ang="0">
                  <a:pos x="33" y="2"/>
                </a:cxn>
                <a:cxn ang="0">
                  <a:pos x="48" y="2"/>
                </a:cxn>
                <a:cxn ang="0">
                  <a:pos x="63" y="2"/>
                </a:cxn>
                <a:cxn ang="0">
                  <a:pos x="77" y="3"/>
                </a:cxn>
                <a:cxn ang="0">
                  <a:pos x="84" y="0"/>
                </a:cxn>
                <a:cxn ang="0">
                  <a:pos x="91" y="2"/>
                </a:cxn>
                <a:cxn ang="0">
                  <a:pos x="101" y="1"/>
                </a:cxn>
                <a:cxn ang="0">
                  <a:pos x="112" y="0"/>
                </a:cxn>
                <a:cxn ang="0">
                  <a:pos x="121" y="1"/>
                </a:cxn>
                <a:cxn ang="0">
                  <a:pos x="130" y="6"/>
                </a:cxn>
              </a:cxnLst>
              <a:rect l="0" t="0" r="r" b="b"/>
              <a:pathLst>
                <a:path w="201" h="58">
                  <a:moveTo>
                    <a:pt x="130" y="6"/>
                  </a:moveTo>
                  <a:lnTo>
                    <a:pt x="131" y="2"/>
                  </a:lnTo>
                  <a:lnTo>
                    <a:pt x="133" y="2"/>
                  </a:lnTo>
                  <a:lnTo>
                    <a:pt x="136" y="2"/>
                  </a:lnTo>
                  <a:lnTo>
                    <a:pt x="138" y="1"/>
                  </a:lnTo>
                  <a:lnTo>
                    <a:pt x="180" y="3"/>
                  </a:lnTo>
                  <a:lnTo>
                    <a:pt x="180" y="6"/>
                  </a:lnTo>
                  <a:lnTo>
                    <a:pt x="201" y="7"/>
                  </a:lnTo>
                  <a:lnTo>
                    <a:pt x="182" y="58"/>
                  </a:lnTo>
                  <a:lnTo>
                    <a:pt x="164" y="58"/>
                  </a:lnTo>
                  <a:lnTo>
                    <a:pt x="147" y="57"/>
                  </a:lnTo>
                  <a:lnTo>
                    <a:pt x="130" y="56"/>
                  </a:lnTo>
                  <a:lnTo>
                    <a:pt x="114" y="55"/>
                  </a:lnTo>
                  <a:lnTo>
                    <a:pt x="97" y="54"/>
                  </a:lnTo>
                  <a:lnTo>
                    <a:pt x="80" y="52"/>
                  </a:lnTo>
                  <a:lnTo>
                    <a:pt x="62" y="51"/>
                  </a:lnTo>
                  <a:lnTo>
                    <a:pt x="43" y="50"/>
                  </a:lnTo>
                  <a:lnTo>
                    <a:pt x="43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11" y="45"/>
                  </a:lnTo>
                  <a:lnTo>
                    <a:pt x="13" y="45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2" y="44"/>
                  </a:lnTo>
                  <a:lnTo>
                    <a:pt x="37" y="44"/>
                  </a:lnTo>
                  <a:lnTo>
                    <a:pt x="146" y="44"/>
                  </a:lnTo>
                  <a:lnTo>
                    <a:pt x="147" y="36"/>
                  </a:lnTo>
                  <a:lnTo>
                    <a:pt x="143" y="35"/>
                  </a:lnTo>
                  <a:lnTo>
                    <a:pt x="134" y="35"/>
                  </a:lnTo>
                  <a:lnTo>
                    <a:pt x="129" y="33"/>
                  </a:lnTo>
                  <a:lnTo>
                    <a:pt x="127" y="34"/>
                  </a:lnTo>
                  <a:lnTo>
                    <a:pt x="125" y="34"/>
                  </a:lnTo>
                  <a:lnTo>
                    <a:pt x="122" y="34"/>
                  </a:lnTo>
                  <a:lnTo>
                    <a:pt x="120" y="34"/>
                  </a:lnTo>
                  <a:lnTo>
                    <a:pt x="116" y="33"/>
                  </a:lnTo>
                  <a:lnTo>
                    <a:pt x="110" y="32"/>
                  </a:lnTo>
                  <a:lnTo>
                    <a:pt x="103" y="32"/>
                  </a:lnTo>
                  <a:lnTo>
                    <a:pt x="99" y="31"/>
                  </a:lnTo>
                  <a:lnTo>
                    <a:pt x="88" y="30"/>
                  </a:lnTo>
                  <a:lnTo>
                    <a:pt x="76" y="29"/>
                  </a:lnTo>
                  <a:lnTo>
                    <a:pt x="63" y="29"/>
                  </a:lnTo>
                  <a:lnTo>
                    <a:pt x="50" y="28"/>
                  </a:lnTo>
                  <a:lnTo>
                    <a:pt x="36" y="28"/>
                  </a:lnTo>
                  <a:lnTo>
                    <a:pt x="23" y="28"/>
                  </a:lnTo>
                  <a:lnTo>
                    <a:pt x="11" y="27"/>
                  </a:lnTo>
                  <a:lnTo>
                    <a:pt x="0" y="26"/>
                  </a:lnTo>
                  <a:lnTo>
                    <a:pt x="12" y="25"/>
                  </a:lnTo>
                  <a:lnTo>
                    <a:pt x="23" y="23"/>
                  </a:lnTo>
                  <a:lnTo>
                    <a:pt x="35" y="22"/>
                  </a:lnTo>
                  <a:lnTo>
                    <a:pt x="46" y="22"/>
                  </a:lnTo>
                  <a:lnTo>
                    <a:pt x="58" y="21"/>
                  </a:lnTo>
                  <a:lnTo>
                    <a:pt x="69" y="19"/>
                  </a:lnTo>
                  <a:lnTo>
                    <a:pt x="81" y="19"/>
                  </a:lnTo>
                  <a:lnTo>
                    <a:pt x="92" y="19"/>
                  </a:lnTo>
                  <a:lnTo>
                    <a:pt x="103" y="19"/>
                  </a:lnTo>
                  <a:lnTo>
                    <a:pt x="115" y="19"/>
                  </a:lnTo>
                  <a:lnTo>
                    <a:pt x="127" y="19"/>
                  </a:lnTo>
                  <a:lnTo>
                    <a:pt x="137" y="21"/>
                  </a:lnTo>
                  <a:lnTo>
                    <a:pt x="149" y="21"/>
                  </a:lnTo>
                  <a:lnTo>
                    <a:pt x="161" y="22"/>
                  </a:lnTo>
                  <a:lnTo>
                    <a:pt x="171" y="22"/>
                  </a:lnTo>
                  <a:lnTo>
                    <a:pt x="183" y="23"/>
                  </a:lnTo>
                  <a:lnTo>
                    <a:pt x="186" y="21"/>
                  </a:lnTo>
                  <a:lnTo>
                    <a:pt x="187" y="18"/>
                  </a:lnTo>
                  <a:lnTo>
                    <a:pt x="187" y="16"/>
                  </a:lnTo>
                  <a:lnTo>
                    <a:pt x="185" y="15"/>
                  </a:lnTo>
                  <a:lnTo>
                    <a:pt x="164" y="13"/>
                  </a:lnTo>
                  <a:lnTo>
                    <a:pt x="143" y="11"/>
                  </a:lnTo>
                  <a:lnTo>
                    <a:pt x="121" y="9"/>
                  </a:lnTo>
                  <a:lnTo>
                    <a:pt x="101" y="8"/>
                  </a:lnTo>
                  <a:lnTo>
                    <a:pt x="80" y="7"/>
                  </a:lnTo>
                  <a:lnTo>
                    <a:pt x="60" y="7"/>
                  </a:lnTo>
                  <a:lnTo>
                    <a:pt x="39" y="6"/>
                  </a:lnTo>
                  <a:lnTo>
                    <a:pt x="19" y="6"/>
                  </a:lnTo>
                  <a:lnTo>
                    <a:pt x="26" y="3"/>
                  </a:lnTo>
                  <a:lnTo>
                    <a:pt x="33" y="2"/>
                  </a:lnTo>
                  <a:lnTo>
                    <a:pt x="40" y="2"/>
                  </a:lnTo>
                  <a:lnTo>
                    <a:pt x="48" y="2"/>
                  </a:lnTo>
                  <a:lnTo>
                    <a:pt x="55" y="2"/>
                  </a:lnTo>
                  <a:lnTo>
                    <a:pt x="63" y="2"/>
                  </a:lnTo>
                  <a:lnTo>
                    <a:pt x="69" y="3"/>
                  </a:lnTo>
                  <a:lnTo>
                    <a:pt x="77" y="3"/>
                  </a:lnTo>
                  <a:lnTo>
                    <a:pt x="80" y="1"/>
                  </a:lnTo>
                  <a:lnTo>
                    <a:pt x="84" y="0"/>
                  </a:lnTo>
                  <a:lnTo>
                    <a:pt x="87" y="1"/>
                  </a:lnTo>
                  <a:lnTo>
                    <a:pt x="91" y="2"/>
                  </a:lnTo>
                  <a:lnTo>
                    <a:pt x="96" y="2"/>
                  </a:lnTo>
                  <a:lnTo>
                    <a:pt x="101" y="1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1"/>
                  </a:lnTo>
                  <a:lnTo>
                    <a:pt x="121" y="1"/>
                  </a:lnTo>
                  <a:lnTo>
                    <a:pt x="126" y="3"/>
                  </a:lnTo>
                  <a:lnTo>
                    <a:pt x="130" y="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 rot="21434563">
              <a:off x="7523180" y="4070673"/>
              <a:ext cx="52480" cy="32524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14" y="11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0" y="11"/>
                </a:cxn>
              </a:cxnLst>
              <a:rect l="0" t="0" r="r" b="b"/>
              <a:pathLst>
                <a:path w="20" h="11">
                  <a:moveTo>
                    <a:pt x="20" y="11"/>
                  </a:moveTo>
                  <a:lnTo>
                    <a:pt x="14" y="11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0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 rot="21434563">
              <a:off x="6064940" y="4137913"/>
              <a:ext cx="928899" cy="109398"/>
            </a:xfrm>
            <a:custGeom>
              <a:avLst/>
              <a:gdLst/>
              <a:ahLst/>
              <a:cxnLst>
                <a:cxn ang="0">
                  <a:pos x="354" y="2"/>
                </a:cxn>
                <a:cxn ang="0">
                  <a:pos x="349" y="7"/>
                </a:cxn>
                <a:cxn ang="0">
                  <a:pos x="340" y="7"/>
                </a:cxn>
                <a:cxn ang="0">
                  <a:pos x="332" y="7"/>
                </a:cxn>
                <a:cxn ang="0">
                  <a:pos x="325" y="12"/>
                </a:cxn>
                <a:cxn ang="0">
                  <a:pos x="308" y="11"/>
                </a:cxn>
                <a:cxn ang="0">
                  <a:pos x="291" y="9"/>
                </a:cxn>
                <a:cxn ang="0">
                  <a:pos x="273" y="9"/>
                </a:cxn>
                <a:cxn ang="0">
                  <a:pos x="256" y="9"/>
                </a:cxn>
                <a:cxn ang="0">
                  <a:pos x="239" y="11"/>
                </a:cxn>
                <a:cxn ang="0">
                  <a:pos x="222" y="12"/>
                </a:cxn>
                <a:cxn ang="0">
                  <a:pos x="205" y="13"/>
                </a:cxn>
                <a:cxn ang="0">
                  <a:pos x="189" y="15"/>
                </a:cxn>
                <a:cxn ang="0">
                  <a:pos x="172" y="17"/>
                </a:cxn>
                <a:cxn ang="0">
                  <a:pos x="155" y="19"/>
                </a:cxn>
                <a:cxn ang="0">
                  <a:pos x="138" y="21"/>
                </a:cxn>
                <a:cxn ang="0">
                  <a:pos x="121" y="23"/>
                </a:cxn>
                <a:cxn ang="0">
                  <a:pos x="104" y="24"/>
                </a:cxn>
                <a:cxn ang="0">
                  <a:pos x="86" y="26"/>
                </a:cxn>
                <a:cxn ang="0">
                  <a:pos x="69" y="29"/>
                </a:cxn>
                <a:cxn ang="0">
                  <a:pos x="52" y="30"/>
                </a:cxn>
                <a:cxn ang="0">
                  <a:pos x="45" y="30"/>
                </a:cxn>
                <a:cxn ang="0">
                  <a:pos x="39" y="31"/>
                </a:cxn>
                <a:cxn ang="0">
                  <a:pos x="32" y="32"/>
                </a:cxn>
                <a:cxn ang="0">
                  <a:pos x="26" y="33"/>
                </a:cxn>
                <a:cxn ang="0">
                  <a:pos x="19" y="34"/>
                </a:cxn>
                <a:cxn ang="0">
                  <a:pos x="12" y="35"/>
                </a:cxn>
                <a:cxn ang="0">
                  <a:pos x="6" y="36"/>
                </a:cxn>
                <a:cxn ang="0">
                  <a:pos x="0" y="37"/>
                </a:cxn>
                <a:cxn ang="0">
                  <a:pos x="2" y="33"/>
                </a:cxn>
                <a:cxn ang="0">
                  <a:pos x="15" y="30"/>
                </a:cxn>
                <a:cxn ang="0">
                  <a:pos x="30" y="26"/>
                </a:cxn>
                <a:cxn ang="0">
                  <a:pos x="44" y="23"/>
                </a:cxn>
                <a:cxn ang="0">
                  <a:pos x="59" y="21"/>
                </a:cxn>
                <a:cxn ang="0">
                  <a:pos x="73" y="19"/>
                </a:cxn>
                <a:cxn ang="0">
                  <a:pos x="88" y="17"/>
                </a:cxn>
                <a:cxn ang="0">
                  <a:pos x="103" y="15"/>
                </a:cxn>
                <a:cxn ang="0">
                  <a:pos x="118" y="13"/>
                </a:cxn>
                <a:cxn ang="0">
                  <a:pos x="131" y="11"/>
                </a:cxn>
                <a:cxn ang="0">
                  <a:pos x="146" y="8"/>
                </a:cxn>
                <a:cxn ang="0">
                  <a:pos x="161" y="7"/>
                </a:cxn>
                <a:cxn ang="0">
                  <a:pos x="175" y="5"/>
                </a:cxn>
                <a:cxn ang="0">
                  <a:pos x="190" y="4"/>
                </a:cxn>
                <a:cxn ang="0">
                  <a:pos x="204" y="3"/>
                </a:cxn>
                <a:cxn ang="0">
                  <a:pos x="219" y="1"/>
                </a:cxn>
                <a:cxn ang="0">
                  <a:pos x="233" y="0"/>
                </a:cxn>
                <a:cxn ang="0">
                  <a:pos x="247" y="1"/>
                </a:cxn>
                <a:cxn ang="0">
                  <a:pos x="261" y="2"/>
                </a:cxn>
                <a:cxn ang="0">
                  <a:pos x="277" y="2"/>
                </a:cxn>
                <a:cxn ang="0">
                  <a:pos x="292" y="2"/>
                </a:cxn>
                <a:cxn ang="0">
                  <a:pos x="308" y="2"/>
                </a:cxn>
                <a:cxn ang="0">
                  <a:pos x="324" y="2"/>
                </a:cxn>
                <a:cxn ang="0">
                  <a:pos x="339" y="2"/>
                </a:cxn>
                <a:cxn ang="0">
                  <a:pos x="354" y="2"/>
                </a:cxn>
              </a:cxnLst>
              <a:rect l="0" t="0" r="r" b="b"/>
              <a:pathLst>
                <a:path w="354" h="37">
                  <a:moveTo>
                    <a:pt x="354" y="2"/>
                  </a:moveTo>
                  <a:lnTo>
                    <a:pt x="349" y="7"/>
                  </a:lnTo>
                  <a:lnTo>
                    <a:pt x="340" y="7"/>
                  </a:lnTo>
                  <a:lnTo>
                    <a:pt x="332" y="7"/>
                  </a:lnTo>
                  <a:lnTo>
                    <a:pt x="325" y="12"/>
                  </a:lnTo>
                  <a:lnTo>
                    <a:pt x="308" y="11"/>
                  </a:lnTo>
                  <a:lnTo>
                    <a:pt x="291" y="9"/>
                  </a:lnTo>
                  <a:lnTo>
                    <a:pt x="273" y="9"/>
                  </a:lnTo>
                  <a:lnTo>
                    <a:pt x="256" y="9"/>
                  </a:lnTo>
                  <a:lnTo>
                    <a:pt x="239" y="11"/>
                  </a:lnTo>
                  <a:lnTo>
                    <a:pt x="222" y="12"/>
                  </a:lnTo>
                  <a:lnTo>
                    <a:pt x="205" y="13"/>
                  </a:lnTo>
                  <a:lnTo>
                    <a:pt x="189" y="15"/>
                  </a:lnTo>
                  <a:lnTo>
                    <a:pt x="172" y="17"/>
                  </a:lnTo>
                  <a:lnTo>
                    <a:pt x="155" y="19"/>
                  </a:lnTo>
                  <a:lnTo>
                    <a:pt x="138" y="21"/>
                  </a:lnTo>
                  <a:lnTo>
                    <a:pt x="121" y="23"/>
                  </a:lnTo>
                  <a:lnTo>
                    <a:pt x="104" y="24"/>
                  </a:lnTo>
                  <a:lnTo>
                    <a:pt x="86" y="26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5" y="30"/>
                  </a:lnTo>
                  <a:lnTo>
                    <a:pt x="39" y="31"/>
                  </a:lnTo>
                  <a:lnTo>
                    <a:pt x="32" y="32"/>
                  </a:lnTo>
                  <a:lnTo>
                    <a:pt x="26" y="33"/>
                  </a:lnTo>
                  <a:lnTo>
                    <a:pt x="19" y="34"/>
                  </a:lnTo>
                  <a:lnTo>
                    <a:pt x="12" y="35"/>
                  </a:lnTo>
                  <a:lnTo>
                    <a:pt x="6" y="36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15" y="30"/>
                  </a:lnTo>
                  <a:lnTo>
                    <a:pt x="30" y="26"/>
                  </a:lnTo>
                  <a:lnTo>
                    <a:pt x="44" y="23"/>
                  </a:lnTo>
                  <a:lnTo>
                    <a:pt x="59" y="21"/>
                  </a:lnTo>
                  <a:lnTo>
                    <a:pt x="73" y="19"/>
                  </a:lnTo>
                  <a:lnTo>
                    <a:pt x="88" y="17"/>
                  </a:lnTo>
                  <a:lnTo>
                    <a:pt x="103" y="15"/>
                  </a:lnTo>
                  <a:lnTo>
                    <a:pt x="118" y="13"/>
                  </a:lnTo>
                  <a:lnTo>
                    <a:pt x="131" y="11"/>
                  </a:lnTo>
                  <a:lnTo>
                    <a:pt x="146" y="8"/>
                  </a:lnTo>
                  <a:lnTo>
                    <a:pt x="161" y="7"/>
                  </a:lnTo>
                  <a:lnTo>
                    <a:pt x="175" y="5"/>
                  </a:lnTo>
                  <a:lnTo>
                    <a:pt x="190" y="4"/>
                  </a:lnTo>
                  <a:lnTo>
                    <a:pt x="204" y="3"/>
                  </a:lnTo>
                  <a:lnTo>
                    <a:pt x="219" y="1"/>
                  </a:lnTo>
                  <a:lnTo>
                    <a:pt x="233" y="0"/>
                  </a:lnTo>
                  <a:lnTo>
                    <a:pt x="247" y="1"/>
                  </a:lnTo>
                  <a:lnTo>
                    <a:pt x="261" y="2"/>
                  </a:lnTo>
                  <a:lnTo>
                    <a:pt x="277" y="2"/>
                  </a:lnTo>
                  <a:lnTo>
                    <a:pt x="292" y="2"/>
                  </a:lnTo>
                  <a:lnTo>
                    <a:pt x="308" y="2"/>
                  </a:lnTo>
                  <a:lnTo>
                    <a:pt x="324" y="2"/>
                  </a:lnTo>
                  <a:lnTo>
                    <a:pt x="339" y="2"/>
                  </a:lnTo>
                  <a:lnTo>
                    <a:pt x="35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 rot="21434563">
              <a:off x="3868874" y="4307020"/>
              <a:ext cx="396226" cy="38439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1" y="4"/>
                </a:cxn>
                <a:cxn ang="0">
                  <a:pos x="140" y="4"/>
                </a:cxn>
                <a:cxn ang="0">
                  <a:pos x="147" y="5"/>
                </a:cxn>
                <a:cxn ang="0">
                  <a:pos x="151" y="9"/>
                </a:cxn>
                <a:cxn ang="0">
                  <a:pos x="151" y="12"/>
                </a:cxn>
                <a:cxn ang="0">
                  <a:pos x="145" y="11"/>
                </a:cxn>
                <a:cxn ang="0">
                  <a:pos x="139" y="11"/>
                </a:cxn>
                <a:cxn ang="0">
                  <a:pos x="131" y="12"/>
                </a:cxn>
                <a:cxn ang="0">
                  <a:pos x="124" y="13"/>
                </a:cxn>
                <a:cxn ang="0">
                  <a:pos x="117" y="13"/>
                </a:cxn>
                <a:cxn ang="0">
                  <a:pos x="111" y="13"/>
                </a:cxn>
                <a:cxn ang="0">
                  <a:pos x="104" y="13"/>
                </a:cxn>
                <a:cxn ang="0">
                  <a:pos x="99" y="11"/>
                </a:cxn>
                <a:cxn ang="0">
                  <a:pos x="86" y="10"/>
                </a:cxn>
                <a:cxn ang="0">
                  <a:pos x="74" y="10"/>
                </a:cxn>
                <a:cxn ang="0">
                  <a:pos x="61" y="9"/>
                </a:cxn>
                <a:cxn ang="0">
                  <a:pos x="49" y="9"/>
                </a:cxn>
                <a:cxn ang="0">
                  <a:pos x="37" y="8"/>
                </a:cxn>
                <a:cxn ang="0">
                  <a:pos x="26" y="8"/>
                </a:cxn>
                <a:cxn ang="0">
                  <a:pos x="1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3" y="2"/>
                </a:cxn>
                <a:cxn ang="0">
                  <a:pos x="25" y="1"/>
                </a:cxn>
                <a:cxn ang="0">
                  <a:pos x="36" y="1"/>
                </a:cxn>
                <a:cxn ang="0">
                  <a:pos x="49" y="0"/>
                </a:cxn>
                <a:cxn ang="0">
                  <a:pos x="61" y="0"/>
                </a:cxn>
                <a:cxn ang="0">
                  <a:pos x="72" y="0"/>
                </a:cxn>
                <a:cxn ang="0">
                  <a:pos x="84" y="0"/>
                </a:cxn>
                <a:cxn ang="0">
                  <a:pos x="97" y="1"/>
                </a:cxn>
                <a:cxn ang="0">
                  <a:pos x="103" y="0"/>
                </a:cxn>
                <a:cxn ang="0">
                  <a:pos x="111" y="0"/>
                </a:cxn>
                <a:cxn ang="0">
                  <a:pos x="117" y="2"/>
                </a:cxn>
                <a:cxn ang="0">
                  <a:pos x="124" y="4"/>
                </a:cxn>
              </a:cxnLst>
              <a:rect l="0" t="0" r="r" b="b"/>
              <a:pathLst>
                <a:path w="151" h="13">
                  <a:moveTo>
                    <a:pt x="124" y="4"/>
                  </a:moveTo>
                  <a:lnTo>
                    <a:pt x="131" y="4"/>
                  </a:lnTo>
                  <a:lnTo>
                    <a:pt x="140" y="4"/>
                  </a:lnTo>
                  <a:lnTo>
                    <a:pt x="147" y="5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45" y="11"/>
                  </a:lnTo>
                  <a:lnTo>
                    <a:pt x="139" y="11"/>
                  </a:lnTo>
                  <a:lnTo>
                    <a:pt x="131" y="12"/>
                  </a:lnTo>
                  <a:lnTo>
                    <a:pt x="124" y="13"/>
                  </a:lnTo>
                  <a:lnTo>
                    <a:pt x="117" y="13"/>
                  </a:lnTo>
                  <a:lnTo>
                    <a:pt x="111" y="13"/>
                  </a:lnTo>
                  <a:lnTo>
                    <a:pt x="104" y="13"/>
                  </a:lnTo>
                  <a:lnTo>
                    <a:pt x="99" y="11"/>
                  </a:lnTo>
                  <a:lnTo>
                    <a:pt x="86" y="10"/>
                  </a:lnTo>
                  <a:lnTo>
                    <a:pt x="74" y="10"/>
                  </a:lnTo>
                  <a:lnTo>
                    <a:pt x="61" y="9"/>
                  </a:lnTo>
                  <a:lnTo>
                    <a:pt x="49" y="9"/>
                  </a:lnTo>
                  <a:lnTo>
                    <a:pt x="37" y="8"/>
                  </a:lnTo>
                  <a:lnTo>
                    <a:pt x="26" y="8"/>
                  </a:lnTo>
                  <a:lnTo>
                    <a:pt x="13" y="7"/>
                  </a:lnTo>
                  <a:lnTo>
                    <a:pt x="0" y="7"/>
                  </a:lnTo>
                  <a:lnTo>
                    <a:pt x="0" y="2"/>
                  </a:lnTo>
                  <a:lnTo>
                    <a:pt x="13" y="2"/>
                  </a:lnTo>
                  <a:lnTo>
                    <a:pt x="25" y="1"/>
                  </a:lnTo>
                  <a:lnTo>
                    <a:pt x="36" y="1"/>
                  </a:lnTo>
                  <a:lnTo>
                    <a:pt x="49" y="0"/>
                  </a:lnTo>
                  <a:lnTo>
                    <a:pt x="61" y="0"/>
                  </a:lnTo>
                  <a:lnTo>
                    <a:pt x="72" y="0"/>
                  </a:lnTo>
                  <a:lnTo>
                    <a:pt x="84" y="0"/>
                  </a:lnTo>
                  <a:lnTo>
                    <a:pt x="97" y="1"/>
                  </a:lnTo>
                  <a:lnTo>
                    <a:pt x="103" y="0"/>
                  </a:lnTo>
                  <a:lnTo>
                    <a:pt x="111" y="0"/>
                  </a:lnTo>
                  <a:lnTo>
                    <a:pt x="117" y="2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 rot="21434563">
              <a:off x="5008457" y="4255410"/>
              <a:ext cx="18369" cy="2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"/>
                </a:cxn>
                <a:cxn ang="0">
                  <a:pos x="0" y="0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lnTo>
                    <a:pt x="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 rot="21434563">
              <a:off x="5077656" y="4265542"/>
              <a:ext cx="52480" cy="23654"/>
            </a:xfrm>
            <a:custGeom>
              <a:avLst/>
              <a:gdLst/>
              <a:ahLst/>
              <a:cxnLst>
                <a:cxn ang="0">
                  <a:pos x="20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1" y="2"/>
                </a:cxn>
                <a:cxn ang="0">
                  <a:pos x="15" y="5"/>
                </a:cxn>
                <a:cxn ang="0">
                  <a:pos x="20" y="8"/>
                </a:cxn>
              </a:cxnLst>
              <a:rect l="0" t="0" r="r" b="b"/>
              <a:pathLst>
                <a:path w="20" h="8">
                  <a:moveTo>
                    <a:pt x="20" y="8"/>
                  </a:moveTo>
                  <a:lnTo>
                    <a:pt x="14" y="7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2"/>
                  </a:lnTo>
                  <a:lnTo>
                    <a:pt x="15" y="5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4" name="Freeform 56"/>
            <p:cNvSpPr>
              <a:spLocks/>
            </p:cNvSpPr>
            <p:nvPr/>
          </p:nvSpPr>
          <p:spPr bwMode="auto">
            <a:xfrm rot="21434563">
              <a:off x="7164160" y="4159370"/>
              <a:ext cx="10496" cy="2069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 rot="21434563">
              <a:off x="5931412" y="4203695"/>
              <a:ext cx="1062723" cy="118269"/>
            </a:xfrm>
            <a:custGeom>
              <a:avLst/>
              <a:gdLst/>
              <a:ahLst/>
              <a:cxnLst>
                <a:cxn ang="0">
                  <a:pos x="405" y="7"/>
                </a:cxn>
                <a:cxn ang="0">
                  <a:pos x="402" y="12"/>
                </a:cxn>
                <a:cxn ang="0">
                  <a:pos x="397" y="12"/>
                </a:cxn>
                <a:cxn ang="0">
                  <a:pos x="392" y="11"/>
                </a:cxn>
                <a:cxn ang="0">
                  <a:pos x="387" y="10"/>
                </a:cxn>
                <a:cxn ang="0">
                  <a:pos x="373" y="10"/>
                </a:cxn>
                <a:cxn ang="0">
                  <a:pos x="358" y="11"/>
                </a:cxn>
                <a:cxn ang="0">
                  <a:pos x="343" y="11"/>
                </a:cxn>
                <a:cxn ang="0">
                  <a:pos x="328" y="11"/>
                </a:cxn>
                <a:cxn ang="0">
                  <a:pos x="312" y="11"/>
                </a:cxn>
                <a:cxn ang="0">
                  <a:pos x="296" y="12"/>
                </a:cxn>
                <a:cxn ang="0">
                  <a:pos x="280" y="12"/>
                </a:cxn>
                <a:cxn ang="0">
                  <a:pos x="264" y="12"/>
                </a:cxn>
                <a:cxn ang="0">
                  <a:pos x="248" y="13"/>
                </a:cxn>
                <a:cxn ang="0">
                  <a:pos x="232" y="14"/>
                </a:cxn>
                <a:cxn ang="0">
                  <a:pos x="217" y="15"/>
                </a:cxn>
                <a:cxn ang="0">
                  <a:pos x="201" y="16"/>
                </a:cxn>
                <a:cxn ang="0">
                  <a:pos x="186" y="18"/>
                </a:cxn>
                <a:cxn ang="0">
                  <a:pos x="171" y="20"/>
                </a:cxn>
                <a:cxn ang="0">
                  <a:pos x="156" y="23"/>
                </a:cxn>
                <a:cxn ang="0">
                  <a:pos x="142" y="26"/>
                </a:cxn>
                <a:cxn ang="0">
                  <a:pos x="123" y="27"/>
                </a:cxn>
                <a:cxn ang="0">
                  <a:pos x="105" y="29"/>
                </a:cxn>
                <a:cxn ang="0">
                  <a:pos x="88" y="31"/>
                </a:cxn>
                <a:cxn ang="0">
                  <a:pos x="71" y="33"/>
                </a:cxn>
                <a:cxn ang="0">
                  <a:pos x="54" y="35"/>
                </a:cxn>
                <a:cxn ang="0">
                  <a:pos x="35" y="37"/>
                </a:cxn>
                <a:cxn ang="0">
                  <a:pos x="18" y="39"/>
                </a:cxn>
                <a:cxn ang="0">
                  <a:pos x="0" y="40"/>
                </a:cxn>
                <a:cxn ang="0">
                  <a:pos x="3" y="37"/>
                </a:cxn>
                <a:cxn ang="0">
                  <a:pos x="8" y="36"/>
                </a:cxn>
                <a:cxn ang="0">
                  <a:pos x="12" y="35"/>
                </a:cxn>
                <a:cxn ang="0">
                  <a:pos x="16" y="34"/>
                </a:cxn>
                <a:cxn ang="0">
                  <a:pos x="22" y="34"/>
                </a:cxn>
                <a:cxn ang="0">
                  <a:pos x="27" y="33"/>
                </a:cxn>
                <a:cxn ang="0">
                  <a:pos x="31" y="32"/>
                </a:cxn>
                <a:cxn ang="0">
                  <a:pos x="35" y="31"/>
                </a:cxn>
                <a:cxn ang="0">
                  <a:pos x="51" y="29"/>
                </a:cxn>
                <a:cxn ang="0">
                  <a:pos x="68" y="26"/>
                </a:cxn>
                <a:cxn ang="0">
                  <a:pos x="84" y="24"/>
                </a:cxn>
                <a:cxn ang="0">
                  <a:pos x="101" y="21"/>
                </a:cxn>
                <a:cxn ang="0">
                  <a:pos x="117" y="19"/>
                </a:cxn>
                <a:cxn ang="0">
                  <a:pos x="133" y="17"/>
                </a:cxn>
                <a:cxn ang="0">
                  <a:pos x="150" y="15"/>
                </a:cxn>
                <a:cxn ang="0">
                  <a:pos x="166" y="12"/>
                </a:cxn>
                <a:cxn ang="0">
                  <a:pos x="183" y="11"/>
                </a:cxn>
                <a:cxn ang="0">
                  <a:pos x="199" y="9"/>
                </a:cxn>
                <a:cxn ang="0">
                  <a:pos x="217" y="7"/>
                </a:cxn>
                <a:cxn ang="0">
                  <a:pos x="234" y="5"/>
                </a:cxn>
                <a:cxn ang="0">
                  <a:pos x="250" y="3"/>
                </a:cxn>
                <a:cxn ang="0">
                  <a:pos x="267" y="2"/>
                </a:cxn>
                <a:cxn ang="0">
                  <a:pos x="284" y="1"/>
                </a:cxn>
                <a:cxn ang="0">
                  <a:pos x="301" y="0"/>
                </a:cxn>
                <a:cxn ang="0">
                  <a:pos x="401" y="2"/>
                </a:cxn>
                <a:cxn ang="0">
                  <a:pos x="405" y="7"/>
                </a:cxn>
              </a:cxnLst>
              <a:rect l="0" t="0" r="r" b="b"/>
              <a:pathLst>
                <a:path w="405" h="40">
                  <a:moveTo>
                    <a:pt x="405" y="7"/>
                  </a:moveTo>
                  <a:lnTo>
                    <a:pt x="402" y="12"/>
                  </a:lnTo>
                  <a:lnTo>
                    <a:pt x="397" y="12"/>
                  </a:lnTo>
                  <a:lnTo>
                    <a:pt x="392" y="11"/>
                  </a:lnTo>
                  <a:lnTo>
                    <a:pt x="387" y="10"/>
                  </a:lnTo>
                  <a:lnTo>
                    <a:pt x="373" y="10"/>
                  </a:lnTo>
                  <a:lnTo>
                    <a:pt x="358" y="11"/>
                  </a:lnTo>
                  <a:lnTo>
                    <a:pt x="343" y="11"/>
                  </a:lnTo>
                  <a:lnTo>
                    <a:pt x="328" y="11"/>
                  </a:lnTo>
                  <a:lnTo>
                    <a:pt x="312" y="11"/>
                  </a:lnTo>
                  <a:lnTo>
                    <a:pt x="296" y="12"/>
                  </a:lnTo>
                  <a:lnTo>
                    <a:pt x="280" y="12"/>
                  </a:lnTo>
                  <a:lnTo>
                    <a:pt x="264" y="12"/>
                  </a:lnTo>
                  <a:lnTo>
                    <a:pt x="248" y="13"/>
                  </a:lnTo>
                  <a:lnTo>
                    <a:pt x="232" y="14"/>
                  </a:lnTo>
                  <a:lnTo>
                    <a:pt x="217" y="15"/>
                  </a:lnTo>
                  <a:lnTo>
                    <a:pt x="201" y="16"/>
                  </a:lnTo>
                  <a:lnTo>
                    <a:pt x="186" y="18"/>
                  </a:lnTo>
                  <a:lnTo>
                    <a:pt x="171" y="20"/>
                  </a:lnTo>
                  <a:lnTo>
                    <a:pt x="156" y="23"/>
                  </a:lnTo>
                  <a:lnTo>
                    <a:pt x="142" y="26"/>
                  </a:lnTo>
                  <a:lnTo>
                    <a:pt x="123" y="27"/>
                  </a:lnTo>
                  <a:lnTo>
                    <a:pt x="105" y="29"/>
                  </a:lnTo>
                  <a:lnTo>
                    <a:pt x="88" y="31"/>
                  </a:lnTo>
                  <a:lnTo>
                    <a:pt x="71" y="33"/>
                  </a:lnTo>
                  <a:lnTo>
                    <a:pt x="54" y="35"/>
                  </a:lnTo>
                  <a:lnTo>
                    <a:pt x="35" y="37"/>
                  </a:lnTo>
                  <a:lnTo>
                    <a:pt x="18" y="39"/>
                  </a:lnTo>
                  <a:lnTo>
                    <a:pt x="0" y="40"/>
                  </a:lnTo>
                  <a:lnTo>
                    <a:pt x="3" y="37"/>
                  </a:lnTo>
                  <a:lnTo>
                    <a:pt x="8" y="36"/>
                  </a:lnTo>
                  <a:lnTo>
                    <a:pt x="12" y="35"/>
                  </a:lnTo>
                  <a:lnTo>
                    <a:pt x="16" y="34"/>
                  </a:lnTo>
                  <a:lnTo>
                    <a:pt x="22" y="34"/>
                  </a:lnTo>
                  <a:lnTo>
                    <a:pt x="27" y="33"/>
                  </a:lnTo>
                  <a:lnTo>
                    <a:pt x="31" y="32"/>
                  </a:lnTo>
                  <a:lnTo>
                    <a:pt x="35" y="31"/>
                  </a:lnTo>
                  <a:lnTo>
                    <a:pt x="51" y="29"/>
                  </a:lnTo>
                  <a:lnTo>
                    <a:pt x="68" y="26"/>
                  </a:lnTo>
                  <a:lnTo>
                    <a:pt x="84" y="24"/>
                  </a:lnTo>
                  <a:lnTo>
                    <a:pt x="101" y="21"/>
                  </a:lnTo>
                  <a:lnTo>
                    <a:pt x="117" y="19"/>
                  </a:lnTo>
                  <a:lnTo>
                    <a:pt x="133" y="17"/>
                  </a:lnTo>
                  <a:lnTo>
                    <a:pt x="150" y="15"/>
                  </a:lnTo>
                  <a:lnTo>
                    <a:pt x="166" y="12"/>
                  </a:lnTo>
                  <a:lnTo>
                    <a:pt x="183" y="11"/>
                  </a:lnTo>
                  <a:lnTo>
                    <a:pt x="199" y="9"/>
                  </a:lnTo>
                  <a:lnTo>
                    <a:pt x="217" y="7"/>
                  </a:lnTo>
                  <a:lnTo>
                    <a:pt x="234" y="5"/>
                  </a:lnTo>
                  <a:lnTo>
                    <a:pt x="250" y="3"/>
                  </a:lnTo>
                  <a:lnTo>
                    <a:pt x="267" y="2"/>
                  </a:lnTo>
                  <a:lnTo>
                    <a:pt x="284" y="1"/>
                  </a:lnTo>
                  <a:lnTo>
                    <a:pt x="301" y="0"/>
                  </a:lnTo>
                  <a:lnTo>
                    <a:pt x="401" y="2"/>
                  </a:lnTo>
                  <a:lnTo>
                    <a:pt x="40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6" name="Freeform 58"/>
            <p:cNvSpPr>
              <a:spLocks/>
            </p:cNvSpPr>
            <p:nvPr/>
          </p:nvSpPr>
          <p:spPr bwMode="auto">
            <a:xfrm rot="21434563">
              <a:off x="7521279" y="4150555"/>
              <a:ext cx="57728" cy="2956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6" y="10"/>
                </a:cxn>
                <a:cxn ang="0">
                  <a:pos x="11" y="10"/>
                </a:cxn>
                <a:cxn ang="0">
                  <a:pos x="6" y="9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1" y="3"/>
                </a:cxn>
                <a:cxn ang="0">
                  <a:pos x="16" y="7"/>
                </a:cxn>
                <a:cxn ang="0">
                  <a:pos x="22" y="10"/>
                </a:cxn>
              </a:cxnLst>
              <a:rect l="0" t="0" r="r" b="b"/>
              <a:pathLst>
                <a:path w="22" h="10">
                  <a:moveTo>
                    <a:pt x="22" y="10"/>
                  </a:moveTo>
                  <a:lnTo>
                    <a:pt x="16" y="10"/>
                  </a:lnTo>
                  <a:lnTo>
                    <a:pt x="11" y="10"/>
                  </a:lnTo>
                  <a:lnTo>
                    <a:pt x="6" y="9"/>
                  </a:lnTo>
                  <a:lnTo>
                    <a:pt x="0" y="7"/>
                  </a:ln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 rot="21434563">
              <a:off x="4994525" y="4321158"/>
              <a:ext cx="133825" cy="76874"/>
            </a:xfrm>
            <a:custGeom>
              <a:avLst/>
              <a:gdLst/>
              <a:ahLst/>
              <a:cxnLst>
                <a:cxn ang="0">
                  <a:pos x="38" y="14"/>
                </a:cxn>
                <a:cxn ang="0">
                  <a:pos x="41" y="17"/>
                </a:cxn>
                <a:cxn ang="0">
                  <a:pos x="44" y="18"/>
                </a:cxn>
                <a:cxn ang="0">
                  <a:pos x="47" y="20"/>
                </a:cxn>
                <a:cxn ang="0">
                  <a:pos x="51" y="22"/>
                </a:cxn>
                <a:cxn ang="0">
                  <a:pos x="51" y="26"/>
                </a:cxn>
                <a:cxn ang="0">
                  <a:pos x="48" y="26"/>
                </a:cxn>
                <a:cxn ang="0">
                  <a:pos x="46" y="21"/>
                </a:cxn>
                <a:cxn ang="0">
                  <a:pos x="41" y="20"/>
                </a:cxn>
                <a:cxn ang="0">
                  <a:pos x="35" y="20"/>
                </a:cxn>
                <a:cxn ang="0">
                  <a:pos x="30" y="18"/>
                </a:cxn>
                <a:cxn ang="0">
                  <a:pos x="22" y="13"/>
                </a:cxn>
                <a:cxn ang="0">
                  <a:pos x="12" y="11"/>
                </a:cxn>
                <a:cxn ang="0">
                  <a:pos x="4" y="7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1" y="4"/>
                </a:cxn>
                <a:cxn ang="0">
                  <a:pos x="15" y="6"/>
                </a:cxn>
                <a:cxn ang="0">
                  <a:pos x="19" y="9"/>
                </a:cxn>
                <a:cxn ang="0">
                  <a:pos x="23" y="10"/>
                </a:cxn>
                <a:cxn ang="0">
                  <a:pos x="27" y="12"/>
                </a:cxn>
                <a:cxn ang="0">
                  <a:pos x="32" y="13"/>
                </a:cxn>
                <a:cxn ang="0">
                  <a:pos x="38" y="14"/>
                </a:cxn>
              </a:cxnLst>
              <a:rect l="0" t="0" r="r" b="b"/>
              <a:pathLst>
                <a:path w="51" h="26">
                  <a:moveTo>
                    <a:pt x="38" y="14"/>
                  </a:moveTo>
                  <a:lnTo>
                    <a:pt x="41" y="17"/>
                  </a:lnTo>
                  <a:lnTo>
                    <a:pt x="44" y="18"/>
                  </a:lnTo>
                  <a:lnTo>
                    <a:pt x="47" y="20"/>
                  </a:lnTo>
                  <a:lnTo>
                    <a:pt x="51" y="22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6" y="21"/>
                  </a:lnTo>
                  <a:lnTo>
                    <a:pt x="41" y="20"/>
                  </a:lnTo>
                  <a:lnTo>
                    <a:pt x="35" y="20"/>
                  </a:lnTo>
                  <a:lnTo>
                    <a:pt x="30" y="18"/>
                  </a:lnTo>
                  <a:lnTo>
                    <a:pt x="22" y="13"/>
                  </a:lnTo>
                  <a:lnTo>
                    <a:pt x="12" y="11"/>
                  </a:lnTo>
                  <a:lnTo>
                    <a:pt x="4" y="7"/>
                  </a:lnTo>
                  <a:lnTo>
                    <a:pt x="0" y="0"/>
                  </a:lnTo>
                  <a:lnTo>
                    <a:pt x="6" y="2"/>
                  </a:lnTo>
                  <a:lnTo>
                    <a:pt x="11" y="4"/>
                  </a:lnTo>
                  <a:lnTo>
                    <a:pt x="15" y="6"/>
                  </a:lnTo>
                  <a:lnTo>
                    <a:pt x="19" y="9"/>
                  </a:lnTo>
                  <a:lnTo>
                    <a:pt x="23" y="10"/>
                  </a:lnTo>
                  <a:lnTo>
                    <a:pt x="27" y="12"/>
                  </a:lnTo>
                  <a:lnTo>
                    <a:pt x="32" y="13"/>
                  </a:lnTo>
                  <a:lnTo>
                    <a:pt x="38" y="1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 rot="21434563">
              <a:off x="6401854" y="4250427"/>
              <a:ext cx="579907" cy="47307"/>
            </a:xfrm>
            <a:custGeom>
              <a:avLst/>
              <a:gdLst/>
              <a:ahLst/>
              <a:cxnLst>
                <a:cxn ang="0">
                  <a:pos x="218" y="6"/>
                </a:cxn>
                <a:cxn ang="0">
                  <a:pos x="220" y="7"/>
                </a:cxn>
                <a:cxn ang="0">
                  <a:pos x="221" y="9"/>
                </a:cxn>
                <a:cxn ang="0">
                  <a:pos x="221" y="11"/>
                </a:cxn>
                <a:cxn ang="0">
                  <a:pos x="220" y="13"/>
                </a:cxn>
                <a:cxn ang="0">
                  <a:pos x="215" y="16"/>
                </a:cxn>
                <a:cxn ang="0">
                  <a:pos x="210" y="16"/>
                </a:cxn>
                <a:cxn ang="0">
                  <a:pos x="205" y="15"/>
                </a:cxn>
                <a:cxn ang="0">
                  <a:pos x="199" y="14"/>
                </a:cxn>
                <a:cxn ang="0">
                  <a:pos x="179" y="13"/>
                </a:cxn>
                <a:cxn ang="0">
                  <a:pos x="158" y="12"/>
                </a:cxn>
                <a:cxn ang="0">
                  <a:pos x="138" y="12"/>
                </a:cxn>
                <a:cxn ang="0">
                  <a:pos x="116" y="12"/>
                </a:cxn>
                <a:cxn ang="0">
                  <a:pos x="96" y="12"/>
                </a:cxn>
                <a:cxn ang="0">
                  <a:pos x="76" y="12"/>
                </a:cxn>
                <a:cxn ang="0">
                  <a:pos x="56" y="13"/>
                </a:cxn>
                <a:cxn ang="0">
                  <a:pos x="38" y="13"/>
                </a:cxn>
                <a:cxn ang="0">
                  <a:pos x="35" y="16"/>
                </a:cxn>
                <a:cxn ang="0">
                  <a:pos x="31" y="15"/>
                </a:cxn>
                <a:cxn ang="0">
                  <a:pos x="27" y="14"/>
                </a:cxn>
                <a:cxn ang="0">
                  <a:pos x="23" y="13"/>
                </a:cxn>
                <a:cxn ang="0">
                  <a:pos x="18" y="13"/>
                </a:cxn>
                <a:cxn ang="0">
                  <a:pos x="14" y="13"/>
                </a:cxn>
                <a:cxn ang="0">
                  <a:pos x="10" y="13"/>
                </a:cxn>
                <a:cxn ang="0">
                  <a:pos x="4" y="14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5" y="9"/>
                </a:cxn>
                <a:cxn ang="0">
                  <a:pos x="26" y="8"/>
                </a:cxn>
                <a:cxn ang="0">
                  <a:pos x="26" y="7"/>
                </a:cxn>
                <a:cxn ang="0">
                  <a:pos x="26" y="7"/>
                </a:cxn>
                <a:cxn ang="0">
                  <a:pos x="26" y="6"/>
                </a:cxn>
                <a:cxn ang="0">
                  <a:pos x="31" y="8"/>
                </a:cxn>
                <a:cxn ang="0">
                  <a:pos x="36" y="7"/>
                </a:cxn>
                <a:cxn ang="0">
                  <a:pos x="42" y="6"/>
                </a:cxn>
                <a:cxn ang="0">
                  <a:pos x="47" y="6"/>
                </a:cxn>
                <a:cxn ang="0">
                  <a:pos x="58" y="6"/>
                </a:cxn>
                <a:cxn ang="0">
                  <a:pos x="68" y="6"/>
                </a:cxn>
                <a:cxn ang="0">
                  <a:pos x="79" y="5"/>
                </a:cxn>
                <a:cxn ang="0">
                  <a:pos x="90" y="4"/>
                </a:cxn>
                <a:cxn ang="0">
                  <a:pos x="100" y="4"/>
                </a:cxn>
                <a:cxn ang="0">
                  <a:pos x="111" y="3"/>
                </a:cxn>
                <a:cxn ang="0">
                  <a:pos x="122" y="3"/>
                </a:cxn>
                <a:cxn ang="0">
                  <a:pos x="132" y="3"/>
                </a:cxn>
                <a:cxn ang="0">
                  <a:pos x="132" y="0"/>
                </a:cxn>
                <a:cxn ang="0">
                  <a:pos x="143" y="1"/>
                </a:cxn>
                <a:cxn ang="0">
                  <a:pos x="154" y="3"/>
                </a:cxn>
                <a:cxn ang="0">
                  <a:pos x="164" y="3"/>
                </a:cxn>
                <a:cxn ang="0">
                  <a:pos x="175" y="3"/>
                </a:cxn>
                <a:cxn ang="0">
                  <a:pos x="186" y="3"/>
                </a:cxn>
                <a:cxn ang="0">
                  <a:pos x="196" y="3"/>
                </a:cxn>
                <a:cxn ang="0">
                  <a:pos x="207" y="4"/>
                </a:cxn>
                <a:cxn ang="0">
                  <a:pos x="218" y="6"/>
                </a:cxn>
              </a:cxnLst>
              <a:rect l="0" t="0" r="r" b="b"/>
              <a:pathLst>
                <a:path w="221" h="16">
                  <a:moveTo>
                    <a:pt x="218" y="6"/>
                  </a:moveTo>
                  <a:lnTo>
                    <a:pt x="220" y="7"/>
                  </a:lnTo>
                  <a:lnTo>
                    <a:pt x="221" y="9"/>
                  </a:lnTo>
                  <a:lnTo>
                    <a:pt x="221" y="11"/>
                  </a:lnTo>
                  <a:lnTo>
                    <a:pt x="220" y="13"/>
                  </a:lnTo>
                  <a:lnTo>
                    <a:pt x="215" y="16"/>
                  </a:lnTo>
                  <a:lnTo>
                    <a:pt x="210" y="16"/>
                  </a:lnTo>
                  <a:lnTo>
                    <a:pt x="205" y="15"/>
                  </a:lnTo>
                  <a:lnTo>
                    <a:pt x="199" y="14"/>
                  </a:lnTo>
                  <a:lnTo>
                    <a:pt x="179" y="13"/>
                  </a:lnTo>
                  <a:lnTo>
                    <a:pt x="158" y="12"/>
                  </a:lnTo>
                  <a:lnTo>
                    <a:pt x="138" y="12"/>
                  </a:lnTo>
                  <a:lnTo>
                    <a:pt x="116" y="12"/>
                  </a:lnTo>
                  <a:lnTo>
                    <a:pt x="96" y="12"/>
                  </a:lnTo>
                  <a:lnTo>
                    <a:pt x="76" y="12"/>
                  </a:lnTo>
                  <a:lnTo>
                    <a:pt x="56" y="13"/>
                  </a:lnTo>
                  <a:lnTo>
                    <a:pt x="38" y="13"/>
                  </a:lnTo>
                  <a:lnTo>
                    <a:pt x="35" y="16"/>
                  </a:lnTo>
                  <a:lnTo>
                    <a:pt x="31" y="15"/>
                  </a:lnTo>
                  <a:lnTo>
                    <a:pt x="27" y="14"/>
                  </a:lnTo>
                  <a:lnTo>
                    <a:pt x="23" y="13"/>
                  </a:lnTo>
                  <a:lnTo>
                    <a:pt x="18" y="13"/>
                  </a:lnTo>
                  <a:lnTo>
                    <a:pt x="14" y="13"/>
                  </a:lnTo>
                  <a:lnTo>
                    <a:pt x="10" y="13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5" y="9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31" y="8"/>
                  </a:lnTo>
                  <a:lnTo>
                    <a:pt x="36" y="7"/>
                  </a:lnTo>
                  <a:lnTo>
                    <a:pt x="42" y="6"/>
                  </a:lnTo>
                  <a:lnTo>
                    <a:pt x="47" y="6"/>
                  </a:lnTo>
                  <a:lnTo>
                    <a:pt x="58" y="6"/>
                  </a:lnTo>
                  <a:lnTo>
                    <a:pt x="68" y="6"/>
                  </a:lnTo>
                  <a:lnTo>
                    <a:pt x="79" y="5"/>
                  </a:lnTo>
                  <a:lnTo>
                    <a:pt x="90" y="4"/>
                  </a:lnTo>
                  <a:lnTo>
                    <a:pt x="100" y="4"/>
                  </a:lnTo>
                  <a:lnTo>
                    <a:pt x="111" y="3"/>
                  </a:lnTo>
                  <a:lnTo>
                    <a:pt x="122" y="3"/>
                  </a:lnTo>
                  <a:lnTo>
                    <a:pt x="132" y="3"/>
                  </a:lnTo>
                  <a:lnTo>
                    <a:pt x="132" y="0"/>
                  </a:lnTo>
                  <a:lnTo>
                    <a:pt x="143" y="1"/>
                  </a:lnTo>
                  <a:lnTo>
                    <a:pt x="154" y="3"/>
                  </a:lnTo>
                  <a:lnTo>
                    <a:pt x="164" y="3"/>
                  </a:lnTo>
                  <a:lnTo>
                    <a:pt x="175" y="3"/>
                  </a:lnTo>
                  <a:lnTo>
                    <a:pt x="186" y="3"/>
                  </a:lnTo>
                  <a:lnTo>
                    <a:pt x="196" y="3"/>
                  </a:lnTo>
                  <a:lnTo>
                    <a:pt x="207" y="4"/>
                  </a:lnTo>
                  <a:lnTo>
                    <a:pt x="21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9" name="Freeform 61"/>
            <p:cNvSpPr>
              <a:spLocks/>
            </p:cNvSpPr>
            <p:nvPr/>
          </p:nvSpPr>
          <p:spPr bwMode="auto">
            <a:xfrm rot="21434563">
              <a:off x="7706328" y="4192567"/>
              <a:ext cx="104961" cy="121225"/>
            </a:xfrm>
            <a:custGeom>
              <a:avLst/>
              <a:gdLst/>
              <a:ahLst/>
              <a:cxnLst>
                <a:cxn ang="0">
                  <a:pos x="40" y="23"/>
                </a:cxn>
                <a:cxn ang="0">
                  <a:pos x="38" y="27"/>
                </a:cxn>
                <a:cxn ang="0">
                  <a:pos x="37" y="32"/>
                </a:cxn>
                <a:cxn ang="0">
                  <a:pos x="36" y="37"/>
                </a:cxn>
                <a:cxn ang="0">
                  <a:pos x="36" y="41"/>
                </a:cxn>
                <a:cxn ang="0">
                  <a:pos x="32" y="40"/>
                </a:cxn>
                <a:cxn ang="0">
                  <a:pos x="26" y="38"/>
                </a:cxn>
                <a:cxn ang="0">
                  <a:pos x="22" y="37"/>
                </a:cxn>
                <a:cxn ang="0">
                  <a:pos x="17" y="34"/>
                </a:cxn>
                <a:cxn ang="0">
                  <a:pos x="12" y="32"/>
                </a:cxn>
                <a:cxn ang="0">
                  <a:pos x="8" y="30"/>
                </a:cxn>
                <a:cxn ang="0">
                  <a:pos x="4" y="28"/>
                </a:cxn>
                <a:cxn ang="0">
                  <a:pos x="0" y="25"/>
                </a:cxn>
                <a:cxn ang="0">
                  <a:pos x="1" y="17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9" y="0"/>
                </a:cxn>
                <a:cxn ang="0">
                  <a:pos x="19" y="4"/>
                </a:cxn>
                <a:cxn ang="0">
                  <a:pos x="26" y="10"/>
                </a:cxn>
                <a:cxn ang="0">
                  <a:pos x="32" y="17"/>
                </a:cxn>
                <a:cxn ang="0">
                  <a:pos x="40" y="23"/>
                </a:cxn>
              </a:cxnLst>
              <a:rect l="0" t="0" r="r" b="b"/>
              <a:pathLst>
                <a:path w="40" h="41">
                  <a:moveTo>
                    <a:pt x="40" y="23"/>
                  </a:moveTo>
                  <a:lnTo>
                    <a:pt x="38" y="27"/>
                  </a:lnTo>
                  <a:lnTo>
                    <a:pt x="37" y="32"/>
                  </a:lnTo>
                  <a:lnTo>
                    <a:pt x="36" y="37"/>
                  </a:lnTo>
                  <a:lnTo>
                    <a:pt x="36" y="41"/>
                  </a:lnTo>
                  <a:lnTo>
                    <a:pt x="32" y="40"/>
                  </a:lnTo>
                  <a:lnTo>
                    <a:pt x="26" y="38"/>
                  </a:lnTo>
                  <a:lnTo>
                    <a:pt x="22" y="37"/>
                  </a:lnTo>
                  <a:lnTo>
                    <a:pt x="17" y="34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0" y="25"/>
                  </a:lnTo>
                  <a:lnTo>
                    <a:pt x="1" y="17"/>
                  </a:lnTo>
                  <a:lnTo>
                    <a:pt x="1" y="10"/>
                  </a:lnTo>
                  <a:lnTo>
                    <a:pt x="2" y="5"/>
                  </a:lnTo>
                  <a:lnTo>
                    <a:pt x="9" y="0"/>
                  </a:lnTo>
                  <a:lnTo>
                    <a:pt x="19" y="4"/>
                  </a:lnTo>
                  <a:lnTo>
                    <a:pt x="26" y="10"/>
                  </a:lnTo>
                  <a:lnTo>
                    <a:pt x="32" y="17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 rot="21434563">
              <a:off x="7519769" y="4236838"/>
              <a:ext cx="44610" cy="32524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3" y="10"/>
                </a:cxn>
                <a:cxn ang="0">
                  <a:pos x="9" y="9"/>
                </a:cxn>
                <a:cxn ang="0">
                  <a:pos x="4" y="9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17" y="11"/>
                </a:cxn>
              </a:cxnLst>
              <a:rect l="0" t="0" r="r" b="b"/>
              <a:pathLst>
                <a:path w="17" h="11">
                  <a:moveTo>
                    <a:pt x="17" y="11"/>
                  </a:moveTo>
                  <a:lnTo>
                    <a:pt x="13" y="10"/>
                  </a:lnTo>
                  <a:lnTo>
                    <a:pt x="9" y="9"/>
                  </a:lnTo>
                  <a:lnTo>
                    <a:pt x="4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14" y="8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 rot="21434563">
              <a:off x="4965599" y="4408574"/>
              <a:ext cx="23617" cy="2661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3" y="0"/>
                </a:cxn>
                <a:cxn ang="0">
                  <a:pos x="9" y="5"/>
                </a:cxn>
                <a:cxn ang="0">
                  <a:pos x="0" y="9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lnTo>
                    <a:pt x="3" y="0"/>
                  </a:lnTo>
                  <a:lnTo>
                    <a:pt x="9" y="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2" name="Freeform 64"/>
            <p:cNvSpPr>
              <a:spLocks/>
            </p:cNvSpPr>
            <p:nvPr/>
          </p:nvSpPr>
          <p:spPr bwMode="auto">
            <a:xfrm rot="21434563">
              <a:off x="4335018" y="4431335"/>
              <a:ext cx="561538" cy="33115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66" y="2"/>
                </a:cxn>
                <a:cxn ang="0">
                  <a:pos x="214" y="5"/>
                </a:cxn>
                <a:cxn ang="0">
                  <a:pos x="137" y="111"/>
                </a:cxn>
                <a:cxn ang="0">
                  <a:pos x="90" y="110"/>
                </a:cxn>
                <a:cxn ang="0">
                  <a:pos x="41" y="105"/>
                </a:cxn>
                <a:cxn ang="0">
                  <a:pos x="10" y="96"/>
                </a:cxn>
                <a:cxn ang="0">
                  <a:pos x="43" y="95"/>
                </a:cxn>
                <a:cxn ang="0">
                  <a:pos x="77" y="94"/>
                </a:cxn>
                <a:cxn ang="0">
                  <a:pos x="162" y="95"/>
                </a:cxn>
                <a:cxn ang="0">
                  <a:pos x="163" y="89"/>
                </a:cxn>
                <a:cxn ang="0">
                  <a:pos x="150" y="84"/>
                </a:cxn>
                <a:cxn ang="0">
                  <a:pos x="131" y="82"/>
                </a:cxn>
                <a:cxn ang="0">
                  <a:pos x="110" y="82"/>
                </a:cxn>
                <a:cxn ang="0">
                  <a:pos x="88" y="80"/>
                </a:cxn>
                <a:cxn ang="0">
                  <a:pos x="72" y="81"/>
                </a:cxn>
                <a:cxn ang="0">
                  <a:pos x="48" y="78"/>
                </a:cxn>
                <a:cxn ang="0">
                  <a:pos x="24" y="74"/>
                </a:cxn>
                <a:cxn ang="0">
                  <a:pos x="29" y="71"/>
                </a:cxn>
                <a:cxn ang="0">
                  <a:pos x="87" y="69"/>
                </a:cxn>
                <a:cxn ang="0">
                  <a:pos x="145" y="70"/>
                </a:cxn>
                <a:cxn ang="0">
                  <a:pos x="167" y="67"/>
                </a:cxn>
                <a:cxn ang="0">
                  <a:pos x="155" y="61"/>
                </a:cxn>
                <a:cxn ang="0">
                  <a:pos x="118" y="57"/>
                </a:cxn>
                <a:cxn ang="0">
                  <a:pos x="82" y="55"/>
                </a:cxn>
                <a:cxn ang="0">
                  <a:pos x="51" y="49"/>
                </a:cxn>
                <a:cxn ang="0">
                  <a:pos x="109" y="45"/>
                </a:cxn>
                <a:cxn ang="0">
                  <a:pos x="167" y="41"/>
                </a:cxn>
                <a:cxn ang="0">
                  <a:pos x="182" y="37"/>
                </a:cxn>
                <a:cxn ang="0">
                  <a:pos x="171" y="33"/>
                </a:cxn>
                <a:cxn ang="0">
                  <a:pos x="155" y="33"/>
                </a:cxn>
                <a:cxn ang="0">
                  <a:pos x="139" y="30"/>
                </a:cxn>
                <a:cxn ang="0">
                  <a:pos x="124" y="32"/>
                </a:cxn>
                <a:cxn ang="0">
                  <a:pos x="114" y="29"/>
                </a:cxn>
                <a:cxn ang="0">
                  <a:pos x="110" y="27"/>
                </a:cxn>
                <a:cxn ang="0">
                  <a:pos x="86" y="29"/>
                </a:cxn>
                <a:cxn ang="0">
                  <a:pos x="52" y="25"/>
                </a:cxn>
                <a:cxn ang="0">
                  <a:pos x="23" y="25"/>
                </a:cxn>
                <a:cxn ang="0">
                  <a:pos x="36" y="23"/>
                </a:cxn>
                <a:cxn ang="0">
                  <a:pos x="41" y="22"/>
                </a:cxn>
                <a:cxn ang="0">
                  <a:pos x="58" y="22"/>
                </a:cxn>
                <a:cxn ang="0">
                  <a:pos x="62" y="22"/>
                </a:cxn>
                <a:cxn ang="0">
                  <a:pos x="69" y="21"/>
                </a:cxn>
                <a:cxn ang="0">
                  <a:pos x="76" y="20"/>
                </a:cxn>
                <a:cxn ang="0">
                  <a:pos x="107" y="21"/>
                </a:cxn>
                <a:cxn ang="0">
                  <a:pos x="148" y="21"/>
                </a:cxn>
                <a:cxn ang="0">
                  <a:pos x="189" y="18"/>
                </a:cxn>
                <a:cxn ang="0">
                  <a:pos x="187" y="14"/>
                </a:cxn>
                <a:cxn ang="0">
                  <a:pos x="149" y="10"/>
                </a:cxn>
                <a:cxn ang="0">
                  <a:pos x="94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68" y="1"/>
                </a:cxn>
                <a:cxn ang="0">
                  <a:pos x="87" y="2"/>
                </a:cxn>
              </a:cxnLst>
              <a:rect l="0" t="0" r="r" b="b"/>
              <a:pathLst>
                <a:path w="214" h="112">
                  <a:moveTo>
                    <a:pt x="87" y="2"/>
                  </a:moveTo>
                  <a:lnTo>
                    <a:pt x="103" y="1"/>
                  </a:lnTo>
                  <a:lnTo>
                    <a:pt x="118" y="0"/>
                  </a:lnTo>
                  <a:lnTo>
                    <a:pt x="134" y="0"/>
                  </a:lnTo>
                  <a:lnTo>
                    <a:pt x="150" y="1"/>
                  </a:lnTo>
                  <a:lnTo>
                    <a:pt x="166" y="2"/>
                  </a:lnTo>
                  <a:lnTo>
                    <a:pt x="182" y="3"/>
                  </a:lnTo>
                  <a:lnTo>
                    <a:pt x="198" y="4"/>
                  </a:lnTo>
                  <a:lnTo>
                    <a:pt x="214" y="5"/>
                  </a:lnTo>
                  <a:lnTo>
                    <a:pt x="170" y="112"/>
                  </a:lnTo>
                  <a:lnTo>
                    <a:pt x="153" y="112"/>
                  </a:lnTo>
                  <a:lnTo>
                    <a:pt x="137" y="111"/>
                  </a:lnTo>
                  <a:lnTo>
                    <a:pt x="121" y="111"/>
                  </a:lnTo>
                  <a:lnTo>
                    <a:pt x="106" y="110"/>
                  </a:lnTo>
                  <a:lnTo>
                    <a:pt x="90" y="110"/>
                  </a:lnTo>
                  <a:lnTo>
                    <a:pt x="74" y="108"/>
                  </a:lnTo>
                  <a:lnTo>
                    <a:pt x="58" y="107"/>
                  </a:lnTo>
                  <a:lnTo>
                    <a:pt x="41" y="105"/>
                  </a:lnTo>
                  <a:lnTo>
                    <a:pt x="42" y="104"/>
                  </a:lnTo>
                  <a:lnTo>
                    <a:pt x="0" y="98"/>
                  </a:lnTo>
                  <a:lnTo>
                    <a:pt x="10" y="96"/>
                  </a:lnTo>
                  <a:lnTo>
                    <a:pt x="22" y="95"/>
                  </a:lnTo>
                  <a:lnTo>
                    <a:pt x="33" y="95"/>
                  </a:lnTo>
                  <a:lnTo>
                    <a:pt x="43" y="95"/>
                  </a:lnTo>
                  <a:lnTo>
                    <a:pt x="55" y="95"/>
                  </a:lnTo>
                  <a:lnTo>
                    <a:pt x="66" y="94"/>
                  </a:lnTo>
                  <a:lnTo>
                    <a:pt x="77" y="94"/>
                  </a:lnTo>
                  <a:lnTo>
                    <a:pt x="89" y="91"/>
                  </a:lnTo>
                  <a:lnTo>
                    <a:pt x="93" y="95"/>
                  </a:lnTo>
                  <a:lnTo>
                    <a:pt x="162" y="95"/>
                  </a:lnTo>
                  <a:lnTo>
                    <a:pt x="163" y="92"/>
                  </a:lnTo>
                  <a:lnTo>
                    <a:pt x="163" y="90"/>
                  </a:lnTo>
                  <a:lnTo>
                    <a:pt x="163" y="89"/>
                  </a:lnTo>
                  <a:lnTo>
                    <a:pt x="163" y="87"/>
                  </a:lnTo>
                  <a:lnTo>
                    <a:pt x="155" y="82"/>
                  </a:lnTo>
                  <a:lnTo>
                    <a:pt x="150" y="84"/>
                  </a:lnTo>
                  <a:lnTo>
                    <a:pt x="143" y="84"/>
                  </a:lnTo>
                  <a:lnTo>
                    <a:pt x="136" y="83"/>
                  </a:lnTo>
                  <a:lnTo>
                    <a:pt x="131" y="82"/>
                  </a:lnTo>
                  <a:lnTo>
                    <a:pt x="124" y="82"/>
                  </a:lnTo>
                  <a:lnTo>
                    <a:pt x="118" y="82"/>
                  </a:lnTo>
                  <a:lnTo>
                    <a:pt x="110" y="82"/>
                  </a:lnTo>
                  <a:lnTo>
                    <a:pt x="103" y="81"/>
                  </a:lnTo>
                  <a:lnTo>
                    <a:pt x="96" y="81"/>
                  </a:lnTo>
                  <a:lnTo>
                    <a:pt x="88" y="80"/>
                  </a:lnTo>
                  <a:lnTo>
                    <a:pt x="82" y="79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64" y="80"/>
                  </a:lnTo>
                  <a:lnTo>
                    <a:pt x="56" y="79"/>
                  </a:lnTo>
                  <a:lnTo>
                    <a:pt x="48" y="78"/>
                  </a:lnTo>
                  <a:lnTo>
                    <a:pt x="40" y="76"/>
                  </a:lnTo>
                  <a:lnTo>
                    <a:pt x="32" y="75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9" y="72"/>
                  </a:lnTo>
                  <a:lnTo>
                    <a:pt x="29" y="71"/>
                  </a:lnTo>
                  <a:lnTo>
                    <a:pt x="49" y="70"/>
                  </a:lnTo>
                  <a:lnTo>
                    <a:pt x="68" y="69"/>
                  </a:lnTo>
                  <a:lnTo>
                    <a:pt x="87" y="69"/>
                  </a:lnTo>
                  <a:lnTo>
                    <a:pt x="106" y="69"/>
                  </a:lnTo>
                  <a:lnTo>
                    <a:pt x="125" y="69"/>
                  </a:lnTo>
                  <a:lnTo>
                    <a:pt x="145" y="70"/>
                  </a:lnTo>
                  <a:lnTo>
                    <a:pt x="164" y="70"/>
                  </a:lnTo>
                  <a:lnTo>
                    <a:pt x="166" y="69"/>
                  </a:lnTo>
                  <a:lnTo>
                    <a:pt x="167" y="67"/>
                  </a:lnTo>
                  <a:lnTo>
                    <a:pt x="167" y="66"/>
                  </a:lnTo>
                  <a:lnTo>
                    <a:pt x="168" y="64"/>
                  </a:lnTo>
                  <a:lnTo>
                    <a:pt x="155" y="61"/>
                  </a:lnTo>
                  <a:lnTo>
                    <a:pt x="142" y="58"/>
                  </a:lnTo>
                  <a:lnTo>
                    <a:pt x="130" y="58"/>
                  </a:lnTo>
                  <a:lnTo>
                    <a:pt x="118" y="57"/>
                  </a:lnTo>
                  <a:lnTo>
                    <a:pt x="105" y="57"/>
                  </a:lnTo>
                  <a:lnTo>
                    <a:pt x="93" y="56"/>
                  </a:lnTo>
                  <a:lnTo>
                    <a:pt x="82" y="55"/>
                  </a:lnTo>
                  <a:lnTo>
                    <a:pt x="70" y="54"/>
                  </a:lnTo>
                  <a:lnTo>
                    <a:pt x="29" y="50"/>
                  </a:lnTo>
                  <a:lnTo>
                    <a:pt x="51" y="49"/>
                  </a:lnTo>
                  <a:lnTo>
                    <a:pt x="71" y="47"/>
                  </a:lnTo>
                  <a:lnTo>
                    <a:pt x="90" y="46"/>
                  </a:lnTo>
                  <a:lnTo>
                    <a:pt x="109" y="45"/>
                  </a:lnTo>
                  <a:lnTo>
                    <a:pt x="129" y="43"/>
                  </a:lnTo>
                  <a:lnTo>
                    <a:pt x="148" y="42"/>
                  </a:lnTo>
                  <a:lnTo>
                    <a:pt x="167" y="41"/>
                  </a:lnTo>
                  <a:lnTo>
                    <a:pt x="186" y="41"/>
                  </a:lnTo>
                  <a:lnTo>
                    <a:pt x="185" y="38"/>
                  </a:lnTo>
                  <a:lnTo>
                    <a:pt x="182" y="37"/>
                  </a:lnTo>
                  <a:lnTo>
                    <a:pt x="179" y="36"/>
                  </a:lnTo>
                  <a:lnTo>
                    <a:pt x="176" y="33"/>
                  </a:lnTo>
                  <a:lnTo>
                    <a:pt x="171" y="33"/>
                  </a:lnTo>
                  <a:lnTo>
                    <a:pt x="166" y="33"/>
                  </a:lnTo>
                  <a:lnTo>
                    <a:pt x="160" y="33"/>
                  </a:lnTo>
                  <a:lnTo>
                    <a:pt x="155" y="33"/>
                  </a:lnTo>
                  <a:lnTo>
                    <a:pt x="150" y="32"/>
                  </a:lnTo>
                  <a:lnTo>
                    <a:pt x="143" y="31"/>
                  </a:lnTo>
                  <a:lnTo>
                    <a:pt x="139" y="30"/>
                  </a:lnTo>
                  <a:lnTo>
                    <a:pt x="134" y="29"/>
                  </a:lnTo>
                  <a:lnTo>
                    <a:pt x="130" y="32"/>
                  </a:lnTo>
                  <a:lnTo>
                    <a:pt x="124" y="32"/>
                  </a:lnTo>
                  <a:lnTo>
                    <a:pt x="119" y="32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3" y="29"/>
                  </a:lnTo>
                  <a:lnTo>
                    <a:pt x="111" y="29"/>
                  </a:lnTo>
                  <a:lnTo>
                    <a:pt x="110" y="27"/>
                  </a:lnTo>
                  <a:lnTo>
                    <a:pt x="107" y="31"/>
                  </a:lnTo>
                  <a:lnTo>
                    <a:pt x="97" y="30"/>
                  </a:lnTo>
                  <a:lnTo>
                    <a:pt x="86" y="29"/>
                  </a:lnTo>
                  <a:lnTo>
                    <a:pt x="74" y="27"/>
                  </a:lnTo>
                  <a:lnTo>
                    <a:pt x="62" y="26"/>
                  </a:lnTo>
                  <a:lnTo>
                    <a:pt x="52" y="25"/>
                  </a:lnTo>
                  <a:lnTo>
                    <a:pt x="41" y="25"/>
                  </a:lnTo>
                  <a:lnTo>
                    <a:pt x="32" y="25"/>
                  </a:lnTo>
                  <a:lnTo>
                    <a:pt x="23" y="25"/>
                  </a:lnTo>
                  <a:lnTo>
                    <a:pt x="35" y="22"/>
                  </a:lnTo>
                  <a:lnTo>
                    <a:pt x="35" y="23"/>
                  </a:lnTo>
                  <a:lnTo>
                    <a:pt x="36" y="23"/>
                  </a:lnTo>
                  <a:lnTo>
                    <a:pt x="36" y="24"/>
                  </a:lnTo>
                  <a:lnTo>
                    <a:pt x="37" y="25"/>
                  </a:lnTo>
                  <a:lnTo>
                    <a:pt x="41" y="22"/>
                  </a:lnTo>
                  <a:lnTo>
                    <a:pt x="48" y="21"/>
                  </a:lnTo>
                  <a:lnTo>
                    <a:pt x="53" y="21"/>
                  </a:lnTo>
                  <a:lnTo>
                    <a:pt x="58" y="22"/>
                  </a:lnTo>
                  <a:lnTo>
                    <a:pt x="60" y="24"/>
                  </a:lnTo>
                  <a:lnTo>
                    <a:pt x="61" y="23"/>
                  </a:lnTo>
                  <a:lnTo>
                    <a:pt x="62" y="22"/>
                  </a:lnTo>
                  <a:lnTo>
                    <a:pt x="62" y="21"/>
                  </a:lnTo>
                  <a:lnTo>
                    <a:pt x="65" y="21"/>
                  </a:lnTo>
                  <a:lnTo>
                    <a:pt x="69" y="21"/>
                  </a:lnTo>
                  <a:lnTo>
                    <a:pt x="71" y="23"/>
                  </a:lnTo>
                  <a:lnTo>
                    <a:pt x="73" y="22"/>
                  </a:lnTo>
                  <a:lnTo>
                    <a:pt x="76" y="20"/>
                  </a:lnTo>
                  <a:lnTo>
                    <a:pt x="80" y="19"/>
                  </a:lnTo>
                  <a:lnTo>
                    <a:pt x="93" y="20"/>
                  </a:lnTo>
                  <a:lnTo>
                    <a:pt x="107" y="21"/>
                  </a:lnTo>
                  <a:lnTo>
                    <a:pt x="121" y="21"/>
                  </a:lnTo>
                  <a:lnTo>
                    <a:pt x="135" y="21"/>
                  </a:lnTo>
                  <a:lnTo>
                    <a:pt x="148" y="21"/>
                  </a:lnTo>
                  <a:lnTo>
                    <a:pt x="162" y="20"/>
                  </a:lnTo>
                  <a:lnTo>
                    <a:pt x="175" y="19"/>
                  </a:lnTo>
                  <a:lnTo>
                    <a:pt x="189" y="18"/>
                  </a:lnTo>
                  <a:lnTo>
                    <a:pt x="189" y="17"/>
                  </a:lnTo>
                  <a:lnTo>
                    <a:pt x="188" y="15"/>
                  </a:lnTo>
                  <a:lnTo>
                    <a:pt x="187" y="14"/>
                  </a:lnTo>
                  <a:lnTo>
                    <a:pt x="186" y="13"/>
                  </a:lnTo>
                  <a:lnTo>
                    <a:pt x="168" y="11"/>
                  </a:lnTo>
                  <a:lnTo>
                    <a:pt x="149" y="10"/>
                  </a:lnTo>
                  <a:lnTo>
                    <a:pt x="131" y="9"/>
                  </a:lnTo>
                  <a:lnTo>
                    <a:pt x="113" y="7"/>
                  </a:lnTo>
                  <a:lnTo>
                    <a:pt x="94" y="6"/>
                  </a:lnTo>
                  <a:lnTo>
                    <a:pt x="76" y="5"/>
                  </a:lnTo>
                  <a:lnTo>
                    <a:pt x="57" y="4"/>
                  </a:lnTo>
                  <a:lnTo>
                    <a:pt x="39" y="3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8" y="1"/>
                  </a:lnTo>
                  <a:lnTo>
                    <a:pt x="54" y="1"/>
                  </a:lnTo>
                  <a:lnTo>
                    <a:pt x="61" y="1"/>
                  </a:lnTo>
                  <a:lnTo>
                    <a:pt x="68" y="1"/>
                  </a:lnTo>
                  <a:lnTo>
                    <a:pt x="74" y="1"/>
                  </a:lnTo>
                  <a:lnTo>
                    <a:pt x="81" y="1"/>
                  </a:lnTo>
                  <a:lnTo>
                    <a:pt x="87" y="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 rot="21434563">
              <a:off x="5213727" y="4403566"/>
              <a:ext cx="149569" cy="8870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4" y="7"/>
                </a:cxn>
                <a:cxn ang="0">
                  <a:pos x="47" y="14"/>
                </a:cxn>
                <a:cxn ang="0">
                  <a:pos x="40" y="21"/>
                </a:cxn>
                <a:cxn ang="0">
                  <a:pos x="35" y="30"/>
                </a:cxn>
                <a:cxn ang="0">
                  <a:pos x="32" y="28"/>
                </a:cxn>
                <a:cxn ang="0">
                  <a:pos x="28" y="27"/>
                </a:cxn>
                <a:cxn ang="0">
                  <a:pos x="24" y="26"/>
                </a:cxn>
                <a:cxn ang="0">
                  <a:pos x="20" y="26"/>
                </a:cxn>
                <a:cxn ang="0">
                  <a:pos x="14" y="26"/>
                </a:cxn>
                <a:cxn ang="0">
                  <a:pos x="10" y="26"/>
                </a:cxn>
                <a:cxn ang="0">
                  <a:pos x="5" y="26"/>
                </a:cxn>
                <a:cxn ang="0">
                  <a:pos x="0" y="26"/>
                </a:cxn>
                <a:cxn ang="0">
                  <a:pos x="11" y="0"/>
                </a:cxn>
                <a:cxn ang="0">
                  <a:pos x="17" y="2"/>
                </a:cxn>
                <a:cxn ang="0">
                  <a:pos x="23" y="2"/>
                </a:cxn>
                <a:cxn ang="0">
                  <a:pos x="29" y="2"/>
                </a:cxn>
                <a:cxn ang="0">
                  <a:pos x="34" y="2"/>
                </a:cxn>
                <a:cxn ang="0">
                  <a:pos x="41" y="1"/>
                </a:cxn>
                <a:cxn ang="0">
                  <a:pos x="46" y="0"/>
                </a:cxn>
                <a:cxn ang="0">
                  <a:pos x="51" y="0"/>
                </a:cxn>
                <a:cxn ang="0">
                  <a:pos x="57" y="0"/>
                </a:cxn>
              </a:cxnLst>
              <a:rect l="0" t="0" r="r" b="b"/>
              <a:pathLst>
                <a:path w="57" h="30">
                  <a:moveTo>
                    <a:pt x="57" y="0"/>
                  </a:moveTo>
                  <a:lnTo>
                    <a:pt x="54" y="7"/>
                  </a:lnTo>
                  <a:lnTo>
                    <a:pt x="47" y="14"/>
                  </a:lnTo>
                  <a:lnTo>
                    <a:pt x="40" y="21"/>
                  </a:lnTo>
                  <a:lnTo>
                    <a:pt x="35" y="30"/>
                  </a:lnTo>
                  <a:lnTo>
                    <a:pt x="32" y="28"/>
                  </a:lnTo>
                  <a:lnTo>
                    <a:pt x="28" y="27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10" y="26"/>
                  </a:lnTo>
                  <a:lnTo>
                    <a:pt x="5" y="26"/>
                  </a:lnTo>
                  <a:lnTo>
                    <a:pt x="0" y="26"/>
                  </a:lnTo>
                  <a:lnTo>
                    <a:pt x="11" y="0"/>
                  </a:lnTo>
                  <a:lnTo>
                    <a:pt x="17" y="2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34" y="2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4" name="Freeform 66"/>
            <p:cNvSpPr>
              <a:spLocks/>
            </p:cNvSpPr>
            <p:nvPr/>
          </p:nvSpPr>
          <p:spPr bwMode="auto">
            <a:xfrm rot="21434563">
              <a:off x="4998453" y="4422221"/>
              <a:ext cx="110208" cy="59134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42" y="16"/>
                </a:cxn>
                <a:cxn ang="0">
                  <a:pos x="42" y="20"/>
                </a:cxn>
                <a:cxn ang="0">
                  <a:pos x="31" y="19"/>
                </a:cxn>
                <a:cxn ang="0">
                  <a:pos x="26" y="15"/>
                </a:cxn>
                <a:cxn ang="0">
                  <a:pos x="19" y="13"/>
                </a:cxn>
                <a:cxn ang="0">
                  <a:pos x="12" y="10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7" y="5"/>
                </a:cxn>
                <a:cxn ang="0">
                  <a:pos x="15" y="8"/>
                </a:cxn>
                <a:cxn ang="0">
                  <a:pos x="24" y="10"/>
                </a:cxn>
                <a:cxn ang="0">
                  <a:pos x="30" y="14"/>
                </a:cxn>
              </a:cxnLst>
              <a:rect l="0" t="0" r="r" b="b"/>
              <a:pathLst>
                <a:path w="42" h="20">
                  <a:moveTo>
                    <a:pt x="30" y="14"/>
                  </a:moveTo>
                  <a:lnTo>
                    <a:pt x="42" y="16"/>
                  </a:lnTo>
                  <a:lnTo>
                    <a:pt x="42" y="20"/>
                  </a:lnTo>
                  <a:lnTo>
                    <a:pt x="31" y="19"/>
                  </a:lnTo>
                  <a:lnTo>
                    <a:pt x="26" y="15"/>
                  </a:lnTo>
                  <a:lnTo>
                    <a:pt x="19" y="13"/>
                  </a:lnTo>
                  <a:lnTo>
                    <a:pt x="12" y="10"/>
                  </a:lnTo>
                  <a:lnTo>
                    <a:pt x="4" y="6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5"/>
                  </a:lnTo>
                  <a:lnTo>
                    <a:pt x="15" y="8"/>
                  </a:lnTo>
                  <a:lnTo>
                    <a:pt x="24" y="1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5" name="Freeform 67"/>
            <p:cNvSpPr>
              <a:spLocks/>
            </p:cNvSpPr>
            <p:nvPr/>
          </p:nvSpPr>
          <p:spPr bwMode="auto">
            <a:xfrm rot="21434563">
              <a:off x="3949684" y="4484934"/>
              <a:ext cx="223041" cy="26612"/>
            </a:xfrm>
            <a:custGeom>
              <a:avLst/>
              <a:gdLst/>
              <a:ahLst/>
              <a:cxnLst>
                <a:cxn ang="0">
                  <a:pos x="85" y="3"/>
                </a:cxn>
                <a:cxn ang="0">
                  <a:pos x="85" y="7"/>
                </a:cxn>
                <a:cxn ang="0">
                  <a:pos x="84" y="8"/>
                </a:cxn>
                <a:cxn ang="0">
                  <a:pos x="82" y="8"/>
                </a:cxn>
                <a:cxn ang="0">
                  <a:pos x="80" y="9"/>
                </a:cxn>
                <a:cxn ang="0">
                  <a:pos x="70" y="9"/>
                </a:cxn>
                <a:cxn ang="0">
                  <a:pos x="60" y="9"/>
                </a:cxn>
                <a:cxn ang="0">
                  <a:pos x="50" y="9"/>
                </a:cxn>
                <a:cxn ang="0">
                  <a:pos x="39" y="9"/>
                </a:cxn>
                <a:cxn ang="0">
                  <a:pos x="29" y="9"/>
                </a:cxn>
                <a:cxn ang="0">
                  <a:pos x="18" y="8"/>
                </a:cxn>
                <a:cxn ang="0">
                  <a:pos x="8" y="7"/>
                </a:cxn>
                <a:cxn ang="0">
                  <a:pos x="0" y="5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3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14" y="0"/>
                </a:cxn>
                <a:cxn ang="0">
                  <a:pos x="22" y="1"/>
                </a:cxn>
                <a:cxn ang="0">
                  <a:pos x="31" y="1"/>
                </a:cxn>
                <a:cxn ang="0">
                  <a:pos x="40" y="1"/>
                </a:cxn>
                <a:cxn ang="0">
                  <a:pos x="50" y="1"/>
                </a:cxn>
                <a:cxn ang="0">
                  <a:pos x="58" y="0"/>
                </a:cxn>
                <a:cxn ang="0">
                  <a:pos x="68" y="1"/>
                </a:cxn>
                <a:cxn ang="0">
                  <a:pos x="76" y="1"/>
                </a:cxn>
                <a:cxn ang="0">
                  <a:pos x="85" y="3"/>
                </a:cxn>
              </a:cxnLst>
              <a:rect l="0" t="0" r="r" b="b"/>
              <a:pathLst>
                <a:path w="85" h="9">
                  <a:moveTo>
                    <a:pt x="85" y="3"/>
                  </a:moveTo>
                  <a:lnTo>
                    <a:pt x="85" y="7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80" y="9"/>
                  </a:lnTo>
                  <a:lnTo>
                    <a:pt x="70" y="9"/>
                  </a:lnTo>
                  <a:lnTo>
                    <a:pt x="60" y="9"/>
                  </a:lnTo>
                  <a:lnTo>
                    <a:pt x="50" y="9"/>
                  </a:lnTo>
                  <a:lnTo>
                    <a:pt x="39" y="9"/>
                  </a:lnTo>
                  <a:lnTo>
                    <a:pt x="29" y="9"/>
                  </a:lnTo>
                  <a:lnTo>
                    <a:pt x="18" y="8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3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22" y="1"/>
                  </a:lnTo>
                  <a:lnTo>
                    <a:pt x="31" y="1"/>
                  </a:lnTo>
                  <a:lnTo>
                    <a:pt x="40" y="1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8" y="1"/>
                  </a:lnTo>
                  <a:lnTo>
                    <a:pt x="76" y="1"/>
                  </a:lnTo>
                  <a:lnTo>
                    <a:pt x="85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6" name="Freeform 68"/>
            <p:cNvSpPr>
              <a:spLocks/>
            </p:cNvSpPr>
            <p:nvPr/>
          </p:nvSpPr>
          <p:spPr bwMode="auto">
            <a:xfrm rot="21434563">
              <a:off x="7494221" y="4315188"/>
              <a:ext cx="44610" cy="32524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" y="11"/>
                </a:cxn>
                <a:cxn ang="0">
                  <a:pos x="8" y="10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7" y="11"/>
                </a:cxn>
              </a:cxnLst>
              <a:rect l="0" t="0" r="r" b="b"/>
              <a:pathLst>
                <a:path w="17" h="11">
                  <a:moveTo>
                    <a:pt x="17" y="11"/>
                  </a:moveTo>
                  <a:lnTo>
                    <a:pt x="12" y="11"/>
                  </a:lnTo>
                  <a:lnTo>
                    <a:pt x="8" y="10"/>
                  </a:lnTo>
                  <a:lnTo>
                    <a:pt x="3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5" y="2"/>
                  </a:lnTo>
                  <a:lnTo>
                    <a:pt x="9" y="5"/>
                  </a:lnTo>
                  <a:lnTo>
                    <a:pt x="13" y="8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7" name="Freeform 69"/>
            <p:cNvSpPr>
              <a:spLocks/>
            </p:cNvSpPr>
            <p:nvPr/>
          </p:nvSpPr>
          <p:spPr bwMode="auto">
            <a:xfrm rot="21434563">
              <a:off x="5497591" y="4442045"/>
              <a:ext cx="128577" cy="141922"/>
            </a:xfrm>
            <a:custGeom>
              <a:avLst/>
              <a:gdLst/>
              <a:ahLst/>
              <a:cxnLst>
                <a:cxn ang="0">
                  <a:pos x="46" y="29"/>
                </a:cxn>
                <a:cxn ang="0">
                  <a:pos x="48" y="32"/>
                </a:cxn>
                <a:cxn ang="0">
                  <a:pos x="49" y="36"/>
                </a:cxn>
                <a:cxn ang="0">
                  <a:pos x="49" y="43"/>
                </a:cxn>
                <a:cxn ang="0">
                  <a:pos x="49" y="47"/>
                </a:cxn>
                <a:cxn ang="0">
                  <a:pos x="48" y="47"/>
                </a:cxn>
                <a:cxn ang="0">
                  <a:pos x="48" y="47"/>
                </a:cxn>
                <a:cxn ang="0">
                  <a:pos x="47" y="48"/>
                </a:cxn>
                <a:cxn ang="0">
                  <a:pos x="46" y="48"/>
                </a:cxn>
                <a:cxn ang="0">
                  <a:pos x="40" y="45"/>
                </a:cxn>
                <a:cxn ang="0">
                  <a:pos x="36" y="41"/>
                </a:cxn>
                <a:cxn ang="0">
                  <a:pos x="32" y="35"/>
                </a:cxn>
                <a:cxn ang="0">
                  <a:pos x="28" y="29"/>
                </a:cxn>
                <a:cxn ang="0">
                  <a:pos x="23" y="24"/>
                </a:cxn>
                <a:cxn ang="0">
                  <a:pos x="19" y="18"/>
                </a:cxn>
                <a:cxn ang="0">
                  <a:pos x="14" y="14"/>
                </a:cxn>
                <a:cxn ang="0">
                  <a:pos x="7" y="11"/>
                </a:cxn>
                <a:cxn ang="0">
                  <a:pos x="5" y="8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8" y="10"/>
                </a:cxn>
                <a:cxn ang="0">
                  <a:pos x="33" y="14"/>
                </a:cxn>
                <a:cxn ang="0">
                  <a:pos x="38" y="18"/>
                </a:cxn>
                <a:cxn ang="0">
                  <a:pos x="42" y="22"/>
                </a:cxn>
                <a:cxn ang="0">
                  <a:pos x="46" y="29"/>
                </a:cxn>
              </a:cxnLst>
              <a:rect l="0" t="0" r="r" b="b"/>
              <a:pathLst>
                <a:path w="49" h="48">
                  <a:moveTo>
                    <a:pt x="46" y="29"/>
                  </a:moveTo>
                  <a:lnTo>
                    <a:pt x="48" y="32"/>
                  </a:lnTo>
                  <a:lnTo>
                    <a:pt x="49" y="36"/>
                  </a:lnTo>
                  <a:lnTo>
                    <a:pt x="49" y="43"/>
                  </a:lnTo>
                  <a:lnTo>
                    <a:pt x="49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7" y="48"/>
                  </a:lnTo>
                  <a:lnTo>
                    <a:pt x="46" y="48"/>
                  </a:lnTo>
                  <a:lnTo>
                    <a:pt x="40" y="45"/>
                  </a:lnTo>
                  <a:lnTo>
                    <a:pt x="36" y="41"/>
                  </a:lnTo>
                  <a:lnTo>
                    <a:pt x="32" y="35"/>
                  </a:lnTo>
                  <a:lnTo>
                    <a:pt x="28" y="29"/>
                  </a:lnTo>
                  <a:lnTo>
                    <a:pt x="23" y="24"/>
                  </a:lnTo>
                  <a:lnTo>
                    <a:pt x="19" y="18"/>
                  </a:lnTo>
                  <a:lnTo>
                    <a:pt x="14" y="14"/>
                  </a:lnTo>
                  <a:lnTo>
                    <a:pt x="7" y="11"/>
                  </a:lnTo>
                  <a:lnTo>
                    <a:pt x="5" y="8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0"/>
                  </a:lnTo>
                  <a:lnTo>
                    <a:pt x="8" y="2"/>
                  </a:lnTo>
                  <a:lnTo>
                    <a:pt x="15" y="4"/>
                  </a:lnTo>
                  <a:lnTo>
                    <a:pt x="21" y="8"/>
                  </a:lnTo>
                  <a:lnTo>
                    <a:pt x="28" y="10"/>
                  </a:lnTo>
                  <a:lnTo>
                    <a:pt x="33" y="14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8" name="Freeform 70"/>
            <p:cNvSpPr>
              <a:spLocks/>
            </p:cNvSpPr>
            <p:nvPr/>
          </p:nvSpPr>
          <p:spPr bwMode="auto">
            <a:xfrm rot="21434563">
              <a:off x="6476117" y="4400124"/>
              <a:ext cx="259777" cy="35481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46" y="4"/>
                </a:cxn>
                <a:cxn ang="0">
                  <a:pos x="53" y="4"/>
                </a:cxn>
                <a:cxn ang="0">
                  <a:pos x="61" y="4"/>
                </a:cxn>
                <a:cxn ang="0">
                  <a:pos x="68" y="3"/>
                </a:cxn>
                <a:cxn ang="0">
                  <a:pos x="75" y="1"/>
                </a:cxn>
                <a:cxn ang="0">
                  <a:pos x="83" y="1"/>
                </a:cxn>
                <a:cxn ang="0">
                  <a:pos x="91" y="1"/>
                </a:cxn>
                <a:cxn ang="0">
                  <a:pos x="99" y="3"/>
                </a:cxn>
                <a:cxn ang="0">
                  <a:pos x="99" y="7"/>
                </a:cxn>
                <a:cxn ang="0">
                  <a:pos x="87" y="8"/>
                </a:cxn>
                <a:cxn ang="0">
                  <a:pos x="75" y="9"/>
                </a:cxn>
                <a:cxn ang="0">
                  <a:pos x="64" y="10"/>
                </a:cxn>
                <a:cxn ang="0">
                  <a:pos x="53" y="11"/>
                </a:cxn>
                <a:cxn ang="0">
                  <a:pos x="42" y="11"/>
                </a:cxn>
                <a:cxn ang="0">
                  <a:pos x="32" y="12"/>
                </a:cxn>
                <a:cxn ang="0">
                  <a:pos x="21" y="12"/>
                </a:cxn>
                <a:cxn ang="0">
                  <a:pos x="9" y="12"/>
                </a:cxn>
                <a:cxn ang="0">
                  <a:pos x="7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1"/>
                </a:cxn>
                <a:cxn ang="0">
                  <a:pos x="12" y="1"/>
                </a:cxn>
                <a:cxn ang="0">
                  <a:pos x="20" y="1"/>
                </a:cxn>
                <a:cxn ang="0">
                  <a:pos x="26" y="1"/>
                </a:cxn>
                <a:cxn ang="0">
                  <a:pos x="34" y="0"/>
                </a:cxn>
                <a:cxn ang="0">
                  <a:pos x="38" y="3"/>
                </a:cxn>
              </a:cxnLst>
              <a:rect l="0" t="0" r="r" b="b"/>
              <a:pathLst>
                <a:path w="99" h="12">
                  <a:moveTo>
                    <a:pt x="38" y="3"/>
                  </a:moveTo>
                  <a:lnTo>
                    <a:pt x="46" y="4"/>
                  </a:lnTo>
                  <a:lnTo>
                    <a:pt x="53" y="4"/>
                  </a:lnTo>
                  <a:lnTo>
                    <a:pt x="61" y="4"/>
                  </a:lnTo>
                  <a:lnTo>
                    <a:pt x="68" y="3"/>
                  </a:lnTo>
                  <a:lnTo>
                    <a:pt x="75" y="1"/>
                  </a:lnTo>
                  <a:lnTo>
                    <a:pt x="83" y="1"/>
                  </a:lnTo>
                  <a:lnTo>
                    <a:pt x="91" y="1"/>
                  </a:lnTo>
                  <a:lnTo>
                    <a:pt x="99" y="3"/>
                  </a:lnTo>
                  <a:lnTo>
                    <a:pt x="99" y="7"/>
                  </a:lnTo>
                  <a:lnTo>
                    <a:pt x="87" y="8"/>
                  </a:lnTo>
                  <a:lnTo>
                    <a:pt x="75" y="9"/>
                  </a:lnTo>
                  <a:lnTo>
                    <a:pt x="64" y="10"/>
                  </a:lnTo>
                  <a:lnTo>
                    <a:pt x="53" y="11"/>
                  </a:lnTo>
                  <a:lnTo>
                    <a:pt x="42" y="11"/>
                  </a:lnTo>
                  <a:lnTo>
                    <a:pt x="32" y="12"/>
                  </a:lnTo>
                  <a:lnTo>
                    <a:pt x="21" y="12"/>
                  </a:lnTo>
                  <a:lnTo>
                    <a:pt x="9" y="12"/>
                  </a:lnTo>
                  <a:lnTo>
                    <a:pt x="7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1"/>
                  </a:lnTo>
                  <a:lnTo>
                    <a:pt x="12" y="1"/>
                  </a:lnTo>
                  <a:lnTo>
                    <a:pt x="20" y="1"/>
                  </a:lnTo>
                  <a:lnTo>
                    <a:pt x="26" y="1"/>
                  </a:lnTo>
                  <a:lnTo>
                    <a:pt x="34" y="0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9" name="Freeform 71"/>
            <p:cNvSpPr>
              <a:spLocks/>
            </p:cNvSpPr>
            <p:nvPr/>
          </p:nvSpPr>
          <p:spPr bwMode="auto">
            <a:xfrm rot="21434563">
              <a:off x="3735476" y="4561136"/>
              <a:ext cx="461826" cy="47307"/>
            </a:xfrm>
            <a:custGeom>
              <a:avLst/>
              <a:gdLst/>
              <a:ahLst/>
              <a:cxnLst>
                <a:cxn ang="0">
                  <a:pos x="102" y="3"/>
                </a:cxn>
                <a:cxn ang="0">
                  <a:pos x="103" y="5"/>
                </a:cxn>
                <a:cxn ang="0">
                  <a:pos x="106" y="5"/>
                </a:cxn>
                <a:cxn ang="0">
                  <a:pos x="109" y="5"/>
                </a:cxn>
                <a:cxn ang="0">
                  <a:pos x="112" y="7"/>
                </a:cxn>
                <a:cxn ang="0">
                  <a:pos x="120" y="7"/>
                </a:cxn>
                <a:cxn ang="0">
                  <a:pos x="129" y="7"/>
                </a:cxn>
                <a:cxn ang="0">
                  <a:pos x="136" y="7"/>
                </a:cxn>
                <a:cxn ang="0">
                  <a:pos x="145" y="8"/>
                </a:cxn>
                <a:cxn ang="0">
                  <a:pos x="152" y="8"/>
                </a:cxn>
                <a:cxn ang="0">
                  <a:pos x="159" y="9"/>
                </a:cxn>
                <a:cxn ang="0">
                  <a:pos x="168" y="8"/>
                </a:cxn>
                <a:cxn ang="0">
                  <a:pos x="175" y="8"/>
                </a:cxn>
                <a:cxn ang="0">
                  <a:pos x="175" y="9"/>
                </a:cxn>
                <a:cxn ang="0">
                  <a:pos x="176" y="10"/>
                </a:cxn>
                <a:cxn ang="0">
                  <a:pos x="176" y="13"/>
                </a:cxn>
                <a:cxn ang="0">
                  <a:pos x="176" y="14"/>
                </a:cxn>
                <a:cxn ang="0">
                  <a:pos x="163" y="16"/>
                </a:cxn>
                <a:cxn ang="0">
                  <a:pos x="148" y="16"/>
                </a:cxn>
                <a:cxn ang="0">
                  <a:pos x="133" y="15"/>
                </a:cxn>
                <a:cxn ang="0">
                  <a:pos x="118" y="14"/>
                </a:cxn>
                <a:cxn ang="0">
                  <a:pos x="103" y="11"/>
                </a:cxn>
                <a:cxn ang="0">
                  <a:pos x="88" y="10"/>
                </a:cxn>
                <a:cxn ang="0">
                  <a:pos x="73" y="8"/>
                </a:cxn>
                <a:cxn ang="0">
                  <a:pos x="59" y="7"/>
                </a:cxn>
                <a:cxn ang="0">
                  <a:pos x="56" y="9"/>
                </a:cxn>
                <a:cxn ang="0">
                  <a:pos x="49" y="8"/>
                </a:cxn>
                <a:cxn ang="0">
                  <a:pos x="42" y="8"/>
                </a:cxn>
                <a:cxn ang="0">
                  <a:pos x="35" y="8"/>
                </a:cxn>
                <a:cxn ang="0">
                  <a:pos x="27" y="8"/>
                </a:cxn>
                <a:cxn ang="0">
                  <a:pos x="20" y="8"/>
                </a:cxn>
                <a:cxn ang="0">
                  <a:pos x="13" y="8"/>
                </a:cxn>
                <a:cxn ang="0">
                  <a:pos x="6" y="7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12" y="1"/>
                </a:cxn>
                <a:cxn ang="0">
                  <a:pos x="21" y="2"/>
                </a:cxn>
                <a:cxn ang="0">
                  <a:pos x="28" y="3"/>
                </a:cxn>
                <a:cxn ang="0">
                  <a:pos x="36" y="3"/>
                </a:cxn>
                <a:cxn ang="0">
                  <a:pos x="44" y="4"/>
                </a:cxn>
                <a:cxn ang="0">
                  <a:pos x="52" y="4"/>
                </a:cxn>
                <a:cxn ang="0">
                  <a:pos x="58" y="2"/>
                </a:cxn>
                <a:cxn ang="0">
                  <a:pos x="66" y="0"/>
                </a:cxn>
                <a:cxn ang="0">
                  <a:pos x="70" y="1"/>
                </a:cxn>
                <a:cxn ang="0">
                  <a:pos x="74" y="2"/>
                </a:cxn>
                <a:cxn ang="0">
                  <a:pos x="78" y="2"/>
                </a:cxn>
                <a:cxn ang="0">
                  <a:pos x="84" y="3"/>
                </a:cxn>
                <a:cxn ang="0">
                  <a:pos x="88" y="3"/>
                </a:cxn>
                <a:cxn ang="0">
                  <a:pos x="92" y="3"/>
                </a:cxn>
                <a:cxn ang="0">
                  <a:pos x="98" y="3"/>
                </a:cxn>
                <a:cxn ang="0">
                  <a:pos x="102" y="3"/>
                </a:cxn>
              </a:cxnLst>
              <a:rect l="0" t="0" r="r" b="b"/>
              <a:pathLst>
                <a:path w="176" h="16">
                  <a:moveTo>
                    <a:pt x="102" y="3"/>
                  </a:moveTo>
                  <a:lnTo>
                    <a:pt x="103" y="5"/>
                  </a:lnTo>
                  <a:lnTo>
                    <a:pt x="106" y="5"/>
                  </a:lnTo>
                  <a:lnTo>
                    <a:pt x="109" y="5"/>
                  </a:lnTo>
                  <a:lnTo>
                    <a:pt x="112" y="7"/>
                  </a:lnTo>
                  <a:lnTo>
                    <a:pt x="120" y="7"/>
                  </a:lnTo>
                  <a:lnTo>
                    <a:pt x="129" y="7"/>
                  </a:lnTo>
                  <a:lnTo>
                    <a:pt x="136" y="7"/>
                  </a:lnTo>
                  <a:lnTo>
                    <a:pt x="145" y="8"/>
                  </a:lnTo>
                  <a:lnTo>
                    <a:pt x="152" y="8"/>
                  </a:lnTo>
                  <a:lnTo>
                    <a:pt x="159" y="9"/>
                  </a:lnTo>
                  <a:lnTo>
                    <a:pt x="168" y="8"/>
                  </a:lnTo>
                  <a:lnTo>
                    <a:pt x="175" y="8"/>
                  </a:lnTo>
                  <a:lnTo>
                    <a:pt x="175" y="9"/>
                  </a:lnTo>
                  <a:lnTo>
                    <a:pt x="176" y="10"/>
                  </a:lnTo>
                  <a:lnTo>
                    <a:pt x="176" y="13"/>
                  </a:lnTo>
                  <a:lnTo>
                    <a:pt x="176" y="14"/>
                  </a:lnTo>
                  <a:lnTo>
                    <a:pt x="163" y="16"/>
                  </a:lnTo>
                  <a:lnTo>
                    <a:pt x="148" y="16"/>
                  </a:lnTo>
                  <a:lnTo>
                    <a:pt x="133" y="15"/>
                  </a:lnTo>
                  <a:lnTo>
                    <a:pt x="118" y="14"/>
                  </a:lnTo>
                  <a:lnTo>
                    <a:pt x="103" y="11"/>
                  </a:lnTo>
                  <a:lnTo>
                    <a:pt x="88" y="10"/>
                  </a:lnTo>
                  <a:lnTo>
                    <a:pt x="73" y="8"/>
                  </a:lnTo>
                  <a:lnTo>
                    <a:pt x="59" y="7"/>
                  </a:lnTo>
                  <a:lnTo>
                    <a:pt x="56" y="9"/>
                  </a:lnTo>
                  <a:lnTo>
                    <a:pt x="49" y="8"/>
                  </a:lnTo>
                  <a:lnTo>
                    <a:pt x="42" y="8"/>
                  </a:lnTo>
                  <a:lnTo>
                    <a:pt x="35" y="8"/>
                  </a:lnTo>
                  <a:lnTo>
                    <a:pt x="27" y="8"/>
                  </a:lnTo>
                  <a:lnTo>
                    <a:pt x="20" y="8"/>
                  </a:lnTo>
                  <a:lnTo>
                    <a:pt x="13" y="8"/>
                  </a:lnTo>
                  <a:lnTo>
                    <a:pt x="6" y="7"/>
                  </a:lnTo>
                  <a:lnTo>
                    <a:pt x="0" y="6"/>
                  </a:lnTo>
                  <a:lnTo>
                    <a:pt x="5" y="1"/>
                  </a:lnTo>
                  <a:lnTo>
                    <a:pt x="12" y="1"/>
                  </a:lnTo>
                  <a:lnTo>
                    <a:pt x="21" y="2"/>
                  </a:lnTo>
                  <a:lnTo>
                    <a:pt x="28" y="3"/>
                  </a:lnTo>
                  <a:lnTo>
                    <a:pt x="36" y="3"/>
                  </a:lnTo>
                  <a:lnTo>
                    <a:pt x="44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6" y="0"/>
                  </a:lnTo>
                  <a:lnTo>
                    <a:pt x="70" y="1"/>
                  </a:lnTo>
                  <a:lnTo>
                    <a:pt x="74" y="2"/>
                  </a:lnTo>
                  <a:lnTo>
                    <a:pt x="78" y="2"/>
                  </a:lnTo>
                  <a:lnTo>
                    <a:pt x="84" y="3"/>
                  </a:lnTo>
                  <a:lnTo>
                    <a:pt x="88" y="3"/>
                  </a:lnTo>
                  <a:lnTo>
                    <a:pt x="92" y="3"/>
                  </a:lnTo>
                  <a:lnTo>
                    <a:pt x="98" y="3"/>
                  </a:lnTo>
                  <a:lnTo>
                    <a:pt x="102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0" name="Freeform 72"/>
            <p:cNvSpPr>
              <a:spLocks/>
            </p:cNvSpPr>
            <p:nvPr/>
          </p:nvSpPr>
          <p:spPr bwMode="auto">
            <a:xfrm rot="21434563">
              <a:off x="4936632" y="4507609"/>
              <a:ext cx="141696" cy="6800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15" y="6"/>
                </a:cxn>
                <a:cxn ang="0">
                  <a:pos x="20" y="8"/>
                </a:cxn>
                <a:cxn ang="0">
                  <a:pos x="26" y="9"/>
                </a:cxn>
                <a:cxn ang="0">
                  <a:pos x="32" y="12"/>
                </a:cxn>
                <a:cxn ang="0">
                  <a:pos x="38" y="14"/>
                </a:cxn>
                <a:cxn ang="0">
                  <a:pos x="43" y="16"/>
                </a:cxn>
                <a:cxn ang="0">
                  <a:pos x="49" y="18"/>
                </a:cxn>
                <a:cxn ang="0">
                  <a:pos x="54" y="21"/>
                </a:cxn>
                <a:cxn ang="0">
                  <a:pos x="54" y="23"/>
                </a:cxn>
                <a:cxn ang="0">
                  <a:pos x="47" y="21"/>
                </a:cxn>
                <a:cxn ang="0">
                  <a:pos x="40" y="19"/>
                </a:cxn>
                <a:cxn ang="0">
                  <a:pos x="33" y="16"/>
                </a:cxn>
                <a:cxn ang="0">
                  <a:pos x="26" y="13"/>
                </a:cxn>
                <a:cxn ang="0">
                  <a:pos x="20" y="9"/>
                </a:cxn>
                <a:cxn ang="0">
                  <a:pos x="14" y="7"/>
                </a:cxn>
                <a:cxn ang="0">
                  <a:pos x="7" y="6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7" y="0"/>
                </a:cxn>
              </a:cxnLst>
              <a:rect l="0" t="0" r="r" b="b"/>
              <a:pathLst>
                <a:path w="54" h="23">
                  <a:moveTo>
                    <a:pt x="7" y="0"/>
                  </a:moveTo>
                  <a:lnTo>
                    <a:pt x="7" y="1"/>
                  </a:lnTo>
                  <a:lnTo>
                    <a:pt x="8" y="2"/>
                  </a:lnTo>
                  <a:lnTo>
                    <a:pt x="9" y="4"/>
                  </a:lnTo>
                  <a:lnTo>
                    <a:pt x="9" y="5"/>
                  </a:lnTo>
                  <a:lnTo>
                    <a:pt x="15" y="6"/>
                  </a:lnTo>
                  <a:lnTo>
                    <a:pt x="20" y="8"/>
                  </a:lnTo>
                  <a:lnTo>
                    <a:pt x="26" y="9"/>
                  </a:lnTo>
                  <a:lnTo>
                    <a:pt x="32" y="12"/>
                  </a:lnTo>
                  <a:lnTo>
                    <a:pt x="38" y="14"/>
                  </a:lnTo>
                  <a:lnTo>
                    <a:pt x="43" y="16"/>
                  </a:lnTo>
                  <a:lnTo>
                    <a:pt x="49" y="18"/>
                  </a:lnTo>
                  <a:lnTo>
                    <a:pt x="54" y="21"/>
                  </a:lnTo>
                  <a:lnTo>
                    <a:pt x="54" y="23"/>
                  </a:lnTo>
                  <a:lnTo>
                    <a:pt x="47" y="21"/>
                  </a:lnTo>
                  <a:lnTo>
                    <a:pt x="40" y="19"/>
                  </a:lnTo>
                  <a:lnTo>
                    <a:pt x="33" y="16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14" y="7"/>
                  </a:lnTo>
                  <a:lnTo>
                    <a:pt x="7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 rot="21434563">
              <a:off x="6218175" y="4434431"/>
              <a:ext cx="278145" cy="189228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9" y="3"/>
                </a:cxn>
                <a:cxn ang="0">
                  <a:pos x="97" y="4"/>
                </a:cxn>
                <a:cxn ang="0">
                  <a:pos x="102" y="7"/>
                </a:cxn>
                <a:cxn ang="0">
                  <a:pos x="106" y="13"/>
                </a:cxn>
                <a:cxn ang="0">
                  <a:pos x="104" y="18"/>
                </a:cxn>
                <a:cxn ang="0">
                  <a:pos x="101" y="22"/>
                </a:cxn>
                <a:cxn ang="0">
                  <a:pos x="97" y="26"/>
                </a:cxn>
                <a:cxn ang="0">
                  <a:pos x="92" y="30"/>
                </a:cxn>
                <a:cxn ang="0">
                  <a:pos x="88" y="34"/>
                </a:cxn>
                <a:cxn ang="0">
                  <a:pos x="83" y="37"/>
                </a:cxn>
                <a:cxn ang="0">
                  <a:pos x="78" y="40"/>
                </a:cxn>
                <a:cxn ang="0">
                  <a:pos x="74" y="43"/>
                </a:cxn>
                <a:cxn ang="0">
                  <a:pos x="66" y="46"/>
                </a:cxn>
                <a:cxn ang="0">
                  <a:pos x="57" y="49"/>
                </a:cxn>
                <a:cxn ang="0">
                  <a:pos x="49" y="53"/>
                </a:cxn>
                <a:cxn ang="0">
                  <a:pos x="40" y="56"/>
                </a:cxn>
                <a:cxn ang="0">
                  <a:pos x="33" y="59"/>
                </a:cxn>
                <a:cxn ang="0">
                  <a:pos x="24" y="63"/>
                </a:cxn>
                <a:cxn ang="0">
                  <a:pos x="15" y="64"/>
                </a:cxn>
                <a:cxn ang="0">
                  <a:pos x="6" y="64"/>
                </a:cxn>
                <a:cxn ang="0">
                  <a:pos x="4" y="61"/>
                </a:cxn>
                <a:cxn ang="0">
                  <a:pos x="2" y="57"/>
                </a:cxn>
                <a:cxn ang="0">
                  <a:pos x="0" y="53"/>
                </a:cxn>
                <a:cxn ang="0">
                  <a:pos x="0" y="49"/>
                </a:cxn>
                <a:cxn ang="0">
                  <a:pos x="1" y="48"/>
                </a:cxn>
                <a:cxn ang="0">
                  <a:pos x="2" y="47"/>
                </a:cxn>
                <a:cxn ang="0">
                  <a:pos x="3" y="46"/>
                </a:cxn>
                <a:cxn ang="0">
                  <a:pos x="3" y="45"/>
                </a:cxn>
                <a:cxn ang="0">
                  <a:pos x="2" y="43"/>
                </a:cxn>
                <a:cxn ang="0">
                  <a:pos x="5" y="36"/>
                </a:cxn>
                <a:cxn ang="0">
                  <a:pos x="8" y="28"/>
                </a:cxn>
                <a:cxn ang="0">
                  <a:pos x="11" y="19"/>
                </a:cxn>
                <a:cxn ang="0">
                  <a:pos x="16" y="12"/>
                </a:cxn>
                <a:cxn ang="0">
                  <a:pos x="14" y="9"/>
                </a:cxn>
                <a:cxn ang="0">
                  <a:pos x="20" y="7"/>
                </a:cxn>
                <a:cxn ang="0">
                  <a:pos x="28" y="6"/>
                </a:cxn>
                <a:cxn ang="0">
                  <a:pos x="36" y="5"/>
                </a:cxn>
                <a:cxn ang="0">
                  <a:pos x="43" y="3"/>
                </a:cxn>
                <a:cxn ang="0">
                  <a:pos x="50" y="3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1" y="3"/>
                </a:cxn>
                <a:cxn ang="0">
                  <a:pos x="83" y="0"/>
                </a:cxn>
              </a:cxnLst>
              <a:rect l="0" t="0" r="r" b="b"/>
              <a:pathLst>
                <a:path w="106" h="64">
                  <a:moveTo>
                    <a:pt x="83" y="0"/>
                  </a:moveTo>
                  <a:lnTo>
                    <a:pt x="89" y="3"/>
                  </a:lnTo>
                  <a:lnTo>
                    <a:pt x="97" y="4"/>
                  </a:lnTo>
                  <a:lnTo>
                    <a:pt x="102" y="7"/>
                  </a:lnTo>
                  <a:lnTo>
                    <a:pt x="106" y="13"/>
                  </a:lnTo>
                  <a:lnTo>
                    <a:pt x="104" y="18"/>
                  </a:lnTo>
                  <a:lnTo>
                    <a:pt x="101" y="22"/>
                  </a:lnTo>
                  <a:lnTo>
                    <a:pt x="97" y="26"/>
                  </a:lnTo>
                  <a:lnTo>
                    <a:pt x="92" y="30"/>
                  </a:lnTo>
                  <a:lnTo>
                    <a:pt x="88" y="34"/>
                  </a:lnTo>
                  <a:lnTo>
                    <a:pt x="83" y="37"/>
                  </a:lnTo>
                  <a:lnTo>
                    <a:pt x="78" y="40"/>
                  </a:lnTo>
                  <a:lnTo>
                    <a:pt x="74" y="43"/>
                  </a:lnTo>
                  <a:lnTo>
                    <a:pt x="66" y="46"/>
                  </a:lnTo>
                  <a:lnTo>
                    <a:pt x="57" y="49"/>
                  </a:lnTo>
                  <a:lnTo>
                    <a:pt x="49" y="53"/>
                  </a:lnTo>
                  <a:lnTo>
                    <a:pt x="40" y="56"/>
                  </a:lnTo>
                  <a:lnTo>
                    <a:pt x="33" y="59"/>
                  </a:lnTo>
                  <a:lnTo>
                    <a:pt x="24" y="63"/>
                  </a:lnTo>
                  <a:lnTo>
                    <a:pt x="15" y="64"/>
                  </a:lnTo>
                  <a:lnTo>
                    <a:pt x="6" y="64"/>
                  </a:lnTo>
                  <a:lnTo>
                    <a:pt x="4" y="61"/>
                  </a:lnTo>
                  <a:lnTo>
                    <a:pt x="2" y="57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1" y="48"/>
                  </a:lnTo>
                  <a:lnTo>
                    <a:pt x="2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2" y="43"/>
                  </a:lnTo>
                  <a:lnTo>
                    <a:pt x="5" y="36"/>
                  </a:lnTo>
                  <a:lnTo>
                    <a:pt x="8" y="28"/>
                  </a:lnTo>
                  <a:lnTo>
                    <a:pt x="11" y="19"/>
                  </a:lnTo>
                  <a:lnTo>
                    <a:pt x="16" y="12"/>
                  </a:lnTo>
                  <a:lnTo>
                    <a:pt x="14" y="9"/>
                  </a:lnTo>
                  <a:lnTo>
                    <a:pt x="20" y="7"/>
                  </a:lnTo>
                  <a:lnTo>
                    <a:pt x="28" y="6"/>
                  </a:lnTo>
                  <a:lnTo>
                    <a:pt x="36" y="5"/>
                  </a:lnTo>
                  <a:lnTo>
                    <a:pt x="43" y="3"/>
                  </a:lnTo>
                  <a:lnTo>
                    <a:pt x="50" y="3"/>
                  </a:lnTo>
                  <a:lnTo>
                    <a:pt x="57" y="2"/>
                  </a:lnTo>
                  <a:lnTo>
                    <a:pt x="65" y="2"/>
                  </a:lnTo>
                  <a:lnTo>
                    <a:pt x="71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 rot="21434563">
              <a:off x="7227457" y="4381944"/>
              <a:ext cx="191553" cy="73919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8" y="7"/>
                </a:cxn>
                <a:cxn ang="0">
                  <a:pos x="34" y="9"/>
                </a:cxn>
                <a:cxn ang="0">
                  <a:pos x="42" y="12"/>
                </a:cxn>
                <a:cxn ang="0">
                  <a:pos x="48" y="14"/>
                </a:cxn>
                <a:cxn ang="0">
                  <a:pos x="55" y="17"/>
                </a:cxn>
                <a:cxn ang="0">
                  <a:pos x="61" y="19"/>
                </a:cxn>
                <a:cxn ang="0">
                  <a:pos x="67" y="22"/>
                </a:cxn>
                <a:cxn ang="0">
                  <a:pos x="73" y="25"/>
                </a:cxn>
                <a:cxn ang="0">
                  <a:pos x="64" y="23"/>
                </a:cxn>
                <a:cxn ang="0">
                  <a:pos x="57" y="20"/>
                </a:cxn>
                <a:cxn ang="0">
                  <a:pos x="48" y="17"/>
                </a:cxn>
                <a:cxn ang="0">
                  <a:pos x="41" y="14"/>
                </a:cxn>
                <a:cxn ang="0">
                  <a:pos x="33" y="12"/>
                </a:cxn>
                <a:cxn ang="0">
                  <a:pos x="25" y="8"/>
                </a:cxn>
                <a:cxn ang="0">
                  <a:pos x="17" y="5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1" y="5"/>
                </a:cxn>
                <a:cxn ang="0">
                  <a:pos x="16" y="6"/>
                </a:cxn>
                <a:cxn ang="0">
                  <a:pos x="22" y="5"/>
                </a:cxn>
              </a:cxnLst>
              <a:rect l="0" t="0" r="r" b="b"/>
              <a:pathLst>
                <a:path w="73" h="25">
                  <a:moveTo>
                    <a:pt x="22" y="5"/>
                  </a:moveTo>
                  <a:lnTo>
                    <a:pt x="28" y="7"/>
                  </a:lnTo>
                  <a:lnTo>
                    <a:pt x="34" y="9"/>
                  </a:lnTo>
                  <a:lnTo>
                    <a:pt x="42" y="12"/>
                  </a:lnTo>
                  <a:lnTo>
                    <a:pt x="48" y="14"/>
                  </a:lnTo>
                  <a:lnTo>
                    <a:pt x="55" y="17"/>
                  </a:lnTo>
                  <a:lnTo>
                    <a:pt x="61" y="19"/>
                  </a:lnTo>
                  <a:lnTo>
                    <a:pt x="67" y="22"/>
                  </a:lnTo>
                  <a:lnTo>
                    <a:pt x="73" y="25"/>
                  </a:lnTo>
                  <a:lnTo>
                    <a:pt x="64" y="23"/>
                  </a:lnTo>
                  <a:lnTo>
                    <a:pt x="57" y="20"/>
                  </a:lnTo>
                  <a:lnTo>
                    <a:pt x="48" y="17"/>
                  </a:lnTo>
                  <a:lnTo>
                    <a:pt x="41" y="14"/>
                  </a:lnTo>
                  <a:lnTo>
                    <a:pt x="33" y="12"/>
                  </a:lnTo>
                  <a:lnTo>
                    <a:pt x="25" y="8"/>
                  </a:lnTo>
                  <a:lnTo>
                    <a:pt x="17" y="5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2"/>
                  </a:lnTo>
                  <a:lnTo>
                    <a:pt x="11" y="5"/>
                  </a:lnTo>
                  <a:lnTo>
                    <a:pt x="16" y="6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 rot="21434563">
              <a:off x="6527907" y="4446341"/>
              <a:ext cx="89216" cy="35481"/>
            </a:xfrm>
            <a:custGeom>
              <a:avLst/>
              <a:gdLst/>
              <a:ahLst/>
              <a:cxnLst>
                <a:cxn ang="0">
                  <a:pos x="33" y="11"/>
                </a:cxn>
                <a:cxn ang="0">
                  <a:pos x="1" y="12"/>
                </a:cxn>
                <a:cxn ang="0">
                  <a:pos x="0" y="6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2" y="1"/>
                </a:cxn>
                <a:cxn ang="0">
                  <a:pos x="34" y="5"/>
                </a:cxn>
                <a:cxn ang="0">
                  <a:pos x="34" y="8"/>
                </a:cxn>
                <a:cxn ang="0">
                  <a:pos x="33" y="11"/>
                </a:cxn>
              </a:cxnLst>
              <a:rect l="0" t="0" r="r" b="b"/>
              <a:pathLst>
                <a:path w="34" h="12">
                  <a:moveTo>
                    <a:pt x="33" y="11"/>
                  </a:moveTo>
                  <a:lnTo>
                    <a:pt x="1" y="12"/>
                  </a:lnTo>
                  <a:lnTo>
                    <a:pt x="0" y="6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32" y="1"/>
                  </a:lnTo>
                  <a:lnTo>
                    <a:pt x="34" y="5"/>
                  </a:lnTo>
                  <a:lnTo>
                    <a:pt x="34" y="8"/>
                  </a:lnTo>
                  <a:lnTo>
                    <a:pt x="3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 rot="21434563">
              <a:off x="5162566" y="4563185"/>
              <a:ext cx="41984" cy="827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8"/>
                </a:cxn>
                <a:cxn ang="0">
                  <a:pos x="11" y="17"/>
                </a:cxn>
                <a:cxn ang="0">
                  <a:pos x="7" y="25"/>
                </a:cxn>
                <a:cxn ang="0">
                  <a:pos x="0" y="28"/>
                </a:cxn>
                <a:cxn ang="0">
                  <a:pos x="12" y="0"/>
                </a:cxn>
                <a:cxn ang="0">
                  <a:pos x="16" y="0"/>
                </a:cxn>
              </a:cxnLst>
              <a:rect l="0" t="0" r="r" b="b"/>
              <a:pathLst>
                <a:path w="16" h="28">
                  <a:moveTo>
                    <a:pt x="16" y="0"/>
                  </a:moveTo>
                  <a:lnTo>
                    <a:pt x="13" y="8"/>
                  </a:lnTo>
                  <a:lnTo>
                    <a:pt x="11" y="17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1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5" name="Freeform 77"/>
            <p:cNvSpPr>
              <a:spLocks/>
            </p:cNvSpPr>
            <p:nvPr/>
          </p:nvSpPr>
          <p:spPr bwMode="auto">
            <a:xfrm rot="21434563">
              <a:off x="5401959" y="4553285"/>
              <a:ext cx="146945" cy="115312"/>
            </a:xfrm>
            <a:custGeom>
              <a:avLst/>
              <a:gdLst/>
              <a:ahLst/>
              <a:cxnLst>
                <a:cxn ang="0">
                  <a:pos x="56" y="30"/>
                </a:cxn>
                <a:cxn ang="0">
                  <a:pos x="55" y="33"/>
                </a:cxn>
                <a:cxn ang="0">
                  <a:pos x="53" y="34"/>
                </a:cxn>
                <a:cxn ang="0">
                  <a:pos x="49" y="37"/>
                </a:cxn>
                <a:cxn ang="0">
                  <a:pos x="46" y="39"/>
                </a:cxn>
                <a:cxn ang="0">
                  <a:pos x="41" y="33"/>
                </a:cxn>
                <a:cxn ang="0">
                  <a:pos x="36" y="28"/>
                </a:cxn>
                <a:cxn ang="0">
                  <a:pos x="30" y="24"/>
                </a:cxn>
                <a:cxn ang="0">
                  <a:pos x="25" y="18"/>
                </a:cxn>
                <a:cxn ang="0">
                  <a:pos x="19" y="13"/>
                </a:cxn>
                <a:cxn ang="0">
                  <a:pos x="12" y="9"/>
                </a:cxn>
                <a:cxn ang="0">
                  <a:pos x="6" y="6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2" y="0"/>
                </a:cxn>
                <a:cxn ang="0">
                  <a:pos x="21" y="1"/>
                </a:cxn>
                <a:cxn ang="0">
                  <a:pos x="27" y="4"/>
                </a:cxn>
                <a:cxn ang="0">
                  <a:pos x="37" y="9"/>
                </a:cxn>
                <a:cxn ang="0">
                  <a:pos x="44" y="15"/>
                </a:cxn>
                <a:cxn ang="0">
                  <a:pos x="51" y="23"/>
                </a:cxn>
                <a:cxn ang="0">
                  <a:pos x="56" y="30"/>
                </a:cxn>
              </a:cxnLst>
              <a:rect l="0" t="0" r="r" b="b"/>
              <a:pathLst>
                <a:path w="56" h="39">
                  <a:moveTo>
                    <a:pt x="56" y="30"/>
                  </a:moveTo>
                  <a:lnTo>
                    <a:pt x="55" y="33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6" y="39"/>
                  </a:lnTo>
                  <a:lnTo>
                    <a:pt x="41" y="33"/>
                  </a:lnTo>
                  <a:lnTo>
                    <a:pt x="36" y="28"/>
                  </a:lnTo>
                  <a:lnTo>
                    <a:pt x="30" y="24"/>
                  </a:lnTo>
                  <a:lnTo>
                    <a:pt x="25" y="18"/>
                  </a:lnTo>
                  <a:lnTo>
                    <a:pt x="19" y="13"/>
                  </a:lnTo>
                  <a:lnTo>
                    <a:pt x="12" y="9"/>
                  </a:lnTo>
                  <a:lnTo>
                    <a:pt x="6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12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7" y="9"/>
                  </a:lnTo>
                  <a:lnTo>
                    <a:pt x="44" y="15"/>
                  </a:lnTo>
                  <a:lnTo>
                    <a:pt x="51" y="23"/>
                  </a:lnTo>
                  <a:lnTo>
                    <a:pt x="5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6" name="Freeform 78"/>
            <p:cNvSpPr>
              <a:spLocks/>
            </p:cNvSpPr>
            <p:nvPr/>
          </p:nvSpPr>
          <p:spPr bwMode="auto">
            <a:xfrm rot="21434563">
              <a:off x="5723889" y="4532458"/>
              <a:ext cx="270273" cy="97571"/>
            </a:xfrm>
            <a:custGeom>
              <a:avLst/>
              <a:gdLst/>
              <a:ahLst/>
              <a:cxnLst>
                <a:cxn ang="0">
                  <a:pos x="103" y="13"/>
                </a:cxn>
                <a:cxn ang="0">
                  <a:pos x="103" y="18"/>
                </a:cxn>
                <a:cxn ang="0">
                  <a:pos x="101" y="23"/>
                </a:cxn>
                <a:cxn ang="0">
                  <a:pos x="98" y="25"/>
                </a:cxn>
                <a:cxn ang="0">
                  <a:pos x="94" y="26"/>
                </a:cxn>
                <a:cxn ang="0">
                  <a:pos x="89" y="27"/>
                </a:cxn>
                <a:cxn ang="0">
                  <a:pos x="83" y="28"/>
                </a:cxn>
                <a:cxn ang="0">
                  <a:pos x="79" y="29"/>
                </a:cxn>
                <a:cxn ang="0">
                  <a:pos x="75" y="30"/>
                </a:cxn>
                <a:cxn ang="0">
                  <a:pos x="75" y="29"/>
                </a:cxn>
                <a:cxn ang="0">
                  <a:pos x="67" y="29"/>
                </a:cxn>
                <a:cxn ang="0">
                  <a:pos x="61" y="29"/>
                </a:cxn>
                <a:cxn ang="0">
                  <a:pos x="52" y="31"/>
                </a:cxn>
                <a:cxn ang="0">
                  <a:pos x="45" y="32"/>
                </a:cxn>
                <a:cxn ang="0">
                  <a:pos x="37" y="33"/>
                </a:cxn>
                <a:cxn ang="0">
                  <a:pos x="29" y="33"/>
                </a:cxn>
                <a:cxn ang="0">
                  <a:pos x="21" y="32"/>
                </a:cxn>
                <a:cxn ang="0">
                  <a:pos x="13" y="30"/>
                </a:cxn>
                <a:cxn ang="0">
                  <a:pos x="11" y="31"/>
                </a:cxn>
                <a:cxn ang="0">
                  <a:pos x="9" y="32"/>
                </a:cxn>
                <a:cxn ang="0">
                  <a:pos x="6" y="32"/>
                </a:cxn>
                <a:cxn ang="0">
                  <a:pos x="4" y="31"/>
                </a:cxn>
                <a:cxn ang="0">
                  <a:pos x="2" y="27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3" y="8"/>
                </a:cxn>
                <a:cxn ang="0">
                  <a:pos x="24" y="5"/>
                </a:cxn>
                <a:cxn ang="0">
                  <a:pos x="35" y="2"/>
                </a:cxn>
                <a:cxn ang="0">
                  <a:pos x="47" y="1"/>
                </a:cxn>
                <a:cxn ang="0">
                  <a:pos x="60" y="0"/>
                </a:cxn>
                <a:cxn ang="0">
                  <a:pos x="71" y="1"/>
                </a:cxn>
                <a:cxn ang="0">
                  <a:pos x="84" y="4"/>
                </a:cxn>
                <a:cxn ang="0">
                  <a:pos x="96" y="6"/>
                </a:cxn>
                <a:cxn ang="0">
                  <a:pos x="103" y="13"/>
                </a:cxn>
              </a:cxnLst>
              <a:rect l="0" t="0" r="r" b="b"/>
              <a:pathLst>
                <a:path w="103" h="33">
                  <a:moveTo>
                    <a:pt x="103" y="13"/>
                  </a:moveTo>
                  <a:lnTo>
                    <a:pt x="103" y="18"/>
                  </a:lnTo>
                  <a:lnTo>
                    <a:pt x="101" y="23"/>
                  </a:lnTo>
                  <a:lnTo>
                    <a:pt x="98" y="25"/>
                  </a:lnTo>
                  <a:lnTo>
                    <a:pt x="94" y="26"/>
                  </a:lnTo>
                  <a:lnTo>
                    <a:pt x="89" y="27"/>
                  </a:lnTo>
                  <a:lnTo>
                    <a:pt x="83" y="28"/>
                  </a:lnTo>
                  <a:lnTo>
                    <a:pt x="79" y="29"/>
                  </a:lnTo>
                  <a:lnTo>
                    <a:pt x="75" y="30"/>
                  </a:lnTo>
                  <a:lnTo>
                    <a:pt x="75" y="29"/>
                  </a:lnTo>
                  <a:lnTo>
                    <a:pt x="67" y="29"/>
                  </a:lnTo>
                  <a:lnTo>
                    <a:pt x="61" y="29"/>
                  </a:lnTo>
                  <a:lnTo>
                    <a:pt x="52" y="31"/>
                  </a:lnTo>
                  <a:lnTo>
                    <a:pt x="45" y="32"/>
                  </a:lnTo>
                  <a:lnTo>
                    <a:pt x="37" y="33"/>
                  </a:lnTo>
                  <a:lnTo>
                    <a:pt x="29" y="33"/>
                  </a:lnTo>
                  <a:lnTo>
                    <a:pt x="21" y="32"/>
                  </a:lnTo>
                  <a:lnTo>
                    <a:pt x="13" y="30"/>
                  </a:lnTo>
                  <a:lnTo>
                    <a:pt x="11" y="31"/>
                  </a:lnTo>
                  <a:lnTo>
                    <a:pt x="9" y="32"/>
                  </a:lnTo>
                  <a:lnTo>
                    <a:pt x="6" y="32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3" y="8"/>
                  </a:lnTo>
                  <a:lnTo>
                    <a:pt x="24" y="5"/>
                  </a:lnTo>
                  <a:lnTo>
                    <a:pt x="35" y="2"/>
                  </a:lnTo>
                  <a:lnTo>
                    <a:pt x="47" y="1"/>
                  </a:lnTo>
                  <a:lnTo>
                    <a:pt x="60" y="0"/>
                  </a:lnTo>
                  <a:lnTo>
                    <a:pt x="71" y="1"/>
                  </a:lnTo>
                  <a:lnTo>
                    <a:pt x="84" y="4"/>
                  </a:lnTo>
                  <a:lnTo>
                    <a:pt x="96" y="6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 rot="21434563">
              <a:off x="6031829" y="4515317"/>
              <a:ext cx="175810" cy="38439"/>
            </a:xfrm>
            <a:custGeom>
              <a:avLst/>
              <a:gdLst/>
              <a:ahLst/>
              <a:cxnLst>
                <a:cxn ang="0">
                  <a:pos x="67" y="3"/>
                </a:cxn>
                <a:cxn ang="0">
                  <a:pos x="65" y="7"/>
                </a:cxn>
                <a:cxn ang="0">
                  <a:pos x="62" y="9"/>
                </a:cxn>
                <a:cxn ang="0">
                  <a:pos x="58" y="9"/>
                </a:cxn>
                <a:cxn ang="0">
                  <a:pos x="54" y="11"/>
                </a:cxn>
                <a:cxn ang="0">
                  <a:pos x="47" y="10"/>
                </a:cxn>
                <a:cxn ang="0">
                  <a:pos x="42" y="10"/>
                </a:cxn>
                <a:cxn ang="0">
                  <a:pos x="34" y="11"/>
                </a:cxn>
                <a:cxn ang="0">
                  <a:pos x="28" y="12"/>
                </a:cxn>
                <a:cxn ang="0">
                  <a:pos x="21" y="12"/>
                </a:cxn>
                <a:cxn ang="0">
                  <a:pos x="14" y="13"/>
                </a:cxn>
                <a:cxn ang="0">
                  <a:pos x="7" y="13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9" y="7"/>
                </a:cxn>
                <a:cxn ang="0">
                  <a:pos x="17" y="6"/>
                </a:cxn>
                <a:cxn ang="0">
                  <a:pos x="26" y="5"/>
                </a:cxn>
                <a:cxn ang="0">
                  <a:pos x="33" y="3"/>
                </a:cxn>
                <a:cxn ang="0">
                  <a:pos x="41" y="2"/>
                </a:cxn>
                <a:cxn ang="0">
                  <a:pos x="48" y="1"/>
                </a:cxn>
                <a:cxn ang="0">
                  <a:pos x="57" y="0"/>
                </a:cxn>
                <a:cxn ang="0">
                  <a:pos x="65" y="0"/>
                </a:cxn>
                <a:cxn ang="0">
                  <a:pos x="67" y="3"/>
                </a:cxn>
              </a:cxnLst>
              <a:rect l="0" t="0" r="r" b="b"/>
              <a:pathLst>
                <a:path w="67" h="13">
                  <a:moveTo>
                    <a:pt x="67" y="3"/>
                  </a:moveTo>
                  <a:lnTo>
                    <a:pt x="65" y="7"/>
                  </a:lnTo>
                  <a:lnTo>
                    <a:pt x="62" y="9"/>
                  </a:lnTo>
                  <a:lnTo>
                    <a:pt x="58" y="9"/>
                  </a:lnTo>
                  <a:lnTo>
                    <a:pt x="54" y="11"/>
                  </a:lnTo>
                  <a:lnTo>
                    <a:pt x="47" y="10"/>
                  </a:lnTo>
                  <a:lnTo>
                    <a:pt x="42" y="10"/>
                  </a:lnTo>
                  <a:lnTo>
                    <a:pt x="34" y="11"/>
                  </a:lnTo>
                  <a:lnTo>
                    <a:pt x="28" y="12"/>
                  </a:lnTo>
                  <a:lnTo>
                    <a:pt x="21" y="12"/>
                  </a:lnTo>
                  <a:lnTo>
                    <a:pt x="14" y="13"/>
                  </a:lnTo>
                  <a:lnTo>
                    <a:pt x="7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9" y="7"/>
                  </a:lnTo>
                  <a:lnTo>
                    <a:pt x="17" y="6"/>
                  </a:lnTo>
                  <a:lnTo>
                    <a:pt x="26" y="5"/>
                  </a:lnTo>
                  <a:lnTo>
                    <a:pt x="33" y="3"/>
                  </a:lnTo>
                  <a:lnTo>
                    <a:pt x="41" y="2"/>
                  </a:lnTo>
                  <a:lnTo>
                    <a:pt x="48" y="1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7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8" name="Freeform 80"/>
            <p:cNvSpPr>
              <a:spLocks/>
            </p:cNvSpPr>
            <p:nvPr/>
          </p:nvSpPr>
          <p:spPr bwMode="auto">
            <a:xfrm rot="21434563">
              <a:off x="4913144" y="4600932"/>
              <a:ext cx="20992" cy="1478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3" y="0"/>
                  </a:lnTo>
                  <a:lnTo>
                    <a:pt x="8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9" name="Freeform 81"/>
            <p:cNvSpPr>
              <a:spLocks/>
            </p:cNvSpPr>
            <p:nvPr/>
          </p:nvSpPr>
          <p:spPr bwMode="auto">
            <a:xfrm rot="21434563">
              <a:off x="3985380" y="4651107"/>
              <a:ext cx="136449" cy="14785"/>
            </a:xfrm>
            <a:custGeom>
              <a:avLst/>
              <a:gdLst/>
              <a:ahLst/>
              <a:cxnLst>
                <a:cxn ang="0">
                  <a:pos x="52" y="5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52" y="5"/>
                </a:cxn>
              </a:cxnLst>
              <a:rect l="0" t="0" r="r" b="b"/>
              <a:pathLst>
                <a:path w="52" h="5">
                  <a:moveTo>
                    <a:pt x="52" y="5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48" y="0"/>
                  </a:lnTo>
                  <a:lnTo>
                    <a:pt x="5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0" name="Freeform 82"/>
            <p:cNvSpPr>
              <a:spLocks/>
            </p:cNvSpPr>
            <p:nvPr/>
          </p:nvSpPr>
          <p:spPr bwMode="auto">
            <a:xfrm rot="21434563">
              <a:off x="6739916" y="4513196"/>
              <a:ext cx="39361" cy="112354"/>
            </a:xfrm>
            <a:custGeom>
              <a:avLst/>
              <a:gdLst/>
              <a:ahLst/>
              <a:cxnLst>
                <a:cxn ang="0">
                  <a:pos x="15" y="35"/>
                </a:cxn>
                <a:cxn ang="0">
                  <a:pos x="12" y="36"/>
                </a:cxn>
                <a:cxn ang="0">
                  <a:pos x="8" y="38"/>
                </a:cxn>
                <a:cxn ang="0">
                  <a:pos x="5" y="38"/>
                </a:cxn>
                <a:cxn ang="0">
                  <a:pos x="1" y="38"/>
                </a:cxn>
                <a:cxn ang="0">
                  <a:pos x="2" y="27"/>
                </a:cxn>
                <a:cxn ang="0">
                  <a:pos x="0" y="15"/>
                </a:cxn>
                <a:cxn ang="0">
                  <a:pos x="1" y="5"/>
                </a:cxn>
                <a:cxn ang="0">
                  <a:pos x="12" y="0"/>
                </a:cxn>
                <a:cxn ang="0">
                  <a:pos x="15" y="35"/>
                </a:cxn>
              </a:cxnLst>
              <a:rect l="0" t="0" r="r" b="b"/>
              <a:pathLst>
                <a:path w="15" h="38">
                  <a:moveTo>
                    <a:pt x="15" y="35"/>
                  </a:moveTo>
                  <a:lnTo>
                    <a:pt x="12" y="36"/>
                  </a:lnTo>
                  <a:lnTo>
                    <a:pt x="8" y="38"/>
                  </a:lnTo>
                  <a:lnTo>
                    <a:pt x="5" y="38"/>
                  </a:lnTo>
                  <a:lnTo>
                    <a:pt x="1" y="38"/>
                  </a:lnTo>
                  <a:lnTo>
                    <a:pt x="2" y="27"/>
                  </a:lnTo>
                  <a:lnTo>
                    <a:pt x="0" y="15"/>
                  </a:lnTo>
                  <a:lnTo>
                    <a:pt x="1" y="5"/>
                  </a:lnTo>
                  <a:lnTo>
                    <a:pt x="12" y="0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 rot="21434563">
              <a:off x="4954056" y="4614432"/>
              <a:ext cx="97088" cy="56178"/>
            </a:xfrm>
            <a:custGeom>
              <a:avLst/>
              <a:gdLst/>
              <a:ahLst/>
              <a:cxnLst>
                <a:cxn ang="0">
                  <a:pos x="37" y="19"/>
                </a:cxn>
                <a:cxn ang="0">
                  <a:pos x="33" y="17"/>
                </a:cxn>
                <a:cxn ang="0">
                  <a:pos x="29" y="16"/>
                </a:cxn>
                <a:cxn ang="0">
                  <a:pos x="25" y="14"/>
                </a:cxn>
                <a:cxn ang="0">
                  <a:pos x="19" y="12"/>
                </a:cxn>
                <a:cxn ang="0">
                  <a:pos x="15" y="10"/>
                </a:cxn>
                <a:cxn ang="0">
                  <a:pos x="10" y="6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11" y="4"/>
                </a:cxn>
                <a:cxn ang="0">
                  <a:pos x="15" y="6"/>
                </a:cxn>
                <a:cxn ang="0">
                  <a:pos x="20" y="7"/>
                </a:cxn>
                <a:cxn ang="0">
                  <a:pos x="25" y="10"/>
                </a:cxn>
                <a:cxn ang="0">
                  <a:pos x="29" y="12"/>
                </a:cxn>
                <a:cxn ang="0">
                  <a:pos x="33" y="15"/>
                </a:cxn>
                <a:cxn ang="0">
                  <a:pos x="37" y="19"/>
                </a:cxn>
              </a:cxnLst>
              <a:rect l="0" t="0" r="r" b="b"/>
              <a:pathLst>
                <a:path w="37" h="19">
                  <a:moveTo>
                    <a:pt x="37" y="19"/>
                  </a:moveTo>
                  <a:lnTo>
                    <a:pt x="33" y="17"/>
                  </a:lnTo>
                  <a:lnTo>
                    <a:pt x="29" y="16"/>
                  </a:lnTo>
                  <a:lnTo>
                    <a:pt x="25" y="14"/>
                  </a:lnTo>
                  <a:lnTo>
                    <a:pt x="19" y="12"/>
                  </a:lnTo>
                  <a:lnTo>
                    <a:pt x="15" y="10"/>
                  </a:lnTo>
                  <a:lnTo>
                    <a:pt x="10" y="6"/>
                  </a:lnTo>
                  <a:lnTo>
                    <a:pt x="4" y="3"/>
                  </a:lnTo>
                  <a:lnTo>
                    <a:pt x="0" y="0"/>
                  </a:lnTo>
                  <a:lnTo>
                    <a:pt x="5" y="2"/>
                  </a:lnTo>
                  <a:lnTo>
                    <a:pt x="11" y="4"/>
                  </a:lnTo>
                  <a:lnTo>
                    <a:pt x="15" y="6"/>
                  </a:lnTo>
                  <a:lnTo>
                    <a:pt x="20" y="7"/>
                  </a:lnTo>
                  <a:lnTo>
                    <a:pt x="25" y="10"/>
                  </a:lnTo>
                  <a:lnTo>
                    <a:pt x="29" y="12"/>
                  </a:lnTo>
                  <a:lnTo>
                    <a:pt x="33" y="15"/>
                  </a:lnTo>
                  <a:lnTo>
                    <a:pt x="37" y="19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2" name="Freeform 84"/>
            <p:cNvSpPr>
              <a:spLocks/>
            </p:cNvSpPr>
            <p:nvPr/>
          </p:nvSpPr>
          <p:spPr bwMode="auto">
            <a:xfrm rot="21434563">
              <a:off x="6013447" y="4581290"/>
              <a:ext cx="181057" cy="29566"/>
            </a:xfrm>
            <a:custGeom>
              <a:avLst/>
              <a:gdLst/>
              <a:ahLst/>
              <a:cxnLst>
                <a:cxn ang="0">
                  <a:pos x="69" y="6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8" y="3"/>
                </a:cxn>
                <a:cxn ang="0">
                  <a:pos x="16" y="2"/>
                </a:cxn>
                <a:cxn ang="0">
                  <a:pos x="23" y="1"/>
                </a:cxn>
                <a:cxn ang="0">
                  <a:pos x="32" y="1"/>
                </a:cxn>
                <a:cxn ang="0">
                  <a:pos x="39" y="1"/>
                </a:cxn>
                <a:cxn ang="0">
                  <a:pos x="48" y="1"/>
                </a:cxn>
                <a:cxn ang="0">
                  <a:pos x="56" y="1"/>
                </a:cxn>
                <a:cxn ang="0">
                  <a:pos x="65" y="0"/>
                </a:cxn>
                <a:cxn ang="0">
                  <a:pos x="69" y="6"/>
                </a:cxn>
              </a:cxnLst>
              <a:rect l="0" t="0" r="r" b="b"/>
              <a:pathLst>
                <a:path w="69" h="10">
                  <a:moveTo>
                    <a:pt x="69" y="6"/>
                  </a:moveTo>
                  <a:lnTo>
                    <a:pt x="0" y="10"/>
                  </a:lnTo>
                  <a:lnTo>
                    <a:pt x="0" y="5"/>
                  </a:lnTo>
                  <a:lnTo>
                    <a:pt x="8" y="3"/>
                  </a:lnTo>
                  <a:lnTo>
                    <a:pt x="16" y="2"/>
                  </a:lnTo>
                  <a:lnTo>
                    <a:pt x="23" y="1"/>
                  </a:lnTo>
                  <a:lnTo>
                    <a:pt x="32" y="1"/>
                  </a:lnTo>
                  <a:lnTo>
                    <a:pt x="39" y="1"/>
                  </a:lnTo>
                  <a:lnTo>
                    <a:pt x="48" y="1"/>
                  </a:lnTo>
                  <a:lnTo>
                    <a:pt x="56" y="1"/>
                  </a:lnTo>
                  <a:lnTo>
                    <a:pt x="65" y="0"/>
                  </a:lnTo>
                  <a:lnTo>
                    <a:pt x="6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3" name="Freeform 85"/>
            <p:cNvSpPr>
              <a:spLocks/>
            </p:cNvSpPr>
            <p:nvPr/>
          </p:nvSpPr>
          <p:spPr bwMode="auto">
            <a:xfrm rot="21434563">
              <a:off x="6409520" y="4568280"/>
              <a:ext cx="86594" cy="29566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3" y="6"/>
                </a:cxn>
                <a:cxn ang="0">
                  <a:pos x="29" y="6"/>
                </a:cxn>
                <a:cxn ang="0">
                  <a:pos x="25" y="7"/>
                </a:cxn>
                <a:cxn ang="0">
                  <a:pos x="20" y="7"/>
                </a:cxn>
                <a:cxn ang="0">
                  <a:pos x="16" y="8"/>
                </a:cxn>
                <a:cxn ang="0">
                  <a:pos x="12" y="8"/>
                </a:cxn>
                <a:cxn ang="0">
                  <a:pos x="9" y="9"/>
                </a:cxn>
                <a:cxn ang="0">
                  <a:pos x="4" y="9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5" y="3"/>
                </a:cxn>
                <a:cxn ang="0">
                  <a:pos x="11" y="2"/>
                </a:cxn>
                <a:cxn ang="0">
                  <a:pos x="16" y="1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3" y="2"/>
                </a:cxn>
              </a:cxnLst>
              <a:rect l="0" t="0" r="r" b="b"/>
              <a:pathLst>
                <a:path w="33" h="10">
                  <a:moveTo>
                    <a:pt x="33" y="2"/>
                  </a:moveTo>
                  <a:lnTo>
                    <a:pt x="33" y="6"/>
                  </a:lnTo>
                  <a:lnTo>
                    <a:pt x="29" y="6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9" y="9"/>
                  </a:lnTo>
                  <a:lnTo>
                    <a:pt x="4" y="9"/>
                  </a:lnTo>
                  <a:lnTo>
                    <a:pt x="0" y="10"/>
                  </a:lnTo>
                  <a:lnTo>
                    <a:pt x="1" y="5"/>
                  </a:lnTo>
                  <a:lnTo>
                    <a:pt x="5" y="3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 rot="21434563">
              <a:off x="6841437" y="4550611"/>
              <a:ext cx="530050" cy="103485"/>
            </a:xfrm>
            <a:custGeom>
              <a:avLst/>
              <a:gdLst/>
              <a:ahLst/>
              <a:cxnLst>
                <a:cxn ang="0">
                  <a:pos x="186" y="15"/>
                </a:cxn>
                <a:cxn ang="0">
                  <a:pos x="202" y="24"/>
                </a:cxn>
                <a:cxn ang="0">
                  <a:pos x="199" y="21"/>
                </a:cxn>
                <a:cxn ang="0">
                  <a:pos x="197" y="30"/>
                </a:cxn>
                <a:cxn ang="0">
                  <a:pos x="188" y="26"/>
                </a:cxn>
                <a:cxn ang="0">
                  <a:pos x="178" y="24"/>
                </a:cxn>
                <a:cxn ang="0">
                  <a:pos x="168" y="21"/>
                </a:cxn>
                <a:cxn ang="0">
                  <a:pos x="159" y="21"/>
                </a:cxn>
                <a:cxn ang="0">
                  <a:pos x="148" y="21"/>
                </a:cxn>
                <a:cxn ang="0">
                  <a:pos x="139" y="24"/>
                </a:cxn>
                <a:cxn ang="0">
                  <a:pos x="129" y="26"/>
                </a:cxn>
                <a:cxn ang="0">
                  <a:pos x="121" y="30"/>
                </a:cxn>
                <a:cxn ang="0">
                  <a:pos x="106" y="27"/>
                </a:cxn>
                <a:cxn ang="0">
                  <a:pos x="91" y="26"/>
                </a:cxn>
                <a:cxn ang="0">
                  <a:pos x="76" y="25"/>
                </a:cxn>
                <a:cxn ang="0">
                  <a:pos x="61" y="25"/>
                </a:cxn>
                <a:cxn ang="0">
                  <a:pos x="46" y="26"/>
                </a:cxn>
                <a:cxn ang="0">
                  <a:pos x="31" y="28"/>
                </a:cxn>
                <a:cxn ang="0">
                  <a:pos x="16" y="31"/>
                </a:cxn>
                <a:cxn ang="0">
                  <a:pos x="2" y="35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1"/>
                </a:cxn>
                <a:cxn ang="0">
                  <a:pos x="0" y="16"/>
                </a:cxn>
                <a:cxn ang="0">
                  <a:pos x="9" y="11"/>
                </a:cxn>
                <a:cxn ang="0">
                  <a:pos x="18" y="8"/>
                </a:cxn>
                <a:cxn ang="0">
                  <a:pos x="29" y="6"/>
                </a:cxn>
                <a:cxn ang="0">
                  <a:pos x="40" y="4"/>
                </a:cxn>
                <a:cxn ang="0">
                  <a:pos x="50" y="4"/>
                </a:cxn>
                <a:cxn ang="0">
                  <a:pos x="61" y="3"/>
                </a:cxn>
                <a:cxn ang="0">
                  <a:pos x="72" y="2"/>
                </a:cxn>
                <a:cxn ang="0">
                  <a:pos x="80" y="0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19" y="3"/>
                </a:cxn>
                <a:cxn ang="0">
                  <a:pos x="133" y="4"/>
                </a:cxn>
                <a:cxn ang="0">
                  <a:pos x="146" y="6"/>
                </a:cxn>
                <a:cxn ang="0">
                  <a:pos x="160" y="10"/>
                </a:cxn>
                <a:cxn ang="0">
                  <a:pos x="173" y="12"/>
                </a:cxn>
                <a:cxn ang="0">
                  <a:pos x="186" y="15"/>
                </a:cxn>
              </a:cxnLst>
              <a:rect l="0" t="0" r="r" b="b"/>
              <a:pathLst>
                <a:path w="202" h="35">
                  <a:moveTo>
                    <a:pt x="186" y="15"/>
                  </a:moveTo>
                  <a:lnTo>
                    <a:pt x="202" y="24"/>
                  </a:lnTo>
                  <a:lnTo>
                    <a:pt x="199" y="21"/>
                  </a:lnTo>
                  <a:lnTo>
                    <a:pt x="197" y="30"/>
                  </a:lnTo>
                  <a:lnTo>
                    <a:pt x="188" y="26"/>
                  </a:lnTo>
                  <a:lnTo>
                    <a:pt x="178" y="24"/>
                  </a:lnTo>
                  <a:lnTo>
                    <a:pt x="168" y="21"/>
                  </a:lnTo>
                  <a:lnTo>
                    <a:pt x="159" y="21"/>
                  </a:lnTo>
                  <a:lnTo>
                    <a:pt x="148" y="21"/>
                  </a:lnTo>
                  <a:lnTo>
                    <a:pt x="139" y="24"/>
                  </a:lnTo>
                  <a:lnTo>
                    <a:pt x="129" y="26"/>
                  </a:lnTo>
                  <a:lnTo>
                    <a:pt x="121" y="30"/>
                  </a:lnTo>
                  <a:lnTo>
                    <a:pt x="106" y="27"/>
                  </a:lnTo>
                  <a:lnTo>
                    <a:pt x="91" y="26"/>
                  </a:lnTo>
                  <a:lnTo>
                    <a:pt x="76" y="25"/>
                  </a:lnTo>
                  <a:lnTo>
                    <a:pt x="61" y="25"/>
                  </a:lnTo>
                  <a:lnTo>
                    <a:pt x="46" y="26"/>
                  </a:lnTo>
                  <a:lnTo>
                    <a:pt x="31" y="28"/>
                  </a:lnTo>
                  <a:lnTo>
                    <a:pt x="16" y="31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1"/>
                  </a:lnTo>
                  <a:lnTo>
                    <a:pt x="0" y="16"/>
                  </a:lnTo>
                  <a:lnTo>
                    <a:pt x="9" y="11"/>
                  </a:lnTo>
                  <a:lnTo>
                    <a:pt x="18" y="8"/>
                  </a:lnTo>
                  <a:lnTo>
                    <a:pt x="29" y="6"/>
                  </a:lnTo>
                  <a:lnTo>
                    <a:pt x="40" y="4"/>
                  </a:lnTo>
                  <a:lnTo>
                    <a:pt x="50" y="4"/>
                  </a:lnTo>
                  <a:lnTo>
                    <a:pt x="61" y="3"/>
                  </a:lnTo>
                  <a:lnTo>
                    <a:pt x="72" y="2"/>
                  </a:lnTo>
                  <a:lnTo>
                    <a:pt x="80" y="0"/>
                  </a:lnTo>
                  <a:lnTo>
                    <a:pt x="93" y="0"/>
                  </a:lnTo>
                  <a:lnTo>
                    <a:pt x="107" y="1"/>
                  </a:lnTo>
                  <a:lnTo>
                    <a:pt x="119" y="3"/>
                  </a:lnTo>
                  <a:lnTo>
                    <a:pt x="133" y="4"/>
                  </a:lnTo>
                  <a:lnTo>
                    <a:pt x="146" y="6"/>
                  </a:lnTo>
                  <a:lnTo>
                    <a:pt x="160" y="10"/>
                  </a:lnTo>
                  <a:lnTo>
                    <a:pt x="173" y="12"/>
                  </a:lnTo>
                  <a:lnTo>
                    <a:pt x="186" y="1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 rot="21434563">
              <a:off x="5337856" y="4648676"/>
              <a:ext cx="141696" cy="121225"/>
            </a:xfrm>
            <a:custGeom>
              <a:avLst/>
              <a:gdLst/>
              <a:ahLst/>
              <a:cxnLst>
                <a:cxn ang="0">
                  <a:pos x="54" y="41"/>
                </a:cxn>
                <a:cxn ang="0">
                  <a:pos x="48" y="39"/>
                </a:cxn>
                <a:cxn ang="0">
                  <a:pos x="43" y="34"/>
                </a:cxn>
                <a:cxn ang="0">
                  <a:pos x="38" y="30"/>
                </a:cxn>
                <a:cxn ang="0">
                  <a:pos x="34" y="25"/>
                </a:cxn>
                <a:cxn ang="0">
                  <a:pos x="30" y="20"/>
                </a:cxn>
                <a:cxn ang="0">
                  <a:pos x="24" y="16"/>
                </a:cxn>
                <a:cxn ang="0">
                  <a:pos x="19" y="12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6" y="9"/>
                </a:cxn>
                <a:cxn ang="0">
                  <a:pos x="3" y="8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12" y="3"/>
                </a:cxn>
                <a:cxn ang="0">
                  <a:pos x="20" y="7"/>
                </a:cxn>
                <a:cxn ang="0">
                  <a:pos x="29" y="10"/>
                </a:cxn>
                <a:cxn ang="0">
                  <a:pos x="37" y="13"/>
                </a:cxn>
                <a:cxn ang="0">
                  <a:pos x="45" y="17"/>
                </a:cxn>
                <a:cxn ang="0">
                  <a:pos x="51" y="24"/>
                </a:cxn>
                <a:cxn ang="0">
                  <a:pos x="54" y="31"/>
                </a:cxn>
                <a:cxn ang="0">
                  <a:pos x="54" y="41"/>
                </a:cxn>
              </a:cxnLst>
              <a:rect l="0" t="0" r="r" b="b"/>
              <a:pathLst>
                <a:path w="54" h="41">
                  <a:moveTo>
                    <a:pt x="54" y="41"/>
                  </a:moveTo>
                  <a:lnTo>
                    <a:pt x="48" y="39"/>
                  </a:lnTo>
                  <a:lnTo>
                    <a:pt x="43" y="34"/>
                  </a:lnTo>
                  <a:lnTo>
                    <a:pt x="38" y="30"/>
                  </a:lnTo>
                  <a:lnTo>
                    <a:pt x="34" y="25"/>
                  </a:lnTo>
                  <a:lnTo>
                    <a:pt x="30" y="20"/>
                  </a:lnTo>
                  <a:lnTo>
                    <a:pt x="24" y="16"/>
                  </a:lnTo>
                  <a:lnTo>
                    <a:pt x="19" y="12"/>
                  </a:lnTo>
                  <a:lnTo>
                    <a:pt x="13" y="10"/>
                  </a:lnTo>
                  <a:lnTo>
                    <a:pt x="10" y="10"/>
                  </a:lnTo>
                  <a:lnTo>
                    <a:pt x="6" y="9"/>
                  </a:lnTo>
                  <a:lnTo>
                    <a:pt x="3" y="8"/>
                  </a:lnTo>
                  <a:lnTo>
                    <a:pt x="0" y="7"/>
                  </a:lnTo>
                  <a:lnTo>
                    <a:pt x="4" y="0"/>
                  </a:lnTo>
                  <a:lnTo>
                    <a:pt x="12" y="3"/>
                  </a:lnTo>
                  <a:lnTo>
                    <a:pt x="20" y="7"/>
                  </a:lnTo>
                  <a:lnTo>
                    <a:pt x="29" y="10"/>
                  </a:lnTo>
                  <a:lnTo>
                    <a:pt x="37" y="13"/>
                  </a:lnTo>
                  <a:lnTo>
                    <a:pt x="45" y="17"/>
                  </a:lnTo>
                  <a:lnTo>
                    <a:pt x="51" y="24"/>
                  </a:lnTo>
                  <a:lnTo>
                    <a:pt x="54" y="31"/>
                  </a:lnTo>
                  <a:lnTo>
                    <a:pt x="54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 rot="21434563">
              <a:off x="5673646" y="4647740"/>
              <a:ext cx="267649" cy="97571"/>
            </a:xfrm>
            <a:custGeom>
              <a:avLst/>
              <a:gdLst/>
              <a:ahLst/>
              <a:cxnLst>
                <a:cxn ang="0">
                  <a:pos x="102" y="11"/>
                </a:cxn>
                <a:cxn ang="0">
                  <a:pos x="101" y="15"/>
                </a:cxn>
                <a:cxn ang="0">
                  <a:pos x="100" y="19"/>
                </a:cxn>
                <a:cxn ang="0">
                  <a:pos x="99" y="22"/>
                </a:cxn>
                <a:cxn ang="0">
                  <a:pos x="96" y="24"/>
                </a:cxn>
                <a:cxn ang="0">
                  <a:pos x="90" y="25"/>
                </a:cxn>
                <a:cxn ang="0">
                  <a:pos x="84" y="26"/>
                </a:cxn>
                <a:cxn ang="0">
                  <a:pos x="78" y="28"/>
                </a:cxn>
                <a:cxn ang="0">
                  <a:pos x="71" y="30"/>
                </a:cxn>
                <a:cxn ang="0">
                  <a:pos x="25" y="33"/>
                </a:cxn>
                <a:cxn ang="0">
                  <a:pos x="19" y="28"/>
                </a:cxn>
                <a:cxn ang="0">
                  <a:pos x="10" y="28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1" y="12"/>
                </a:cxn>
                <a:cxn ang="0">
                  <a:pos x="6" y="9"/>
                </a:cxn>
                <a:cxn ang="0">
                  <a:pos x="13" y="7"/>
                </a:cxn>
                <a:cxn ang="0">
                  <a:pos x="19" y="5"/>
                </a:cxn>
                <a:cxn ang="0">
                  <a:pos x="24" y="3"/>
                </a:cxn>
                <a:cxn ang="0">
                  <a:pos x="30" y="2"/>
                </a:cxn>
                <a:cxn ang="0">
                  <a:pos x="35" y="2"/>
                </a:cxn>
                <a:cxn ang="0">
                  <a:pos x="40" y="2"/>
                </a:cxn>
                <a:cxn ang="0">
                  <a:pos x="45" y="2"/>
                </a:cxn>
                <a:cxn ang="0">
                  <a:pos x="50" y="2"/>
                </a:cxn>
                <a:cxn ang="0">
                  <a:pos x="55" y="1"/>
                </a:cxn>
                <a:cxn ang="0">
                  <a:pos x="61" y="0"/>
                </a:cxn>
                <a:cxn ang="0">
                  <a:pos x="66" y="2"/>
                </a:cxn>
                <a:cxn ang="0">
                  <a:pos x="71" y="2"/>
                </a:cxn>
                <a:cxn ang="0">
                  <a:pos x="78" y="2"/>
                </a:cxn>
                <a:cxn ang="0">
                  <a:pos x="83" y="2"/>
                </a:cxn>
                <a:cxn ang="0">
                  <a:pos x="89" y="2"/>
                </a:cxn>
                <a:cxn ang="0">
                  <a:pos x="95" y="3"/>
                </a:cxn>
                <a:cxn ang="0">
                  <a:pos x="99" y="6"/>
                </a:cxn>
                <a:cxn ang="0">
                  <a:pos x="102" y="11"/>
                </a:cxn>
              </a:cxnLst>
              <a:rect l="0" t="0" r="r" b="b"/>
              <a:pathLst>
                <a:path w="102" h="33">
                  <a:moveTo>
                    <a:pt x="102" y="11"/>
                  </a:moveTo>
                  <a:lnTo>
                    <a:pt x="101" y="15"/>
                  </a:lnTo>
                  <a:lnTo>
                    <a:pt x="100" y="19"/>
                  </a:lnTo>
                  <a:lnTo>
                    <a:pt x="99" y="22"/>
                  </a:lnTo>
                  <a:lnTo>
                    <a:pt x="96" y="24"/>
                  </a:lnTo>
                  <a:lnTo>
                    <a:pt x="90" y="25"/>
                  </a:lnTo>
                  <a:lnTo>
                    <a:pt x="84" y="26"/>
                  </a:lnTo>
                  <a:lnTo>
                    <a:pt x="78" y="28"/>
                  </a:lnTo>
                  <a:lnTo>
                    <a:pt x="71" y="30"/>
                  </a:lnTo>
                  <a:lnTo>
                    <a:pt x="25" y="33"/>
                  </a:lnTo>
                  <a:lnTo>
                    <a:pt x="19" y="28"/>
                  </a:lnTo>
                  <a:lnTo>
                    <a:pt x="10" y="28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1" y="12"/>
                  </a:lnTo>
                  <a:lnTo>
                    <a:pt x="6" y="9"/>
                  </a:lnTo>
                  <a:lnTo>
                    <a:pt x="13" y="7"/>
                  </a:lnTo>
                  <a:lnTo>
                    <a:pt x="19" y="5"/>
                  </a:lnTo>
                  <a:lnTo>
                    <a:pt x="24" y="3"/>
                  </a:lnTo>
                  <a:lnTo>
                    <a:pt x="30" y="2"/>
                  </a:lnTo>
                  <a:lnTo>
                    <a:pt x="35" y="2"/>
                  </a:lnTo>
                  <a:lnTo>
                    <a:pt x="40" y="2"/>
                  </a:lnTo>
                  <a:lnTo>
                    <a:pt x="45" y="2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1" y="2"/>
                  </a:lnTo>
                  <a:lnTo>
                    <a:pt x="78" y="2"/>
                  </a:lnTo>
                  <a:lnTo>
                    <a:pt x="83" y="2"/>
                  </a:lnTo>
                  <a:lnTo>
                    <a:pt x="89" y="2"/>
                  </a:lnTo>
                  <a:lnTo>
                    <a:pt x="95" y="3"/>
                  </a:lnTo>
                  <a:lnTo>
                    <a:pt x="99" y="6"/>
                  </a:lnTo>
                  <a:lnTo>
                    <a:pt x="10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7" name="Freeform 89"/>
            <p:cNvSpPr>
              <a:spLocks/>
            </p:cNvSpPr>
            <p:nvPr/>
          </p:nvSpPr>
          <p:spPr bwMode="auto">
            <a:xfrm rot="21434563">
              <a:off x="5994851" y="4637330"/>
              <a:ext cx="225665" cy="2956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6" y="1"/>
                </a:cxn>
                <a:cxn ang="0">
                  <a:pos x="82" y="6"/>
                </a:cxn>
                <a:cxn ang="0">
                  <a:pos x="77" y="7"/>
                </a:cxn>
                <a:cxn ang="0">
                  <a:pos x="71" y="7"/>
                </a:cxn>
                <a:cxn ang="0">
                  <a:pos x="66" y="9"/>
                </a:cxn>
                <a:cxn ang="0">
                  <a:pos x="59" y="10"/>
                </a:cxn>
                <a:cxn ang="0">
                  <a:pos x="52" y="10"/>
                </a:cxn>
                <a:cxn ang="0">
                  <a:pos x="43" y="10"/>
                </a:cxn>
                <a:cxn ang="0">
                  <a:pos x="34" y="10"/>
                </a:cxn>
                <a:cxn ang="0">
                  <a:pos x="26" y="10"/>
                </a:cxn>
                <a:cxn ang="0">
                  <a:pos x="17" y="10"/>
                </a:cxn>
                <a:cxn ang="0">
                  <a:pos x="9" y="10"/>
                </a:cxn>
                <a:cxn ang="0">
                  <a:pos x="1" y="10"/>
                </a:cxn>
                <a:cxn ang="0">
                  <a:pos x="0" y="4"/>
                </a:cxn>
                <a:cxn ang="0">
                  <a:pos x="8" y="3"/>
                </a:cxn>
                <a:cxn ang="0">
                  <a:pos x="16" y="2"/>
                </a:cxn>
                <a:cxn ang="0">
                  <a:pos x="24" y="1"/>
                </a:cxn>
                <a:cxn ang="0">
                  <a:pos x="31" y="1"/>
                </a:cxn>
                <a:cxn ang="0">
                  <a:pos x="40" y="1"/>
                </a:cxn>
                <a:cxn ang="0">
                  <a:pos x="47" y="1"/>
                </a:cxn>
                <a:cxn ang="0">
                  <a:pos x="55" y="1"/>
                </a:cxn>
                <a:cxn ang="0">
                  <a:pos x="62" y="0"/>
                </a:cxn>
              </a:cxnLst>
              <a:rect l="0" t="0" r="r" b="b"/>
              <a:pathLst>
                <a:path w="86" h="10">
                  <a:moveTo>
                    <a:pt x="62" y="0"/>
                  </a:moveTo>
                  <a:lnTo>
                    <a:pt x="86" y="1"/>
                  </a:lnTo>
                  <a:lnTo>
                    <a:pt x="82" y="6"/>
                  </a:lnTo>
                  <a:lnTo>
                    <a:pt x="77" y="7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59" y="10"/>
                  </a:lnTo>
                  <a:lnTo>
                    <a:pt x="52" y="10"/>
                  </a:lnTo>
                  <a:lnTo>
                    <a:pt x="43" y="10"/>
                  </a:lnTo>
                  <a:lnTo>
                    <a:pt x="34" y="10"/>
                  </a:lnTo>
                  <a:lnTo>
                    <a:pt x="26" y="10"/>
                  </a:lnTo>
                  <a:lnTo>
                    <a:pt x="17" y="10"/>
                  </a:lnTo>
                  <a:lnTo>
                    <a:pt x="9" y="10"/>
                  </a:lnTo>
                  <a:lnTo>
                    <a:pt x="1" y="10"/>
                  </a:lnTo>
                  <a:lnTo>
                    <a:pt x="0" y="4"/>
                  </a:lnTo>
                  <a:lnTo>
                    <a:pt x="8" y="3"/>
                  </a:lnTo>
                  <a:lnTo>
                    <a:pt x="16" y="2"/>
                  </a:lnTo>
                  <a:lnTo>
                    <a:pt x="24" y="1"/>
                  </a:lnTo>
                  <a:lnTo>
                    <a:pt x="31" y="1"/>
                  </a:lnTo>
                  <a:lnTo>
                    <a:pt x="40" y="1"/>
                  </a:lnTo>
                  <a:lnTo>
                    <a:pt x="47" y="1"/>
                  </a:lnTo>
                  <a:lnTo>
                    <a:pt x="55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8" name="Freeform 90"/>
            <p:cNvSpPr>
              <a:spLocks/>
            </p:cNvSpPr>
            <p:nvPr/>
          </p:nvSpPr>
          <p:spPr bwMode="auto">
            <a:xfrm rot="21434563">
              <a:off x="6306801" y="4625923"/>
              <a:ext cx="131200" cy="23654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43" y="7"/>
                </a:cxn>
                <a:cxn ang="0">
                  <a:pos x="38" y="7"/>
                </a:cxn>
                <a:cxn ang="0">
                  <a:pos x="32" y="8"/>
                </a:cxn>
                <a:cxn ang="0">
                  <a:pos x="25" y="8"/>
                </a:cxn>
                <a:cxn ang="0">
                  <a:pos x="19" y="8"/>
                </a:cxn>
                <a:cxn ang="0">
                  <a:pos x="12" y="8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2"/>
                </a:cxn>
                <a:cxn ang="0">
                  <a:pos x="6" y="3"/>
                </a:cxn>
                <a:cxn ang="0">
                  <a:pos x="12" y="2"/>
                </a:cxn>
                <a:cxn ang="0">
                  <a:pos x="20" y="1"/>
                </a:cxn>
                <a:cxn ang="0">
                  <a:pos x="27" y="1"/>
                </a:cxn>
                <a:cxn ang="0">
                  <a:pos x="34" y="0"/>
                </a:cxn>
                <a:cxn ang="0">
                  <a:pos x="40" y="1"/>
                </a:cxn>
                <a:cxn ang="0">
                  <a:pos x="45" y="3"/>
                </a:cxn>
                <a:cxn ang="0">
                  <a:pos x="50" y="6"/>
                </a:cxn>
              </a:cxnLst>
              <a:rect l="0" t="0" r="r" b="b"/>
              <a:pathLst>
                <a:path w="50" h="8">
                  <a:moveTo>
                    <a:pt x="50" y="6"/>
                  </a:moveTo>
                  <a:lnTo>
                    <a:pt x="43" y="7"/>
                  </a:lnTo>
                  <a:lnTo>
                    <a:pt x="38" y="7"/>
                  </a:lnTo>
                  <a:lnTo>
                    <a:pt x="32" y="8"/>
                  </a:lnTo>
                  <a:lnTo>
                    <a:pt x="25" y="8"/>
                  </a:lnTo>
                  <a:lnTo>
                    <a:pt x="19" y="8"/>
                  </a:lnTo>
                  <a:lnTo>
                    <a:pt x="12" y="8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2"/>
                  </a:lnTo>
                  <a:lnTo>
                    <a:pt x="6" y="3"/>
                  </a:lnTo>
                  <a:lnTo>
                    <a:pt x="12" y="2"/>
                  </a:lnTo>
                  <a:lnTo>
                    <a:pt x="20" y="1"/>
                  </a:lnTo>
                  <a:lnTo>
                    <a:pt x="27" y="1"/>
                  </a:lnTo>
                  <a:lnTo>
                    <a:pt x="34" y="0"/>
                  </a:lnTo>
                  <a:lnTo>
                    <a:pt x="40" y="1"/>
                  </a:lnTo>
                  <a:lnTo>
                    <a:pt x="45" y="3"/>
                  </a:lnTo>
                  <a:lnTo>
                    <a:pt x="5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9" name="Freeform 91"/>
            <p:cNvSpPr>
              <a:spLocks/>
            </p:cNvSpPr>
            <p:nvPr/>
          </p:nvSpPr>
          <p:spPr bwMode="auto">
            <a:xfrm rot="21434563">
              <a:off x="4954883" y="4719887"/>
              <a:ext cx="26239" cy="8871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0"/>
                </a:cxn>
                <a:cxn ang="0">
                  <a:pos x="9" y="2"/>
                </a:cxn>
                <a:cxn ang="0">
                  <a:pos x="10" y="3"/>
                </a:cxn>
              </a:cxnLst>
              <a:rect l="0" t="0" r="r" b="b"/>
              <a:pathLst>
                <a:path w="10" h="3">
                  <a:moveTo>
                    <a:pt x="10" y="3"/>
                  </a:moveTo>
                  <a:lnTo>
                    <a:pt x="0" y="0"/>
                  </a:lnTo>
                  <a:lnTo>
                    <a:pt x="9" y="2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 rot="21434563">
              <a:off x="4992522" y="4735540"/>
              <a:ext cx="28865" cy="17739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8" y="6"/>
                </a:cxn>
                <a:cxn ang="0">
                  <a:pos x="5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11" y="6"/>
                </a:cxn>
              </a:cxnLst>
              <a:rect l="0" t="0" r="r" b="b"/>
              <a:pathLst>
                <a:path w="11" h="6">
                  <a:moveTo>
                    <a:pt x="11" y="6"/>
                  </a:moveTo>
                  <a:lnTo>
                    <a:pt x="8" y="6"/>
                  </a:lnTo>
                  <a:lnTo>
                    <a:pt x="5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3" y="1"/>
                  </a:lnTo>
                  <a:lnTo>
                    <a:pt x="6" y="2"/>
                  </a:lnTo>
                  <a:lnTo>
                    <a:pt x="8" y="4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 rot="21434563">
              <a:off x="5104891" y="4730253"/>
              <a:ext cx="110208" cy="121225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1" y="6"/>
                </a:cxn>
                <a:cxn ang="0">
                  <a:pos x="39" y="8"/>
                </a:cxn>
                <a:cxn ang="0">
                  <a:pos x="38" y="9"/>
                </a:cxn>
                <a:cxn ang="0">
                  <a:pos x="36" y="10"/>
                </a:cxn>
                <a:cxn ang="0">
                  <a:pos x="29" y="9"/>
                </a:cxn>
                <a:cxn ang="0">
                  <a:pos x="24" y="9"/>
                </a:cxn>
                <a:cxn ang="0">
                  <a:pos x="18" y="10"/>
                </a:cxn>
                <a:cxn ang="0">
                  <a:pos x="12" y="14"/>
                </a:cxn>
                <a:cxn ang="0">
                  <a:pos x="12" y="20"/>
                </a:cxn>
                <a:cxn ang="0">
                  <a:pos x="10" y="26"/>
                </a:cxn>
                <a:cxn ang="0">
                  <a:pos x="11" y="32"/>
                </a:cxn>
                <a:cxn ang="0">
                  <a:pos x="16" y="35"/>
                </a:cxn>
                <a:cxn ang="0">
                  <a:pos x="9" y="41"/>
                </a:cxn>
                <a:cxn ang="0">
                  <a:pos x="0" y="34"/>
                </a:cxn>
                <a:cxn ang="0">
                  <a:pos x="4" y="23"/>
                </a:cxn>
                <a:cxn ang="0">
                  <a:pos x="10" y="11"/>
                </a:cxn>
                <a:cxn ang="0">
                  <a:pos x="11" y="0"/>
                </a:cxn>
                <a:cxn ang="0">
                  <a:pos x="20" y="2"/>
                </a:cxn>
                <a:cxn ang="0">
                  <a:pos x="27" y="3"/>
                </a:cxn>
                <a:cxn ang="0">
                  <a:pos x="35" y="4"/>
                </a:cxn>
                <a:cxn ang="0">
                  <a:pos x="42" y="4"/>
                </a:cxn>
              </a:cxnLst>
              <a:rect l="0" t="0" r="r" b="b"/>
              <a:pathLst>
                <a:path w="42" h="41">
                  <a:moveTo>
                    <a:pt x="42" y="4"/>
                  </a:moveTo>
                  <a:lnTo>
                    <a:pt x="41" y="6"/>
                  </a:lnTo>
                  <a:lnTo>
                    <a:pt x="39" y="8"/>
                  </a:lnTo>
                  <a:lnTo>
                    <a:pt x="38" y="9"/>
                  </a:lnTo>
                  <a:lnTo>
                    <a:pt x="36" y="10"/>
                  </a:lnTo>
                  <a:lnTo>
                    <a:pt x="29" y="9"/>
                  </a:lnTo>
                  <a:lnTo>
                    <a:pt x="24" y="9"/>
                  </a:lnTo>
                  <a:lnTo>
                    <a:pt x="18" y="10"/>
                  </a:lnTo>
                  <a:lnTo>
                    <a:pt x="12" y="14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11" y="32"/>
                  </a:lnTo>
                  <a:lnTo>
                    <a:pt x="16" y="35"/>
                  </a:lnTo>
                  <a:lnTo>
                    <a:pt x="9" y="41"/>
                  </a:lnTo>
                  <a:lnTo>
                    <a:pt x="0" y="34"/>
                  </a:lnTo>
                  <a:lnTo>
                    <a:pt x="4" y="23"/>
                  </a:lnTo>
                  <a:lnTo>
                    <a:pt x="10" y="11"/>
                  </a:lnTo>
                  <a:lnTo>
                    <a:pt x="11" y="0"/>
                  </a:lnTo>
                  <a:lnTo>
                    <a:pt x="20" y="2"/>
                  </a:lnTo>
                  <a:lnTo>
                    <a:pt x="27" y="3"/>
                  </a:lnTo>
                  <a:lnTo>
                    <a:pt x="35" y="4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2" name="Freeform 94"/>
            <p:cNvSpPr>
              <a:spLocks/>
            </p:cNvSpPr>
            <p:nvPr/>
          </p:nvSpPr>
          <p:spPr bwMode="auto">
            <a:xfrm rot="21434563">
              <a:off x="6211894" y="4674838"/>
              <a:ext cx="154818" cy="32524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7"/>
                </a:cxn>
                <a:cxn ang="0">
                  <a:pos x="52" y="8"/>
                </a:cxn>
                <a:cxn ang="0">
                  <a:pos x="45" y="9"/>
                </a:cxn>
                <a:cxn ang="0">
                  <a:pos x="39" y="10"/>
                </a:cxn>
                <a:cxn ang="0">
                  <a:pos x="32" y="11"/>
                </a:cxn>
                <a:cxn ang="0">
                  <a:pos x="25" y="11"/>
                </a:cxn>
                <a:cxn ang="0">
                  <a:pos x="19" y="11"/>
                </a:cxn>
                <a:cxn ang="0">
                  <a:pos x="10" y="11"/>
                </a:cxn>
                <a:cxn ang="0">
                  <a:pos x="1" y="11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6" y="5"/>
                </a:cxn>
                <a:cxn ang="0">
                  <a:pos x="10" y="4"/>
                </a:cxn>
                <a:cxn ang="0">
                  <a:pos x="15" y="3"/>
                </a:cxn>
                <a:cxn ang="0">
                  <a:pos x="21" y="3"/>
                </a:cxn>
                <a:cxn ang="0">
                  <a:pos x="25" y="2"/>
                </a:cxn>
                <a:cxn ang="0">
                  <a:pos x="30" y="2"/>
                </a:cxn>
                <a:cxn ang="0">
                  <a:pos x="34" y="2"/>
                </a:cxn>
                <a:cxn ang="0">
                  <a:pos x="40" y="1"/>
                </a:cxn>
                <a:cxn ang="0">
                  <a:pos x="44" y="1"/>
                </a:cxn>
                <a:cxn ang="0">
                  <a:pos x="49" y="0"/>
                </a:cxn>
                <a:cxn ang="0">
                  <a:pos x="55" y="1"/>
                </a:cxn>
                <a:cxn ang="0">
                  <a:pos x="59" y="3"/>
                </a:cxn>
              </a:cxnLst>
              <a:rect l="0" t="0" r="r" b="b"/>
              <a:pathLst>
                <a:path w="59" h="11">
                  <a:moveTo>
                    <a:pt x="59" y="3"/>
                  </a:moveTo>
                  <a:lnTo>
                    <a:pt x="59" y="7"/>
                  </a:lnTo>
                  <a:lnTo>
                    <a:pt x="52" y="8"/>
                  </a:lnTo>
                  <a:lnTo>
                    <a:pt x="45" y="9"/>
                  </a:lnTo>
                  <a:lnTo>
                    <a:pt x="39" y="10"/>
                  </a:lnTo>
                  <a:lnTo>
                    <a:pt x="32" y="11"/>
                  </a:lnTo>
                  <a:lnTo>
                    <a:pt x="25" y="11"/>
                  </a:lnTo>
                  <a:lnTo>
                    <a:pt x="19" y="11"/>
                  </a:lnTo>
                  <a:lnTo>
                    <a:pt x="10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6" y="5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21" y="3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4" y="2"/>
                  </a:lnTo>
                  <a:lnTo>
                    <a:pt x="40" y="1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59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3" name="Freeform 95"/>
            <p:cNvSpPr>
              <a:spLocks/>
            </p:cNvSpPr>
            <p:nvPr/>
          </p:nvSpPr>
          <p:spPr bwMode="auto">
            <a:xfrm rot="21434563">
              <a:off x="5032480" y="4748669"/>
              <a:ext cx="10496" cy="17739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3" y="6"/>
                </a:cxn>
              </a:cxnLst>
              <a:rect l="0" t="0" r="r" b="b"/>
              <a:pathLst>
                <a:path w="4" h="6">
                  <a:moveTo>
                    <a:pt x="3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 rot="21434563">
              <a:off x="6763366" y="4661718"/>
              <a:ext cx="94465" cy="66525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7"/>
                </a:cxn>
                <a:cxn ang="0">
                  <a:pos x="18" y="13"/>
                </a:cxn>
                <a:cxn ang="0">
                  <a:pos x="19" y="19"/>
                </a:cxn>
                <a:cxn ang="0">
                  <a:pos x="20" y="26"/>
                </a:cxn>
                <a:cxn ang="0">
                  <a:pos x="20" y="28"/>
                </a:cxn>
                <a:cxn ang="0">
                  <a:pos x="20" y="27"/>
                </a:cxn>
                <a:cxn ang="0">
                  <a:pos x="19" y="25"/>
                </a:cxn>
                <a:cxn ang="0">
                  <a:pos x="17" y="23"/>
                </a:cxn>
                <a:cxn ang="0">
                  <a:pos x="16" y="27"/>
                </a:cxn>
                <a:cxn ang="0">
                  <a:pos x="15" y="29"/>
                </a:cxn>
                <a:cxn ang="0">
                  <a:pos x="14" y="32"/>
                </a:cxn>
                <a:cxn ang="0">
                  <a:pos x="14" y="35"/>
                </a:cxn>
                <a:cxn ang="0">
                  <a:pos x="18" y="39"/>
                </a:cxn>
                <a:cxn ang="0">
                  <a:pos x="19" y="37"/>
                </a:cxn>
                <a:cxn ang="0">
                  <a:pos x="20" y="35"/>
                </a:cxn>
                <a:cxn ang="0">
                  <a:pos x="20" y="33"/>
                </a:cxn>
                <a:cxn ang="0">
                  <a:pos x="20" y="31"/>
                </a:cxn>
                <a:cxn ang="0">
                  <a:pos x="22" y="45"/>
                </a:cxn>
                <a:cxn ang="0">
                  <a:pos x="24" y="57"/>
                </a:cxn>
                <a:cxn ang="0">
                  <a:pos x="26" y="68"/>
                </a:cxn>
                <a:cxn ang="0">
                  <a:pos x="24" y="81"/>
                </a:cxn>
                <a:cxn ang="0">
                  <a:pos x="24" y="101"/>
                </a:cxn>
                <a:cxn ang="0">
                  <a:pos x="28" y="124"/>
                </a:cxn>
                <a:cxn ang="0">
                  <a:pos x="30" y="146"/>
                </a:cxn>
                <a:cxn ang="0">
                  <a:pos x="31" y="169"/>
                </a:cxn>
                <a:cxn ang="0">
                  <a:pos x="32" y="183"/>
                </a:cxn>
                <a:cxn ang="0">
                  <a:pos x="34" y="197"/>
                </a:cxn>
                <a:cxn ang="0">
                  <a:pos x="35" y="212"/>
                </a:cxn>
                <a:cxn ang="0">
                  <a:pos x="36" y="225"/>
                </a:cxn>
                <a:cxn ang="0">
                  <a:pos x="31" y="222"/>
                </a:cxn>
                <a:cxn ang="0">
                  <a:pos x="26" y="223"/>
                </a:cxn>
                <a:cxn ang="0">
                  <a:pos x="20" y="224"/>
                </a:cxn>
                <a:cxn ang="0">
                  <a:pos x="16" y="220"/>
                </a:cxn>
                <a:cxn ang="0">
                  <a:pos x="15" y="191"/>
                </a:cxn>
                <a:cxn ang="0">
                  <a:pos x="13" y="161"/>
                </a:cxn>
                <a:cxn ang="0">
                  <a:pos x="11" y="132"/>
                </a:cxn>
                <a:cxn ang="0">
                  <a:pos x="8" y="107"/>
                </a:cxn>
                <a:cxn ang="0">
                  <a:pos x="8" y="103"/>
                </a:cxn>
                <a:cxn ang="0">
                  <a:pos x="10" y="101"/>
                </a:cxn>
                <a:cxn ang="0">
                  <a:pos x="10" y="98"/>
                </a:cxn>
                <a:cxn ang="0">
                  <a:pos x="8" y="96"/>
                </a:cxn>
                <a:cxn ang="0">
                  <a:pos x="5" y="74"/>
                </a:cxn>
                <a:cxn ang="0">
                  <a:pos x="4" y="50"/>
                </a:cxn>
                <a:cxn ang="0">
                  <a:pos x="3" y="26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13" y="1"/>
                </a:cxn>
                <a:cxn ang="0">
                  <a:pos x="17" y="0"/>
                </a:cxn>
              </a:cxnLst>
              <a:rect l="0" t="0" r="r" b="b"/>
              <a:pathLst>
                <a:path w="36" h="225">
                  <a:moveTo>
                    <a:pt x="17" y="0"/>
                  </a:moveTo>
                  <a:lnTo>
                    <a:pt x="17" y="7"/>
                  </a:lnTo>
                  <a:lnTo>
                    <a:pt x="18" y="13"/>
                  </a:lnTo>
                  <a:lnTo>
                    <a:pt x="19" y="19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7"/>
                  </a:lnTo>
                  <a:lnTo>
                    <a:pt x="15" y="29"/>
                  </a:lnTo>
                  <a:lnTo>
                    <a:pt x="14" y="32"/>
                  </a:lnTo>
                  <a:lnTo>
                    <a:pt x="14" y="35"/>
                  </a:lnTo>
                  <a:lnTo>
                    <a:pt x="18" y="39"/>
                  </a:lnTo>
                  <a:lnTo>
                    <a:pt x="19" y="37"/>
                  </a:lnTo>
                  <a:lnTo>
                    <a:pt x="20" y="35"/>
                  </a:lnTo>
                  <a:lnTo>
                    <a:pt x="20" y="33"/>
                  </a:lnTo>
                  <a:lnTo>
                    <a:pt x="20" y="31"/>
                  </a:lnTo>
                  <a:lnTo>
                    <a:pt x="22" y="45"/>
                  </a:lnTo>
                  <a:lnTo>
                    <a:pt x="24" y="57"/>
                  </a:lnTo>
                  <a:lnTo>
                    <a:pt x="26" y="68"/>
                  </a:lnTo>
                  <a:lnTo>
                    <a:pt x="24" y="81"/>
                  </a:lnTo>
                  <a:lnTo>
                    <a:pt x="24" y="101"/>
                  </a:lnTo>
                  <a:lnTo>
                    <a:pt x="28" y="124"/>
                  </a:lnTo>
                  <a:lnTo>
                    <a:pt x="30" y="146"/>
                  </a:lnTo>
                  <a:lnTo>
                    <a:pt x="31" y="169"/>
                  </a:lnTo>
                  <a:lnTo>
                    <a:pt x="32" y="183"/>
                  </a:lnTo>
                  <a:lnTo>
                    <a:pt x="34" y="197"/>
                  </a:lnTo>
                  <a:lnTo>
                    <a:pt x="35" y="212"/>
                  </a:lnTo>
                  <a:lnTo>
                    <a:pt x="36" y="225"/>
                  </a:lnTo>
                  <a:lnTo>
                    <a:pt x="31" y="222"/>
                  </a:lnTo>
                  <a:lnTo>
                    <a:pt x="26" y="223"/>
                  </a:lnTo>
                  <a:lnTo>
                    <a:pt x="20" y="224"/>
                  </a:lnTo>
                  <a:lnTo>
                    <a:pt x="16" y="220"/>
                  </a:lnTo>
                  <a:lnTo>
                    <a:pt x="15" y="191"/>
                  </a:lnTo>
                  <a:lnTo>
                    <a:pt x="13" y="161"/>
                  </a:lnTo>
                  <a:lnTo>
                    <a:pt x="11" y="132"/>
                  </a:lnTo>
                  <a:lnTo>
                    <a:pt x="8" y="107"/>
                  </a:lnTo>
                  <a:lnTo>
                    <a:pt x="8" y="103"/>
                  </a:lnTo>
                  <a:lnTo>
                    <a:pt x="10" y="101"/>
                  </a:lnTo>
                  <a:lnTo>
                    <a:pt x="10" y="98"/>
                  </a:lnTo>
                  <a:lnTo>
                    <a:pt x="8" y="96"/>
                  </a:lnTo>
                  <a:lnTo>
                    <a:pt x="5" y="74"/>
                  </a:lnTo>
                  <a:lnTo>
                    <a:pt x="4" y="50"/>
                  </a:lnTo>
                  <a:lnTo>
                    <a:pt x="3" y="26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5" name="Freeform 97"/>
            <p:cNvSpPr>
              <a:spLocks/>
            </p:cNvSpPr>
            <p:nvPr/>
          </p:nvSpPr>
          <p:spPr bwMode="auto">
            <a:xfrm rot="21434563">
              <a:off x="3516003" y="4824746"/>
              <a:ext cx="676993" cy="62092"/>
            </a:xfrm>
            <a:custGeom>
              <a:avLst/>
              <a:gdLst/>
              <a:ahLst/>
              <a:cxnLst>
                <a:cxn ang="0">
                  <a:pos x="107" y="4"/>
                </a:cxn>
                <a:cxn ang="0">
                  <a:pos x="110" y="1"/>
                </a:cxn>
                <a:cxn ang="0">
                  <a:pos x="113" y="2"/>
                </a:cxn>
                <a:cxn ang="0">
                  <a:pos x="116" y="5"/>
                </a:cxn>
                <a:cxn ang="0">
                  <a:pos x="120" y="6"/>
                </a:cxn>
                <a:cxn ang="0">
                  <a:pos x="126" y="6"/>
                </a:cxn>
                <a:cxn ang="0">
                  <a:pos x="131" y="6"/>
                </a:cxn>
                <a:cxn ang="0">
                  <a:pos x="137" y="6"/>
                </a:cxn>
                <a:cxn ang="0">
                  <a:pos x="142" y="6"/>
                </a:cxn>
                <a:cxn ang="0">
                  <a:pos x="148" y="6"/>
                </a:cxn>
                <a:cxn ang="0">
                  <a:pos x="154" y="8"/>
                </a:cxn>
                <a:cxn ang="0">
                  <a:pos x="160" y="9"/>
                </a:cxn>
                <a:cxn ang="0">
                  <a:pos x="166" y="10"/>
                </a:cxn>
                <a:cxn ang="0">
                  <a:pos x="169" y="6"/>
                </a:cxn>
                <a:cxn ang="0">
                  <a:pos x="179" y="6"/>
                </a:cxn>
                <a:cxn ang="0">
                  <a:pos x="191" y="8"/>
                </a:cxn>
                <a:cxn ang="0">
                  <a:pos x="202" y="9"/>
                </a:cxn>
                <a:cxn ang="0">
                  <a:pos x="213" y="9"/>
                </a:cxn>
                <a:cxn ang="0">
                  <a:pos x="224" y="10"/>
                </a:cxn>
                <a:cxn ang="0">
                  <a:pos x="235" y="10"/>
                </a:cxn>
                <a:cxn ang="0">
                  <a:pos x="245" y="10"/>
                </a:cxn>
                <a:cxn ang="0">
                  <a:pos x="256" y="10"/>
                </a:cxn>
                <a:cxn ang="0">
                  <a:pos x="258" y="13"/>
                </a:cxn>
                <a:cxn ang="0">
                  <a:pos x="256" y="15"/>
                </a:cxn>
                <a:cxn ang="0">
                  <a:pos x="254" y="17"/>
                </a:cxn>
                <a:cxn ang="0">
                  <a:pos x="252" y="19"/>
                </a:cxn>
                <a:cxn ang="0">
                  <a:pos x="242" y="21"/>
                </a:cxn>
                <a:cxn ang="0">
                  <a:pos x="234" y="21"/>
                </a:cxn>
                <a:cxn ang="0">
                  <a:pos x="224" y="20"/>
                </a:cxn>
                <a:cxn ang="0">
                  <a:pos x="215" y="19"/>
                </a:cxn>
                <a:cxn ang="0">
                  <a:pos x="206" y="18"/>
                </a:cxn>
                <a:cxn ang="0">
                  <a:pos x="197" y="17"/>
                </a:cxn>
                <a:cxn ang="0">
                  <a:pos x="189" y="16"/>
                </a:cxn>
                <a:cxn ang="0">
                  <a:pos x="181" y="17"/>
                </a:cxn>
                <a:cxn ang="0">
                  <a:pos x="170" y="16"/>
                </a:cxn>
                <a:cxn ang="0">
                  <a:pos x="158" y="16"/>
                </a:cxn>
                <a:cxn ang="0">
                  <a:pos x="146" y="15"/>
                </a:cxn>
                <a:cxn ang="0">
                  <a:pos x="136" y="14"/>
                </a:cxn>
                <a:cxn ang="0">
                  <a:pos x="124" y="14"/>
                </a:cxn>
                <a:cxn ang="0">
                  <a:pos x="112" y="13"/>
                </a:cxn>
                <a:cxn ang="0">
                  <a:pos x="100" y="13"/>
                </a:cxn>
                <a:cxn ang="0">
                  <a:pos x="89" y="13"/>
                </a:cxn>
                <a:cxn ang="0">
                  <a:pos x="86" y="10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0"/>
                </a:cxn>
                <a:cxn ang="0">
                  <a:pos x="18" y="1"/>
                </a:cxn>
                <a:cxn ang="0">
                  <a:pos x="31" y="1"/>
                </a:cxn>
                <a:cxn ang="0">
                  <a:pos x="44" y="1"/>
                </a:cxn>
                <a:cxn ang="0">
                  <a:pos x="56" y="1"/>
                </a:cxn>
                <a:cxn ang="0">
                  <a:pos x="67" y="1"/>
                </a:cxn>
                <a:cxn ang="0">
                  <a:pos x="80" y="2"/>
                </a:cxn>
                <a:cxn ang="0">
                  <a:pos x="93" y="3"/>
                </a:cxn>
                <a:cxn ang="0">
                  <a:pos x="107" y="4"/>
                </a:cxn>
              </a:cxnLst>
              <a:rect l="0" t="0" r="r" b="b"/>
              <a:pathLst>
                <a:path w="258" h="21">
                  <a:moveTo>
                    <a:pt x="107" y="4"/>
                  </a:moveTo>
                  <a:lnTo>
                    <a:pt x="110" y="1"/>
                  </a:lnTo>
                  <a:lnTo>
                    <a:pt x="113" y="2"/>
                  </a:lnTo>
                  <a:lnTo>
                    <a:pt x="116" y="5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1" y="6"/>
                  </a:lnTo>
                  <a:lnTo>
                    <a:pt x="137" y="6"/>
                  </a:lnTo>
                  <a:lnTo>
                    <a:pt x="142" y="6"/>
                  </a:lnTo>
                  <a:lnTo>
                    <a:pt x="148" y="6"/>
                  </a:lnTo>
                  <a:lnTo>
                    <a:pt x="154" y="8"/>
                  </a:lnTo>
                  <a:lnTo>
                    <a:pt x="160" y="9"/>
                  </a:lnTo>
                  <a:lnTo>
                    <a:pt x="166" y="10"/>
                  </a:lnTo>
                  <a:lnTo>
                    <a:pt x="169" y="6"/>
                  </a:lnTo>
                  <a:lnTo>
                    <a:pt x="179" y="6"/>
                  </a:lnTo>
                  <a:lnTo>
                    <a:pt x="191" y="8"/>
                  </a:lnTo>
                  <a:lnTo>
                    <a:pt x="202" y="9"/>
                  </a:lnTo>
                  <a:lnTo>
                    <a:pt x="213" y="9"/>
                  </a:lnTo>
                  <a:lnTo>
                    <a:pt x="224" y="10"/>
                  </a:lnTo>
                  <a:lnTo>
                    <a:pt x="235" y="10"/>
                  </a:lnTo>
                  <a:lnTo>
                    <a:pt x="245" y="10"/>
                  </a:lnTo>
                  <a:lnTo>
                    <a:pt x="256" y="10"/>
                  </a:lnTo>
                  <a:lnTo>
                    <a:pt x="258" y="13"/>
                  </a:lnTo>
                  <a:lnTo>
                    <a:pt x="256" y="15"/>
                  </a:lnTo>
                  <a:lnTo>
                    <a:pt x="254" y="17"/>
                  </a:lnTo>
                  <a:lnTo>
                    <a:pt x="252" y="19"/>
                  </a:lnTo>
                  <a:lnTo>
                    <a:pt x="242" y="21"/>
                  </a:lnTo>
                  <a:lnTo>
                    <a:pt x="234" y="21"/>
                  </a:lnTo>
                  <a:lnTo>
                    <a:pt x="224" y="20"/>
                  </a:lnTo>
                  <a:lnTo>
                    <a:pt x="215" y="19"/>
                  </a:lnTo>
                  <a:lnTo>
                    <a:pt x="206" y="18"/>
                  </a:lnTo>
                  <a:lnTo>
                    <a:pt x="197" y="17"/>
                  </a:lnTo>
                  <a:lnTo>
                    <a:pt x="189" y="16"/>
                  </a:lnTo>
                  <a:lnTo>
                    <a:pt x="181" y="17"/>
                  </a:lnTo>
                  <a:lnTo>
                    <a:pt x="170" y="16"/>
                  </a:lnTo>
                  <a:lnTo>
                    <a:pt x="158" y="16"/>
                  </a:lnTo>
                  <a:lnTo>
                    <a:pt x="146" y="15"/>
                  </a:lnTo>
                  <a:lnTo>
                    <a:pt x="136" y="14"/>
                  </a:lnTo>
                  <a:lnTo>
                    <a:pt x="124" y="14"/>
                  </a:lnTo>
                  <a:lnTo>
                    <a:pt x="112" y="13"/>
                  </a:lnTo>
                  <a:lnTo>
                    <a:pt x="100" y="13"/>
                  </a:lnTo>
                  <a:lnTo>
                    <a:pt x="89" y="13"/>
                  </a:lnTo>
                  <a:lnTo>
                    <a:pt x="86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18" y="1"/>
                  </a:lnTo>
                  <a:lnTo>
                    <a:pt x="31" y="1"/>
                  </a:lnTo>
                  <a:lnTo>
                    <a:pt x="44" y="1"/>
                  </a:lnTo>
                  <a:lnTo>
                    <a:pt x="56" y="1"/>
                  </a:lnTo>
                  <a:lnTo>
                    <a:pt x="67" y="1"/>
                  </a:lnTo>
                  <a:lnTo>
                    <a:pt x="80" y="2"/>
                  </a:lnTo>
                  <a:lnTo>
                    <a:pt x="93" y="3"/>
                  </a:lnTo>
                  <a:lnTo>
                    <a:pt x="107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6" name="Freeform 98"/>
            <p:cNvSpPr>
              <a:spLocks/>
            </p:cNvSpPr>
            <p:nvPr/>
          </p:nvSpPr>
          <p:spPr bwMode="auto">
            <a:xfrm rot="21434563">
              <a:off x="5168472" y="4770713"/>
              <a:ext cx="241408" cy="307497"/>
            </a:xfrm>
            <a:custGeom>
              <a:avLst/>
              <a:gdLst/>
              <a:ahLst/>
              <a:cxnLst>
                <a:cxn ang="0">
                  <a:pos x="70" y="3"/>
                </a:cxn>
                <a:cxn ang="0">
                  <a:pos x="53" y="5"/>
                </a:cxn>
                <a:cxn ang="0">
                  <a:pos x="47" y="13"/>
                </a:cxn>
                <a:cxn ang="0">
                  <a:pos x="54" y="17"/>
                </a:cxn>
                <a:cxn ang="0">
                  <a:pos x="62" y="18"/>
                </a:cxn>
                <a:cxn ang="0">
                  <a:pos x="68" y="21"/>
                </a:cxn>
                <a:cxn ang="0">
                  <a:pos x="65" y="23"/>
                </a:cxn>
                <a:cxn ang="0">
                  <a:pos x="46" y="22"/>
                </a:cxn>
                <a:cxn ang="0">
                  <a:pos x="42" y="32"/>
                </a:cxn>
                <a:cxn ang="0">
                  <a:pos x="43" y="34"/>
                </a:cxn>
                <a:cxn ang="0">
                  <a:pos x="42" y="37"/>
                </a:cxn>
                <a:cxn ang="0">
                  <a:pos x="36" y="42"/>
                </a:cxn>
                <a:cxn ang="0">
                  <a:pos x="43" y="52"/>
                </a:cxn>
                <a:cxn ang="0">
                  <a:pos x="59" y="50"/>
                </a:cxn>
                <a:cxn ang="0">
                  <a:pos x="76" y="57"/>
                </a:cxn>
                <a:cxn ang="0">
                  <a:pos x="91" y="75"/>
                </a:cxn>
                <a:cxn ang="0">
                  <a:pos x="87" y="104"/>
                </a:cxn>
                <a:cxn ang="0">
                  <a:pos x="79" y="101"/>
                </a:cxn>
                <a:cxn ang="0">
                  <a:pos x="70" y="98"/>
                </a:cxn>
                <a:cxn ang="0">
                  <a:pos x="60" y="94"/>
                </a:cxn>
                <a:cxn ang="0">
                  <a:pos x="52" y="91"/>
                </a:cxn>
                <a:cxn ang="0">
                  <a:pos x="47" y="90"/>
                </a:cxn>
                <a:cxn ang="0">
                  <a:pos x="41" y="86"/>
                </a:cxn>
                <a:cxn ang="0">
                  <a:pos x="52" y="87"/>
                </a:cxn>
                <a:cxn ang="0">
                  <a:pos x="64" y="91"/>
                </a:cxn>
                <a:cxn ang="0">
                  <a:pos x="74" y="95"/>
                </a:cxn>
                <a:cxn ang="0">
                  <a:pos x="85" y="100"/>
                </a:cxn>
                <a:cxn ang="0">
                  <a:pos x="88" y="95"/>
                </a:cxn>
                <a:cxn ang="0">
                  <a:pos x="87" y="90"/>
                </a:cxn>
                <a:cxn ang="0">
                  <a:pos x="86" y="86"/>
                </a:cxn>
                <a:cxn ang="0">
                  <a:pos x="89" y="84"/>
                </a:cxn>
                <a:cxn ang="0">
                  <a:pos x="87" y="75"/>
                </a:cxn>
                <a:cxn ang="0">
                  <a:pos x="73" y="66"/>
                </a:cxn>
                <a:cxn ang="0">
                  <a:pos x="58" y="60"/>
                </a:cxn>
                <a:cxn ang="0">
                  <a:pos x="45" y="63"/>
                </a:cxn>
                <a:cxn ang="0">
                  <a:pos x="46" y="72"/>
                </a:cxn>
                <a:cxn ang="0">
                  <a:pos x="56" y="74"/>
                </a:cxn>
                <a:cxn ang="0">
                  <a:pos x="67" y="75"/>
                </a:cxn>
                <a:cxn ang="0">
                  <a:pos x="76" y="81"/>
                </a:cxn>
                <a:cxn ang="0">
                  <a:pos x="74" y="82"/>
                </a:cxn>
                <a:cxn ang="0">
                  <a:pos x="60" y="77"/>
                </a:cxn>
                <a:cxn ang="0">
                  <a:pos x="46" y="74"/>
                </a:cxn>
                <a:cxn ang="0">
                  <a:pos x="32" y="74"/>
                </a:cxn>
                <a:cxn ang="0">
                  <a:pos x="23" y="83"/>
                </a:cxn>
                <a:cxn ang="0">
                  <a:pos x="33" y="85"/>
                </a:cxn>
                <a:cxn ang="0">
                  <a:pos x="35" y="87"/>
                </a:cxn>
                <a:cxn ang="0">
                  <a:pos x="24" y="86"/>
                </a:cxn>
                <a:cxn ang="0">
                  <a:pos x="15" y="77"/>
                </a:cxn>
                <a:cxn ang="0">
                  <a:pos x="8" y="58"/>
                </a:cxn>
                <a:cxn ang="0">
                  <a:pos x="8" y="41"/>
                </a:cxn>
                <a:cxn ang="0">
                  <a:pos x="26" y="22"/>
                </a:cxn>
                <a:cxn ang="0">
                  <a:pos x="36" y="4"/>
                </a:cxn>
                <a:cxn ang="0">
                  <a:pos x="47" y="0"/>
                </a:cxn>
                <a:cxn ang="0">
                  <a:pos x="58" y="0"/>
                </a:cxn>
                <a:cxn ang="0">
                  <a:pos x="71" y="1"/>
                </a:cxn>
              </a:cxnLst>
              <a:rect l="0" t="0" r="r" b="b"/>
              <a:pathLst>
                <a:path w="92" h="104">
                  <a:moveTo>
                    <a:pt x="78" y="2"/>
                  </a:moveTo>
                  <a:lnTo>
                    <a:pt x="70" y="3"/>
                  </a:lnTo>
                  <a:lnTo>
                    <a:pt x="62" y="4"/>
                  </a:lnTo>
                  <a:lnTo>
                    <a:pt x="53" y="5"/>
                  </a:lnTo>
                  <a:lnTo>
                    <a:pt x="47" y="9"/>
                  </a:lnTo>
                  <a:lnTo>
                    <a:pt x="47" y="13"/>
                  </a:lnTo>
                  <a:lnTo>
                    <a:pt x="50" y="16"/>
                  </a:lnTo>
                  <a:lnTo>
                    <a:pt x="54" y="17"/>
                  </a:lnTo>
                  <a:lnTo>
                    <a:pt x="57" y="19"/>
                  </a:lnTo>
                  <a:lnTo>
                    <a:pt x="62" y="18"/>
                  </a:lnTo>
                  <a:lnTo>
                    <a:pt x="65" y="19"/>
                  </a:lnTo>
                  <a:lnTo>
                    <a:pt x="68" y="21"/>
                  </a:lnTo>
                  <a:lnTo>
                    <a:pt x="71" y="22"/>
                  </a:lnTo>
                  <a:lnTo>
                    <a:pt x="65" y="23"/>
                  </a:lnTo>
                  <a:lnTo>
                    <a:pt x="55" y="21"/>
                  </a:lnTo>
                  <a:lnTo>
                    <a:pt x="46" y="22"/>
                  </a:lnTo>
                  <a:lnTo>
                    <a:pt x="41" y="30"/>
                  </a:lnTo>
                  <a:lnTo>
                    <a:pt x="42" y="32"/>
                  </a:lnTo>
                  <a:lnTo>
                    <a:pt x="43" y="33"/>
                  </a:lnTo>
                  <a:lnTo>
                    <a:pt x="43" y="34"/>
                  </a:lnTo>
                  <a:lnTo>
                    <a:pt x="45" y="34"/>
                  </a:lnTo>
                  <a:lnTo>
                    <a:pt x="42" y="37"/>
                  </a:lnTo>
                  <a:lnTo>
                    <a:pt x="39" y="39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43" y="52"/>
                  </a:lnTo>
                  <a:lnTo>
                    <a:pt x="51" y="51"/>
                  </a:lnTo>
                  <a:lnTo>
                    <a:pt x="59" y="50"/>
                  </a:lnTo>
                  <a:lnTo>
                    <a:pt x="67" y="51"/>
                  </a:lnTo>
                  <a:lnTo>
                    <a:pt x="76" y="57"/>
                  </a:lnTo>
                  <a:lnTo>
                    <a:pt x="85" y="66"/>
                  </a:lnTo>
                  <a:lnTo>
                    <a:pt x="91" y="75"/>
                  </a:lnTo>
                  <a:lnTo>
                    <a:pt x="92" y="86"/>
                  </a:lnTo>
                  <a:lnTo>
                    <a:pt x="87" y="104"/>
                  </a:lnTo>
                  <a:lnTo>
                    <a:pt x="83" y="103"/>
                  </a:lnTo>
                  <a:lnTo>
                    <a:pt x="79" y="101"/>
                  </a:lnTo>
                  <a:lnTo>
                    <a:pt x="74" y="100"/>
                  </a:lnTo>
                  <a:lnTo>
                    <a:pt x="70" y="98"/>
                  </a:lnTo>
                  <a:lnTo>
                    <a:pt x="65" y="95"/>
                  </a:lnTo>
                  <a:lnTo>
                    <a:pt x="60" y="94"/>
                  </a:lnTo>
                  <a:lnTo>
                    <a:pt x="56" y="92"/>
                  </a:lnTo>
                  <a:lnTo>
                    <a:pt x="52" y="91"/>
                  </a:lnTo>
                  <a:lnTo>
                    <a:pt x="49" y="91"/>
                  </a:lnTo>
                  <a:lnTo>
                    <a:pt x="47" y="90"/>
                  </a:lnTo>
                  <a:lnTo>
                    <a:pt x="45" y="87"/>
                  </a:lnTo>
                  <a:lnTo>
                    <a:pt x="41" y="86"/>
                  </a:lnTo>
                  <a:lnTo>
                    <a:pt x="47" y="86"/>
                  </a:lnTo>
                  <a:lnTo>
                    <a:pt x="52" y="87"/>
                  </a:lnTo>
                  <a:lnTo>
                    <a:pt x="58" y="89"/>
                  </a:lnTo>
                  <a:lnTo>
                    <a:pt x="64" y="91"/>
                  </a:lnTo>
                  <a:lnTo>
                    <a:pt x="69" y="93"/>
                  </a:lnTo>
                  <a:lnTo>
                    <a:pt x="74" y="95"/>
                  </a:lnTo>
                  <a:lnTo>
                    <a:pt x="80" y="98"/>
                  </a:lnTo>
                  <a:lnTo>
                    <a:pt x="85" y="100"/>
                  </a:lnTo>
                  <a:lnTo>
                    <a:pt x="87" y="98"/>
                  </a:lnTo>
                  <a:lnTo>
                    <a:pt x="88" y="95"/>
                  </a:lnTo>
                  <a:lnTo>
                    <a:pt x="88" y="92"/>
                  </a:lnTo>
                  <a:lnTo>
                    <a:pt x="87" y="90"/>
                  </a:lnTo>
                  <a:lnTo>
                    <a:pt x="84" y="86"/>
                  </a:lnTo>
                  <a:lnTo>
                    <a:pt x="86" y="86"/>
                  </a:lnTo>
                  <a:lnTo>
                    <a:pt x="87" y="85"/>
                  </a:lnTo>
                  <a:lnTo>
                    <a:pt x="89" y="84"/>
                  </a:lnTo>
                  <a:lnTo>
                    <a:pt x="91" y="82"/>
                  </a:lnTo>
                  <a:lnTo>
                    <a:pt x="87" y="75"/>
                  </a:lnTo>
                  <a:lnTo>
                    <a:pt x="81" y="70"/>
                  </a:lnTo>
                  <a:lnTo>
                    <a:pt x="73" y="66"/>
                  </a:lnTo>
                  <a:lnTo>
                    <a:pt x="66" y="61"/>
                  </a:lnTo>
                  <a:lnTo>
                    <a:pt x="58" y="60"/>
                  </a:lnTo>
                  <a:lnTo>
                    <a:pt x="51" y="60"/>
                  </a:lnTo>
                  <a:lnTo>
                    <a:pt x="45" y="63"/>
                  </a:lnTo>
                  <a:lnTo>
                    <a:pt x="41" y="70"/>
                  </a:lnTo>
                  <a:lnTo>
                    <a:pt x="46" y="72"/>
                  </a:lnTo>
                  <a:lnTo>
                    <a:pt x="51" y="73"/>
                  </a:lnTo>
                  <a:lnTo>
                    <a:pt x="56" y="74"/>
                  </a:lnTo>
                  <a:lnTo>
                    <a:pt x="62" y="74"/>
                  </a:lnTo>
                  <a:lnTo>
                    <a:pt x="67" y="75"/>
                  </a:lnTo>
                  <a:lnTo>
                    <a:pt x="72" y="77"/>
                  </a:lnTo>
                  <a:lnTo>
                    <a:pt x="76" y="81"/>
                  </a:lnTo>
                  <a:lnTo>
                    <a:pt x="81" y="85"/>
                  </a:lnTo>
                  <a:lnTo>
                    <a:pt x="74" y="82"/>
                  </a:lnTo>
                  <a:lnTo>
                    <a:pt x="67" y="79"/>
                  </a:lnTo>
                  <a:lnTo>
                    <a:pt x="60" y="77"/>
                  </a:lnTo>
                  <a:lnTo>
                    <a:pt x="53" y="75"/>
                  </a:lnTo>
                  <a:lnTo>
                    <a:pt x="46" y="74"/>
                  </a:lnTo>
                  <a:lnTo>
                    <a:pt x="38" y="73"/>
                  </a:lnTo>
                  <a:lnTo>
                    <a:pt x="32" y="74"/>
                  </a:lnTo>
                  <a:lnTo>
                    <a:pt x="24" y="76"/>
                  </a:lnTo>
                  <a:lnTo>
                    <a:pt x="23" y="83"/>
                  </a:lnTo>
                  <a:lnTo>
                    <a:pt x="27" y="85"/>
                  </a:lnTo>
                  <a:lnTo>
                    <a:pt x="33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1" y="87"/>
                  </a:lnTo>
                  <a:lnTo>
                    <a:pt x="24" y="86"/>
                  </a:lnTo>
                  <a:lnTo>
                    <a:pt x="20" y="85"/>
                  </a:lnTo>
                  <a:lnTo>
                    <a:pt x="15" y="77"/>
                  </a:lnTo>
                  <a:lnTo>
                    <a:pt x="11" y="67"/>
                  </a:lnTo>
                  <a:lnTo>
                    <a:pt x="8" y="58"/>
                  </a:lnTo>
                  <a:lnTo>
                    <a:pt x="0" y="53"/>
                  </a:lnTo>
                  <a:lnTo>
                    <a:pt x="8" y="41"/>
                  </a:lnTo>
                  <a:lnTo>
                    <a:pt x="18" y="32"/>
                  </a:lnTo>
                  <a:lnTo>
                    <a:pt x="26" y="22"/>
                  </a:lnTo>
                  <a:lnTo>
                    <a:pt x="31" y="8"/>
                  </a:lnTo>
                  <a:lnTo>
                    <a:pt x="36" y="4"/>
                  </a:lnTo>
                  <a:lnTo>
                    <a:pt x="41" y="2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5" y="0"/>
                  </a:lnTo>
                  <a:lnTo>
                    <a:pt x="71" y="1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7" name="Freeform 99"/>
            <p:cNvSpPr>
              <a:spLocks/>
            </p:cNvSpPr>
            <p:nvPr/>
          </p:nvSpPr>
          <p:spPr bwMode="auto">
            <a:xfrm rot="21434563">
              <a:off x="6336137" y="4709668"/>
              <a:ext cx="383105" cy="730305"/>
            </a:xfrm>
            <a:custGeom>
              <a:avLst/>
              <a:gdLst/>
              <a:ahLst/>
              <a:cxnLst>
                <a:cxn ang="0">
                  <a:pos x="146" y="12"/>
                </a:cxn>
                <a:cxn ang="0">
                  <a:pos x="130" y="24"/>
                </a:cxn>
                <a:cxn ang="0">
                  <a:pos x="114" y="37"/>
                </a:cxn>
                <a:cxn ang="0">
                  <a:pos x="100" y="51"/>
                </a:cxn>
                <a:cxn ang="0">
                  <a:pos x="87" y="67"/>
                </a:cxn>
                <a:cxn ang="0">
                  <a:pos x="74" y="82"/>
                </a:cxn>
                <a:cxn ang="0">
                  <a:pos x="63" y="99"/>
                </a:cxn>
                <a:cxn ang="0">
                  <a:pos x="52" y="115"/>
                </a:cxn>
                <a:cxn ang="0">
                  <a:pos x="41" y="131"/>
                </a:cxn>
                <a:cxn ang="0">
                  <a:pos x="35" y="147"/>
                </a:cxn>
                <a:cxn ang="0">
                  <a:pos x="30" y="164"/>
                </a:cxn>
                <a:cxn ang="0">
                  <a:pos x="24" y="181"/>
                </a:cxn>
                <a:cxn ang="0">
                  <a:pos x="19" y="198"/>
                </a:cxn>
                <a:cxn ang="0">
                  <a:pos x="11" y="242"/>
                </a:cxn>
                <a:cxn ang="0">
                  <a:pos x="0" y="247"/>
                </a:cxn>
                <a:cxn ang="0">
                  <a:pos x="4" y="220"/>
                </a:cxn>
                <a:cxn ang="0">
                  <a:pos x="7" y="194"/>
                </a:cxn>
                <a:cxn ang="0">
                  <a:pos x="14" y="169"/>
                </a:cxn>
                <a:cxn ang="0">
                  <a:pos x="24" y="145"/>
                </a:cxn>
                <a:cxn ang="0">
                  <a:pos x="29" y="142"/>
                </a:cxn>
                <a:cxn ang="0">
                  <a:pos x="29" y="140"/>
                </a:cxn>
                <a:cxn ang="0">
                  <a:pos x="28" y="136"/>
                </a:cxn>
                <a:cxn ang="0">
                  <a:pos x="29" y="133"/>
                </a:cxn>
                <a:cxn ang="0">
                  <a:pos x="37" y="116"/>
                </a:cxn>
                <a:cxn ang="0">
                  <a:pos x="47" y="98"/>
                </a:cxn>
                <a:cxn ang="0">
                  <a:pos x="57" y="81"/>
                </a:cxn>
                <a:cxn ang="0">
                  <a:pos x="69" y="65"/>
                </a:cxn>
                <a:cxn ang="0">
                  <a:pos x="83" y="49"/>
                </a:cxn>
                <a:cxn ang="0">
                  <a:pos x="96" y="34"/>
                </a:cxn>
                <a:cxn ang="0">
                  <a:pos x="111" y="21"/>
                </a:cxn>
                <a:cxn ang="0">
                  <a:pos x="126" y="10"/>
                </a:cxn>
                <a:cxn ang="0">
                  <a:pos x="130" y="7"/>
                </a:cxn>
                <a:cxn ang="0">
                  <a:pos x="135" y="4"/>
                </a:cxn>
                <a:cxn ang="0">
                  <a:pos x="139" y="1"/>
                </a:cxn>
                <a:cxn ang="0">
                  <a:pos x="145" y="0"/>
                </a:cxn>
                <a:cxn ang="0">
                  <a:pos x="146" y="2"/>
                </a:cxn>
                <a:cxn ang="0">
                  <a:pos x="146" y="5"/>
                </a:cxn>
                <a:cxn ang="0">
                  <a:pos x="146" y="8"/>
                </a:cxn>
                <a:cxn ang="0">
                  <a:pos x="146" y="12"/>
                </a:cxn>
              </a:cxnLst>
              <a:rect l="0" t="0" r="r" b="b"/>
              <a:pathLst>
                <a:path w="146" h="247">
                  <a:moveTo>
                    <a:pt x="146" y="12"/>
                  </a:moveTo>
                  <a:lnTo>
                    <a:pt x="130" y="24"/>
                  </a:lnTo>
                  <a:lnTo>
                    <a:pt x="114" y="37"/>
                  </a:lnTo>
                  <a:lnTo>
                    <a:pt x="100" y="51"/>
                  </a:lnTo>
                  <a:lnTo>
                    <a:pt x="87" y="67"/>
                  </a:lnTo>
                  <a:lnTo>
                    <a:pt x="74" y="82"/>
                  </a:lnTo>
                  <a:lnTo>
                    <a:pt x="63" y="99"/>
                  </a:lnTo>
                  <a:lnTo>
                    <a:pt x="52" y="115"/>
                  </a:lnTo>
                  <a:lnTo>
                    <a:pt x="41" y="131"/>
                  </a:lnTo>
                  <a:lnTo>
                    <a:pt x="35" y="147"/>
                  </a:lnTo>
                  <a:lnTo>
                    <a:pt x="30" y="164"/>
                  </a:lnTo>
                  <a:lnTo>
                    <a:pt x="24" y="181"/>
                  </a:lnTo>
                  <a:lnTo>
                    <a:pt x="19" y="198"/>
                  </a:lnTo>
                  <a:lnTo>
                    <a:pt x="11" y="242"/>
                  </a:lnTo>
                  <a:lnTo>
                    <a:pt x="0" y="247"/>
                  </a:lnTo>
                  <a:lnTo>
                    <a:pt x="4" y="220"/>
                  </a:lnTo>
                  <a:lnTo>
                    <a:pt x="7" y="194"/>
                  </a:lnTo>
                  <a:lnTo>
                    <a:pt x="14" y="169"/>
                  </a:lnTo>
                  <a:lnTo>
                    <a:pt x="24" y="145"/>
                  </a:lnTo>
                  <a:lnTo>
                    <a:pt x="29" y="142"/>
                  </a:lnTo>
                  <a:lnTo>
                    <a:pt x="29" y="140"/>
                  </a:lnTo>
                  <a:lnTo>
                    <a:pt x="28" y="136"/>
                  </a:lnTo>
                  <a:lnTo>
                    <a:pt x="29" y="133"/>
                  </a:lnTo>
                  <a:lnTo>
                    <a:pt x="37" y="116"/>
                  </a:lnTo>
                  <a:lnTo>
                    <a:pt x="47" y="98"/>
                  </a:lnTo>
                  <a:lnTo>
                    <a:pt x="57" y="81"/>
                  </a:lnTo>
                  <a:lnTo>
                    <a:pt x="69" y="65"/>
                  </a:lnTo>
                  <a:lnTo>
                    <a:pt x="83" y="49"/>
                  </a:lnTo>
                  <a:lnTo>
                    <a:pt x="96" y="34"/>
                  </a:lnTo>
                  <a:lnTo>
                    <a:pt x="111" y="21"/>
                  </a:lnTo>
                  <a:lnTo>
                    <a:pt x="126" y="10"/>
                  </a:lnTo>
                  <a:lnTo>
                    <a:pt x="130" y="7"/>
                  </a:lnTo>
                  <a:lnTo>
                    <a:pt x="135" y="4"/>
                  </a:lnTo>
                  <a:lnTo>
                    <a:pt x="139" y="1"/>
                  </a:lnTo>
                  <a:lnTo>
                    <a:pt x="145" y="0"/>
                  </a:lnTo>
                  <a:lnTo>
                    <a:pt x="146" y="2"/>
                  </a:lnTo>
                  <a:lnTo>
                    <a:pt x="146" y="5"/>
                  </a:lnTo>
                  <a:lnTo>
                    <a:pt x="146" y="8"/>
                  </a:lnTo>
                  <a:lnTo>
                    <a:pt x="146" y="1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 rot="21434563">
              <a:off x="7133290" y="4726186"/>
              <a:ext cx="128577" cy="20697"/>
            </a:xfrm>
            <a:custGeom>
              <a:avLst/>
              <a:gdLst/>
              <a:ahLst/>
              <a:cxnLst>
                <a:cxn ang="0">
                  <a:pos x="49" y="6"/>
                </a:cxn>
                <a:cxn ang="0">
                  <a:pos x="42" y="5"/>
                </a:cxn>
                <a:cxn ang="0">
                  <a:pos x="35" y="5"/>
                </a:cxn>
                <a:cxn ang="0">
                  <a:pos x="29" y="6"/>
                </a:cxn>
                <a:cxn ang="0">
                  <a:pos x="23" y="6"/>
                </a:cxn>
                <a:cxn ang="0">
                  <a:pos x="17" y="7"/>
                </a:cxn>
                <a:cxn ang="0">
                  <a:pos x="10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3" y="1"/>
                </a:cxn>
                <a:cxn ang="0">
                  <a:pos x="18" y="1"/>
                </a:cxn>
                <a:cxn ang="0">
                  <a:pos x="24" y="1"/>
                </a:cxn>
                <a:cxn ang="0">
                  <a:pos x="31" y="1"/>
                </a:cxn>
                <a:cxn ang="0">
                  <a:pos x="37" y="1"/>
                </a:cxn>
                <a:cxn ang="0">
                  <a:pos x="44" y="3"/>
                </a:cxn>
                <a:cxn ang="0">
                  <a:pos x="49" y="6"/>
                </a:cxn>
              </a:cxnLst>
              <a:rect l="0" t="0" r="r" b="b"/>
              <a:pathLst>
                <a:path w="49" h="7">
                  <a:moveTo>
                    <a:pt x="49" y="6"/>
                  </a:moveTo>
                  <a:lnTo>
                    <a:pt x="42" y="5"/>
                  </a:lnTo>
                  <a:lnTo>
                    <a:pt x="35" y="5"/>
                  </a:lnTo>
                  <a:lnTo>
                    <a:pt x="29" y="6"/>
                  </a:lnTo>
                  <a:lnTo>
                    <a:pt x="23" y="6"/>
                  </a:lnTo>
                  <a:lnTo>
                    <a:pt x="17" y="7"/>
                  </a:lnTo>
                  <a:lnTo>
                    <a:pt x="10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6" y="1"/>
                  </a:lnTo>
                  <a:lnTo>
                    <a:pt x="13" y="1"/>
                  </a:lnTo>
                  <a:lnTo>
                    <a:pt x="18" y="1"/>
                  </a:lnTo>
                  <a:lnTo>
                    <a:pt x="24" y="1"/>
                  </a:lnTo>
                  <a:lnTo>
                    <a:pt x="31" y="1"/>
                  </a:lnTo>
                  <a:lnTo>
                    <a:pt x="37" y="1"/>
                  </a:lnTo>
                  <a:lnTo>
                    <a:pt x="44" y="3"/>
                  </a:lnTo>
                  <a:lnTo>
                    <a:pt x="49" y="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9" name="Freeform 101"/>
            <p:cNvSpPr>
              <a:spLocks/>
            </p:cNvSpPr>
            <p:nvPr/>
          </p:nvSpPr>
          <p:spPr bwMode="auto">
            <a:xfrm rot="21434563">
              <a:off x="3698176" y="4914176"/>
              <a:ext cx="616642" cy="50265"/>
            </a:xfrm>
            <a:custGeom>
              <a:avLst/>
              <a:gdLst/>
              <a:ahLst/>
              <a:cxnLst>
                <a:cxn ang="0">
                  <a:pos x="235" y="11"/>
                </a:cxn>
                <a:cxn ang="0">
                  <a:pos x="235" y="14"/>
                </a:cxn>
                <a:cxn ang="0">
                  <a:pos x="222" y="15"/>
                </a:cxn>
                <a:cxn ang="0">
                  <a:pos x="208" y="16"/>
                </a:cxn>
                <a:cxn ang="0">
                  <a:pos x="194" y="17"/>
                </a:cxn>
                <a:cxn ang="0">
                  <a:pos x="181" y="17"/>
                </a:cxn>
                <a:cxn ang="0">
                  <a:pos x="167" y="17"/>
                </a:cxn>
                <a:cxn ang="0">
                  <a:pos x="153" y="16"/>
                </a:cxn>
                <a:cxn ang="0">
                  <a:pos x="138" y="16"/>
                </a:cxn>
                <a:cxn ang="0">
                  <a:pos x="124" y="15"/>
                </a:cxn>
                <a:cxn ang="0">
                  <a:pos x="110" y="14"/>
                </a:cxn>
                <a:cxn ang="0">
                  <a:pos x="96" y="13"/>
                </a:cxn>
                <a:cxn ang="0">
                  <a:pos x="83" y="12"/>
                </a:cxn>
                <a:cxn ang="0">
                  <a:pos x="69" y="11"/>
                </a:cxn>
                <a:cxn ang="0">
                  <a:pos x="55" y="11"/>
                </a:cxn>
                <a:cxn ang="0">
                  <a:pos x="42" y="10"/>
                </a:cxn>
                <a:cxn ang="0">
                  <a:pos x="28" y="9"/>
                </a:cxn>
                <a:cxn ang="0">
                  <a:pos x="15" y="9"/>
                </a:cxn>
                <a:cxn ang="0">
                  <a:pos x="11" y="4"/>
                </a:cxn>
                <a:cxn ang="0">
                  <a:pos x="9" y="7"/>
                </a:cxn>
                <a:cxn ang="0">
                  <a:pos x="7" y="8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31" y="1"/>
                </a:cxn>
                <a:cxn ang="0">
                  <a:pos x="45" y="1"/>
                </a:cxn>
                <a:cxn ang="0">
                  <a:pos x="59" y="1"/>
                </a:cxn>
                <a:cxn ang="0">
                  <a:pos x="74" y="1"/>
                </a:cxn>
                <a:cxn ang="0">
                  <a:pos x="88" y="2"/>
                </a:cxn>
                <a:cxn ang="0">
                  <a:pos x="102" y="2"/>
                </a:cxn>
                <a:cxn ang="0">
                  <a:pos x="117" y="2"/>
                </a:cxn>
                <a:cxn ang="0">
                  <a:pos x="130" y="3"/>
                </a:cxn>
                <a:cxn ang="0">
                  <a:pos x="145" y="3"/>
                </a:cxn>
                <a:cxn ang="0">
                  <a:pos x="159" y="4"/>
                </a:cxn>
                <a:cxn ang="0">
                  <a:pos x="174" y="5"/>
                </a:cxn>
                <a:cxn ang="0">
                  <a:pos x="189" y="7"/>
                </a:cxn>
                <a:cxn ang="0">
                  <a:pos x="204" y="8"/>
                </a:cxn>
                <a:cxn ang="0">
                  <a:pos x="219" y="9"/>
                </a:cxn>
                <a:cxn ang="0">
                  <a:pos x="235" y="11"/>
                </a:cxn>
              </a:cxnLst>
              <a:rect l="0" t="0" r="r" b="b"/>
              <a:pathLst>
                <a:path w="235" h="17">
                  <a:moveTo>
                    <a:pt x="235" y="11"/>
                  </a:moveTo>
                  <a:lnTo>
                    <a:pt x="235" y="14"/>
                  </a:lnTo>
                  <a:lnTo>
                    <a:pt x="222" y="15"/>
                  </a:lnTo>
                  <a:lnTo>
                    <a:pt x="208" y="16"/>
                  </a:lnTo>
                  <a:lnTo>
                    <a:pt x="194" y="17"/>
                  </a:lnTo>
                  <a:lnTo>
                    <a:pt x="181" y="17"/>
                  </a:lnTo>
                  <a:lnTo>
                    <a:pt x="167" y="17"/>
                  </a:lnTo>
                  <a:lnTo>
                    <a:pt x="153" y="16"/>
                  </a:lnTo>
                  <a:lnTo>
                    <a:pt x="138" y="16"/>
                  </a:lnTo>
                  <a:lnTo>
                    <a:pt x="124" y="15"/>
                  </a:lnTo>
                  <a:lnTo>
                    <a:pt x="110" y="14"/>
                  </a:lnTo>
                  <a:lnTo>
                    <a:pt x="96" y="13"/>
                  </a:lnTo>
                  <a:lnTo>
                    <a:pt x="83" y="12"/>
                  </a:lnTo>
                  <a:lnTo>
                    <a:pt x="69" y="11"/>
                  </a:lnTo>
                  <a:lnTo>
                    <a:pt x="55" y="11"/>
                  </a:lnTo>
                  <a:lnTo>
                    <a:pt x="42" y="10"/>
                  </a:lnTo>
                  <a:lnTo>
                    <a:pt x="28" y="9"/>
                  </a:lnTo>
                  <a:lnTo>
                    <a:pt x="15" y="9"/>
                  </a:lnTo>
                  <a:lnTo>
                    <a:pt x="11" y="4"/>
                  </a:lnTo>
                  <a:lnTo>
                    <a:pt x="9" y="7"/>
                  </a:lnTo>
                  <a:lnTo>
                    <a:pt x="7" y="8"/>
                  </a:lnTo>
                  <a:lnTo>
                    <a:pt x="4" y="7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16" y="0"/>
                  </a:lnTo>
                  <a:lnTo>
                    <a:pt x="31" y="1"/>
                  </a:lnTo>
                  <a:lnTo>
                    <a:pt x="45" y="1"/>
                  </a:lnTo>
                  <a:lnTo>
                    <a:pt x="59" y="1"/>
                  </a:lnTo>
                  <a:lnTo>
                    <a:pt x="74" y="1"/>
                  </a:lnTo>
                  <a:lnTo>
                    <a:pt x="88" y="2"/>
                  </a:lnTo>
                  <a:lnTo>
                    <a:pt x="102" y="2"/>
                  </a:lnTo>
                  <a:lnTo>
                    <a:pt x="117" y="2"/>
                  </a:lnTo>
                  <a:lnTo>
                    <a:pt x="130" y="3"/>
                  </a:lnTo>
                  <a:lnTo>
                    <a:pt x="145" y="3"/>
                  </a:lnTo>
                  <a:lnTo>
                    <a:pt x="159" y="4"/>
                  </a:lnTo>
                  <a:lnTo>
                    <a:pt x="174" y="5"/>
                  </a:lnTo>
                  <a:lnTo>
                    <a:pt x="189" y="7"/>
                  </a:lnTo>
                  <a:lnTo>
                    <a:pt x="204" y="8"/>
                  </a:lnTo>
                  <a:lnTo>
                    <a:pt x="219" y="9"/>
                  </a:lnTo>
                  <a:lnTo>
                    <a:pt x="23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0" name="Freeform 102"/>
            <p:cNvSpPr>
              <a:spLocks/>
            </p:cNvSpPr>
            <p:nvPr/>
          </p:nvSpPr>
          <p:spPr bwMode="auto">
            <a:xfrm rot="21434563">
              <a:off x="5962739" y="4808195"/>
              <a:ext cx="320130" cy="26612"/>
            </a:xfrm>
            <a:custGeom>
              <a:avLst/>
              <a:gdLst/>
              <a:ahLst/>
              <a:cxnLst>
                <a:cxn ang="0">
                  <a:pos x="122" y="5"/>
                </a:cxn>
                <a:cxn ang="0">
                  <a:pos x="120" y="6"/>
                </a:cxn>
                <a:cxn ang="0">
                  <a:pos x="105" y="7"/>
                </a:cxn>
                <a:cxn ang="0">
                  <a:pos x="90" y="8"/>
                </a:cxn>
                <a:cxn ang="0">
                  <a:pos x="74" y="8"/>
                </a:cxn>
                <a:cxn ang="0">
                  <a:pos x="59" y="9"/>
                </a:cxn>
                <a:cxn ang="0">
                  <a:pos x="43" y="9"/>
                </a:cxn>
                <a:cxn ang="0">
                  <a:pos x="28" y="9"/>
                </a:cxn>
                <a:cxn ang="0">
                  <a:pos x="13" y="9"/>
                </a:cxn>
                <a:cxn ang="0">
                  <a:pos x="0" y="9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10" y="4"/>
                </a:cxn>
                <a:cxn ang="0">
                  <a:pos x="15" y="4"/>
                </a:cxn>
                <a:cxn ang="0">
                  <a:pos x="21" y="2"/>
                </a:cxn>
                <a:cxn ang="0">
                  <a:pos x="26" y="2"/>
                </a:cxn>
                <a:cxn ang="0">
                  <a:pos x="31" y="2"/>
                </a:cxn>
                <a:cxn ang="0">
                  <a:pos x="36" y="1"/>
                </a:cxn>
                <a:cxn ang="0">
                  <a:pos x="36" y="2"/>
                </a:cxn>
                <a:cxn ang="0">
                  <a:pos x="47" y="2"/>
                </a:cxn>
                <a:cxn ang="0">
                  <a:pos x="57" y="4"/>
                </a:cxn>
                <a:cxn ang="0">
                  <a:pos x="68" y="2"/>
                </a:cxn>
                <a:cxn ang="0">
                  <a:pos x="77" y="2"/>
                </a:cxn>
                <a:cxn ang="0">
                  <a:pos x="88" y="1"/>
                </a:cxn>
                <a:cxn ang="0">
                  <a:pos x="97" y="1"/>
                </a:cxn>
                <a:cxn ang="0">
                  <a:pos x="108" y="0"/>
                </a:cxn>
                <a:cxn ang="0">
                  <a:pos x="119" y="0"/>
                </a:cxn>
                <a:cxn ang="0">
                  <a:pos x="122" y="5"/>
                </a:cxn>
              </a:cxnLst>
              <a:rect l="0" t="0" r="r" b="b"/>
              <a:pathLst>
                <a:path w="122" h="9">
                  <a:moveTo>
                    <a:pt x="122" y="5"/>
                  </a:moveTo>
                  <a:lnTo>
                    <a:pt x="120" y="6"/>
                  </a:lnTo>
                  <a:lnTo>
                    <a:pt x="105" y="7"/>
                  </a:lnTo>
                  <a:lnTo>
                    <a:pt x="90" y="8"/>
                  </a:lnTo>
                  <a:lnTo>
                    <a:pt x="74" y="8"/>
                  </a:lnTo>
                  <a:lnTo>
                    <a:pt x="59" y="9"/>
                  </a:lnTo>
                  <a:lnTo>
                    <a:pt x="43" y="9"/>
                  </a:lnTo>
                  <a:lnTo>
                    <a:pt x="28" y="9"/>
                  </a:lnTo>
                  <a:lnTo>
                    <a:pt x="13" y="9"/>
                  </a:lnTo>
                  <a:lnTo>
                    <a:pt x="0" y="9"/>
                  </a:lnTo>
                  <a:lnTo>
                    <a:pt x="3" y="7"/>
                  </a:lnTo>
                  <a:lnTo>
                    <a:pt x="6" y="5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21" y="2"/>
                  </a:lnTo>
                  <a:lnTo>
                    <a:pt x="26" y="2"/>
                  </a:lnTo>
                  <a:lnTo>
                    <a:pt x="31" y="2"/>
                  </a:lnTo>
                  <a:lnTo>
                    <a:pt x="36" y="1"/>
                  </a:lnTo>
                  <a:lnTo>
                    <a:pt x="36" y="2"/>
                  </a:lnTo>
                  <a:lnTo>
                    <a:pt x="47" y="2"/>
                  </a:lnTo>
                  <a:lnTo>
                    <a:pt x="57" y="4"/>
                  </a:lnTo>
                  <a:lnTo>
                    <a:pt x="68" y="2"/>
                  </a:lnTo>
                  <a:lnTo>
                    <a:pt x="77" y="2"/>
                  </a:lnTo>
                  <a:lnTo>
                    <a:pt x="88" y="1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1" name="Freeform 103"/>
            <p:cNvSpPr>
              <a:spLocks/>
            </p:cNvSpPr>
            <p:nvPr/>
          </p:nvSpPr>
          <p:spPr bwMode="auto">
            <a:xfrm rot="21434563">
              <a:off x="7006055" y="4762476"/>
              <a:ext cx="136449" cy="17739"/>
            </a:xfrm>
            <a:custGeom>
              <a:avLst/>
              <a:gdLst/>
              <a:ahLst/>
              <a:cxnLst>
                <a:cxn ang="0">
                  <a:pos x="52" y="6"/>
                </a:cxn>
                <a:cxn ang="0">
                  <a:pos x="46" y="6"/>
                </a:cxn>
                <a:cxn ang="0">
                  <a:pos x="39" y="6"/>
                </a:cxn>
                <a:cxn ang="0">
                  <a:pos x="33" y="6"/>
                </a:cxn>
                <a:cxn ang="0">
                  <a:pos x="25" y="6"/>
                </a:cxn>
                <a:cxn ang="0">
                  <a:pos x="19" y="6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0" y="5"/>
                </a:cxn>
                <a:cxn ang="0">
                  <a:pos x="7" y="5"/>
                </a:cxn>
                <a:cxn ang="0">
                  <a:pos x="14" y="4"/>
                </a:cxn>
                <a:cxn ang="0">
                  <a:pos x="21" y="2"/>
                </a:cxn>
                <a:cxn ang="0">
                  <a:pos x="28" y="0"/>
                </a:cxn>
                <a:cxn ang="0">
                  <a:pos x="34" y="0"/>
                </a:cxn>
                <a:cxn ang="0">
                  <a:pos x="40" y="0"/>
                </a:cxn>
                <a:cxn ang="0">
                  <a:pos x="47" y="3"/>
                </a:cxn>
                <a:cxn ang="0">
                  <a:pos x="52" y="6"/>
                </a:cxn>
              </a:cxnLst>
              <a:rect l="0" t="0" r="r" b="b"/>
              <a:pathLst>
                <a:path w="52" h="6">
                  <a:moveTo>
                    <a:pt x="52" y="6"/>
                  </a:moveTo>
                  <a:lnTo>
                    <a:pt x="46" y="6"/>
                  </a:lnTo>
                  <a:lnTo>
                    <a:pt x="39" y="6"/>
                  </a:lnTo>
                  <a:lnTo>
                    <a:pt x="33" y="6"/>
                  </a:lnTo>
                  <a:lnTo>
                    <a:pt x="25" y="6"/>
                  </a:lnTo>
                  <a:lnTo>
                    <a:pt x="19" y="6"/>
                  </a:lnTo>
                  <a:lnTo>
                    <a:pt x="12" y="6"/>
                  </a:lnTo>
                  <a:lnTo>
                    <a:pt x="6" y="6"/>
                  </a:lnTo>
                  <a:lnTo>
                    <a:pt x="0" y="5"/>
                  </a:lnTo>
                  <a:lnTo>
                    <a:pt x="7" y="5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7" y="3"/>
                  </a:lnTo>
                  <a:lnTo>
                    <a:pt x="52" y="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2" name="Freeform 104"/>
            <p:cNvSpPr>
              <a:spLocks/>
            </p:cNvSpPr>
            <p:nvPr/>
          </p:nvSpPr>
          <p:spPr bwMode="auto">
            <a:xfrm rot="21434563">
              <a:off x="6909450" y="4785076"/>
              <a:ext cx="41984" cy="2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"/>
                </a:cxn>
                <a:cxn ang="0">
                  <a:pos x="0" y="0"/>
                </a:cxn>
              </a:cxnLst>
              <a:rect l="0" t="0" r="r" b="b"/>
              <a:pathLst>
                <a:path w="16" h="1">
                  <a:moveTo>
                    <a:pt x="0" y="0"/>
                  </a:moveTo>
                  <a:lnTo>
                    <a:pt x="1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3" name="Freeform 105"/>
            <p:cNvSpPr>
              <a:spLocks/>
            </p:cNvSpPr>
            <p:nvPr/>
          </p:nvSpPr>
          <p:spPr bwMode="auto">
            <a:xfrm rot="21434563">
              <a:off x="7235491" y="4780698"/>
              <a:ext cx="97088" cy="23654"/>
            </a:xfrm>
            <a:custGeom>
              <a:avLst/>
              <a:gdLst/>
              <a:ahLst/>
              <a:cxnLst>
                <a:cxn ang="0">
                  <a:pos x="37" y="8"/>
                </a:cxn>
                <a:cxn ang="0">
                  <a:pos x="33" y="8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7" y="6"/>
                </a:cxn>
                <a:cxn ang="0">
                  <a:pos x="12" y="6"/>
                </a:cxn>
                <a:cxn ang="0">
                  <a:pos x="7" y="4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0" y="3"/>
                </a:cxn>
                <a:cxn ang="0">
                  <a:pos x="15" y="3"/>
                </a:cxn>
                <a:cxn ang="0">
                  <a:pos x="20" y="2"/>
                </a:cxn>
                <a:cxn ang="0">
                  <a:pos x="26" y="2"/>
                </a:cxn>
                <a:cxn ang="0">
                  <a:pos x="31" y="2"/>
                </a:cxn>
                <a:cxn ang="0">
                  <a:pos x="34" y="4"/>
                </a:cxn>
                <a:cxn ang="0">
                  <a:pos x="37" y="8"/>
                </a:cxn>
              </a:cxnLst>
              <a:rect l="0" t="0" r="r" b="b"/>
              <a:pathLst>
                <a:path w="37" h="8">
                  <a:moveTo>
                    <a:pt x="37" y="8"/>
                  </a:moveTo>
                  <a:lnTo>
                    <a:pt x="33" y="8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7" y="6"/>
                  </a:lnTo>
                  <a:lnTo>
                    <a:pt x="12" y="6"/>
                  </a:lnTo>
                  <a:lnTo>
                    <a:pt x="7" y="4"/>
                  </a:lnTo>
                  <a:lnTo>
                    <a:pt x="3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2"/>
                  </a:lnTo>
                  <a:lnTo>
                    <a:pt x="26" y="2"/>
                  </a:lnTo>
                  <a:lnTo>
                    <a:pt x="31" y="2"/>
                  </a:lnTo>
                  <a:lnTo>
                    <a:pt x="34" y="4"/>
                  </a:lnTo>
                  <a:lnTo>
                    <a:pt x="37" y="8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4" name="Freeform 106"/>
            <p:cNvSpPr>
              <a:spLocks/>
            </p:cNvSpPr>
            <p:nvPr/>
          </p:nvSpPr>
          <p:spPr bwMode="auto">
            <a:xfrm rot="21434563">
              <a:off x="5095327" y="4907236"/>
              <a:ext cx="41984" cy="5913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3" y="10"/>
                </a:cxn>
                <a:cxn ang="0">
                  <a:pos x="16" y="14"/>
                </a:cxn>
                <a:cxn ang="0">
                  <a:pos x="16" y="20"/>
                </a:cxn>
                <a:cxn ang="0">
                  <a:pos x="12" y="18"/>
                </a:cxn>
                <a:cxn ang="0">
                  <a:pos x="6" y="17"/>
                </a:cxn>
                <a:cxn ang="0">
                  <a:pos x="2" y="15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16" h="20">
                  <a:moveTo>
                    <a:pt x="9" y="0"/>
                  </a:moveTo>
                  <a:lnTo>
                    <a:pt x="9" y="7"/>
                  </a:lnTo>
                  <a:lnTo>
                    <a:pt x="13" y="10"/>
                  </a:lnTo>
                  <a:lnTo>
                    <a:pt x="16" y="14"/>
                  </a:lnTo>
                  <a:lnTo>
                    <a:pt x="16" y="20"/>
                  </a:lnTo>
                  <a:lnTo>
                    <a:pt x="12" y="18"/>
                  </a:lnTo>
                  <a:lnTo>
                    <a:pt x="6" y="17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0" y="6"/>
                  </a:lnTo>
                  <a:lnTo>
                    <a:pt x="1" y="2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5" name="Freeform 107"/>
            <p:cNvSpPr>
              <a:spLocks/>
            </p:cNvSpPr>
            <p:nvPr/>
          </p:nvSpPr>
          <p:spPr bwMode="auto">
            <a:xfrm rot="21434563">
              <a:off x="6020554" y="4872957"/>
              <a:ext cx="217794" cy="23654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6"/>
                </a:cxn>
                <a:cxn ang="0">
                  <a:pos x="73" y="6"/>
                </a:cxn>
                <a:cxn ang="0">
                  <a:pos x="63" y="7"/>
                </a:cxn>
                <a:cxn ang="0">
                  <a:pos x="53" y="7"/>
                </a:cxn>
                <a:cxn ang="0">
                  <a:pos x="42" y="8"/>
                </a:cxn>
                <a:cxn ang="0">
                  <a:pos x="32" y="8"/>
                </a:cxn>
                <a:cxn ang="0">
                  <a:pos x="21" y="8"/>
                </a:cxn>
                <a:cxn ang="0">
                  <a:pos x="10" y="8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20" y="0"/>
                </a:cxn>
                <a:cxn ang="0">
                  <a:pos x="30" y="0"/>
                </a:cxn>
                <a:cxn ang="0">
                  <a:pos x="40" y="0"/>
                </a:cxn>
                <a:cxn ang="0">
                  <a:pos x="51" y="1"/>
                </a:cxn>
                <a:cxn ang="0">
                  <a:pos x="61" y="2"/>
                </a:cxn>
                <a:cxn ang="0">
                  <a:pos x="72" y="1"/>
                </a:cxn>
                <a:cxn ang="0">
                  <a:pos x="83" y="0"/>
                </a:cxn>
              </a:cxnLst>
              <a:rect l="0" t="0" r="r" b="b"/>
              <a:pathLst>
                <a:path w="83" h="8">
                  <a:moveTo>
                    <a:pt x="83" y="0"/>
                  </a:moveTo>
                  <a:lnTo>
                    <a:pt x="83" y="6"/>
                  </a:lnTo>
                  <a:lnTo>
                    <a:pt x="73" y="6"/>
                  </a:lnTo>
                  <a:lnTo>
                    <a:pt x="63" y="7"/>
                  </a:lnTo>
                  <a:lnTo>
                    <a:pt x="53" y="7"/>
                  </a:lnTo>
                  <a:lnTo>
                    <a:pt x="42" y="8"/>
                  </a:lnTo>
                  <a:lnTo>
                    <a:pt x="32" y="8"/>
                  </a:lnTo>
                  <a:lnTo>
                    <a:pt x="21" y="8"/>
                  </a:lnTo>
                  <a:lnTo>
                    <a:pt x="10" y="8"/>
                  </a:lnTo>
                  <a:lnTo>
                    <a:pt x="0" y="7"/>
                  </a:lnTo>
                  <a:lnTo>
                    <a:pt x="0" y="3"/>
                  </a:lnTo>
                  <a:lnTo>
                    <a:pt x="9" y="1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1" y="2"/>
                  </a:lnTo>
                  <a:lnTo>
                    <a:pt x="72" y="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6" name="Freeform 108"/>
            <p:cNvSpPr>
              <a:spLocks/>
            </p:cNvSpPr>
            <p:nvPr/>
          </p:nvSpPr>
          <p:spPr bwMode="auto">
            <a:xfrm rot="21434563">
              <a:off x="3491880" y="4992192"/>
              <a:ext cx="881666" cy="68005"/>
            </a:xfrm>
            <a:custGeom>
              <a:avLst/>
              <a:gdLst/>
              <a:ahLst/>
              <a:cxnLst>
                <a:cxn ang="0">
                  <a:pos x="115" y="5"/>
                </a:cxn>
                <a:cxn ang="0">
                  <a:pos x="116" y="7"/>
                </a:cxn>
                <a:cxn ang="0">
                  <a:pos x="119" y="6"/>
                </a:cxn>
                <a:cxn ang="0">
                  <a:pos x="141" y="6"/>
                </a:cxn>
                <a:cxn ang="0">
                  <a:pos x="164" y="6"/>
                </a:cxn>
                <a:cxn ang="0">
                  <a:pos x="186" y="6"/>
                </a:cxn>
                <a:cxn ang="0">
                  <a:pos x="209" y="5"/>
                </a:cxn>
                <a:cxn ang="0">
                  <a:pos x="232" y="6"/>
                </a:cxn>
                <a:cxn ang="0">
                  <a:pos x="255" y="6"/>
                </a:cxn>
                <a:cxn ang="0">
                  <a:pos x="278" y="7"/>
                </a:cxn>
                <a:cxn ang="0">
                  <a:pos x="300" y="8"/>
                </a:cxn>
                <a:cxn ang="0">
                  <a:pos x="310" y="10"/>
                </a:cxn>
                <a:cxn ang="0">
                  <a:pos x="318" y="11"/>
                </a:cxn>
                <a:cxn ang="0">
                  <a:pos x="327" y="12"/>
                </a:cxn>
                <a:cxn ang="0">
                  <a:pos x="335" y="12"/>
                </a:cxn>
                <a:cxn ang="0">
                  <a:pos x="334" y="18"/>
                </a:cxn>
                <a:cxn ang="0">
                  <a:pos x="329" y="20"/>
                </a:cxn>
                <a:cxn ang="0">
                  <a:pos x="311" y="17"/>
                </a:cxn>
                <a:cxn ang="0">
                  <a:pos x="294" y="18"/>
                </a:cxn>
                <a:cxn ang="0">
                  <a:pos x="278" y="20"/>
                </a:cxn>
                <a:cxn ang="0">
                  <a:pos x="262" y="23"/>
                </a:cxn>
                <a:cxn ang="0">
                  <a:pos x="241" y="21"/>
                </a:cxn>
                <a:cxn ang="0">
                  <a:pos x="221" y="18"/>
                </a:cxn>
                <a:cxn ang="0">
                  <a:pos x="201" y="17"/>
                </a:cxn>
                <a:cxn ang="0">
                  <a:pos x="180" y="18"/>
                </a:cxn>
                <a:cxn ang="0">
                  <a:pos x="157" y="17"/>
                </a:cxn>
                <a:cxn ang="0">
                  <a:pos x="135" y="15"/>
                </a:cxn>
                <a:cxn ang="0">
                  <a:pos x="112" y="13"/>
                </a:cxn>
                <a:cxn ang="0">
                  <a:pos x="91" y="12"/>
                </a:cxn>
                <a:cxn ang="0">
                  <a:pos x="69" y="10"/>
                </a:cxn>
                <a:cxn ang="0">
                  <a:pos x="46" y="9"/>
                </a:cxn>
                <a:cxn ang="0">
                  <a:pos x="25" y="8"/>
                </a:cxn>
                <a:cxn ang="0">
                  <a:pos x="3" y="7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30" y="3"/>
                </a:cxn>
                <a:cxn ang="0">
                  <a:pos x="58" y="2"/>
                </a:cxn>
                <a:cxn ang="0">
                  <a:pos x="87" y="1"/>
                </a:cxn>
                <a:cxn ang="0">
                  <a:pos x="115" y="4"/>
                </a:cxn>
              </a:cxnLst>
              <a:rect l="0" t="0" r="r" b="b"/>
              <a:pathLst>
                <a:path w="336" h="23">
                  <a:moveTo>
                    <a:pt x="115" y="4"/>
                  </a:moveTo>
                  <a:lnTo>
                    <a:pt x="115" y="5"/>
                  </a:lnTo>
                  <a:lnTo>
                    <a:pt x="115" y="6"/>
                  </a:lnTo>
                  <a:lnTo>
                    <a:pt x="116" y="7"/>
                  </a:lnTo>
                  <a:lnTo>
                    <a:pt x="117" y="8"/>
                  </a:lnTo>
                  <a:lnTo>
                    <a:pt x="119" y="6"/>
                  </a:lnTo>
                  <a:lnTo>
                    <a:pt x="129" y="6"/>
                  </a:lnTo>
                  <a:lnTo>
                    <a:pt x="141" y="6"/>
                  </a:lnTo>
                  <a:lnTo>
                    <a:pt x="152" y="6"/>
                  </a:lnTo>
                  <a:lnTo>
                    <a:pt x="164" y="6"/>
                  </a:lnTo>
                  <a:lnTo>
                    <a:pt x="174" y="6"/>
                  </a:lnTo>
                  <a:lnTo>
                    <a:pt x="186" y="6"/>
                  </a:lnTo>
                  <a:lnTo>
                    <a:pt x="198" y="6"/>
                  </a:lnTo>
                  <a:lnTo>
                    <a:pt x="209" y="5"/>
                  </a:lnTo>
                  <a:lnTo>
                    <a:pt x="220" y="6"/>
                  </a:lnTo>
                  <a:lnTo>
                    <a:pt x="232" y="6"/>
                  </a:lnTo>
                  <a:lnTo>
                    <a:pt x="243" y="6"/>
                  </a:lnTo>
                  <a:lnTo>
                    <a:pt x="255" y="6"/>
                  </a:lnTo>
                  <a:lnTo>
                    <a:pt x="267" y="6"/>
                  </a:lnTo>
                  <a:lnTo>
                    <a:pt x="278" y="7"/>
                  </a:lnTo>
                  <a:lnTo>
                    <a:pt x="289" y="7"/>
                  </a:lnTo>
                  <a:lnTo>
                    <a:pt x="300" y="8"/>
                  </a:lnTo>
                  <a:lnTo>
                    <a:pt x="304" y="9"/>
                  </a:lnTo>
                  <a:lnTo>
                    <a:pt x="310" y="10"/>
                  </a:lnTo>
                  <a:lnTo>
                    <a:pt x="314" y="11"/>
                  </a:lnTo>
                  <a:lnTo>
                    <a:pt x="318" y="11"/>
                  </a:lnTo>
                  <a:lnTo>
                    <a:pt x="322" y="11"/>
                  </a:lnTo>
                  <a:lnTo>
                    <a:pt x="327" y="12"/>
                  </a:lnTo>
                  <a:lnTo>
                    <a:pt x="331" y="12"/>
                  </a:lnTo>
                  <a:lnTo>
                    <a:pt x="335" y="12"/>
                  </a:lnTo>
                  <a:lnTo>
                    <a:pt x="336" y="16"/>
                  </a:lnTo>
                  <a:lnTo>
                    <a:pt x="334" y="18"/>
                  </a:lnTo>
                  <a:lnTo>
                    <a:pt x="332" y="19"/>
                  </a:lnTo>
                  <a:lnTo>
                    <a:pt x="329" y="20"/>
                  </a:lnTo>
                  <a:lnTo>
                    <a:pt x="320" y="18"/>
                  </a:lnTo>
                  <a:lnTo>
                    <a:pt x="311" y="17"/>
                  </a:lnTo>
                  <a:lnTo>
                    <a:pt x="302" y="17"/>
                  </a:lnTo>
                  <a:lnTo>
                    <a:pt x="294" y="18"/>
                  </a:lnTo>
                  <a:lnTo>
                    <a:pt x="286" y="19"/>
                  </a:lnTo>
                  <a:lnTo>
                    <a:pt x="278" y="20"/>
                  </a:lnTo>
                  <a:lnTo>
                    <a:pt x="270" y="22"/>
                  </a:lnTo>
                  <a:lnTo>
                    <a:pt x="262" y="23"/>
                  </a:lnTo>
                  <a:lnTo>
                    <a:pt x="251" y="22"/>
                  </a:lnTo>
                  <a:lnTo>
                    <a:pt x="241" y="21"/>
                  </a:lnTo>
                  <a:lnTo>
                    <a:pt x="231" y="19"/>
                  </a:lnTo>
                  <a:lnTo>
                    <a:pt x="221" y="18"/>
                  </a:lnTo>
                  <a:lnTo>
                    <a:pt x="212" y="17"/>
                  </a:lnTo>
                  <a:lnTo>
                    <a:pt x="201" y="17"/>
                  </a:lnTo>
                  <a:lnTo>
                    <a:pt x="190" y="17"/>
                  </a:lnTo>
                  <a:lnTo>
                    <a:pt x="180" y="18"/>
                  </a:lnTo>
                  <a:lnTo>
                    <a:pt x="169" y="17"/>
                  </a:lnTo>
                  <a:lnTo>
                    <a:pt x="157" y="17"/>
                  </a:lnTo>
                  <a:lnTo>
                    <a:pt x="147" y="16"/>
                  </a:lnTo>
                  <a:lnTo>
                    <a:pt x="135" y="15"/>
                  </a:lnTo>
                  <a:lnTo>
                    <a:pt x="124" y="15"/>
                  </a:lnTo>
                  <a:lnTo>
                    <a:pt x="112" y="13"/>
                  </a:lnTo>
                  <a:lnTo>
                    <a:pt x="102" y="12"/>
                  </a:lnTo>
                  <a:lnTo>
                    <a:pt x="91" y="12"/>
                  </a:lnTo>
                  <a:lnTo>
                    <a:pt x="79" y="11"/>
                  </a:lnTo>
                  <a:lnTo>
                    <a:pt x="69" y="10"/>
                  </a:lnTo>
                  <a:lnTo>
                    <a:pt x="58" y="10"/>
                  </a:lnTo>
                  <a:lnTo>
                    <a:pt x="46" y="9"/>
                  </a:lnTo>
                  <a:lnTo>
                    <a:pt x="36" y="9"/>
                  </a:lnTo>
                  <a:lnTo>
                    <a:pt x="25" y="8"/>
                  </a:lnTo>
                  <a:lnTo>
                    <a:pt x="13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17" y="2"/>
                  </a:lnTo>
                  <a:lnTo>
                    <a:pt x="30" y="3"/>
                  </a:lnTo>
                  <a:lnTo>
                    <a:pt x="44" y="2"/>
                  </a:lnTo>
                  <a:lnTo>
                    <a:pt x="58" y="2"/>
                  </a:lnTo>
                  <a:lnTo>
                    <a:pt x="73" y="2"/>
                  </a:lnTo>
                  <a:lnTo>
                    <a:pt x="87" y="1"/>
                  </a:lnTo>
                  <a:lnTo>
                    <a:pt x="101" y="2"/>
                  </a:lnTo>
                  <a:lnTo>
                    <a:pt x="115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7" name="Freeform 109"/>
            <p:cNvSpPr>
              <a:spLocks/>
            </p:cNvSpPr>
            <p:nvPr/>
          </p:nvSpPr>
          <p:spPr bwMode="auto">
            <a:xfrm rot="21434563">
              <a:off x="6691443" y="4844698"/>
              <a:ext cx="26239" cy="8871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8" y="3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</a:cxnLst>
              <a:rect l="0" t="0" r="r" b="b"/>
              <a:pathLst>
                <a:path w="10" h="3">
                  <a:moveTo>
                    <a:pt x="10" y="2"/>
                  </a:moveTo>
                  <a:lnTo>
                    <a:pt x="8" y="3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8" name="Freeform 110"/>
            <p:cNvSpPr>
              <a:spLocks/>
            </p:cNvSpPr>
            <p:nvPr/>
          </p:nvSpPr>
          <p:spPr bwMode="auto">
            <a:xfrm rot="21434563">
              <a:off x="7111067" y="4825642"/>
              <a:ext cx="107584" cy="11827"/>
            </a:xfrm>
            <a:custGeom>
              <a:avLst/>
              <a:gdLst/>
              <a:ahLst/>
              <a:cxnLst>
                <a:cxn ang="0">
                  <a:pos x="41" y="4"/>
                </a:cxn>
                <a:cxn ang="0">
                  <a:pos x="36" y="4"/>
                </a:cxn>
                <a:cxn ang="0">
                  <a:pos x="31" y="4"/>
                </a:cxn>
                <a:cxn ang="0">
                  <a:pos x="26" y="4"/>
                </a:cxn>
                <a:cxn ang="0">
                  <a:pos x="20" y="3"/>
                </a:cxn>
                <a:cxn ang="0">
                  <a:pos x="15" y="3"/>
                </a:cxn>
                <a:cxn ang="0">
                  <a:pos x="10" y="2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9" y="1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8" y="1"/>
                </a:cxn>
                <a:cxn ang="0">
                  <a:pos x="41" y="4"/>
                </a:cxn>
              </a:cxnLst>
              <a:rect l="0" t="0" r="r" b="b"/>
              <a:pathLst>
                <a:path w="41" h="4">
                  <a:moveTo>
                    <a:pt x="41" y="4"/>
                  </a:moveTo>
                  <a:lnTo>
                    <a:pt x="36" y="4"/>
                  </a:lnTo>
                  <a:lnTo>
                    <a:pt x="31" y="4"/>
                  </a:lnTo>
                  <a:lnTo>
                    <a:pt x="26" y="4"/>
                  </a:lnTo>
                  <a:lnTo>
                    <a:pt x="20" y="3"/>
                  </a:lnTo>
                  <a:lnTo>
                    <a:pt x="15" y="3"/>
                  </a:lnTo>
                  <a:lnTo>
                    <a:pt x="10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1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8" y="1"/>
                  </a:lnTo>
                  <a:lnTo>
                    <a:pt x="41" y="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9" name="Freeform 111"/>
            <p:cNvSpPr>
              <a:spLocks/>
            </p:cNvSpPr>
            <p:nvPr/>
          </p:nvSpPr>
          <p:spPr bwMode="auto">
            <a:xfrm rot="21434563">
              <a:off x="7280515" y="4843174"/>
              <a:ext cx="104961" cy="38439"/>
            </a:xfrm>
            <a:custGeom>
              <a:avLst/>
              <a:gdLst/>
              <a:ahLst/>
              <a:cxnLst>
                <a:cxn ang="0">
                  <a:pos x="40" y="13"/>
                </a:cxn>
                <a:cxn ang="0">
                  <a:pos x="35" y="12"/>
                </a:cxn>
                <a:cxn ang="0">
                  <a:pos x="30" y="12"/>
                </a:cxn>
                <a:cxn ang="0">
                  <a:pos x="25" y="11"/>
                </a:cxn>
                <a:cxn ang="0">
                  <a:pos x="18" y="11"/>
                </a:cxn>
                <a:cxn ang="0">
                  <a:pos x="13" y="10"/>
                </a:cxn>
                <a:cxn ang="0">
                  <a:pos x="8" y="9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12" y="3"/>
                </a:cxn>
                <a:cxn ang="0">
                  <a:pos x="18" y="1"/>
                </a:cxn>
                <a:cxn ang="0">
                  <a:pos x="24" y="1"/>
                </a:cxn>
                <a:cxn ang="0">
                  <a:pos x="29" y="1"/>
                </a:cxn>
                <a:cxn ang="0">
                  <a:pos x="34" y="4"/>
                </a:cxn>
                <a:cxn ang="0">
                  <a:pos x="37" y="7"/>
                </a:cxn>
                <a:cxn ang="0">
                  <a:pos x="40" y="13"/>
                </a:cxn>
              </a:cxnLst>
              <a:rect l="0" t="0" r="r" b="b"/>
              <a:pathLst>
                <a:path w="40" h="13">
                  <a:moveTo>
                    <a:pt x="40" y="13"/>
                  </a:moveTo>
                  <a:lnTo>
                    <a:pt x="35" y="12"/>
                  </a:lnTo>
                  <a:lnTo>
                    <a:pt x="30" y="12"/>
                  </a:lnTo>
                  <a:lnTo>
                    <a:pt x="25" y="11"/>
                  </a:lnTo>
                  <a:lnTo>
                    <a:pt x="18" y="11"/>
                  </a:lnTo>
                  <a:lnTo>
                    <a:pt x="13" y="10"/>
                  </a:lnTo>
                  <a:lnTo>
                    <a:pt x="8" y="9"/>
                  </a:lnTo>
                  <a:lnTo>
                    <a:pt x="3" y="6"/>
                  </a:lnTo>
                  <a:lnTo>
                    <a:pt x="0" y="0"/>
                  </a:lnTo>
                  <a:lnTo>
                    <a:pt x="5" y="1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1"/>
                  </a:lnTo>
                  <a:lnTo>
                    <a:pt x="29" y="1"/>
                  </a:lnTo>
                  <a:lnTo>
                    <a:pt x="34" y="4"/>
                  </a:lnTo>
                  <a:lnTo>
                    <a:pt x="37" y="7"/>
                  </a:lnTo>
                  <a:lnTo>
                    <a:pt x="40" y="13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0" name="Freeform 112"/>
            <p:cNvSpPr>
              <a:spLocks/>
            </p:cNvSpPr>
            <p:nvPr/>
          </p:nvSpPr>
          <p:spPr bwMode="auto">
            <a:xfrm rot="21434563">
              <a:off x="6112015" y="4924835"/>
              <a:ext cx="86594" cy="23654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8" y="1"/>
                </a:cxn>
                <a:cxn ang="0">
                  <a:pos x="13" y="0"/>
                </a:cxn>
                <a:cxn ang="0">
                  <a:pos x="18" y="0"/>
                </a:cxn>
                <a:cxn ang="0">
                  <a:pos x="24" y="1"/>
                </a:cxn>
                <a:cxn ang="0">
                  <a:pos x="30" y="2"/>
                </a:cxn>
                <a:cxn ang="0">
                  <a:pos x="33" y="5"/>
                </a:cxn>
              </a:cxnLst>
              <a:rect l="0" t="0" r="r" b="b"/>
              <a:pathLst>
                <a:path w="33" h="8">
                  <a:moveTo>
                    <a:pt x="33" y="5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24" y="1"/>
                  </a:lnTo>
                  <a:lnTo>
                    <a:pt x="30" y="2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1" name="Freeform 113"/>
            <p:cNvSpPr>
              <a:spLocks/>
            </p:cNvSpPr>
            <p:nvPr/>
          </p:nvSpPr>
          <p:spPr bwMode="auto">
            <a:xfrm rot="21434563">
              <a:off x="6506641" y="4889663"/>
              <a:ext cx="831811" cy="960928"/>
            </a:xfrm>
            <a:custGeom>
              <a:avLst/>
              <a:gdLst/>
              <a:ahLst/>
              <a:cxnLst>
                <a:cxn ang="0">
                  <a:pos x="75" y="36"/>
                </a:cxn>
                <a:cxn ang="0">
                  <a:pos x="39" y="87"/>
                </a:cxn>
                <a:cxn ang="0">
                  <a:pos x="18" y="144"/>
                </a:cxn>
                <a:cxn ang="0">
                  <a:pos x="16" y="206"/>
                </a:cxn>
                <a:cxn ang="0">
                  <a:pos x="29" y="250"/>
                </a:cxn>
                <a:cxn ang="0">
                  <a:pos x="45" y="273"/>
                </a:cxn>
                <a:cxn ang="0">
                  <a:pos x="67" y="291"/>
                </a:cxn>
                <a:cxn ang="0">
                  <a:pos x="91" y="302"/>
                </a:cxn>
                <a:cxn ang="0">
                  <a:pos x="128" y="308"/>
                </a:cxn>
                <a:cxn ang="0">
                  <a:pos x="173" y="297"/>
                </a:cxn>
                <a:cxn ang="0">
                  <a:pos x="213" y="274"/>
                </a:cxn>
                <a:cxn ang="0">
                  <a:pos x="247" y="241"/>
                </a:cxn>
                <a:cxn ang="0">
                  <a:pos x="274" y="197"/>
                </a:cxn>
                <a:cxn ang="0">
                  <a:pos x="293" y="144"/>
                </a:cxn>
                <a:cxn ang="0">
                  <a:pos x="297" y="87"/>
                </a:cxn>
                <a:cxn ang="0">
                  <a:pos x="285" y="34"/>
                </a:cxn>
                <a:cxn ang="0">
                  <a:pos x="261" y="0"/>
                </a:cxn>
                <a:cxn ang="0">
                  <a:pos x="305" y="27"/>
                </a:cxn>
                <a:cxn ang="0">
                  <a:pos x="317" y="83"/>
                </a:cxn>
                <a:cxn ang="0">
                  <a:pos x="308" y="143"/>
                </a:cxn>
                <a:cxn ang="0">
                  <a:pos x="288" y="199"/>
                </a:cxn>
                <a:cxn ang="0">
                  <a:pos x="264" y="239"/>
                </a:cxn>
                <a:cxn ang="0">
                  <a:pos x="239" y="266"/>
                </a:cxn>
                <a:cxn ang="0">
                  <a:pos x="213" y="291"/>
                </a:cxn>
                <a:cxn ang="0">
                  <a:pos x="183" y="310"/>
                </a:cxn>
                <a:cxn ang="0">
                  <a:pos x="150" y="321"/>
                </a:cxn>
                <a:cxn ang="0">
                  <a:pos x="115" y="325"/>
                </a:cxn>
                <a:cxn ang="0">
                  <a:pos x="81" y="318"/>
                </a:cxn>
                <a:cxn ang="0">
                  <a:pos x="49" y="302"/>
                </a:cxn>
                <a:cxn ang="0">
                  <a:pos x="19" y="268"/>
                </a:cxn>
                <a:cxn ang="0">
                  <a:pos x="2" y="219"/>
                </a:cxn>
                <a:cxn ang="0">
                  <a:pos x="1" y="167"/>
                </a:cxn>
                <a:cxn ang="0">
                  <a:pos x="11" y="116"/>
                </a:cxn>
                <a:cxn ang="0">
                  <a:pos x="26" y="80"/>
                </a:cxn>
                <a:cxn ang="0">
                  <a:pos x="41" y="53"/>
                </a:cxn>
                <a:cxn ang="0">
                  <a:pos x="59" y="30"/>
                </a:cxn>
                <a:cxn ang="0">
                  <a:pos x="81" y="8"/>
                </a:cxn>
                <a:cxn ang="0">
                  <a:pos x="92" y="3"/>
                </a:cxn>
                <a:cxn ang="0">
                  <a:pos x="95" y="11"/>
                </a:cxn>
              </a:cxnLst>
              <a:rect l="0" t="0" r="r" b="b"/>
              <a:pathLst>
                <a:path w="317" h="325">
                  <a:moveTo>
                    <a:pt x="96" y="14"/>
                  </a:moveTo>
                  <a:lnTo>
                    <a:pt x="75" y="36"/>
                  </a:lnTo>
                  <a:lnTo>
                    <a:pt x="55" y="62"/>
                  </a:lnTo>
                  <a:lnTo>
                    <a:pt x="39" y="87"/>
                  </a:lnTo>
                  <a:lnTo>
                    <a:pt x="26" y="115"/>
                  </a:lnTo>
                  <a:lnTo>
                    <a:pt x="18" y="144"/>
                  </a:lnTo>
                  <a:lnTo>
                    <a:pt x="13" y="175"/>
                  </a:lnTo>
                  <a:lnTo>
                    <a:pt x="16" y="206"/>
                  </a:lnTo>
                  <a:lnTo>
                    <a:pt x="24" y="237"/>
                  </a:lnTo>
                  <a:lnTo>
                    <a:pt x="29" y="250"/>
                  </a:lnTo>
                  <a:lnTo>
                    <a:pt x="36" y="262"/>
                  </a:lnTo>
                  <a:lnTo>
                    <a:pt x="45" y="273"/>
                  </a:lnTo>
                  <a:lnTo>
                    <a:pt x="55" y="282"/>
                  </a:lnTo>
                  <a:lnTo>
                    <a:pt x="67" y="291"/>
                  </a:lnTo>
                  <a:lnTo>
                    <a:pt x="78" y="297"/>
                  </a:lnTo>
                  <a:lnTo>
                    <a:pt x="91" y="302"/>
                  </a:lnTo>
                  <a:lnTo>
                    <a:pt x="104" y="307"/>
                  </a:lnTo>
                  <a:lnTo>
                    <a:pt x="128" y="308"/>
                  </a:lnTo>
                  <a:lnTo>
                    <a:pt x="151" y="305"/>
                  </a:lnTo>
                  <a:lnTo>
                    <a:pt x="173" y="297"/>
                  </a:lnTo>
                  <a:lnTo>
                    <a:pt x="193" y="288"/>
                  </a:lnTo>
                  <a:lnTo>
                    <a:pt x="213" y="274"/>
                  </a:lnTo>
                  <a:lnTo>
                    <a:pt x="231" y="259"/>
                  </a:lnTo>
                  <a:lnTo>
                    <a:pt x="247" y="241"/>
                  </a:lnTo>
                  <a:lnTo>
                    <a:pt x="262" y="221"/>
                  </a:lnTo>
                  <a:lnTo>
                    <a:pt x="274" y="197"/>
                  </a:lnTo>
                  <a:lnTo>
                    <a:pt x="285" y="170"/>
                  </a:lnTo>
                  <a:lnTo>
                    <a:pt x="293" y="144"/>
                  </a:lnTo>
                  <a:lnTo>
                    <a:pt x="297" y="115"/>
                  </a:lnTo>
                  <a:lnTo>
                    <a:pt x="297" y="87"/>
                  </a:lnTo>
                  <a:lnTo>
                    <a:pt x="294" y="60"/>
                  </a:lnTo>
                  <a:lnTo>
                    <a:pt x="285" y="34"/>
                  </a:lnTo>
                  <a:lnTo>
                    <a:pt x="272" y="11"/>
                  </a:lnTo>
                  <a:lnTo>
                    <a:pt x="261" y="0"/>
                  </a:lnTo>
                  <a:lnTo>
                    <a:pt x="290" y="1"/>
                  </a:lnTo>
                  <a:lnTo>
                    <a:pt x="305" y="27"/>
                  </a:lnTo>
                  <a:lnTo>
                    <a:pt x="315" y="54"/>
                  </a:lnTo>
                  <a:lnTo>
                    <a:pt x="317" y="83"/>
                  </a:lnTo>
                  <a:lnTo>
                    <a:pt x="315" y="113"/>
                  </a:lnTo>
                  <a:lnTo>
                    <a:pt x="308" y="143"/>
                  </a:lnTo>
                  <a:lnTo>
                    <a:pt x="299" y="172"/>
                  </a:lnTo>
                  <a:lnTo>
                    <a:pt x="288" y="199"/>
                  </a:lnTo>
                  <a:lnTo>
                    <a:pt x="275" y="225"/>
                  </a:lnTo>
                  <a:lnTo>
                    <a:pt x="264" y="239"/>
                  </a:lnTo>
                  <a:lnTo>
                    <a:pt x="252" y="253"/>
                  </a:lnTo>
                  <a:lnTo>
                    <a:pt x="239" y="266"/>
                  </a:lnTo>
                  <a:lnTo>
                    <a:pt x="226" y="279"/>
                  </a:lnTo>
                  <a:lnTo>
                    <a:pt x="213" y="291"/>
                  </a:lnTo>
                  <a:lnTo>
                    <a:pt x="199" y="301"/>
                  </a:lnTo>
                  <a:lnTo>
                    <a:pt x="183" y="310"/>
                  </a:lnTo>
                  <a:lnTo>
                    <a:pt x="166" y="316"/>
                  </a:lnTo>
                  <a:lnTo>
                    <a:pt x="150" y="321"/>
                  </a:lnTo>
                  <a:lnTo>
                    <a:pt x="133" y="324"/>
                  </a:lnTo>
                  <a:lnTo>
                    <a:pt x="115" y="325"/>
                  </a:lnTo>
                  <a:lnTo>
                    <a:pt x="98" y="323"/>
                  </a:lnTo>
                  <a:lnTo>
                    <a:pt x="81" y="318"/>
                  </a:lnTo>
                  <a:lnTo>
                    <a:pt x="63" y="312"/>
                  </a:lnTo>
                  <a:lnTo>
                    <a:pt x="49" y="302"/>
                  </a:lnTo>
                  <a:lnTo>
                    <a:pt x="35" y="290"/>
                  </a:lnTo>
                  <a:lnTo>
                    <a:pt x="19" y="268"/>
                  </a:lnTo>
                  <a:lnTo>
                    <a:pt x="8" y="245"/>
                  </a:lnTo>
                  <a:lnTo>
                    <a:pt x="2" y="219"/>
                  </a:lnTo>
                  <a:lnTo>
                    <a:pt x="0" y="194"/>
                  </a:lnTo>
                  <a:lnTo>
                    <a:pt x="1" y="167"/>
                  </a:lnTo>
                  <a:lnTo>
                    <a:pt x="5" y="141"/>
                  </a:lnTo>
                  <a:lnTo>
                    <a:pt x="11" y="116"/>
                  </a:lnTo>
                  <a:lnTo>
                    <a:pt x="20" y="93"/>
                  </a:lnTo>
                  <a:lnTo>
                    <a:pt x="26" y="80"/>
                  </a:lnTo>
                  <a:lnTo>
                    <a:pt x="33" y="66"/>
                  </a:lnTo>
                  <a:lnTo>
                    <a:pt x="41" y="53"/>
                  </a:lnTo>
                  <a:lnTo>
                    <a:pt x="50" y="41"/>
                  </a:lnTo>
                  <a:lnTo>
                    <a:pt x="59" y="30"/>
                  </a:lnTo>
                  <a:lnTo>
                    <a:pt x="70" y="18"/>
                  </a:lnTo>
                  <a:lnTo>
                    <a:pt x="81" y="8"/>
                  </a:lnTo>
                  <a:lnTo>
                    <a:pt x="92" y="0"/>
                  </a:lnTo>
                  <a:lnTo>
                    <a:pt x="92" y="3"/>
                  </a:lnTo>
                  <a:lnTo>
                    <a:pt x="93" y="6"/>
                  </a:lnTo>
                  <a:lnTo>
                    <a:pt x="95" y="11"/>
                  </a:lnTo>
                  <a:lnTo>
                    <a:pt x="96" y="1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2" name="Freeform 114"/>
            <p:cNvSpPr>
              <a:spLocks/>
            </p:cNvSpPr>
            <p:nvPr/>
          </p:nvSpPr>
          <p:spPr bwMode="auto">
            <a:xfrm rot="21434563">
              <a:off x="6895897" y="4902714"/>
              <a:ext cx="99712" cy="1153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10"/>
                </a:cxn>
                <a:cxn ang="0">
                  <a:pos x="37" y="19"/>
                </a:cxn>
                <a:cxn ang="0">
                  <a:pos x="38" y="28"/>
                </a:cxn>
                <a:cxn ang="0">
                  <a:pos x="38" y="39"/>
                </a:cxn>
                <a:cxn ang="0">
                  <a:pos x="33" y="35"/>
                </a:cxn>
                <a:cxn ang="0">
                  <a:pos x="27" y="33"/>
                </a:cxn>
                <a:cxn ang="0">
                  <a:pos x="19" y="33"/>
                </a:cxn>
                <a:cxn ang="0">
                  <a:pos x="13" y="33"/>
                </a:cxn>
                <a:cxn ang="0">
                  <a:pos x="6" y="32"/>
                </a:cxn>
                <a:cxn ang="0">
                  <a:pos x="2" y="29"/>
                </a:cxn>
                <a:cxn ang="0">
                  <a:pos x="0" y="24"/>
                </a:cxn>
                <a:cxn ang="0">
                  <a:pos x="0" y="15"/>
                </a:cxn>
                <a:cxn ang="0">
                  <a:pos x="8" y="11"/>
                </a:cxn>
                <a:cxn ang="0">
                  <a:pos x="16" y="8"/>
                </a:cxn>
                <a:cxn ang="0">
                  <a:pos x="24" y="4"/>
                </a:cxn>
                <a:cxn ang="0">
                  <a:pos x="31" y="0"/>
                </a:cxn>
                <a:cxn ang="0">
                  <a:pos x="36" y="0"/>
                </a:cxn>
              </a:cxnLst>
              <a:rect l="0" t="0" r="r" b="b"/>
              <a:pathLst>
                <a:path w="38" h="39">
                  <a:moveTo>
                    <a:pt x="36" y="0"/>
                  </a:moveTo>
                  <a:lnTo>
                    <a:pt x="36" y="10"/>
                  </a:lnTo>
                  <a:lnTo>
                    <a:pt x="37" y="19"/>
                  </a:lnTo>
                  <a:lnTo>
                    <a:pt x="38" y="28"/>
                  </a:lnTo>
                  <a:lnTo>
                    <a:pt x="38" y="39"/>
                  </a:lnTo>
                  <a:lnTo>
                    <a:pt x="33" y="35"/>
                  </a:lnTo>
                  <a:lnTo>
                    <a:pt x="27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6" y="32"/>
                  </a:lnTo>
                  <a:lnTo>
                    <a:pt x="2" y="29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8" y="11"/>
                  </a:lnTo>
                  <a:lnTo>
                    <a:pt x="16" y="8"/>
                  </a:lnTo>
                  <a:lnTo>
                    <a:pt x="24" y="4"/>
                  </a:lnTo>
                  <a:lnTo>
                    <a:pt x="3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3" name="Freeform 115"/>
            <p:cNvSpPr>
              <a:spLocks/>
            </p:cNvSpPr>
            <p:nvPr/>
          </p:nvSpPr>
          <p:spPr bwMode="auto">
            <a:xfrm rot="21434563">
              <a:off x="5457723" y="4978548"/>
              <a:ext cx="511683" cy="266103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80" y="3"/>
                </a:cxn>
                <a:cxn ang="0">
                  <a:pos x="96" y="3"/>
                </a:cxn>
                <a:cxn ang="0">
                  <a:pos x="112" y="4"/>
                </a:cxn>
                <a:cxn ang="0">
                  <a:pos x="129" y="5"/>
                </a:cxn>
                <a:cxn ang="0">
                  <a:pos x="146" y="7"/>
                </a:cxn>
                <a:cxn ang="0">
                  <a:pos x="164" y="9"/>
                </a:cxn>
                <a:cxn ang="0">
                  <a:pos x="181" y="11"/>
                </a:cxn>
                <a:cxn ang="0">
                  <a:pos x="188" y="25"/>
                </a:cxn>
                <a:cxn ang="0">
                  <a:pos x="178" y="48"/>
                </a:cxn>
                <a:cxn ang="0">
                  <a:pos x="176" y="65"/>
                </a:cxn>
                <a:cxn ang="0">
                  <a:pos x="180" y="74"/>
                </a:cxn>
                <a:cxn ang="0">
                  <a:pos x="190" y="77"/>
                </a:cxn>
                <a:cxn ang="0">
                  <a:pos x="193" y="82"/>
                </a:cxn>
                <a:cxn ang="0">
                  <a:pos x="192" y="90"/>
                </a:cxn>
                <a:cxn ang="0">
                  <a:pos x="171" y="88"/>
                </a:cxn>
                <a:cxn ang="0">
                  <a:pos x="150" y="87"/>
                </a:cxn>
                <a:cxn ang="0">
                  <a:pos x="128" y="86"/>
                </a:cxn>
                <a:cxn ang="0">
                  <a:pos x="107" y="86"/>
                </a:cxn>
                <a:cxn ang="0">
                  <a:pos x="86" y="86"/>
                </a:cxn>
                <a:cxn ang="0">
                  <a:pos x="63" y="86"/>
                </a:cxn>
                <a:cxn ang="0">
                  <a:pos x="41" y="86"/>
                </a:cxn>
                <a:cxn ang="0">
                  <a:pos x="18" y="86"/>
                </a:cxn>
                <a:cxn ang="0">
                  <a:pos x="14" y="89"/>
                </a:cxn>
                <a:cxn ang="0">
                  <a:pos x="9" y="87"/>
                </a:cxn>
                <a:cxn ang="0">
                  <a:pos x="0" y="61"/>
                </a:cxn>
                <a:cxn ang="0">
                  <a:pos x="8" y="36"/>
                </a:cxn>
                <a:cxn ang="0">
                  <a:pos x="15" y="26"/>
                </a:cxn>
                <a:cxn ang="0">
                  <a:pos x="22" y="14"/>
                </a:cxn>
                <a:cxn ang="0">
                  <a:pos x="30" y="6"/>
                </a:cxn>
                <a:cxn ang="0">
                  <a:pos x="41" y="0"/>
                </a:cxn>
                <a:cxn ang="0">
                  <a:pos x="42" y="3"/>
                </a:cxn>
                <a:cxn ang="0">
                  <a:pos x="42" y="4"/>
                </a:cxn>
                <a:cxn ang="0">
                  <a:pos x="49" y="1"/>
                </a:cxn>
                <a:cxn ang="0">
                  <a:pos x="60" y="6"/>
                </a:cxn>
              </a:cxnLst>
              <a:rect l="0" t="0" r="r" b="b"/>
              <a:pathLst>
                <a:path w="195" h="90">
                  <a:moveTo>
                    <a:pt x="60" y="6"/>
                  </a:moveTo>
                  <a:lnTo>
                    <a:pt x="66" y="4"/>
                  </a:lnTo>
                  <a:lnTo>
                    <a:pt x="73" y="3"/>
                  </a:lnTo>
                  <a:lnTo>
                    <a:pt x="80" y="3"/>
                  </a:lnTo>
                  <a:lnTo>
                    <a:pt x="89" y="3"/>
                  </a:lnTo>
                  <a:lnTo>
                    <a:pt x="96" y="3"/>
                  </a:lnTo>
                  <a:lnTo>
                    <a:pt x="105" y="3"/>
                  </a:lnTo>
                  <a:lnTo>
                    <a:pt x="112" y="4"/>
                  </a:lnTo>
                  <a:lnTo>
                    <a:pt x="120" y="4"/>
                  </a:lnTo>
                  <a:lnTo>
                    <a:pt x="129" y="5"/>
                  </a:lnTo>
                  <a:lnTo>
                    <a:pt x="138" y="6"/>
                  </a:lnTo>
                  <a:lnTo>
                    <a:pt x="146" y="7"/>
                  </a:lnTo>
                  <a:lnTo>
                    <a:pt x="156" y="8"/>
                  </a:lnTo>
                  <a:lnTo>
                    <a:pt x="164" y="9"/>
                  </a:lnTo>
                  <a:lnTo>
                    <a:pt x="173" y="10"/>
                  </a:lnTo>
                  <a:lnTo>
                    <a:pt x="181" y="11"/>
                  </a:lnTo>
                  <a:lnTo>
                    <a:pt x="191" y="12"/>
                  </a:lnTo>
                  <a:lnTo>
                    <a:pt x="188" y="25"/>
                  </a:lnTo>
                  <a:lnTo>
                    <a:pt x="184" y="37"/>
                  </a:lnTo>
                  <a:lnTo>
                    <a:pt x="178" y="48"/>
                  </a:lnTo>
                  <a:lnTo>
                    <a:pt x="174" y="60"/>
                  </a:lnTo>
                  <a:lnTo>
                    <a:pt x="176" y="65"/>
                  </a:lnTo>
                  <a:lnTo>
                    <a:pt x="177" y="70"/>
                  </a:lnTo>
                  <a:lnTo>
                    <a:pt x="180" y="74"/>
                  </a:lnTo>
                  <a:lnTo>
                    <a:pt x="186" y="77"/>
                  </a:lnTo>
                  <a:lnTo>
                    <a:pt x="190" y="77"/>
                  </a:lnTo>
                  <a:lnTo>
                    <a:pt x="192" y="79"/>
                  </a:lnTo>
                  <a:lnTo>
                    <a:pt x="193" y="82"/>
                  </a:lnTo>
                  <a:lnTo>
                    <a:pt x="195" y="86"/>
                  </a:lnTo>
                  <a:lnTo>
                    <a:pt x="192" y="90"/>
                  </a:lnTo>
                  <a:lnTo>
                    <a:pt x="181" y="89"/>
                  </a:lnTo>
                  <a:lnTo>
                    <a:pt x="171" y="88"/>
                  </a:lnTo>
                  <a:lnTo>
                    <a:pt x="160" y="87"/>
                  </a:lnTo>
                  <a:lnTo>
                    <a:pt x="150" y="87"/>
                  </a:lnTo>
                  <a:lnTo>
                    <a:pt x="139" y="86"/>
                  </a:lnTo>
                  <a:lnTo>
                    <a:pt x="128" y="86"/>
                  </a:lnTo>
                  <a:lnTo>
                    <a:pt x="118" y="86"/>
                  </a:lnTo>
                  <a:lnTo>
                    <a:pt x="107" y="86"/>
                  </a:lnTo>
                  <a:lnTo>
                    <a:pt x="96" y="86"/>
                  </a:lnTo>
                  <a:lnTo>
                    <a:pt x="86" y="86"/>
                  </a:lnTo>
                  <a:lnTo>
                    <a:pt x="75" y="86"/>
                  </a:lnTo>
                  <a:lnTo>
                    <a:pt x="63" y="86"/>
                  </a:lnTo>
                  <a:lnTo>
                    <a:pt x="53" y="86"/>
                  </a:lnTo>
                  <a:lnTo>
                    <a:pt x="41" y="86"/>
                  </a:lnTo>
                  <a:lnTo>
                    <a:pt x="30" y="86"/>
                  </a:lnTo>
                  <a:lnTo>
                    <a:pt x="18" y="86"/>
                  </a:lnTo>
                  <a:lnTo>
                    <a:pt x="16" y="88"/>
                  </a:lnTo>
                  <a:lnTo>
                    <a:pt x="14" y="89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1" y="74"/>
                  </a:lnTo>
                  <a:lnTo>
                    <a:pt x="0" y="61"/>
                  </a:lnTo>
                  <a:lnTo>
                    <a:pt x="4" y="48"/>
                  </a:lnTo>
                  <a:lnTo>
                    <a:pt x="8" y="36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17" y="20"/>
                  </a:lnTo>
                  <a:lnTo>
                    <a:pt x="22" y="14"/>
                  </a:lnTo>
                  <a:lnTo>
                    <a:pt x="26" y="10"/>
                  </a:lnTo>
                  <a:lnTo>
                    <a:pt x="30" y="6"/>
                  </a:lnTo>
                  <a:lnTo>
                    <a:pt x="36" y="3"/>
                  </a:lnTo>
                  <a:lnTo>
                    <a:pt x="41" y="0"/>
                  </a:lnTo>
                  <a:lnTo>
                    <a:pt x="41" y="1"/>
                  </a:lnTo>
                  <a:lnTo>
                    <a:pt x="42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5" y="0"/>
                  </a:lnTo>
                  <a:lnTo>
                    <a:pt x="49" y="1"/>
                  </a:lnTo>
                  <a:lnTo>
                    <a:pt x="55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4" name="Freeform 116"/>
            <p:cNvSpPr>
              <a:spLocks/>
            </p:cNvSpPr>
            <p:nvPr/>
          </p:nvSpPr>
          <p:spPr bwMode="auto">
            <a:xfrm rot="21434563">
              <a:off x="6649974" y="4923178"/>
              <a:ext cx="616642" cy="845616"/>
            </a:xfrm>
            <a:custGeom>
              <a:avLst/>
              <a:gdLst/>
              <a:ahLst/>
              <a:cxnLst>
                <a:cxn ang="0">
                  <a:pos x="216" y="19"/>
                </a:cxn>
                <a:cxn ang="0">
                  <a:pos x="235" y="76"/>
                </a:cxn>
                <a:cxn ang="0">
                  <a:pos x="228" y="140"/>
                </a:cxn>
                <a:cxn ang="0">
                  <a:pos x="201" y="201"/>
                </a:cxn>
                <a:cxn ang="0">
                  <a:pos x="153" y="255"/>
                </a:cxn>
                <a:cxn ang="0">
                  <a:pos x="93" y="286"/>
                </a:cxn>
                <a:cxn ang="0">
                  <a:pos x="62" y="280"/>
                </a:cxn>
                <a:cxn ang="0">
                  <a:pos x="35" y="266"/>
                </a:cxn>
                <a:cxn ang="0">
                  <a:pos x="23" y="246"/>
                </a:cxn>
                <a:cxn ang="0">
                  <a:pos x="17" y="237"/>
                </a:cxn>
                <a:cxn ang="0">
                  <a:pos x="2" y="195"/>
                </a:cxn>
                <a:cxn ang="0">
                  <a:pos x="0" y="171"/>
                </a:cxn>
                <a:cxn ang="0">
                  <a:pos x="4" y="179"/>
                </a:cxn>
                <a:cxn ang="0">
                  <a:pos x="23" y="217"/>
                </a:cxn>
                <a:cxn ang="0">
                  <a:pos x="28" y="215"/>
                </a:cxn>
                <a:cxn ang="0">
                  <a:pos x="30" y="214"/>
                </a:cxn>
                <a:cxn ang="0">
                  <a:pos x="28" y="206"/>
                </a:cxn>
                <a:cxn ang="0">
                  <a:pos x="22" y="194"/>
                </a:cxn>
                <a:cxn ang="0">
                  <a:pos x="12" y="154"/>
                </a:cxn>
                <a:cxn ang="0">
                  <a:pos x="15" y="116"/>
                </a:cxn>
                <a:cxn ang="0">
                  <a:pos x="16" y="110"/>
                </a:cxn>
                <a:cxn ang="0">
                  <a:pos x="14" y="148"/>
                </a:cxn>
                <a:cxn ang="0">
                  <a:pos x="24" y="186"/>
                </a:cxn>
                <a:cxn ang="0">
                  <a:pos x="48" y="209"/>
                </a:cxn>
                <a:cxn ang="0">
                  <a:pos x="67" y="221"/>
                </a:cxn>
                <a:cxn ang="0">
                  <a:pos x="88" y="228"/>
                </a:cxn>
                <a:cxn ang="0">
                  <a:pos x="101" y="228"/>
                </a:cxn>
                <a:cxn ang="0">
                  <a:pos x="102" y="234"/>
                </a:cxn>
                <a:cxn ang="0">
                  <a:pos x="87" y="237"/>
                </a:cxn>
                <a:cxn ang="0">
                  <a:pos x="72" y="241"/>
                </a:cxn>
                <a:cxn ang="0">
                  <a:pos x="68" y="246"/>
                </a:cxn>
                <a:cxn ang="0">
                  <a:pos x="76" y="249"/>
                </a:cxn>
                <a:cxn ang="0">
                  <a:pos x="86" y="253"/>
                </a:cxn>
                <a:cxn ang="0">
                  <a:pos x="109" y="244"/>
                </a:cxn>
                <a:cxn ang="0">
                  <a:pos x="131" y="237"/>
                </a:cxn>
                <a:cxn ang="0">
                  <a:pos x="149" y="229"/>
                </a:cxn>
                <a:cxn ang="0">
                  <a:pos x="186" y="185"/>
                </a:cxn>
                <a:cxn ang="0">
                  <a:pos x="209" y="133"/>
                </a:cxn>
                <a:cxn ang="0">
                  <a:pos x="212" y="85"/>
                </a:cxn>
                <a:cxn ang="0">
                  <a:pos x="204" y="57"/>
                </a:cxn>
                <a:cxn ang="0">
                  <a:pos x="188" y="32"/>
                </a:cxn>
                <a:cxn ang="0">
                  <a:pos x="186" y="2"/>
                </a:cxn>
                <a:cxn ang="0">
                  <a:pos x="200" y="8"/>
                </a:cxn>
              </a:cxnLst>
              <a:rect l="0" t="0" r="r" b="b"/>
              <a:pathLst>
                <a:path w="235" h="286">
                  <a:moveTo>
                    <a:pt x="200" y="8"/>
                  </a:moveTo>
                  <a:lnTo>
                    <a:pt x="202" y="4"/>
                  </a:lnTo>
                  <a:lnTo>
                    <a:pt x="216" y="19"/>
                  </a:lnTo>
                  <a:lnTo>
                    <a:pt x="226" y="37"/>
                  </a:lnTo>
                  <a:lnTo>
                    <a:pt x="232" y="56"/>
                  </a:lnTo>
                  <a:lnTo>
                    <a:pt x="235" y="76"/>
                  </a:lnTo>
                  <a:lnTo>
                    <a:pt x="235" y="99"/>
                  </a:lnTo>
                  <a:lnTo>
                    <a:pt x="232" y="120"/>
                  </a:lnTo>
                  <a:lnTo>
                    <a:pt x="228" y="140"/>
                  </a:lnTo>
                  <a:lnTo>
                    <a:pt x="222" y="159"/>
                  </a:lnTo>
                  <a:lnTo>
                    <a:pt x="213" y="181"/>
                  </a:lnTo>
                  <a:lnTo>
                    <a:pt x="201" y="201"/>
                  </a:lnTo>
                  <a:lnTo>
                    <a:pt x="187" y="220"/>
                  </a:lnTo>
                  <a:lnTo>
                    <a:pt x="171" y="238"/>
                  </a:lnTo>
                  <a:lnTo>
                    <a:pt x="153" y="255"/>
                  </a:lnTo>
                  <a:lnTo>
                    <a:pt x="134" y="269"/>
                  </a:lnTo>
                  <a:lnTo>
                    <a:pt x="114" y="280"/>
                  </a:lnTo>
                  <a:lnTo>
                    <a:pt x="93" y="286"/>
                  </a:lnTo>
                  <a:lnTo>
                    <a:pt x="82" y="285"/>
                  </a:lnTo>
                  <a:lnTo>
                    <a:pt x="71" y="283"/>
                  </a:lnTo>
                  <a:lnTo>
                    <a:pt x="62" y="280"/>
                  </a:lnTo>
                  <a:lnTo>
                    <a:pt x="52" y="277"/>
                  </a:lnTo>
                  <a:lnTo>
                    <a:pt x="44" y="272"/>
                  </a:lnTo>
                  <a:lnTo>
                    <a:pt x="35" y="266"/>
                  </a:lnTo>
                  <a:lnTo>
                    <a:pt x="29" y="259"/>
                  </a:lnTo>
                  <a:lnTo>
                    <a:pt x="23" y="250"/>
                  </a:lnTo>
                  <a:lnTo>
                    <a:pt x="23" y="246"/>
                  </a:lnTo>
                  <a:lnTo>
                    <a:pt x="22" y="243"/>
                  </a:lnTo>
                  <a:lnTo>
                    <a:pt x="20" y="239"/>
                  </a:lnTo>
                  <a:lnTo>
                    <a:pt x="17" y="237"/>
                  </a:lnTo>
                  <a:lnTo>
                    <a:pt x="14" y="222"/>
                  </a:lnTo>
                  <a:lnTo>
                    <a:pt x="7" y="208"/>
                  </a:lnTo>
                  <a:lnTo>
                    <a:pt x="2" y="195"/>
                  </a:lnTo>
                  <a:lnTo>
                    <a:pt x="2" y="179"/>
                  </a:lnTo>
                  <a:lnTo>
                    <a:pt x="1" y="175"/>
                  </a:lnTo>
                  <a:lnTo>
                    <a:pt x="0" y="171"/>
                  </a:lnTo>
                  <a:lnTo>
                    <a:pt x="0" y="168"/>
                  </a:lnTo>
                  <a:lnTo>
                    <a:pt x="0" y="165"/>
                  </a:lnTo>
                  <a:lnTo>
                    <a:pt x="4" y="179"/>
                  </a:lnTo>
                  <a:lnTo>
                    <a:pt x="8" y="192"/>
                  </a:lnTo>
                  <a:lnTo>
                    <a:pt x="14" y="205"/>
                  </a:lnTo>
                  <a:lnTo>
                    <a:pt x="23" y="217"/>
                  </a:lnTo>
                  <a:lnTo>
                    <a:pt x="26" y="215"/>
                  </a:lnTo>
                  <a:lnTo>
                    <a:pt x="27" y="215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9" y="216"/>
                  </a:lnTo>
                  <a:lnTo>
                    <a:pt x="30" y="214"/>
                  </a:lnTo>
                  <a:lnTo>
                    <a:pt x="30" y="211"/>
                  </a:lnTo>
                  <a:lnTo>
                    <a:pt x="29" y="208"/>
                  </a:lnTo>
                  <a:lnTo>
                    <a:pt x="28" y="206"/>
                  </a:lnTo>
                  <a:lnTo>
                    <a:pt x="23" y="202"/>
                  </a:lnTo>
                  <a:lnTo>
                    <a:pt x="23" y="198"/>
                  </a:lnTo>
                  <a:lnTo>
                    <a:pt x="22" y="194"/>
                  </a:lnTo>
                  <a:lnTo>
                    <a:pt x="17" y="189"/>
                  </a:lnTo>
                  <a:lnTo>
                    <a:pt x="15" y="171"/>
                  </a:lnTo>
                  <a:lnTo>
                    <a:pt x="12" y="154"/>
                  </a:lnTo>
                  <a:lnTo>
                    <a:pt x="11" y="137"/>
                  </a:lnTo>
                  <a:lnTo>
                    <a:pt x="14" y="118"/>
                  </a:lnTo>
                  <a:lnTo>
                    <a:pt x="15" y="116"/>
                  </a:lnTo>
                  <a:lnTo>
                    <a:pt x="15" y="114"/>
                  </a:lnTo>
                  <a:lnTo>
                    <a:pt x="16" y="113"/>
                  </a:lnTo>
                  <a:lnTo>
                    <a:pt x="16" y="110"/>
                  </a:lnTo>
                  <a:lnTo>
                    <a:pt x="14" y="122"/>
                  </a:lnTo>
                  <a:lnTo>
                    <a:pt x="13" y="135"/>
                  </a:lnTo>
                  <a:lnTo>
                    <a:pt x="14" y="148"/>
                  </a:lnTo>
                  <a:lnTo>
                    <a:pt x="15" y="162"/>
                  </a:lnTo>
                  <a:lnTo>
                    <a:pt x="19" y="174"/>
                  </a:lnTo>
                  <a:lnTo>
                    <a:pt x="24" y="186"/>
                  </a:lnTo>
                  <a:lnTo>
                    <a:pt x="32" y="197"/>
                  </a:lnTo>
                  <a:lnTo>
                    <a:pt x="41" y="206"/>
                  </a:lnTo>
                  <a:lnTo>
                    <a:pt x="48" y="209"/>
                  </a:lnTo>
                  <a:lnTo>
                    <a:pt x="54" y="214"/>
                  </a:lnTo>
                  <a:lnTo>
                    <a:pt x="61" y="218"/>
                  </a:lnTo>
                  <a:lnTo>
                    <a:pt x="67" y="221"/>
                  </a:lnTo>
                  <a:lnTo>
                    <a:pt x="75" y="224"/>
                  </a:lnTo>
                  <a:lnTo>
                    <a:pt x="82" y="227"/>
                  </a:lnTo>
                  <a:lnTo>
                    <a:pt x="88" y="228"/>
                  </a:lnTo>
                  <a:lnTo>
                    <a:pt x="96" y="227"/>
                  </a:lnTo>
                  <a:lnTo>
                    <a:pt x="99" y="227"/>
                  </a:lnTo>
                  <a:lnTo>
                    <a:pt x="101" y="228"/>
                  </a:lnTo>
                  <a:lnTo>
                    <a:pt x="103" y="230"/>
                  </a:lnTo>
                  <a:lnTo>
                    <a:pt x="106" y="232"/>
                  </a:lnTo>
                  <a:lnTo>
                    <a:pt x="102" y="234"/>
                  </a:lnTo>
                  <a:lnTo>
                    <a:pt x="97" y="235"/>
                  </a:lnTo>
                  <a:lnTo>
                    <a:pt x="93" y="236"/>
                  </a:lnTo>
                  <a:lnTo>
                    <a:pt x="87" y="237"/>
                  </a:lnTo>
                  <a:lnTo>
                    <a:pt x="82" y="238"/>
                  </a:lnTo>
                  <a:lnTo>
                    <a:pt x="77" y="239"/>
                  </a:lnTo>
                  <a:lnTo>
                    <a:pt x="72" y="241"/>
                  </a:lnTo>
                  <a:lnTo>
                    <a:pt x="67" y="243"/>
                  </a:lnTo>
                  <a:lnTo>
                    <a:pt x="67" y="245"/>
                  </a:lnTo>
                  <a:lnTo>
                    <a:pt x="68" y="246"/>
                  </a:lnTo>
                  <a:lnTo>
                    <a:pt x="70" y="248"/>
                  </a:lnTo>
                  <a:lnTo>
                    <a:pt x="71" y="249"/>
                  </a:lnTo>
                  <a:lnTo>
                    <a:pt x="76" y="249"/>
                  </a:lnTo>
                  <a:lnTo>
                    <a:pt x="80" y="249"/>
                  </a:lnTo>
                  <a:lnTo>
                    <a:pt x="83" y="250"/>
                  </a:lnTo>
                  <a:lnTo>
                    <a:pt x="86" y="253"/>
                  </a:lnTo>
                  <a:lnTo>
                    <a:pt x="94" y="249"/>
                  </a:lnTo>
                  <a:lnTo>
                    <a:pt x="101" y="247"/>
                  </a:lnTo>
                  <a:lnTo>
                    <a:pt x="109" y="244"/>
                  </a:lnTo>
                  <a:lnTo>
                    <a:pt x="116" y="241"/>
                  </a:lnTo>
                  <a:lnTo>
                    <a:pt x="124" y="239"/>
                  </a:lnTo>
                  <a:lnTo>
                    <a:pt x="131" y="237"/>
                  </a:lnTo>
                  <a:lnTo>
                    <a:pt x="138" y="233"/>
                  </a:lnTo>
                  <a:lnTo>
                    <a:pt x="145" y="229"/>
                  </a:lnTo>
                  <a:lnTo>
                    <a:pt x="149" y="229"/>
                  </a:lnTo>
                  <a:lnTo>
                    <a:pt x="163" y="215"/>
                  </a:lnTo>
                  <a:lnTo>
                    <a:pt x="176" y="201"/>
                  </a:lnTo>
                  <a:lnTo>
                    <a:pt x="186" y="185"/>
                  </a:lnTo>
                  <a:lnTo>
                    <a:pt x="196" y="169"/>
                  </a:lnTo>
                  <a:lnTo>
                    <a:pt x="203" y="151"/>
                  </a:lnTo>
                  <a:lnTo>
                    <a:pt x="209" y="133"/>
                  </a:lnTo>
                  <a:lnTo>
                    <a:pt x="211" y="114"/>
                  </a:lnTo>
                  <a:lnTo>
                    <a:pt x="210" y="94"/>
                  </a:lnTo>
                  <a:lnTo>
                    <a:pt x="212" y="85"/>
                  </a:lnTo>
                  <a:lnTo>
                    <a:pt x="211" y="75"/>
                  </a:lnTo>
                  <a:lnTo>
                    <a:pt x="209" y="66"/>
                  </a:lnTo>
                  <a:lnTo>
                    <a:pt x="204" y="57"/>
                  </a:lnTo>
                  <a:lnTo>
                    <a:pt x="199" y="48"/>
                  </a:lnTo>
                  <a:lnTo>
                    <a:pt x="194" y="39"/>
                  </a:lnTo>
                  <a:lnTo>
                    <a:pt x="188" y="32"/>
                  </a:lnTo>
                  <a:lnTo>
                    <a:pt x="184" y="23"/>
                  </a:lnTo>
                  <a:lnTo>
                    <a:pt x="182" y="0"/>
                  </a:lnTo>
                  <a:lnTo>
                    <a:pt x="186" y="2"/>
                  </a:lnTo>
                  <a:lnTo>
                    <a:pt x="191" y="4"/>
                  </a:lnTo>
                  <a:lnTo>
                    <a:pt x="196" y="5"/>
                  </a:lnTo>
                  <a:lnTo>
                    <a:pt x="200" y="8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5" name="Freeform 117"/>
            <p:cNvSpPr>
              <a:spLocks/>
            </p:cNvSpPr>
            <p:nvPr/>
          </p:nvSpPr>
          <p:spPr bwMode="auto">
            <a:xfrm rot="21434563">
              <a:off x="4553787" y="5049477"/>
              <a:ext cx="367361" cy="609081"/>
            </a:xfrm>
            <a:custGeom>
              <a:avLst/>
              <a:gdLst/>
              <a:ahLst/>
              <a:cxnLst>
                <a:cxn ang="0">
                  <a:pos x="125" y="8"/>
                </a:cxn>
                <a:cxn ang="0">
                  <a:pos x="91" y="8"/>
                </a:cxn>
                <a:cxn ang="0">
                  <a:pos x="58" y="6"/>
                </a:cxn>
                <a:cxn ang="0">
                  <a:pos x="42" y="7"/>
                </a:cxn>
                <a:cxn ang="0">
                  <a:pos x="37" y="15"/>
                </a:cxn>
                <a:cxn ang="0">
                  <a:pos x="43" y="20"/>
                </a:cxn>
                <a:cxn ang="0">
                  <a:pos x="91" y="25"/>
                </a:cxn>
                <a:cxn ang="0">
                  <a:pos x="60" y="23"/>
                </a:cxn>
                <a:cxn ang="0">
                  <a:pos x="30" y="24"/>
                </a:cxn>
                <a:cxn ang="0">
                  <a:pos x="23" y="38"/>
                </a:cxn>
                <a:cxn ang="0">
                  <a:pos x="16" y="43"/>
                </a:cxn>
                <a:cxn ang="0">
                  <a:pos x="13" y="50"/>
                </a:cxn>
                <a:cxn ang="0">
                  <a:pos x="9" y="58"/>
                </a:cxn>
                <a:cxn ang="0">
                  <a:pos x="14" y="113"/>
                </a:cxn>
                <a:cxn ang="0">
                  <a:pos x="33" y="140"/>
                </a:cxn>
                <a:cxn ang="0">
                  <a:pos x="53" y="151"/>
                </a:cxn>
                <a:cxn ang="0">
                  <a:pos x="75" y="162"/>
                </a:cxn>
                <a:cxn ang="0">
                  <a:pos x="87" y="160"/>
                </a:cxn>
                <a:cxn ang="0">
                  <a:pos x="98" y="156"/>
                </a:cxn>
                <a:cxn ang="0">
                  <a:pos x="102" y="156"/>
                </a:cxn>
                <a:cxn ang="0">
                  <a:pos x="87" y="164"/>
                </a:cxn>
                <a:cxn ang="0">
                  <a:pos x="71" y="166"/>
                </a:cxn>
                <a:cxn ang="0">
                  <a:pos x="63" y="169"/>
                </a:cxn>
                <a:cxn ang="0">
                  <a:pos x="76" y="176"/>
                </a:cxn>
                <a:cxn ang="0">
                  <a:pos x="105" y="173"/>
                </a:cxn>
                <a:cxn ang="0">
                  <a:pos x="132" y="162"/>
                </a:cxn>
                <a:cxn ang="0">
                  <a:pos x="121" y="174"/>
                </a:cxn>
                <a:cxn ang="0">
                  <a:pos x="91" y="189"/>
                </a:cxn>
                <a:cxn ang="0">
                  <a:pos x="54" y="192"/>
                </a:cxn>
                <a:cxn ang="0">
                  <a:pos x="52" y="197"/>
                </a:cxn>
                <a:cxn ang="0">
                  <a:pos x="62" y="201"/>
                </a:cxn>
                <a:cxn ang="0">
                  <a:pos x="77" y="201"/>
                </a:cxn>
                <a:cxn ang="0">
                  <a:pos x="93" y="200"/>
                </a:cxn>
                <a:cxn ang="0">
                  <a:pos x="72" y="205"/>
                </a:cxn>
                <a:cxn ang="0">
                  <a:pos x="51" y="206"/>
                </a:cxn>
                <a:cxn ang="0">
                  <a:pos x="29" y="200"/>
                </a:cxn>
                <a:cxn ang="0">
                  <a:pos x="7" y="183"/>
                </a:cxn>
                <a:cxn ang="0">
                  <a:pos x="29" y="200"/>
                </a:cxn>
                <a:cxn ang="0">
                  <a:pos x="31" y="188"/>
                </a:cxn>
                <a:cxn ang="0">
                  <a:pos x="23" y="179"/>
                </a:cxn>
                <a:cxn ang="0">
                  <a:pos x="26" y="177"/>
                </a:cxn>
                <a:cxn ang="0">
                  <a:pos x="15" y="170"/>
                </a:cxn>
                <a:cxn ang="0">
                  <a:pos x="4" y="149"/>
                </a:cxn>
                <a:cxn ang="0">
                  <a:pos x="13" y="149"/>
                </a:cxn>
                <a:cxn ang="0">
                  <a:pos x="30" y="153"/>
                </a:cxn>
                <a:cxn ang="0">
                  <a:pos x="15" y="132"/>
                </a:cxn>
                <a:cxn ang="0">
                  <a:pos x="4" y="58"/>
                </a:cxn>
                <a:cxn ang="0">
                  <a:pos x="29" y="16"/>
                </a:cxn>
                <a:cxn ang="0">
                  <a:pos x="58" y="1"/>
                </a:cxn>
                <a:cxn ang="0">
                  <a:pos x="91" y="3"/>
                </a:cxn>
                <a:cxn ang="0">
                  <a:pos x="123" y="6"/>
                </a:cxn>
              </a:cxnLst>
              <a:rect l="0" t="0" r="r" b="b"/>
              <a:pathLst>
                <a:path w="140" h="206">
                  <a:moveTo>
                    <a:pt x="135" y="7"/>
                  </a:moveTo>
                  <a:lnTo>
                    <a:pt x="135" y="8"/>
                  </a:lnTo>
                  <a:lnTo>
                    <a:pt x="125" y="8"/>
                  </a:lnTo>
                  <a:lnTo>
                    <a:pt x="113" y="8"/>
                  </a:lnTo>
                  <a:lnTo>
                    <a:pt x="102" y="8"/>
                  </a:lnTo>
                  <a:lnTo>
                    <a:pt x="91" y="8"/>
                  </a:lnTo>
                  <a:lnTo>
                    <a:pt x="80" y="8"/>
                  </a:lnTo>
                  <a:lnTo>
                    <a:pt x="68" y="7"/>
                  </a:lnTo>
                  <a:lnTo>
                    <a:pt x="58" y="6"/>
                  </a:lnTo>
                  <a:lnTo>
                    <a:pt x="47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8" y="9"/>
                  </a:lnTo>
                  <a:lnTo>
                    <a:pt x="37" y="11"/>
                  </a:lnTo>
                  <a:lnTo>
                    <a:pt x="37" y="15"/>
                  </a:lnTo>
                  <a:lnTo>
                    <a:pt x="38" y="17"/>
                  </a:lnTo>
                  <a:lnTo>
                    <a:pt x="40" y="19"/>
                  </a:lnTo>
                  <a:lnTo>
                    <a:pt x="43" y="20"/>
                  </a:lnTo>
                  <a:lnTo>
                    <a:pt x="111" y="24"/>
                  </a:lnTo>
                  <a:lnTo>
                    <a:pt x="101" y="25"/>
                  </a:lnTo>
                  <a:lnTo>
                    <a:pt x="91" y="25"/>
                  </a:lnTo>
                  <a:lnTo>
                    <a:pt x="80" y="25"/>
                  </a:lnTo>
                  <a:lnTo>
                    <a:pt x="70" y="24"/>
                  </a:lnTo>
                  <a:lnTo>
                    <a:pt x="60" y="23"/>
                  </a:lnTo>
                  <a:lnTo>
                    <a:pt x="49" y="23"/>
                  </a:lnTo>
                  <a:lnTo>
                    <a:pt x="39" y="23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5" y="34"/>
                  </a:lnTo>
                  <a:lnTo>
                    <a:pt x="23" y="38"/>
                  </a:lnTo>
                  <a:lnTo>
                    <a:pt x="19" y="40"/>
                  </a:lnTo>
                  <a:lnTo>
                    <a:pt x="17" y="41"/>
                  </a:lnTo>
                  <a:lnTo>
                    <a:pt x="16" y="43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3" y="50"/>
                  </a:lnTo>
                  <a:lnTo>
                    <a:pt x="12" y="53"/>
                  </a:lnTo>
                  <a:lnTo>
                    <a:pt x="11" y="56"/>
                  </a:lnTo>
                  <a:lnTo>
                    <a:pt x="9" y="58"/>
                  </a:lnTo>
                  <a:lnTo>
                    <a:pt x="7" y="78"/>
                  </a:lnTo>
                  <a:lnTo>
                    <a:pt x="9" y="96"/>
                  </a:lnTo>
                  <a:lnTo>
                    <a:pt x="14" y="113"/>
                  </a:lnTo>
                  <a:lnTo>
                    <a:pt x="21" y="130"/>
                  </a:lnTo>
                  <a:lnTo>
                    <a:pt x="27" y="135"/>
                  </a:lnTo>
                  <a:lnTo>
                    <a:pt x="33" y="140"/>
                  </a:lnTo>
                  <a:lnTo>
                    <a:pt x="39" y="144"/>
                  </a:lnTo>
                  <a:lnTo>
                    <a:pt x="47" y="148"/>
                  </a:lnTo>
                  <a:lnTo>
                    <a:pt x="53" y="151"/>
                  </a:lnTo>
                  <a:lnTo>
                    <a:pt x="61" y="154"/>
                  </a:lnTo>
                  <a:lnTo>
                    <a:pt x="68" y="157"/>
                  </a:lnTo>
                  <a:lnTo>
                    <a:pt x="75" y="162"/>
                  </a:lnTo>
                  <a:lnTo>
                    <a:pt x="79" y="162"/>
                  </a:lnTo>
                  <a:lnTo>
                    <a:pt x="83" y="161"/>
                  </a:lnTo>
                  <a:lnTo>
                    <a:pt x="87" y="160"/>
                  </a:lnTo>
                  <a:lnTo>
                    <a:pt x="91" y="158"/>
                  </a:lnTo>
                  <a:lnTo>
                    <a:pt x="94" y="157"/>
                  </a:lnTo>
                  <a:lnTo>
                    <a:pt x="98" y="156"/>
                  </a:lnTo>
                  <a:lnTo>
                    <a:pt x="102" y="155"/>
                  </a:lnTo>
                  <a:lnTo>
                    <a:pt x="107" y="154"/>
                  </a:lnTo>
                  <a:lnTo>
                    <a:pt x="102" y="156"/>
                  </a:lnTo>
                  <a:lnTo>
                    <a:pt x="97" y="160"/>
                  </a:lnTo>
                  <a:lnTo>
                    <a:pt x="93" y="162"/>
                  </a:lnTo>
                  <a:lnTo>
                    <a:pt x="87" y="164"/>
                  </a:lnTo>
                  <a:lnTo>
                    <a:pt x="82" y="166"/>
                  </a:lnTo>
                  <a:lnTo>
                    <a:pt x="77" y="167"/>
                  </a:lnTo>
                  <a:lnTo>
                    <a:pt x="71" y="166"/>
                  </a:lnTo>
                  <a:lnTo>
                    <a:pt x="65" y="165"/>
                  </a:lnTo>
                  <a:lnTo>
                    <a:pt x="63" y="167"/>
                  </a:lnTo>
                  <a:lnTo>
                    <a:pt x="63" y="169"/>
                  </a:lnTo>
                  <a:lnTo>
                    <a:pt x="64" y="171"/>
                  </a:lnTo>
                  <a:lnTo>
                    <a:pt x="65" y="173"/>
                  </a:lnTo>
                  <a:lnTo>
                    <a:pt x="76" y="176"/>
                  </a:lnTo>
                  <a:lnTo>
                    <a:pt x="85" y="177"/>
                  </a:lnTo>
                  <a:lnTo>
                    <a:pt x="96" y="176"/>
                  </a:lnTo>
                  <a:lnTo>
                    <a:pt x="105" y="173"/>
                  </a:lnTo>
                  <a:lnTo>
                    <a:pt x="115" y="170"/>
                  </a:lnTo>
                  <a:lnTo>
                    <a:pt x="124" y="167"/>
                  </a:lnTo>
                  <a:lnTo>
                    <a:pt x="132" y="162"/>
                  </a:lnTo>
                  <a:lnTo>
                    <a:pt x="140" y="157"/>
                  </a:lnTo>
                  <a:lnTo>
                    <a:pt x="131" y="167"/>
                  </a:lnTo>
                  <a:lnTo>
                    <a:pt x="121" y="174"/>
                  </a:lnTo>
                  <a:lnTo>
                    <a:pt x="112" y="181"/>
                  </a:lnTo>
                  <a:lnTo>
                    <a:pt x="102" y="185"/>
                  </a:lnTo>
                  <a:lnTo>
                    <a:pt x="91" y="189"/>
                  </a:lnTo>
                  <a:lnTo>
                    <a:pt x="79" y="190"/>
                  </a:lnTo>
                  <a:lnTo>
                    <a:pt x="67" y="192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2" y="195"/>
                  </a:lnTo>
                  <a:lnTo>
                    <a:pt x="52" y="197"/>
                  </a:lnTo>
                  <a:lnTo>
                    <a:pt x="53" y="199"/>
                  </a:lnTo>
                  <a:lnTo>
                    <a:pt x="58" y="200"/>
                  </a:lnTo>
                  <a:lnTo>
                    <a:pt x="62" y="201"/>
                  </a:lnTo>
                  <a:lnTo>
                    <a:pt x="66" y="202"/>
                  </a:lnTo>
                  <a:lnTo>
                    <a:pt x="71" y="201"/>
                  </a:lnTo>
                  <a:lnTo>
                    <a:pt x="77" y="201"/>
                  </a:lnTo>
                  <a:lnTo>
                    <a:pt x="82" y="201"/>
                  </a:lnTo>
                  <a:lnTo>
                    <a:pt x="87" y="200"/>
                  </a:lnTo>
                  <a:lnTo>
                    <a:pt x="93" y="200"/>
                  </a:lnTo>
                  <a:lnTo>
                    <a:pt x="86" y="202"/>
                  </a:lnTo>
                  <a:lnTo>
                    <a:pt x="79" y="204"/>
                  </a:lnTo>
                  <a:lnTo>
                    <a:pt x="72" y="205"/>
                  </a:lnTo>
                  <a:lnTo>
                    <a:pt x="65" y="206"/>
                  </a:lnTo>
                  <a:lnTo>
                    <a:pt x="59" y="206"/>
                  </a:lnTo>
                  <a:lnTo>
                    <a:pt x="51" y="206"/>
                  </a:lnTo>
                  <a:lnTo>
                    <a:pt x="44" y="206"/>
                  </a:lnTo>
                  <a:lnTo>
                    <a:pt x="36" y="205"/>
                  </a:lnTo>
                  <a:lnTo>
                    <a:pt x="29" y="200"/>
                  </a:lnTo>
                  <a:lnTo>
                    <a:pt x="20" y="196"/>
                  </a:lnTo>
                  <a:lnTo>
                    <a:pt x="13" y="190"/>
                  </a:lnTo>
                  <a:lnTo>
                    <a:pt x="7" y="183"/>
                  </a:lnTo>
                  <a:lnTo>
                    <a:pt x="15" y="188"/>
                  </a:lnTo>
                  <a:lnTo>
                    <a:pt x="22" y="195"/>
                  </a:lnTo>
                  <a:lnTo>
                    <a:pt x="29" y="200"/>
                  </a:lnTo>
                  <a:lnTo>
                    <a:pt x="37" y="199"/>
                  </a:lnTo>
                  <a:lnTo>
                    <a:pt x="35" y="193"/>
                  </a:lnTo>
                  <a:lnTo>
                    <a:pt x="31" y="188"/>
                  </a:lnTo>
                  <a:lnTo>
                    <a:pt x="27" y="184"/>
                  </a:lnTo>
                  <a:lnTo>
                    <a:pt x="22" y="180"/>
                  </a:lnTo>
                  <a:lnTo>
                    <a:pt x="23" y="179"/>
                  </a:lnTo>
                  <a:lnTo>
                    <a:pt x="25" y="179"/>
                  </a:lnTo>
                  <a:lnTo>
                    <a:pt x="26" y="178"/>
                  </a:lnTo>
                  <a:lnTo>
                    <a:pt x="26" y="177"/>
                  </a:lnTo>
                  <a:lnTo>
                    <a:pt x="22" y="173"/>
                  </a:lnTo>
                  <a:lnTo>
                    <a:pt x="21" y="176"/>
                  </a:lnTo>
                  <a:lnTo>
                    <a:pt x="15" y="170"/>
                  </a:lnTo>
                  <a:lnTo>
                    <a:pt x="13" y="163"/>
                  </a:lnTo>
                  <a:lnTo>
                    <a:pt x="10" y="155"/>
                  </a:lnTo>
                  <a:lnTo>
                    <a:pt x="4" y="149"/>
                  </a:lnTo>
                  <a:lnTo>
                    <a:pt x="0" y="131"/>
                  </a:lnTo>
                  <a:lnTo>
                    <a:pt x="5" y="139"/>
                  </a:lnTo>
                  <a:lnTo>
                    <a:pt x="13" y="149"/>
                  </a:lnTo>
                  <a:lnTo>
                    <a:pt x="20" y="156"/>
                  </a:lnTo>
                  <a:lnTo>
                    <a:pt x="29" y="162"/>
                  </a:lnTo>
                  <a:lnTo>
                    <a:pt x="30" y="153"/>
                  </a:lnTo>
                  <a:lnTo>
                    <a:pt x="26" y="147"/>
                  </a:lnTo>
                  <a:lnTo>
                    <a:pt x="20" y="139"/>
                  </a:lnTo>
                  <a:lnTo>
                    <a:pt x="15" y="132"/>
                  </a:lnTo>
                  <a:lnTo>
                    <a:pt x="4" y="107"/>
                  </a:lnTo>
                  <a:lnTo>
                    <a:pt x="1" y="83"/>
                  </a:lnTo>
                  <a:lnTo>
                    <a:pt x="4" y="58"/>
                  </a:lnTo>
                  <a:lnTo>
                    <a:pt x="15" y="35"/>
                  </a:lnTo>
                  <a:lnTo>
                    <a:pt x="21" y="25"/>
                  </a:lnTo>
                  <a:lnTo>
                    <a:pt x="29" y="16"/>
                  </a:lnTo>
                  <a:lnTo>
                    <a:pt x="36" y="6"/>
                  </a:lnTo>
                  <a:lnTo>
                    <a:pt x="46" y="0"/>
                  </a:lnTo>
                  <a:lnTo>
                    <a:pt x="58" y="1"/>
                  </a:lnTo>
                  <a:lnTo>
                    <a:pt x="69" y="2"/>
                  </a:lnTo>
                  <a:lnTo>
                    <a:pt x="80" y="3"/>
                  </a:lnTo>
                  <a:lnTo>
                    <a:pt x="91" y="3"/>
                  </a:lnTo>
                  <a:lnTo>
                    <a:pt x="101" y="4"/>
                  </a:lnTo>
                  <a:lnTo>
                    <a:pt x="112" y="5"/>
                  </a:lnTo>
                  <a:lnTo>
                    <a:pt x="123" y="6"/>
                  </a:lnTo>
                  <a:lnTo>
                    <a:pt x="135" y="7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6" name="Freeform 118"/>
            <p:cNvSpPr>
              <a:spLocks/>
            </p:cNvSpPr>
            <p:nvPr/>
          </p:nvSpPr>
          <p:spPr bwMode="auto">
            <a:xfrm rot="21434563">
              <a:off x="5100684" y="5036902"/>
              <a:ext cx="52480" cy="5026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17" y="17"/>
                </a:cxn>
                <a:cxn ang="0">
                  <a:pos x="14" y="13"/>
                </a:cxn>
                <a:cxn ang="0">
                  <a:pos x="10" y="10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18" y="3"/>
                </a:cxn>
                <a:cxn ang="0">
                  <a:pos x="20" y="11"/>
                </a:cxn>
              </a:cxnLst>
              <a:rect l="0" t="0" r="r" b="b"/>
              <a:pathLst>
                <a:path w="20" h="17">
                  <a:moveTo>
                    <a:pt x="20" y="11"/>
                  </a:moveTo>
                  <a:lnTo>
                    <a:pt x="17" y="17"/>
                  </a:lnTo>
                  <a:lnTo>
                    <a:pt x="14" y="13"/>
                  </a:lnTo>
                  <a:lnTo>
                    <a:pt x="10" y="10"/>
                  </a:lnTo>
                  <a:lnTo>
                    <a:pt x="4" y="6"/>
                  </a:lnTo>
                  <a:lnTo>
                    <a:pt x="0" y="2"/>
                  </a:lnTo>
                  <a:lnTo>
                    <a:pt x="6" y="1"/>
                  </a:lnTo>
                  <a:lnTo>
                    <a:pt x="13" y="0"/>
                  </a:lnTo>
                  <a:lnTo>
                    <a:pt x="18" y="3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7" name="Freeform 119"/>
            <p:cNvSpPr>
              <a:spLocks/>
            </p:cNvSpPr>
            <p:nvPr/>
          </p:nvSpPr>
          <p:spPr bwMode="auto">
            <a:xfrm rot="21434563">
              <a:off x="7328052" y="4912346"/>
              <a:ext cx="78720" cy="35481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6" y="1"/>
                </a:cxn>
                <a:cxn ang="0">
                  <a:pos x="28" y="3"/>
                </a:cxn>
                <a:cxn ang="0">
                  <a:pos x="29" y="6"/>
                </a:cxn>
                <a:cxn ang="0">
                  <a:pos x="30" y="8"/>
                </a:cxn>
                <a:cxn ang="0">
                  <a:pos x="30" y="12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8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2" y="1"/>
                </a:cxn>
                <a:cxn ang="0">
                  <a:pos x="18" y="3"/>
                </a:cxn>
                <a:cxn ang="0">
                  <a:pos x="23" y="1"/>
                </a:cxn>
              </a:cxnLst>
              <a:rect l="0" t="0" r="r" b="b"/>
              <a:pathLst>
                <a:path w="30" h="12">
                  <a:moveTo>
                    <a:pt x="23" y="1"/>
                  </a:moveTo>
                  <a:lnTo>
                    <a:pt x="26" y="1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0" y="8"/>
                  </a:lnTo>
                  <a:lnTo>
                    <a:pt x="30" y="12"/>
                  </a:lnTo>
                  <a:lnTo>
                    <a:pt x="22" y="9"/>
                  </a:lnTo>
                  <a:lnTo>
                    <a:pt x="12" y="9"/>
                  </a:lnTo>
                  <a:lnTo>
                    <a:pt x="4" y="8"/>
                  </a:lnTo>
                  <a:lnTo>
                    <a:pt x="0" y="3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8" y="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8" name="Freeform 120"/>
            <p:cNvSpPr>
              <a:spLocks/>
            </p:cNvSpPr>
            <p:nvPr/>
          </p:nvSpPr>
          <p:spPr bwMode="auto">
            <a:xfrm rot="21434563">
              <a:off x="6591399" y="4962470"/>
              <a:ext cx="31488" cy="88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0" y="3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10" y="3"/>
                  </a:lnTo>
                  <a:lnTo>
                    <a:pt x="6" y="2"/>
                  </a:lnTo>
                  <a:lnTo>
                    <a:pt x="3" y="1"/>
                  </a:lnTo>
                  <a:lnTo>
                    <a:pt x="0" y="2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9" name="Freeform 121"/>
            <p:cNvSpPr>
              <a:spLocks/>
            </p:cNvSpPr>
            <p:nvPr/>
          </p:nvSpPr>
          <p:spPr bwMode="auto">
            <a:xfrm rot="21434563">
              <a:off x="5530710" y="5016361"/>
              <a:ext cx="385730" cy="44351"/>
            </a:xfrm>
            <a:custGeom>
              <a:avLst/>
              <a:gdLst/>
              <a:ahLst/>
              <a:cxnLst>
                <a:cxn ang="0">
                  <a:pos x="144" y="9"/>
                </a:cxn>
                <a:cxn ang="0">
                  <a:pos x="145" y="10"/>
                </a:cxn>
                <a:cxn ang="0">
                  <a:pos x="146" y="11"/>
                </a:cxn>
                <a:cxn ang="0">
                  <a:pos x="147" y="12"/>
                </a:cxn>
                <a:cxn ang="0">
                  <a:pos x="147" y="13"/>
                </a:cxn>
                <a:cxn ang="0">
                  <a:pos x="143" y="15"/>
                </a:cxn>
                <a:cxn ang="0">
                  <a:pos x="139" y="15"/>
                </a:cxn>
                <a:cxn ang="0">
                  <a:pos x="134" y="15"/>
                </a:cxn>
                <a:cxn ang="0">
                  <a:pos x="130" y="14"/>
                </a:cxn>
                <a:cxn ang="0">
                  <a:pos x="126" y="13"/>
                </a:cxn>
                <a:cxn ang="0">
                  <a:pos x="123" y="12"/>
                </a:cxn>
                <a:cxn ang="0">
                  <a:pos x="118" y="11"/>
                </a:cxn>
                <a:cxn ang="0">
                  <a:pos x="114" y="11"/>
                </a:cxn>
                <a:cxn ang="0">
                  <a:pos x="99" y="13"/>
                </a:cxn>
                <a:cxn ang="0">
                  <a:pos x="84" y="13"/>
                </a:cxn>
                <a:cxn ang="0">
                  <a:pos x="70" y="12"/>
                </a:cxn>
                <a:cxn ang="0">
                  <a:pos x="57" y="11"/>
                </a:cxn>
                <a:cxn ang="0">
                  <a:pos x="43" y="9"/>
                </a:cxn>
                <a:cxn ang="0">
                  <a:pos x="29" y="9"/>
                </a:cxn>
                <a:cxn ang="0">
                  <a:pos x="15" y="10"/>
                </a:cxn>
                <a:cxn ang="0">
                  <a:pos x="0" y="13"/>
                </a:cxn>
                <a:cxn ang="0">
                  <a:pos x="1" y="10"/>
                </a:cxn>
                <a:cxn ang="0">
                  <a:pos x="3" y="7"/>
                </a:cxn>
                <a:cxn ang="0">
                  <a:pos x="7" y="4"/>
                </a:cxn>
                <a:cxn ang="0">
                  <a:pos x="9" y="1"/>
                </a:cxn>
                <a:cxn ang="0">
                  <a:pos x="27" y="0"/>
                </a:cxn>
                <a:cxn ang="0">
                  <a:pos x="44" y="0"/>
                </a:cxn>
                <a:cxn ang="0">
                  <a:pos x="61" y="1"/>
                </a:cxn>
                <a:cxn ang="0">
                  <a:pos x="78" y="2"/>
                </a:cxn>
                <a:cxn ang="0">
                  <a:pos x="94" y="4"/>
                </a:cxn>
                <a:cxn ang="0">
                  <a:pos x="111" y="6"/>
                </a:cxn>
                <a:cxn ang="0">
                  <a:pos x="127" y="8"/>
                </a:cxn>
                <a:cxn ang="0">
                  <a:pos x="144" y="9"/>
                </a:cxn>
              </a:cxnLst>
              <a:rect l="0" t="0" r="r" b="b"/>
              <a:pathLst>
                <a:path w="147" h="15">
                  <a:moveTo>
                    <a:pt x="144" y="9"/>
                  </a:moveTo>
                  <a:lnTo>
                    <a:pt x="145" y="10"/>
                  </a:lnTo>
                  <a:lnTo>
                    <a:pt x="146" y="11"/>
                  </a:lnTo>
                  <a:lnTo>
                    <a:pt x="147" y="12"/>
                  </a:lnTo>
                  <a:lnTo>
                    <a:pt x="147" y="13"/>
                  </a:lnTo>
                  <a:lnTo>
                    <a:pt x="143" y="15"/>
                  </a:lnTo>
                  <a:lnTo>
                    <a:pt x="139" y="15"/>
                  </a:lnTo>
                  <a:lnTo>
                    <a:pt x="134" y="15"/>
                  </a:lnTo>
                  <a:lnTo>
                    <a:pt x="130" y="14"/>
                  </a:lnTo>
                  <a:lnTo>
                    <a:pt x="126" y="13"/>
                  </a:lnTo>
                  <a:lnTo>
                    <a:pt x="123" y="12"/>
                  </a:lnTo>
                  <a:lnTo>
                    <a:pt x="118" y="11"/>
                  </a:lnTo>
                  <a:lnTo>
                    <a:pt x="114" y="11"/>
                  </a:lnTo>
                  <a:lnTo>
                    <a:pt x="99" y="13"/>
                  </a:lnTo>
                  <a:lnTo>
                    <a:pt x="84" y="13"/>
                  </a:lnTo>
                  <a:lnTo>
                    <a:pt x="70" y="12"/>
                  </a:lnTo>
                  <a:lnTo>
                    <a:pt x="57" y="11"/>
                  </a:lnTo>
                  <a:lnTo>
                    <a:pt x="43" y="9"/>
                  </a:lnTo>
                  <a:lnTo>
                    <a:pt x="29" y="9"/>
                  </a:lnTo>
                  <a:lnTo>
                    <a:pt x="15" y="10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3" y="7"/>
                  </a:lnTo>
                  <a:lnTo>
                    <a:pt x="7" y="4"/>
                  </a:lnTo>
                  <a:lnTo>
                    <a:pt x="9" y="1"/>
                  </a:lnTo>
                  <a:lnTo>
                    <a:pt x="27" y="0"/>
                  </a:lnTo>
                  <a:lnTo>
                    <a:pt x="44" y="0"/>
                  </a:lnTo>
                  <a:lnTo>
                    <a:pt x="61" y="1"/>
                  </a:lnTo>
                  <a:lnTo>
                    <a:pt x="78" y="2"/>
                  </a:lnTo>
                  <a:lnTo>
                    <a:pt x="94" y="4"/>
                  </a:lnTo>
                  <a:lnTo>
                    <a:pt x="111" y="6"/>
                  </a:lnTo>
                  <a:lnTo>
                    <a:pt x="127" y="8"/>
                  </a:lnTo>
                  <a:lnTo>
                    <a:pt x="14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0" name="Freeform 122"/>
            <p:cNvSpPr>
              <a:spLocks/>
            </p:cNvSpPr>
            <p:nvPr/>
          </p:nvSpPr>
          <p:spPr bwMode="auto">
            <a:xfrm rot="21434563">
              <a:off x="6151518" y="4989309"/>
              <a:ext cx="31488" cy="23654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9" y="8"/>
                </a:cxn>
                <a:cxn ang="0">
                  <a:pos x="6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6" y="1"/>
                </a:cxn>
                <a:cxn ang="0">
                  <a:pos x="8" y="0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2" y="8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lnTo>
                    <a:pt x="9" y="8"/>
                  </a:lnTo>
                  <a:lnTo>
                    <a:pt x="6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1" name="Freeform 123"/>
            <p:cNvSpPr>
              <a:spLocks/>
            </p:cNvSpPr>
            <p:nvPr/>
          </p:nvSpPr>
          <p:spPr bwMode="auto">
            <a:xfrm rot="21434563">
              <a:off x="7027105" y="4944471"/>
              <a:ext cx="41984" cy="26612"/>
            </a:xfrm>
            <a:custGeom>
              <a:avLst/>
              <a:gdLst/>
              <a:ahLst/>
              <a:cxnLst>
                <a:cxn ang="0">
                  <a:pos x="16" y="9"/>
                </a:cxn>
                <a:cxn ang="0">
                  <a:pos x="12" y="7"/>
                </a:cxn>
                <a:cxn ang="0">
                  <a:pos x="9" y="6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5" y="1"/>
                </a:cxn>
                <a:cxn ang="0">
                  <a:pos x="11" y="3"/>
                </a:cxn>
                <a:cxn ang="0">
                  <a:pos x="14" y="6"/>
                </a:cxn>
                <a:cxn ang="0">
                  <a:pos x="16" y="9"/>
                </a:cxn>
              </a:cxnLst>
              <a:rect l="0" t="0" r="r" b="b"/>
              <a:pathLst>
                <a:path w="16" h="9">
                  <a:moveTo>
                    <a:pt x="16" y="9"/>
                  </a:moveTo>
                  <a:lnTo>
                    <a:pt x="12" y="7"/>
                  </a:lnTo>
                  <a:lnTo>
                    <a:pt x="9" y="6"/>
                  </a:lnTo>
                  <a:lnTo>
                    <a:pt x="4" y="4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1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2" name="Freeform 124"/>
            <p:cNvSpPr>
              <a:spLocks/>
            </p:cNvSpPr>
            <p:nvPr/>
          </p:nvSpPr>
          <p:spPr bwMode="auto">
            <a:xfrm rot="21434563">
              <a:off x="4430137" y="5089243"/>
              <a:ext cx="676993" cy="635691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21" y="18"/>
                </a:cxn>
                <a:cxn ang="0">
                  <a:pos x="16" y="37"/>
                </a:cxn>
                <a:cxn ang="0">
                  <a:pos x="11" y="56"/>
                </a:cxn>
                <a:cxn ang="0">
                  <a:pos x="8" y="76"/>
                </a:cxn>
                <a:cxn ang="0">
                  <a:pos x="6" y="97"/>
                </a:cxn>
                <a:cxn ang="0">
                  <a:pos x="9" y="117"/>
                </a:cxn>
                <a:cxn ang="0">
                  <a:pos x="13" y="136"/>
                </a:cxn>
                <a:cxn ang="0">
                  <a:pos x="20" y="154"/>
                </a:cxn>
                <a:cxn ang="0">
                  <a:pos x="26" y="163"/>
                </a:cxn>
                <a:cxn ang="0">
                  <a:pos x="33" y="170"/>
                </a:cxn>
                <a:cxn ang="0">
                  <a:pos x="41" y="175"/>
                </a:cxn>
                <a:cxn ang="0">
                  <a:pos x="49" y="181"/>
                </a:cxn>
                <a:cxn ang="0">
                  <a:pos x="58" y="185"/>
                </a:cxn>
                <a:cxn ang="0">
                  <a:pos x="66" y="189"/>
                </a:cxn>
                <a:cxn ang="0">
                  <a:pos x="76" y="193"/>
                </a:cxn>
                <a:cxn ang="0">
                  <a:pos x="83" y="199"/>
                </a:cxn>
                <a:cxn ang="0">
                  <a:pos x="102" y="200"/>
                </a:cxn>
                <a:cxn ang="0">
                  <a:pos x="120" y="198"/>
                </a:cxn>
                <a:cxn ang="0">
                  <a:pos x="137" y="193"/>
                </a:cxn>
                <a:cxn ang="0">
                  <a:pos x="153" y="186"/>
                </a:cxn>
                <a:cxn ang="0">
                  <a:pos x="169" y="176"/>
                </a:cxn>
                <a:cxn ang="0">
                  <a:pos x="184" y="166"/>
                </a:cxn>
                <a:cxn ang="0">
                  <a:pos x="197" y="153"/>
                </a:cxn>
                <a:cxn ang="0">
                  <a:pos x="210" y="140"/>
                </a:cxn>
                <a:cxn ang="0">
                  <a:pos x="216" y="131"/>
                </a:cxn>
                <a:cxn ang="0">
                  <a:pos x="223" y="121"/>
                </a:cxn>
                <a:cxn ang="0">
                  <a:pos x="228" y="111"/>
                </a:cxn>
                <a:cxn ang="0">
                  <a:pos x="232" y="101"/>
                </a:cxn>
                <a:cxn ang="0">
                  <a:pos x="237" y="90"/>
                </a:cxn>
                <a:cxn ang="0">
                  <a:pos x="240" y="79"/>
                </a:cxn>
                <a:cxn ang="0">
                  <a:pos x="242" y="69"/>
                </a:cxn>
                <a:cxn ang="0">
                  <a:pos x="244" y="58"/>
                </a:cxn>
                <a:cxn ang="0">
                  <a:pos x="258" y="60"/>
                </a:cxn>
                <a:cxn ang="0">
                  <a:pos x="250" y="86"/>
                </a:cxn>
                <a:cxn ang="0">
                  <a:pos x="240" y="111"/>
                </a:cxn>
                <a:cxn ang="0">
                  <a:pos x="225" y="135"/>
                </a:cxn>
                <a:cxn ang="0">
                  <a:pos x="208" y="157"/>
                </a:cxn>
                <a:cxn ang="0">
                  <a:pos x="188" y="176"/>
                </a:cxn>
                <a:cxn ang="0">
                  <a:pos x="165" y="192"/>
                </a:cxn>
                <a:cxn ang="0">
                  <a:pos x="141" y="205"/>
                </a:cxn>
                <a:cxn ang="0">
                  <a:pos x="114" y="213"/>
                </a:cxn>
                <a:cxn ang="0">
                  <a:pos x="99" y="215"/>
                </a:cxn>
                <a:cxn ang="0">
                  <a:pos x="85" y="214"/>
                </a:cxn>
                <a:cxn ang="0">
                  <a:pos x="71" y="211"/>
                </a:cxn>
                <a:cxn ang="0">
                  <a:pos x="59" y="206"/>
                </a:cxn>
                <a:cxn ang="0">
                  <a:pos x="47" y="200"/>
                </a:cxn>
                <a:cxn ang="0">
                  <a:pos x="35" y="191"/>
                </a:cxn>
                <a:cxn ang="0">
                  <a:pos x="25" y="182"/>
                </a:cxn>
                <a:cxn ang="0">
                  <a:pos x="16" y="172"/>
                </a:cxn>
                <a:cxn ang="0">
                  <a:pos x="8" y="151"/>
                </a:cxn>
                <a:cxn ang="0">
                  <a:pos x="2" y="129"/>
                </a:cxn>
                <a:cxn ang="0">
                  <a:pos x="0" y="106"/>
                </a:cxn>
                <a:cxn ang="0">
                  <a:pos x="0" y="84"/>
                </a:cxn>
                <a:cxn ang="0">
                  <a:pos x="3" y="61"/>
                </a:cxn>
                <a:cxn ang="0">
                  <a:pos x="10" y="40"/>
                </a:cxn>
                <a:cxn ang="0">
                  <a:pos x="17" y="19"/>
                </a:cxn>
                <a:cxn ang="0">
                  <a:pos x="26" y="0"/>
                </a:cxn>
                <a:cxn ang="0">
                  <a:pos x="27" y="0"/>
                </a:cxn>
                <a:cxn ang="0">
                  <a:pos x="28" y="0"/>
                </a:cxn>
                <a:cxn ang="0">
                  <a:pos x="28" y="1"/>
                </a:cxn>
                <a:cxn ang="0">
                  <a:pos x="29" y="1"/>
                </a:cxn>
              </a:cxnLst>
              <a:rect l="0" t="0" r="r" b="b"/>
              <a:pathLst>
                <a:path w="258" h="215">
                  <a:moveTo>
                    <a:pt x="29" y="1"/>
                  </a:moveTo>
                  <a:lnTo>
                    <a:pt x="21" y="18"/>
                  </a:lnTo>
                  <a:lnTo>
                    <a:pt x="16" y="37"/>
                  </a:lnTo>
                  <a:lnTo>
                    <a:pt x="11" y="56"/>
                  </a:lnTo>
                  <a:lnTo>
                    <a:pt x="8" y="76"/>
                  </a:lnTo>
                  <a:lnTo>
                    <a:pt x="6" y="97"/>
                  </a:lnTo>
                  <a:lnTo>
                    <a:pt x="9" y="117"/>
                  </a:lnTo>
                  <a:lnTo>
                    <a:pt x="13" y="136"/>
                  </a:lnTo>
                  <a:lnTo>
                    <a:pt x="20" y="154"/>
                  </a:lnTo>
                  <a:lnTo>
                    <a:pt x="26" y="163"/>
                  </a:lnTo>
                  <a:lnTo>
                    <a:pt x="33" y="170"/>
                  </a:lnTo>
                  <a:lnTo>
                    <a:pt x="41" y="175"/>
                  </a:lnTo>
                  <a:lnTo>
                    <a:pt x="49" y="181"/>
                  </a:lnTo>
                  <a:lnTo>
                    <a:pt x="58" y="185"/>
                  </a:lnTo>
                  <a:lnTo>
                    <a:pt x="66" y="189"/>
                  </a:lnTo>
                  <a:lnTo>
                    <a:pt x="76" y="193"/>
                  </a:lnTo>
                  <a:lnTo>
                    <a:pt x="83" y="199"/>
                  </a:lnTo>
                  <a:lnTo>
                    <a:pt x="102" y="200"/>
                  </a:lnTo>
                  <a:lnTo>
                    <a:pt x="120" y="198"/>
                  </a:lnTo>
                  <a:lnTo>
                    <a:pt x="137" y="193"/>
                  </a:lnTo>
                  <a:lnTo>
                    <a:pt x="153" y="186"/>
                  </a:lnTo>
                  <a:lnTo>
                    <a:pt x="169" y="176"/>
                  </a:lnTo>
                  <a:lnTo>
                    <a:pt x="184" y="166"/>
                  </a:lnTo>
                  <a:lnTo>
                    <a:pt x="197" y="153"/>
                  </a:lnTo>
                  <a:lnTo>
                    <a:pt x="210" y="140"/>
                  </a:lnTo>
                  <a:lnTo>
                    <a:pt x="216" y="131"/>
                  </a:lnTo>
                  <a:lnTo>
                    <a:pt x="223" y="121"/>
                  </a:lnTo>
                  <a:lnTo>
                    <a:pt x="228" y="111"/>
                  </a:lnTo>
                  <a:lnTo>
                    <a:pt x="232" y="101"/>
                  </a:lnTo>
                  <a:lnTo>
                    <a:pt x="237" y="90"/>
                  </a:lnTo>
                  <a:lnTo>
                    <a:pt x="240" y="79"/>
                  </a:lnTo>
                  <a:lnTo>
                    <a:pt x="242" y="69"/>
                  </a:lnTo>
                  <a:lnTo>
                    <a:pt x="244" y="58"/>
                  </a:lnTo>
                  <a:lnTo>
                    <a:pt x="258" y="60"/>
                  </a:lnTo>
                  <a:lnTo>
                    <a:pt x="250" y="86"/>
                  </a:lnTo>
                  <a:lnTo>
                    <a:pt x="240" y="111"/>
                  </a:lnTo>
                  <a:lnTo>
                    <a:pt x="225" y="135"/>
                  </a:lnTo>
                  <a:lnTo>
                    <a:pt x="208" y="157"/>
                  </a:lnTo>
                  <a:lnTo>
                    <a:pt x="188" y="176"/>
                  </a:lnTo>
                  <a:lnTo>
                    <a:pt x="165" y="192"/>
                  </a:lnTo>
                  <a:lnTo>
                    <a:pt x="141" y="205"/>
                  </a:lnTo>
                  <a:lnTo>
                    <a:pt x="114" y="213"/>
                  </a:lnTo>
                  <a:lnTo>
                    <a:pt x="99" y="215"/>
                  </a:lnTo>
                  <a:lnTo>
                    <a:pt x="85" y="214"/>
                  </a:lnTo>
                  <a:lnTo>
                    <a:pt x="71" y="211"/>
                  </a:lnTo>
                  <a:lnTo>
                    <a:pt x="59" y="206"/>
                  </a:lnTo>
                  <a:lnTo>
                    <a:pt x="47" y="200"/>
                  </a:lnTo>
                  <a:lnTo>
                    <a:pt x="35" y="191"/>
                  </a:lnTo>
                  <a:lnTo>
                    <a:pt x="25" y="182"/>
                  </a:lnTo>
                  <a:lnTo>
                    <a:pt x="16" y="172"/>
                  </a:lnTo>
                  <a:lnTo>
                    <a:pt x="8" y="151"/>
                  </a:lnTo>
                  <a:lnTo>
                    <a:pt x="2" y="129"/>
                  </a:lnTo>
                  <a:lnTo>
                    <a:pt x="0" y="106"/>
                  </a:lnTo>
                  <a:lnTo>
                    <a:pt x="0" y="84"/>
                  </a:lnTo>
                  <a:lnTo>
                    <a:pt x="3" y="61"/>
                  </a:lnTo>
                  <a:lnTo>
                    <a:pt x="10" y="40"/>
                  </a:lnTo>
                  <a:lnTo>
                    <a:pt x="17" y="19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3" name="Freeform 125"/>
            <p:cNvSpPr>
              <a:spLocks/>
            </p:cNvSpPr>
            <p:nvPr/>
          </p:nvSpPr>
          <p:spPr bwMode="auto">
            <a:xfrm rot="21434563">
              <a:off x="6833747" y="4977826"/>
              <a:ext cx="414593" cy="736220"/>
            </a:xfrm>
            <a:custGeom>
              <a:avLst/>
              <a:gdLst/>
              <a:ahLst/>
              <a:cxnLst>
                <a:cxn ang="0">
                  <a:pos x="158" y="63"/>
                </a:cxn>
                <a:cxn ang="0">
                  <a:pos x="158" y="87"/>
                </a:cxn>
                <a:cxn ang="0">
                  <a:pos x="155" y="110"/>
                </a:cxn>
                <a:cxn ang="0">
                  <a:pos x="149" y="132"/>
                </a:cxn>
                <a:cxn ang="0">
                  <a:pos x="142" y="152"/>
                </a:cxn>
                <a:cxn ang="0">
                  <a:pos x="131" y="172"/>
                </a:cxn>
                <a:cxn ang="0">
                  <a:pos x="118" y="192"/>
                </a:cxn>
                <a:cxn ang="0">
                  <a:pos x="104" y="209"/>
                </a:cxn>
                <a:cxn ang="0">
                  <a:pos x="87" y="226"/>
                </a:cxn>
                <a:cxn ang="0">
                  <a:pos x="79" y="230"/>
                </a:cxn>
                <a:cxn ang="0">
                  <a:pos x="73" y="234"/>
                </a:cxn>
                <a:cxn ang="0">
                  <a:pos x="66" y="240"/>
                </a:cxn>
                <a:cxn ang="0">
                  <a:pos x="58" y="241"/>
                </a:cxn>
                <a:cxn ang="0">
                  <a:pos x="54" y="244"/>
                </a:cxn>
                <a:cxn ang="0">
                  <a:pos x="48" y="247"/>
                </a:cxn>
                <a:cxn ang="0">
                  <a:pos x="43" y="248"/>
                </a:cxn>
                <a:cxn ang="0">
                  <a:pos x="36" y="249"/>
                </a:cxn>
                <a:cxn ang="0">
                  <a:pos x="31" y="249"/>
                </a:cxn>
                <a:cxn ang="0">
                  <a:pos x="25" y="249"/>
                </a:cxn>
                <a:cxn ang="0">
                  <a:pos x="19" y="249"/>
                </a:cxn>
                <a:cxn ang="0">
                  <a:pos x="14" y="249"/>
                </a:cxn>
                <a:cxn ang="0">
                  <a:pos x="0" y="248"/>
                </a:cxn>
                <a:cxn ang="0">
                  <a:pos x="25" y="243"/>
                </a:cxn>
                <a:cxn ang="0">
                  <a:pos x="48" y="233"/>
                </a:cxn>
                <a:cxn ang="0">
                  <a:pos x="69" y="221"/>
                </a:cxn>
                <a:cxn ang="0">
                  <a:pos x="91" y="205"/>
                </a:cxn>
                <a:cxn ang="0">
                  <a:pos x="108" y="187"/>
                </a:cxn>
                <a:cxn ang="0">
                  <a:pos x="123" y="167"/>
                </a:cxn>
                <a:cxn ang="0">
                  <a:pos x="134" y="145"/>
                </a:cxn>
                <a:cxn ang="0">
                  <a:pos x="142" y="120"/>
                </a:cxn>
                <a:cxn ang="0">
                  <a:pos x="147" y="99"/>
                </a:cxn>
                <a:cxn ang="0">
                  <a:pos x="147" y="75"/>
                </a:cxn>
                <a:cxn ang="0">
                  <a:pos x="144" y="51"/>
                </a:cxn>
                <a:cxn ang="0">
                  <a:pos x="137" y="30"/>
                </a:cxn>
                <a:cxn ang="0">
                  <a:pos x="134" y="30"/>
                </a:cxn>
                <a:cxn ang="0">
                  <a:pos x="132" y="28"/>
                </a:cxn>
                <a:cxn ang="0">
                  <a:pos x="132" y="24"/>
                </a:cxn>
                <a:cxn ang="0">
                  <a:pos x="131" y="22"/>
                </a:cxn>
                <a:cxn ang="0">
                  <a:pos x="131" y="17"/>
                </a:cxn>
                <a:cxn ang="0">
                  <a:pos x="127" y="12"/>
                </a:cxn>
                <a:cxn ang="0">
                  <a:pos x="123" y="6"/>
                </a:cxn>
                <a:cxn ang="0">
                  <a:pos x="124" y="0"/>
                </a:cxn>
                <a:cxn ang="0">
                  <a:pos x="130" y="7"/>
                </a:cxn>
                <a:cxn ang="0">
                  <a:pos x="137" y="14"/>
                </a:cxn>
                <a:cxn ang="0">
                  <a:pos x="143" y="21"/>
                </a:cxn>
                <a:cxn ang="0">
                  <a:pos x="148" y="28"/>
                </a:cxn>
                <a:cxn ang="0">
                  <a:pos x="153" y="35"/>
                </a:cxn>
                <a:cxn ang="0">
                  <a:pos x="156" y="44"/>
                </a:cxn>
                <a:cxn ang="0">
                  <a:pos x="158" y="52"/>
                </a:cxn>
                <a:cxn ang="0">
                  <a:pos x="158" y="63"/>
                </a:cxn>
              </a:cxnLst>
              <a:rect l="0" t="0" r="r" b="b"/>
              <a:pathLst>
                <a:path w="158" h="249">
                  <a:moveTo>
                    <a:pt x="158" y="63"/>
                  </a:moveTo>
                  <a:lnTo>
                    <a:pt x="158" y="87"/>
                  </a:lnTo>
                  <a:lnTo>
                    <a:pt x="155" y="110"/>
                  </a:lnTo>
                  <a:lnTo>
                    <a:pt x="149" y="132"/>
                  </a:lnTo>
                  <a:lnTo>
                    <a:pt x="142" y="152"/>
                  </a:lnTo>
                  <a:lnTo>
                    <a:pt x="131" y="172"/>
                  </a:lnTo>
                  <a:lnTo>
                    <a:pt x="118" y="192"/>
                  </a:lnTo>
                  <a:lnTo>
                    <a:pt x="104" y="209"/>
                  </a:lnTo>
                  <a:lnTo>
                    <a:pt x="87" y="226"/>
                  </a:lnTo>
                  <a:lnTo>
                    <a:pt x="79" y="230"/>
                  </a:lnTo>
                  <a:lnTo>
                    <a:pt x="73" y="234"/>
                  </a:lnTo>
                  <a:lnTo>
                    <a:pt x="66" y="240"/>
                  </a:lnTo>
                  <a:lnTo>
                    <a:pt x="58" y="241"/>
                  </a:lnTo>
                  <a:lnTo>
                    <a:pt x="54" y="244"/>
                  </a:lnTo>
                  <a:lnTo>
                    <a:pt x="48" y="247"/>
                  </a:lnTo>
                  <a:lnTo>
                    <a:pt x="43" y="248"/>
                  </a:lnTo>
                  <a:lnTo>
                    <a:pt x="36" y="249"/>
                  </a:lnTo>
                  <a:lnTo>
                    <a:pt x="31" y="249"/>
                  </a:lnTo>
                  <a:lnTo>
                    <a:pt x="25" y="249"/>
                  </a:lnTo>
                  <a:lnTo>
                    <a:pt x="19" y="249"/>
                  </a:lnTo>
                  <a:lnTo>
                    <a:pt x="14" y="249"/>
                  </a:lnTo>
                  <a:lnTo>
                    <a:pt x="0" y="248"/>
                  </a:lnTo>
                  <a:lnTo>
                    <a:pt x="25" y="243"/>
                  </a:lnTo>
                  <a:lnTo>
                    <a:pt x="48" y="233"/>
                  </a:lnTo>
                  <a:lnTo>
                    <a:pt x="69" y="221"/>
                  </a:lnTo>
                  <a:lnTo>
                    <a:pt x="91" y="205"/>
                  </a:lnTo>
                  <a:lnTo>
                    <a:pt x="108" y="187"/>
                  </a:lnTo>
                  <a:lnTo>
                    <a:pt x="123" y="167"/>
                  </a:lnTo>
                  <a:lnTo>
                    <a:pt x="134" y="145"/>
                  </a:lnTo>
                  <a:lnTo>
                    <a:pt x="142" y="120"/>
                  </a:lnTo>
                  <a:lnTo>
                    <a:pt x="147" y="99"/>
                  </a:lnTo>
                  <a:lnTo>
                    <a:pt x="147" y="75"/>
                  </a:lnTo>
                  <a:lnTo>
                    <a:pt x="144" y="51"/>
                  </a:lnTo>
                  <a:lnTo>
                    <a:pt x="137" y="30"/>
                  </a:lnTo>
                  <a:lnTo>
                    <a:pt x="134" y="30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1" y="22"/>
                  </a:lnTo>
                  <a:lnTo>
                    <a:pt x="131" y="17"/>
                  </a:lnTo>
                  <a:lnTo>
                    <a:pt x="127" y="12"/>
                  </a:lnTo>
                  <a:lnTo>
                    <a:pt x="123" y="6"/>
                  </a:lnTo>
                  <a:lnTo>
                    <a:pt x="124" y="0"/>
                  </a:lnTo>
                  <a:lnTo>
                    <a:pt x="130" y="7"/>
                  </a:lnTo>
                  <a:lnTo>
                    <a:pt x="137" y="14"/>
                  </a:lnTo>
                  <a:lnTo>
                    <a:pt x="143" y="21"/>
                  </a:lnTo>
                  <a:lnTo>
                    <a:pt x="148" y="28"/>
                  </a:lnTo>
                  <a:lnTo>
                    <a:pt x="153" y="35"/>
                  </a:lnTo>
                  <a:lnTo>
                    <a:pt x="156" y="44"/>
                  </a:lnTo>
                  <a:lnTo>
                    <a:pt x="158" y="52"/>
                  </a:lnTo>
                  <a:lnTo>
                    <a:pt x="158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4" name="Freeform 126"/>
            <p:cNvSpPr>
              <a:spLocks/>
            </p:cNvSpPr>
            <p:nvPr/>
          </p:nvSpPr>
          <p:spPr bwMode="auto">
            <a:xfrm rot="21434563">
              <a:off x="5509147" y="5068062"/>
              <a:ext cx="377857" cy="38439"/>
            </a:xfrm>
            <a:custGeom>
              <a:avLst/>
              <a:gdLst/>
              <a:ahLst/>
              <a:cxnLst>
                <a:cxn ang="0">
                  <a:pos x="144" y="8"/>
                </a:cxn>
                <a:cxn ang="0">
                  <a:pos x="142" y="13"/>
                </a:cxn>
                <a:cxn ang="0">
                  <a:pos x="138" y="13"/>
                </a:cxn>
                <a:cxn ang="0">
                  <a:pos x="133" y="12"/>
                </a:cxn>
                <a:cxn ang="0">
                  <a:pos x="128" y="12"/>
                </a:cxn>
                <a:cxn ang="0">
                  <a:pos x="118" y="13"/>
                </a:cxn>
                <a:cxn ang="0">
                  <a:pos x="106" y="13"/>
                </a:cxn>
                <a:cxn ang="0">
                  <a:pos x="94" y="11"/>
                </a:cxn>
                <a:cxn ang="0">
                  <a:pos x="82" y="10"/>
                </a:cxn>
                <a:cxn ang="0">
                  <a:pos x="70" y="8"/>
                </a:cxn>
                <a:cxn ang="0">
                  <a:pos x="57" y="8"/>
                </a:cxn>
                <a:cxn ang="0">
                  <a:pos x="44" y="9"/>
                </a:cxn>
                <a:cxn ang="0">
                  <a:pos x="32" y="12"/>
                </a:cxn>
                <a:cxn ang="0">
                  <a:pos x="28" y="11"/>
                </a:cxn>
                <a:cxn ang="0">
                  <a:pos x="24" y="11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1" y="12"/>
                </a:cxn>
                <a:cxn ang="0">
                  <a:pos x="7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1"/>
                </a:cxn>
                <a:cxn ang="0">
                  <a:pos x="13" y="0"/>
                </a:cxn>
                <a:cxn ang="0">
                  <a:pos x="22" y="1"/>
                </a:cxn>
                <a:cxn ang="0">
                  <a:pos x="29" y="0"/>
                </a:cxn>
                <a:cxn ang="0">
                  <a:pos x="45" y="1"/>
                </a:cxn>
                <a:cxn ang="0">
                  <a:pos x="60" y="1"/>
                </a:cxn>
                <a:cxn ang="0">
                  <a:pos x="75" y="1"/>
                </a:cxn>
                <a:cxn ang="0">
                  <a:pos x="89" y="2"/>
                </a:cxn>
                <a:cxn ang="0">
                  <a:pos x="103" y="2"/>
                </a:cxn>
                <a:cxn ang="0">
                  <a:pos x="117" y="3"/>
                </a:cxn>
                <a:cxn ang="0">
                  <a:pos x="131" y="6"/>
                </a:cxn>
                <a:cxn ang="0">
                  <a:pos x="144" y="8"/>
                </a:cxn>
              </a:cxnLst>
              <a:rect l="0" t="0" r="r" b="b"/>
              <a:pathLst>
                <a:path w="144" h="13">
                  <a:moveTo>
                    <a:pt x="144" y="8"/>
                  </a:moveTo>
                  <a:lnTo>
                    <a:pt x="142" y="13"/>
                  </a:lnTo>
                  <a:lnTo>
                    <a:pt x="138" y="13"/>
                  </a:lnTo>
                  <a:lnTo>
                    <a:pt x="133" y="12"/>
                  </a:lnTo>
                  <a:lnTo>
                    <a:pt x="128" y="12"/>
                  </a:lnTo>
                  <a:lnTo>
                    <a:pt x="118" y="13"/>
                  </a:lnTo>
                  <a:lnTo>
                    <a:pt x="106" y="13"/>
                  </a:lnTo>
                  <a:lnTo>
                    <a:pt x="94" y="11"/>
                  </a:lnTo>
                  <a:lnTo>
                    <a:pt x="82" y="10"/>
                  </a:lnTo>
                  <a:lnTo>
                    <a:pt x="70" y="8"/>
                  </a:lnTo>
                  <a:lnTo>
                    <a:pt x="57" y="8"/>
                  </a:lnTo>
                  <a:lnTo>
                    <a:pt x="44" y="9"/>
                  </a:lnTo>
                  <a:lnTo>
                    <a:pt x="32" y="12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1" y="12"/>
                  </a:lnTo>
                  <a:lnTo>
                    <a:pt x="7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1"/>
                  </a:lnTo>
                  <a:lnTo>
                    <a:pt x="13" y="0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45" y="1"/>
                  </a:lnTo>
                  <a:lnTo>
                    <a:pt x="60" y="1"/>
                  </a:lnTo>
                  <a:lnTo>
                    <a:pt x="75" y="1"/>
                  </a:lnTo>
                  <a:lnTo>
                    <a:pt x="89" y="2"/>
                  </a:lnTo>
                  <a:lnTo>
                    <a:pt x="103" y="2"/>
                  </a:lnTo>
                  <a:lnTo>
                    <a:pt x="117" y="3"/>
                  </a:lnTo>
                  <a:lnTo>
                    <a:pt x="131" y="6"/>
                  </a:lnTo>
                  <a:lnTo>
                    <a:pt x="144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5" name="Freeform 127"/>
            <p:cNvSpPr>
              <a:spLocks/>
            </p:cNvSpPr>
            <p:nvPr/>
          </p:nvSpPr>
          <p:spPr bwMode="auto">
            <a:xfrm rot="21434563">
              <a:off x="4763526" y="5113012"/>
              <a:ext cx="322753" cy="94615"/>
            </a:xfrm>
            <a:custGeom>
              <a:avLst/>
              <a:gdLst/>
              <a:ahLst/>
              <a:cxnLst>
                <a:cxn ang="0">
                  <a:pos x="123" y="10"/>
                </a:cxn>
                <a:cxn ang="0">
                  <a:pos x="117" y="11"/>
                </a:cxn>
                <a:cxn ang="0">
                  <a:pos x="111" y="12"/>
                </a:cxn>
                <a:cxn ang="0">
                  <a:pos x="105" y="12"/>
                </a:cxn>
                <a:cxn ang="0">
                  <a:pos x="98" y="13"/>
                </a:cxn>
                <a:cxn ang="0">
                  <a:pos x="92" y="13"/>
                </a:cxn>
                <a:cxn ang="0">
                  <a:pos x="85" y="14"/>
                </a:cxn>
                <a:cxn ang="0">
                  <a:pos x="80" y="15"/>
                </a:cxn>
                <a:cxn ang="0">
                  <a:pos x="75" y="17"/>
                </a:cxn>
                <a:cxn ang="0">
                  <a:pos x="66" y="18"/>
                </a:cxn>
                <a:cxn ang="0">
                  <a:pos x="57" y="19"/>
                </a:cxn>
                <a:cxn ang="0">
                  <a:pos x="48" y="22"/>
                </a:cxn>
                <a:cxn ang="0">
                  <a:pos x="40" y="23"/>
                </a:cxn>
                <a:cxn ang="0">
                  <a:pos x="31" y="26"/>
                </a:cxn>
                <a:cxn ang="0">
                  <a:pos x="22" y="28"/>
                </a:cxn>
                <a:cxn ang="0">
                  <a:pos x="14" y="30"/>
                </a:cxn>
                <a:cxn ang="0">
                  <a:pos x="5" y="32"/>
                </a:cxn>
                <a:cxn ang="0">
                  <a:pos x="0" y="30"/>
                </a:cxn>
                <a:cxn ang="0">
                  <a:pos x="2" y="22"/>
                </a:cxn>
                <a:cxn ang="0">
                  <a:pos x="103" y="0"/>
                </a:cxn>
                <a:cxn ang="0">
                  <a:pos x="110" y="0"/>
                </a:cxn>
                <a:cxn ang="0">
                  <a:pos x="116" y="1"/>
                </a:cxn>
                <a:cxn ang="0">
                  <a:pos x="120" y="5"/>
                </a:cxn>
                <a:cxn ang="0">
                  <a:pos x="123" y="10"/>
                </a:cxn>
              </a:cxnLst>
              <a:rect l="0" t="0" r="r" b="b"/>
              <a:pathLst>
                <a:path w="123" h="32">
                  <a:moveTo>
                    <a:pt x="123" y="10"/>
                  </a:moveTo>
                  <a:lnTo>
                    <a:pt x="117" y="11"/>
                  </a:lnTo>
                  <a:lnTo>
                    <a:pt x="111" y="12"/>
                  </a:lnTo>
                  <a:lnTo>
                    <a:pt x="105" y="12"/>
                  </a:lnTo>
                  <a:lnTo>
                    <a:pt x="98" y="13"/>
                  </a:lnTo>
                  <a:lnTo>
                    <a:pt x="92" y="13"/>
                  </a:lnTo>
                  <a:lnTo>
                    <a:pt x="85" y="14"/>
                  </a:lnTo>
                  <a:lnTo>
                    <a:pt x="80" y="15"/>
                  </a:lnTo>
                  <a:lnTo>
                    <a:pt x="75" y="17"/>
                  </a:lnTo>
                  <a:lnTo>
                    <a:pt x="66" y="18"/>
                  </a:lnTo>
                  <a:lnTo>
                    <a:pt x="57" y="19"/>
                  </a:lnTo>
                  <a:lnTo>
                    <a:pt x="48" y="22"/>
                  </a:lnTo>
                  <a:lnTo>
                    <a:pt x="40" y="23"/>
                  </a:lnTo>
                  <a:lnTo>
                    <a:pt x="31" y="26"/>
                  </a:lnTo>
                  <a:lnTo>
                    <a:pt x="22" y="28"/>
                  </a:lnTo>
                  <a:lnTo>
                    <a:pt x="14" y="30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103" y="0"/>
                  </a:lnTo>
                  <a:lnTo>
                    <a:pt x="110" y="0"/>
                  </a:lnTo>
                  <a:lnTo>
                    <a:pt x="116" y="1"/>
                  </a:lnTo>
                  <a:lnTo>
                    <a:pt x="120" y="5"/>
                  </a:lnTo>
                  <a:lnTo>
                    <a:pt x="123" y="1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6" name="Freeform 128"/>
            <p:cNvSpPr>
              <a:spLocks/>
            </p:cNvSpPr>
            <p:nvPr/>
          </p:nvSpPr>
          <p:spPr bwMode="auto">
            <a:xfrm rot="21434563">
              <a:off x="5220352" y="5098070"/>
              <a:ext cx="178432" cy="115312"/>
            </a:xfrm>
            <a:custGeom>
              <a:avLst/>
              <a:gdLst/>
              <a:ahLst/>
              <a:cxnLst>
                <a:cxn ang="0">
                  <a:pos x="68" y="16"/>
                </a:cxn>
                <a:cxn ang="0">
                  <a:pos x="65" y="39"/>
                </a:cxn>
                <a:cxn ang="0">
                  <a:pos x="59" y="32"/>
                </a:cxn>
                <a:cxn ang="0">
                  <a:pos x="53" y="27"/>
                </a:cxn>
                <a:cxn ang="0">
                  <a:pos x="46" y="24"/>
                </a:cxn>
                <a:cxn ang="0">
                  <a:pos x="38" y="21"/>
                </a:cxn>
                <a:cxn ang="0">
                  <a:pos x="30" y="19"/>
                </a:cxn>
                <a:cxn ang="0">
                  <a:pos x="22" y="17"/>
                </a:cxn>
                <a:cxn ang="0">
                  <a:pos x="14" y="15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4" y="13"/>
                </a:cxn>
                <a:cxn ang="0">
                  <a:pos x="2" y="13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25" y="1"/>
                </a:cxn>
                <a:cxn ang="0">
                  <a:pos x="33" y="4"/>
                </a:cxn>
                <a:cxn ang="0">
                  <a:pos x="40" y="6"/>
                </a:cxn>
                <a:cxn ang="0">
                  <a:pos x="48" y="8"/>
                </a:cxn>
                <a:cxn ang="0">
                  <a:pos x="55" y="11"/>
                </a:cxn>
                <a:cxn ang="0">
                  <a:pos x="62" y="14"/>
                </a:cxn>
                <a:cxn ang="0">
                  <a:pos x="68" y="16"/>
                </a:cxn>
              </a:cxnLst>
              <a:rect l="0" t="0" r="r" b="b"/>
              <a:pathLst>
                <a:path w="68" h="39">
                  <a:moveTo>
                    <a:pt x="68" y="16"/>
                  </a:moveTo>
                  <a:lnTo>
                    <a:pt x="65" y="39"/>
                  </a:lnTo>
                  <a:lnTo>
                    <a:pt x="59" y="32"/>
                  </a:lnTo>
                  <a:lnTo>
                    <a:pt x="53" y="27"/>
                  </a:lnTo>
                  <a:lnTo>
                    <a:pt x="46" y="24"/>
                  </a:lnTo>
                  <a:lnTo>
                    <a:pt x="38" y="21"/>
                  </a:lnTo>
                  <a:lnTo>
                    <a:pt x="30" y="19"/>
                  </a:lnTo>
                  <a:lnTo>
                    <a:pt x="22" y="17"/>
                  </a:lnTo>
                  <a:lnTo>
                    <a:pt x="14" y="15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4" y="13"/>
                  </a:lnTo>
                  <a:lnTo>
                    <a:pt x="2" y="13"/>
                  </a:lnTo>
                  <a:lnTo>
                    <a:pt x="0" y="12"/>
                  </a:lnTo>
                  <a:lnTo>
                    <a:pt x="2" y="9"/>
                  </a:lnTo>
                  <a:lnTo>
                    <a:pt x="4" y="6"/>
                  </a:lnTo>
                  <a:lnTo>
                    <a:pt x="6" y="3"/>
                  </a:lnTo>
                  <a:lnTo>
                    <a:pt x="9" y="0"/>
                  </a:lnTo>
                  <a:lnTo>
                    <a:pt x="18" y="0"/>
                  </a:lnTo>
                  <a:lnTo>
                    <a:pt x="25" y="1"/>
                  </a:lnTo>
                  <a:lnTo>
                    <a:pt x="33" y="4"/>
                  </a:lnTo>
                  <a:lnTo>
                    <a:pt x="40" y="6"/>
                  </a:lnTo>
                  <a:lnTo>
                    <a:pt x="48" y="8"/>
                  </a:lnTo>
                  <a:lnTo>
                    <a:pt x="55" y="11"/>
                  </a:lnTo>
                  <a:lnTo>
                    <a:pt x="62" y="14"/>
                  </a:lnTo>
                  <a:lnTo>
                    <a:pt x="68" y="1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7" name="Freeform 129"/>
            <p:cNvSpPr>
              <a:spLocks/>
            </p:cNvSpPr>
            <p:nvPr/>
          </p:nvSpPr>
          <p:spPr bwMode="auto">
            <a:xfrm rot="21434563">
              <a:off x="7349490" y="4985043"/>
              <a:ext cx="83969" cy="32524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21" y="5"/>
                </a:cxn>
                <a:cxn ang="0">
                  <a:pos x="23" y="3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27" y="4"/>
                </a:cxn>
                <a:cxn ang="0">
                  <a:pos x="27" y="7"/>
                </a:cxn>
                <a:cxn ang="0">
                  <a:pos x="27" y="9"/>
                </a:cxn>
                <a:cxn ang="0">
                  <a:pos x="29" y="9"/>
                </a:cxn>
                <a:cxn ang="0">
                  <a:pos x="32" y="11"/>
                </a:cxn>
                <a:cxn ang="0">
                  <a:pos x="27" y="9"/>
                </a:cxn>
                <a:cxn ang="0">
                  <a:pos x="22" y="9"/>
                </a:cxn>
                <a:cxn ang="0">
                  <a:pos x="17" y="9"/>
                </a:cxn>
                <a:cxn ang="0">
                  <a:pos x="10" y="9"/>
                </a:cxn>
                <a:cxn ang="0">
                  <a:pos x="5" y="9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5" y="4"/>
                </a:cxn>
                <a:cxn ang="0">
                  <a:pos x="19" y="7"/>
                </a:cxn>
              </a:cxnLst>
              <a:rect l="0" t="0" r="r" b="b"/>
              <a:pathLst>
                <a:path w="32" h="11">
                  <a:moveTo>
                    <a:pt x="19" y="7"/>
                  </a:moveTo>
                  <a:lnTo>
                    <a:pt x="21" y="5"/>
                  </a:lnTo>
                  <a:lnTo>
                    <a:pt x="23" y="3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7" y="4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9" y="9"/>
                  </a:lnTo>
                  <a:lnTo>
                    <a:pt x="32" y="11"/>
                  </a:lnTo>
                  <a:lnTo>
                    <a:pt x="27" y="9"/>
                  </a:lnTo>
                  <a:lnTo>
                    <a:pt x="22" y="9"/>
                  </a:lnTo>
                  <a:lnTo>
                    <a:pt x="17" y="9"/>
                  </a:lnTo>
                  <a:lnTo>
                    <a:pt x="10" y="9"/>
                  </a:lnTo>
                  <a:lnTo>
                    <a:pt x="5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8" name="Freeform 130"/>
            <p:cNvSpPr>
              <a:spLocks/>
            </p:cNvSpPr>
            <p:nvPr/>
          </p:nvSpPr>
          <p:spPr bwMode="auto">
            <a:xfrm rot="21434563">
              <a:off x="7032500" y="5006273"/>
              <a:ext cx="44610" cy="32524"/>
            </a:xfrm>
            <a:custGeom>
              <a:avLst/>
              <a:gdLst/>
              <a:ahLst/>
              <a:cxnLst>
                <a:cxn ang="0">
                  <a:pos x="17" y="10"/>
                </a:cxn>
                <a:cxn ang="0">
                  <a:pos x="13" y="11"/>
                </a:cxn>
                <a:cxn ang="0">
                  <a:pos x="8" y="9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17" y="10"/>
                </a:cxn>
              </a:cxnLst>
              <a:rect l="0" t="0" r="r" b="b"/>
              <a:pathLst>
                <a:path w="17" h="11">
                  <a:moveTo>
                    <a:pt x="17" y="10"/>
                  </a:moveTo>
                  <a:lnTo>
                    <a:pt x="13" y="11"/>
                  </a:lnTo>
                  <a:lnTo>
                    <a:pt x="8" y="9"/>
                  </a:lnTo>
                  <a:lnTo>
                    <a:pt x="2" y="5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9" name="Freeform 131"/>
            <p:cNvSpPr>
              <a:spLocks/>
            </p:cNvSpPr>
            <p:nvPr/>
          </p:nvSpPr>
          <p:spPr bwMode="auto">
            <a:xfrm rot="21434563">
              <a:off x="6699619" y="5021141"/>
              <a:ext cx="390979" cy="520380"/>
            </a:xfrm>
            <a:custGeom>
              <a:avLst/>
              <a:gdLst/>
              <a:ahLst/>
              <a:cxnLst>
                <a:cxn ang="0">
                  <a:pos x="137" y="33"/>
                </a:cxn>
                <a:cxn ang="0">
                  <a:pos x="147" y="42"/>
                </a:cxn>
                <a:cxn ang="0">
                  <a:pos x="149" y="68"/>
                </a:cxn>
                <a:cxn ang="0">
                  <a:pos x="146" y="99"/>
                </a:cxn>
                <a:cxn ang="0">
                  <a:pos x="134" y="128"/>
                </a:cxn>
                <a:cxn ang="0">
                  <a:pos x="115" y="153"/>
                </a:cxn>
                <a:cxn ang="0">
                  <a:pos x="98" y="167"/>
                </a:cxn>
                <a:cxn ang="0">
                  <a:pos x="90" y="170"/>
                </a:cxn>
                <a:cxn ang="0">
                  <a:pos x="80" y="172"/>
                </a:cxn>
                <a:cxn ang="0">
                  <a:pos x="70" y="174"/>
                </a:cxn>
                <a:cxn ang="0">
                  <a:pos x="61" y="175"/>
                </a:cxn>
                <a:cxn ang="0">
                  <a:pos x="50" y="175"/>
                </a:cxn>
                <a:cxn ang="0">
                  <a:pos x="39" y="174"/>
                </a:cxn>
                <a:cxn ang="0">
                  <a:pos x="28" y="170"/>
                </a:cxn>
                <a:cxn ang="0">
                  <a:pos x="10" y="149"/>
                </a:cxn>
                <a:cxn ang="0">
                  <a:pos x="0" y="102"/>
                </a:cxn>
                <a:cxn ang="0">
                  <a:pos x="9" y="69"/>
                </a:cxn>
                <a:cxn ang="0">
                  <a:pos x="15" y="48"/>
                </a:cxn>
                <a:cxn ang="0">
                  <a:pos x="24" y="45"/>
                </a:cxn>
                <a:cxn ang="0">
                  <a:pos x="24" y="65"/>
                </a:cxn>
                <a:cxn ang="0">
                  <a:pos x="18" y="86"/>
                </a:cxn>
                <a:cxn ang="0">
                  <a:pos x="23" y="110"/>
                </a:cxn>
                <a:cxn ang="0">
                  <a:pos x="39" y="125"/>
                </a:cxn>
                <a:cxn ang="0">
                  <a:pos x="55" y="127"/>
                </a:cxn>
                <a:cxn ang="0">
                  <a:pos x="69" y="123"/>
                </a:cxn>
                <a:cxn ang="0">
                  <a:pos x="83" y="116"/>
                </a:cxn>
                <a:cxn ang="0">
                  <a:pos x="95" y="103"/>
                </a:cxn>
                <a:cxn ang="0">
                  <a:pos x="100" y="86"/>
                </a:cxn>
                <a:cxn ang="0">
                  <a:pos x="106" y="59"/>
                </a:cxn>
                <a:cxn ang="0">
                  <a:pos x="104" y="24"/>
                </a:cxn>
                <a:cxn ang="0">
                  <a:pos x="98" y="0"/>
                </a:cxn>
                <a:cxn ang="0">
                  <a:pos x="109" y="3"/>
                </a:cxn>
                <a:cxn ang="0">
                  <a:pos x="121" y="7"/>
                </a:cxn>
                <a:cxn ang="0">
                  <a:pos x="130" y="14"/>
                </a:cxn>
                <a:cxn ang="0">
                  <a:pos x="134" y="25"/>
                </a:cxn>
              </a:cxnLst>
              <a:rect l="0" t="0" r="r" b="b"/>
              <a:pathLst>
                <a:path w="149" h="176">
                  <a:moveTo>
                    <a:pt x="134" y="25"/>
                  </a:moveTo>
                  <a:lnTo>
                    <a:pt x="137" y="33"/>
                  </a:lnTo>
                  <a:lnTo>
                    <a:pt x="142" y="38"/>
                  </a:lnTo>
                  <a:lnTo>
                    <a:pt x="147" y="42"/>
                  </a:lnTo>
                  <a:lnTo>
                    <a:pt x="148" y="51"/>
                  </a:lnTo>
                  <a:lnTo>
                    <a:pt x="149" y="68"/>
                  </a:lnTo>
                  <a:lnTo>
                    <a:pt x="148" y="84"/>
                  </a:lnTo>
                  <a:lnTo>
                    <a:pt x="146" y="99"/>
                  </a:lnTo>
                  <a:lnTo>
                    <a:pt x="141" y="114"/>
                  </a:lnTo>
                  <a:lnTo>
                    <a:pt x="134" y="128"/>
                  </a:lnTo>
                  <a:lnTo>
                    <a:pt x="126" y="141"/>
                  </a:lnTo>
                  <a:lnTo>
                    <a:pt x="115" y="153"/>
                  </a:lnTo>
                  <a:lnTo>
                    <a:pt x="102" y="164"/>
                  </a:lnTo>
                  <a:lnTo>
                    <a:pt x="98" y="167"/>
                  </a:lnTo>
                  <a:lnTo>
                    <a:pt x="94" y="168"/>
                  </a:lnTo>
                  <a:lnTo>
                    <a:pt x="90" y="170"/>
                  </a:lnTo>
                  <a:lnTo>
                    <a:pt x="85" y="171"/>
                  </a:lnTo>
                  <a:lnTo>
                    <a:pt x="80" y="172"/>
                  </a:lnTo>
                  <a:lnTo>
                    <a:pt x="76" y="173"/>
                  </a:lnTo>
                  <a:lnTo>
                    <a:pt x="70" y="174"/>
                  </a:lnTo>
                  <a:lnTo>
                    <a:pt x="66" y="176"/>
                  </a:lnTo>
                  <a:lnTo>
                    <a:pt x="61" y="175"/>
                  </a:lnTo>
                  <a:lnTo>
                    <a:pt x="56" y="175"/>
                  </a:lnTo>
                  <a:lnTo>
                    <a:pt x="50" y="175"/>
                  </a:lnTo>
                  <a:lnTo>
                    <a:pt x="45" y="174"/>
                  </a:lnTo>
                  <a:lnTo>
                    <a:pt x="39" y="174"/>
                  </a:lnTo>
                  <a:lnTo>
                    <a:pt x="33" y="173"/>
                  </a:lnTo>
                  <a:lnTo>
                    <a:pt x="28" y="170"/>
                  </a:lnTo>
                  <a:lnTo>
                    <a:pt x="24" y="167"/>
                  </a:lnTo>
                  <a:lnTo>
                    <a:pt x="10" y="149"/>
                  </a:lnTo>
                  <a:lnTo>
                    <a:pt x="2" y="125"/>
                  </a:lnTo>
                  <a:lnTo>
                    <a:pt x="0" y="102"/>
                  </a:lnTo>
                  <a:lnTo>
                    <a:pt x="3" y="77"/>
                  </a:lnTo>
                  <a:lnTo>
                    <a:pt x="9" y="69"/>
                  </a:lnTo>
                  <a:lnTo>
                    <a:pt x="12" y="58"/>
                  </a:lnTo>
                  <a:lnTo>
                    <a:pt x="15" y="48"/>
                  </a:lnTo>
                  <a:lnTo>
                    <a:pt x="23" y="39"/>
                  </a:lnTo>
                  <a:lnTo>
                    <a:pt x="24" y="45"/>
                  </a:lnTo>
                  <a:lnTo>
                    <a:pt x="25" y="54"/>
                  </a:lnTo>
                  <a:lnTo>
                    <a:pt x="24" y="65"/>
                  </a:lnTo>
                  <a:lnTo>
                    <a:pt x="19" y="72"/>
                  </a:lnTo>
                  <a:lnTo>
                    <a:pt x="18" y="86"/>
                  </a:lnTo>
                  <a:lnTo>
                    <a:pt x="19" y="99"/>
                  </a:lnTo>
                  <a:lnTo>
                    <a:pt x="23" y="110"/>
                  </a:lnTo>
                  <a:lnTo>
                    <a:pt x="31" y="121"/>
                  </a:lnTo>
                  <a:lnTo>
                    <a:pt x="39" y="125"/>
                  </a:lnTo>
                  <a:lnTo>
                    <a:pt x="47" y="126"/>
                  </a:lnTo>
                  <a:lnTo>
                    <a:pt x="55" y="127"/>
                  </a:lnTo>
                  <a:lnTo>
                    <a:pt x="62" y="125"/>
                  </a:lnTo>
                  <a:lnTo>
                    <a:pt x="69" y="123"/>
                  </a:lnTo>
                  <a:lnTo>
                    <a:pt x="76" y="120"/>
                  </a:lnTo>
                  <a:lnTo>
                    <a:pt x="83" y="116"/>
                  </a:lnTo>
                  <a:lnTo>
                    <a:pt x="90" y="110"/>
                  </a:lnTo>
                  <a:lnTo>
                    <a:pt x="95" y="103"/>
                  </a:lnTo>
                  <a:lnTo>
                    <a:pt x="98" y="94"/>
                  </a:lnTo>
                  <a:lnTo>
                    <a:pt x="100" y="86"/>
                  </a:lnTo>
                  <a:lnTo>
                    <a:pt x="107" y="79"/>
                  </a:lnTo>
                  <a:lnTo>
                    <a:pt x="106" y="59"/>
                  </a:lnTo>
                  <a:lnTo>
                    <a:pt x="105" y="41"/>
                  </a:lnTo>
                  <a:lnTo>
                    <a:pt x="104" y="24"/>
                  </a:lnTo>
                  <a:lnTo>
                    <a:pt x="102" y="6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9" y="3"/>
                  </a:lnTo>
                  <a:lnTo>
                    <a:pt x="115" y="5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30" y="14"/>
                  </a:lnTo>
                  <a:lnTo>
                    <a:pt x="132" y="19"/>
                  </a:lnTo>
                  <a:lnTo>
                    <a:pt x="134" y="2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0" name="Freeform 132"/>
            <p:cNvSpPr>
              <a:spLocks/>
            </p:cNvSpPr>
            <p:nvPr/>
          </p:nvSpPr>
          <p:spPr bwMode="auto">
            <a:xfrm rot="21434563">
              <a:off x="3568664" y="5206692"/>
              <a:ext cx="676993" cy="41393"/>
            </a:xfrm>
            <a:custGeom>
              <a:avLst/>
              <a:gdLst/>
              <a:ahLst/>
              <a:cxnLst>
                <a:cxn ang="0">
                  <a:pos x="257" y="5"/>
                </a:cxn>
                <a:cxn ang="0">
                  <a:pos x="258" y="6"/>
                </a:cxn>
                <a:cxn ang="0">
                  <a:pos x="258" y="8"/>
                </a:cxn>
                <a:cxn ang="0">
                  <a:pos x="258" y="9"/>
                </a:cxn>
                <a:cxn ang="0">
                  <a:pos x="258" y="10"/>
                </a:cxn>
                <a:cxn ang="0">
                  <a:pos x="253" y="13"/>
                </a:cxn>
                <a:cxn ang="0">
                  <a:pos x="245" y="13"/>
                </a:cxn>
                <a:cxn ang="0">
                  <a:pos x="238" y="13"/>
                </a:cxn>
                <a:cxn ang="0">
                  <a:pos x="230" y="14"/>
                </a:cxn>
                <a:cxn ang="0">
                  <a:pos x="216" y="14"/>
                </a:cxn>
                <a:cxn ang="0">
                  <a:pos x="201" y="14"/>
                </a:cxn>
                <a:cxn ang="0">
                  <a:pos x="188" y="14"/>
                </a:cxn>
                <a:cxn ang="0">
                  <a:pos x="173" y="13"/>
                </a:cxn>
                <a:cxn ang="0">
                  <a:pos x="158" y="13"/>
                </a:cxn>
                <a:cxn ang="0">
                  <a:pos x="144" y="12"/>
                </a:cxn>
                <a:cxn ang="0">
                  <a:pos x="129" y="11"/>
                </a:cxn>
                <a:cxn ang="0">
                  <a:pos x="114" y="10"/>
                </a:cxn>
                <a:cxn ang="0">
                  <a:pos x="100" y="10"/>
                </a:cxn>
                <a:cxn ang="0">
                  <a:pos x="85" y="9"/>
                </a:cxn>
                <a:cxn ang="0">
                  <a:pos x="70" y="8"/>
                </a:cxn>
                <a:cxn ang="0">
                  <a:pos x="57" y="8"/>
                </a:cxn>
                <a:cxn ang="0">
                  <a:pos x="42" y="6"/>
                </a:cxn>
                <a:cxn ang="0">
                  <a:pos x="28" y="6"/>
                </a:cxn>
                <a:cxn ang="0">
                  <a:pos x="14" y="6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6" y="3"/>
                </a:cxn>
                <a:cxn ang="0">
                  <a:pos x="32" y="3"/>
                </a:cxn>
                <a:cxn ang="0">
                  <a:pos x="48" y="2"/>
                </a:cxn>
                <a:cxn ang="0">
                  <a:pos x="65" y="1"/>
                </a:cxn>
                <a:cxn ang="0">
                  <a:pos x="81" y="1"/>
                </a:cxn>
                <a:cxn ang="0">
                  <a:pos x="97" y="0"/>
                </a:cxn>
                <a:cxn ang="0">
                  <a:pos x="114" y="1"/>
                </a:cxn>
                <a:cxn ang="0">
                  <a:pos x="130" y="2"/>
                </a:cxn>
                <a:cxn ang="0">
                  <a:pos x="148" y="3"/>
                </a:cxn>
                <a:cxn ang="0">
                  <a:pos x="164" y="4"/>
                </a:cxn>
                <a:cxn ang="0">
                  <a:pos x="181" y="5"/>
                </a:cxn>
                <a:cxn ang="0">
                  <a:pos x="197" y="5"/>
                </a:cxn>
                <a:cxn ang="0">
                  <a:pos x="212" y="5"/>
                </a:cxn>
                <a:cxn ang="0">
                  <a:pos x="227" y="5"/>
                </a:cxn>
                <a:cxn ang="0">
                  <a:pos x="242" y="5"/>
                </a:cxn>
                <a:cxn ang="0">
                  <a:pos x="257" y="5"/>
                </a:cxn>
              </a:cxnLst>
              <a:rect l="0" t="0" r="r" b="b"/>
              <a:pathLst>
                <a:path w="258" h="14">
                  <a:moveTo>
                    <a:pt x="257" y="5"/>
                  </a:moveTo>
                  <a:lnTo>
                    <a:pt x="258" y="6"/>
                  </a:lnTo>
                  <a:lnTo>
                    <a:pt x="258" y="8"/>
                  </a:lnTo>
                  <a:lnTo>
                    <a:pt x="258" y="9"/>
                  </a:lnTo>
                  <a:lnTo>
                    <a:pt x="258" y="10"/>
                  </a:lnTo>
                  <a:lnTo>
                    <a:pt x="253" y="13"/>
                  </a:lnTo>
                  <a:lnTo>
                    <a:pt x="245" y="13"/>
                  </a:lnTo>
                  <a:lnTo>
                    <a:pt x="238" y="13"/>
                  </a:lnTo>
                  <a:lnTo>
                    <a:pt x="230" y="14"/>
                  </a:lnTo>
                  <a:lnTo>
                    <a:pt x="216" y="14"/>
                  </a:lnTo>
                  <a:lnTo>
                    <a:pt x="201" y="14"/>
                  </a:lnTo>
                  <a:lnTo>
                    <a:pt x="188" y="14"/>
                  </a:lnTo>
                  <a:lnTo>
                    <a:pt x="173" y="13"/>
                  </a:lnTo>
                  <a:lnTo>
                    <a:pt x="158" y="13"/>
                  </a:lnTo>
                  <a:lnTo>
                    <a:pt x="144" y="12"/>
                  </a:lnTo>
                  <a:lnTo>
                    <a:pt x="129" y="11"/>
                  </a:lnTo>
                  <a:lnTo>
                    <a:pt x="114" y="10"/>
                  </a:lnTo>
                  <a:lnTo>
                    <a:pt x="100" y="10"/>
                  </a:lnTo>
                  <a:lnTo>
                    <a:pt x="85" y="9"/>
                  </a:lnTo>
                  <a:lnTo>
                    <a:pt x="70" y="8"/>
                  </a:lnTo>
                  <a:lnTo>
                    <a:pt x="57" y="8"/>
                  </a:lnTo>
                  <a:lnTo>
                    <a:pt x="42" y="6"/>
                  </a:lnTo>
                  <a:lnTo>
                    <a:pt x="28" y="6"/>
                  </a:lnTo>
                  <a:lnTo>
                    <a:pt x="14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6" y="3"/>
                  </a:lnTo>
                  <a:lnTo>
                    <a:pt x="32" y="3"/>
                  </a:lnTo>
                  <a:lnTo>
                    <a:pt x="48" y="2"/>
                  </a:lnTo>
                  <a:lnTo>
                    <a:pt x="65" y="1"/>
                  </a:lnTo>
                  <a:lnTo>
                    <a:pt x="81" y="1"/>
                  </a:lnTo>
                  <a:lnTo>
                    <a:pt x="97" y="0"/>
                  </a:lnTo>
                  <a:lnTo>
                    <a:pt x="114" y="1"/>
                  </a:lnTo>
                  <a:lnTo>
                    <a:pt x="130" y="2"/>
                  </a:lnTo>
                  <a:lnTo>
                    <a:pt x="148" y="3"/>
                  </a:lnTo>
                  <a:lnTo>
                    <a:pt x="164" y="4"/>
                  </a:lnTo>
                  <a:lnTo>
                    <a:pt x="181" y="5"/>
                  </a:lnTo>
                  <a:lnTo>
                    <a:pt x="197" y="5"/>
                  </a:lnTo>
                  <a:lnTo>
                    <a:pt x="212" y="5"/>
                  </a:lnTo>
                  <a:lnTo>
                    <a:pt x="227" y="5"/>
                  </a:lnTo>
                  <a:lnTo>
                    <a:pt x="242" y="5"/>
                  </a:lnTo>
                  <a:lnTo>
                    <a:pt x="25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1" name="Freeform 133"/>
            <p:cNvSpPr>
              <a:spLocks/>
            </p:cNvSpPr>
            <p:nvPr/>
          </p:nvSpPr>
          <p:spPr bwMode="auto">
            <a:xfrm rot="21434563">
              <a:off x="4404883" y="5179177"/>
              <a:ext cx="18369" cy="29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7" h="10">
                  <a:moveTo>
                    <a:pt x="6" y="0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5" y="8"/>
                  </a:lnTo>
                  <a:lnTo>
                    <a:pt x="3" y="10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2" name="Freeform 134"/>
            <p:cNvSpPr>
              <a:spLocks/>
            </p:cNvSpPr>
            <p:nvPr/>
          </p:nvSpPr>
          <p:spPr bwMode="auto">
            <a:xfrm rot="21434563">
              <a:off x="4640309" y="5165464"/>
              <a:ext cx="52480" cy="8871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6" y="3"/>
                </a:cxn>
                <a:cxn ang="0">
                  <a:pos x="11" y="3"/>
                </a:cxn>
                <a:cxn ang="0">
                  <a:pos x="6" y="3"/>
                </a:cxn>
                <a:cxn ang="0">
                  <a:pos x="0" y="2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0" y="1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lnTo>
                    <a:pt x="16" y="3"/>
                  </a:lnTo>
                  <a:lnTo>
                    <a:pt x="11" y="3"/>
                  </a:lnTo>
                  <a:lnTo>
                    <a:pt x="6" y="3"/>
                  </a:lnTo>
                  <a:lnTo>
                    <a:pt x="0" y="2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3" name="Freeform 135"/>
            <p:cNvSpPr>
              <a:spLocks/>
            </p:cNvSpPr>
            <p:nvPr/>
          </p:nvSpPr>
          <p:spPr bwMode="auto">
            <a:xfrm rot="21434563">
              <a:off x="6535413" y="5063480"/>
              <a:ext cx="20992" cy="14785"/>
            </a:xfrm>
            <a:custGeom>
              <a:avLst/>
              <a:gdLst/>
              <a:ahLst/>
              <a:cxnLst>
                <a:cxn ang="0">
                  <a:pos x="7" y="5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7" y="1"/>
                </a:cxn>
                <a:cxn ang="0">
                  <a:pos x="8" y="3"/>
                </a:cxn>
                <a:cxn ang="0">
                  <a:pos x="7" y="5"/>
                </a:cxn>
              </a:cxnLst>
              <a:rect l="0" t="0" r="r" b="b"/>
              <a:pathLst>
                <a:path w="8" h="5">
                  <a:moveTo>
                    <a:pt x="7" y="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4" name="Freeform 136"/>
            <p:cNvSpPr>
              <a:spLocks/>
            </p:cNvSpPr>
            <p:nvPr/>
          </p:nvSpPr>
          <p:spPr bwMode="auto">
            <a:xfrm rot="21434563">
              <a:off x="5498421" y="5118119"/>
              <a:ext cx="409346" cy="50265"/>
            </a:xfrm>
            <a:custGeom>
              <a:avLst/>
              <a:gdLst/>
              <a:ahLst/>
              <a:cxnLst>
                <a:cxn ang="0">
                  <a:pos x="133" y="3"/>
                </a:cxn>
                <a:cxn ang="0">
                  <a:pos x="139" y="6"/>
                </a:cxn>
                <a:cxn ang="0">
                  <a:pos x="145" y="7"/>
                </a:cxn>
                <a:cxn ang="0">
                  <a:pos x="150" y="8"/>
                </a:cxn>
                <a:cxn ang="0">
                  <a:pos x="156" y="10"/>
                </a:cxn>
                <a:cxn ang="0">
                  <a:pos x="153" y="16"/>
                </a:cxn>
                <a:cxn ang="0">
                  <a:pos x="146" y="16"/>
                </a:cxn>
                <a:cxn ang="0">
                  <a:pos x="139" y="16"/>
                </a:cxn>
                <a:cxn ang="0">
                  <a:pos x="133" y="17"/>
                </a:cxn>
                <a:cxn ang="0">
                  <a:pos x="130" y="15"/>
                </a:cxn>
                <a:cxn ang="0">
                  <a:pos x="126" y="14"/>
                </a:cxn>
                <a:cxn ang="0">
                  <a:pos x="122" y="13"/>
                </a:cxn>
                <a:cxn ang="0">
                  <a:pos x="117" y="13"/>
                </a:cxn>
                <a:cxn ang="0">
                  <a:pos x="112" y="14"/>
                </a:cxn>
                <a:cxn ang="0">
                  <a:pos x="108" y="14"/>
                </a:cxn>
                <a:cxn ang="0">
                  <a:pos x="104" y="14"/>
                </a:cxn>
                <a:cxn ang="0">
                  <a:pos x="99" y="13"/>
                </a:cxn>
                <a:cxn ang="0">
                  <a:pos x="87" y="12"/>
                </a:cxn>
                <a:cxn ang="0">
                  <a:pos x="74" y="11"/>
                </a:cxn>
                <a:cxn ang="0">
                  <a:pos x="62" y="11"/>
                </a:cxn>
                <a:cxn ang="0">
                  <a:pos x="50" y="11"/>
                </a:cxn>
                <a:cxn ang="0">
                  <a:pos x="38" y="11"/>
                </a:cxn>
                <a:cxn ang="0">
                  <a:pos x="26" y="11"/>
                </a:cxn>
                <a:cxn ang="0">
                  <a:pos x="13" y="10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7" y="1"/>
                </a:cxn>
                <a:cxn ang="0">
                  <a:pos x="13" y="1"/>
                </a:cxn>
                <a:cxn ang="0">
                  <a:pos x="18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1" y="1"/>
                </a:cxn>
                <a:cxn ang="0">
                  <a:pos x="75" y="1"/>
                </a:cxn>
                <a:cxn ang="0">
                  <a:pos x="89" y="2"/>
                </a:cxn>
                <a:cxn ang="0">
                  <a:pos x="104" y="2"/>
                </a:cxn>
                <a:cxn ang="0">
                  <a:pos x="119" y="3"/>
                </a:cxn>
                <a:cxn ang="0">
                  <a:pos x="133" y="3"/>
                </a:cxn>
              </a:cxnLst>
              <a:rect l="0" t="0" r="r" b="b"/>
              <a:pathLst>
                <a:path w="156" h="17">
                  <a:moveTo>
                    <a:pt x="133" y="3"/>
                  </a:moveTo>
                  <a:lnTo>
                    <a:pt x="139" y="6"/>
                  </a:lnTo>
                  <a:lnTo>
                    <a:pt x="145" y="7"/>
                  </a:lnTo>
                  <a:lnTo>
                    <a:pt x="150" y="8"/>
                  </a:lnTo>
                  <a:lnTo>
                    <a:pt x="156" y="10"/>
                  </a:lnTo>
                  <a:lnTo>
                    <a:pt x="153" y="16"/>
                  </a:lnTo>
                  <a:lnTo>
                    <a:pt x="146" y="16"/>
                  </a:lnTo>
                  <a:lnTo>
                    <a:pt x="139" y="16"/>
                  </a:lnTo>
                  <a:lnTo>
                    <a:pt x="133" y="17"/>
                  </a:lnTo>
                  <a:lnTo>
                    <a:pt x="130" y="15"/>
                  </a:lnTo>
                  <a:lnTo>
                    <a:pt x="126" y="14"/>
                  </a:lnTo>
                  <a:lnTo>
                    <a:pt x="122" y="13"/>
                  </a:lnTo>
                  <a:lnTo>
                    <a:pt x="117" y="13"/>
                  </a:lnTo>
                  <a:lnTo>
                    <a:pt x="112" y="14"/>
                  </a:lnTo>
                  <a:lnTo>
                    <a:pt x="108" y="14"/>
                  </a:lnTo>
                  <a:lnTo>
                    <a:pt x="104" y="14"/>
                  </a:lnTo>
                  <a:lnTo>
                    <a:pt x="99" y="13"/>
                  </a:lnTo>
                  <a:lnTo>
                    <a:pt x="87" y="12"/>
                  </a:lnTo>
                  <a:lnTo>
                    <a:pt x="74" y="11"/>
                  </a:lnTo>
                  <a:lnTo>
                    <a:pt x="62" y="11"/>
                  </a:lnTo>
                  <a:lnTo>
                    <a:pt x="50" y="11"/>
                  </a:lnTo>
                  <a:lnTo>
                    <a:pt x="38" y="11"/>
                  </a:lnTo>
                  <a:lnTo>
                    <a:pt x="26" y="11"/>
                  </a:lnTo>
                  <a:lnTo>
                    <a:pt x="13" y="10"/>
                  </a:lnTo>
                  <a:lnTo>
                    <a:pt x="0" y="8"/>
                  </a:lnTo>
                  <a:lnTo>
                    <a:pt x="2" y="2"/>
                  </a:lnTo>
                  <a:lnTo>
                    <a:pt x="7" y="1"/>
                  </a:lnTo>
                  <a:lnTo>
                    <a:pt x="13" y="1"/>
                  </a:lnTo>
                  <a:lnTo>
                    <a:pt x="18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1" y="1"/>
                  </a:lnTo>
                  <a:lnTo>
                    <a:pt x="75" y="1"/>
                  </a:lnTo>
                  <a:lnTo>
                    <a:pt x="89" y="2"/>
                  </a:lnTo>
                  <a:lnTo>
                    <a:pt x="104" y="2"/>
                  </a:lnTo>
                  <a:lnTo>
                    <a:pt x="119" y="3"/>
                  </a:lnTo>
                  <a:lnTo>
                    <a:pt x="133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5" name="Freeform 137"/>
            <p:cNvSpPr>
              <a:spLocks/>
            </p:cNvSpPr>
            <p:nvPr/>
          </p:nvSpPr>
          <p:spPr bwMode="auto">
            <a:xfrm rot="21434563">
              <a:off x="7363068" y="5055422"/>
              <a:ext cx="81345" cy="35481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0" y="5"/>
                </a:cxn>
                <a:cxn ang="0">
                  <a:pos x="31" y="7"/>
                </a:cxn>
                <a:cxn ang="0">
                  <a:pos x="31" y="9"/>
                </a:cxn>
                <a:cxn ang="0">
                  <a:pos x="31" y="12"/>
                </a:cxn>
                <a:cxn ang="0">
                  <a:pos x="22" y="11"/>
                </a:cxn>
                <a:cxn ang="0">
                  <a:pos x="15" y="11"/>
                </a:cxn>
                <a:cxn ang="0">
                  <a:pos x="7" y="9"/>
                </a:cxn>
                <a:cxn ang="0">
                  <a:pos x="1" y="9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15" y="3"/>
                </a:cxn>
                <a:cxn ang="0">
                  <a:pos x="21" y="2"/>
                </a:cxn>
                <a:cxn ang="0">
                  <a:pos x="29" y="3"/>
                </a:cxn>
              </a:cxnLst>
              <a:rect l="0" t="0" r="r" b="b"/>
              <a:pathLst>
                <a:path w="31" h="12">
                  <a:moveTo>
                    <a:pt x="29" y="3"/>
                  </a:moveTo>
                  <a:lnTo>
                    <a:pt x="30" y="5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22" y="11"/>
                  </a:lnTo>
                  <a:lnTo>
                    <a:pt x="15" y="11"/>
                  </a:lnTo>
                  <a:lnTo>
                    <a:pt x="7" y="9"/>
                  </a:lnTo>
                  <a:lnTo>
                    <a:pt x="1" y="9"/>
                  </a:lnTo>
                  <a:lnTo>
                    <a:pt x="0" y="0"/>
                  </a:lnTo>
                  <a:lnTo>
                    <a:pt x="7" y="2"/>
                  </a:lnTo>
                  <a:lnTo>
                    <a:pt x="15" y="3"/>
                  </a:lnTo>
                  <a:lnTo>
                    <a:pt x="21" y="2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6" name="Freeform 138"/>
            <p:cNvSpPr>
              <a:spLocks/>
            </p:cNvSpPr>
            <p:nvPr/>
          </p:nvSpPr>
          <p:spPr bwMode="auto">
            <a:xfrm rot="21434563">
              <a:off x="4595345" y="5215485"/>
              <a:ext cx="44610" cy="1773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17" y="4"/>
                </a:cxn>
              </a:cxnLst>
              <a:rect l="0" t="0" r="r" b="b"/>
              <a:pathLst>
                <a:path w="17" h="6">
                  <a:moveTo>
                    <a:pt x="17" y="4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4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7" name="Freeform 139"/>
            <p:cNvSpPr>
              <a:spLocks/>
            </p:cNvSpPr>
            <p:nvPr/>
          </p:nvSpPr>
          <p:spPr bwMode="auto">
            <a:xfrm rot="21434563">
              <a:off x="4708246" y="5209861"/>
              <a:ext cx="26239" cy="26612"/>
            </a:xfrm>
            <a:custGeom>
              <a:avLst/>
              <a:gdLst/>
              <a:ahLst/>
              <a:cxnLst>
                <a:cxn ang="0">
                  <a:pos x="10" y="9"/>
                </a:cxn>
                <a:cxn ang="0">
                  <a:pos x="2" y="9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9" y="8"/>
                </a:cxn>
                <a:cxn ang="0">
                  <a:pos x="10" y="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lnTo>
                    <a:pt x="2" y="9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6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9" y="8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8" name="Freeform 140"/>
            <p:cNvSpPr>
              <a:spLocks/>
            </p:cNvSpPr>
            <p:nvPr/>
          </p:nvSpPr>
          <p:spPr bwMode="auto">
            <a:xfrm rot="21434563">
              <a:off x="6511665" y="5121014"/>
              <a:ext cx="20992" cy="17739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5" y="6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8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9" name="Freeform 141"/>
            <p:cNvSpPr>
              <a:spLocks/>
            </p:cNvSpPr>
            <p:nvPr/>
          </p:nvSpPr>
          <p:spPr bwMode="auto">
            <a:xfrm rot="21434563">
              <a:off x="4377022" y="5272090"/>
              <a:ext cx="31488" cy="14785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0" y="5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12" y="0"/>
                </a:cxn>
                <a:cxn ang="0">
                  <a:pos x="12" y="5"/>
                </a:cxn>
              </a:cxnLst>
              <a:rect l="0" t="0" r="r" b="b"/>
              <a:pathLst>
                <a:path w="12" h="5">
                  <a:moveTo>
                    <a:pt x="12" y="5"/>
                  </a:moveTo>
                  <a:lnTo>
                    <a:pt x="0" y="5"/>
                  </a:lnTo>
                  <a:lnTo>
                    <a:pt x="1" y="1"/>
                  </a:lnTo>
                  <a:lnTo>
                    <a:pt x="3" y="0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0" name="Freeform 142"/>
            <p:cNvSpPr>
              <a:spLocks/>
            </p:cNvSpPr>
            <p:nvPr/>
          </p:nvSpPr>
          <p:spPr bwMode="auto">
            <a:xfrm rot="21434563">
              <a:off x="3937219" y="5299644"/>
              <a:ext cx="223041" cy="26612"/>
            </a:xfrm>
            <a:custGeom>
              <a:avLst/>
              <a:gdLst/>
              <a:ahLst/>
              <a:cxnLst>
                <a:cxn ang="0">
                  <a:pos x="49" y="2"/>
                </a:cxn>
                <a:cxn ang="0">
                  <a:pos x="54" y="1"/>
                </a:cxn>
                <a:cxn ang="0">
                  <a:pos x="58" y="1"/>
                </a:cxn>
                <a:cxn ang="0">
                  <a:pos x="64" y="2"/>
                </a:cxn>
                <a:cxn ang="0">
                  <a:pos x="68" y="3"/>
                </a:cxn>
                <a:cxn ang="0">
                  <a:pos x="72" y="3"/>
                </a:cxn>
                <a:cxn ang="0">
                  <a:pos x="76" y="4"/>
                </a:cxn>
                <a:cxn ang="0">
                  <a:pos x="81" y="4"/>
                </a:cxn>
                <a:cxn ang="0">
                  <a:pos x="85" y="4"/>
                </a:cxn>
                <a:cxn ang="0">
                  <a:pos x="85" y="9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4" y="7"/>
                </a:cxn>
                <a:cxn ang="0">
                  <a:pos x="43" y="7"/>
                </a:cxn>
                <a:cxn ang="0">
                  <a:pos x="33" y="6"/>
                </a:cxn>
                <a:cxn ang="0">
                  <a:pos x="22" y="6"/>
                </a:cxn>
                <a:cxn ang="0">
                  <a:pos x="11" y="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2"/>
                </a:cxn>
              </a:cxnLst>
              <a:rect l="0" t="0" r="r" b="b"/>
              <a:pathLst>
                <a:path w="85" h="9">
                  <a:moveTo>
                    <a:pt x="49" y="2"/>
                  </a:moveTo>
                  <a:lnTo>
                    <a:pt x="54" y="1"/>
                  </a:lnTo>
                  <a:lnTo>
                    <a:pt x="58" y="1"/>
                  </a:lnTo>
                  <a:lnTo>
                    <a:pt x="64" y="2"/>
                  </a:lnTo>
                  <a:lnTo>
                    <a:pt x="68" y="3"/>
                  </a:lnTo>
                  <a:lnTo>
                    <a:pt x="72" y="3"/>
                  </a:lnTo>
                  <a:lnTo>
                    <a:pt x="76" y="4"/>
                  </a:lnTo>
                  <a:lnTo>
                    <a:pt x="81" y="4"/>
                  </a:lnTo>
                  <a:lnTo>
                    <a:pt x="85" y="4"/>
                  </a:lnTo>
                  <a:lnTo>
                    <a:pt x="85" y="9"/>
                  </a:lnTo>
                  <a:lnTo>
                    <a:pt x="74" y="8"/>
                  </a:lnTo>
                  <a:lnTo>
                    <a:pt x="64" y="7"/>
                  </a:lnTo>
                  <a:lnTo>
                    <a:pt x="54" y="7"/>
                  </a:lnTo>
                  <a:lnTo>
                    <a:pt x="43" y="7"/>
                  </a:lnTo>
                  <a:lnTo>
                    <a:pt x="33" y="6"/>
                  </a:lnTo>
                  <a:lnTo>
                    <a:pt x="22" y="6"/>
                  </a:lnTo>
                  <a:lnTo>
                    <a:pt x="11" y="6"/>
                  </a:lnTo>
                  <a:lnTo>
                    <a:pt x="1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1" name="Freeform 143"/>
            <p:cNvSpPr>
              <a:spLocks/>
            </p:cNvSpPr>
            <p:nvPr/>
          </p:nvSpPr>
          <p:spPr bwMode="auto">
            <a:xfrm rot="21434563">
              <a:off x="7365969" y="5126234"/>
              <a:ext cx="83969" cy="29566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6"/>
                </a:cxn>
                <a:cxn ang="0">
                  <a:pos x="31" y="7"/>
                </a:cxn>
                <a:cxn ang="0">
                  <a:pos x="30" y="9"/>
                </a:cxn>
                <a:cxn ang="0">
                  <a:pos x="29" y="10"/>
                </a:cxn>
                <a:cxn ang="0">
                  <a:pos x="0" y="9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4" y="3"/>
                </a:cxn>
                <a:cxn ang="0">
                  <a:pos x="32" y="4"/>
                </a:cxn>
              </a:cxnLst>
              <a:rect l="0" t="0" r="r" b="b"/>
              <a:pathLst>
                <a:path w="32" h="10">
                  <a:moveTo>
                    <a:pt x="32" y="4"/>
                  </a:moveTo>
                  <a:lnTo>
                    <a:pt x="32" y="6"/>
                  </a:lnTo>
                  <a:lnTo>
                    <a:pt x="31" y="7"/>
                  </a:lnTo>
                  <a:lnTo>
                    <a:pt x="30" y="9"/>
                  </a:lnTo>
                  <a:lnTo>
                    <a:pt x="29" y="10"/>
                  </a:lnTo>
                  <a:lnTo>
                    <a:pt x="0" y="9"/>
                  </a:lnTo>
                  <a:lnTo>
                    <a:pt x="1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4" y="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2" name="Freeform 144"/>
            <p:cNvSpPr>
              <a:spLocks/>
            </p:cNvSpPr>
            <p:nvPr/>
          </p:nvSpPr>
          <p:spPr bwMode="auto">
            <a:xfrm rot="21434563">
              <a:off x="4594208" y="5282531"/>
              <a:ext cx="307010" cy="192186"/>
            </a:xfrm>
            <a:custGeom>
              <a:avLst/>
              <a:gdLst/>
              <a:ahLst/>
              <a:cxnLst>
                <a:cxn ang="0">
                  <a:pos x="40" y="21"/>
                </a:cxn>
                <a:cxn ang="0">
                  <a:pos x="46" y="23"/>
                </a:cxn>
                <a:cxn ang="0">
                  <a:pos x="50" y="23"/>
                </a:cxn>
                <a:cxn ang="0">
                  <a:pos x="55" y="23"/>
                </a:cxn>
                <a:cxn ang="0">
                  <a:pos x="61" y="23"/>
                </a:cxn>
                <a:cxn ang="0">
                  <a:pos x="66" y="22"/>
                </a:cxn>
                <a:cxn ang="0">
                  <a:pos x="71" y="21"/>
                </a:cxn>
                <a:cxn ang="0">
                  <a:pos x="77" y="20"/>
                </a:cxn>
                <a:cxn ang="0">
                  <a:pos x="82" y="20"/>
                </a:cxn>
                <a:cxn ang="0">
                  <a:pos x="82" y="21"/>
                </a:cxn>
                <a:cxn ang="0">
                  <a:pos x="83" y="21"/>
                </a:cxn>
                <a:cxn ang="0">
                  <a:pos x="83" y="22"/>
                </a:cxn>
                <a:cxn ang="0">
                  <a:pos x="83" y="23"/>
                </a:cxn>
                <a:cxn ang="0">
                  <a:pos x="87" y="21"/>
                </a:cxn>
                <a:cxn ang="0">
                  <a:pos x="92" y="19"/>
                </a:cxn>
                <a:cxn ang="0">
                  <a:pos x="96" y="17"/>
                </a:cxn>
                <a:cxn ang="0">
                  <a:pos x="100" y="16"/>
                </a:cxn>
                <a:cxn ang="0">
                  <a:pos x="104" y="14"/>
                </a:cxn>
                <a:cxn ang="0">
                  <a:pos x="109" y="13"/>
                </a:cxn>
                <a:cxn ang="0">
                  <a:pos x="113" y="13"/>
                </a:cxn>
                <a:cxn ang="0">
                  <a:pos x="117" y="14"/>
                </a:cxn>
                <a:cxn ang="0">
                  <a:pos x="112" y="24"/>
                </a:cxn>
                <a:cxn ang="0">
                  <a:pos x="104" y="33"/>
                </a:cxn>
                <a:cxn ang="0">
                  <a:pos x="98" y="41"/>
                </a:cxn>
                <a:cxn ang="0">
                  <a:pos x="90" y="48"/>
                </a:cxn>
                <a:cxn ang="0">
                  <a:pos x="81" y="54"/>
                </a:cxn>
                <a:cxn ang="0">
                  <a:pos x="72" y="59"/>
                </a:cxn>
                <a:cxn ang="0">
                  <a:pos x="62" y="62"/>
                </a:cxn>
                <a:cxn ang="0">
                  <a:pos x="50" y="65"/>
                </a:cxn>
                <a:cxn ang="0">
                  <a:pos x="44" y="64"/>
                </a:cxn>
                <a:cxn ang="0">
                  <a:pos x="36" y="61"/>
                </a:cxn>
                <a:cxn ang="0">
                  <a:pos x="30" y="59"/>
                </a:cxn>
                <a:cxn ang="0">
                  <a:pos x="24" y="56"/>
                </a:cxn>
                <a:cxn ang="0">
                  <a:pos x="19" y="52"/>
                </a:cxn>
                <a:cxn ang="0">
                  <a:pos x="14" y="46"/>
                </a:cxn>
                <a:cxn ang="0">
                  <a:pos x="10" y="41"/>
                </a:cxn>
                <a:cxn ang="0">
                  <a:pos x="6" y="35"/>
                </a:cxn>
                <a:cxn ang="0">
                  <a:pos x="4" y="26"/>
                </a:cxn>
                <a:cxn ang="0">
                  <a:pos x="2" y="18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3" y="3"/>
                </a:cxn>
                <a:cxn ang="0">
                  <a:pos x="18" y="4"/>
                </a:cxn>
                <a:cxn ang="0">
                  <a:pos x="23" y="6"/>
                </a:cxn>
                <a:cxn ang="0">
                  <a:pos x="29" y="9"/>
                </a:cxn>
                <a:cxn ang="0">
                  <a:pos x="33" y="12"/>
                </a:cxn>
                <a:cxn ang="0">
                  <a:pos x="36" y="17"/>
                </a:cxn>
                <a:cxn ang="0">
                  <a:pos x="40" y="21"/>
                </a:cxn>
              </a:cxnLst>
              <a:rect l="0" t="0" r="r" b="b"/>
              <a:pathLst>
                <a:path w="117" h="65">
                  <a:moveTo>
                    <a:pt x="40" y="21"/>
                  </a:moveTo>
                  <a:lnTo>
                    <a:pt x="46" y="23"/>
                  </a:lnTo>
                  <a:lnTo>
                    <a:pt x="50" y="23"/>
                  </a:lnTo>
                  <a:lnTo>
                    <a:pt x="55" y="23"/>
                  </a:lnTo>
                  <a:lnTo>
                    <a:pt x="61" y="23"/>
                  </a:lnTo>
                  <a:lnTo>
                    <a:pt x="66" y="22"/>
                  </a:lnTo>
                  <a:lnTo>
                    <a:pt x="71" y="21"/>
                  </a:lnTo>
                  <a:lnTo>
                    <a:pt x="77" y="20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7" y="21"/>
                  </a:lnTo>
                  <a:lnTo>
                    <a:pt x="92" y="19"/>
                  </a:lnTo>
                  <a:lnTo>
                    <a:pt x="96" y="17"/>
                  </a:lnTo>
                  <a:lnTo>
                    <a:pt x="100" y="16"/>
                  </a:lnTo>
                  <a:lnTo>
                    <a:pt x="104" y="14"/>
                  </a:lnTo>
                  <a:lnTo>
                    <a:pt x="109" y="13"/>
                  </a:lnTo>
                  <a:lnTo>
                    <a:pt x="113" y="13"/>
                  </a:lnTo>
                  <a:lnTo>
                    <a:pt x="117" y="14"/>
                  </a:lnTo>
                  <a:lnTo>
                    <a:pt x="112" y="24"/>
                  </a:lnTo>
                  <a:lnTo>
                    <a:pt x="104" y="33"/>
                  </a:lnTo>
                  <a:lnTo>
                    <a:pt x="98" y="41"/>
                  </a:lnTo>
                  <a:lnTo>
                    <a:pt x="90" y="48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62" y="62"/>
                  </a:lnTo>
                  <a:lnTo>
                    <a:pt x="50" y="65"/>
                  </a:lnTo>
                  <a:lnTo>
                    <a:pt x="44" y="64"/>
                  </a:lnTo>
                  <a:lnTo>
                    <a:pt x="36" y="61"/>
                  </a:lnTo>
                  <a:lnTo>
                    <a:pt x="30" y="59"/>
                  </a:lnTo>
                  <a:lnTo>
                    <a:pt x="24" y="56"/>
                  </a:lnTo>
                  <a:lnTo>
                    <a:pt x="19" y="52"/>
                  </a:lnTo>
                  <a:lnTo>
                    <a:pt x="14" y="46"/>
                  </a:lnTo>
                  <a:lnTo>
                    <a:pt x="10" y="41"/>
                  </a:lnTo>
                  <a:lnTo>
                    <a:pt x="6" y="35"/>
                  </a:lnTo>
                  <a:lnTo>
                    <a:pt x="4" y="26"/>
                  </a:lnTo>
                  <a:lnTo>
                    <a:pt x="2" y="18"/>
                  </a:lnTo>
                  <a:lnTo>
                    <a:pt x="0" y="9"/>
                  </a:lnTo>
                  <a:lnTo>
                    <a:pt x="0" y="0"/>
                  </a:lnTo>
                  <a:lnTo>
                    <a:pt x="6" y="1"/>
                  </a:lnTo>
                  <a:lnTo>
                    <a:pt x="13" y="3"/>
                  </a:lnTo>
                  <a:lnTo>
                    <a:pt x="18" y="4"/>
                  </a:lnTo>
                  <a:lnTo>
                    <a:pt x="23" y="6"/>
                  </a:lnTo>
                  <a:lnTo>
                    <a:pt x="29" y="9"/>
                  </a:lnTo>
                  <a:lnTo>
                    <a:pt x="33" y="12"/>
                  </a:lnTo>
                  <a:lnTo>
                    <a:pt x="36" y="17"/>
                  </a:lnTo>
                  <a:lnTo>
                    <a:pt x="40" y="2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3" name="Freeform 145"/>
            <p:cNvSpPr>
              <a:spLocks/>
            </p:cNvSpPr>
            <p:nvPr/>
          </p:nvSpPr>
          <p:spPr bwMode="auto">
            <a:xfrm rot="21434563">
              <a:off x="6485484" y="5187411"/>
              <a:ext cx="26239" cy="11827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8" y="3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8" y="3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4" name="Freeform 146"/>
            <p:cNvSpPr>
              <a:spLocks/>
            </p:cNvSpPr>
            <p:nvPr/>
          </p:nvSpPr>
          <p:spPr bwMode="auto">
            <a:xfrm rot="21434563">
              <a:off x="5136469" y="5276743"/>
              <a:ext cx="86594" cy="14785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28" y="5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17" y="4"/>
                </a:cxn>
                <a:cxn ang="0">
                  <a:pos x="12" y="3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1"/>
                </a:cxn>
                <a:cxn ang="0">
                  <a:pos x="11" y="1"/>
                </a:cxn>
                <a:cxn ang="0">
                  <a:pos x="16" y="2"/>
                </a:cxn>
                <a:cxn ang="0">
                  <a:pos x="20" y="3"/>
                </a:cxn>
                <a:cxn ang="0">
                  <a:pos x="24" y="3"/>
                </a:cxn>
                <a:cxn ang="0">
                  <a:pos x="28" y="4"/>
                </a:cxn>
                <a:cxn ang="0">
                  <a:pos x="33" y="4"/>
                </a:cxn>
              </a:cxnLst>
              <a:rect l="0" t="0" r="r" b="b"/>
              <a:pathLst>
                <a:path w="33" h="5">
                  <a:moveTo>
                    <a:pt x="33" y="4"/>
                  </a:moveTo>
                  <a:lnTo>
                    <a:pt x="28" y="5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17" y="4"/>
                  </a:lnTo>
                  <a:lnTo>
                    <a:pt x="12" y="3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8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5" name="Freeform 147"/>
            <p:cNvSpPr>
              <a:spLocks/>
            </p:cNvSpPr>
            <p:nvPr/>
          </p:nvSpPr>
          <p:spPr bwMode="auto">
            <a:xfrm rot="21434563">
              <a:off x="4359019" y="5338124"/>
              <a:ext cx="34113" cy="23654"/>
            </a:xfrm>
            <a:custGeom>
              <a:avLst/>
              <a:gdLst/>
              <a:ahLst/>
              <a:cxnLst>
                <a:cxn ang="0">
                  <a:pos x="13" y="8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2" y="4"/>
                </a:cxn>
                <a:cxn ang="0">
                  <a:pos x="13" y="8"/>
                </a:cxn>
              </a:cxnLst>
              <a:rect l="0" t="0" r="r" b="b"/>
              <a:pathLst>
                <a:path w="13" h="8">
                  <a:moveTo>
                    <a:pt x="13" y="8"/>
                  </a:moveTo>
                  <a:lnTo>
                    <a:pt x="0" y="7"/>
                  </a:lnTo>
                  <a:lnTo>
                    <a:pt x="3" y="1"/>
                  </a:lnTo>
                  <a:lnTo>
                    <a:pt x="7" y="0"/>
                  </a:lnTo>
                  <a:lnTo>
                    <a:pt x="12" y="4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6" name="Freeform 148"/>
            <p:cNvSpPr>
              <a:spLocks/>
            </p:cNvSpPr>
            <p:nvPr/>
          </p:nvSpPr>
          <p:spPr bwMode="auto">
            <a:xfrm rot="21434563">
              <a:off x="6467043" y="5238886"/>
              <a:ext cx="20992" cy="2956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0" y="10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8" y="3"/>
                </a:cxn>
                <a:cxn ang="0">
                  <a:pos x="8" y="5"/>
                </a:cxn>
                <a:cxn ang="0">
                  <a:pos x="8" y="10"/>
                </a:cxn>
              </a:cxnLst>
              <a:rect l="0" t="0" r="r" b="b"/>
              <a:pathLst>
                <a:path w="8" h="10">
                  <a:moveTo>
                    <a:pt x="8" y="10"/>
                  </a:moveTo>
                  <a:lnTo>
                    <a:pt x="0" y="10"/>
                  </a:lnTo>
                  <a:lnTo>
                    <a:pt x="2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8" y="5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7" name="Freeform 149"/>
            <p:cNvSpPr>
              <a:spLocks/>
            </p:cNvSpPr>
            <p:nvPr/>
          </p:nvSpPr>
          <p:spPr bwMode="auto">
            <a:xfrm rot="21434563">
              <a:off x="7363880" y="5206121"/>
              <a:ext cx="89216" cy="17739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4" y="1"/>
                </a:cxn>
                <a:cxn ang="0">
                  <a:pos x="17" y="0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34" y="1"/>
                </a:cxn>
              </a:cxnLst>
              <a:rect l="0" t="0" r="r" b="b"/>
              <a:pathLst>
                <a:path w="34" h="6">
                  <a:moveTo>
                    <a:pt x="34" y="1"/>
                  </a:moveTo>
                  <a:lnTo>
                    <a:pt x="34" y="6"/>
                  </a:lnTo>
                  <a:lnTo>
                    <a:pt x="0" y="5"/>
                  </a:lnTo>
                  <a:lnTo>
                    <a:pt x="2" y="0"/>
                  </a:lnTo>
                  <a:lnTo>
                    <a:pt x="6" y="1"/>
                  </a:lnTo>
                  <a:lnTo>
                    <a:pt x="9" y="1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8" name="Freeform 150"/>
            <p:cNvSpPr>
              <a:spLocks/>
            </p:cNvSpPr>
            <p:nvPr/>
          </p:nvSpPr>
          <p:spPr bwMode="auto">
            <a:xfrm rot="21434563">
              <a:off x="5569109" y="5321131"/>
              <a:ext cx="97088" cy="133052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9" y="11"/>
                </a:cxn>
                <a:cxn ang="0">
                  <a:pos x="21" y="22"/>
                </a:cxn>
                <a:cxn ang="0">
                  <a:pos x="25" y="31"/>
                </a:cxn>
                <a:cxn ang="0">
                  <a:pos x="31" y="41"/>
                </a:cxn>
                <a:cxn ang="0">
                  <a:pos x="33" y="42"/>
                </a:cxn>
                <a:cxn ang="0">
                  <a:pos x="34" y="42"/>
                </a:cxn>
                <a:cxn ang="0">
                  <a:pos x="36" y="43"/>
                </a:cxn>
                <a:cxn ang="0">
                  <a:pos x="37" y="44"/>
                </a:cxn>
                <a:cxn ang="0">
                  <a:pos x="32" y="45"/>
                </a:cxn>
                <a:cxn ang="0">
                  <a:pos x="25" y="42"/>
                </a:cxn>
                <a:cxn ang="0">
                  <a:pos x="20" y="38"/>
                </a:cxn>
                <a:cxn ang="0">
                  <a:pos x="17" y="32"/>
                </a:cxn>
                <a:cxn ang="0">
                  <a:pos x="16" y="29"/>
                </a:cxn>
                <a:cxn ang="0">
                  <a:pos x="16" y="26"/>
                </a:cxn>
                <a:cxn ang="0">
                  <a:pos x="15" y="25"/>
                </a:cxn>
                <a:cxn ang="0">
                  <a:pos x="11" y="24"/>
                </a:cxn>
                <a:cxn ang="0">
                  <a:pos x="0" y="0"/>
                </a:cxn>
                <a:cxn ang="0">
                  <a:pos x="18" y="1"/>
                </a:cxn>
              </a:cxnLst>
              <a:rect l="0" t="0" r="r" b="b"/>
              <a:pathLst>
                <a:path w="37" h="45">
                  <a:moveTo>
                    <a:pt x="18" y="1"/>
                  </a:moveTo>
                  <a:lnTo>
                    <a:pt x="19" y="11"/>
                  </a:lnTo>
                  <a:lnTo>
                    <a:pt x="21" y="22"/>
                  </a:lnTo>
                  <a:lnTo>
                    <a:pt x="25" y="31"/>
                  </a:lnTo>
                  <a:lnTo>
                    <a:pt x="31" y="41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6" y="43"/>
                  </a:lnTo>
                  <a:lnTo>
                    <a:pt x="37" y="44"/>
                  </a:lnTo>
                  <a:lnTo>
                    <a:pt x="32" y="45"/>
                  </a:lnTo>
                  <a:lnTo>
                    <a:pt x="25" y="42"/>
                  </a:lnTo>
                  <a:lnTo>
                    <a:pt x="20" y="38"/>
                  </a:lnTo>
                  <a:lnTo>
                    <a:pt x="17" y="32"/>
                  </a:lnTo>
                  <a:lnTo>
                    <a:pt x="16" y="29"/>
                  </a:lnTo>
                  <a:lnTo>
                    <a:pt x="16" y="26"/>
                  </a:lnTo>
                  <a:lnTo>
                    <a:pt x="15" y="25"/>
                  </a:lnTo>
                  <a:lnTo>
                    <a:pt x="11" y="24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9" name="Freeform 151"/>
            <p:cNvSpPr>
              <a:spLocks/>
            </p:cNvSpPr>
            <p:nvPr/>
          </p:nvSpPr>
          <p:spPr bwMode="auto">
            <a:xfrm rot="21434563">
              <a:off x="5113473" y="5348826"/>
              <a:ext cx="94465" cy="23654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6" y="4"/>
                </a:cxn>
                <a:cxn ang="0">
                  <a:pos x="36" y="8"/>
                </a:cxn>
              </a:cxnLst>
              <a:rect l="0" t="0" r="r" b="b"/>
              <a:pathLst>
                <a:path w="36" h="8">
                  <a:moveTo>
                    <a:pt x="36" y="8"/>
                  </a:moveTo>
                  <a:lnTo>
                    <a:pt x="0" y="5"/>
                  </a:lnTo>
                  <a:lnTo>
                    <a:pt x="1" y="0"/>
                  </a:lnTo>
                  <a:lnTo>
                    <a:pt x="36" y="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0" name="Freeform 152"/>
            <p:cNvSpPr>
              <a:spLocks/>
            </p:cNvSpPr>
            <p:nvPr/>
          </p:nvSpPr>
          <p:spPr bwMode="auto">
            <a:xfrm rot="21434563">
              <a:off x="5679696" y="5329999"/>
              <a:ext cx="94465" cy="127139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8" y="8"/>
                </a:cxn>
                <a:cxn ang="0">
                  <a:pos x="22" y="16"/>
                </a:cxn>
                <a:cxn ang="0">
                  <a:pos x="24" y="23"/>
                </a:cxn>
                <a:cxn ang="0">
                  <a:pos x="26" y="31"/>
                </a:cxn>
                <a:cxn ang="0">
                  <a:pos x="28" y="31"/>
                </a:cxn>
                <a:cxn ang="0">
                  <a:pos x="29" y="35"/>
                </a:cxn>
                <a:cxn ang="0">
                  <a:pos x="31" y="37"/>
                </a:cxn>
                <a:cxn ang="0">
                  <a:pos x="34" y="39"/>
                </a:cxn>
                <a:cxn ang="0">
                  <a:pos x="36" y="42"/>
                </a:cxn>
                <a:cxn ang="0">
                  <a:pos x="30" y="43"/>
                </a:cxn>
                <a:cxn ang="0">
                  <a:pos x="26" y="42"/>
                </a:cxn>
                <a:cxn ang="0">
                  <a:pos x="22" y="39"/>
                </a:cxn>
                <a:cxn ang="0">
                  <a:pos x="17" y="34"/>
                </a:cxn>
                <a:cxn ang="0">
                  <a:pos x="14" y="30"/>
                </a:cxn>
                <a:cxn ang="0">
                  <a:pos x="11" y="23"/>
                </a:cxn>
                <a:cxn ang="0">
                  <a:pos x="8" y="18"/>
                </a:cxn>
                <a:cxn ang="0">
                  <a:pos x="3" y="14"/>
                </a:cxn>
                <a:cxn ang="0">
                  <a:pos x="3" y="9"/>
                </a:cxn>
                <a:cxn ang="0">
                  <a:pos x="2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7" y="1"/>
                </a:cxn>
              </a:cxnLst>
              <a:rect l="0" t="0" r="r" b="b"/>
              <a:pathLst>
                <a:path w="36" h="43">
                  <a:moveTo>
                    <a:pt x="17" y="1"/>
                  </a:moveTo>
                  <a:lnTo>
                    <a:pt x="18" y="8"/>
                  </a:lnTo>
                  <a:lnTo>
                    <a:pt x="22" y="16"/>
                  </a:lnTo>
                  <a:lnTo>
                    <a:pt x="24" y="23"/>
                  </a:lnTo>
                  <a:lnTo>
                    <a:pt x="26" y="31"/>
                  </a:lnTo>
                  <a:lnTo>
                    <a:pt x="28" y="31"/>
                  </a:lnTo>
                  <a:lnTo>
                    <a:pt x="29" y="35"/>
                  </a:lnTo>
                  <a:lnTo>
                    <a:pt x="31" y="37"/>
                  </a:lnTo>
                  <a:lnTo>
                    <a:pt x="34" y="39"/>
                  </a:lnTo>
                  <a:lnTo>
                    <a:pt x="36" y="42"/>
                  </a:lnTo>
                  <a:lnTo>
                    <a:pt x="30" y="43"/>
                  </a:lnTo>
                  <a:lnTo>
                    <a:pt x="26" y="42"/>
                  </a:lnTo>
                  <a:lnTo>
                    <a:pt x="22" y="39"/>
                  </a:lnTo>
                  <a:lnTo>
                    <a:pt x="17" y="34"/>
                  </a:lnTo>
                  <a:lnTo>
                    <a:pt x="14" y="30"/>
                  </a:lnTo>
                  <a:lnTo>
                    <a:pt x="11" y="23"/>
                  </a:lnTo>
                  <a:lnTo>
                    <a:pt x="8" y="18"/>
                  </a:lnTo>
                  <a:lnTo>
                    <a:pt x="3" y="14"/>
                  </a:lnTo>
                  <a:lnTo>
                    <a:pt x="3" y="9"/>
                  </a:lnTo>
                  <a:lnTo>
                    <a:pt x="2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1" name="Freeform 153"/>
            <p:cNvSpPr>
              <a:spLocks/>
            </p:cNvSpPr>
            <p:nvPr/>
          </p:nvSpPr>
          <p:spPr bwMode="auto">
            <a:xfrm rot="21434563">
              <a:off x="5805624" y="5325910"/>
              <a:ext cx="102337" cy="127139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23" y="5"/>
                </a:cxn>
                <a:cxn ang="0">
                  <a:pos x="24" y="8"/>
                </a:cxn>
                <a:cxn ang="0">
                  <a:pos x="23" y="11"/>
                </a:cxn>
                <a:cxn ang="0">
                  <a:pos x="22" y="14"/>
                </a:cxn>
                <a:cxn ang="0">
                  <a:pos x="25" y="21"/>
                </a:cxn>
                <a:cxn ang="0">
                  <a:pos x="29" y="27"/>
                </a:cxn>
                <a:cxn ang="0">
                  <a:pos x="33" y="35"/>
                </a:cxn>
                <a:cxn ang="0">
                  <a:pos x="39" y="41"/>
                </a:cxn>
                <a:cxn ang="0">
                  <a:pos x="34" y="43"/>
                </a:cxn>
                <a:cxn ang="0">
                  <a:pos x="29" y="42"/>
                </a:cxn>
                <a:cxn ang="0">
                  <a:pos x="25" y="40"/>
                </a:cxn>
                <a:cxn ang="0">
                  <a:pos x="22" y="37"/>
                </a:cxn>
                <a:cxn ang="0">
                  <a:pos x="22" y="34"/>
                </a:cxn>
                <a:cxn ang="0">
                  <a:pos x="19" y="32"/>
                </a:cxn>
                <a:cxn ang="0">
                  <a:pos x="16" y="32"/>
                </a:cxn>
                <a:cxn ang="0">
                  <a:pos x="14" y="30"/>
                </a:cxn>
                <a:cxn ang="0">
                  <a:pos x="9" y="23"/>
                </a:cxn>
                <a:cxn ang="0">
                  <a:pos x="4" y="1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17" y="1"/>
                </a:cxn>
                <a:cxn ang="0">
                  <a:pos x="23" y="2"/>
                </a:cxn>
              </a:cxnLst>
              <a:rect l="0" t="0" r="r" b="b"/>
              <a:pathLst>
                <a:path w="39" h="43">
                  <a:moveTo>
                    <a:pt x="23" y="2"/>
                  </a:moveTo>
                  <a:lnTo>
                    <a:pt x="23" y="5"/>
                  </a:lnTo>
                  <a:lnTo>
                    <a:pt x="24" y="8"/>
                  </a:lnTo>
                  <a:lnTo>
                    <a:pt x="23" y="11"/>
                  </a:lnTo>
                  <a:lnTo>
                    <a:pt x="22" y="14"/>
                  </a:lnTo>
                  <a:lnTo>
                    <a:pt x="25" y="21"/>
                  </a:lnTo>
                  <a:lnTo>
                    <a:pt x="29" y="27"/>
                  </a:lnTo>
                  <a:lnTo>
                    <a:pt x="33" y="35"/>
                  </a:lnTo>
                  <a:lnTo>
                    <a:pt x="39" y="41"/>
                  </a:lnTo>
                  <a:lnTo>
                    <a:pt x="34" y="43"/>
                  </a:lnTo>
                  <a:lnTo>
                    <a:pt x="29" y="42"/>
                  </a:lnTo>
                  <a:lnTo>
                    <a:pt x="25" y="40"/>
                  </a:lnTo>
                  <a:lnTo>
                    <a:pt x="22" y="37"/>
                  </a:lnTo>
                  <a:lnTo>
                    <a:pt x="22" y="34"/>
                  </a:lnTo>
                  <a:lnTo>
                    <a:pt x="19" y="32"/>
                  </a:lnTo>
                  <a:lnTo>
                    <a:pt x="16" y="32"/>
                  </a:lnTo>
                  <a:lnTo>
                    <a:pt x="14" y="30"/>
                  </a:lnTo>
                  <a:lnTo>
                    <a:pt x="9" y="23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0"/>
                  </a:lnTo>
                  <a:lnTo>
                    <a:pt x="6" y="1"/>
                  </a:lnTo>
                  <a:lnTo>
                    <a:pt x="11" y="1"/>
                  </a:lnTo>
                  <a:lnTo>
                    <a:pt x="17" y="1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2" name="Freeform 154"/>
            <p:cNvSpPr>
              <a:spLocks/>
            </p:cNvSpPr>
            <p:nvPr/>
          </p:nvSpPr>
          <p:spPr bwMode="auto">
            <a:xfrm rot="21434563">
              <a:off x="4359489" y="5415056"/>
              <a:ext cx="34113" cy="14785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3" y="1"/>
                </a:cxn>
                <a:cxn ang="0">
                  <a:pos x="13" y="5"/>
                </a:cxn>
              </a:cxnLst>
              <a:rect l="0" t="0" r="r" b="b"/>
              <a:pathLst>
                <a:path w="13" h="5">
                  <a:moveTo>
                    <a:pt x="13" y="5"/>
                  </a:moveTo>
                  <a:lnTo>
                    <a:pt x="10" y="4"/>
                  </a:lnTo>
                  <a:lnTo>
                    <a:pt x="7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3" y="1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3" name="Freeform 155"/>
            <p:cNvSpPr>
              <a:spLocks/>
            </p:cNvSpPr>
            <p:nvPr/>
          </p:nvSpPr>
          <p:spPr bwMode="auto">
            <a:xfrm rot="21434563">
              <a:off x="6449362" y="5317022"/>
              <a:ext cx="13121" cy="2956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2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3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4" name="Freeform 156"/>
            <p:cNvSpPr>
              <a:spLocks/>
            </p:cNvSpPr>
            <p:nvPr/>
          </p:nvSpPr>
          <p:spPr bwMode="auto">
            <a:xfrm rot="21434563">
              <a:off x="7348302" y="5265890"/>
              <a:ext cx="99712" cy="29566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7" y="10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7" y="1"/>
                </a:cxn>
                <a:cxn ang="0">
                  <a:pos x="11" y="1"/>
                </a:cxn>
                <a:cxn ang="0">
                  <a:pos x="16" y="1"/>
                </a:cxn>
                <a:cxn ang="0">
                  <a:pos x="21" y="2"/>
                </a:cxn>
                <a:cxn ang="0">
                  <a:pos x="25" y="2"/>
                </a:cxn>
                <a:cxn ang="0">
                  <a:pos x="29" y="3"/>
                </a:cxn>
                <a:cxn ang="0">
                  <a:pos x="33" y="5"/>
                </a:cxn>
                <a:cxn ang="0">
                  <a:pos x="38" y="6"/>
                </a:cxn>
              </a:cxnLst>
              <a:rect l="0" t="0" r="r" b="b"/>
              <a:pathLst>
                <a:path w="38" h="10">
                  <a:moveTo>
                    <a:pt x="38" y="6"/>
                  </a:moveTo>
                  <a:lnTo>
                    <a:pt x="37" y="10"/>
                  </a:lnTo>
                  <a:lnTo>
                    <a:pt x="0" y="8"/>
                  </a:lnTo>
                  <a:lnTo>
                    <a:pt x="2" y="0"/>
                  </a:lnTo>
                  <a:lnTo>
                    <a:pt x="7" y="1"/>
                  </a:lnTo>
                  <a:lnTo>
                    <a:pt x="11" y="1"/>
                  </a:lnTo>
                  <a:lnTo>
                    <a:pt x="16" y="1"/>
                  </a:lnTo>
                  <a:lnTo>
                    <a:pt x="21" y="2"/>
                  </a:lnTo>
                  <a:lnTo>
                    <a:pt x="25" y="2"/>
                  </a:lnTo>
                  <a:lnTo>
                    <a:pt x="29" y="3"/>
                  </a:lnTo>
                  <a:lnTo>
                    <a:pt x="33" y="5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5" name="Freeform 157"/>
            <p:cNvSpPr>
              <a:spLocks/>
            </p:cNvSpPr>
            <p:nvPr/>
          </p:nvSpPr>
          <p:spPr bwMode="auto">
            <a:xfrm rot="21434563">
              <a:off x="5082617" y="5430276"/>
              <a:ext cx="99712" cy="14785"/>
            </a:xfrm>
            <a:custGeom>
              <a:avLst/>
              <a:gdLst/>
              <a:ahLst/>
              <a:cxnLst>
                <a:cxn ang="0">
                  <a:pos x="38" y="5"/>
                </a:cxn>
                <a:cxn ang="0">
                  <a:pos x="0" y="4"/>
                </a:cxn>
                <a:cxn ang="0">
                  <a:pos x="5" y="1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3" y="1"/>
                </a:cxn>
                <a:cxn ang="0">
                  <a:pos x="28" y="1"/>
                </a:cxn>
                <a:cxn ang="0">
                  <a:pos x="32" y="2"/>
                </a:cxn>
                <a:cxn ang="0">
                  <a:pos x="38" y="1"/>
                </a:cxn>
                <a:cxn ang="0">
                  <a:pos x="38" y="5"/>
                </a:cxn>
              </a:cxnLst>
              <a:rect l="0" t="0" r="r" b="b"/>
              <a:pathLst>
                <a:path w="38" h="5">
                  <a:moveTo>
                    <a:pt x="38" y="5"/>
                  </a:moveTo>
                  <a:lnTo>
                    <a:pt x="0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28" y="1"/>
                  </a:lnTo>
                  <a:lnTo>
                    <a:pt x="32" y="2"/>
                  </a:lnTo>
                  <a:lnTo>
                    <a:pt x="38" y="1"/>
                  </a:lnTo>
                  <a:lnTo>
                    <a:pt x="38" y="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6" name="Freeform 158"/>
            <p:cNvSpPr>
              <a:spLocks/>
            </p:cNvSpPr>
            <p:nvPr/>
          </p:nvSpPr>
          <p:spPr bwMode="auto">
            <a:xfrm rot="21434563">
              <a:off x="4359579" y="5474116"/>
              <a:ext cx="39361" cy="23654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5" y="1"/>
                </a:cxn>
                <a:cxn ang="0">
                  <a:pos x="15" y="8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5" y="1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7" name="Freeform 159"/>
            <p:cNvSpPr>
              <a:spLocks/>
            </p:cNvSpPr>
            <p:nvPr/>
          </p:nvSpPr>
          <p:spPr bwMode="auto">
            <a:xfrm rot="21434563">
              <a:off x="7340600" y="5334531"/>
              <a:ext cx="94465" cy="23654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34" y="6"/>
                </a:cxn>
                <a:cxn ang="0">
                  <a:pos x="31" y="8"/>
                </a:cxn>
                <a:cxn ang="0">
                  <a:pos x="27" y="8"/>
                </a:cxn>
                <a:cxn ang="0">
                  <a:pos x="22" y="7"/>
                </a:cxn>
                <a:cxn ang="0">
                  <a:pos x="17" y="7"/>
                </a:cxn>
                <a:cxn ang="0">
                  <a:pos x="13" y="6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6" y="3"/>
                </a:cxn>
              </a:cxnLst>
              <a:rect l="0" t="0" r="r" b="b"/>
              <a:pathLst>
                <a:path w="36" h="8">
                  <a:moveTo>
                    <a:pt x="36" y="3"/>
                  </a:moveTo>
                  <a:lnTo>
                    <a:pt x="34" y="6"/>
                  </a:lnTo>
                  <a:lnTo>
                    <a:pt x="31" y="8"/>
                  </a:lnTo>
                  <a:lnTo>
                    <a:pt x="27" y="8"/>
                  </a:lnTo>
                  <a:lnTo>
                    <a:pt x="22" y="7"/>
                  </a:lnTo>
                  <a:lnTo>
                    <a:pt x="17" y="7"/>
                  </a:lnTo>
                  <a:lnTo>
                    <a:pt x="13" y="6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6"/>
                  </a:lnTo>
                  <a:lnTo>
                    <a:pt x="3" y="0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8" name="Freeform 160"/>
            <p:cNvSpPr>
              <a:spLocks/>
            </p:cNvSpPr>
            <p:nvPr/>
          </p:nvSpPr>
          <p:spPr bwMode="auto">
            <a:xfrm rot="21434563">
              <a:off x="6442340" y="5402816"/>
              <a:ext cx="28865" cy="20697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11" y="5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6" y="0"/>
                </a:cxn>
                <a:cxn ang="0">
                  <a:pos x="11" y="1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lnTo>
                    <a:pt x="11" y="5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9" name="Freeform 161"/>
            <p:cNvSpPr>
              <a:spLocks/>
            </p:cNvSpPr>
            <p:nvPr/>
          </p:nvSpPr>
          <p:spPr bwMode="auto">
            <a:xfrm rot="21434563">
              <a:off x="4357100" y="5535704"/>
              <a:ext cx="65602" cy="29566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8" y="9"/>
                </a:cxn>
                <a:cxn ang="0">
                  <a:pos x="13" y="7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15" y="2"/>
                </a:cxn>
                <a:cxn ang="0">
                  <a:pos x="22" y="4"/>
                </a:cxn>
                <a:cxn ang="0">
                  <a:pos x="25" y="10"/>
                </a:cxn>
              </a:cxnLst>
              <a:rect l="0" t="0" r="r" b="b"/>
              <a:pathLst>
                <a:path w="25" h="10">
                  <a:moveTo>
                    <a:pt x="25" y="10"/>
                  </a:moveTo>
                  <a:lnTo>
                    <a:pt x="18" y="9"/>
                  </a:lnTo>
                  <a:lnTo>
                    <a:pt x="13" y="7"/>
                  </a:lnTo>
                  <a:lnTo>
                    <a:pt x="7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8" y="2"/>
                  </a:lnTo>
                  <a:lnTo>
                    <a:pt x="15" y="2"/>
                  </a:lnTo>
                  <a:lnTo>
                    <a:pt x="22" y="4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0" name="Freeform 162"/>
            <p:cNvSpPr>
              <a:spLocks/>
            </p:cNvSpPr>
            <p:nvPr/>
          </p:nvSpPr>
          <p:spPr bwMode="auto">
            <a:xfrm rot="21434563">
              <a:off x="5038590" y="5503427"/>
              <a:ext cx="110208" cy="20697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1" y="6"/>
                </a:cxn>
                <a:cxn ang="0">
                  <a:pos x="35" y="7"/>
                </a:cxn>
                <a:cxn ang="0">
                  <a:pos x="29" y="6"/>
                </a:cxn>
                <a:cxn ang="0">
                  <a:pos x="23" y="6"/>
                </a:cxn>
                <a:cxn ang="0">
                  <a:pos x="23" y="5"/>
                </a:cxn>
                <a:cxn ang="0">
                  <a:pos x="17" y="7"/>
                </a:cxn>
                <a:cxn ang="0">
                  <a:pos x="12" y="6"/>
                </a:cxn>
                <a:cxn ang="0">
                  <a:pos x="7" y="5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42" y="2"/>
                </a:cxn>
              </a:cxnLst>
              <a:rect l="0" t="0" r="r" b="b"/>
              <a:pathLst>
                <a:path w="42" h="7">
                  <a:moveTo>
                    <a:pt x="42" y="2"/>
                  </a:moveTo>
                  <a:lnTo>
                    <a:pt x="41" y="6"/>
                  </a:lnTo>
                  <a:lnTo>
                    <a:pt x="35" y="7"/>
                  </a:lnTo>
                  <a:lnTo>
                    <a:pt x="29" y="6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17" y="7"/>
                  </a:lnTo>
                  <a:lnTo>
                    <a:pt x="12" y="6"/>
                  </a:lnTo>
                  <a:lnTo>
                    <a:pt x="7" y="5"/>
                  </a:lnTo>
                  <a:lnTo>
                    <a:pt x="0" y="6"/>
                  </a:lnTo>
                  <a:lnTo>
                    <a:pt x="8" y="0"/>
                  </a:lnTo>
                  <a:lnTo>
                    <a:pt x="42" y="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1" name="Freeform 163"/>
            <p:cNvSpPr>
              <a:spLocks/>
            </p:cNvSpPr>
            <p:nvPr/>
          </p:nvSpPr>
          <p:spPr bwMode="auto">
            <a:xfrm rot="21434563">
              <a:off x="5070237" y="5483332"/>
              <a:ext cx="1123076" cy="408024"/>
            </a:xfrm>
            <a:custGeom>
              <a:avLst/>
              <a:gdLst/>
              <a:ahLst/>
              <a:cxnLst>
                <a:cxn ang="0">
                  <a:pos x="137" y="42"/>
                </a:cxn>
                <a:cxn ang="0">
                  <a:pos x="150" y="36"/>
                </a:cxn>
                <a:cxn ang="0">
                  <a:pos x="162" y="41"/>
                </a:cxn>
                <a:cxn ang="0">
                  <a:pos x="177" y="44"/>
                </a:cxn>
                <a:cxn ang="0">
                  <a:pos x="190" y="47"/>
                </a:cxn>
                <a:cxn ang="0">
                  <a:pos x="206" y="47"/>
                </a:cxn>
                <a:cxn ang="0">
                  <a:pos x="218" y="47"/>
                </a:cxn>
                <a:cxn ang="0">
                  <a:pos x="229" y="82"/>
                </a:cxn>
                <a:cxn ang="0">
                  <a:pos x="251" y="96"/>
                </a:cxn>
                <a:cxn ang="0">
                  <a:pos x="271" y="100"/>
                </a:cxn>
                <a:cxn ang="0">
                  <a:pos x="287" y="103"/>
                </a:cxn>
                <a:cxn ang="0">
                  <a:pos x="294" y="102"/>
                </a:cxn>
                <a:cxn ang="0">
                  <a:pos x="300" y="104"/>
                </a:cxn>
                <a:cxn ang="0">
                  <a:pos x="317" y="102"/>
                </a:cxn>
                <a:cxn ang="0">
                  <a:pos x="360" y="104"/>
                </a:cxn>
                <a:cxn ang="0">
                  <a:pos x="403" y="108"/>
                </a:cxn>
                <a:cxn ang="0">
                  <a:pos x="422" y="111"/>
                </a:cxn>
                <a:cxn ang="0">
                  <a:pos x="427" y="117"/>
                </a:cxn>
                <a:cxn ang="0">
                  <a:pos x="417" y="114"/>
                </a:cxn>
                <a:cxn ang="0">
                  <a:pos x="376" y="112"/>
                </a:cxn>
                <a:cxn ang="0">
                  <a:pos x="333" y="112"/>
                </a:cxn>
                <a:cxn ang="0">
                  <a:pos x="302" y="107"/>
                </a:cxn>
                <a:cxn ang="0">
                  <a:pos x="273" y="109"/>
                </a:cxn>
                <a:cxn ang="0">
                  <a:pos x="236" y="109"/>
                </a:cxn>
                <a:cxn ang="0">
                  <a:pos x="195" y="107"/>
                </a:cxn>
                <a:cxn ang="0">
                  <a:pos x="185" y="111"/>
                </a:cxn>
                <a:cxn ang="0">
                  <a:pos x="171" y="107"/>
                </a:cxn>
                <a:cxn ang="0">
                  <a:pos x="149" y="107"/>
                </a:cxn>
                <a:cxn ang="0">
                  <a:pos x="117" y="106"/>
                </a:cxn>
                <a:cxn ang="0">
                  <a:pos x="84" y="108"/>
                </a:cxn>
                <a:cxn ang="0">
                  <a:pos x="63" y="108"/>
                </a:cxn>
                <a:cxn ang="0">
                  <a:pos x="46" y="111"/>
                </a:cxn>
                <a:cxn ang="0">
                  <a:pos x="26" y="116"/>
                </a:cxn>
                <a:cxn ang="0">
                  <a:pos x="32" y="125"/>
                </a:cxn>
                <a:cxn ang="0">
                  <a:pos x="57" y="125"/>
                </a:cxn>
                <a:cxn ang="0">
                  <a:pos x="87" y="127"/>
                </a:cxn>
                <a:cxn ang="0">
                  <a:pos x="117" y="125"/>
                </a:cxn>
                <a:cxn ang="0">
                  <a:pos x="136" y="125"/>
                </a:cxn>
                <a:cxn ang="0">
                  <a:pos x="161" y="127"/>
                </a:cxn>
                <a:cxn ang="0">
                  <a:pos x="184" y="125"/>
                </a:cxn>
                <a:cxn ang="0">
                  <a:pos x="214" y="128"/>
                </a:cxn>
                <a:cxn ang="0">
                  <a:pos x="242" y="128"/>
                </a:cxn>
                <a:cxn ang="0">
                  <a:pos x="266" y="131"/>
                </a:cxn>
                <a:cxn ang="0">
                  <a:pos x="281" y="131"/>
                </a:cxn>
                <a:cxn ang="0">
                  <a:pos x="305" y="128"/>
                </a:cxn>
                <a:cxn ang="0">
                  <a:pos x="321" y="129"/>
                </a:cxn>
                <a:cxn ang="0">
                  <a:pos x="331" y="134"/>
                </a:cxn>
                <a:cxn ang="0">
                  <a:pos x="303" y="134"/>
                </a:cxn>
                <a:cxn ang="0">
                  <a:pos x="277" y="138"/>
                </a:cxn>
                <a:cxn ang="0">
                  <a:pos x="239" y="135"/>
                </a:cxn>
                <a:cxn ang="0">
                  <a:pos x="189" y="134"/>
                </a:cxn>
                <a:cxn ang="0">
                  <a:pos x="142" y="133"/>
                </a:cxn>
                <a:cxn ang="0">
                  <a:pos x="97" y="133"/>
                </a:cxn>
                <a:cxn ang="0">
                  <a:pos x="50" y="132"/>
                </a:cxn>
                <a:cxn ang="0">
                  <a:pos x="0" y="130"/>
                </a:cxn>
                <a:cxn ang="0">
                  <a:pos x="37" y="100"/>
                </a:cxn>
                <a:cxn ang="0">
                  <a:pos x="72" y="65"/>
                </a:cxn>
                <a:cxn ang="0">
                  <a:pos x="97" y="30"/>
                </a:cxn>
                <a:cxn ang="0">
                  <a:pos x="116" y="0"/>
                </a:cxn>
                <a:cxn ang="0">
                  <a:pos x="122" y="33"/>
                </a:cxn>
              </a:cxnLst>
              <a:rect l="0" t="0" r="r" b="b"/>
              <a:pathLst>
                <a:path w="428" h="138">
                  <a:moveTo>
                    <a:pt x="129" y="42"/>
                  </a:moveTo>
                  <a:lnTo>
                    <a:pt x="133" y="43"/>
                  </a:lnTo>
                  <a:lnTo>
                    <a:pt x="137" y="42"/>
                  </a:lnTo>
                  <a:lnTo>
                    <a:pt x="141" y="40"/>
                  </a:lnTo>
                  <a:lnTo>
                    <a:pt x="146" y="37"/>
                  </a:lnTo>
                  <a:lnTo>
                    <a:pt x="150" y="36"/>
                  </a:lnTo>
                  <a:lnTo>
                    <a:pt x="154" y="35"/>
                  </a:lnTo>
                  <a:lnTo>
                    <a:pt x="158" y="37"/>
                  </a:lnTo>
                  <a:lnTo>
                    <a:pt x="162" y="41"/>
                  </a:lnTo>
                  <a:lnTo>
                    <a:pt x="167" y="40"/>
                  </a:lnTo>
                  <a:lnTo>
                    <a:pt x="171" y="42"/>
                  </a:lnTo>
                  <a:lnTo>
                    <a:pt x="177" y="44"/>
                  </a:lnTo>
                  <a:lnTo>
                    <a:pt x="181" y="47"/>
                  </a:lnTo>
                  <a:lnTo>
                    <a:pt x="186" y="47"/>
                  </a:lnTo>
                  <a:lnTo>
                    <a:pt x="190" y="47"/>
                  </a:lnTo>
                  <a:lnTo>
                    <a:pt x="196" y="47"/>
                  </a:lnTo>
                  <a:lnTo>
                    <a:pt x="201" y="47"/>
                  </a:lnTo>
                  <a:lnTo>
                    <a:pt x="206" y="47"/>
                  </a:lnTo>
                  <a:lnTo>
                    <a:pt x="211" y="47"/>
                  </a:lnTo>
                  <a:lnTo>
                    <a:pt x="215" y="47"/>
                  </a:lnTo>
                  <a:lnTo>
                    <a:pt x="218" y="47"/>
                  </a:lnTo>
                  <a:lnTo>
                    <a:pt x="220" y="60"/>
                  </a:lnTo>
                  <a:lnTo>
                    <a:pt x="224" y="71"/>
                  </a:lnTo>
                  <a:lnTo>
                    <a:pt x="229" y="82"/>
                  </a:lnTo>
                  <a:lnTo>
                    <a:pt x="236" y="94"/>
                  </a:lnTo>
                  <a:lnTo>
                    <a:pt x="244" y="95"/>
                  </a:lnTo>
                  <a:lnTo>
                    <a:pt x="251" y="96"/>
                  </a:lnTo>
                  <a:lnTo>
                    <a:pt x="259" y="98"/>
                  </a:lnTo>
                  <a:lnTo>
                    <a:pt x="265" y="100"/>
                  </a:lnTo>
                  <a:lnTo>
                    <a:pt x="271" y="100"/>
                  </a:lnTo>
                  <a:lnTo>
                    <a:pt x="277" y="100"/>
                  </a:lnTo>
                  <a:lnTo>
                    <a:pt x="281" y="101"/>
                  </a:lnTo>
                  <a:lnTo>
                    <a:pt x="287" y="103"/>
                  </a:lnTo>
                  <a:lnTo>
                    <a:pt x="289" y="101"/>
                  </a:lnTo>
                  <a:lnTo>
                    <a:pt x="292" y="101"/>
                  </a:lnTo>
                  <a:lnTo>
                    <a:pt x="294" y="102"/>
                  </a:lnTo>
                  <a:lnTo>
                    <a:pt x="296" y="102"/>
                  </a:lnTo>
                  <a:lnTo>
                    <a:pt x="298" y="104"/>
                  </a:lnTo>
                  <a:lnTo>
                    <a:pt x="300" y="104"/>
                  </a:lnTo>
                  <a:lnTo>
                    <a:pt x="302" y="102"/>
                  </a:lnTo>
                  <a:lnTo>
                    <a:pt x="304" y="100"/>
                  </a:lnTo>
                  <a:lnTo>
                    <a:pt x="317" y="102"/>
                  </a:lnTo>
                  <a:lnTo>
                    <a:pt x="331" y="103"/>
                  </a:lnTo>
                  <a:lnTo>
                    <a:pt x="345" y="103"/>
                  </a:lnTo>
                  <a:lnTo>
                    <a:pt x="360" y="104"/>
                  </a:lnTo>
                  <a:lnTo>
                    <a:pt x="375" y="104"/>
                  </a:lnTo>
                  <a:lnTo>
                    <a:pt x="389" y="105"/>
                  </a:lnTo>
                  <a:lnTo>
                    <a:pt x="403" y="108"/>
                  </a:lnTo>
                  <a:lnTo>
                    <a:pt x="416" y="112"/>
                  </a:lnTo>
                  <a:lnTo>
                    <a:pt x="418" y="109"/>
                  </a:lnTo>
                  <a:lnTo>
                    <a:pt x="422" y="111"/>
                  </a:lnTo>
                  <a:lnTo>
                    <a:pt x="425" y="113"/>
                  </a:lnTo>
                  <a:lnTo>
                    <a:pt x="428" y="113"/>
                  </a:lnTo>
                  <a:lnTo>
                    <a:pt x="427" y="117"/>
                  </a:lnTo>
                  <a:lnTo>
                    <a:pt x="424" y="116"/>
                  </a:lnTo>
                  <a:lnTo>
                    <a:pt x="421" y="115"/>
                  </a:lnTo>
                  <a:lnTo>
                    <a:pt x="417" y="114"/>
                  </a:lnTo>
                  <a:lnTo>
                    <a:pt x="403" y="113"/>
                  </a:lnTo>
                  <a:lnTo>
                    <a:pt x="390" y="112"/>
                  </a:lnTo>
                  <a:lnTo>
                    <a:pt x="376" y="112"/>
                  </a:lnTo>
                  <a:lnTo>
                    <a:pt x="362" y="112"/>
                  </a:lnTo>
                  <a:lnTo>
                    <a:pt x="348" y="112"/>
                  </a:lnTo>
                  <a:lnTo>
                    <a:pt x="333" y="112"/>
                  </a:lnTo>
                  <a:lnTo>
                    <a:pt x="319" y="111"/>
                  </a:lnTo>
                  <a:lnTo>
                    <a:pt x="304" y="108"/>
                  </a:lnTo>
                  <a:lnTo>
                    <a:pt x="302" y="107"/>
                  </a:lnTo>
                  <a:lnTo>
                    <a:pt x="301" y="108"/>
                  </a:lnTo>
                  <a:lnTo>
                    <a:pt x="287" y="109"/>
                  </a:lnTo>
                  <a:lnTo>
                    <a:pt x="273" y="109"/>
                  </a:lnTo>
                  <a:lnTo>
                    <a:pt x="261" y="109"/>
                  </a:lnTo>
                  <a:lnTo>
                    <a:pt x="248" y="109"/>
                  </a:lnTo>
                  <a:lnTo>
                    <a:pt x="236" y="109"/>
                  </a:lnTo>
                  <a:lnTo>
                    <a:pt x="222" y="109"/>
                  </a:lnTo>
                  <a:lnTo>
                    <a:pt x="210" y="108"/>
                  </a:lnTo>
                  <a:lnTo>
                    <a:pt x="195" y="107"/>
                  </a:lnTo>
                  <a:lnTo>
                    <a:pt x="191" y="108"/>
                  </a:lnTo>
                  <a:lnTo>
                    <a:pt x="188" y="109"/>
                  </a:lnTo>
                  <a:lnTo>
                    <a:pt x="185" y="111"/>
                  </a:lnTo>
                  <a:lnTo>
                    <a:pt x="181" y="108"/>
                  </a:lnTo>
                  <a:lnTo>
                    <a:pt x="177" y="107"/>
                  </a:lnTo>
                  <a:lnTo>
                    <a:pt x="171" y="107"/>
                  </a:lnTo>
                  <a:lnTo>
                    <a:pt x="165" y="108"/>
                  </a:lnTo>
                  <a:lnTo>
                    <a:pt x="158" y="108"/>
                  </a:lnTo>
                  <a:lnTo>
                    <a:pt x="149" y="107"/>
                  </a:lnTo>
                  <a:lnTo>
                    <a:pt x="138" y="106"/>
                  </a:lnTo>
                  <a:lnTo>
                    <a:pt x="128" y="106"/>
                  </a:lnTo>
                  <a:lnTo>
                    <a:pt x="117" y="106"/>
                  </a:lnTo>
                  <a:lnTo>
                    <a:pt x="106" y="106"/>
                  </a:lnTo>
                  <a:lnTo>
                    <a:pt x="96" y="107"/>
                  </a:lnTo>
                  <a:lnTo>
                    <a:pt x="84" y="108"/>
                  </a:lnTo>
                  <a:lnTo>
                    <a:pt x="73" y="109"/>
                  </a:lnTo>
                  <a:lnTo>
                    <a:pt x="68" y="108"/>
                  </a:lnTo>
                  <a:lnTo>
                    <a:pt x="63" y="108"/>
                  </a:lnTo>
                  <a:lnTo>
                    <a:pt x="57" y="109"/>
                  </a:lnTo>
                  <a:lnTo>
                    <a:pt x="51" y="109"/>
                  </a:lnTo>
                  <a:lnTo>
                    <a:pt x="46" y="111"/>
                  </a:lnTo>
                  <a:lnTo>
                    <a:pt x="39" y="113"/>
                  </a:lnTo>
                  <a:lnTo>
                    <a:pt x="33" y="114"/>
                  </a:lnTo>
                  <a:lnTo>
                    <a:pt x="26" y="116"/>
                  </a:lnTo>
                  <a:lnTo>
                    <a:pt x="25" y="120"/>
                  </a:lnTo>
                  <a:lnTo>
                    <a:pt x="28" y="123"/>
                  </a:lnTo>
                  <a:lnTo>
                    <a:pt x="32" y="125"/>
                  </a:lnTo>
                  <a:lnTo>
                    <a:pt x="37" y="127"/>
                  </a:lnTo>
                  <a:lnTo>
                    <a:pt x="48" y="125"/>
                  </a:lnTo>
                  <a:lnTo>
                    <a:pt x="57" y="125"/>
                  </a:lnTo>
                  <a:lnTo>
                    <a:pt x="67" y="125"/>
                  </a:lnTo>
                  <a:lnTo>
                    <a:pt x="77" y="125"/>
                  </a:lnTo>
                  <a:lnTo>
                    <a:pt x="87" y="127"/>
                  </a:lnTo>
                  <a:lnTo>
                    <a:pt x="97" y="127"/>
                  </a:lnTo>
                  <a:lnTo>
                    <a:pt x="106" y="127"/>
                  </a:lnTo>
                  <a:lnTo>
                    <a:pt x="117" y="125"/>
                  </a:lnTo>
                  <a:lnTo>
                    <a:pt x="120" y="128"/>
                  </a:lnTo>
                  <a:lnTo>
                    <a:pt x="128" y="125"/>
                  </a:lnTo>
                  <a:lnTo>
                    <a:pt x="136" y="125"/>
                  </a:lnTo>
                  <a:lnTo>
                    <a:pt x="144" y="125"/>
                  </a:lnTo>
                  <a:lnTo>
                    <a:pt x="152" y="125"/>
                  </a:lnTo>
                  <a:lnTo>
                    <a:pt x="161" y="127"/>
                  </a:lnTo>
                  <a:lnTo>
                    <a:pt x="168" y="127"/>
                  </a:lnTo>
                  <a:lnTo>
                    <a:pt x="177" y="127"/>
                  </a:lnTo>
                  <a:lnTo>
                    <a:pt x="184" y="125"/>
                  </a:lnTo>
                  <a:lnTo>
                    <a:pt x="195" y="128"/>
                  </a:lnTo>
                  <a:lnTo>
                    <a:pt x="204" y="128"/>
                  </a:lnTo>
                  <a:lnTo>
                    <a:pt x="214" y="128"/>
                  </a:lnTo>
                  <a:lnTo>
                    <a:pt x="222" y="128"/>
                  </a:lnTo>
                  <a:lnTo>
                    <a:pt x="232" y="128"/>
                  </a:lnTo>
                  <a:lnTo>
                    <a:pt x="242" y="128"/>
                  </a:lnTo>
                  <a:lnTo>
                    <a:pt x="250" y="129"/>
                  </a:lnTo>
                  <a:lnTo>
                    <a:pt x="259" y="129"/>
                  </a:lnTo>
                  <a:lnTo>
                    <a:pt x="266" y="131"/>
                  </a:lnTo>
                  <a:lnTo>
                    <a:pt x="271" y="129"/>
                  </a:lnTo>
                  <a:lnTo>
                    <a:pt x="276" y="130"/>
                  </a:lnTo>
                  <a:lnTo>
                    <a:pt x="281" y="131"/>
                  </a:lnTo>
                  <a:lnTo>
                    <a:pt x="286" y="130"/>
                  </a:lnTo>
                  <a:lnTo>
                    <a:pt x="297" y="129"/>
                  </a:lnTo>
                  <a:lnTo>
                    <a:pt x="305" y="128"/>
                  </a:lnTo>
                  <a:lnTo>
                    <a:pt x="312" y="128"/>
                  </a:lnTo>
                  <a:lnTo>
                    <a:pt x="317" y="128"/>
                  </a:lnTo>
                  <a:lnTo>
                    <a:pt x="321" y="129"/>
                  </a:lnTo>
                  <a:lnTo>
                    <a:pt x="326" y="130"/>
                  </a:lnTo>
                  <a:lnTo>
                    <a:pt x="328" y="132"/>
                  </a:lnTo>
                  <a:lnTo>
                    <a:pt x="331" y="134"/>
                  </a:lnTo>
                  <a:lnTo>
                    <a:pt x="321" y="133"/>
                  </a:lnTo>
                  <a:lnTo>
                    <a:pt x="313" y="133"/>
                  </a:lnTo>
                  <a:lnTo>
                    <a:pt x="303" y="134"/>
                  </a:lnTo>
                  <a:lnTo>
                    <a:pt x="295" y="136"/>
                  </a:lnTo>
                  <a:lnTo>
                    <a:pt x="285" y="137"/>
                  </a:lnTo>
                  <a:lnTo>
                    <a:pt x="277" y="138"/>
                  </a:lnTo>
                  <a:lnTo>
                    <a:pt x="267" y="137"/>
                  </a:lnTo>
                  <a:lnTo>
                    <a:pt x="258" y="135"/>
                  </a:lnTo>
                  <a:lnTo>
                    <a:pt x="239" y="135"/>
                  </a:lnTo>
                  <a:lnTo>
                    <a:pt x="222" y="134"/>
                  </a:lnTo>
                  <a:lnTo>
                    <a:pt x="205" y="134"/>
                  </a:lnTo>
                  <a:lnTo>
                    <a:pt x="189" y="134"/>
                  </a:lnTo>
                  <a:lnTo>
                    <a:pt x="173" y="134"/>
                  </a:lnTo>
                  <a:lnTo>
                    <a:pt x="157" y="134"/>
                  </a:lnTo>
                  <a:lnTo>
                    <a:pt x="142" y="133"/>
                  </a:lnTo>
                  <a:lnTo>
                    <a:pt x="128" y="133"/>
                  </a:lnTo>
                  <a:lnTo>
                    <a:pt x="112" y="133"/>
                  </a:lnTo>
                  <a:lnTo>
                    <a:pt x="97" y="133"/>
                  </a:lnTo>
                  <a:lnTo>
                    <a:pt x="81" y="133"/>
                  </a:lnTo>
                  <a:lnTo>
                    <a:pt x="66" y="132"/>
                  </a:lnTo>
                  <a:lnTo>
                    <a:pt x="50" y="132"/>
                  </a:lnTo>
                  <a:lnTo>
                    <a:pt x="34" y="131"/>
                  </a:lnTo>
                  <a:lnTo>
                    <a:pt x="17" y="131"/>
                  </a:lnTo>
                  <a:lnTo>
                    <a:pt x="0" y="130"/>
                  </a:lnTo>
                  <a:lnTo>
                    <a:pt x="12" y="120"/>
                  </a:lnTo>
                  <a:lnTo>
                    <a:pt x="25" y="111"/>
                  </a:lnTo>
                  <a:lnTo>
                    <a:pt x="37" y="100"/>
                  </a:lnTo>
                  <a:lnTo>
                    <a:pt x="50" y="88"/>
                  </a:lnTo>
                  <a:lnTo>
                    <a:pt x="60" y="76"/>
                  </a:lnTo>
                  <a:lnTo>
                    <a:pt x="72" y="65"/>
                  </a:lnTo>
                  <a:lnTo>
                    <a:pt x="83" y="53"/>
                  </a:lnTo>
                  <a:lnTo>
                    <a:pt x="92" y="41"/>
                  </a:lnTo>
                  <a:lnTo>
                    <a:pt x="97" y="30"/>
                  </a:lnTo>
                  <a:lnTo>
                    <a:pt x="102" y="20"/>
                  </a:lnTo>
                  <a:lnTo>
                    <a:pt x="109" y="9"/>
                  </a:lnTo>
                  <a:lnTo>
                    <a:pt x="116" y="0"/>
                  </a:lnTo>
                  <a:lnTo>
                    <a:pt x="118" y="10"/>
                  </a:lnTo>
                  <a:lnTo>
                    <a:pt x="120" y="22"/>
                  </a:lnTo>
                  <a:lnTo>
                    <a:pt x="122" y="33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2" name="Freeform 164"/>
            <p:cNvSpPr>
              <a:spLocks/>
            </p:cNvSpPr>
            <p:nvPr/>
          </p:nvSpPr>
          <p:spPr bwMode="auto">
            <a:xfrm rot="21434563">
              <a:off x="7325222" y="5403591"/>
              <a:ext cx="89216" cy="26612"/>
            </a:xfrm>
            <a:custGeom>
              <a:avLst/>
              <a:gdLst/>
              <a:ahLst/>
              <a:cxnLst>
                <a:cxn ang="0">
                  <a:pos x="34" y="9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4" y="1"/>
                </a:cxn>
                <a:cxn ang="0">
                  <a:pos x="34" y="9"/>
                </a:cxn>
              </a:cxnLst>
              <a:rect l="0" t="0" r="r" b="b"/>
              <a:pathLst>
                <a:path w="34" h="9">
                  <a:moveTo>
                    <a:pt x="34" y="9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4" y="1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3" name="Freeform 165"/>
            <p:cNvSpPr>
              <a:spLocks/>
            </p:cNvSpPr>
            <p:nvPr/>
          </p:nvSpPr>
          <p:spPr bwMode="auto">
            <a:xfrm rot="21434563">
              <a:off x="6410904" y="5466042"/>
              <a:ext cx="52480" cy="20697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15" y="2"/>
                </a:cxn>
                <a:cxn ang="0">
                  <a:pos x="11" y="2"/>
                </a:cxn>
                <a:cxn ang="0">
                  <a:pos x="6" y="5"/>
                </a:cxn>
                <a:cxn ang="0">
                  <a:pos x="0" y="7"/>
                </a:cxn>
                <a:cxn ang="0">
                  <a:pos x="3" y="2"/>
                </a:cxn>
                <a:cxn ang="0">
                  <a:pos x="9" y="0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0" y="6"/>
                </a:cxn>
              </a:cxnLst>
              <a:rect l="0" t="0" r="r" b="b"/>
              <a:pathLst>
                <a:path w="20" h="7">
                  <a:moveTo>
                    <a:pt x="20" y="6"/>
                  </a:moveTo>
                  <a:lnTo>
                    <a:pt x="15" y="2"/>
                  </a:lnTo>
                  <a:lnTo>
                    <a:pt x="11" y="2"/>
                  </a:lnTo>
                  <a:lnTo>
                    <a:pt x="6" y="5"/>
                  </a:lnTo>
                  <a:lnTo>
                    <a:pt x="0" y="7"/>
                  </a:lnTo>
                  <a:lnTo>
                    <a:pt x="3" y="2"/>
                  </a:lnTo>
                  <a:lnTo>
                    <a:pt x="9" y="0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4" name="Freeform 166"/>
            <p:cNvSpPr>
              <a:spLocks/>
            </p:cNvSpPr>
            <p:nvPr/>
          </p:nvSpPr>
          <p:spPr bwMode="auto">
            <a:xfrm rot="21434563">
              <a:off x="4368042" y="5605585"/>
              <a:ext cx="86594" cy="32524"/>
            </a:xfrm>
            <a:custGeom>
              <a:avLst/>
              <a:gdLst/>
              <a:ahLst/>
              <a:cxnLst>
                <a:cxn ang="0">
                  <a:pos x="33" y="11"/>
                </a:cxn>
                <a:cxn ang="0">
                  <a:pos x="31" y="11"/>
                </a:cxn>
                <a:cxn ang="0">
                  <a:pos x="31" y="10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29" y="8"/>
                </a:cxn>
                <a:cxn ang="0">
                  <a:pos x="24" y="10"/>
                </a:cxn>
                <a:cxn ang="0">
                  <a:pos x="17" y="8"/>
                </a:cxn>
                <a:cxn ang="0">
                  <a:pos x="9" y="6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4" y="1"/>
                </a:cxn>
                <a:cxn ang="0">
                  <a:pos x="20" y="2"/>
                </a:cxn>
                <a:cxn ang="0">
                  <a:pos x="24" y="3"/>
                </a:cxn>
                <a:cxn ang="0">
                  <a:pos x="28" y="4"/>
                </a:cxn>
                <a:cxn ang="0">
                  <a:pos x="31" y="7"/>
                </a:cxn>
                <a:cxn ang="0">
                  <a:pos x="33" y="11"/>
                </a:cxn>
              </a:cxnLst>
              <a:rect l="0" t="0" r="r" b="b"/>
              <a:pathLst>
                <a:path w="33" h="11">
                  <a:moveTo>
                    <a:pt x="33" y="11"/>
                  </a:moveTo>
                  <a:lnTo>
                    <a:pt x="31" y="11"/>
                  </a:lnTo>
                  <a:lnTo>
                    <a:pt x="31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9" y="8"/>
                  </a:lnTo>
                  <a:lnTo>
                    <a:pt x="24" y="10"/>
                  </a:lnTo>
                  <a:lnTo>
                    <a:pt x="17" y="8"/>
                  </a:lnTo>
                  <a:lnTo>
                    <a:pt x="9" y="6"/>
                  </a:lnTo>
                  <a:lnTo>
                    <a:pt x="1" y="5"/>
                  </a:lnTo>
                  <a:lnTo>
                    <a:pt x="0" y="0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4" y="1"/>
                  </a:lnTo>
                  <a:lnTo>
                    <a:pt x="20" y="2"/>
                  </a:lnTo>
                  <a:lnTo>
                    <a:pt x="24" y="3"/>
                  </a:lnTo>
                  <a:lnTo>
                    <a:pt x="28" y="4"/>
                  </a:lnTo>
                  <a:lnTo>
                    <a:pt x="31" y="7"/>
                  </a:lnTo>
                  <a:lnTo>
                    <a:pt x="33" y="1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5" name="Freeform 167"/>
            <p:cNvSpPr>
              <a:spLocks/>
            </p:cNvSpPr>
            <p:nvPr/>
          </p:nvSpPr>
          <p:spPr bwMode="auto">
            <a:xfrm rot="21434563">
              <a:off x="4992075" y="5583056"/>
              <a:ext cx="104961" cy="20697"/>
            </a:xfrm>
            <a:custGeom>
              <a:avLst/>
              <a:gdLst/>
              <a:ahLst/>
              <a:cxnLst>
                <a:cxn ang="0">
                  <a:pos x="40" y="1"/>
                </a:cxn>
                <a:cxn ang="0">
                  <a:pos x="37" y="7"/>
                </a:cxn>
                <a:cxn ang="0">
                  <a:pos x="33" y="6"/>
                </a:cxn>
                <a:cxn ang="0">
                  <a:pos x="29" y="3"/>
                </a:cxn>
                <a:cxn ang="0">
                  <a:pos x="23" y="2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40" y="1"/>
                </a:cxn>
              </a:cxnLst>
              <a:rect l="0" t="0" r="r" b="b"/>
              <a:pathLst>
                <a:path w="40" h="7">
                  <a:moveTo>
                    <a:pt x="40" y="1"/>
                  </a:moveTo>
                  <a:lnTo>
                    <a:pt x="37" y="7"/>
                  </a:lnTo>
                  <a:lnTo>
                    <a:pt x="33" y="6"/>
                  </a:lnTo>
                  <a:lnTo>
                    <a:pt x="29" y="3"/>
                  </a:lnTo>
                  <a:lnTo>
                    <a:pt x="23" y="2"/>
                  </a:lnTo>
                  <a:lnTo>
                    <a:pt x="0" y="4"/>
                  </a:lnTo>
                  <a:lnTo>
                    <a:pt x="3" y="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6" name="Freeform 168"/>
            <p:cNvSpPr>
              <a:spLocks/>
            </p:cNvSpPr>
            <p:nvPr/>
          </p:nvSpPr>
          <p:spPr bwMode="auto">
            <a:xfrm rot="21434563">
              <a:off x="7629292" y="5440708"/>
              <a:ext cx="186306" cy="41393"/>
            </a:xfrm>
            <a:custGeom>
              <a:avLst/>
              <a:gdLst/>
              <a:ahLst/>
              <a:cxnLst>
                <a:cxn ang="0">
                  <a:pos x="71" y="10"/>
                </a:cxn>
                <a:cxn ang="0">
                  <a:pos x="69" y="11"/>
                </a:cxn>
                <a:cxn ang="0">
                  <a:pos x="66" y="12"/>
                </a:cxn>
                <a:cxn ang="0">
                  <a:pos x="64" y="12"/>
                </a:cxn>
                <a:cxn ang="0">
                  <a:pos x="61" y="14"/>
                </a:cxn>
                <a:cxn ang="0">
                  <a:pos x="61" y="13"/>
                </a:cxn>
                <a:cxn ang="0">
                  <a:pos x="55" y="12"/>
                </a:cxn>
                <a:cxn ang="0">
                  <a:pos x="50" y="11"/>
                </a:cxn>
                <a:cxn ang="0">
                  <a:pos x="43" y="11"/>
                </a:cxn>
                <a:cxn ang="0">
                  <a:pos x="37" y="14"/>
                </a:cxn>
                <a:cxn ang="0">
                  <a:pos x="33" y="13"/>
                </a:cxn>
                <a:cxn ang="0">
                  <a:pos x="27" y="13"/>
                </a:cxn>
                <a:cxn ang="0">
                  <a:pos x="23" y="13"/>
                </a:cxn>
                <a:cxn ang="0">
                  <a:pos x="18" y="13"/>
                </a:cxn>
                <a:cxn ang="0">
                  <a:pos x="14" y="13"/>
                </a:cxn>
                <a:cxn ang="0">
                  <a:pos x="8" y="13"/>
                </a:cxn>
                <a:cxn ang="0">
                  <a:pos x="4" y="11"/>
                </a:cxn>
                <a:cxn ang="0">
                  <a:pos x="0" y="9"/>
                </a:cxn>
                <a:cxn ang="0">
                  <a:pos x="1" y="3"/>
                </a:cxn>
                <a:cxn ang="0">
                  <a:pos x="4" y="2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20" y="1"/>
                </a:cxn>
                <a:cxn ang="0">
                  <a:pos x="27" y="1"/>
                </a:cxn>
                <a:cxn ang="0">
                  <a:pos x="35" y="1"/>
                </a:cxn>
                <a:cxn ang="0">
                  <a:pos x="42" y="1"/>
                </a:cxn>
                <a:cxn ang="0">
                  <a:pos x="50" y="2"/>
                </a:cxn>
                <a:cxn ang="0">
                  <a:pos x="57" y="3"/>
                </a:cxn>
                <a:cxn ang="0">
                  <a:pos x="65" y="7"/>
                </a:cxn>
                <a:cxn ang="0">
                  <a:pos x="71" y="10"/>
                </a:cxn>
              </a:cxnLst>
              <a:rect l="0" t="0" r="r" b="b"/>
              <a:pathLst>
                <a:path w="71" h="14">
                  <a:moveTo>
                    <a:pt x="71" y="10"/>
                  </a:moveTo>
                  <a:lnTo>
                    <a:pt x="69" y="11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1" y="14"/>
                  </a:lnTo>
                  <a:lnTo>
                    <a:pt x="61" y="13"/>
                  </a:lnTo>
                  <a:lnTo>
                    <a:pt x="55" y="12"/>
                  </a:lnTo>
                  <a:lnTo>
                    <a:pt x="50" y="11"/>
                  </a:lnTo>
                  <a:lnTo>
                    <a:pt x="43" y="11"/>
                  </a:lnTo>
                  <a:lnTo>
                    <a:pt x="37" y="14"/>
                  </a:lnTo>
                  <a:lnTo>
                    <a:pt x="33" y="13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3"/>
                  </a:lnTo>
                  <a:lnTo>
                    <a:pt x="14" y="13"/>
                  </a:lnTo>
                  <a:lnTo>
                    <a:pt x="8" y="13"/>
                  </a:lnTo>
                  <a:lnTo>
                    <a:pt x="4" y="11"/>
                  </a:lnTo>
                  <a:lnTo>
                    <a:pt x="0" y="9"/>
                  </a:lnTo>
                  <a:lnTo>
                    <a:pt x="1" y="3"/>
                  </a:lnTo>
                  <a:lnTo>
                    <a:pt x="4" y="2"/>
                  </a:lnTo>
                  <a:lnTo>
                    <a:pt x="8" y="1"/>
                  </a:lnTo>
                  <a:lnTo>
                    <a:pt x="12" y="0"/>
                  </a:lnTo>
                  <a:lnTo>
                    <a:pt x="20" y="1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1"/>
                  </a:lnTo>
                  <a:lnTo>
                    <a:pt x="50" y="2"/>
                  </a:lnTo>
                  <a:lnTo>
                    <a:pt x="57" y="3"/>
                  </a:lnTo>
                  <a:lnTo>
                    <a:pt x="65" y="7"/>
                  </a:lnTo>
                  <a:lnTo>
                    <a:pt x="7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7" name="Freeform 169"/>
            <p:cNvSpPr>
              <a:spLocks/>
            </p:cNvSpPr>
            <p:nvPr/>
          </p:nvSpPr>
          <p:spPr bwMode="auto">
            <a:xfrm rot="21434563">
              <a:off x="7296356" y="5467178"/>
              <a:ext cx="94465" cy="23654"/>
            </a:xfrm>
            <a:custGeom>
              <a:avLst/>
              <a:gdLst/>
              <a:ahLst/>
              <a:cxnLst>
                <a:cxn ang="0">
                  <a:pos x="36" y="5"/>
                </a:cxn>
                <a:cxn ang="0">
                  <a:pos x="33" y="7"/>
                </a:cxn>
                <a:cxn ang="0">
                  <a:pos x="29" y="7"/>
                </a:cxn>
                <a:cxn ang="0">
                  <a:pos x="24" y="8"/>
                </a:cxn>
                <a:cxn ang="0">
                  <a:pos x="20" y="8"/>
                </a:cxn>
                <a:cxn ang="0">
                  <a:pos x="15" y="8"/>
                </a:cxn>
                <a:cxn ang="0">
                  <a:pos x="9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1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7" y="4"/>
                </a:cxn>
                <a:cxn ang="0">
                  <a:pos x="36" y="5"/>
                </a:cxn>
              </a:cxnLst>
              <a:rect l="0" t="0" r="r" b="b"/>
              <a:pathLst>
                <a:path w="36" h="8">
                  <a:moveTo>
                    <a:pt x="36" y="5"/>
                  </a:moveTo>
                  <a:lnTo>
                    <a:pt x="33" y="7"/>
                  </a:lnTo>
                  <a:lnTo>
                    <a:pt x="29" y="7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5" y="8"/>
                  </a:lnTo>
                  <a:lnTo>
                    <a:pt x="9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1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7" y="4"/>
                  </a:lnTo>
                  <a:lnTo>
                    <a:pt x="36" y="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8" name="Freeform 170"/>
            <p:cNvSpPr>
              <a:spLocks/>
            </p:cNvSpPr>
            <p:nvPr/>
          </p:nvSpPr>
          <p:spPr bwMode="auto">
            <a:xfrm rot="21434563">
              <a:off x="6397758" y="5528562"/>
              <a:ext cx="65602" cy="17739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19" y="5"/>
                </a:cxn>
                <a:cxn ang="0">
                  <a:pos x="13" y="6"/>
                </a:cxn>
                <a:cxn ang="0">
                  <a:pos x="6" y="5"/>
                </a:cxn>
                <a:cxn ang="0">
                  <a:pos x="0" y="3"/>
                </a:cxn>
                <a:cxn ang="0">
                  <a:pos x="5" y="1"/>
                </a:cxn>
                <a:cxn ang="0">
                  <a:pos x="11" y="0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4" y="1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25" y="4"/>
                </a:cxn>
              </a:cxnLst>
              <a:rect l="0" t="0" r="r" b="b"/>
              <a:pathLst>
                <a:path w="25" h="6">
                  <a:moveTo>
                    <a:pt x="25" y="4"/>
                  </a:moveTo>
                  <a:lnTo>
                    <a:pt x="19" y="5"/>
                  </a:lnTo>
                  <a:lnTo>
                    <a:pt x="13" y="6"/>
                  </a:lnTo>
                  <a:lnTo>
                    <a:pt x="6" y="5"/>
                  </a:lnTo>
                  <a:lnTo>
                    <a:pt x="0" y="3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9" name="Freeform 171"/>
            <p:cNvSpPr>
              <a:spLocks/>
            </p:cNvSpPr>
            <p:nvPr/>
          </p:nvSpPr>
          <p:spPr bwMode="auto">
            <a:xfrm rot="21434563">
              <a:off x="4934185" y="5645111"/>
              <a:ext cx="115457" cy="14785"/>
            </a:xfrm>
            <a:custGeom>
              <a:avLst/>
              <a:gdLst/>
              <a:ahLst/>
              <a:cxnLst>
                <a:cxn ang="0">
                  <a:pos x="44" y="5"/>
                </a:cxn>
                <a:cxn ang="0">
                  <a:pos x="0" y="4"/>
                </a:cxn>
                <a:cxn ang="0">
                  <a:pos x="5" y="3"/>
                </a:cxn>
                <a:cxn ang="0">
                  <a:pos x="10" y="1"/>
                </a:cxn>
                <a:cxn ang="0">
                  <a:pos x="17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9" y="1"/>
                </a:cxn>
                <a:cxn ang="0">
                  <a:pos x="44" y="1"/>
                </a:cxn>
                <a:cxn ang="0">
                  <a:pos x="44" y="5"/>
                </a:cxn>
              </a:cxnLst>
              <a:rect l="0" t="0" r="r" b="b"/>
              <a:pathLst>
                <a:path w="44" h="5">
                  <a:moveTo>
                    <a:pt x="44" y="5"/>
                  </a:moveTo>
                  <a:lnTo>
                    <a:pt x="0" y="4"/>
                  </a:lnTo>
                  <a:lnTo>
                    <a:pt x="5" y="3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4" y="1"/>
                  </a:lnTo>
                  <a:lnTo>
                    <a:pt x="44" y="5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0" name="Freeform 172"/>
            <p:cNvSpPr>
              <a:spLocks/>
            </p:cNvSpPr>
            <p:nvPr/>
          </p:nvSpPr>
          <p:spPr bwMode="auto">
            <a:xfrm rot="21434563">
              <a:off x="4405512" y="5685862"/>
              <a:ext cx="107584" cy="26612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39" y="4"/>
                </a:cxn>
                <a:cxn ang="0">
                  <a:pos x="40" y="6"/>
                </a:cxn>
                <a:cxn ang="0">
                  <a:pos x="41" y="7"/>
                </a:cxn>
                <a:cxn ang="0">
                  <a:pos x="40" y="9"/>
                </a:cxn>
                <a:cxn ang="0">
                  <a:pos x="39" y="8"/>
                </a:cxn>
                <a:cxn ang="0">
                  <a:pos x="36" y="7"/>
                </a:cxn>
                <a:cxn ang="0">
                  <a:pos x="34" y="7"/>
                </a:cxn>
                <a:cxn ang="0">
                  <a:pos x="32" y="7"/>
                </a:cxn>
                <a:cxn ang="0">
                  <a:pos x="32" y="6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30" y="5"/>
                </a:cxn>
                <a:cxn ang="0">
                  <a:pos x="25" y="6"/>
                </a:cxn>
                <a:cxn ang="0">
                  <a:pos x="17" y="6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2"/>
                </a:cxn>
                <a:cxn ang="0">
                  <a:pos x="0" y="1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2"/>
                </a:cxn>
                <a:cxn ang="0">
                  <a:pos x="34" y="3"/>
                </a:cxn>
                <a:cxn ang="0">
                  <a:pos x="40" y="3"/>
                </a:cxn>
              </a:cxnLst>
              <a:rect l="0" t="0" r="r" b="b"/>
              <a:pathLst>
                <a:path w="41" h="9">
                  <a:moveTo>
                    <a:pt x="40" y="3"/>
                  </a:moveTo>
                  <a:lnTo>
                    <a:pt x="39" y="4"/>
                  </a:lnTo>
                  <a:lnTo>
                    <a:pt x="40" y="6"/>
                  </a:lnTo>
                  <a:lnTo>
                    <a:pt x="41" y="7"/>
                  </a:lnTo>
                  <a:lnTo>
                    <a:pt x="40" y="9"/>
                  </a:lnTo>
                  <a:lnTo>
                    <a:pt x="39" y="8"/>
                  </a:lnTo>
                  <a:lnTo>
                    <a:pt x="36" y="7"/>
                  </a:lnTo>
                  <a:lnTo>
                    <a:pt x="34" y="7"/>
                  </a:lnTo>
                  <a:lnTo>
                    <a:pt x="32" y="7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0" y="5"/>
                  </a:lnTo>
                  <a:lnTo>
                    <a:pt x="25" y="6"/>
                  </a:lnTo>
                  <a:lnTo>
                    <a:pt x="17" y="6"/>
                  </a:lnTo>
                  <a:lnTo>
                    <a:pt x="10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2"/>
                  </a:lnTo>
                  <a:lnTo>
                    <a:pt x="34" y="3"/>
                  </a:lnTo>
                  <a:lnTo>
                    <a:pt x="40" y="3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1" name="Freeform 173"/>
            <p:cNvSpPr>
              <a:spLocks/>
            </p:cNvSpPr>
            <p:nvPr/>
          </p:nvSpPr>
          <p:spPr bwMode="auto">
            <a:xfrm rot="21434563">
              <a:off x="6621791" y="5566458"/>
              <a:ext cx="188928" cy="218796"/>
            </a:xfrm>
            <a:custGeom>
              <a:avLst/>
              <a:gdLst/>
              <a:ahLst/>
              <a:cxnLst>
                <a:cxn ang="0">
                  <a:pos x="72" y="74"/>
                </a:cxn>
                <a:cxn ang="0">
                  <a:pos x="63" y="73"/>
                </a:cxn>
                <a:cxn ang="0">
                  <a:pos x="52" y="70"/>
                </a:cxn>
                <a:cxn ang="0">
                  <a:pos x="42" y="66"/>
                </a:cxn>
                <a:cxn ang="0">
                  <a:pos x="31" y="60"/>
                </a:cxn>
                <a:cxn ang="0">
                  <a:pos x="21" y="53"/>
                </a:cxn>
                <a:cxn ang="0">
                  <a:pos x="13" y="44"/>
                </a:cxn>
                <a:cxn ang="0">
                  <a:pos x="5" y="35"/>
                </a:cxn>
                <a:cxn ang="0">
                  <a:pos x="0" y="24"/>
                </a:cxn>
                <a:cxn ang="0">
                  <a:pos x="4" y="19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7" y="10"/>
                </a:cxn>
                <a:cxn ang="0">
                  <a:pos x="15" y="22"/>
                </a:cxn>
                <a:cxn ang="0">
                  <a:pos x="22" y="34"/>
                </a:cxn>
                <a:cxn ang="0">
                  <a:pos x="30" y="44"/>
                </a:cxn>
                <a:cxn ang="0">
                  <a:pos x="38" y="55"/>
                </a:cxn>
                <a:cxn ang="0">
                  <a:pos x="48" y="64"/>
                </a:cxn>
                <a:cxn ang="0">
                  <a:pos x="60" y="70"/>
                </a:cxn>
                <a:cxn ang="0">
                  <a:pos x="72" y="74"/>
                </a:cxn>
              </a:cxnLst>
              <a:rect l="0" t="0" r="r" b="b"/>
              <a:pathLst>
                <a:path w="72" h="74">
                  <a:moveTo>
                    <a:pt x="72" y="74"/>
                  </a:moveTo>
                  <a:lnTo>
                    <a:pt x="63" y="73"/>
                  </a:lnTo>
                  <a:lnTo>
                    <a:pt x="52" y="70"/>
                  </a:lnTo>
                  <a:lnTo>
                    <a:pt x="42" y="66"/>
                  </a:lnTo>
                  <a:lnTo>
                    <a:pt x="31" y="60"/>
                  </a:lnTo>
                  <a:lnTo>
                    <a:pt x="21" y="53"/>
                  </a:lnTo>
                  <a:lnTo>
                    <a:pt x="13" y="44"/>
                  </a:lnTo>
                  <a:lnTo>
                    <a:pt x="5" y="35"/>
                  </a:lnTo>
                  <a:lnTo>
                    <a:pt x="0" y="24"/>
                  </a:lnTo>
                  <a:lnTo>
                    <a:pt x="4" y="19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7" y="10"/>
                  </a:lnTo>
                  <a:lnTo>
                    <a:pt x="15" y="22"/>
                  </a:lnTo>
                  <a:lnTo>
                    <a:pt x="22" y="34"/>
                  </a:lnTo>
                  <a:lnTo>
                    <a:pt x="30" y="44"/>
                  </a:lnTo>
                  <a:lnTo>
                    <a:pt x="38" y="55"/>
                  </a:lnTo>
                  <a:lnTo>
                    <a:pt x="48" y="64"/>
                  </a:lnTo>
                  <a:lnTo>
                    <a:pt x="60" y="70"/>
                  </a:lnTo>
                  <a:lnTo>
                    <a:pt x="72" y="7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2" name="Freeform 174"/>
            <p:cNvSpPr>
              <a:spLocks/>
            </p:cNvSpPr>
            <p:nvPr/>
          </p:nvSpPr>
          <p:spPr bwMode="auto">
            <a:xfrm rot="21434563">
              <a:off x="6405581" y="5587057"/>
              <a:ext cx="76098" cy="20697"/>
            </a:xfrm>
            <a:custGeom>
              <a:avLst/>
              <a:gdLst/>
              <a:ahLst/>
              <a:cxnLst>
                <a:cxn ang="0">
                  <a:pos x="29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9" y="1"/>
                </a:cxn>
                <a:cxn ang="0">
                  <a:pos x="29" y="7"/>
                </a:cxn>
              </a:cxnLst>
              <a:rect l="0" t="0" r="r" b="b"/>
              <a:pathLst>
                <a:path w="29" h="7">
                  <a:moveTo>
                    <a:pt x="29" y="7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9" y="1"/>
                  </a:lnTo>
                  <a:lnTo>
                    <a:pt x="29" y="7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3" name="Freeform 175"/>
            <p:cNvSpPr>
              <a:spLocks/>
            </p:cNvSpPr>
            <p:nvPr/>
          </p:nvSpPr>
          <p:spPr bwMode="auto">
            <a:xfrm rot="21434563">
              <a:off x="7260003" y="5540050"/>
              <a:ext cx="99712" cy="20697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5" y="5"/>
                </a:cxn>
                <a:cxn ang="0">
                  <a:pos x="31" y="6"/>
                </a:cxn>
                <a:cxn ang="0">
                  <a:pos x="27" y="7"/>
                </a:cxn>
                <a:cxn ang="0">
                  <a:pos x="21" y="7"/>
                </a:cxn>
                <a:cxn ang="0">
                  <a:pos x="16" y="7"/>
                </a:cxn>
                <a:cxn ang="0">
                  <a:pos x="11" y="7"/>
                </a:cxn>
                <a:cxn ang="0">
                  <a:pos x="5" y="7"/>
                </a:cxn>
                <a:cxn ang="0">
                  <a:pos x="0" y="7"/>
                </a:cxn>
                <a:cxn ang="0">
                  <a:pos x="3" y="0"/>
                </a:cxn>
                <a:cxn ang="0">
                  <a:pos x="9" y="1"/>
                </a:cxn>
                <a:cxn ang="0">
                  <a:pos x="13" y="1"/>
                </a:cxn>
                <a:cxn ang="0">
                  <a:pos x="17" y="2"/>
                </a:cxn>
                <a:cxn ang="0">
                  <a:pos x="21" y="2"/>
                </a:cxn>
                <a:cxn ang="0">
                  <a:pos x="24" y="2"/>
                </a:cxn>
                <a:cxn ang="0">
                  <a:pos x="29" y="2"/>
                </a:cxn>
                <a:cxn ang="0">
                  <a:pos x="33" y="2"/>
                </a:cxn>
                <a:cxn ang="0">
                  <a:pos x="38" y="2"/>
                </a:cxn>
              </a:cxnLst>
              <a:rect l="0" t="0" r="r" b="b"/>
              <a:pathLst>
                <a:path w="38" h="7">
                  <a:moveTo>
                    <a:pt x="38" y="2"/>
                  </a:moveTo>
                  <a:lnTo>
                    <a:pt x="35" y="5"/>
                  </a:lnTo>
                  <a:lnTo>
                    <a:pt x="31" y="6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16" y="7"/>
                  </a:lnTo>
                  <a:lnTo>
                    <a:pt x="11" y="7"/>
                  </a:lnTo>
                  <a:lnTo>
                    <a:pt x="5" y="7"/>
                  </a:lnTo>
                  <a:lnTo>
                    <a:pt x="0" y="7"/>
                  </a:lnTo>
                  <a:lnTo>
                    <a:pt x="3" y="0"/>
                  </a:lnTo>
                  <a:lnTo>
                    <a:pt x="9" y="1"/>
                  </a:lnTo>
                  <a:lnTo>
                    <a:pt x="13" y="1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3" y="2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4" name="Freeform 176"/>
            <p:cNvSpPr>
              <a:spLocks/>
            </p:cNvSpPr>
            <p:nvPr/>
          </p:nvSpPr>
          <p:spPr bwMode="auto">
            <a:xfrm rot="21434563">
              <a:off x="7601042" y="5512514"/>
              <a:ext cx="432961" cy="44351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66" y="3"/>
                </a:cxn>
                <a:cxn ang="0">
                  <a:pos x="80" y="2"/>
                </a:cxn>
                <a:cxn ang="0">
                  <a:pos x="95" y="3"/>
                </a:cxn>
                <a:cxn ang="0">
                  <a:pos x="110" y="3"/>
                </a:cxn>
                <a:cxn ang="0">
                  <a:pos x="125" y="4"/>
                </a:cxn>
                <a:cxn ang="0">
                  <a:pos x="138" y="6"/>
                </a:cxn>
                <a:cxn ang="0">
                  <a:pos x="152" y="9"/>
                </a:cxn>
                <a:cxn ang="0">
                  <a:pos x="165" y="14"/>
                </a:cxn>
                <a:cxn ang="0">
                  <a:pos x="161" y="15"/>
                </a:cxn>
                <a:cxn ang="0">
                  <a:pos x="154" y="15"/>
                </a:cxn>
                <a:cxn ang="0">
                  <a:pos x="148" y="15"/>
                </a:cxn>
                <a:cxn ang="0">
                  <a:pos x="143" y="14"/>
                </a:cxn>
                <a:cxn ang="0">
                  <a:pos x="127" y="13"/>
                </a:cxn>
                <a:cxn ang="0">
                  <a:pos x="109" y="13"/>
                </a:cxn>
                <a:cxn ang="0">
                  <a:pos x="92" y="13"/>
                </a:cxn>
                <a:cxn ang="0">
                  <a:pos x="73" y="14"/>
                </a:cxn>
                <a:cxn ang="0">
                  <a:pos x="55" y="15"/>
                </a:cxn>
                <a:cxn ang="0">
                  <a:pos x="38" y="15"/>
                </a:cxn>
                <a:cxn ang="0">
                  <a:pos x="21" y="15"/>
                </a:cxn>
                <a:cxn ang="0">
                  <a:pos x="5" y="14"/>
                </a:cxn>
                <a:cxn ang="0">
                  <a:pos x="3" y="9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15" y="1"/>
                </a:cxn>
                <a:cxn ang="0">
                  <a:pos x="20" y="1"/>
                </a:cxn>
                <a:cxn ang="0">
                  <a:pos x="27" y="1"/>
                </a:cxn>
                <a:cxn ang="0">
                  <a:pos x="33" y="1"/>
                </a:cxn>
                <a:cxn ang="0">
                  <a:pos x="39" y="1"/>
                </a:cxn>
                <a:cxn ang="0">
                  <a:pos x="45" y="2"/>
                </a:cxn>
                <a:cxn ang="0">
                  <a:pos x="51" y="3"/>
                </a:cxn>
              </a:cxnLst>
              <a:rect l="0" t="0" r="r" b="b"/>
              <a:pathLst>
                <a:path w="165" h="15">
                  <a:moveTo>
                    <a:pt x="51" y="3"/>
                  </a:moveTo>
                  <a:lnTo>
                    <a:pt x="66" y="3"/>
                  </a:lnTo>
                  <a:lnTo>
                    <a:pt x="80" y="2"/>
                  </a:lnTo>
                  <a:lnTo>
                    <a:pt x="95" y="3"/>
                  </a:lnTo>
                  <a:lnTo>
                    <a:pt x="110" y="3"/>
                  </a:lnTo>
                  <a:lnTo>
                    <a:pt x="125" y="4"/>
                  </a:lnTo>
                  <a:lnTo>
                    <a:pt x="138" y="6"/>
                  </a:lnTo>
                  <a:lnTo>
                    <a:pt x="152" y="9"/>
                  </a:lnTo>
                  <a:lnTo>
                    <a:pt x="165" y="14"/>
                  </a:lnTo>
                  <a:lnTo>
                    <a:pt x="161" y="15"/>
                  </a:lnTo>
                  <a:lnTo>
                    <a:pt x="154" y="15"/>
                  </a:lnTo>
                  <a:lnTo>
                    <a:pt x="148" y="15"/>
                  </a:lnTo>
                  <a:lnTo>
                    <a:pt x="143" y="14"/>
                  </a:lnTo>
                  <a:lnTo>
                    <a:pt x="127" y="13"/>
                  </a:lnTo>
                  <a:lnTo>
                    <a:pt x="109" y="13"/>
                  </a:lnTo>
                  <a:lnTo>
                    <a:pt x="92" y="13"/>
                  </a:lnTo>
                  <a:lnTo>
                    <a:pt x="73" y="14"/>
                  </a:lnTo>
                  <a:lnTo>
                    <a:pt x="55" y="15"/>
                  </a:lnTo>
                  <a:lnTo>
                    <a:pt x="38" y="15"/>
                  </a:lnTo>
                  <a:lnTo>
                    <a:pt x="21" y="15"/>
                  </a:lnTo>
                  <a:lnTo>
                    <a:pt x="5" y="14"/>
                  </a:lnTo>
                  <a:lnTo>
                    <a:pt x="3" y="9"/>
                  </a:lnTo>
                  <a:lnTo>
                    <a:pt x="1" y="6"/>
                  </a:lnTo>
                  <a:lnTo>
                    <a:pt x="0" y="3"/>
                  </a:lnTo>
                  <a:lnTo>
                    <a:pt x="3" y="0"/>
                  </a:lnTo>
                  <a:lnTo>
                    <a:pt x="8" y="1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7" y="1"/>
                  </a:lnTo>
                  <a:lnTo>
                    <a:pt x="33" y="1"/>
                  </a:lnTo>
                  <a:lnTo>
                    <a:pt x="39" y="1"/>
                  </a:lnTo>
                  <a:lnTo>
                    <a:pt x="45" y="2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5" name="Freeform 177"/>
            <p:cNvSpPr>
              <a:spLocks/>
            </p:cNvSpPr>
            <p:nvPr/>
          </p:nvSpPr>
          <p:spPr bwMode="auto">
            <a:xfrm rot="21434563">
              <a:off x="4845026" y="5708586"/>
              <a:ext cx="136449" cy="17739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9" y="1"/>
                </a:cxn>
                <a:cxn ang="0">
                  <a:pos x="24" y="1"/>
                </a:cxn>
                <a:cxn ang="0">
                  <a:pos x="28" y="1"/>
                </a:cxn>
                <a:cxn ang="0">
                  <a:pos x="33" y="1"/>
                </a:cxn>
                <a:cxn ang="0">
                  <a:pos x="38" y="2"/>
                </a:cxn>
                <a:cxn ang="0">
                  <a:pos x="42" y="2"/>
                </a:cxn>
                <a:cxn ang="0">
                  <a:pos x="47" y="4"/>
                </a:cxn>
                <a:cxn ang="0">
                  <a:pos x="52" y="5"/>
                </a:cxn>
                <a:cxn ang="0">
                  <a:pos x="45" y="6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26" y="5"/>
                </a:cxn>
                <a:cxn ang="0">
                  <a:pos x="21" y="5"/>
                </a:cxn>
                <a:cxn ang="0">
                  <a:pos x="14" y="4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4" y="2"/>
                </a:cxn>
              </a:cxnLst>
              <a:rect l="0" t="0" r="r" b="b"/>
              <a:pathLst>
                <a:path w="52" h="6">
                  <a:moveTo>
                    <a:pt x="14" y="2"/>
                  </a:moveTo>
                  <a:lnTo>
                    <a:pt x="19" y="1"/>
                  </a:lnTo>
                  <a:lnTo>
                    <a:pt x="24" y="1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4"/>
                  </a:lnTo>
                  <a:lnTo>
                    <a:pt x="52" y="5"/>
                  </a:lnTo>
                  <a:lnTo>
                    <a:pt x="45" y="6"/>
                  </a:lnTo>
                  <a:lnTo>
                    <a:pt x="39" y="6"/>
                  </a:lnTo>
                  <a:lnTo>
                    <a:pt x="32" y="6"/>
                  </a:lnTo>
                  <a:lnTo>
                    <a:pt x="26" y="5"/>
                  </a:lnTo>
                  <a:lnTo>
                    <a:pt x="21" y="5"/>
                  </a:lnTo>
                  <a:lnTo>
                    <a:pt x="14" y="4"/>
                  </a:lnTo>
                  <a:lnTo>
                    <a:pt x="8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6" name="Freeform 178"/>
            <p:cNvSpPr>
              <a:spLocks/>
            </p:cNvSpPr>
            <p:nvPr/>
          </p:nvSpPr>
          <p:spPr bwMode="auto">
            <a:xfrm rot="21434563">
              <a:off x="6415904" y="5639642"/>
              <a:ext cx="81345" cy="29566"/>
            </a:xfrm>
            <a:custGeom>
              <a:avLst/>
              <a:gdLst/>
              <a:ahLst/>
              <a:cxnLst>
                <a:cxn ang="0">
                  <a:pos x="30" y="3"/>
                </a:cxn>
                <a:cxn ang="0">
                  <a:pos x="30" y="4"/>
                </a:cxn>
                <a:cxn ang="0">
                  <a:pos x="31" y="4"/>
                </a:cxn>
                <a:cxn ang="0">
                  <a:pos x="31" y="5"/>
                </a:cxn>
                <a:cxn ang="0">
                  <a:pos x="31" y="6"/>
                </a:cxn>
                <a:cxn ang="0">
                  <a:pos x="24" y="7"/>
                </a:cxn>
                <a:cxn ang="0">
                  <a:pos x="15" y="7"/>
                </a:cxn>
                <a:cxn ang="0">
                  <a:pos x="8" y="8"/>
                </a:cxn>
                <a:cxn ang="0">
                  <a:pos x="1" y="1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4" y="3"/>
                </a:cxn>
                <a:cxn ang="0">
                  <a:pos x="21" y="3"/>
                </a:cxn>
                <a:cxn ang="0">
                  <a:pos x="30" y="3"/>
                </a:cxn>
              </a:cxnLst>
              <a:rect l="0" t="0" r="r" b="b"/>
              <a:pathLst>
                <a:path w="31" h="10">
                  <a:moveTo>
                    <a:pt x="30" y="3"/>
                  </a:moveTo>
                  <a:lnTo>
                    <a:pt x="30" y="4"/>
                  </a:lnTo>
                  <a:lnTo>
                    <a:pt x="31" y="4"/>
                  </a:lnTo>
                  <a:lnTo>
                    <a:pt x="31" y="5"/>
                  </a:lnTo>
                  <a:lnTo>
                    <a:pt x="31" y="6"/>
                  </a:lnTo>
                  <a:lnTo>
                    <a:pt x="24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1" y="10"/>
                  </a:lnTo>
                  <a:lnTo>
                    <a:pt x="0" y="0"/>
                  </a:lnTo>
                  <a:lnTo>
                    <a:pt x="8" y="3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30" y="3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7" name="Freeform 179"/>
            <p:cNvSpPr>
              <a:spLocks/>
            </p:cNvSpPr>
            <p:nvPr/>
          </p:nvSpPr>
          <p:spPr bwMode="auto">
            <a:xfrm rot="21434563">
              <a:off x="7231461" y="5607010"/>
              <a:ext cx="89216" cy="26612"/>
            </a:xfrm>
            <a:custGeom>
              <a:avLst/>
              <a:gdLst/>
              <a:ahLst/>
              <a:cxnLst>
                <a:cxn ang="0">
                  <a:pos x="34" y="3"/>
                </a:cxn>
                <a:cxn ang="0">
                  <a:pos x="31" y="7"/>
                </a:cxn>
                <a:cxn ang="0">
                  <a:pos x="27" y="9"/>
                </a:cxn>
                <a:cxn ang="0">
                  <a:pos x="23" y="9"/>
                </a:cxn>
                <a:cxn ang="0">
                  <a:pos x="19" y="8"/>
                </a:cxn>
                <a:cxn ang="0">
                  <a:pos x="14" y="7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7"/>
                </a:cxn>
                <a:cxn ang="0">
                  <a:pos x="2" y="0"/>
                </a:cxn>
                <a:cxn ang="0">
                  <a:pos x="7" y="0"/>
                </a:cxn>
                <a:cxn ang="0">
                  <a:pos x="11" y="1"/>
                </a:cxn>
                <a:cxn ang="0">
                  <a:pos x="14" y="2"/>
                </a:cxn>
                <a:cxn ang="0">
                  <a:pos x="17" y="2"/>
                </a:cxn>
                <a:cxn ang="0">
                  <a:pos x="22" y="3"/>
                </a:cxn>
                <a:cxn ang="0">
                  <a:pos x="25" y="3"/>
                </a:cxn>
                <a:cxn ang="0">
                  <a:pos x="29" y="3"/>
                </a:cxn>
                <a:cxn ang="0">
                  <a:pos x="34" y="3"/>
                </a:cxn>
              </a:cxnLst>
              <a:rect l="0" t="0" r="r" b="b"/>
              <a:pathLst>
                <a:path w="34" h="9">
                  <a:moveTo>
                    <a:pt x="34" y="3"/>
                  </a:moveTo>
                  <a:lnTo>
                    <a:pt x="31" y="7"/>
                  </a:lnTo>
                  <a:lnTo>
                    <a:pt x="27" y="9"/>
                  </a:lnTo>
                  <a:lnTo>
                    <a:pt x="23" y="9"/>
                  </a:lnTo>
                  <a:lnTo>
                    <a:pt x="19" y="8"/>
                  </a:lnTo>
                  <a:lnTo>
                    <a:pt x="14" y="7"/>
                  </a:lnTo>
                  <a:lnTo>
                    <a:pt x="10" y="6"/>
                  </a:lnTo>
                  <a:lnTo>
                    <a:pt x="6" y="6"/>
                  </a:lnTo>
                  <a:lnTo>
                    <a:pt x="0" y="7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2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8" name="Freeform 180"/>
            <p:cNvSpPr>
              <a:spLocks/>
            </p:cNvSpPr>
            <p:nvPr/>
          </p:nvSpPr>
          <p:spPr bwMode="auto">
            <a:xfrm rot="21434563">
              <a:off x="4469329" y="5753503"/>
              <a:ext cx="432961" cy="41393"/>
            </a:xfrm>
            <a:custGeom>
              <a:avLst/>
              <a:gdLst/>
              <a:ahLst/>
              <a:cxnLst>
                <a:cxn ang="0">
                  <a:pos x="75" y="7"/>
                </a:cxn>
                <a:cxn ang="0">
                  <a:pos x="84" y="8"/>
                </a:cxn>
                <a:cxn ang="0">
                  <a:pos x="93" y="8"/>
                </a:cxn>
                <a:cxn ang="0">
                  <a:pos x="103" y="9"/>
                </a:cxn>
                <a:cxn ang="0">
                  <a:pos x="111" y="9"/>
                </a:cxn>
                <a:cxn ang="0">
                  <a:pos x="121" y="10"/>
                </a:cxn>
                <a:cxn ang="0">
                  <a:pos x="131" y="10"/>
                </a:cxn>
                <a:cxn ang="0">
                  <a:pos x="141" y="11"/>
                </a:cxn>
                <a:cxn ang="0">
                  <a:pos x="151" y="12"/>
                </a:cxn>
                <a:cxn ang="0">
                  <a:pos x="154" y="11"/>
                </a:cxn>
                <a:cxn ang="0">
                  <a:pos x="158" y="13"/>
                </a:cxn>
                <a:cxn ang="0">
                  <a:pos x="162" y="14"/>
                </a:cxn>
                <a:cxn ang="0">
                  <a:pos x="165" y="14"/>
                </a:cxn>
                <a:cxn ang="0">
                  <a:pos x="143" y="14"/>
                </a:cxn>
                <a:cxn ang="0">
                  <a:pos x="123" y="14"/>
                </a:cxn>
                <a:cxn ang="0">
                  <a:pos x="103" y="13"/>
                </a:cxn>
                <a:cxn ang="0">
                  <a:pos x="83" y="13"/>
                </a:cxn>
                <a:cxn ang="0">
                  <a:pos x="62" y="12"/>
                </a:cxn>
                <a:cxn ang="0">
                  <a:pos x="42" y="10"/>
                </a:cxn>
                <a:cxn ang="0">
                  <a:pos x="22" y="8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18" y="2"/>
                </a:cxn>
                <a:cxn ang="0">
                  <a:pos x="27" y="4"/>
                </a:cxn>
                <a:cxn ang="0">
                  <a:pos x="36" y="5"/>
                </a:cxn>
                <a:cxn ang="0">
                  <a:pos x="45" y="6"/>
                </a:cxn>
                <a:cxn ang="0">
                  <a:pos x="55" y="6"/>
                </a:cxn>
                <a:cxn ang="0">
                  <a:pos x="65" y="7"/>
                </a:cxn>
                <a:cxn ang="0">
                  <a:pos x="75" y="7"/>
                </a:cxn>
              </a:cxnLst>
              <a:rect l="0" t="0" r="r" b="b"/>
              <a:pathLst>
                <a:path w="165" h="14">
                  <a:moveTo>
                    <a:pt x="75" y="7"/>
                  </a:moveTo>
                  <a:lnTo>
                    <a:pt x="84" y="8"/>
                  </a:lnTo>
                  <a:lnTo>
                    <a:pt x="93" y="8"/>
                  </a:lnTo>
                  <a:lnTo>
                    <a:pt x="103" y="9"/>
                  </a:lnTo>
                  <a:lnTo>
                    <a:pt x="111" y="9"/>
                  </a:lnTo>
                  <a:lnTo>
                    <a:pt x="121" y="10"/>
                  </a:lnTo>
                  <a:lnTo>
                    <a:pt x="131" y="10"/>
                  </a:lnTo>
                  <a:lnTo>
                    <a:pt x="141" y="11"/>
                  </a:lnTo>
                  <a:lnTo>
                    <a:pt x="151" y="12"/>
                  </a:lnTo>
                  <a:lnTo>
                    <a:pt x="154" y="11"/>
                  </a:lnTo>
                  <a:lnTo>
                    <a:pt x="158" y="13"/>
                  </a:lnTo>
                  <a:lnTo>
                    <a:pt x="162" y="14"/>
                  </a:lnTo>
                  <a:lnTo>
                    <a:pt x="165" y="14"/>
                  </a:lnTo>
                  <a:lnTo>
                    <a:pt x="143" y="14"/>
                  </a:lnTo>
                  <a:lnTo>
                    <a:pt x="123" y="14"/>
                  </a:lnTo>
                  <a:lnTo>
                    <a:pt x="103" y="13"/>
                  </a:lnTo>
                  <a:lnTo>
                    <a:pt x="83" y="13"/>
                  </a:lnTo>
                  <a:lnTo>
                    <a:pt x="62" y="12"/>
                  </a:lnTo>
                  <a:lnTo>
                    <a:pt x="42" y="10"/>
                  </a:lnTo>
                  <a:lnTo>
                    <a:pt x="22" y="8"/>
                  </a:lnTo>
                  <a:lnTo>
                    <a:pt x="1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18" y="2"/>
                  </a:lnTo>
                  <a:lnTo>
                    <a:pt x="27" y="4"/>
                  </a:lnTo>
                  <a:lnTo>
                    <a:pt x="36" y="5"/>
                  </a:lnTo>
                  <a:lnTo>
                    <a:pt x="45" y="6"/>
                  </a:lnTo>
                  <a:lnTo>
                    <a:pt x="55" y="6"/>
                  </a:lnTo>
                  <a:lnTo>
                    <a:pt x="65" y="7"/>
                  </a:lnTo>
                  <a:lnTo>
                    <a:pt x="75" y="7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9" name="Freeform 181"/>
            <p:cNvSpPr>
              <a:spLocks/>
            </p:cNvSpPr>
            <p:nvPr/>
          </p:nvSpPr>
          <p:spPr bwMode="auto">
            <a:xfrm rot="21434563">
              <a:off x="7570290" y="5578155"/>
              <a:ext cx="802946" cy="62092"/>
            </a:xfrm>
            <a:custGeom>
              <a:avLst/>
              <a:gdLst/>
              <a:ahLst/>
              <a:cxnLst>
                <a:cxn ang="0">
                  <a:pos x="243" y="7"/>
                </a:cxn>
                <a:cxn ang="0">
                  <a:pos x="247" y="9"/>
                </a:cxn>
                <a:cxn ang="0">
                  <a:pos x="252" y="11"/>
                </a:cxn>
                <a:cxn ang="0">
                  <a:pos x="257" y="12"/>
                </a:cxn>
                <a:cxn ang="0">
                  <a:pos x="262" y="13"/>
                </a:cxn>
                <a:cxn ang="0">
                  <a:pos x="268" y="11"/>
                </a:cxn>
                <a:cxn ang="0">
                  <a:pos x="273" y="11"/>
                </a:cxn>
                <a:cxn ang="0">
                  <a:pos x="278" y="12"/>
                </a:cxn>
                <a:cxn ang="0">
                  <a:pos x="284" y="13"/>
                </a:cxn>
                <a:cxn ang="0">
                  <a:pos x="289" y="15"/>
                </a:cxn>
                <a:cxn ang="0">
                  <a:pos x="294" y="16"/>
                </a:cxn>
                <a:cxn ang="0">
                  <a:pos x="300" y="17"/>
                </a:cxn>
                <a:cxn ang="0">
                  <a:pos x="306" y="16"/>
                </a:cxn>
                <a:cxn ang="0">
                  <a:pos x="304" y="19"/>
                </a:cxn>
                <a:cxn ang="0">
                  <a:pos x="300" y="19"/>
                </a:cxn>
                <a:cxn ang="0">
                  <a:pos x="295" y="19"/>
                </a:cxn>
                <a:cxn ang="0">
                  <a:pos x="292" y="20"/>
                </a:cxn>
                <a:cxn ang="0">
                  <a:pos x="279" y="21"/>
                </a:cxn>
                <a:cxn ang="0">
                  <a:pos x="265" y="21"/>
                </a:cxn>
                <a:cxn ang="0">
                  <a:pos x="253" y="21"/>
                </a:cxn>
                <a:cxn ang="0">
                  <a:pos x="240" y="21"/>
                </a:cxn>
                <a:cxn ang="0">
                  <a:pos x="226" y="21"/>
                </a:cxn>
                <a:cxn ang="0">
                  <a:pos x="213" y="20"/>
                </a:cxn>
                <a:cxn ang="0">
                  <a:pos x="200" y="20"/>
                </a:cxn>
                <a:cxn ang="0">
                  <a:pos x="188" y="19"/>
                </a:cxn>
                <a:cxn ang="0">
                  <a:pos x="174" y="17"/>
                </a:cxn>
                <a:cxn ang="0">
                  <a:pos x="161" y="16"/>
                </a:cxn>
                <a:cxn ang="0">
                  <a:pos x="148" y="16"/>
                </a:cxn>
                <a:cxn ang="0">
                  <a:pos x="135" y="15"/>
                </a:cxn>
                <a:cxn ang="0">
                  <a:pos x="123" y="14"/>
                </a:cxn>
                <a:cxn ang="0">
                  <a:pos x="109" y="14"/>
                </a:cxn>
                <a:cxn ang="0">
                  <a:pos x="96" y="13"/>
                </a:cxn>
                <a:cxn ang="0">
                  <a:pos x="83" y="13"/>
                </a:cxn>
                <a:cxn ang="0">
                  <a:pos x="74" y="14"/>
                </a:cxn>
                <a:cxn ang="0">
                  <a:pos x="64" y="14"/>
                </a:cxn>
                <a:cxn ang="0">
                  <a:pos x="53" y="15"/>
                </a:cxn>
                <a:cxn ang="0">
                  <a:pos x="44" y="14"/>
                </a:cxn>
                <a:cxn ang="0">
                  <a:pos x="34" y="14"/>
                </a:cxn>
                <a:cxn ang="0">
                  <a:pos x="25" y="14"/>
                </a:cxn>
                <a:cxn ang="0">
                  <a:pos x="14" y="13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2" y="4"/>
                </a:cxn>
                <a:cxn ang="0">
                  <a:pos x="12" y="1"/>
                </a:cxn>
                <a:cxn ang="0">
                  <a:pos x="20" y="0"/>
                </a:cxn>
                <a:cxn ang="0">
                  <a:pos x="29" y="0"/>
                </a:cxn>
                <a:cxn ang="0">
                  <a:pos x="37" y="1"/>
                </a:cxn>
                <a:cxn ang="0">
                  <a:pos x="46" y="1"/>
                </a:cxn>
                <a:cxn ang="0">
                  <a:pos x="54" y="3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94" y="4"/>
                </a:cxn>
                <a:cxn ang="0">
                  <a:pos x="114" y="5"/>
                </a:cxn>
                <a:cxn ang="0">
                  <a:pos x="134" y="5"/>
                </a:cxn>
                <a:cxn ang="0">
                  <a:pos x="156" y="5"/>
                </a:cxn>
                <a:cxn ang="0">
                  <a:pos x="177" y="5"/>
                </a:cxn>
                <a:cxn ang="0">
                  <a:pos x="199" y="6"/>
                </a:cxn>
                <a:cxn ang="0">
                  <a:pos x="221" y="6"/>
                </a:cxn>
                <a:cxn ang="0">
                  <a:pos x="243" y="7"/>
                </a:cxn>
              </a:cxnLst>
              <a:rect l="0" t="0" r="r" b="b"/>
              <a:pathLst>
                <a:path w="306" h="21">
                  <a:moveTo>
                    <a:pt x="243" y="7"/>
                  </a:moveTo>
                  <a:lnTo>
                    <a:pt x="247" y="9"/>
                  </a:lnTo>
                  <a:lnTo>
                    <a:pt x="252" y="11"/>
                  </a:lnTo>
                  <a:lnTo>
                    <a:pt x="257" y="12"/>
                  </a:lnTo>
                  <a:lnTo>
                    <a:pt x="262" y="13"/>
                  </a:lnTo>
                  <a:lnTo>
                    <a:pt x="268" y="11"/>
                  </a:lnTo>
                  <a:lnTo>
                    <a:pt x="273" y="11"/>
                  </a:lnTo>
                  <a:lnTo>
                    <a:pt x="278" y="12"/>
                  </a:lnTo>
                  <a:lnTo>
                    <a:pt x="284" y="13"/>
                  </a:lnTo>
                  <a:lnTo>
                    <a:pt x="289" y="15"/>
                  </a:lnTo>
                  <a:lnTo>
                    <a:pt x="294" y="16"/>
                  </a:lnTo>
                  <a:lnTo>
                    <a:pt x="300" y="17"/>
                  </a:lnTo>
                  <a:lnTo>
                    <a:pt x="306" y="16"/>
                  </a:lnTo>
                  <a:lnTo>
                    <a:pt x="304" y="19"/>
                  </a:lnTo>
                  <a:lnTo>
                    <a:pt x="300" y="19"/>
                  </a:lnTo>
                  <a:lnTo>
                    <a:pt x="295" y="19"/>
                  </a:lnTo>
                  <a:lnTo>
                    <a:pt x="292" y="20"/>
                  </a:lnTo>
                  <a:lnTo>
                    <a:pt x="279" y="21"/>
                  </a:lnTo>
                  <a:lnTo>
                    <a:pt x="265" y="21"/>
                  </a:lnTo>
                  <a:lnTo>
                    <a:pt x="253" y="21"/>
                  </a:lnTo>
                  <a:lnTo>
                    <a:pt x="240" y="21"/>
                  </a:lnTo>
                  <a:lnTo>
                    <a:pt x="226" y="21"/>
                  </a:lnTo>
                  <a:lnTo>
                    <a:pt x="213" y="20"/>
                  </a:lnTo>
                  <a:lnTo>
                    <a:pt x="200" y="20"/>
                  </a:lnTo>
                  <a:lnTo>
                    <a:pt x="188" y="19"/>
                  </a:lnTo>
                  <a:lnTo>
                    <a:pt x="174" y="17"/>
                  </a:lnTo>
                  <a:lnTo>
                    <a:pt x="161" y="16"/>
                  </a:lnTo>
                  <a:lnTo>
                    <a:pt x="148" y="16"/>
                  </a:lnTo>
                  <a:lnTo>
                    <a:pt x="135" y="15"/>
                  </a:lnTo>
                  <a:lnTo>
                    <a:pt x="123" y="14"/>
                  </a:lnTo>
                  <a:lnTo>
                    <a:pt x="109" y="14"/>
                  </a:lnTo>
                  <a:lnTo>
                    <a:pt x="96" y="13"/>
                  </a:lnTo>
                  <a:lnTo>
                    <a:pt x="83" y="13"/>
                  </a:lnTo>
                  <a:lnTo>
                    <a:pt x="74" y="14"/>
                  </a:lnTo>
                  <a:lnTo>
                    <a:pt x="64" y="14"/>
                  </a:lnTo>
                  <a:lnTo>
                    <a:pt x="53" y="15"/>
                  </a:lnTo>
                  <a:lnTo>
                    <a:pt x="44" y="14"/>
                  </a:lnTo>
                  <a:lnTo>
                    <a:pt x="34" y="14"/>
                  </a:lnTo>
                  <a:lnTo>
                    <a:pt x="25" y="14"/>
                  </a:lnTo>
                  <a:lnTo>
                    <a:pt x="14" y="13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4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37" y="1"/>
                  </a:lnTo>
                  <a:lnTo>
                    <a:pt x="46" y="1"/>
                  </a:lnTo>
                  <a:lnTo>
                    <a:pt x="54" y="3"/>
                  </a:lnTo>
                  <a:lnTo>
                    <a:pt x="64" y="4"/>
                  </a:lnTo>
                  <a:lnTo>
                    <a:pt x="74" y="4"/>
                  </a:lnTo>
                  <a:lnTo>
                    <a:pt x="94" y="4"/>
                  </a:lnTo>
                  <a:lnTo>
                    <a:pt x="114" y="5"/>
                  </a:lnTo>
                  <a:lnTo>
                    <a:pt x="134" y="5"/>
                  </a:lnTo>
                  <a:lnTo>
                    <a:pt x="156" y="5"/>
                  </a:lnTo>
                  <a:lnTo>
                    <a:pt x="177" y="5"/>
                  </a:lnTo>
                  <a:lnTo>
                    <a:pt x="199" y="6"/>
                  </a:lnTo>
                  <a:lnTo>
                    <a:pt x="221" y="6"/>
                  </a:lnTo>
                  <a:lnTo>
                    <a:pt x="24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0" name="Freeform 182"/>
            <p:cNvSpPr>
              <a:spLocks/>
            </p:cNvSpPr>
            <p:nvPr/>
          </p:nvSpPr>
          <p:spPr bwMode="auto">
            <a:xfrm rot="21434563">
              <a:off x="5241286" y="5744386"/>
              <a:ext cx="425089" cy="41393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38" y="2"/>
                </a:cxn>
                <a:cxn ang="0">
                  <a:pos x="54" y="3"/>
                </a:cxn>
                <a:cxn ang="0">
                  <a:pos x="71" y="3"/>
                </a:cxn>
                <a:cxn ang="0">
                  <a:pos x="89" y="2"/>
                </a:cxn>
                <a:cxn ang="0">
                  <a:pos x="106" y="2"/>
                </a:cxn>
                <a:cxn ang="0">
                  <a:pos x="124" y="2"/>
                </a:cxn>
                <a:cxn ang="0">
                  <a:pos x="141" y="2"/>
                </a:cxn>
                <a:cxn ang="0">
                  <a:pos x="158" y="3"/>
                </a:cxn>
                <a:cxn ang="0">
                  <a:pos x="160" y="4"/>
                </a:cxn>
                <a:cxn ang="0">
                  <a:pos x="162" y="6"/>
                </a:cxn>
                <a:cxn ang="0">
                  <a:pos x="162" y="7"/>
                </a:cxn>
                <a:cxn ang="0">
                  <a:pos x="162" y="10"/>
                </a:cxn>
                <a:cxn ang="0">
                  <a:pos x="150" y="14"/>
                </a:cxn>
                <a:cxn ang="0">
                  <a:pos x="132" y="14"/>
                </a:cxn>
                <a:cxn ang="0">
                  <a:pos x="114" y="14"/>
                </a:cxn>
                <a:cxn ang="0">
                  <a:pos x="95" y="14"/>
                </a:cxn>
                <a:cxn ang="0">
                  <a:pos x="77" y="14"/>
                </a:cxn>
                <a:cxn ang="0">
                  <a:pos x="59" y="14"/>
                </a:cxn>
                <a:cxn ang="0">
                  <a:pos x="40" y="14"/>
                </a:cxn>
                <a:cxn ang="0">
                  <a:pos x="21" y="13"/>
                </a:cxn>
                <a:cxn ang="0">
                  <a:pos x="0" y="11"/>
                </a:cxn>
                <a:cxn ang="0">
                  <a:pos x="2" y="3"/>
                </a:cxn>
                <a:cxn ang="0">
                  <a:pos x="8" y="2"/>
                </a:cxn>
                <a:cxn ang="0">
                  <a:pos x="16" y="3"/>
                </a:cxn>
                <a:cxn ang="0">
                  <a:pos x="23" y="0"/>
                </a:cxn>
                <a:cxn ang="0">
                  <a:pos x="23" y="1"/>
                </a:cxn>
              </a:cxnLst>
              <a:rect l="0" t="0" r="r" b="b"/>
              <a:pathLst>
                <a:path w="162" h="14">
                  <a:moveTo>
                    <a:pt x="23" y="1"/>
                  </a:moveTo>
                  <a:lnTo>
                    <a:pt x="38" y="2"/>
                  </a:lnTo>
                  <a:lnTo>
                    <a:pt x="54" y="3"/>
                  </a:lnTo>
                  <a:lnTo>
                    <a:pt x="71" y="3"/>
                  </a:lnTo>
                  <a:lnTo>
                    <a:pt x="89" y="2"/>
                  </a:lnTo>
                  <a:lnTo>
                    <a:pt x="106" y="2"/>
                  </a:lnTo>
                  <a:lnTo>
                    <a:pt x="124" y="2"/>
                  </a:lnTo>
                  <a:lnTo>
                    <a:pt x="141" y="2"/>
                  </a:lnTo>
                  <a:lnTo>
                    <a:pt x="158" y="3"/>
                  </a:lnTo>
                  <a:lnTo>
                    <a:pt x="160" y="4"/>
                  </a:lnTo>
                  <a:lnTo>
                    <a:pt x="162" y="6"/>
                  </a:lnTo>
                  <a:lnTo>
                    <a:pt x="162" y="7"/>
                  </a:lnTo>
                  <a:lnTo>
                    <a:pt x="162" y="10"/>
                  </a:lnTo>
                  <a:lnTo>
                    <a:pt x="150" y="14"/>
                  </a:lnTo>
                  <a:lnTo>
                    <a:pt x="132" y="14"/>
                  </a:lnTo>
                  <a:lnTo>
                    <a:pt x="114" y="14"/>
                  </a:lnTo>
                  <a:lnTo>
                    <a:pt x="95" y="14"/>
                  </a:lnTo>
                  <a:lnTo>
                    <a:pt x="77" y="14"/>
                  </a:lnTo>
                  <a:lnTo>
                    <a:pt x="59" y="14"/>
                  </a:lnTo>
                  <a:lnTo>
                    <a:pt x="40" y="14"/>
                  </a:lnTo>
                  <a:lnTo>
                    <a:pt x="21" y="13"/>
                  </a:lnTo>
                  <a:lnTo>
                    <a:pt x="0" y="11"/>
                  </a:lnTo>
                  <a:lnTo>
                    <a:pt x="2" y="3"/>
                  </a:lnTo>
                  <a:lnTo>
                    <a:pt x="8" y="2"/>
                  </a:lnTo>
                  <a:lnTo>
                    <a:pt x="16" y="3"/>
                  </a:lnTo>
                  <a:lnTo>
                    <a:pt x="23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1" name="Freeform 183"/>
            <p:cNvSpPr>
              <a:spLocks/>
            </p:cNvSpPr>
            <p:nvPr/>
          </p:nvSpPr>
          <p:spPr bwMode="auto">
            <a:xfrm rot="21434563">
              <a:off x="6436958" y="5706291"/>
              <a:ext cx="91841" cy="20697"/>
            </a:xfrm>
            <a:custGeom>
              <a:avLst/>
              <a:gdLst/>
              <a:ahLst/>
              <a:cxnLst>
                <a:cxn ang="0">
                  <a:pos x="35" y="7"/>
                </a:cxn>
                <a:cxn ang="0">
                  <a:pos x="29" y="6"/>
                </a:cxn>
                <a:cxn ang="0">
                  <a:pos x="25" y="6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0" y="6"/>
                </a:cxn>
                <a:cxn ang="0">
                  <a:pos x="6" y="5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4" y="1"/>
                </a:cxn>
                <a:cxn ang="0">
                  <a:pos x="9" y="1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2" y="4"/>
                </a:cxn>
                <a:cxn ang="0">
                  <a:pos x="35" y="7"/>
                </a:cxn>
              </a:cxnLst>
              <a:rect l="0" t="0" r="r" b="b"/>
              <a:pathLst>
                <a:path w="35" h="7">
                  <a:moveTo>
                    <a:pt x="35" y="7"/>
                  </a:moveTo>
                  <a:lnTo>
                    <a:pt x="29" y="6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0" y="6"/>
                  </a:lnTo>
                  <a:lnTo>
                    <a:pt x="6" y="5"/>
                  </a:lnTo>
                  <a:lnTo>
                    <a:pt x="3" y="4"/>
                  </a:lnTo>
                  <a:lnTo>
                    <a:pt x="0" y="0"/>
                  </a:lnTo>
                  <a:lnTo>
                    <a:pt x="4" y="1"/>
                  </a:lnTo>
                  <a:lnTo>
                    <a:pt x="9" y="1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4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2" name="Freeform 184"/>
            <p:cNvSpPr>
              <a:spLocks/>
            </p:cNvSpPr>
            <p:nvPr/>
          </p:nvSpPr>
          <p:spPr bwMode="auto">
            <a:xfrm rot="21434563">
              <a:off x="7189623" y="5674542"/>
              <a:ext cx="83969" cy="23654"/>
            </a:xfrm>
            <a:custGeom>
              <a:avLst/>
              <a:gdLst/>
              <a:ahLst/>
              <a:cxnLst>
                <a:cxn ang="0">
                  <a:pos x="32" y="1"/>
                </a:cxn>
                <a:cxn ang="0">
                  <a:pos x="30" y="5"/>
                </a:cxn>
                <a:cxn ang="0">
                  <a:pos x="27" y="7"/>
                </a:cxn>
                <a:cxn ang="0">
                  <a:pos x="24" y="8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9" y="6"/>
                </a:cxn>
                <a:cxn ang="0">
                  <a:pos x="4" y="5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1"/>
                </a:cxn>
                <a:cxn ang="0">
                  <a:pos x="24" y="2"/>
                </a:cxn>
                <a:cxn ang="0">
                  <a:pos x="28" y="2"/>
                </a:cxn>
                <a:cxn ang="0">
                  <a:pos x="32" y="1"/>
                </a:cxn>
              </a:cxnLst>
              <a:rect l="0" t="0" r="r" b="b"/>
              <a:pathLst>
                <a:path w="32" h="8">
                  <a:moveTo>
                    <a:pt x="32" y="1"/>
                  </a:moveTo>
                  <a:lnTo>
                    <a:pt x="30" y="5"/>
                  </a:lnTo>
                  <a:lnTo>
                    <a:pt x="27" y="7"/>
                  </a:lnTo>
                  <a:lnTo>
                    <a:pt x="24" y="8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9" y="6"/>
                  </a:lnTo>
                  <a:lnTo>
                    <a:pt x="4" y="5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3" name="Freeform 185"/>
            <p:cNvSpPr>
              <a:spLocks/>
            </p:cNvSpPr>
            <p:nvPr/>
          </p:nvSpPr>
          <p:spPr bwMode="auto">
            <a:xfrm rot="21434563">
              <a:off x="7539446" y="5651384"/>
              <a:ext cx="1002370" cy="6504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6" y="4"/>
                </a:cxn>
                <a:cxn ang="0">
                  <a:pos x="88" y="5"/>
                </a:cxn>
                <a:cxn ang="0">
                  <a:pos x="126" y="5"/>
                </a:cxn>
                <a:cxn ang="0">
                  <a:pos x="166" y="6"/>
                </a:cxn>
                <a:cxn ang="0">
                  <a:pos x="204" y="7"/>
                </a:cxn>
                <a:cxn ang="0">
                  <a:pos x="243" y="8"/>
                </a:cxn>
                <a:cxn ang="0">
                  <a:pos x="282" y="11"/>
                </a:cxn>
                <a:cxn ang="0">
                  <a:pos x="320" y="13"/>
                </a:cxn>
                <a:cxn ang="0">
                  <a:pos x="357" y="15"/>
                </a:cxn>
                <a:cxn ang="0">
                  <a:pos x="380" y="13"/>
                </a:cxn>
                <a:cxn ang="0">
                  <a:pos x="379" y="17"/>
                </a:cxn>
                <a:cxn ang="0">
                  <a:pos x="368" y="17"/>
                </a:cxn>
                <a:cxn ang="0">
                  <a:pos x="356" y="18"/>
                </a:cxn>
                <a:cxn ang="0">
                  <a:pos x="344" y="20"/>
                </a:cxn>
                <a:cxn ang="0">
                  <a:pos x="336" y="21"/>
                </a:cxn>
                <a:cxn ang="0">
                  <a:pos x="327" y="19"/>
                </a:cxn>
                <a:cxn ang="0">
                  <a:pos x="321" y="20"/>
                </a:cxn>
                <a:cxn ang="0">
                  <a:pos x="282" y="19"/>
                </a:cxn>
                <a:cxn ang="0">
                  <a:pos x="241" y="19"/>
                </a:cxn>
                <a:cxn ang="0">
                  <a:pos x="202" y="18"/>
                </a:cxn>
                <a:cxn ang="0">
                  <a:pos x="161" y="18"/>
                </a:cxn>
                <a:cxn ang="0">
                  <a:pos x="122" y="17"/>
                </a:cxn>
                <a:cxn ang="0">
                  <a:pos x="81" y="17"/>
                </a:cxn>
                <a:cxn ang="0">
                  <a:pos x="42" y="15"/>
                </a:cxn>
                <a:cxn ang="0">
                  <a:pos x="1" y="13"/>
                </a:cxn>
                <a:cxn ang="0">
                  <a:pos x="5" y="3"/>
                </a:cxn>
                <a:cxn ang="0">
                  <a:pos x="18" y="1"/>
                </a:cxn>
                <a:cxn ang="0">
                  <a:pos x="28" y="2"/>
                </a:cxn>
                <a:cxn ang="0">
                  <a:pos x="39" y="2"/>
                </a:cxn>
                <a:cxn ang="0">
                  <a:pos x="49" y="2"/>
                </a:cxn>
                <a:cxn ang="0">
                  <a:pos x="60" y="3"/>
                </a:cxn>
              </a:cxnLst>
              <a:rect l="0" t="0" r="r" b="b"/>
              <a:pathLst>
                <a:path w="382" h="22">
                  <a:moveTo>
                    <a:pt x="60" y="3"/>
                  </a:moveTo>
                  <a:lnTo>
                    <a:pt x="62" y="0"/>
                  </a:lnTo>
                  <a:lnTo>
                    <a:pt x="64" y="1"/>
                  </a:lnTo>
                  <a:lnTo>
                    <a:pt x="66" y="4"/>
                  </a:lnTo>
                  <a:lnTo>
                    <a:pt x="69" y="5"/>
                  </a:lnTo>
                  <a:lnTo>
                    <a:pt x="88" y="5"/>
                  </a:lnTo>
                  <a:lnTo>
                    <a:pt x="107" y="5"/>
                  </a:lnTo>
                  <a:lnTo>
                    <a:pt x="126" y="5"/>
                  </a:lnTo>
                  <a:lnTo>
                    <a:pt x="146" y="5"/>
                  </a:lnTo>
                  <a:lnTo>
                    <a:pt x="166" y="6"/>
                  </a:lnTo>
                  <a:lnTo>
                    <a:pt x="185" y="6"/>
                  </a:lnTo>
                  <a:lnTo>
                    <a:pt x="204" y="7"/>
                  </a:lnTo>
                  <a:lnTo>
                    <a:pt x="224" y="7"/>
                  </a:lnTo>
                  <a:lnTo>
                    <a:pt x="243" y="8"/>
                  </a:lnTo>
                  <a:lnTo>
                    <a:pt x="262" y="10"/>
                  </a:lnTo>
                  <a:lnTo>
                    <a:pt x="282" y="11"/>
                  </a:lnTo>
                  <a:lnTo>
                    <a:pt x="301" y="12"/>
                  </a:lnTo>
                  <a:lnTo>
                    <a:pt x="320" y="13"/>
                  </a:lnTo>
                  <a:lnTo>
                    <a:pt x="339" y="14"/>
                  </a:lnTo>
                  <a:lnTo>
                    <a:pt x="357" y="15"/>
                  </a:lnTo>
                  <a:lnTo>
                    <a:pt x="376" y="16"/>
                  </a:lnTo>
                  <a:lnTo>
                    <a:pt x="380" y="13"/>
                  </a:lnTo>
                  <a:lnTo>
                    <a:pt x="382" y="16"/>
                  </a:lnTo>
                  <a:lnTo>
                    <a:pt x="379" y="17"/>
                  </a:lnTo>
                  <a:lnTo>
                    <a:pt x="373" y="17"/>
                  </a:lnTo>
                  <a:lnTo>
                    <a:pt x="368" y="17"/>
                  </a:lnTo>
                  <a:lnTo>
                    <a:pt x="363" y="18"/>
                  </a:lnTo>
                  <a:lnTo>
                    <a:pt x="356" y="18"/>
                  </a:lnTo>
                  <a:lnTo>
                    <a:pt x="350" y="19"/>
                  </a:lnTo>
                  <a:lnTo>
                    <a:pt x="344" y="20"/>
                  </a:lnTo>
                  <a:lnTo>
                    <a:pt x="340" y="22"/>
                  </a:lnTo>
                  <a:lnTo>
                    <a:pt x="336" y="21"/>
                  </a:lnTo>
                  <a:lnTo>
                    <a:pt x="332" y="20"/>
                  </a:lnTo>
                  <a:lnTo>
                    <a:pt x="327" y="19"/>
                  </a:lnTo>
                  <a:lnTo>
                    <a:pt x="324" y="22"/>
                  </a:lnTo>
                  <a:lnTo>
                    <a:pt x="321" y="20"/>
                  </a:lnTo>
                  <a:lnTo>
                    <a:pt x="301" y="20"/>
                  </a:lnTo>
                  <a:lnTo>
                    <a:pt x="282" y="19"/>
                  </a:lnTo>
                  <a:lnTo>
                    <a:pt x="261" y="19"/>
                  </a:lnTo>
                  <a:lnTo>
                    <a:pt x="241" y="19"/>
                  </a:lnTo>
                  <a:lnTo>
                    <a:pt x="222" y="18"/>
                  </a:lnTo>
                  <a:lnTo>
                    <a:pt x="202" y="18"/>
                  </a:lnTo>
                  <a:lnTo>
                    <a:pt x="181" y="18"/>
                  </a:lnTo>
                  <a:lnTo>
                    <a:pt x="161" y="18"/>
                  </a:lnTo>
                  <a:lnTo>
                    <a:pt x="142" y="18"/>
                  </a:lnTo>
                  <a:lnTo>
                    <a:pt x="122" y="17"/>
                  </a:lnTo>
                  <a:lnTo>
                    <a:pt x="102" y="17"/>
                  </a:lnTo>
                  <a:lnTo>
                    <a:pt x="81" y="17"/>
                  </a:lnTo>
                  <a:lnTo>
                    <a:pt x="61" y="16"/>
                  </a:lnTo>
                  <a:lnTo>
                    <a:pt x="42" y="15"/>
                  </a:lnTo>
                  <a:lnTo>
                    <a:pt x="22" y="14"/>
                  </a:lnTo>
                  <a:lnTo>
                    <a:pt x="1" y="13"/>
                  </a:lnTo>
                  <a:lnTo>
                    <a:pt x="0" y="6"/>
                  </a:lnTo>
                  <a:lnTo>
                    <a:pt x="5" y="3"/>
                  </a:lnTo>
                  <a:lnTo>
                    <a:pt x="12" y="2"/>
                  </a:lnTo>
                  <a:lnTo>
                    <a:pt x="18" y="1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33" y="2"/>
                  </a:lnTo>
                  <a:lnTo>
                    <a:pt x="39" y="2"/>
                  </a:lnTo>
                  <a:lnTo>
                    <a:pt x="44" y="2"/>
                  </a:lnTo>
                  <a:lnTo>
                    <a:pt x="49" y="2"/>
                  </a:lnTo>
                  <a:lnTo>
                    <a:pt x="55" y="2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4" name="Freeform 186"/>
            <p:cNvSpPr>
              <a:spLocks/>
            </p:cNvSpPr>
            <p:nvPr/>
          </p:nvSpPr>
          <p:spPr bwMode="auto">
            <a:xfrm rot="21434563">
              <a:off x="4564609" y="5840647"/>
              <a:ext cx="194177" cy="29566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65" y="9"/>
                </a:cxn>
                <a:cxn ang="0">
                  <a:pos x="55" y="10"/>
                </a:cxn>
                <a:cxn ang="0">
                  <a:pos x="46" y="10"/>
                </a:cxn>
                <a:cxn ang="0">
                  <a:pos x="36" y="9"/>
                </a:cxn>
                <a:cxn ang="0">
                  <a:pos x="27" y="8"/>
                </a:cxn>
                <a:cxn ang="0">
                  <a:pos x="18" y="5"/>
                </a:cxn>
                <a:cxn ang="0">
                  <a:pos x="9" y="3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19" y="1"/>
                </a:cxn>
                <a:cxn ang="0">
                  <a:pos x="29" y="1"/>
                </a:cxn>
                <a:cxn ang="0">
                  <a:pos x="39" y="1"/>
                </a:cxn>
                <a:cxn ang="0">
                  <a:pos x="49" y="2"/>
                </a:cxn>
                <a:cxn ang="0">
                  <a:pos x="58" y="3"/>
                </a:cxn>
                <a:cxn ang="0">
                  <a:pos x="67" y="4"/>
                </a:cxn>
                <a:cxn ang="0">
                  <a:pos x="74" y="6"/>
                </a:cxn>
              </a:cxnLst>
              <a:rect l="0" t="0" r="r" b="b"/>
              <a:pathLst>
                <a:path w="74" h="10">
                  <a:moveTo>
                    <a:pt x="74" y="6"/>
                  </a:moveTo>
                  <a:lnTo>
                    <a:pt x="65" y="9"/>
                  </a:lnTo>
                  <a:lnTo>
                    <a:pt x="55" y="10"/>
                  </a:lnTo>
                  <a:lnTo>
                    <a:pt x="46" y="10"/>
                  </a:lnTo>
                  <a:lnTo>
                    <a:pt x="36" y="9"/>
                  </a:lnTo>
                  <a:lnTo>
                    <a:pt x="27" y="8"/>
                  </a:lnTo>
                  <a:lnTo>
                    <a:pt x="18" y="5"/>
                  </a:lnTo>
                  <a:lnTo>
                    <a:pt x="9" y="3"/>
                  </a:lnTo>
                  <a:lnTo>
                    <a:pt x="0" y="0"/>
                  </a:lnTo>
                  <a:lnTo>
                    <a:pt x="9" y="1"/>
                  </a:lnTo>
                  <a:lnTo>
                    <a:pt x="19" y="1"/>
                  </a:lnTo>
                  <a:lnTo>
                    <a:pt x="29" y="1"/>
                  </a:lnTo>
                  <a:lnTo>
                    <a:pt x="39" y="1"/>
                  </a:lnTo>
                  <a:lnTo>
                    <a:pt x="49" y="2"/>
                  </a:lnTo>
                  <a:lnTo>
                    <a:pt x="58" y="3"/>
                  </a:lnTo>
                  <a:lnTo>
                    <a:pt x="67" y="4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5" name="Freeform 187"/>
            <p:cNvSpPr>
              <a:spLocks/>
            </p:cNvSpPr>
            <p:nvPr/>
          </p:nvSpPr>
          <p:spPr bwMode="auto">
            <a:xfrm rot="21434563">
              <a:off x="6463381" y="5766741"/>
              <a:ext cx="102337" cy="29566"/>
            </a:xfrm>
            <a:custGeom>
              <a:avLst/>
              <a:gdLst/>
              <a:ahLst/>
              <a:cxnLst>
                <a:cxn ang="0">
                  <a:pos x="39" y="9"/>
                </a:cxn>
                <a:cxn ang="0">
                  <a:pos x="34" y="10"/>
                </a:cxn>
                <a:cxn ang="0">
                  <a:pos x="30" y="9"/>
                </a:cxn>
                <a:cxn ang="0">
                  <a:pos x="26" y="9"/>
                </a:cxn>
                <a:cxn ang="0">
                  <a:pos x="21" y="7"/>
                </a:cxn>
                <a:cxn ang="0">
                  <a:pos x="17" y="6"/>
                </a:cxn>
                <a:cxn ang="0">
                  <a:pos x="12" y="6"/>
                </a:cxn>
                <a:cxn ang="0">
                  <a:pos x="8" y="5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3" y="0"/>
                </a:cxn>
                <a:cxn ang="0">
                  <a:pos x="28" y="1"/>
                </a:cxn>
                <a:cxn ang="0">
                  <a:pos x="32" y="2"/>
                </a:cxn>
                <a:cxn ang="0">
                  <a:pos x="36" y="5"/>
                </a:cxn>
                <a:cxn ang="0">
                  <a:pos x="39" y="9"/>
                </a:cxn>
              </a:cxnLst>
              <a:rect l="0" t="0" r="r" b="b"/>
              <a:pathLst>
                <a:path w="39" h="10">
                  <a:moveTo>
                    <a:pt x="39" y="9"/>
                  </a:moveTo>
                  <a:lnTo>
                    <a:pt x="34" y="10"/>
                  </a:lnTo>
                  <a:lnTo>
                    <a:pt x="30" y="9"/>
                  </a:lnTo>
                  <a:lnTo>
                    <a:pt x="26" y="9"/>
                  </a:lnTo>
                  <a:lnTo>
                    <a:pt x="21" y="7"/>
                  </a:lnTo>
                  <a:lnTo>
                    <a:pt x="17" y="6"/>
                  </a:lnTo>
                  <a:lnTo>
                    <a:pt x="12" y="6"/>
                  </a:lnTo>
                  <a:lnTo>
                    <a:pt x="8" y="5"/>
                  </a:lnTo>
                  <a:lnTo>
                    <a:pt x="2" y="6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1"/>
                  </a:lnTo>
                  <a:lnTo>
                    <a:pt x="32" y="2"/>
                  </a:lnTo>
                  <a:lnTo>
                    <a:pt x="36" y="5"/>
                  </a:lnTo>
                  <a:lnTo>
                    <a:pt x="39" y="9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6" name="Freeform 188"/>
            <p:cNvSpPr>
              <a:spLocks/>
            </p:cNvSpPr>
            <p:nvPr/>
          </p:nvSpPr>
          <p:spPr bwMode="auto">
            <a:xfrm rot="21434563">
              <a:off x="7139847" y="5744962"/>
              <a:ext cx="97088" cy="11827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7" y="0"/>
                </a:cxn>
                <a:cxn ang="0">
                  <a:pos x="34" y="4"/>
                </a:cxn>
              </a:cxnLst>
              <a:rect l="0" t="0" r="r" b="b"/>
              <a:pathLst>
                <a:path w="37" h="4">
                  <a:moveTo>
                    <a:pt x="34" y="4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7" y="0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7" name="Freeform 189"/>
            <p:cNvSpPr>
              <a:spLocks/>
            </p:cNvSpPr>
            <p:nvPr/>
          </p:nvSpPr>
          <p:spPr bwMode="auto">
            <a:xfrm rot="21434563">
              <a:off x="5954221" y="5846436"/>
              <a:ext cx="146945" cy="14785"/>
            </a:xfrm>
            <a:custGeom>
              <a:avLst/>
              <a:gdLst/>
              <a:ahLst/>
              <a:cxnLst>
                <a:cxn ang="0">
                  <a:pos x="56" y="4"/>
                </a:cxn>
                <a:cxn ang="0">
                  <a:pos x="49" y="5"/>
                </a:cxn>
                <a:cxn ang="0">
                  <a:pos x="42" y="5"/>
                </a:cxn>
                <a:cxn ang="0">
                  <a:pos x="34" y="5"/>
                </a:cxn>
                <a:cxn ang="0">
                  <a:pos x="28" y="4"/>
                </a:cxn>
                <a:cxn ang="0">
                  <a:pos x="20" y="4"/>
                </a:cxn>
                <a:cxn ang="0">
                  <a:pos x="13" y="4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56" y="4"/>
                </a:cxn>
              </a:cxnLst>
              <a:rect l="0" t="0" r="r" b="b"/>
              <a:pathLst>
                <a:path w="56" h="5">
                  <a:moveTo>
                    <a:pt x="56" y="4"/>
                  </a:moveTo>
                  <a:lnTo>
                    <a:pt x="49" y="5"/>
                  </a:lnTo>
                  <a:lnTo>
                    <a:pt x="42" y="5"/>
                  </a:lnTo>
                  <a:lnTo>
                    <a:pt x="34" y="5"/>
                  </a:lnTo>
                  <a:lnTo>
                    <a:pt x="28" y="4"/>
                  </a:lnTo>
                  <a:lnTo>
                    <a:pt x="20" y="4"/>
                  </a:lnTo>
                  <a:lnTo>
                    <a:pt x="13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56" y="4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8" name="Freeform 190"/>
            <p:cNvSpPr>
              <a:spLocks/>
            </p:cNvSpPr>
            <p:nvPr/>
          </p:nvSpPr>
          <p:spPr bwMode="auto">
            <a:xfrm rot="21434563">
              <a:off x="7472035" y="5738354"/>
              <a:ext cx="1204421" cy="5026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70" y="0"/>
                </a:cxn>
                <a:cxn ang="0">
                  <a:pos x="93" y="0"/>
                </a:cxn>
                <a:cxn ang="0">
                  <a:pos x="117" y="1"/>
                </a:cxn>
                <a:cxn ang="0">
                  <a:pos x="140" y="1"/>
                </a:cxn>
                <a:cxn ang="0">
                  <a:pos x="163" y="2"/>
                </a:cxn>
                <a:cxn ang="0">
                  <a:pos x="186" y="3"/>
                </a:cxn>
                <a:cxn ang="0">
                  <a:pos x="208" y="4"/>
                </a:cxn>
                <a:cxn ang="0">
                  <a:pos x="231" y="4"/>
                </a:cxn>
                <a:cxn ang="0">
                  <a:pos x="254" y="5"/>
                </a:cxn>
                <a:cxn ang="0">
                  <a:pos x="277" y="6"/>
                </a:cxn>
                <a:cxn ang="0">
                  <a:pos x="299" y="7"/>
                </a:cxn>
                <a:cxn ang="0">
                  <a:pos x="321" y="7"/>
                </a:cxn>
                <a:cxn ang="0">
                  <a:pos x="344" y="8"/>
                </a:cxn>
                <a:cxn ang="0">
                  <a:pos x="366" y="8"/>
                </a:cxn>
                <a:cxn ang="0">
                  <a:pos x="390" y="8"/>
                </a:cxn>
                <a:cxn ang="0">
                  <a:pos x="412" y="8"/>
                </a:cxn>
                <a:cxn ang="0">
                  <a:pos x="415" y="10"/>
                </a:cxn>
                <a:cxn ang="0">
                  <a:pos x="422" y="10"/>
                </a:cxn>
                <a:cxn ang="0">
                  <a:pos x="427" y="10"/>
                </a:cxn>
                <a:cxn ang="0">
                  <a:pos x="432" y="10"/>
                </a:cxn>
                <a:cxn ang="0">
                  <a:pos x="438" y="12"/>
                </a:cxn>
                <a:cxn ang="0">
                  <a:pos x="443" y="12"/>
                </a:cxn>
                <a:cxn ang="0">
                  <a:pos x="448" y="13"/>
                </a:cxn>
                <a:cxn ang="0">
                  <a:pos x="454" y="14"/>
                </a:cxn>
                <a:cxn ang="0">
                  <a:pos x="459" y="14"/>
                </a:cxn>
                <a:cxn ang="0">
                  <a:pos x="442" y="14"/>
                </a:cxn>
                <a:cxn ang="0">
                  <a:pos x="424" y="15"/>
                </a:cxn>
                <a:cxn ang="0">
                  <a:pos x="406" y="15"/>
                </a:cxn>
                <a:cxn ang="0">
                  <a:pos x="386" y="16"/>
                </a:cxn>
                <a:cxn ang="0">
                  <a:pos x="367" y="16"/>
                </a:cxn>
                <a:cxn ang="0">
                  <a:pos x="348" y="17"/>
                </a:cxn>
                <a:cxn ang="0">
                  <a:pos x="329" y="17"/>
                </a:cxn>
                <a:cxn ang="0">
                  <a:pos x="310" y="17"/>
                </a:cxn>
                <a:cxn ang="0">
                  <a:pos x="291" y="17"/>
                </a:cxn>
                <a:cxn ang="0">
                  <a:pos x="271" y="17"/>
                </a:cxn>
                <a:cxn ang="0">
                  <a:pos x="252" y="17"/>
                </a:cxn>
                <a:cxn ang="0">
                  <a:pos x="233" y="17"/>
                </a:cxn>
                <a:cxn ang="0">
                  <a:pos x="215" y="17"/>
                </a:cxn>
                <a:cxn ang="0">
                  <a:pos x="197" y="16"/>
                </a:cxn>
                <a:cxn ang="0">
                  <a:pos x="179" y="16"/>
                </a:cxn>
                <a:cxn ang="0">
                  <a:pos x="162" y="15"/>
                </a:cxn>
                <a:cxn ang="0">
                  <a:pos x="154" y="14"/>
                </a:cxn>
                <a:cxn ang="0">
                  <a:pos x="147" y="14"/>
                </a:cxn>
                <a:cxn ang="0">
                  <a:pos x="138" y="14"/>
                </a:cxn>
                <a:cxn ang="0">
                  <a:pos x="130" y="13"/>
                </a:cxn>
                <a:cxn ang="0">
                  <a:pos x="121" y="14"/>
                </a:cxn>
                <a:cxn ang="0">
                  <a:pos x="114" y="14"/>
                </a:cxn>
                <a:cxn ang="0">
                  <a:pos x="105" y="14"/>
                </a:cxn>
                <a:cxn ang="0">
                  <a:pos x="98" y="15"/>
                </a:cxn>
                <a:cxn ang="0">
                  <a:pos x="2" y="16"/>
                </a:cxn>
                <a:cxn ang="0">
                  <a:pos x="2" y="13"/>
                </a:cxn>
                <a:cxn ang="0">
                  <a:pos x="1" y="9"/>
                </a:cxn>
                <a:cxn ang="0">
                  <a:pos x="0" y="6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2" y="2"/>
                </a:cxn>
                <a:cxn ang="0">
                  <a:pos x="18" y="1"/>
                </a:cxn>
                <a:cxn ang="0">
                  <a:pos x="24" y="1"/>
                </a:cxn>
                <a:cxn ang="0">
                  <a:pos x="30" y="1"/>
                </a:cxn>
                <a:cxn ang="0">
                  <a:pos x="35" y="1"/>
                </a:cxn>
                <a:cxn ang="0">
                  <a:pos x="41" y="1"/>
                </a:cxn>
                <a:cxn ang="0">
                  <a:pos x="47" y="0"/>
                </a:cxn>
              </a:cxnLst>
              <a:rect l="0" t="0" r="r" b="b"/>
              <a:pathLst>
                <a:path w="459" h="17">
                  <a:moveTo>
                    <a:pt x="47" y="0"/>
                  </a:moveTo>
                  <a:lnTo>
                    <a:pt x="70" y="0"/>
                  </a:lnTo>
                  <a:lnTo>
                    <a:pt x="93" y="0"/>
                  </a:lnTo>
                  <a:lnTo>
                    <a:pt x="117" y="1"/>
                  </a:lnTo>
                  <a:lnTo>
                    <a:pt x="140" y="1"/>
                  </a:lnTo>
                  <a:lnTo>
                    <a:pt x="163" y="2"/>
                  </a:lnTo>
                  <a:lnTo>
                    <a:pt x="186" y="3"/>
                  </a:lnTo>
                  <a:lnTo>
                    <a:pt x="208" y="4"/>
                  </a:lnTo>
                  <a:lnTo>
                    <a:pt x="231" y="4"/>
                  </a:lnTo>
                  <a:lnTo>
                    <a:pt x="254" y="5"/>
                  </a:lnTo>
                  <a:lnTo>
                    <a:pt x="277" y="6"/>
                  </a:lnTo>
                  <a:lnTo>
                    <a:pt x="299" y="7"/>
                  </a:lnTo>
                  <a:lnTo>
                    <a:pt x="321" y="7"/>
                  </a:lnTo>
                  <a:lnTo>
                    <a:pt x="344" y="8"/>
                  </a:lnTo>
                  <a:lnTo>
                    <a:pt x="366" y="8"/>
                  </a:lnTo>
                  <a:lnTo>
                    <a:pt x="390" y="8"/>
                  </a:lnTo>
                  <a:lnTo>
                    <a:pt x="412" y="8"/>
                  </a:lnTo>
                  <a:lnTo>
                    <a:pt x="415" y="10"/>
                  </a:lnTo>
                  <a:lnTo>
                    <a:pt x="422" y="10"/>
                  </a:lnTo>
                  <a:lnTo>
                    <a:pt x="427" y="10"/>
                  </a:lnTo>
                  <a:lnTo>
                    <a:pt x="432" y="10"/>
                  </a:lnTo>
                  <a:lnTo>
                    <a:pt x="438" y="12"/>
                  </a:lnTo>
                  <a:lnTo>
                    <a:pt x="443" y="12"/>
                  </a:lnTo>
                  <a:lnTo>
                    <a:pt x="448" y="13"/>
                  </a:lnTo>
                  <a:lnTo>
                    <a:pt x="454" y="14"/>
                  </a:lnTo>
                  <a:lnTo>
                    <a:pt x="459" y="14"/>
                  </a:lnTo>
                  <a:lnTo>
                    <a:pt x="442" y="14"/>
                  </a:lnTo>
                  <a:lnTo>
                    <a:pt x="424" y="15"/>
                  </a:lnTo>
                  <a:lnTo>
                    <a:pt x="406" y="15"/>
                  </a:lnTo>
                  <a:lnTo>
                    <a:pt x="386" y="16"/>
                  </a:lnTo>
                  <a:lnTo>
                    <a:pt x="367" y="16"/>
                  </a:lnTo>
                  <a:lnTo>
                    <a:pt x="348" y="17"/>
                  </a:lnTo>
                  <a:lnTo>
                    <a:pt x="329" y="17"/>
                  </a:lnTo>
                  <a:lnTo>
                    <a:pt x="310" y="17"/>
                  </a:lnTo>
                  <a:lnTo>
                    <a:pt x="291" y="17"/>
                  </a:lnTo>
                  <a:lnTo>
                    <a:pt x="271" y="17"/>
                  </a:lnTo>
                  <a:lnTo>
                    <a:pt x="252" y="17"/>
                  </a:lnTo>
                  <a:lnTo>
                    <a:pt x="233" y="17"/>
                  </a:lnTo>
                  <a:lnTo>
                    <a:pt x="215" y="17"/>
                  </a:lnTo>
                  <a:lnTo>
                    <a:pt x="197" y="16"/>
                  </a:lnTo>
                  <a:lnTo>
                    <a:pt x="179" y="16"/>
                  </a:lnTo>
                  <a:lnTo>
                    <a:pt x="162" y="15"/>
                  </a:lnTo>
                  <a:lnTo>
                    <a:pt x="154" y="14"/>
                  </a:lnTo>
                  <a:lnTo>
                    <a:pt x="147" y="14"/>
                  </a:lnTo>
                  <a:lnTo>
                    <a:pt x="138" y="14"/>
                  </a:lnTo>
                  <a:lnTo>
                    <a:pt x="130" y="13"/>
                  </a:lnTo>
                  <a:lnTo>
                    <a:pt x="121" y="14"/>
                  </a:lnTo>
                  <a:lnTo>
                    <a:pt x="114" y="14"/>
                  </a:lnTo>
                  <a:lnTo>
                    <a:pt x="105" y="14"/>
                  </a:lnTo>
                  <a:lnTo>
                    <a:pt x="98" y="15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1" y="9"/>
                  </a:lnTo>
                  <a:lnTo>
                    <a:pt x="0" y="6"/>
                  </a:lnTo>
                  <a:lnTo>
                    <a:pt x="1" y="4"/>
                  </a:lnTo>
                  <a:lnTo>
                    <a:pt x="6" y="3"/>
                  </a:lnTo>
                  <a:lnTo>
                    <a:pt x="12" y="2"/>
                  </a:lnTo>
                  <a:lnTo>
                    <a:pt x="18" y="1"/>
                  </a:lnTo>
                  <a:lnTo>
                    <a:pt x="24" y="1"/>
                  </a:lnTo>
                  <a:lnTo>
                    <a:pt x="30" y="1"/>
                  </a:lnTo>
                  <a:lnTo>
                    <a:pt x="35" y="1"/>
                  </a:lnTo>
                  <a:lnTo>
                    <a:pt x="41" y="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9" name="Freeform 191"/>
            <p:cNvSpPr>
              <a:spLocks/>
            </p:cNvSpPr>
            <p:nvPr/>
          </p:nvSpPr>
          <p:spPr bwMode="auto">
            <a:xfrm rot="21434563">
              <a:off x="7053431" y="5805122"/>
              <a:ext cx="125953" cy="26612"/>
            </a:xfrm>
            <a:custGeom>
              <a:avLst/>
              <a:gdLst/>
              <a:ahLst/>
              <a:cxnLst>
                <a:cxn ang="0">
                  <a:pos x="48" y="3"/>
                </a:cxn>
                <a:cxn ang="0">
                  <a:pos x="44" y="5"/>
                </a:cxn>
                <a:cxn ang="0">
                  <a:pos x="39" y="7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4" y="8"/>
                </a:cxn>
                <a:cxn ang="0">
                  <a:pos x="19" y="8"/>
                </a:cxn>
                <a:cxn ang="0">
                  <a:pos x="14" y="8"/>
                </a:cxn>
                <a:cxn ang="0">
                  <a:pos x="9" y="9"/>
                </a:cxn>
                <a:cxn ang="0">
                  <a:pos x="9" y="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48" y="3"/>
                </a:cxn>
              </a:cxnLst>
              <a:rect l="0" t="0" r="r" b="b"/>
              <a:pathLst>
                <a:path w="48" h="9">
                  <a:moveTo>
                    <a:pt x="48" y="3"/>
                  </a:moveTo>
                  <a:lnTo>
                    <a:pt x="44" y="5"/>
                  </a:lnTo>
                  <a:lnTo>
                    <a:pt x="39" y="7"/>
                  </a:lnTo>
                  <a:lnTo>
                    <a:pt x="35" y="8"/>
                  </a:lnTo>
                  <a:lnTo>
                    <a:pt x="30" y="8"/>
                  </a:lnTo>
                  <a:lnTo>
                    <a:pt x="24" y="8"/>
                  </a:lnTo>
                  <a:lnTo>
                    <a:pt x="19" y="8"/>
                  </a:lnTo>
                  <a:lnTo>
                    <a:pt x="14" y="8"/>
                  </a:lnTo>
                  <a:lnTo>
                    <a:pt x="9" y="9"/>
                  </a:lnTo>
                  <a:lnTo>
                    <a:pt x="9" y="5"/>
                  </a:lnTo>
                  <a:lnTo>
                    <a:pt x="0" y="8"/>
                  </a:lnTo>
                  <a:lnTo>
                    <a:pt x="9" y="0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0" name="Freeform 192"/>
            <p:cNvSpPr>
              <a:spLocks/>
            </p:cNvSpPr>
            <p:nvPr/>
          </p:nvSpPr>
          <p:spPr bwMode="auto">
            <a:xfrm rot="21434563">
              <a:off x="6506010" y="5837011"/>
              <a:ext cx="154818" cy="38439"/>
            </a:xfrm>
            <a:custGeom>
              <a:avLst/>
              <a:gdLst/>
              <a:ahLst/>
              <a:cxnLst>
                <a:cxn ang="0">
                  <a:pos x="59" y="13"/>
                </a:cxn>
                <a:cxn ang="0">
                  <a:pos x="15" y="8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6" y="7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8" y="1"/>
                </a:cxn>
                <a:cxn ang="0">
                  <a:pos x="15" y="1"/>
                </a:cxn>
                <a:cxn ang="0">
                  <a:pos x="22" y="2"/>
                </a:cxn>
                <a:cxn ang="0">
                  <a:pos x="31" y="2"/>
                </a:cxn>
                <a:cxn ang="0">
                  <a:pos x="38" y="3"/>
                </a:cxn>
                <a:cxn ang="0">
                  <a:pos x="46" y="6"/>
                </a:cxn>
                <a:cxn ang="0">
                  <a:pos x="52" y="9"/>
                </a:cxn>
                <a:cxn ang="0">
                  <a:pos x="59" y="13"/>
                </a:cxn>
              </a:cxnLst>
              <a:rect l="0" t="0" r="r" b="b"/>
              <a:pathLst>
                <a:path w="59" h="13">
                  <a:moveTo>
                    <a:pt x="59" y="13"/>
                  </a:moveTo>
                  <a:lnTo>
                    <a:pt x="15" y="8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6" y="7"/>
                  </a:lnTo>
                  <a:lnTo>
                    <a:pt x="1" y="6"/>
                  </a:lnTo>
                  <a:lnTo>
                    <a:pt x="0" y="0"/>
                  </a:lnTo>
                  <a:lnTo>
                    <a:pt x="8" y="1"/>
                  </a:lnTo>
                  <a:lnTo>
                    <a:pt x="15" y="1"/>
                  </a:lnTo>
                  <a:lnTo>
                    <a:pt x="22" y="2"/>
                  </a:lnTo>
                  <a:lnTo>
                    <a:pt x="31" y="2"/>
                  </a:lnTo>
                  <a:lnTo>
                    <a:pt x="38" y="3"/>
                  </a:lnTo>
                  <a:lnTo>
                    <a:pt x="46" y="6"/>
                  </a:lnTo>
                  <a:lnTo>
                    <a:pt x="52" y="9"/>
                  </a:lnTo>
                  <a:lnTo>
                    <a:pt x="59" y="13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1" name="Freeform 193"/>
            <p:cNvSpPr>
              <a:spLocks/>
            </p:cNvSpPr>
            <p:nvPr/>
          </p:nvSpPr>
          <p:spPr bwMode="auto">
            <a:xfrm rot="21434563">
              <a:off x="6961388" y="5865288"/>
              <a:ext cx="165314" cy="23654"/>
            </a:xfrm>
            <a:custGeom>
              <a:avLst/>
              <a:gdLst/>
              <a:ahLst/>
              <a:cxnLst>
                <a:cxn ang="0">
                  <a:pos x="63" y="3"/>
                </a:cxn>
                <a:cxn ang="0">
                  <a:pos x="55" y="6"/>
                </a:cxn>
                <a:cxn ang="0">
                  <a:pos x="48" y="7"/>
                </a:cxn>
                <a:cxn ang="0">
                  <a:pos x="40" y="8"/>
                </a:cxn>
                <a:cxn ang="0">
                  <a:pos x="33" y="7"/>
                </a:cxn>
                <a:cxn ang="0">
                  <a:pos x="25" y="7"/>
                </a:cxn>
                <a:cxn ang="0">
                  <a:pos x="18" y="6"/>
                </a:cxn>
                <a:cxn ang="0">
                  <a:pos x="9" y="6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6" y="1"/>
                </a:cxn>
                <a:cxn ang="0">
                  <a:pos x="8" y="0"/>
                </a:cxn>
                <a:cxn ang="0">
                  <a:pos x="15" y="1"/>
                </a:cxn>
                <a:cxn ang="0">
                  <a:pos x="22" y="1"/>
                </a:cxn>
                <a:cxn ang="0">
                  <a:pos x="29" y="2"/>
                </a:cxn>
                <a:cxn ang="0">
                  <a:pos x="36" y="2"/>
                </a:cxn>
                <a:cxn ang="0">
                  <a:pos x="43" y="2"/>
                </a:cxn>
                <a:cxn ang="0">
                  <a:pos x="50" y="2"/>
                </a:cxn>
                <a:cxn ang="0">
                  <a:pos x="56" y="3"/>
                </a:cxn>
                <a:cxn ang="0">
                  <a:pos x="63" y="3"/>
                </a:cxn>
              </a:cxnLst>
              <a:rect l="0" t="0" r="r" b="b"/>
              <a:pathLst>
                <a:path w="63" h="8">
                  <a:moveTo>
                    <a:pt x="63" y="3"/>
                  </a:moveTo>
                  <a:lnTo>
                    <a:pt x="55" y="6"/>
                  </a:lnTo>
                  <a:lnTo>
                    <a:pt x="48" y="7"/>
                  </a:lnTo>
                  <a:lnTo>
                    <a:pt x="40" y="8"/>
                  </a:lnTo>
                  <a:lnTo>
                    <a:pt x="33" y="7"/>
                  </a:lnTo>
                  <a:lnTo>
                    <a:pt x="25" y="7"/>
                  </a:lnTo>
                  <a:lnTo>
                    <a:pt x="18" y="6"/>
                  </a:lnTo>
                  <a:lnTo>
                    <a:pt x="9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lnTo>
                    <a:pt x="15" y="1"/>
                  </a:lnTo>
                  <a:lnTo>
                    <a:pt x="22" y="1"/>
                  </a:lnTo>
                  <a:lnTo>
                    <a:pt x="29" y="2"/>
                  </a:lnTo>
                  <a:lnTo>
                    <a:pt x="36" y="2"/>
                  </a:lnTo>
                  <a:lnTo>
                    <a:pt x="43" y="2"/>
                  </a:lnTo>
                  <a:lnTo>
                    <a:pt x="50" y="2"/>
                  </a:lnTo>
                  <a:lnTo>
                    <a:pt x="56" y="3"/>
                  </a:lnTo>
                  <a:lnTo>
                    <a:pt x="63" y="3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2" name="Freeform 194"/>
            <p:cNvSpPr>
              <a:spLocks/>
            </p:cNvSpPr>
            <p:nvPr/>
          </p:nvSpPr>
          <p:spPr bwMode="auto">
            <a:xfrm rot="21434563">
              <a:off x="6553863" y="5888413"/>
              <a:ext cx="456577" cy="76874"/>
            </a:xfrm>
            <a:custGeom>
              <a:avLst/>
              <a:gdLst/>
              <a:ahLst/>
              <a:cxnLst>
                <a:cxn ang="0">
                  <a:pos x="174" y="21"/>
                </a:cxn>
                <a:cxn ang="0">
                  <a:pos x="168" y="24"/>
                </a:cxn>
                <a:cxn ang="0">
                  <a:pos x="163" y="26"/>
                </a:cxn>
                <a:cxn ang="0">
                  <a:pos x="157" y="26"/>
                </a:cxn>
                <a:cxn ang="0">
                  <a:pos x="151" y="25"/>
                </a:cxn>
                <a:cxn ang="0">
                  <a:pos x="145" y="24"/>
                </a:cxn>
                <a:cxn ang="0">
                  <a:pos x="139" y="23"/>
                </a:cxn>
                <a:cxn ang="0">
                  <a:pos x="132" y="23"/>
                </a:cxn>
                <a:cxn ang="0">
                  <a:pos x="127" y="23"/>
                </a:cxn>
                <a:cxn ang="0">
                  <a:pos x="117" y="22"/>
                </a:cxn>
                <a:cxn ang="0">
                  <a:pos x="107" y="21"/>
                </a:cxn>
                <a:cxn ang="0">
                  <a:pos x="96" y="20"/>
                </a:cxn>
                <a:cxn ang="0">
                  <a:pos x="85" y="19"/>
                </a:cxn>
                <a:cxn ang="0">
                  <a:pos x="76" y="18"/>
                </a:cxn>
                <a:cxn ang="0">
                  <a:pos x="65" y="16"/>
                </a:cxn>
                <a:cxn ang="0">
                  <a:pos x="57" y="14"/>
                </a:cxn>
                <a:cxn ang="0">
                  <a:pos x="47" y="13"/>
                </a:cxn>
                <a:cxn ang="0">
                  <a:pos x="42" y="13"/>
                </a:cxn>
                <a:cxn ang="0">
                  <a:pos x="36" y="12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2" y="9"/>
                </a:cxn>
                <a:cxn ang="0">
                  <a:pos x="17" y="8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0" y="0"/>
                </a:cxn>
                <a:cxn ang="0">
                  <a:pos x="11" y="2"/>
                </a:cxn>
                <a:cxn ang="0">
                  <a:pos x="21" y="4"/>
                </a:cxn>
                <a:cxn ang="0">
                  <a:pos x="32" y="5"/>
                </a:cxn>
                <a:cxn ang="0">
                  <a:pos x="43" y="6"/>
                </a:cxn>
                <a:cxn ang="0">
                  <a:pos x="53" y="8"/>
                </a:cxn>
                <a:cxn ang="0">
                  <a:pos x="64" y="10"/>
                </a:cxn>
                <a:cxn ang="0">
                  <a:pos x="76" y="11"/>
                </a:cxn>
                <a:cxn ang="0">
                  <a:pos x="86" y="13"/>
                </a:cxn>
                <a:cxn ang="0">
                  <a:pos x="97" y="14"/>
                </a:cxn>
                <a:cxn ang="0">
                  <a:pos x="109" y="16"/>
                </a:cxn>
                <a:cxn ang="0">
                  <a:pos x="119" y="18"/>
                </a:cxn>
                <a:cxn ang="0">
                  <a:pos x="130" y="19"/>
                </a:cxn>
                <a:cxn ang="0">
                  <a:pos x="142" y="20"/>
                </a:cxn>
                <a:cxn ang="0">
                  <a:pos x="152" y="20"/>
                </a:cxn>
                <a:cxn ang="0">
                  <a:pos x="163" y="21"/>
                </a:cxn>
                <a:cxn ang="0">
                  <a:pos x="174" y="21"/>
                </a:cxn>
              </a:cxnLst>
              <a:rect l="0" t="0" r="r" b="b"/>
              <a:pathLst>
                <a:path w="174" h="26">
                  <a:moveTo>
                    <a:pt x="174" y="21"/>
                  </a:moveTo>
                  <a:lnTo>
                    <a:pt x="168" y="24"/>
                  </a:lnTo>
                  <a:lnTo>
                    <a:pt x="163" y="26"/>
                  </a:lnTo>
                  <a:lnTo>
                    <a:pt x="157" y="26"/>
                  </a:lnTo>
                  <a:lnTo>
                    <a:pt x="151" y="25"/>
                  </a:lnTo>
                  <a:lnTo>
                    <a:pt x="145" y="24"/>
                  </a:lnTo>
                  <a:lnTo>
                    <a:pt x="139" y="23"/>
                  </a:lnTo>
                  <a:lnTo>
                    <a:pt x="132" y="23"/>
                  </a:lnTo>
                  <a:lnTo>
                    <a:pt x="127" y="23"/>
                  </a:lnTo>
                  <a:lnTo>
                    <a:pt x="117" y="22"/>
                  </a:lnTo>
                  <a:lnTo>
                    <a:pt x="107" y="21"/>
                  </a:lnTo>
                  <a:lnTo>
                    <a:pt x="96" y="20"/>
                  </a:lnTo>
                  <a:lnTo>
                    <a:pt x="85" y="19"/>
                  </a:lnTo>
                  <a:lnTo>
                    <a:pt x="76" y="18"/>
                  </a:lnTo>
                  <a:lnTo>
                    <a:pt x="65" y="16"/>
                  </a:lnTo>
                  <a:lnTo>
                    <a:pt x="57" y="14"/>
                  </a:lnTo>
                  <a:lnTo>
                    <a:pt x="47" y="13"/>
                  </a:lnTo>
                  <a:lnTo>
                    <a:pt x="42" y="13"/>
                  </a:lnTo>
                  <a:lnTo>
                    <a:pt x="36" y="12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2" y="9"/>
                  </a:lnTo>
                  <a:lnTo>
                    <a:pt x="17" y="8"/>
                  </a:lnTo>
                  <a:lnTo>
                    <a:pt x="12" y="8"/>
                  </a:lnTo>
                  <a:lnTo>
                    <a:pt x="7" y="9"/>
                  </a:lnTo>
                  <a:lnTo>
                    <a:pt x="0" y="0"/>
                  </a:lnTo>
                  <a:lnTo>
                    <a:pt x="11" y="2"/>
                  </a:lnTo>
                  <a:lnTo>
                    <a:pt x="21" y="4"/>
                  </a:lnTo>
                  <a:lnTo>
                    <a:pt x="32" y="5"/>
                  </a:lnTo>
                  <a:lnTo>
                    <a:pt x="43" y="6"/>
                  </a:lnTo>
                  <a:lnTo>
                    <a:pt x="53" y="8"/>
                  </a:lnTo>
                  <a:lnTo>
                    <a:pt x="64" y="10"/>
                  </a:lnTo>
                  <a:lnTo>
                    <a:pt x="76" y="11"/>
                  </a:lnTo>
                  <a:lnTo>
                    <a:pt x="86" y="13"/>
                  </a:lnTo>
                  <a:lnTo>
                    <a:pt x="97" y="14"/>
                  </a:lnTo>
                  <a:lnTo>
                    <a:pt x="109" y="16"/>
                  </a:lnTo>
                  <a:lnTo>
                    <a:pt x="119" y="18"/>
                  </a:lnTo>
                  <a:lnTo>
                    <a:pt x="130" y="19"/>
                  </a:lnTo>
                  <a:lnTo>
                    <a:pt x="142" y="20"/>
                  </a:lnTo>
                  <a:lnTo>
                    <a:pt x="152" y="20"/>
                  </a:lnTo>
                  <a:lnTo>
                    <a:pt x="163" y="21"/>
                  </a:lnTo>
                  <a:lnTo>
                    <a:pt x="174" y="21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3" name="Freeform 195"/>
            <p:cNvSpPr>
              <a:spLocks/>
            </p:cNvSpPr>
            <p:nvPr/>
          </p:nvSpPr>
          <p:spPr bwMode="auto">
            <a:xfrm rot="21434563">
              <a:off x="7334795" y="5898387"/>
              <a:ext cx="1254276" cy="68005"/>
            </a:xfrm>
            <a:custGeom>
              <a:avLst/>
              <a:gdLst/>
              <a:ahLst/>
              <a:cxnLst>
                <a:cxn ang="0">
                  <a:pos x="186" y="3"/>
                </a:cxn>
                <a:cxn ang="0">
                  <a:pos x="223" y="3"/>
                </a:cxn>
                <a:cxn ang="0">
                  <a:pos x="260" y="3"/>
                </a:cxn>
                <a:cxn ang="0">
                  <a:pos x="297" y="5"/>
                </a:cxn>
                <a:cxn ang="0">
                  <a:pos x="315" y="4"/>
                </a:cxn>
                <a:cxn ang="0">
                  <a:pos x="321" y="5"/>
                </a:cxn>
                <a:cxn ang="0">
                  <a:pos x="344" y="7"/>
                </a:cxn>
                <a:cxn ang="0">
                  <a:pos x="383" y="9"/>
                </a:cxn>
                <a:cxn ang="0">
                  <a:pos x="420" y="11"/>
                </a:cxn>
                <a:cxn ang="0">
                  <a:pos x="458" y="14"/>
                </a:cxn>
                <a:cxn ang="0">
                  <a:pos x="473" y="18"/>
                </a:cxn>
                <a:cxn ang="0">
                  <a:pos x="463" y="19"/>
                </a:cxn>
                <a:cxn ang="0">
                  <a:pos x="437" y="22"/>
                </a:cxn>
                <a:cxn ang="0">
                  <a:pos x="397" y="23"/>
                </a:cxn>
                <a:cxn ang="0">
                  <a:pos x="355" y="22"/>
                </a:cxn>
                <a:cxn ang="0">
                  <a:pos x="315" y="22"/>
                </a:cxn>
                <a:cxn ang="0">
                  <a:pos x="288" y="22"/>
                </a:cxn>
                <a:cxn ang="0">
                  <a:pos x="277" y="21"/>
                </a:cxn>
                <a:cxn ang="0">
                  <a:pos x="261" y="20"/>
                </a:cxn>
                <a:cxn ang="0">
                  <a:pos x="239" y="19"/>
                </a:cxn>
                <a:cxn ang="0">
                  <a:pos x="217" y="20"/>
                </a:cxn>
                <a:cxn ang="0">
                  <a:pos x="193" y="19"/>
                </a:cxn>
                <a:cxn ang="0">
                  <a:pos x="179" y="21"/>
                </a:cxn>
                <a:cxn ang="0">
                  <a:pos x="175" y="19"/>
                </a:cxn>
                <a:cxn ang="0">
                  <a:pos x="151" y="18"/>
                </a:cxn>
                <a:cxn ang="0">
                  <a:pos x="107" y="19"/>
                </a:cxn>
                <a:cxn ang="0">
                  <a:pos x="66" y="20"/>
                </a:cxn>
                <a:cxn ang="0">
                  <a:pos x="26" y="18"/>
                </a:cxn>
                <a:cxn ang="0">
                  <a:pos x="2" y="13"/>
                </a:cxn>
                <a:cxn ang="0">
                  <a:pos x="0" y="9"/>
                </a:cxn>
                <a:cxn ang="0">
                  <a:pos x="6" y="6"/>
                </a:cxn>
                <a:cxn ang="0">
                  <a:pos x="17" y="5"/>
                </a:cxn>
                <a:cxn ang="0">
                  <a:pos x="28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76" y="4"/>
                </a:cxn>
                <a:cxn ang="0">
                  <a:pos x="107" y="4"/>
                </a:cxn>
                <a:cxn ang="0">
                  <a:pos x="138" y="4"/>
                </a:cxn>
                <a:cxn ang="0">
                  <a:pos x="169" y="3"/>
                </a:cxn>
              </a:cxnLst>
              <a:rect l="0" t="0" r="r" b="b"/>
              <a:pathLst>
                <a:path w="478" h="23">
                  <a:moveTo>
                    <a:pt x="169" y="3"/>
                  </a:moveTo>
                  <a:lnTo>
                    <a:pt x="186" y="3"/>
                  </a:lnTo>
                  <a:lnTo>
                    <a:pt x="204" y="3"/>
                  </a:lnTo>
                  <a:lnTo>
                    <a:pt x="223" y="3"/>
                  </a:lnTo>
                  <a:lnTo>
                    <a:pt x="242" y="3"/>
                  </a:lnTo>
                  <a:lnTo>
                    <a:pt x="260" y="3"/>
                  </a:lnTo>
                  <a:lnTo>
                    <a:pt x="279" y="4"/>
                  </a:lnTo>
                  <a:lnTo>
                    <a:pt x="297" y="5"/>
                  </a:lnTo>
                  <a:lnTo>
                    <a:pt x="312" y="6"/>
                  </a:lnTo>
                  <a:lnTo>
                    <a:pt x="315" y="4"/>
                  </a:lnTo>
                  <a:lnTo>
                    <a:pt x="318" y="4"/>
                  </a:lnTo>
                  <a:lnTo>
                    <a:pt x="321" y="5"/>
                  </a:lnTo>
                  <a:lnTo>
                    <a:pt x="324" y="6"/>
                  </a:lnTo>
                  <a:lnTo>
                    <a:pt x="344" y="7"/>
                  </a:lnTo>
                  <a:lnTo>
                    <a:pt x="364" y="9"/>
                  </a:lnTo>
                  <a:lnTo>
                    <a:pt x="383" y="9"/>
                  </a:lnTo>
                  <a:lnTo>
                    <a:pt x="401" y="10"/>
                  </a:lnTo>
                  <a:lnTo>
                    <a:pt x="420" y="11"/>
                  </a:lnTo>
                  <a:lnTo>
                    <a:pt x="439" y="13"/>
                  </a:lnTo>
                  <a:lnTo>
                    <a:pt x="458" y="14"/>
                  </a:lnTo>
                  <a:lnTo>
                    <a:pt x="478" y="16"/>
                  </a:lnTo>
                  <a:lnTo>
                    <a:pt x="473" y="18"/>
                  </a:lnTo>
                  <a:lnTo>
                    <a:pt x="468" y="19"/>
                  </a:lnTo>
                  <a:lnTo>
                    <a:pt x="463" y="19"/>
                  </a:lnTo>
                  <a:lnTo>
                    <a:pt x="457" y="20"/>
                  </a:lnTo>
                  <a:lnTo>
                    <a:pt x="437" y="22"/>
                  </a:lnTo>
                  <a:lnTo>
                    <a:pt x="417" y="23"/>
                  </a:lnTo>
                  <a:lnTo>
                    <a:pt x="397" y="23"/>
                  </a:lnTo>
                  <a:lnTo>
                    <a:pt x="376" y="23"/>
                  </a:lnTo>
                  <a:lnTo>
                    <a:pt x="355" y="22"/>
                  </a:lnTo>
                  <a:lnTo>
                    <a:pt x="335" y="22"/>
                  </a:lnTo>
                  <a:lnTo>
                    <a:pt x="315" y="22"/>
                  </a:lnTo>
                  <a:lnTo>
                    <a:pt x="294" y="23"/>
                  </a:lnTo>
                  <a:lnTo>
                    <a:pt x="288" y="22"/>
                  </a:lnTo>
                  <a:lnTo>
                    <a:pt x="283" y="21"/>
                  </a:lnTo>
                  <a:lnTo>
                    <a:pt x="277" y="21"/>
                  </a:lnTo>
                  <a:lnTo>
                    <a:pt x="272" y="22"/>
                  </a:lnTo>
                  <a:lnTo>
                    <a:pt x="261" y="20"/>
                  </a:lnTo>
                  <a:lnTo>
                    <a:pt x="250" y="20"/>
                  </a:lnTo>
                  <a:lnTo>
                    <a:pt x="239" y="19"/>
                  </a:lnTo>
                  <a:lnTo>
                    <a:pt x="227" y="20"/>
                  </a:lnTo>
                  <a:lnTo>
                    <a:pt x="217" y="20"/>
                  </a:lnTo>
                  <a:lnTo>
                    <a:pt x="205" y="20"/>
                  </a:lnTo>
                  <a:lnTo>
                    <a:pt x="193" y="19"/>
                  </a:lnTo>
                  <a:lnTo>
                    <a:pt x="181" y="18"/>
                  </a:lnTo>
                  <a:lnTo>
                    <a:pt x="179" y="21"/>
                  </a:lnTo>
                  <a:lnTo>
                    <a:pt x="177" y="20"/>
                  </a:lnTo>
                  <a:lnTo>
                    <a:pt x="175" y="19"/>
                  </a:lnTo>
                  <a:lnTo>
                    <a:pt x="173" y="18"/>
                  </a:lnTo>
                  <a:lnTo>
                    <a:pt x="151" y="18"/>
                  </a:lnTo>
                  <a:lnTo>
                    <a:pt x="128" y="19"/>
                  </a:lnTo>
                  <a:lnTo>
                    <a:pt x="107" y="19"/>
                  </a:lnTo>
                  <a:lnTo>
                    <a:pt x="87" y="20"/>
                  </a:lnTo>
                  <a:lnTo>
                    <a:pt x="66" y="20"/>
                  </a:lnTo>
                  <a:lnTo>
                    <a:pt x="46" y="19"/>
                  </a:lnTo>
                  <a:lnTo>
                    <a:pt x="26" y="18"/>
                  </a:lnTo>
                  <a:lnTo>
                    <a:pt x="5" y="16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5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7" y="5"/>
                  </a:lnTo>
                  <a:lnTo>
                    <a:pt x="23" y="5"/>
                  </a:lnTo>
                  <a:lnTo>
                    <a:pt x="28" y="4"/>
                  </a:lnTo>
                  <a:lnTo>
                    <a:pt x="34" y="3"/>
                  </a:lnTo>
                  <a:lnTo>
                    <a:pt x="40" y="2"/>
                  </a:lnTo>
                  <a:lnTo>
                    <a:pt x="45" y="2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6" y="4"/>
                  </a:lnTo>
                  <a:lnTo>
                    <a:pt x="91" y="4"/>
                  </a:lnTo>
                  <a:lnTo>
                    <a:pt x="107" y="4"/>
                  </a:lnTo>
                  <a:lnTo>
                    <a:pt x="123" y="4"/>
                  </a:lnTo>
                  <a:lnTo>
                    <a:pt x="138" y="4"/>
                  </a:lnTo>
                  <a:lnTo>
                    <a:pt x="154" y="3"/>
                  </a:lnTo>
                  <a:lnTo>
                    <a:pt x="169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4" name="Freeform 196"/>
            <p:cNvSpPr>
              <a:spLocks/>
            </p:cNvSpPr>
            <p:nvPr/>
          </p:nvSpPr>
          <p:spPr bwMode="auto">
            <a:xfrm rot="21434563">
              <a:off x="6661561" y="5975220"/>
              <a:ext cx="204673" cy="32524"/>
            </a:xfrm>
            <a:custGeom>
              <a:avLst/>
              <a:gdLst/>
              <a:ahLst/>
              <a:cxnLst>
                <a:cxn ang="0">
                  <a:pos x="78" y="10"/>
                </a:cxn>
                <a:cxn ang="0">
                  <a:pos x="69" y="11"/>
                </a:cxn>
                <a:cxn ang="0">
                  <a:pos x="60" y="11"/>
                </a:cxn>
                <a:cxn ang="0">
                  <a:pos x="52" y="11"/>
                </a:cxn>
                <a:cxn ang="0">
                  <a:pos x="43" y="11"/>
                </a:cxn>
                <a:cxn ang="0">
                  <a:pos x="34" y="10"/>
                </a:cxn>
                <a:cxn ang="0">
                  <a:pos x="25" y="9"/>
                </a:cxn>
                <a:cxn ang="0">
                  <a:pos x="17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0" y="2"/>
                </a:cxn>
                <a:cxn ang="0">
                  <a:pos x="21" y="3"/>
                </a:cxn>
                <a:cxn ang="0">
                  <a:pos x="30" y="5"/>
                </a:cxn>
                <a:cxn ang="0">
                  <a:pos x="41" y="5"/>
                </a:cxn>
                <a:cxn ang="0">
                  <a:pos x="51" y="6"/>
                </a:cxn>
                <a:cxn ang="0">
                  <a:pos x="60" y="7"/>
                </a:cxn>
                <a:cxn ang="0">
                  <a:pos x="70" y="8"/>
                </a:cxn>
                <a:cxn ang="0">
                  <a:pos x="78" y="10"/>
                </a:cxn>
              </a:cxnLst>
              <a:rect l="0" t="0" r="r" b="b"/>
              <a:pathLst>
                <a:path w="78" h="11">
                  <a:moveTo>
                    <a:pt x="78" y="10"/>
                  </a:moveTo>
                  <a:lnTo>
                    <a:pt x="69" y="11"/>
                  </a:lnTo>
                  <a:lnTo>
                    <a:pt x="60" y="11"/>
                  </a:lnTo>
                  <a:lnTo>
                    <a:pt x="52" y="11"/>
                  </a:lnTo>
                  <a:lnTo>
                    <a:pt x="43" y="11"/>
                  </a:lnTo>
                  <a:lnTo>
                    <a:pt x="34" y="10"/>
                  </a:lnTo>
                  <a:lnTo>
                    <a:pt x="25" y="9"/>
                  </a:lnTo>
                  <a:lnTo>
                    <a:pt x="17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10" y="2"/>
                  </a:lnTo>
                  <a:lnTo>
                    <a:pt x="21" y="3"/>
                  </a:lnTo>
                  <a:lnTo>
                    <a:pt x="30" y="5"/>
                  </a:lnTo>
                  <a:lnTo>
                    <a:pt x="41" y="5"/>
                  </a:lnTo>
                  <a:lnTo>
                    <a:pt x="51" y="6"/>
                  </a:lnTo>
                  <a:lnTo>
                    <a:pt x="60" y="7"/>
                  </a:lnTo>
                  <a:lnTo>
                    <a:pt x="70" y="8"/>
                  </a:lnTo>
                  <a:lnTo>
                    <a:pt x="78" y="10"/>
                  </a:lnTo>
                  <a:close/>
                </a:path>
              </a:pathLst>
            </a:custGeom>
            <a:solidFill>
              <a:srgbClr val="C9E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2" name="Freeform 181"/>
            <p:cNvSpPr>
              <a:spLocks/>
            </p:cNvSpPr>
            <p:nvPr/>
          </p:nvSpPr>
          <p:spPr bwMode="auto">
            <a:xfrm rot="10571257">
              <a:off x="4933215" y="3239600"/>
              <a:ext cx="802946" cy="62092"/>
            </a:xfrm>
            <a:custGeom>
              <a:avLst/>
              <a:gdLst/>
              <a:ahLst/>
              <a:cxnLst>
                <a:cxn ang="0">
                  <a:pos x="243" y="7"/>
                </a:cxn>
                <a:cxn ang="0">
                  <a:pos x="247" y="9"/>
                </a:cxn>
                <a:cxn ang="0">
                  <a:pos x="252" y="11"/>
                </a:cxn>
                <a:cxn ang="0">
                  <a:pos x="257" y="12"/>
                </a:cxn>
                <a:cxn ang="0">
                  <a:pos x="262" y="13"/>
                </a:cxn>
                <a:cxn ang="0">
                  <a:pos x="268" y="11"/>
                </a:cxn>
                <a:cxn ang="0">
                  <a:pos x="273" y="11"/>
                </a:cxn>
                <a:cxn ang="0">
                  <a:pos x="278" y="12"/>
                </a:cxn>
                <a:cxn ang="0">
                  <a:pos x="284" y="13"/>
                </a:cxn>
                <a:cxn ang="0">
                  <a:pos x="289" y="15"/>
                </a:cxn>
                <a:cxn ang="0">
                  <a:pos x="294" y="16"/>
                </a:cxn>
                <a:cxn ang="0">
                  <a:pos x="300" y="17"/>
                </a:cxn>
                <a:cxn ang="0">
                  <a:pos x="306" y="16"/>
                </a:cxn>
                <a:cxn ang="0">
                  <a:pos x="304" y="19"/>
                </a:cxn>
                <a:cxn ang="0">
                  <a:pos x="300" y="19"/>
                </a:cxn>
                <a:cxn ang="0">
                  <a:pos x="295" y="19"/>
                </a:cxn>
                <a:cxn ang="0">
                  <a:pos x="292" y="20"/>
                </a:cxn>
                <a:cxn ang="0">
                  <a:pos x="279" y="21"/>
                </a:cxn>
                <a:cxn ang="0">
                  <a:pos x="265" y="21"/>
                </a:cxn>
                <a:cxn ang="0">
                  <a:pos x="253" y="21"/>
                </a:cxn>
                <a:cxn ang="0">
                  <a:pos x="240" y="21"/>
                </a:cxn>
                <a:cxn ang="0">
                  <a:pos x="226" y="21"/>
                </a:cxn>
                <a:cxn ang="0">
                  <a:pos x="213" y="20"/>
                </a:cxn>
                <a:cxn ang="0">
                  <a:pos x="200" y="20"/>
                </a:cxn>
                <a:cxn ang="0">
                  <a:pos x="188" y="19"/>
                </a:cxn>
                <a:cxn ang="0">
                  <a:pos x="174" y="17"/>
                </a:cxn>
                <a:cxn ang="0">
                  <a:pos x="161" y="16"/>
                </a:cxn>
                <a:cxn ang="0">
                  <a:pos x="148" y="16"/>
                </a:cxn>
                <a:cxn ang="0">
                  <a:pos x="135" y="15"/>
                </a:cxn>
                <a:cxn ang="0">
                  <a:pos x="123" y="14"/>
                </a:cxn>
                <a:cxn ang="0">
                  <a:pos x="109" y="14"/>
                </a:cxn>
                <a:cxn ang="0">
                  <a:pos x="96" y="13"/>
                </a:cxn>
                <a:cxn ang="0">
                  <a:pos x="83" y="13"/>
                </a:cxn>
                <a:cxn ang="0">
                  <a:pos x="74" y="14"/>
                </a:cxn>
                <a:cxn ang="0">
                  <a:pos x="64" y="14"/>
                </a:cxn>
                <a:cxn ang="0">
                  <a:pos x="53" y="15"/>
                </a:cxn>
                <a:cxn ang="0">
                  <a:pos x="44" y="14"/>
                </a:cxn>
                <a:cxn ang="0">
                  <a:pos x="34" y="14"/>
                </a:cxn>
                <a:cxn ang="0">
                  <a:pos x="25" y="14"/>
                </a:cxn>
                <a:cxn ang="0">
                  <a:pos x="14" y="13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2" y="4"/>
                </a:cxn>
                <a:cxn ang="0">
                  <a:pos x="12" y="1"/>
                </a:cxn>
                <a:cxn ang="0">
                  <a:pos x="20" y="0"/>
                </a:cxn>
                <a:cxn ang="0">
                  <a:pos x="29" y="0"/>
                </a:cxn>
                <a:cxn ang="0">
                  <a:pos x="37" y="1"/>
                </a:cxn>
                <a:cxn ang="0">
                  <a:pos x="46" y="1"/>
                </a:cxn>
                <a:cxn ang="0">
                  <a:pos x="54" y="3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94" y="4"/>
                </a:cxn>
                <a:cxn ang="0">
                  <a:pos x="114" y="5"/>
                </a:cxn>
                <a:cxn ang="0">
                  <a:pos x="134" y="5"/>
                </a:cxn>
                <a:cxn ang="0">
                  <a:pos x="156" y="5"/>
                </a:cxn>
                <a:cxn ang="0">
                  <a:pos x="177" y="5"/>
                </a:cxn>
                <a:cxn ang="0">
                  <a:pos x="199" y="6"/>
                </a:cxn>
                <a:cxn ang="0">
                  <a:pos x="221" y="6"/>
                </a:cxn>
                <a:cxn ang="0">
                  <a:pos x="243" y="7"/>
                </a:cxn>
              </a:cxnLst>
              <a:rect l="0" t="0" r="r" b="b"/>
              <a:pathLst>
                <a:path w="306" h="21">
                  <a:moveTo>
                    <a:pt x="243" y="7"/>
                  </a:moveTo>
                  <a:lnTo>
                    <a:pt x="247" y="9"/>
                  </a:lnTo>
                  <a:lnTo>
                    <a:pt x="252" y="11"/>
                  </a:lnTo>
                  <a:lnTo>
                    <a:pt x="257" y="12"/>
                  </a:lnTo>
                  <a:lnTo>
                    <a:pt x="262" y="13"/>
                  </a:lnTo>
                  <a:lnTo>
                    <a:pt x="268" y="11"/>
                  </a:lnTo>
                  <a:lnTo>
                    <a:pt x="273" y="11"/>
                  </a:lnTo>
                  <a:lnTo>
                    <a:pt x="278" y="12"/>
                  </a:lnTo>
                  <a:lnTo>
                    <a:pt x="284" y="13"/>
                  </a:lnTo>
                  <a:lnTo>
                    <a:pt x="289" y="15"/>
                  </a:lnTo>
                  <a:lnTo>
                    <a:pt x="294" y="16"/>
                  </a:lnTo>
                  <a:lnTo>
                    <a:pt x="300" y="17"/>
                  </a:lnTo>
                  <a:lnTo>
                    <a:pt x="306" y="16"/>
                  </a:lnTo>
                  <a:lnTo>
                    <a:pt x="304" y="19"/>
                  </a:lnTo>
                  <a:lnTo>
                    <a:pt x="300" y="19"/>
                  </a:lnTo>
                  <a:lnTo>
                    <a:pt x="295" y="19"/>
                  </a:lnTo>
                  <a:lnTo>
                    <a:pt x="292" y="20"/>
                  </a:lnTo>
                  <a:lnTo>
                    <a:pt x="279" y="21"/>
                  </a:lnTo>
                  <a:lnTo>
                    <a:pt x="265" y="21"/>
                  </a:lnTo>
                  <a:lnTo>
                    <a:pt x="253" y="21"/>
                  </a:lnTo>
                  <a:lnTo>
                    <a:pt x="240" y="21"/>
                  </a:lnTo>
                  <a:lnTo>
                    <a:pt x="226" y="21"/>
                  </a:lnTo>
                  <a:lnTo>
                    <a:pt x="213" y="20"/>
                  </a:lnTo>
                  <a:lnTo>
                    <a:pt x="200" y="20"/>
                  </a:lnTo>
                  <a:lnTo>
                    <a:pt x="188" y="19"/>
                  </a:lnTo>
                  <a:lnTo>
                    <a:pt x="174" y="17"/>
                  </a:lnTo>
                  <a:lnTo>
                    <a:pt x="161" y="16"/>
                  </a:lnTo>
                  <a:lnTo>
                    <a:pt x="148" y="16"/>
                  </a:lnTo>
                  <a:lnTo>
                    <a:pt x="135" y="15"/>
                  </a:lnTo>
                  <a:lnTo>
                    <a:pt x="123" y="14"/>
                  </a:lnTo>
                  <a:lnTo>
                    <a:pt x="109" y="14"/>
                  </a:lnTo>
                  <a:lnTo>
                    <a:pt x="96" y="13"/>
                  </a:lnTo>
                  <a:lnTo>
                    <a:pt x="83" y="13"/>
                  </a:lnTo>
                  <a:lnTo>
                    <a:pt x="74" y="14"/>
                  </a:lnTo>
                  <a:lnTo>
                    <a:pt x="64" y="14"/>
                  </a:lnTo>
                  <a:lnTo>
                    <a:pt x="53" y="15"/>
                  </a:lnTo>
                  <a:lnTo>
                    <a:pt x="44" y="14"/>
                  </a:lnTo>
                  <a:lnTo>
                    <a:pt x="34" y="14"/>
                  </a:lnTo>
                  <a:lnTo>
                    <a:pt x="25" y="14"/>
                  </a:lnTo>
                  <a:lnTo>
                    <a:pt x="14" y="13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4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37" y="1"/>
                  </a:lnTo>
                  <a:lnTo>
                    <a:pt x="46" y="1"/>
                  </a:lnTo>
                  <a:lnTo>
                    <a:pt x="54" y="3"/>
                  </a:lnTo>
                  <a:lnTo>
                    <a:pt x="64" y="4"/>
                  </a:lnTo>
                  <a:lnTo>
                    <a:pt x="74" y="4"/>
                  </a:lnTo>
                  <a:lnTo>
                    <a:pt x="94" y="4"/>
                  </a:lnTo>
                  <a:lnTo>
                    <a:pt x="114" y="5"/>
                  </a:lnTo>
                  <a:lnTo>
                    <a:pt x="134" y="5"/>
                  </a:lnTo>
                  <a:lnTo>
                    <a:pt x="156" y="5"/>
                  </a:lnTo>
                  <a:lnTo>
                    <a:pt x="177" y="5"/>
                  </a:lnTo>
                  <a:lnTo>
                    <a:pt x="199" y="6"/>
                  </a:lnTo>
                  <a:lnTo>
                    <a:pt x="221" y="6"/>
                  </a:lnTo>
                  <a:lnTo>
                    <a:pt x="24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3" name="Freeform 181"/>
            <p:cNvSpPr>
              <a:spLocks/>
            </p:cNvSpPr>
            <p:nvPr/>
          </p:nvSpPr>
          <p:spPr bwMode="auto">
            <a:xfrm rot="10571257">
              <a:off x="5292995" y="3159083"/>
              <a:ext cx="546441" cy="45719"/>
            </a:xfrm>
            <a:custGeom>
              <a:avLst/>
              <a:gdLst/>
              <a:ahLst/>
              <a:cxnLst>
                <a:cxn ang="0">
                  <a:pos x="243" y="7"/>
                </a:cxn>
                <a:cxn ang="0">
                  <a:pos x="247" y="9"/>
                </a:cxn>
                <a:cxn ang="0">
                  <a:pos x="252" y="11"/>
                </a:cxn>
                <a:cxn ang="0">
                  <a:pos x="257" y="12"/>
                </a:cxn>
                <a:cxn ang="0">
                  <a:pos x="262" y="13"/>
                </a:cxn>
                <a:cxn ang="0">
                  <a:pos x="268" y="11"/>
                </a:cxn>
                <a:cxn ang="0">
                  <a:pos x="273" y="11"/>
                </a:cxn>
                <a:cxn ang="0">
                  <a:pos x="278" y="12"/>
                </a:cxn>
                <a:cxn ang="0">
                  <a:pos x="284" y="13"/>
                </a:cxn>
                <a:cxn ang="0">
                  <a:pos x="289" y="15"/>
                </a:cxn>
                <a:cxn ang="0">
                  <a:pos x="294" y="16"/>
                </a:cxn>
                <a:cxn ang="0">
                  <a:pos x="300" y="17"/>
                </a:cxn>
                <a:cxn ang="0">
                  <a:pos x="306" y="16"/>
                </a:cxn>
                <a:cxn ang="0">
                  <a:pos x="304" y="19"/>
                </a:cxn>
                <a:cxn ang="0">
                  <a:pos x="300" y="19"/>
                </a:cxn>
                <a:cxn ang="0">
                  <a:pos x="295" y="19"/>
                </a:cxn>
                <a:cxn ang="0">
                  <a:pos x="292" y="20"/>
                </a:cxn>
                <a:cxn ang="0">
                  <a:pos x="279" y="21"/>
                </a:cxn>
                <a:cxn ang="0">
                  <a:pos x="265" y="21"/>
                </a:cxn>
                <a:cxn ang="0">
                  <a:pos x="253" y="21"/>
                </a:cxn>
                <a:cxn ang="0">
                  <a:pos x="240" y="21"/>
                </a:cxn>
                <a:cxn ang="0">
                  <a:pos x="226" y="21"/>
                </a:cxn>
                <a:cxn ang="0">
                  <a:pos x="213" y="20"/>
                </a:cxn>
                <a:cxn ang="0">
                  <a:pos x="200" y="20"/>
                </a:cxn>
                <a:cxn ang="0">
                  <a:pos x="188" y="19"/>
                </a:cxn>
                <a:cxn ang="0">
                  <a:pos x="174" y="17"/>
                </a:cxn>
                <a:cxn ang="0">
                  <a:pos x="161" y="16"/>
                </a:cxn>
                <a:cxn ang="0">
                  <a:pos x="148" y="16"/>
                </a:cxn>
                <a:cxn ang="0">
                  <a:pos x="135" y="15"/>
                </a:cxn>
                <a:cxn ang="0">
                  <a:pos x="123" y="14"/>
                </a:cxn>
                <a:cxn ang="0">
                  <a:pos x="109" y="14"/>
                </a:cxn>
                <a:cxn ang="0">
                  <a:pos x="96" y="13"/>
                </a:cxn>
                <a:cxn ang="0">
                  <a:pos x="83" y="13"/>
                </a:cxn>
                <a:cxn ang="0">
                  <a:pos x="74" y="14"/>
                </a:cxn>
                <a:cxn ang="0">
                  <a:pos x="64" y="14"/>
                </a:cxn>
                <a:cxn ang="0">
                  <a:pos x="53" y="15"/>
                </a:cxn>
                <a:cxn ang="0">
                  <a:pos x="44" y="14"/>
                </a:cxn>
                <a:cxn ang="0">
                  <a:pos x="34" y="14"/>
                </a:cxn>
                <a:cxn ang="0">
                  <a:pos x="25" y="14"/>
                </a:cxn>
                <a:cxn ang="0">
                  <a:pos x="14" y="13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2" y="4"/>
                </a:cxn>
                <a:cxn ang="0">
                  <a:pos x="12" y="1"/>
                </a:cxn>
                <a:cxn ang="0">
                  <a:pos x="20" y="0"/>
                </a:cxn>
                <a:cxn ang="0">
                  <a:pos x="29" y="0"/>
                </a:cxn>
                <a:cxn ang="0">
                  <a:pos x="37" y="1"/>
                </a:cxn>
                <a:cxn ang="0">
                  <a:pos x="46" y="1"/>
                </a:cxn>
                <a:cxn ang="0">
                  <a:pos x="54" y="3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94" y="4"/>
                </a:cxn>
                <a:cxn ang="0">
                  <a:pos x="114" y="5"/>
                </a:cxn>
                <a:cxn ang="0">
                  <a:pos x="134" y="5"/>
                </a:cxn>
                <a:cxn ang="0">
                  <a:pos x="156" y="5"/>
                </a:cxn>
                <a:cxn ang="0">
                  <a:pos x="177" y="5"/>
                </a:cxn>
                <a:cxn ang="0">
                  <a:pos x="199" y="6"/>
                </a:cxn>
                <a:cxn ang="0">
                  <a:pos x="221" y="6"/>
                </a:cxn>
                <a:cxn ang="0">
                  <a:pos x="243" y="7"/>
                </a:cxn>
              </a:cxnLst>
              <a:rect l="0" t="0" r="r" b="b"/>
              <a:pathLst>
                <a:path w="306" h="21">
                  <a:moveTo>
                    <a:pt x="243" y="7"/>
                  </a:moveTo>
                  <a:lnTo>
                    <a:pt x="247" y="9"/>
                  </a:lnTo>
                  <a:lnTo>
                    <a:pt x="252" y="11"/>
                  </a:lnTo>
                  <a:lnTo>
                    <a:pt x="257" y="12"/>
                  </a:lnTo>
                  <a:lnTo>
                    <a:pt x="262" y="13"/>
                  </a:lnTo>
                  <a:lnTo>
                    <a:pt x="268" y="11"/>
                  </a:lnTo>
                  <a:lnTo>
                    <a:pt x="273" y="11"/>
                  </a:lnTo>
                  <a:lnTo>
                    <a:pt x="278" y="12"/>
                  </a:lnTo>
                  <a:lnTo>
                    <a:pt x="284" y="13"/>
                  </a:lnTo>
                  <a:lnTo>
                    <a:pt x="289" y="15"/>
                  </a:lnTo>
                  <a:lnTo>
                    <a:pt x="294" y="16"/>
                  </a:lnTo>
                  <a:lnTo>
                    <a:pt x="300" y="17"/>
                  </a:lnTo>
                  <a:lnTo>
                    <a:pt x="306" y="16"/>
                  </a:lnTo>
                  <a:lnTo>
                    <a:pt x="304" y="19"/>
                  </a:lnTo>
                  <a:lnTo>
                    <a:pt x="300" y="19"/>
                  </a:lnTo>
                  <a:lnTo>
                    <a:pt x="295" y="19"/>
                  </a:lnTo>
                  <a:lnTo>
                    <a:pt x="292" y="20"/>
                  </a:lnTo>
                  <a:lnTo>
                    <a:pt x="279" y="21"/>
                  </a:lnTo>
                  <a:lnTo>
                    <a:pt x="265" y="21"/>
                  </a:lnTo>
                  <a:lnTo>
                    <a:pt x="253" y="21"/>
                  </a:lnTo>
                  <a:lnTo>
                    <a:pt x="240" y="21"/>
                  </a:lnTo>
                  <a:lnTo>
                    <a:pt x="226" y="21"/>
                  </a:lnTo>
                  <a:lnTo>
                    <a:pt x="213" y="20"/>
                  </a:lnTo>
                  <a:lnTo>
                    <a:pt x="200" y="20"/>
                  </a:lnTo>
                  <a:lnTo>
                    <a:pt x="188" y="19"/>
                  </a:lnTo>
                  <a:lnTo>
                    <a:pt x="174" y="17"/>
                  </a:lnTo>
                  <a:lnTo>
                    <a:pt x="161" y="16"/>
                  </a:lnTo>
                  <a:lnTo>
                    <a:pt x="148" y="16"/>
                  </a:lnTo>
                  <a:lnTo>
                    <a:pt x="135" y="15"/>
                  </a:lnTo>
                  <a:lnTo>
                    <a:pt x="123" y="14"/>
                  </a:lnTo>
                  <a:lnTo>
                    <a:pt x="109" y="14"/>
                  </a:lnTo>
                  <a:lnTo>
                    <a:pt x="96" y="13"/>
                  </a:lnTo>
                  <a:lnTo>
                    <a:pt x="83" y="13"/>
                  </a:lnTo>
                  <a:lnTo>
                    <a:pt x="74" y="14"/>
                  </a:lnTo>
                  <a:lnTo>
                    <a:pt x="64" y="14"/>
                  </a:lnTo>
                  <a:lnTo>
                    <a:pt x="53" y="15"/>
                  </a:lnTo>
                  <a:lnTo>
                    <a:pt x="44" y="14"/>
                  </a:lnTo>
                  <a:lnTo>
                    <a:pt x="34" y="14"/>
                  </a:lnTo>
                  <a:lnTo>
                    <a:pt x="25" y="14"/>
                  </a:lnTo>
                  <a:lnTo>
                    <a:pt x="14" y="13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4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37" y="1"/>
                  </a:lnTo>
                  <a:lnTo>
                    <a:pt x="46" y="1"/>
                  </a:lnTo>
                  <a:lnTo>
                    <a:pt x="54" y="3"/>
                  </a:lnTo>
                  <a:lnTo>
                    <a:pt x="64" y="4"/>
                  </a:lnTo>
                  <a:lnTo>
                    <a:pt x="74" y="4"/>
                  </a:lnTo>
                  <a:lnTo>
                    <a:pt x="94" y="4"/>
                  </a:lnTo>
                  <a:lnTo>
                    <a:pt x="114" y="5"/>
                  </a:lnTo>
                  <a:lnTo>
                    <a:pt x="134" y="5"/>
                  </a:lnTo>
                  <a:lnTo>
                    <a:pt x="156" y="5"/>
                  </a:lnTo>
                  <a:lnTo>
                    <a:pt x="177" y="5"/>
                  </a:lnTo>
                  <a:lnTo>
                    <a:pt x="199" y="6"/>
                  </a:lnTo>
                  <a:lnTo>
                    <a:pt x="221" y="6"/>
                  </a:lnTo>
                  <a:lnTo>
                    <a:pt x="24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" name="Freeform 49"/>
            <p:cNvSpPr>
              <a:spLocks/>
            </p:cNvSpPr>
            <p:nvPr/>
          </p:nvSpPr>
          <p:spPr bwMode="auto">
            <a:xfrm rot="21434563">
              <a:off x="5292684" y="3649488"/>
              <a:ext cx="186306" cy="29566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61" y="10"/>
                </a:cxn>
                <a:cxn ang="0">
                  <a:pos x="52" y="10"/>
                </a:cxn>
                <a:cxn ang="0">
                  <a:pos x="44" y="10"/>
                </a:cxn>
                <a:cxn ang="0">
                  <a:pos x="35" y="9"/>
                </a:cxn>
                <a:cxn ang="0">
                  <a:pos x="27" y="9"/>
                </a:cxn>
                <a:cxn ang="0">
                  <a:pos x="18" y="8"/>
                </a:cxn>
                <a:cxn ang="0">
                  <a:pos x="9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28" y="1"/>
                </a:cxn>
                <a:cxn ang="0">
                  <a:pos x="38" y="0"/>
                </a:cxn>
                <a:cxn ang="0">
                  <a:pos x="46" y="0"/>
                </a:cxn>
                <a:cxn ang="0">
                  <a:pos x="55" y="0"/>
                </a:cxn>
                <a:cxn ang="0">
                  <a:pos x="63" y="1"/>
                </a:cxn>
                <a:cxn ang="0">
                  <a:pos x="71" y="4"/>
                </a:cxn>
                <a:cxn ang="0">
                  <a:pos x="71" y="9"/>
                </a:cxn>
              </a:cxnLst>
              <a:rect l="0" t="0" r="r" b="b"/>
              <a:pathLst>
                <a:path w="71" h="10">
                  <a:moveTo>
                    <a:pt x="71" y="9"/>
                  </a:moveTo>
                  <a:lnTo>
                    <a:pt x="61" y="10"/>
                  </a:lnTo>
                  <a:lnTo>
                    <a:pt x="52" y="10"/>
                  </a:lnTo>
                  <a:lnTo>
                    <a:pt x="44" y="10"/>
                  </a:lnTo>
                  <a:lnTo>
                    <a:pt x="35" y="9"/>
                  </a:lnTo>
                  <a:lnTo>
                    <a:pt x="27" y="9"/>
                  </a:lnTo>
                  <a:lnTo>
                    <a:pt x="18" y="8"/>
                  </a:lnTo>
                  <a:lnTo>
                    <a:pt x="9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9" y="2"/>
                  </a:lnTo>
                  <a:lnTo>
                    <a:pt x="18" y="1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1"/>
                  </a:lnTo>
                  <a:lnTo>
                    <a:pt x="71" y="4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" name="Freeform 17"/>
            <p:cNvSpPr>
              <a:spLocks/>
            </p:cNvSpPr>
            <p:nvPr/>
          </p:nvSpPr>
          <p:spPr bwMode="auto">
            <a:xfrm rot="21434563">
              <a:off x="5652860" y="2867857"/>
              <a:ext cx="621415" cy="45719"/>
            </a:xfrm>
            <a:custGeom>
              <a:avLst/>
              <a:gdLst/>
              <a:ahLst/>
              <a:cxnLst>
                <a:cxn ang="0">
                  <a:pos x="99" y="1"/>
                </a:cxn>
                <a:cxn ang="0">
                  <a:pos x="100" y="4"/>
                </a:cxn>
                <a:cxn ang="0">
                  <a:pos x="98" y="6"/>
                </a:cxn>
                <a:cxn ang="0">
                  <a:pos x="96" y="7"/>
                </a:cxn>
                <a:cxn ang="0">
                  <a:pos x="94" y="10"/>
                </a:cxn>
                <a:cxn ang="0">
                  <a:pos x="32" y="5"/>
                </a:cxn>
                <a:cxn ang="0">
                  <a:pos x="32" y="4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21" y="5"/>
                </a:cxn>
                <a:cxn ang="0">
                  <a:pos x="17" y="5"/>
                </a:cxn>
                <a:cxn ang="0">
                  <a:pos x="13" y="5"/>
                </a:cxn>
                <a:cxn ang="0">
                  <a:pos x="9" y="5"/>
                </a:cxn>
                <a:cxn ang="0">
                  <a:pos x="4" y="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13" y="1"/>
                </a:cxn>
                <a:cxn ang="0">
                  <a:pos x="25" y="1"/>
                </a:cxn>
                <a:cxn ang="0">
                  <a:pos x="37" y="1"/>
                </a:cxn>
                <a:cxn ang="0">
                  <a:pos x="50" y="0"/>
                </a:cxn>
                <a:cxn ang="0">
                  <a:pos x="63" y="0"/>
                </a:cxn>
                <a:cxn ang="0">
                  <a:pos x="75" y="0"/>
                </a:cxn>
                <a:cxn ang="0">
                  <a:pos x="88" y="0"/>
                </a:cxn>
                <a:cxn ang="0">
                  <a:pos x="99" y="1"/>
                </a:cxn>
              </a:cxnLst>
              <a:rect l="0" t="0" r="r" b="b"/>
              <a:pathLst>
                <a:path w="100" h="10">
                  <a:moveTo>
                    <a:pt x="99" y="1"/>
                  </a:moveTo>
                  <a:lnTo>
                    <a:pt x="100" y="4"/>
                  </a:lnTo>
                  <a:lnTo>
                    <a:pt x="98" y="6"/>
                  </a:lnTo>
                  <a:lnTo>
                    <a:pt x="96" y="7"/>
                  </a:lnTo>
                  <a:lnTo>
                    <a:pt x="94" y="10"/>
                  </a:lnTo>
                  <a:lnTo>
                    <a:pt x="32" y="5"/>
                  </a:lnTo>
                  <a:lnTo>
                    <a:pt x="32" y="4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5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4"/>
                  </a:lnTo>
                  <a:lnTo>
                    <a:pt x="1" y="0"/>
                  </a:lnTo>
                  <a:lnTo>
                    <a:pt x="13" y="1"/>
                  </a:lnTo>
                  <a:lnTo>
                    <a:pt x="25" y="1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63" y="0"/>
                  </a:lnTo>
                  <a:lnTo>
                    <a:pt x="75" y="0"/>
                  </a:lnTo>
                  <a:lnTo>
                    <a:pt x="88" y="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" name="Freeform 185"/>
            <p:cNvSpPr>
              <a:spLocks/>
            </p:cNvSpPr>
            <p:nvPr/>
          </p:nvSpPr>
          <p:spPr bwMode="auto">
            <a:xfrm rot="10566243">
              <a:off x="5507236" y="3021197"/>
              <a:ext cx="715269" cy="45719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6" y="4"/>
                </a:cxn>
                <a:cxn ang="0">
                  <a:pos x="88" y="5"/>
                </a:cxn>
                <a:cxn ang="0">
                  <a:pos x="126" y="5"/>
                </a:cxn>
                <a:cxn ang="0">
                  <a:pos x="166" y="6"/>
                </a:cxn>
                <a:cxn ang="0">
                  <a:pos x="204" y="7"/>
                </a:cxn>
                <a:cxn ang="0">
                  <a:pos x="243" y="8"/>
                </a:cxn>
                <a:cxn ang="0">
                  <a:pos x="282" y="11"/>
                </a:cxn>
                <a:cxn ang="0">
                  <a:pos x="320" y="13"/>
                </a:cxn>
                <a:cxn ang="0">
                  <a:pos x="357" y="15"/>
                </a:cxn>
                <a:cxn ang="0">
                  <a:pos x="380" y="13"/>
                </a:cxn>
                <a:cxn ang="0">
                  <a:pos x="379" y="17"/>
                </a:cxn>
                <a:cxn ang="0">
                  <a:pos x="368" y="17"/>
                </a:cxn>
                <a:cxn ang="0">
                  <a:pos x="356" y="18"/>
                </a:cxn>
                <a:cxn ang="0">
                  <a:pos x="344" y="20"/>
                </a:cxn>
                <a:cxn ang="0">
                  <a:pos x="336" y="21"/>
                </a:cxn>
                <a:cxn ang="0">
                  <a:pos x="327" y="19"/>
                </a:cxn>
                <a:cxn ang="0">
                  <a:pos x="321" y="20"/>
                </a:cxn>
                <a:cxn ang="0">
                  <a:pos x="282" y="19"/>
                </a:cxn>
                <a:cxn ang="0">
                  <a:pos x="241" y="19"/>
                </a:cxn>
                <a:cxn ang="0">
                  <a:pos x="202" y="18"/>
                </a:cxn>
                <a:cxn ang="0">
                  <a:pos x="161" y="18"/>
                </a:cxn>
                <a:cxn ang="0">
                  <a:pos x="122" y="17"/>
                </a:cxn>
                <a:cxn ang="0">
                  <a:pos x="81" y="17"/>
                </a:cxn>
                <a:cxn ang="0">
                  <a:pos x="42" y="15"/>
                </a:cxn>
                <a:cxn ang="0">
                  <a:pos x="1" y="13"/>
                </a:cxn>
                <a:cxn ang="0">
                  <a:pos x="5" y="3"/>
                </a:cxn>
                <a:cxn ang="0">
                  <a:pos x="18" y="1"/>
                </a:cxn>
                <a:cxn ang="0">
                  <a:pos x="28" y="2"/>
                </a:cxn>
                <a:cxn ang="0">
                  <a:pos x="39" y="2"/>
                </a:cxn>
                <a:cxn ang="0">
                  <a:pos x="49" y="2"/>
                </a:cxn>
                <a:cxn ang="0">
                  <a:pos x="60" y="3"/>
                </a:cxn>
              </a:cxnLst>
              <a:rect l="0" t="0" r="r" b="b"/>
              <a:pathLst>
                <a:path w="382" h="22">
                  <a:moveTo>
                    <a:pt x="60" y="3"/>
                  </a:moveTo>
                  <a:lnTo>
                    <a:pt x="62" y="0"/>
                  </a:lnTo>
                  <a:lnTo>
                    <a:pt x="64" y="1"/>
                  </a:lnTo>
                  <a:lnTo>
                    <a:pt x="66" y="4"/>
                  </a:lnTo>
                  <a:lnTo>
                    <a:pt x="69" y="5"/>
                  </a:lnTo>
                  <a:lnTo>
                    <a:pt x="88" y="5"/>
                  </a:lnTo>
                  <a:lnTo>
                    <a:pt x="107" y="5"/>
                  </a:lnTo>
                  <a:lnTo>
                    <a:pt x="126" y="5"/>
                  </a:lnTo>
                  <a:lnTo>
                    <a:pt x="146" y="5"/>
                  </a:lnTo>
                  <a:lnTo>
                    <a:pt x="166" y="6"/>
                  </a:lnTo>
                  <a:lnTo>
                    <a:pt x="185" y="6"/>
                  </a:lnTo>
                  <a:lnTo>
                    <a:pt x="204" y="7"/>
                  </a:lnTo>
                  <a:lnTo>
                    <a:pt x="224" y="7"/>
                  </a:lnTo>
                  <a:lnTo>
                    <a:pt x="243" y="8"/>
                  </a:lnTo>
                  <a:lnTo>
                    <a:pt x="262" y="10"/>
                  </a:lnTo>
                  <a:lnTo>
                    <a:pt x="282" y="11"/>
                  </a:lnTo>
                  <a:lnTo>
                    <a:pt x="301" y="12"/>
                  </a:lnTo>
                  <a:lnTo>
                    <a:pt x="320" y="13"/>
                  </a:lnTo>
                  <a:lnTo>
                    <a:pt x="339" y="14"/>
                  </a:lnTo>
                  <a:lnTo>
                    <a:pt x="357" y="15"/>
                  </a:lnTo>
                  <a:lnTo>
                    <a:pt x="376" y="16"/>
                  </a:lnTo>
                  <a:lnTo>
                    <a:pt x="380" y="13"/>
                  </a:lnTo>
                  <a:lnTo>
                    <a:pt x="382" y="16"/>
                  </a:lnTo>
                  <a:lnTo>
                    <a:pt x="379" y="17"/>
                  </a:lnTo>
                  <a:lnTo>
                    <a:pt x="373" y="17"/>
                  </a:lnTo>
                  <a:lnTo>
                    <a:pt x="368" y="17"/>
                  </a:lnTo>
                  <a:lnTo>
                    <a:pt x="363" y="18"/>
                  </a:lnTo>
                  <a:lnTo>
                    <a:pt x="356" y="18"/>
                  </a:lnTo>
                  <a:lnTo>
                    <a:pt x="350" y="19"/>
                  </a:lnTo>
                  <a:lnTo>
                    <a:pt x="344" y="20"/>
                  </a:lnTo>
                  <a:lnTo>
                    <a:pt x="340" y="22"/>
                  </a:lnTo>
                  <a:lnTo>
                    <a:pt x="336" y="21"/>
                  </a:lnTo>
                  <a:lnTo>
                    <a:pt x="332" y="20"/>
                  </a:lnTo>
                  <a:lnTo>
                    <a:pt x="327" y="19"/>
                  </a:lnTo>
                  <a:lnTo>
                    <a:pt x="324" y="22"/>
                  </a:lnTo>
                  <a:lnTo>
                    <a:pt x="321" y="20"/>
                  </a:lnTo>
                  <a:lnTo>
                    <a:pt x="301" y="20"/>
                  </a:lnTo>
                  <a:lnTo>
                    <a:pt x="282" y="19"/>
                  </a:lnTo>
                  <a:lnTo>
                    <a:pt x="261" y="19"/>
                  </a:lnTo>
                  <a:lnTo>
                    <a:pt x="241" y="19"/>
                  </a:lnTo>
                  <a:lnTo>
                    <a:pt x="222" y="18"/>
                  </a:lnTo>
                  <a:lnTo>
                    <a:pt x="202" y="18"/>
                  </a:lnTo>
                  <a:lnTo>
                    <a:pt x="181" y="18"/>
                  </a:lnTo>
                  <a:lnTo>
                    <a:pt x="161" y="18"/>
                  </a:lnTo>
                  <a:lnTo>
                    <a:pt x="142" y="18"/>
                  </a:lnTo>
                  <a:lnTo>
                    <a:pt x="122" y="17"/>
                  </a:lnTo>
                  <a:lnTo>
                    <a:pt x="102" y="17"/>
                  </a:lnTo>
                  <a:lnTo>
                    <a:pt x="81" y="17"/>
                  </a:lnTo>
                  <a:lnTo>
                    <a:pt x="61" y="16"/>
                  </a:lnTo>
                  <a:lnTo>
                    <a:pt x="42" y="15"/>
                  </a:lnTo>
                  <a:lnTo>
                    <a:pt x="22" y="14"/>
                  </a:lnTo>
                  <a:lnTo>
                    <a:pt x="1" y="13"/>
                  </a:lnTo>
                  <a:lnTo>
                    <a:pt x="0" y="6"/>
                  </a:lnTo>
                  <a:lnTo>
                    <a:pt x="5" y="3"/>
                  </a:lnTo>
                  <a:lnTo>
                    <a:pt x="12" y="2"/>
                  </a:lnTo>
                  <a:lnTo>
                    <a:pt x="18" y="1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33" y="2"/>
                  </a:lnTo>
                  <a:lnTo>
                    <a:pt x="39" y="2"/>
                  </a:lnTo>
                  <a:lnTo>
                    <a:pt x="44" y="2"/>
                  </a:lnTo>
                  <a:lnTo>
                    <a:pt x="49" y="2"/>
                  </a:lnTo>
                  <a:lnTo>
                    <a:pt x="55" y="2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" name="Freeform 185"/>
            <p:cNvSpPr>
              <a:spLocks/>
            </p:cNvSpPr>
            <p:nvPr/>
          </p:nvSpPr>
          <p:spPr bwMode="auto">
            <a:xfrm rot="10566243">
              <a:off x="4573051" y="3390969"/>
              <a:ext cx="1002370" cy="6504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6" y="4"/>
                </a:cxn>
                <a:cxn ang="0">
                  <a:pos x="88" y="5"/>
                </a:cxn>
                <a:cxn ang="0">
                  <a:pos x="126" y="5"/>
                </a:cxn>
                <a:cxn ang="0">
                  <a:pos x="166" y="6"/>
                </a:cxn>
                <a:cxn ang="0">
                  <a:pos x="204" y="7"/>
                </a:cxn>
                <a:cxn ang="0">
                  <a:pos x="243" y="8"/>
                </a:cxn>
                <a:cxn ang="0">
                  <a:pos x="282" y="11"/>
                </a:cxn>
                <a:cxn ang="0">
                  <a:pos x="320" y="13"/>
                </a:cxn>
                <a:cxn ang="0">
                  <a:pos x="357" y="15"/>
                </a:cxn>
                <a:cxn ang="0">
                  <a:pos x="380" y="13"/>
                </a:cxn>
                <a:cxn ang="0">
                  <a:pos x="379" y="17"/>
                </a:cxn>
                <a:cxn ang="0">
                  <a:pos x="368" y="17"/>
                </a:cxn>
                <a:cxn ang="0">
                  <a:pos x="356" y="18"/>
                </a:cxn>
                <a:cxn ang="0">
                  <a:pos x="344" y="20"/>
                </a:cxn>
                <a:cxn ang="0">
                  <a:pos x="336" y="21"/>
                </a:cxn>
                <a:cxn ang="0">
                  <a:pos x="327" y="19"/>
                </a:cxn>
                <a:cxn ang="0">
                  <a:pos x="321" y="20"/>
                </a:cxn>
                <a:cxn ang="0">
                  <a:pos x="282" y="19"/>
                </a:cxn>
                <a:cxn ang="0">
                  <a:pos x="241" y="19"/>
                </a:cxn>
                <a:cxn ang="0">
                  <a:pos x="202" y="18"/>
                </a:cxn>
                <a:cxn ang="0">
                  <a:pos x="161" y="18"/>
                </a:cxn>
                <a:cxn ang="0">
                  <a:pos x="122" y="17"/>
                </a:cxn>
                <a:cxn ang="0">
                  <a:pos x="81" y="17"/>
                </a:cxn>
                <a:cxn ang="0">
                  <a:pos x="42" y="15"/>
                </a:cxn>
                <a:cxn ang="0">
                  <a:pos x="1" y="13"/>
                </a:cxn>
                <a:cxn ang="0">
                  <a:pos x="5" y="3"/>
                </a:cxn>
                <a:cxn ang="0">
                  <a:pos x="18" y="1"/>
                </a:cxn>
                <a:cxn ang="0">
                  <a:pos x="28" y="2"/>
                </a:cxn>
                <a:cxn ang="0">
                  <a:pos x="39" y="2"/>
                </a:cxn>
                <a:cxn ang="0">
                  <a:pos x="49" y="2"/>
                </a:cxn>
                <a:cxn ang="0">
                  <a:pos x="60" y="3"/>
                </a:cxn>
              </a:cxnLst>
              <a:rect l="0" t="0" r="r" b="b"/>
              <a:pathLst>
                <a:path w="382" h="22">
                  <a:moveTo>
                    <a:pt x="60" y="3"/>
                  </a:moveTo>
                  <a:lnTo>
                    <a:pt x="62" y="0"/>
                  </a:lnTo>
                  <a:lnTo>
                    <a:pt x="64" y="1"/>
                  </a:lnTo>
                  <a:lnTo>
                    <a:pt x="66" y="4"/>
                  </a:lnTo>
                  <a:lnTo>
                    <a:pt x="69" y="5"/>
                  </a:lnTo>
                  <a:lnTo>
                    <a:pt x="88" y="5"/>
                  </a:lnTo>
                  <a:lnTo>
                    <a:pt x="107" y="5"/>
                  </a:lnTo>
                  <a:lnTo>
                    <a:pt x="126" y="5"/>
                  </a:lnTo>
                  <a:lnTo>
                    <a:pt x="146" y="5"/>
                  </a:lnTo>
                  <a:lnTo>
                    <a:pt x="166" y="6"/>
                  </a:lnTo>
                  <a:lnTo>
                    <a:pt x="185" y="6"/>
                  </a:lnTo>
                  <a:lnTo>
                    <a:pt x="204" y="7"/>
                  </a:lnTo>
                  <a:lnTo>
                    <a:pt x="224" y="7"/>
                  </a:lnTo>
                  <a:lnTo>
                    <a:pt x="243" y="8"/>
                  </a:lnTo>
                  <a:lnTo>
                    <a:pt x="262" y="10"/>
                  </a:lnTo>
                  <a:lnTo>
                    <a:pt x="282" y="11"/>
                  </a:lnTo>
                  <a:lnTo>
                    <a:pt x="301" y="12"/>
                  </a:lnTo>
                  <a:lnTo>
                    <a:pt x="320" y="13"/>
                  </a:lnTo>
                  <a:lnTo>
                    <a:pt x="339" y="14"/>
                  </a:lnTo>
                  <a:lnTo>
                    <a:pt x="357" y="15"/>
                  </a:lnTo>
                  <a:lnTo>
                    <a:pt x="376" y="16"/>
                  </a:lnTo>
                  <a:lnTo>
                    <a:pt x="380" y="13"/>
                  </a:lnTo>
                  <a:lnTo>
                    <a:pt x="382" y="16"/>
                  </a:lnTo>
                  <a:lnTo>
                    <a:pt x="379" y="17"/>
                  </a:lnTo>
                  <a:lnTo>
                    <a:pt x="373" y="17"/>
                  </a:lnTo>
                  <a:lnTo>
                    <a:pt x="368" y="17"/>
                  </a:lnTo>
                  <a:lnTo>
                    <a:pt x="363" y="18"/>
                  </a:lnTo>
                  <a:lnTo>
                    <a:pt x="356" y="18"/>
                  </a:lnTo>
                  <a:lnTo>
                    <a:pt x="350" y="19"/>
                  </a:lnTo>
                  <a:lnTo>
                    <a:pt x="344" y="20"/>
                  </a:lnTo>
                  <a:lnTo>
                    <a:pt x="340" y="22"/>
                  </a:lnTo>
                  <a:lnTo>
                    <a:pt x="336" y="21"/>
                  </a:lnTo>
                  <a:lnTo>
                    <a:pt x="332" y="20"/>
                  </a:lnTo>
                  <a:lnTo>
                    <a:pt x="327" y="19"/>
                  </a:lnTo>
                  <a:lnTo>
                    <a:pt x="324" y="22"/>
                  </a:lnTo>
                  <a:lnTo>
                    <a:pt x="321" y="20"/>
                  </a:lnTo>
                  <a:lnTo>
                    <a:pt x="301" y="20"/>
                  </a:lnTo>
                  <a:lnTo>
                    <a:pt x="282" y="19"/>
                  </a:lnTo>
                  <a:lnTo>
                    <a:pt x="261" y="19"/>
                  </a:lnTo>
                  <a:lnTo>
                    <a:pt x="241" y="19"/>
                  </a:lnTo>
                  <a:lnTo>
                    <a:pt x="222" y="18"/>
                  </a:lnTo>
                  <a:lnTo>
                    <a:pt x="202" y="18"/>
                  </a:lnTo>
                  <a:lnTo>
                    <a:pt x="181" y="18"/>
                  </a:lnTo>
                  <a:lnTo>
                    <a:pt x="161" y="18"/>
                  </a:lnTo>
                  <a:lnTo>
                    <a:pt x="142" y="18"/>
                  </a:lnTo>
                  <a:lnTo>
                    <a:pt x="122" y="17"/>
                  </a:lnTo>
                  <a:lnTo>
                    <a:pt x="102" y="17"/>
                  </a:lnTo>
                  <a:lnTo>
                    <a:pt x="81" y="17"/>
                  </a:lnTo>
                  <a:lnTo>
                    <a:pt x="61" y="16"/>
                  </a:lnTo>
                  <a:lnTo>
                    <a:pt x="42" y="15"/>
                  </a:lnTo>
                  <a:lnTo>
                    <a:pt x="22" y="14"/>
                  </a:lnTo>
                  <a:lnTo>
                    <a:pt x="1" y="13"/>
                  </a:lnTo>
                  <a:lnTo>
                    <a:pt x="0" y="6"/>
                  </a:lnTo>
                  <a:lnTo>
                    <a:pt x="5" y="3"/>
                  </a:lnTo>
                  <a:lnTo>
                    <a:pt x="12" y="2"/>
                  </a:lnTo>
                  <a:lnTo>
                    <a:pt x="18" y="1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33" y="2"/>
                  </a:lnTo>
                  <a:lnTo>
                    <a:pt x="39" y="2"/>
                  </a:lnTo>
                  <a:lnTo>
                    <a:pt x="44" y="2"/>
                  </a:lnTo>
                  <a:lnTo>
                    <a:pt x="49" y="2"/>
                  </a:lnTo>
                  <a:lnTo>
                    <a:pt x="55" y="2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" name="Freeform 185"/>
            <p:cNvSpPr>
              <a:spLocks/>
            </p:cNvSpPr>
            <p:nvPr/>
          </p:nvSpPr>
          <p:spPr bwMode="auto">
            <a:xfrm rot="10566243">
              <a:off x="5074461" y="3302105"/>
              <a:ext cx="505542" cy="45719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6" y="4"/>
                </a:cxn>
                <a:cxn ang="0">
                  <a:pos x="88" y="5"/>
                </a:cxn>
                <a:cxn ang="0">
                  <a:pos x="126" y="5"/>
                </a:cxn>
                <a:cxn ang="0">
                  <a:pos x="166" y="6"/>
                </a:cxn>
                <a:cxn ang="0">
                  <a:pos x="204" y="7"/>
                </a:cxn>
                <a:cxn ang="0">
                  <a:pos x="243" y="8"/>
                </a:cxn>
                <a:cxn ang="0">
                  <a:pos x="282" y="11"/>
                </a:cxn>
                <a:cxn ang="0">
                  <a:pos x="320" y="13"/>
                </a:cxn>
                <a:cxn ang="0">
                  <a:pos x="357" y="15"/>
                </a:cxn>
                <a:cxn ang="0">
                  <a:pos x="380" y="13"/>
                </a:cxn>
                <a:cxn ang="0">
                  <a:pos x="379" y="17"/>
                </a:cxn>
                <a:cxn ang="0">
                  <a:pos x="368" y="17"/>
                </a:cxn>
                <a:cxn ang="0">
                  <a:pos x="356" y="18"/>
                </a:cxn>
                <a:cxn ang="0">
                  <a:pos x="344" y="20"/>
                </a:cxn>
                <a:cxn ang="0">
                  <a:pos x="336" y="21"/>
                </a:cxn>
                <a:cxn ang="0">
                  <a:pos x="327" y="19"/>
                </a:cxn>
                <a:cxn ang="0">
                  <a:pos x="321" y="20"/>
                </a:cxn>
                <a:cxn ang="0">
                  <a:pos x="282" y="19"/>
                </a:cxn>
                <a:cxn ang="0">
                  <a:pos x="241" y="19"/>
                </a:cxn>
                <a:cxn ang="0">
                  <a:pos x="202" y="18"/>
                </a:cxn>
                <a:cxn ang="0">
                  <a:pos x="161" y="18"/>
                </a:cxn>
                <a:cxn ang="0">
                  <a:pos x="122" y="17"/>
                </a:cxn>
                <a:cxn ang="0">
                  <a:pos x="81" y="17"/>
                </a:cxn>
                <a:cxn ang="0">
                  <a:pos x="42" y="15"/>
                </a:cxn>
                <a:cxn ang="0">
                  <a:pos x="1" y="13"/>
                </a:cxn>
                <a:cxn ang="0">
                  <a:pos x="5" y="3"/>
                </a:cxn>
                <a:cxn ang="0">
                  <a:pos x="18" y="1"/>
                </a:cxn>
                <a:cxn ang="0">
                  <a:pos x="28" y="2"/>
                </a:cxn>
                <a:cxn ang="0">
                  <a:pos x="39" y="2"/>
                </a:cxn>
                <a:cxn ang="0">
                  <a:pos x="49" y="2"/>
                </a:cxn>
                <a:cxn ang="0">
                  <a:pos x="60" y="3"/>
                </a:cxn>
              </a:cxnLst>
              <a:rect l="0" t="0" r="r" b="b"/>
              <a:pathLst>
                <a:path w="382" h="22">
                  <a:moveTo>
                    <a:pt x="60" y="3"/>
                  </a:moveTo>
                  <a:lnTo>
                    <a:pt x="62" y="0"/>
                  </a:lnTo>
                  <a:lnTo>
                    <a:pt x="64" y="1"/>
                  </a:lnTo>
                  <a:lnTo>
                    <a:pt x="66" y="4"/>
                  </a:lnTo>
                  <a:lnTo>
                    <a:pt x="69" y="5"/>
                  </a:lnTo>
                  <a:lnTo>
                    <a:pt x="88" y="5"/>
                  </a:lnTo>
                  <a:lnTo>
                    <a:pt x="107" y="5"/>
                  </a:lnTo>
                  <a:lnTo>
                    <a:pt x="126" y="5"/>
                  </a:lnTo>
                  <a:lnTo>
                    <a:pt x="146" y="5"/>
                  </a:lnTo>
                  <a:lnTo>
                    <a:pt x="166" y="6"/>
                  </a:lnTo>
                  <a:lnTo>
                    <a:pt x="185" y="6"/>
                  </a:lnTo>
                  <a:lnTo>
                    <a:pt x="204" y="7"/>
                  </a:lnTo>
                  <a:lnTo>
                    <a:pt x="224" y="7"/>
                  </a:lnTo>
                  <a:lnTo>
                    <a:pt x="243" y="8"/>
                  </a:lnTo>
                  <a:lnTo>
                    <a:pt x="262" y="10"/>
                  </a:lnTo>
                  <a:lnTo>
                    <a:pt x="282" y="11"/>
                  </a:lnTo>
                  <a:lnTo>
                    <a:pt x="301" y="12"/>
                  </a:lnTo>
                  <a:lnTo>
                    <a:pt x="320" y="13"/>
                  </a:lnTo>
                  <a:lnTo>
                    <a:pt x="339" y="14"/>
                  </a:lnTo>
                  <a:lnTo>
                    <a:pt x="357" y="15"/>
                  </a:lnTo>
                  <a:lnTo>
                    <a:pt x="376" y="16"/>
                  </a:lnTo>
                  <a:lnTo>
                    <a:pt x="380" y="13"/>
                  </a:lnTo>
                  <a:lnTo>
                    <a:pt x="382" y="16"/>
                  </a:lnTo>
                  <a:lnTo>
                    <a:pt x="379" y="17"/>
                  </a:lnTo>
                  <a:lnTo>
                    <a:pt x="373" y="17"/>
                  </a:lnTo>
                  <a:lnTo>
                    <a:pt x="368" y="17"/>
                  </a:lnTo>
                  <a:lnTo>
                    <a:pt x="363" y="18"/>
                  </a:lnTo>
                  <a:lnTo>
                    <a:pt x="356" y="18"/>
                  </a:lnTo>
                  <a:lnTo>
                    <a:pt x="350" y="19"/>
                  </a:lnTo>
                  <a:lnTo>
                    <a:pt x="344" y="20"/>
                  </a:lnTo>
                  <a:lnTo>
                    <a:pt x="340" y="22"/>
                  </a:lnTo>
                  <a:lnTo>
                    <a:pt x="336" y="21"/>
                  </a:lnTo>
                  <a:lnTo>
                    <a:pt x="332" y="20"/>
                  </a:lnTo>
                  <a:lnTo>
                    <a:pt x="327" y="19"/>
                  </a:lnTo>
                  <a:lnTo>
                    <a:pt x="324" y="22"/>
                  </a:lnTo>
                  <a:lnTo>
                    <a:pt x="321" y="20"/>
                  </a:lnTo>
                  <a:lnTo>
                    <a:pt x="301" y="20"/>
                  </a:lnTo>
                  <a:lnTo>
                    <a:pt x="282" y="19"/>
                  </a:lnTo>
                  <a:lnTo>
                    <a:pt x="261" y="19"/>
                  </a:lnTo>
                  <a:lnTo>
                    <a:pt x="241" y="19"/>
                  </a:lnTo>
                  <a:lnTo>
                    <a:pt x="222" y="18"/>
                  </a:lnTo>
                  <a:lnTo>
                    <a:pt x="202" y="18"/>
                  </a:lnTo>
                  <a:lnTo>
                    <a:pt x="181" y="18"/>
                  </a:lnTo>
                  <a:lnTo>
                    <a:pt x="161" y="18"/>
                  </a:lnTo>
                  <a:lnTo>
                    <a:pt x="142" y="18"/>
                  </a:lnTo>
                  <a:lnTo>
                    <a:pt x="122" y="17"/>
                  </a:lnTo>
                  <a:lnTo>
                    <a:pt x="102" y="17"/>
                  </a:lnTo>
                  <a:lnTo>
                    <a:pt x="81" y="17"/>
                  </a:lnTo>
                  <a:lnTo>
                    <a:pt x="61" y="16"/>
                  </a:lnTo>
                  <a:lnTo>
                    <a:pt x="42" y="15"/>
                  </a:lnTo>
                  <a:lnTo>
                    <a:pt x="22" y="14"/>
                  </a:lnTo>
                  <a:lnTo>
                    <a:pt x="1" y="13"/>
                  </a:lnTo>
                  <a:lnTo>
                    <a:pt x="0" y="6"/>
                  </a:lnTo>
                  <a:lnTo>
                    <a:pt x="5" y="3"/>
                  </a:lnTo>
                  <a:lnTo>
                    <a:pt x="12" y="2"/>
                  </a:lnTo>
                  <a:lnTo>
                    <a:pt x="18" y="1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33" y="2"/>
                  </a:lnTo>
                  <a:lnTo>
                    <a:pt x="39" y="2"/>
                  </a:lnTo>
                  <a:lnTo>
                    <a:pt x="44" y="2"/>
                  </a:lnTo>
                  <a:lnTo>
                    <a:pt x="49" y="2"/>
                  </a:lnTo>
                  <a:lnTo>
                    <a:pt x="55" y="2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" name="Freeform 181"/>
            <p:cNvSpPr>
              <a:spLocks/>
            </p:cNvSpPr>
            <p:nvPr/>
          </p:nvSpPr>
          <p:spPr bwMode="auto">
            <a:xfrm rot="10571257">
              <a:off x="5725043" y="2943059"/>
              <a:ext cx="546441" cy="45719"/>
            </a:xfrm>
            <a:custGeom>
              <a:avLst/>
              <a:gdLst/>
              <a:ahLst/>
              <a:cxnLst>
                <a:cxn ang="0">
                  <a:pos x="243" y="7"/>
                </a:cxn>
                <a:cxn ang="0">
                  <a:pos x="247" y="9"/>
                </a:cxn>
                <a:cxn ang="0">
                  <a:pos x="252" y="11"/>
                </a:cxn>
                <a:cxn ang="0">
                  <a:pos x="257" y="12"/>
                </a:cxn>
                <a:cxn ang="0">
                  <a:pos x="262" y="13"/>
                </a:cxn>
                <a:cxn ang="0">
                  <a:pos x="268" y="11"/>
                </a:cxn>
                <a:cxn ang="0">
                  <a:pos x="273" y="11"/>
                </a:cxn>
                <a:cxn ang="0">
                  <a:pos x="278" y="12"/>
                </a:cxn>
                <a:cxn ang="0">
                  <a:pos x="284" y="13"/>
                </a:cxn>
                <a:cxn ang="0">
                  <a:pos x="289" y="15"/>
                </a:cxn>
                <a:cxn ang="0">
                  <a:pos x="294" y="16"/>
                </a:cxn>
                <a:cxn ang="0">
                  <a:pos x="300" y="17"/>
                </a:cxn>
                <a:cxn ang="0">
                  <a:pos x="306" y="16"/>
                </a:cxn>
                <a:cxn ang="0">
                  <a:pos x="304" y="19"/>
                </a:cxn>
                <a:cxn ang="0">
                  <a:pos x="300" y="19"/>
                </a:cxn>
                <a:cxn ang="0">
                  <a:pos x="295" y="19"/>
                </a:cxn>
                <a:cxn ang="0">
                  <a:pos x="292" y="20"/>
                </a:cxn>
                <a:cxn ang="0">
                  <a:pos x="279" y="21"/>
                </a:cxn>
                <a:cxn ang="0">
                  <a:pos x="265" y="21"/>
                </a:cxn>
                <a:cxn ang="0">
                  <a:pos x="253" y="21"/>
                </a:cxn>
                <a:cxn ang="0">
                  <a:pos x="240" y="21"/>
                </a:cxn>
                <a:cxn ang="0">
                  <a:pos x="226" y="21"/>
                </a:cxn>
                <a:cxn ang="0">
                  <a:pos x="213" y="20"/>
                </a:cxn>
                <a:cxn ang="0">
                  <a:pos x="200" y="20"/>
                </a:cxn>
                <a:cxn ang="0">
                  <a:pos x="188" y="19"/>
                </a:cxn>
                <a:cxn ang="0">
                  <a:pos x="174" y="17"/>
                </a:cxn>
                <a:cxn ang="0">
                  <a:pos x="161" y="16"/>
                </a:cxn>
                <a:cxn ang="0">
                  <a:pos x="148" y="16"/>
                </a:cxn>
                <a:cxn ang="0">
                  <a:pos x="135" y="15"/>
                </a:cxn>
                <a:cxn ang="0">
                  <a:pos x="123" y="14"/>
                </a:cxn>
                <a:cxn ang="0">
                  <a:pos x="109" y="14"/>
                </a:cxn>
                <a:cxn ang="0">
                  <a:pos x="96" y="13"/>
                </a:cxn>
                <a:cxn ang="0">
                  <a:pos x="83" y="13"/>
                </a:cxn>
                <a:cxn ang="0">
                  <a:pos x="74" y="14"/>
                </a:cxn>
                <a:cxn ang="0">
                  <a:pos x="64" y="14"/>
                </a:cxn>
                <a:cxn ang="0">
                  <a:pos x="53" y="15"/>
                </a:cxn>
                <a:cxn ang="0">
                  <a:pos x="44" y="14"/>
                </a:cxn>
                <a:cxn ang="0">
                  <a:pos x="34" y="14"/>
                </a:cxn>
                <a:cxn ang="0">
                  <a:pos x="25" y="14"/>
                </a:cxn>
                <a:cxn ang="0">
                  <a:pos x="14" y="13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2" y="4"/>
                </a:cxn>
                <a:cxn ang="0">
                  <a:pos x="12" y="1"/>
                </a:cxn>
                <a:cxn ang="0">
                  <a:pos x="20" y="0"/>
                </a:cxn>
                <a:cxn ang="0">
                  <a:pos x="29" y="0"/>
                </a:cxn>
                <a:cxn ang="0">
                  <a:pos x="37" y="1"/>
                </a:cxn>
                <a:cxn ang="0">
                  <a:pos x="46" y="1"/>
                </a:cxn>
                <a:cxn ang="0">
                  <a:pos x="54" y="3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94" y="4"/>
                </a:cxn>
                <a:cxn ang="0">
                  <a:pos x="114" y="5"/>
                </a:cxn>
                <a:cxn ang="0">
                  <a:pos x="134" y="5"/>
                </a:cxn>
                <a:cxn ang="0">
                  <a:pos x="156" y="5"/>
                </a:cxn>
                <a:cxn ang="0">
                  <a:pos x="177" y="5"/>
                </a:cxn>
                <a:cxn ang="0">
                  <a:pos x="199" y="6"/>
                </a:cxn>
                <a:cxn ang="0">
                  <a:pos x="221" y="6"/>
                </a:cxn>
                <a:cxn ang="0">
                  <a:pos x="243" y="7"/>
                </a:cxn>
              </a:cxnLst>
              <a:rect l="0" t="0" r="r" b="b"/>
              <a:pathLst>
                <a:path w="306" h="21">
                  <a:moveTo>
                    <a:pt x="243" y="7"/>
                  </a:moveTo>
                  <a:lnTo>
                    <a:pt x="247" y="9"/>
                  </a:lnTo>
                  <a:lnTo>
                    <a:pt x="252" y="11"/>
                  </a:lnTo>
                  <a:lnTo>
                    <a:pt x="257" y="12"/>
                  </a:lnTo>
                  <a:lnTo>
                    <a:pt x="262" y="13"/>
                  </a:lnTo>
                  <a:lnTo>
                    <a:pt x="268" y="11"/>
                  </a:lnTo>
                  <a:lnTo>
                    <a:pt x="273" y="11"/>
                  </a:lnTo>
                  <a:lnTo>
                    <a:pt x="278" y="12"/>
                  </a:lnTo>
                  <a:lnTo>
                    <a:pt x="284" y="13"/>
                  </a:lnTo>
                  <a:lnTo>
                    <a:pt x="289" y="15"/>
                  </a:lnTo>
                  <a:lnTo>
                    <a:pt x="294" y="16"/>
                  </a:lnTo>
                  <a:lnTo>
                    <a:pt x="300" y="17"/>
                  </a:lnTo>
                  <a:lnTo>
                    <a:pt x="306" y="16"/>
                  </a:lnTo>
                  <a:lnTo>
                    <a:pt x="304" y="19"/>
                  </a:lnTo>
                  <a:lnTo>
                    <a:pt x="300" y="19"/>
                  </a:lnTo>
                  <a:lnTo>
                    <a:pt x="295" y="19"/>
                  </a:lnTo>
                  <a:lnTo>
                    <a:pt x="292" y="20"/>
                  </a:lnTo>
                  <a:lnTo>
                    <a:pt x="279" y="21"/>
                  </a:lnTo>
                  <a:lnTo>
                    <a:pt x="265" y="21"/>
                  </a:lnTo>
                  <a:lnTo>
                    <a:pt x="253" y="21"/>
                  </a:lnTo>
                  <a:lnTo>
                    <a:pt x="240" y="21"/>
                  </a:lnTo>
                  <a:lnTo>
                    <a:pt x="226" y="21"/>
                  </a:lnTo>
                  <a:lnTo>
                    <a:pt x="213" y="20"/>
                  </a:lnTo>
                  <a:lnTo>
                    <a:pt x="200" y="20"/>
                  </a:lnTo>
                  <a:lnTo>
                    <a:pt x="188" y="19"/>
                  </a:lnTo>
                  <a:lnTo>
                    <a:pt x="174" y="17"/>
                  </a:lnTo>
                  <a:lnTo>
                    <a:pt x="161" y="16"/>
                  </a:lnTo>
                  <a:lnTo>
                    <a:pt x="148" y="16"/>
                  </a:lnTo>
                  <a:lnTo>
                    <a:pt x="135" y="15"/>
                  </a:lnTo>
                  <a:lnTo>
                    <a:pt x="123" y="14"/>
                  </a:lnTo>
                  <a:lnTo>
                    <a:pt x="109" y="14"/>
                  </a:lnTo>
                  <a:lnTo>
                    <a:pt x="96" y="13"/>
                  </a:lnTo>
                  <a:lnTo>
                    <a:pt x="83" y="13"/>
                  </a:lnTo>
                  <a:lnTo>
                    <a:pt x="74" y="14"/>
                  </a:lnTo>
                  <a:lnTo>
                    <a:pt x="64" y="14"/>
                  </a:lnTo>
                  <a:lnTo>
                    <a:pt x="53" y="15"/>
                  </a:lnTo>
                  <a:lnTo>
                    <a:pt x="44" y="14"/>
                  </a:lnTo>
                  <a:lnTo>
                    <a:pt x="34" y="14"/>
                  </a:lnTo>
                  <a:lnTo>
                    <a:pt x="25" y="14"/>
                  </a:lnTo>
                  <a:lnTo>
                    <a:pt x="14" y="13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4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37" y="1"/>
                  </a:lnTo>
                  <a:lnTo>
                    <a:pt x="46" y="1"/>
                  </a:lnTo>
                  <a:lnTo>
                    <a:pt x="54" y="3"/>
                  </a:lnTo>
                  <a:lnTo>
                    <a:pt x="64" y="4"/>
                  </a:lnTo>
                  <a:lnTo>
                    <a:pt x="74" y="4"/>
                  </a:lnTo>
                  <a:lnTo>
                    <a:pt x="94" y="4"/>
                  </a:lnTo>
                  <a:lnTo>
                    <a:pt x="114" y="5"/>
                  </a:lnTo>
                  <a:lnTo>
                    <a:pt x="134" y="5"/>
                  </a:lnTo>
                  <a:lnTo>
                    <a:pt x="156" y="5"/>
                  </a:lnTo>
                  <a:lnTo>
                    <a:pt x="177" y="5"/>
                  </a:lnTo>
                  <a:lnTo>
                    <a:pt x="199" y="6"/>
                  </a:lnTo>
                  <a:lnTo>
                    <a:pt x="221" y="6"/>
                  </a:lnTo>
                  <a:lnTo>
                    <a:pt x="24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" name="Freeform 17"/>
            <p:cNvSpPr>
              <a:spLocks/>
            </p:cNvSpPr>
            <p:nvPr/>
          </p:nvSpPr>
          <p:spPr bwMode="auto">
            <a:xfrm rot="21434563">
              <a:off x="6084728" y="2787222"/>
              <a:ext cx="262400" cy="29566"/>
            </a:xfrm>
            <a:custGeom>
              <a:avLst/>
              <a:gdLst/>
              <a:ahLst/>
              <a:cxnLst>
                <a:cxn ang="0">
                  <a:pos x="99" y="1"/>
                </a:cxn>
                <a:cxn ang="0">
                  <a:pos x="100" y="4"/>
                </a:cxn>
                <a:cxn ang="0">
                  <a:pos x="98" y="6"/>
                </a:cxn>
                <a:cxn ang="0">
                  <a:pos x="96" y="7"/>
                </a:cxn>
                <a:cxn ang="0">
                  <a:pos x="94" y="10"/>
                </a:cxn>
                <a:cxn ang="0">
                  <a:pos x="32" y="5"/>
                </a:cxn>
                <a:cxn ang="0">
                  <a:pos x="32" y="4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21" y="5"/>
                </a:cxn>
                <a:cxn ang="0">
                  <a:pos x="17" y="5"/>
                </a:cxn>
                <a:cxn ang="0">
                  <a:pos x="13" y="5"/>
                </a:cxn>
                <a:cxn ang="0">
                  <a:pos x="9" y="5"/>
                </a:cxn>
                <a:cxn ang="0">
                  <a:pos x="4" y="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13" y="1"/>
                </a:cxn>
                <a:cxn ang="0">
                  <a:pos x="25" y="1"/>
                </a:cxn>
                <a:cxn ang="0">
                  <a:pos x="37" y="1"/>
                </a:cxn>
                <a:cxn ang="0">
                  <a:pos x="50" y="0"/>
                </a:cxn>
                <a:cxn ang="0">
                  <a:pos x="63" y="0"/>
                </a:cxn>
                <a:cxn ang="0">
                  <a:pos x="75" y="0"/>
                </a:cxn>
                <a:cxn ang="0">
                  <a:pos x="88" y="0"/>
                </a:cxn>
                <a:cxn ang="0">
                  <a:pos x="99" y="1"/>
                </a:cxn>
              </a:cxnLst>
              <a:rect l="0" t="0" r="r" b="b"/>
              <a:pathLst>
                <a:path w="100" h="10">
                  <a:moveTo>
                    <a:pt x="99" y="1"/>
                  </a:moveTo>
                  <a:lnTo>
                    <a:pt x="100" y="4"/>
                  </a:lnTo>
                  <a:lnTo>
                    <a:pt x="98" y="6"/>
                  </a:lnTo>
                  <a:lnTo>
                    <a:pt x="96" y="7"/>
                  </a:lnTo>
                  <a:lnTo>
                    <a:pt x="94" y="10"/>
                  </a:lnTo>
                  <a:lnTo>
                    <a:pt x="32" y="5"/>
                  </a:lnTo>
                  <a:lnTo>
                    <a:pt x="32" y="4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5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4"/>
                  </a:lnTo>
                  <a:lnTo>
                    <a:pt x="1" y="0"/>
                  </a:lnTo>
                  <a:lnTo>
                    <a:pt x="13" y="1"/>
                  </a:lnTo>
                  <a:lnTo>
                    <a:pt x="25" y="1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63" y="0"/>
                  </a:lnTo>
                  <a:lnTo>
                    <a:pt x="75" y="0"/>
                  </a:lnTo>
                  <a:lnTo>
                    <a:pt x="88" y="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퀵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777268"/>
          </a:xfrm>
        </p:spPr>
        <p:txBody>
          <a:bodyPr/>
          <a:lstStyle/>
          <a:p>
            <a:r>
              <a:rPr lang="ko-KR" altLang="en-US"/>
              <a:t>재귀 호출</a:t>
            </a:r>
            <a:r>
              <a:rPr lang="en-US" altLang="ko-KR"/>
              <a:t>, </a:t>
            </a:r>
            <a:r>
              <a:rPr lang="ko-KR" altLang="en-US"/>
              <a:t>베이스 케이스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714744" y="2928934"/>
            <a:ext cx="858844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47" idx="6"/>
            <a:endCxn id="51" idx="2"/>
          </p:cNvCxnSpPr>
          <p:nvPr/>
        </p:nvCxnSpPr>
        <p:spPr bwMode="auto">
          <a:xfrm>
            <a:off x="4376720" y="379571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4572000" y="2928934"/>
            <a:ext cx="214314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10800000" flipV="1">
            <a:off x="2571736" y="4000504"/>
            <a:ext cx="135891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3929058" y="4000504"/>
            <a:ext cx="857256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3" name="직선 연결선 42"/>
          <p:cNvCxnSpPr>
            <a:stCxn id="41" idx="6"/>
            <a:endCxn id="42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07193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473868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540543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60" name="직선 연결선 59"/>
          <p:cNvCxnSpPr>
            <a:stCxn id="53" idx="6"/>
            <a:endCxn id="56" idx="2"/>
          </p:cNvCxnSpPr>
          <p:nvPr/>
        </p:nvCxnSpPr>
        <p:spPr bwMode="auto">
          <a:xfrm>
            <a:off x="437673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>
            <a:stCxn id="56" idx="6"/>
            <a:endCxn id="59" idx="2"/>
          </p:cNvCxnSpPr>
          <p:nvPr/>
        </p:nvCxnSpPr>
        <p:spPr bwMode="auto">
          <a:xfrm>
            <a:off x="504348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207167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Oval 6"/>
          <p:cNvSpPr>
            <a:spLocks noChangeArrowheads="1"/>
          </p:cNvSpPr>
          <p:nvPr/>
        </p:nvSpPr>
        <p:spPr bwMode="auto">
          <a:xfrm>
            <a:off x="273842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64" name="직선 화살표 연결선 63"/>
          <p:cNvCxnSpPr/>
          <p:nvPr/>
        </p:nvCxnSpPr>
        <p:spPr bwMode="auto">
          <a:xfrm rot="5400000">
            <a:off x="2108183" y="5249875"/>
            <a:ext cx="642942" cy="28734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 rot="16200000" flipH="1">
            <a:off x="2393141" y="5250669"/>
            <a:ext cx="642942" cy="28575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퀵 정렬 수행 예</a:t>
            </a:r>
            <a:r>
              <a:rPr lang="ko-KR" altLang="en-US" b="1"/>
              <a:t>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결합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714744" y="2928934"/>
            <a:ext cx="858844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47" idx="6"/>
            <a:endCxn id="51" idx="2"/>
          </p:cNvCxnSpPr>
          <p:nvPr/>
        </p:nvCxnSpPr>
        <p:spPr bwMode="auto">
          <a:xfrm>
            <a:off x="4376720" y="379571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4572000" y="2928934"/>
            <a:ext cx="214314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10800000" flipV="1">
            <a:off x="2571736" y="4000504"/>
            <a:ext cx="135891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3929058" y="4000504"/>
            <a:ext cx="857256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연결선 42"/>
          <p:cNvCxnSpPr>
            <a:stCxn id="41" idx="6"/>
            <a:endCxn id="42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07193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473868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540543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60" name="직선 연결선 59"/>
          <p:cNvCxnSpPr>
            <a:stCxn id="53" idx="6"/>
            <a:endCxn id="56" idx="2"/>
          </p:cNvCxnSpPr>
          <p:nvPr/>
        </p:nvCxnSpPr>
        <p:spPr bwMode="auto">
          <a:xfrm>
            <a:off x="437673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>
            <a:stCxn id="56" idx="6"/>
            <a:endCxn id="59" idx="2"/>
          </p:cNvCxnSpPr>
          <p:nvPr/>
        </p:nvCxnSpPr>
        <p:spPr bwMode="auto">
          <a:xfrm>
            <a:off x="504348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207167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Oval 6"/>
          <p:cNvSpPr>
            <a:spLocks noChangeArrowheads="1"/>
          </p:cNvSpPr>
          <p:nvPr/>
        </p:nvSpPr>
        <p:spPr bwMode="auto">
          <a:xfrm>
            <a:off x="273842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64" name="직선 화살표 연결선 63"/>
          <p:cNvCxnSpPr/>
          <p:nvPr/>
        </p:nvCxnSpPr>
        <p:spPr bwMode="auto">
          <a:xfrm rot="5400000">
            <a:off x="2108183" y="5249875"/>
            <a:ext cx="642942" cy="28734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 rot="16200000" flipH="1">
            <a:off x="2393141" y="5250669"/>
            <a:ext cx="642942" cy="28575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퀵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재귀 호출</a:t>
            </a:r>
            <a:r>
              <a:rPr lang="en-US" altLang="ko-KR"/>
              <a:t>, </a:t>
            </a:r>
            <a:r>
              <a:rPr lang="ko-KR" altLang="en-US"/>
              <a:t>분할</a:t>
            </a:r>
            <a:r>
              <a:rPr lang="en-US" altLang="ko-KR"/>
              <a:t>, </a:t>
            </a:r>
            <a:r>
              <a:rPr lang="en-US" altLang="ko-KR" dirty="0"/>
              <a:t>… </a:t>
            </a:r>
            <a:r>
              <a:rPr lang="en-US" altLang="ko-KR"/>
              <a:t>, </a:t>
            </a:r>
            <a:r>
              <a:rPr lang="ko-KR" altLang="en-US"/>
              <a:t>결합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714744" y="2928934"/>
            <a:ext cx="858844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47" idx="6"/>
            <a:endCxn id="51" idx="2"/>
          </p:cNvCxnSpPr>
          <p:nvPr/>
        </p:nvCxnSpPr>
        <p:spPr bwMode="auto">
          <a:xfrm>
            <a:off x="4376720" y="379571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4572000" y="2928934"/>
            <a:ext cx="214314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10800000" flipV="1">
            <a:off x="2571736" y="4000504"/>
            <a:ext cx="135891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3929058" y="4000504"/>
            <a:ext cx="857256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3" name="직선 연결선 42"/>
          <p:cNvCxnSpPr>
            <a:stCxn id="41" idx="6"/>
            <a:endCxn id="42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53" idx="6"/>
            <a:endCxn id="56" idx="2"/>
          </p:cNvCxnSpPr>
          <p:nvPr/>
        </p:nvCxnSpPr>
        <p:spPr bwMode="auto">
          <a:xfrm>
            <a:off x="437673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>
            <a:stCxn id="56" idx="6"/>
            <a:endCxn id="59" idx="2"/>
          </p:cNvCxnSpPr>
          <p:nvPr/>
        </p:nvCxnSpPr>
        <p:spPr bwMode="auto">
          <a:xfrm>
            <a:off x="504348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4071934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3" name="Oval 6"/>
          <p:cNvSpPr>
            <a:spLocks noChangeArrowheads="1"/>
          </p:cNvSpPr>
          <p:nvPr/>
        </p:nvSpPr>
        <p:spPr bwMode="auto">
          <a:xfrm>
            <a:off x="5429256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64" name="직선 화살표 연결선 63"/>
          <p:cNvCxnSpPr/>
          <p:nvPr/>
        </p:nvCxnSpPr>
        <p:spPr bwMode="auto">
          <a:xfrm rot="5400000">
            <a:off x="4321967" y="5107793"/>
            <a:ext cx="642942" cy="57150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 rot="16200000" flipH="1">
            <a:off x="4893471" y="5107793"/>
            <a:ext cx="642942" cy="57150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071934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5405434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4738684" y="4714884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퀵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결합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714744" y="2928934"/>
            <a:ext cx="858844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47" idx="6"/>
            <a:endCxn id="51" idx="2"/>
          </p:cNvCxnSpPr>
          <p:nvPr/>
        </p:nvCxnSpPr>
        <p:spPr bwMode="auto">
          <a:xfrm>
            <a:off x="4376720" y="379571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4572000" y="2928934"/>
            <a:ext cx="214314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10800000" flipV="1">
            <a:off x="2571736" y="4000504"/>
            <a:ext cx="1358910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3929058" y="4000504"/>
            <a:ext cx="857256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3" name="직선 연결선 42"/>
          <p:cNvCxnSpPr>
            <a:stCxn id="41" idx="6"/>
            <a:endCxn id="42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53" idx="6"/>
            <a:endCxn id="56" idx="2"/>
          </p:cNvCxnSpPr>
          <p:nvPr/>
        </p:nvCxnSpPr>
        <p:spPr bwMode="auto">
          <a:xfrm>
            <a:off x="437673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>
            <a:stCxn id="56" idx="6"/>
            <a:endCxn id="59" idx="2"/>
          </p:cNvCxnSpPr>
          <p:nvPr/>
        </p:nvCxnSpPr>
        <p:spPr bwMode="auto">
          <a:xfrm>
            <a:off x="504348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071934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4738684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5405434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퀵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재귀 호출</a:t>
            </a:r>
            <a:r>
              <a:rPr lang="en-US" altLang="ko-KR"/>
              <a:t>, </a:t>
            </a:r>
            <a:r>
              <a:rPr lang="ko-KR" altLang="en-US"/>
              <a:t>베이스 케이스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714744" y="2928934"/>
            <a:ext cx="858844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47" idx="6"/>
            <a:endCxn id="51" idx="2"/>
          </p:cNvCxnSpPr>
          <p:nvPr/>
        </p:nvCxnSpPr>
        <p:spPr bwMode="auto">
          <a:xfrm>
            <a:off x="4376720" y="379571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4572000" y="2928934"/>
            <a:ext cx="2143140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퀵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결합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714744" y="2928934"/>
            <a:ext cx="858844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47" idx="6"/>
            <a:endCxn id="51" idx="2"/>
          </p:cNvCxnSpPr>
          <p:nvPr/>
        </p:nvCxnSpPr>
        <p:spPr bwMode="auto">
          <a:xfrm>
            <a:off x="4376720" y="379571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4572000" y="2928934"/>
            <a:ext cx="2143140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utoShape 32"/>
          <p:cNvSpPr>
            <a:spLocks noChangeArrowheads="1"/>
          </p:cNvSpPr>
          <p:nvPr/>
        </p:nvSpPr>
        <p:spPr bwMode="auto">
          <a:xfrm>
            <a:off x="3786182" y="5715016"/>
            <a:ext cx="357190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AutoShape 32"/>
          <p:cNvSpPr>
            <a:spLocks noChangeArrowheads="1"/>
          </p:cNvSpPr>
          <p:nvPr/>
        </p:nvSpPr>
        <p:spPr bwMode="auto">
          <a:xfrm>
            <a:off x="3357554" y="5715016"/>
            <a:ext cx="357190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AutoShape 32"/>
          <p:cNvSpPr>
            <a:spLocks noChangeArrowheads="1"/>
          </p:cNvSpPr>
          <p:nvPr/>
        </p:nvSpPr>
        <p:spPr bwMode="auto">
          <a:xfrm>
            <a:off x="5286380" y="4857760"/>
            <a:ext cx="357190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AutoShape 32"/>
          <p:cNvSpPr>
            <a:spLocks noChangeArrowheads="1"/>
          </p:cNvSpPr>
          <p:nvPr/>
        </p:nvSpPr>
        <p:spPr bwMode="auto">
          <a:xfrm>
            <a:off x="6643702" y="4286256"/>
            <a:ext cx="357190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AutoShape 32"/>
          <p:cNvSpPr>
            <a:spLocks noChangeArrowheads="1"/>
          </p:cNvSpPr>
          <p:nvPr/>
        </p:nvSpPr>
        <p:spPr bwMode="auto">
          <a:xfrm>
            <a:off x="3357554" y="5143512"/>
            <a:ext cx="785818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32"/>
          <p:cNvSpPr>
            <a:spLocks noChangeArrowheads="1"/>
          </p:cNvSpPr>
          <p:nvPr/>
        </p:nvSpPr>
        <p:spPr bwMode="auto">
          <a:xfrm>
            <a:off x="3357554" y="4286256"/>
            <a:ext cx="3143272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AutoShape 32"/>
          <p:cNvSpPr>
            <a:spLocks noChangeArrowheads="1"/>
          </p:cNvSpPr>
          <p:nvPr/>
        </p:nvSpPr>
        <p:spPr bwMode="auto">
          <a:xfrm>
            <a:off x="3357554" y="3714752"/>
            <a:ext cx="3643338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최악실행시간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2088232"/>
          </a:xfrm>
        </p:spPr>
        <p:txBody>
          <a:bodyPr/>
          <a:lstStyle/>
          <a:p>
            <a:pPr latinLnBrk="0"/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quick-sort</a:t>
            </a:r>
            <a:r>
              <a:rPr lang="ko-KR" altLang="en-US" sz="2200" dirty="0">
                <a:ea typeface="맑은 고딕" pitchFamily="50" charset="-127"/>
              </a:rPr>
              <a:t>의 </a:t>
            </a:r>
            <a:r>
              <a:rPr lang="ko-KR" altLang="en-US" sz="2200" b="1" dirty="0">
                <a:ea typeface="맑은 고딕" pitchFamily="50" charset="-127"/>
              </a:rPr>
              <a:t>최악</a:t>
            </a:r>
            <a:r>
              <a:rPr lang="ko-KR" altLang="en-US" sz="2200" dirty="0">
                <a:ea typeface="맑은 고딕" pitchFamily="50" charset="-127"/>
              </a:rPr>
              <a:t>은 기준원소가 항상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유일한 최소이거나 최대 원소일 경우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이 경우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LT</a:t>
            </a:r>
            <a:r>
              <a:rPr lang="ko-KR" altLang="en-US" sz="2200" dirty="0">
                <a:ea typeface="맑은 고딕" pitchFamily="50" charset="-127"/>
              </a:rPr>
              <a:t>와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GT </a:t>
            </a:r>
            <a:r>
              <a:rPr lang="ko-KR" altLang="en-US" sz="2200" dirty="0">
                <a:ea typeface="맑은 고딕" pitchFamily="50" charset="-127"/>
              </a:rPr>
              <a:t>가운데 하나는 크기가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2200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2200" dirty="0">
                <a:ea typeface="맑은 고딕" pitchFamily="50" charset="-127"/>
              </a:rPr>
              <a:t>이며</a:t>
            </a:r>
            <a:r>
              <a:rPr lang="en-US" altLang="ko-KR" sz="2200" dirty="0">
                <a:ea typeface="맑은 고딕" pitchFamily="50" charset="-127"/>
              </a:rPr>
              <a:t>,</a:t>
            </a:r>
            <a:r>
              <a:rPr lang="ko-KR" altLang="en-US" sz="2200" dirty="0">
                <a:ea typeface="맑은 고딕" pitchFamily="50" charset="-127"/>
              </a:rPr>
              <a:t> 다른 쪽은 크기가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0</a:t>
            </a: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실행시간은 다음 합에 비례</a:t>
            </a:r>
            <a:endParaRPr lang="en-US" altLang="ko-KR" sz="2200" dirty="0">
              <a:ea typeface="맑은 고딕" pitchFamily="50" charset="-127"/>
            </a:endParaRPr>
          </a:p>
          <a:p>
            <a:pPr latinLnBrk="0">
              <a:buNone/>
            </a:pP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n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+ ... + 2 + 1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graphicFrame>
        <p:nvGraphicFramePr>
          <p:cNvPr id="20" name="Group 218"/>
          <p:cNvGraphicFramePr>
            <a:graphicFrameLocks noGrp="1"/>
          </p:cNvGraphicFramePr>
          <p:nvPr/>
        </p:nvGraphicFramePr>
        <p:xfrm>
          <a:off x="7143768" y="3286124"/>
          <a:ext cx="1371600" cy="271939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 –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 –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65" idx="2"/>
          </p:cNvCxnSpPr>
          <p:nvPr/>
        </p:nvCxnSpPr>
        <p:spPr bwMode="auto">
          <a:xfrm rot="5400000">
            <a:off x="4972502" y="4079535"/>
            <a:ext cx="214314" cy="1991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428992" y="378619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898400" y="378619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4367808" y="378619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4837216" y="378619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>
            <a:stCxn id="23" idx="6"/>
            <a:endCxn id="24" idx="2"/>
          </p:cNvCxnSpPr>
          <p:nvPr/>
        </p:nvCxnSpPr>
        <p:spPr bwMode="auto">
          <a:xfrm>
            <a:off x="3643579" y="389348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24" idx="6"/>
            <a:endCxn id="25" idx="2"/>
          </p:cNvCxnSpPr>
          <p:nvPr/>
        </p:nvCxnSpPr>
        <p:spPr bwMode="auto">
          <a:xfrm>
            <a:off x="4112986" y="389348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6" idx="6"/>
            <a:endCxn id="31" idx="2"/>
          </p:cNvCxnSpPr>
          <p:nvPr/>
        </p:nvCxnSpPr>
        <p:spPr bwMode="auto">
          <a:xfrm>
            <a:off x="5051802" y="3893483"/>
            <a:ext cx="25484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25" idx="6"/>
            <a:endCxn id="26" idx="2"/>
          </p:cNvCxnSpPr>
          <p:nvPr/>
        </p:nvCxnSpPr>
        <p:spPr bwMode="auto">
          <a:xfrm>
            <a:off x="4582394" y="389348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5306644" y="378619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6714867" y="378619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>
            <a:stCxn id="31" idx="6"/>
          </p:cNvCxnSpPr>
          <p:nvPr/>
        </p:nvCxnSpPr>
        <p:spPr bwMode="auto">
          <a:xfrm>
            <a:off x="5521230" y="389348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endCxn id="57" idx="2"/>
          </p:cNvCxnSpPr>
          <p:nvPr/>
        </p:nvCxnSpPr>
        <p:spPr bwMode="auto">
          <a:xfrm>
            <a:off x="5990638" y="389348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stCxn id="57" idx="6"/>
            <a:endCxn id="32" idx="2"/>
          </p:cNvCxnSpPr>
          <p:nvPr/>
        </p:nvCxnSpPr>
        <p:spPr bwMode="auto">
          <a:xfrm>
            <a:off x="6460046" y="389348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428992" y="4357694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3898400" y="4357694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4367808" y="4357694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>
            <a:stCxn id="36" idx="6"/>
            <a:endCxn id="37" idx="2"/>
          </p:cNvCxnSpPr>
          <p:nvPr/>
        </p:nvCxnSpPr>
        <p:spPr bwMode="auto">
          <a:xfrm>
            <a:off x="3643579" y="4464987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37" idx="6"/>
            <a:endCxn id="38" idx="2"/>
          </p:cNvCxnSpPr>
          <p:nvPr/>
        </p:nvCxnSpPr>
        <p:spPr bwMode="auto">
          <a:xfrm>
            <a:off x="4112986" y="4464987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38" idx="6"/>
            <a:endCxn id="58" idx="2"/>
          </p:cNvCxnSpPr>
          <p:nvPr/>
        </p:nvCxnSpPr>
        <p:spPr bwMode="auto">
          <a:xfrm>
            <a:off x="4582394" y="4464987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5306644" y="4357694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5776052" y="4357694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/>
          <p:cNvCxnSpPr>
            <a:stCxn id="42" idx="6"/>
            <a:endCxn id="43" idx="2"/>
          </p:cNvCxnSpPr>
          <p:nvPr/>
        </p:nvCxnSpPr>
        <p:spPr bwMode="auto">
          <a:xfrm>
            <a:off x="5521230" y="4464987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58" idx="6"/>
            <a:endCxn id="42" idx="2"/>
          </p:cNvCxnSpPr>
          <p:nvPr/>
        </p:nvCxnSpPr>
        <p:spPr bwMode="auto">
          <a:xfrm>
            <a:off x="5051802" y="4464987"/>
            <a:ext cx="25484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/>
          <p:cNvCxnSpPr>
            <a:stCxn id="65" idx="2"/>
          </p:cNvCxnSpPr>
          <p:nvPr/>
        </p:nvCxnSpPr>
        <p:spPr bwMode="auto">
          <a:xfrm rot="16200000" flipH="1">
            <a:off x="5804305" y="3446859"/>
            <a:ext cx="214316" cy="146448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 rot="10800000" flipV="1">
            <a:off x="4286248" y="4643446"/>
            <a:ext cx="428628" cy="24572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/>
          <p:cNvCxnSpPr/>
          <p:nvPr/>
        </p:nvCxnSpPr>
        <p:spPr bwMode="auto">
          <a:xfrm>
            <a:off x="4714876" y="4643446"/>
            <a:ext cx="571504" cy="21431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3898400" y="521495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/>
          <p:cNvCxnSpPr>
            <a:stCxn id="59" idx="6"/>
            <a:endCxn id="50" idx="2"/>
          </p:cNvCxnSpPr>
          <p:nvPr/>
        </p:nvCxnSpPr>
        <p:spPr bwMode="auto">
          <a:xfrm>
            <a:off x="3643579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428992" y="5786454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화살표 연결선 54"/>
          <p:cNvCxnSpPr>
            <a:stCxn id="67" idx="2"/>
            <a:endCxn id="71" idx="0"/>
          </p:cNvCxnSpPr>
          <p:nvPr/>
        </p:nvCxnSpPr>
        <p:spPr bwMode="auto">
          <a:xfrm rot="5400000">
            <a:off x="3536149" y="5500702"/>
            <a:ext cx="214314" cy="21431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67" idx="2"/>
            <a:endCxn id="70" idx="0"/>
          </p:cNvCxnSpPr>
          <p:nvPr/>
        </p:nvCxnSpPr>
        <p:spPr bwMode="auto">
          <a:xfrm rot="16200000" flipH="1">
            <a:off x="3750463" y="5500702"/>
            <a:ext cx="214314" cy="21431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6245460" y="378619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4837216" y="4357694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3428992" y="5214950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연결선 59"/>
          <p:cNvCxnSpPr>
            <a:stCxn id="43" idx="6"/>
            <a:endCxn id="61" idx="2"/>
          </p:cNvCxnSpPr>
          <p:nvPr/>
        </p:nvCxnSpPr>
        <p:spPr bwMode="auto">
          <a:xfrm>
            <a:off x="5990638" y="4464987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8"/>
          <p:cNvSpPr>
            <a:spLocks noChangeArrowheads="1"/>
          </p:cNvSpPr>
          <p:nvPr/>
        </p:nvSpPr>
        <p:spPr bwMode="auto">
          <a:xfrm>
            <a:off x="6245460" y="4357694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5776052" y="3786190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 bwMode="auto">
          <a:xfrm rot="10800000" flipV="1">
            <a:off x="4000496" y="4929198"/>
            <a:ext cx="214314" cy="14287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64" name="내용 개체 틀 2"/>
          <p:cNvSpPr txBox="1">
            <a:spLocks/>
          </p:cNvSpPr>
          <p:nvPr/>
        </p:nvSpPr>
        <p:spPr bwMode="auto">
          <a:xfrm>
            <a:off x="755576" y="3645024"/>
            <a:ext cx="2500330" cy="242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따라서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altLang="ko-KR" sz="22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quick-sort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최악실행시간</a:t>
            </a:r>
            <a:r>
              <a:rPr kumimoji="0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2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O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(</a:t>
            </a:r>
            <a:r>
              <a:rPr kumimoji="0" lang="en-US" altLang="ko-KR" sz="2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n</a:t>
            </a:r>
            <a:r>
              <a:rPr kumimoji="0" lang="en-US" altLang="ko-KR" sz="2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2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)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7380312" y="188640"/>
            <a:ext cx="1284836" cy="1152128"/>
            <a:chOff x="811213" y="5303838"/>
            <a:chExt cx="676276" cy="606425"/>
          </a:xfrm>
        </p:grpSpPr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896938" y="5360988"/>
              <a:ext cx="504825" cy="192087"/>
            </a:xfrm>
            <a:custGeom>
              <a:avLst/>
              <a:gdLst/>
              <a:ahLst/>
              <a:cxnLst>
                <a:cxn ang="0">
                  <a:pos x="633" y="164"/>
                </a:cxn>
                <a:cxn ang="0">
                  <a:pos x="616" y="141"/>
                </a:cxn>
                <a:cxn ang="0">
                  <a:pos x="590" y="133"/>
                </a:cxn>
                <a:cxn ang="0">
                  <a:pos x="563" y="141"/>
                </a:cxn>
                <a:cxn ang="0">
                  <a:pos x="545" y="164"/>
                </a:cxn>
                <a:cxn ang="0">
                  <a:pos x="541" y="187"/>
                </a:cxn>
                <a:cxn ang="0">
                  <a:pos x="544" y="199"/>
                </a:cxn>
                <a:cxn ang="0">
                  <a:pos x="524" y="196"/>
                </a:cxn>
                <a:cxn ang="0">
                  <a:pos x="503" y="187"/>
                </a:cxn>
                <a:cxn ang="0">
                  <a:pos x="485" y="176"/>
                </a:cxn>
                <a:cxn ang="0">
                  <a:pos x="463" y="155"/>
                </a:cxn>
                <a:cxn ang="0">
                  <a:pos x="441" y="135"/>
                </a:cxn>
                <a:cxn ang="0">
                  <a:pos x="411" y="117"/>
                </a:cxn>
                <a:cxn ang="0">
                  <a:pos x="367" y="96"/>
                </a:cxn>
                <a:cxn ang="0">
                  <a:pos x="321" y="80"/>
                </a:cxn>
                <a:cxn ang="0">
                  <a:pos x="274" y="72"/>
                </a:cxn>
                <a:cxn ang="0">
                  <a:pos x="226" y="69"/>
                </a:cxn>
                <a:cxn ang="0">
                  <a:pos x="194" y="70"/>
                </a:cxn>
                <a:cxn ang="0">
                  <a:pos x="166" y="78"/>
                </a:cxn>
                <a:cxn ang="0">
                  <a:pos x="139" y="86"/>
                </a:cxn>
                <a:cxn ang="0">
                  <a:pos x="120" y="87"/>
                </a:cxn>
                <a:cxn ang="0">
                  <a:pos x="103" y="86"/>
                </a:cxn>
                <a:cxn ang="0">
                  <a:pos x="85" y="81"/>
                </a:cxn>
                <a:cxn ang="0">
                  <a:pos x="95" y="58"/>
                </a:cxn>
                <a:cxn ang="0">
                  <a:pos x="92" y="31"/>
                </a:cxn>
                <a:cxn ang="0">
                  <a:pos x="75" y="9"/>
                </a:cxn>
                <a:cxn ang="0">
                  <a:pos x="49" y="0"/>
                </a:cxn>
                <a:cxn ang="0">
                  <a:pos x="22" y="9"/>
                </a:cxn>
                <a:cxn ang="0">
                  <a:pos x="4" y="31"/>
                </a:cxn>
                <a:cxn ang="0">
                  <a:pos x="2" y="65"/>
                </a:cxn>
                <a:cxn ang="0">
                  <a:pos x="28" y="96"/>
                </a:cxn>
                <a:cxn ang="0">
                  <a:pos x="49" y="110"/>
                </a:cxn>
                <a:cxn ang="0">
                  <a:pos x="72" y="119"/>
                </a:cxn>
                <a:cxn ang="0">
                  <a:pos x="100" y="126"/>
                </a:cxn>
                <a:cxn ang="0">
                  <a:pos x="143" y="125"/>
                </a:cxn>
                <a:cxn ang="0">
                  <a:pos x="184" y="120"/>
                </a:cxn>
                <a:cxn ang="0">
                  <a:pos x="213" y="118"/>
                </a:cxn>
                <a:cxn ang="0">
                  <a:pos x="248" y="118"/>
                </a:cxn>
                <a:cxn ang="0">
                  <a:pos x="312" y="130"/>
                </a:cxn>
                <a:cxn ang="0">
                  <a:pos x="376" y="152"/>
                </a:cxn>
                <a:cxn ang="0">
                  <a:pos x="407" y="169"/>
                </a:cxn>
                <a:cxn ang="0">
                  <a:pos x="433" y="185"/>
                </a:cxn>
                <a:cxn ang="0">
                  <a:pos x="469" y="210"/>
                </a:cxn>
                <a:cxn ang="0">
                  <a:pos x="507" y="232"/>
                </a:cxn>
                <a:cxn ang="0">
                  <a:pos x="543" y="241"/>
                </a:cxn>
                <a:cxn ang="0">
                  <a:pos x="577" y="241"/>
                </a:cxn>
                <a:cxn ang="0">
                  <a:pos x="607" y="230"/>
                </a:cxn>
                <a:cxn ang="0">
                  <a:pos x="635" y="199"/>
                </a:cxn>
              </a:cxnLst>
              <a:rect l="0" t="0" r="r" b="b"/>
              <a:pathLst>
                <a:path w="637" h="242">
                  <a:moveTo>
                    <a:pt x="637" y="184"/>
                  </a:moveTo>
                  <a:lnTo>
                    <a:pt x="636" y="173"/>
                  </a:lnTo>
                  <a:lnTo>
                    <a:pt x="633" y="164"/>
                  </a:lnTo>
                  <a:lnTo>
                    <a:pt x="629" y="155"/>
                  </a:lnTo>
                  <a:lnTo>
                    <a:pt x="623" y="148"/>
                  </a:lnTo>
                  <a:lnTo>
                    <a:pt x="616" y="141"/>
                  </a:lnTo>
                  <a:lnTo>
                    <a:pt x="608" y="137"/>
                  </a:lnTo>
                  <a:lnTo>
                    <a:pt x="599" y="134"/>
                  </a:lnTo>
                  <a:lnTo>
                    <a:pt x="590" y="133"/>
                  </a:lnTo>
                  <a:lnTo>
                    <a:pt x="581" y="134"/>
                  </a:lnTo>
                  <a:lnTo>
                    <a:pt x="571" y="137"/>
                  </a:lnTo>
                  <a:lnTo>
                    <a:pt x="563" y="141"/>
                  </a:lnTo>
                  <a:lnTo>
                    <a:pt x="555" y="148"/>
                  </a:lnTo>
                  <a:lnTo>
                    <a:pt x="549" y="155"/>
                  </a:lnTo>
                  <a:lnTo>
                    <a:pt x="545" y="164"/>
                  </a:lnTo>
                  <a:lnTo>
                    <a:pt x="543" y="173"/>
                  </a:lnTo>
                  <a:lnTo>
                    <a:pt x="541" y="184"/>
                  </a:lnTo>
                  <a:lnTo>
                    <a:pt x="541" y="187"/>
                  </a:lnTo>
                  <a:lnTo>
                    <a:pt x="543" y="191"/>
                  </a:lnTo>
                  <a:lnTo>
                    <a:pt x="543" y="195"/>
                  </a:lnTo>
                  <a:lnTo>
                    <a:pt x="544" y="199"/>
                  </a:lnTo>
                  <a:lnTo>
                    <a:pt x="537" y="199"/>
                  </a:lnTo>
                  <a:lnTo>
                    <a:pt x="530" y="198"/>
                  </a:lnTo>
                  <a:lnTo>
                    <a:pt x="524" y="196"/>
                  </a:lnTo>
                  <a:lnTo>
                    <a:pt x="517" y="194"/>
                  </a:lnTo>
                  <a:lnTo>
                    <a:pt x="510" y="191"/>
                  </a:lnTo>
                  <a:lnTo>
                    <a:pt x="503" y="187"/>
                  </a:lnTo>
                  <a:lnTo>
                    <a:pt x="498" y="184"/>
                  </a:lnTo>
                  <a:lnTo>
                    <a:pt x="492" y="180"/>
                  </a:lnTo>
                  <a:lnTo>
                    <a:pt x="485" y="176"/>
                  </a:lnTo>
                  <a:lnTo>
                    <a:pt x="478" y="169"/>
                  </a:lnTo>
                  <a:lnTo>
                    <a:pt x="470" y="163"/>
                  </a:lnTo>
                  <a:lnTo>
                    <a:pt x="463" y="155"/>
                  </a:lnTo>
                  <a:lnTo>
                    <a:pt x="456" y="148"/>
                  </a:lnTo>
                  <a:lnTo>
                    <a:pt x="448" y="141"/>
                  </a:lnTo>
                  <a:lnTo>
                    <a:pt x="441" y="135"/>
                  </a:lnTo>
                  <a:lnTo>
                    <a:pt x="434" y="130"/>
                  </a:lnTo>
                  <a:lnTo>
                    <a:pt x="424" y="124"/>
                  </a:lnTo>
                  <a:lnTo>
                    <a:pt x="411" y="117"/>
                  </a:lnTo>
                  <a:lnTo>
                    <a:pt x="397" y="110"/>
                  </a:lnTo>
                  <a:lnTo>
                    <a:pt x="384" y="103"/>
                  </a:lnTo>
                  <a:lnTo>
                    <a:pt x="367" y="96"/>
                  </a:lnTo>
                  <a:lnTo>
                    <a:pt x="351" y="91"/>
                  </a:lnTo>
                  <a:lnTo>
                    <a:pt x="336" y="85"/>
                  </a:lnTo>
                  <a:lnTo>
                    <a:pt x="321" y="80"/>
                  </a:lnTo>
                  <a:lnTo>
                    <a:pt x="306" y="77"/>
                  </a:lnTo>
                  <a:lnTo>
                    <a:pt x="290" y="74"/>
                  </a:lnTo>
                  <a:lnTo>
                    <a:pt x="274" y="72"/>
                  </a:lnTo>
                  <a:lnTo>
                    <a:pt x="257" y="70"/>
                  </a:lnTo>
                  <a:lnTo>
                    <a:pt x="241" y="69"/>
                  </a:lnTo>
                  <a:lnTo>
                    <a:pt x="226" y="69"/>
                  </a:lnTo>
                  <a:lnTo>
                    <a:pt x="213" y="69"/>
                  </a:lnTo>
                  <a:lnTo>
                    <a:pt x="202" y="69"/>
                  </a:lnTo>
                  <a:lnTo>
                    <a:pt x="194" y="70"/>
                  </a:lnTo>
                  <a:lnTo>
                    <a:pt x="184" y="72"/>
                  </a:lnTo>
                  <a:lnTo>
                    <a:pt x="175" y="74"/>
                  </a:lnTo>
                  <a:lnTo>
                    <a:pt x="166" y="78"/>
                  </a:lnTo>
                  <a:lnTo>
                    <a:pt x="157" y="81"/>
                  </a:lnTo>
                  <a:lnTo>
                    <a:pt x="148" y="84"/>
                  </a:lnTo>
                  <a:lnTo>
                    <a:pt x="139" y="86"/>
                  </a:lnTo>
                  <a:lnTo>
                    <a:pt x="131" y="87"/>
                  </a:lnTo>
                  <a:lnTo>
                    <a:pt x="126" y="87"/>
                  </a:lnTo>
                  <a:lnTo>
                    <a:pt x="120" y="87"/>
                  </a:lnTo>
                  <a:lnTo>
                    <a:pt x="114" y="87"/>
                  </a:lnTo>
                  <a:lnTo>
                    <a:pt x="108" y="87"/>
                  </a:lnTo>
                  <a:lnTo>
                    <a:pt x="103" y="86"/>
                  </a:lnTo>
                  <a:lnTo>
                    <a:pt x="97" y="85"/>
                  </a:lnTo>
                  <a:lnTo>
                    <a:pt x="91" y="84"/>
                  </a:lnTo>
                  <a:lnTo>
                    <a:pt x="85" y="81"/>
                  </a:lnTo>
                  <a:lnTo>
                    <a:pt x="90" y="74"/>
                  </a:lnTo>
                  <a:lnTo>
                    <a:pt x="93" y="67"/>
                  </a:lnTo>
                  <a:lnTo>
                    <a:pt x="95" y="58"/>
                  </a:lnTo>
                  <a:lnTo>
                    <a:pt x="96" y="50"/>
                  </a:lnTo>
                  <a:lnTo>
                    <a:pt x="95" y="40"/>
                  </a:lnTo>
                  <a:lnTo>
                    <a:pt x="92" y="31"/>
                  </a:lnTo>
                  <a:lnTo>
                    <a:pt x="88" y="23"/>
                  </a:lnTo>
                  <a:lnTo>
                    <a:pt x="82" y="15"/>
                  </a:lnTo>
                  <a:lnTo>
                    <a:pt x="75" y="9"/>
                  </a:lnTo>
                  <a:lnTo>
                    <a:pt x="67" y="3"/>
                  </a:lnTo>
                  <a:lnTo>
                    <a:pt x="58" y="1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30" y="3"/>
                  </a:lnTo>
                  <a:lnTo>
                    <a:pt x="22" y="9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1"/>
                  </a:lnTo>
                  <a:lnTo>
                    <a:pt x="1" y="40"/>
                  </a:lnTo>
                  <a:lnTo>
                    <a:pt x="0" y="50"/>
                  </a:lnTo>
                  <a:lnTo>
                    <a:pt x="2" y="65"/>
                  </a:lnTo>
                  <a:lnTo>
                    <a:pt x="8" y="78"/>
                  </a:lnTo>
                  <a:lnTo>
                    <a:pt x="16" y="88"/>
                  </a:lnTo>
                  <a:lnTo>
                    <a:pt x="28" y="96"/>
                  </a:lnTo>
                  <a:lnTo>
                    <a:pt x="35" y="101"/>
                  </a:lnTo>
                  <a:lnTo>
                    <a:pt x="42" y="105"/>
                  </a:lnTo>
                  <a:lnTo>
                    <a:pt x="49" y="110"/>
                  </a:lnTo>
                  <a:lnTo>
                    <a:pt x="57" y="114"/>
                  </a:lnTo>
                  <a:lnTo>
                    <a:pt x="63" y="117"/>
                  </a:lnTo>
                  <a:lnTo>
                    <a:pt x="72" y="119"/>
                  </a:lnTo>
                  <a:lnTo>
                    <a:pt x="80" y="122"/>
                  </a:lnTo>
                  <a:lnTo>
                    <a:pt x="87" y="124"/>
                  </a:lnTo>
                  <a:lnTo>
                    <a:pt x="100" y="126"/>
                  </a:lnTo>
                  <a:lnTo>
                    <a:pt x="114" y="127"/>
                  </a:lnTo>
                  <a:lnTo>
                    <a:pt x="128" y="127"/>
                  </a:lnTo>
                  <a:lnTo>
                    <a:pt x="143" y="125"/>
                  </a:lnTo>
                  <a:lnTo>
                    <a:pt x="157" y="124"/>
                  </a:lnTo>
                  <a:lnTo>
                    <a:pt x="171" y="122"/>
                  </a:lnTo>
                  <a:lnTo>
                    <a:pt x="184" y="120"/>
                  </a:lnTo>
                  <a:lnTo>
                    <a:pt x="198" y="119"/>
                  </a:lnTo>
                  <a:lnTo>
                    <a:pt x="205" y="118"/>
                  </a:lnTo>
                  <a:lnTo>
                    <a:pt x="213" y="118"/>
                  </a:lnTo>
                  <a:lnTo>
                    <a:pt x="222" y="117"/>
                  </a:lnTo>
                  <a:lnTo>
                    <a:pt x="234" y="117"/>
                  </a:lnTo>
                  <a:lnTo>
                    <a:pt x="248" y="118"/>
                  </a:lnTo>
                  <a:lnTo>
                    <a:pt x="265" y="120"/>
                  </a:lnTo>
                  <a:lnTo>
                    <a:pt x="286" y="124"/>
                  </a:lnTo>
                  <a:lnTo>
                    <a:pt x="312" y="130"/>
                  </a:lnTo>
                  <a:lnTo>
                    <a:pt x="338" y="138"/>
                  </a:lnTo>
                  <a:lnTo>
                    <a:pt x="358" y="146"/>
                  </a:lnTo>
                  <a:lnTo>
                    <a:pt x="376" y="152"/>
                  </a:lnTo>
                  <a:lnTo>
                    <a:pt x="388" y="158"/>
                  </a:lnTo>
                  <a:lnTo>
                    <a:pt x="399" y="163"/>
                  </a:lnTo>
                  <a:lnTo>
                    <a:pt x="407" y="169"/>
                  </a:lnTo>
                  <a:lnTo>
                    <a:pt x="414" y="172"/>
                  </a:lnTo>
                  <a:lnTo>
                    <a:pt x="420" y="177"/>
                  </a:lnTo>
                  <a:lnTo>
                    <a:pt x="433" y="185"/>
                  </a:lnTo>
                  <a:lnTo>
                    <a:pt x="445" y="193"/>
                  </a:lnTo>
                  <a:lnTo>
                    <a:pt x="457" y="202"/>
                  </a:lnTo>
                  <a:lnTo>
                    <a:pt x="469" y="210"/>
                  </a:lnTo>
                  <a:lnTo>
                    <a:pt x="481" y="218"/>
                  </a:lnTo>
                  <a:lnTo>
                    <a:pt x="494" y="226"/>
                  </a:lnTo>
                  <a:lnTo>
                    <a:pt x="507" y="232"/>
                  </a:lnTo>
                  <a:lnTo>
                    <a:pt x="521" y="237"/>
                  </a:lnTo>
                  <a:lnTo>
                    <a:pt x="531" y="239"/>
                  </a:lnTo>
                  <a:lnTo>
                    <a:pt x="543" y="241"/>
                  </a:lnTo>
                  <a:lnTo>
                    <a:pt x="554" y="242"/>
                  </a:lnTo>
                  <a:lnTo>
                    <a:pt x="566" y="242"/>
                  </a:lnTo>
                  <a:lnTo>
                    <a:pt x="577" y="241"/>
                  </a:lnTo>
                  <a:lnTo>
                    <a:pt x="587" y="239"/>
                  </a:lnTo>
                  <a:lnTo>
                    <a:pt x="598" y="236"/>
                  </a:lnTo>
                  <a:lnTo>
                    <a:pt x="607" y="230"/>
                  </a:lnTo>
                  <a:lnTo>
                    <a:pt x="619" y="223"/>
                  </a:lnTo>
                  <a:lnTo>
                    <a:pt x="629" y="211"/>
                  </a:lnTo>
                  <a:lnTo>
                    <a:pt x="635" y="199"/>
                  </a:lnTo>
                  <a:lnTo>
                    <a:pt x="637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811213" y="5629275"/>
              <a:ext cx="249238" cy="93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7"/>
                </a:cxn>
                <a:cxn ang="0">
                  <a:pos x="32" y="68"/>
                </a:cxn>
                <a:cxn ang="0">
                  <a:pos x="52" y="85"/>
                </a:cxn>
                <a:cxn ang="0">
                  <a:pos x="74" y="99"/>
                </a:cxn>
                <a:cxn ang="0">
                  <a:pos x="99" y="109"/>
                </a:cxn>
                <a:cxn ang="0">
                  <a:pos x="127" y="116"/>
                </a:cxn>
                <a:cxn ang="0">
                  <a:pos x="157" y="119"/>
                </a:cxn>
                <a:cxn ang="0">
                  <a:pos x="187" y="116"/>
                </a:cxn>
                <a:cxn ang="0">
                  <a:pos x="214" y="109"/>
                </a:cxn>
                <a:cxn ang="0">
                  <a:pos x="240" y="99"/>
                </a:cxn>
                <a:cxn ang="0">
                  <a:pos x="263" y="85"/>
                </a:cxn>
                <a:cxn ang="0">
                  <a:pos x="282" y="68"/>
                </a:cxn>
                <a:cxn ang="0">
                  <a:pos x="297" y="47"/>
                </a:cxn>
                <a:cxn ang="0">
                  <a:pos x="308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7" y="47"/>
                  </a:lnTo>
                  <a:lnTo>
                    <a:pt x="32" y="68"/>
                  </a:lnTo>
                  <a:lnTo>
                    <a:pt x="52" y="85"/>
                  </a:lnTo>
                  <a:lnTo>
                    <a:pt x="74" y="99"/>
                  </a:lnTo>
                  <a:lnTo>
                    <a:pt x="99" y="109"/>
                  </a:lnTo>
                  <a:lnTo>
                    <a:pt x="127" y="116"/>
                  </a:lnTo>
                  <a:lnTo>
                    <a:pt x="157" y="119"/>
                  </a:lnTo>
                  <a:lnTo>
                    <a:pt x="187" y="116"/>
                  </a:lnTo>
                  <a:lnTo>
                    <a:pt x="214" y="109"/>
                  </a:lnTo>
                  <a:lnTo>
                    <a:pt x="240" y="99"/>
                  </a:lnTo>
                  <a:lnTo>
                    <a:pt x="263" y="85"/>
                  </a:lnTo>
                  <a:lnTo>
                    <a:pt x="282" y="68"/>
                  </a:lnTo>
                  <a:lnTo>
                    <a:pt x="297" y="47"/>
                  </a:lnTo>
                  <a:lnTo>
                    <a:pt x="308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838201" y="5413375"/>
              <a:ext cx="103188" cy="223837"/>
            </a:xfrm>
            <a:custGeom>
              <a:avLst/>
              <a:gdLst/>
              <a:ahLst/>
              <a:cxnLst>
                <a:cxn ang="0">
                  <a:pos x="20" y="283"/>
                </a:cxn>
                <a:cxn ang="0">
                  <a:pos x="129" y="9"/>
                </a:cxn>
                <a:cxn ang="0">
                  <a:pos x="107" y="0"/>
                </a:cxn>
                <a:cxn ang="0">
                  <a:pos x="0" y="275"/>
                </a:cxn>
                <a:cxn ang="0">
                  <a:pos x="20" y="283"/>
                </a:cxn>
              </a:cxnLst>
              <a:rect l="0" t="0" r="r" b="b"/>
              <a:pathLst>
                <a:path w="129" h="283">
                  <a:moveTo>
                    <a:pt x="20" y="283"/>
                  </a:moveTo>
                  <a:lnTo>
                    <a:pt x="129" y="9"/>
                  </a:lnTo>
                  <a:lnTo>
                    <a:pt x="107" y="0"/>
                  </a:lnTo>
                  <a:lnTo>
                    <a:pt x="0" y="275"/>
                  </a:lnTo>
                  <a:lnTo>
                    <a:pt x="20" y="2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930276" y="5413375"/>
              <a:ext cx="101600" cy="223837"/>
            </a:xfrm>
            <a:custGeom>
              <a:avLst/>
              <a:gdLst/>
              <a:ahLst/>
              <a:cxnLst>
                <a:cxn ang="0">
                  <a:pos x="107" y="283"/>
                </a:cxn>
                <a:cxn ang="0">
                  <a:pos x="0" y="9"/>
                </a:cxn>
                <a:cxn ang="0">
                  <a:pos x="21" y="0"/>
                </a:cxn>
                <a:cxn ang="0">
                  <a:pos x="128" y="275"/>
                </a:cxn>
                <a:cxn ang="0">
                  <a:pos x="107" y="283"/>
                </a:cxn>
              </a:cxnLst>
              <a:rect l="0" t="0" r="r" b="b"/>
              <a:pathLst>
                <a:path w="128" h="283">
                  <a:moveTo>
                    <a:pt x="107" y="283"/>
                  </a:moveTo>
                  <a:lnTo>
                    <a:pt x="0" y="9"/>
                  </a:lnTo>
                  <a:lnTo>
                    <a:pt x="21" y="0"/>
                  </a:lnTo>
                  <a:lnTo>
                    <a:pt x="128" y="275"/>
                  </a:lnTo>
                  <a:lnTo>
                    <a:pt x="107" y="2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1238251" y="5724525"/>
              <a:ext cx="24923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7"/>
                </a:cxn>
                <a:cxn ang="0">
                  <a:pos x="31" y="67"/>
                </a:cxn>
                <a:cxn ang="0">
                  <a:pos x="51" y="85"/>
                </a:cxn>
                <a:cxn ang="0">
                  <a:pos x="74" y="99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4" y="110"/>
                </a:cxn>
                <a:cxn ang="0">
                  <a:pos x="239" y="99"/>
                </a:cxn>
                <a:cxn ang="0">
                  <a:pos x="261" y="85"/>
                </a:cxn>
                <a:cxn ang="0">
                  <a:pos x="281" y="67"/>
                </a:cxn>
                <a:cxn ang="0">
                  <a:pos x="296" y="47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7"/>
                  </a:lnTo>
                  <a:lnTo>
                    <a:pt x="31" y="67"/>
                  </a:lnTo>
                  <a:lnTo>
                    <a:pt x="51" y="85"/>
                  </a:lnTo>
                  <a:lnTo>
                    <a:pt x="74" y="99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4" y="110"/>
                  </a:lnTo>
                  <a:lnTo>
                    <a:pt x="239" y="99"/>
                  </a:lnTo>
                  <a:lnTo>
                    <a:pt x="261" y="85"/>
                  </a:lnTo>
                  <a:lnTo>
                    <a:pt x="281" y="67"/>
                  </a:lnTo>
                  <a:lnTo>
                    <a:pt x="296" y="47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1265238" y="5508625"/>
              <a:ext cx="103188" cy="222250"/>
            </a:xfrm>
            <a:custGeom>
              <a:avLst/>
              <a:gdLst/>
              <a:ahLst/>
              <a:cxnLst>
                <a:cxn ang="0">
                  <a:pos x="22" y="281"/>
                </a:cxn>
                <a:cxn ang="0">
                  <a:pos x="129" y="8"/>
                </a:cxn>
                <a:cxn ang="0">
                  <a:pos x="109" y="0"/>
                </a:cxn>
                <a:cxn ang="0">
                  <a:pos x="0" y="273"/>
                </a:cxn>
                <a:cxn ang="0">
                  <a:pos x="22" y="281"/>
                </a:cxn>
              </a:cxnLst>
              <a:rect l="0" t="0" r="r" b="b"/>
              <a:pathLst>
                <a:path w="129" h="281">
                  <a:moveTo>
                    <a:pt x="22" y="281"/>
                  </a:moveTo>
                  <a:lnTo>
                    <a:pt x="129" y="8"/>
                  </a:lnTo>
                  <a:lnTo>
                    <a:pt x="109" y="0"/>
                  </a:lnTo>
                  <a:lnTo>
                    <a:pt x="0" y="273"/>
                  </a:lnTo>
                  <a:lnTo>
                    <a:pt x="22" y="2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357313" y="5508625"/>
              <a:ext cx="103188" cy="222250"/>
            </a:xfrm>
            <a:custGeom>
              <a:avLst/>
              <a:gdLst/>
              <a:ahLst/>
              <a:cxnLst>
                <a:cxn ang="0">
                  <a:pos x="107" y="281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3"/>
                </a:cxn>
                <a:cxn ang="0">
                  <a:pos x="107" y="281"/>
                </a:cxn>
              </a:cxnLst>
              <a:rect l="0" t="0" r="r" b="b"/>
              <a:pathLst>
                <a:path w="129" h="281">
                  <a:moveTo>
                    <a:pt x="107" y="281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3"/>
                  </a:lnTo>
                  <a:lnTo>
                    <a:pt x="107" y="2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112838" y="5394325"/>
              <a:ext cx="52388" cy="2047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1095376" y="5537200"/>
              <a:ext cx="85725" cy="3286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>
              <a:off x="1101726" y="5303838"/>
              <a:ext cx="77788" cy="7778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5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50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4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39" y="1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1" y="39"/>
                </a:cxn>
                <a:cxn ang="0">
                  <a:pos x="0" y="50"/>
                </a:cxn>
                <a:cxn ang="0">
                  <a:pos x="1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5"/>
                </a:cxn>
                <a:cxn ang="0">
                  <a:pos x="39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5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50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4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1" y="39"/>
                  </a:lnTo>
                  <a:lnTo>
                    <a:pt x="0" y="50"/>
                  </a:lnTo>
                  <a:lnTo>
                    <a:pt x="1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5"/>
                  </a:lnTo>
                  <a:lnTo>
                    <a:pt x="39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00113" y="5849938"/>
              <a:ext cx="474663" cy="60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utoShape 32"/>
          <p:cNvSpPr>
            <a:spLocks noChangeArrowheads="1"/>
          </p:cNvSpPr>
          <p:nvPr/>
        </p:nvSpPr>
        <p:spPr bwMode="auto">
          <a:xfrm>
            <a:off x="949197" y="5143648"/>
            <a:ext cx="7393969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AutoShape 32"/>
          <p:cNvSpPr>
            <a:spLocks noChangeArrowheads="1"/>
          </p:cNvSpPr>
          <p:nvPr/>
        </p:nvSpPr>
        <p:spPr bwMode="auto">
          <a:xfrm>
            <a:off x="4857752" y="3286124"/>
            <a:ext cx="357190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AutoShape 32"/>
          <p:cNvSpPr>
            <a:spLocks noChangeArrowheads="1"/>
          </p:cNvSpPr>
          <p:nvPr/>
        </p:nvSpPr>
        <p:spPr bwMode="auto">
          <a:xfrm>
            <a:off x="857224" y="2714620"/>
            <a:ext cx="3643338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AutoShape 32"/>
          <p:cNvSpPr>
            <a:spLocks noChangeArrowheads="1"/>
          </p:cNvSpPr>
          <p:nvPr/>
        </p:nvSpPr>
        <p:spPr bwMode="auto">
          <a:xfrm>
            <a:off x="3214678" y="3286124"/>
            <a:ext cx="1285884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AutoShape 32"/>
          <p:cNvSpPr>
            <a:spLocks noChangeArrowheads="1"/>
          </p:cNvSpPr>
          <p:nvPr/>
        </p:nvSpPr>
        <p:spPr bwMode="auto">
          <a:xfrm>
            <a:off x="857224" y="3286124"/>
            <a:ext cx="1785950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AutoShape 32"/>
          <p:cNvSpPr>
            <a:spLocks noChangeArrowheads="1"/>
          </p:cNvSpPr>
          <p:nvPr/>
        </p:nvSpPr>
        <p:spPr bwMode="auto">
          <a:xfrm>
            <a:off x="5786446" y="3286124"/>
            <a:ext cx="2714644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AutoShape 32"/>
          <p:cNvSpPr>
            <a:spLocks noChangeArrowheads="1"/>
          </p:cNvSpPr>
          <p:nvPr/>
        </p:nvSpPr>
        <p:spPr bwMode="auto">
          <a:xfrm>
            <a:off x="4857752" y="2714620"/>
            <a:ext cx="3643338" cy="357190"/>
          </a:xfrm>
          <a:prstGeom prst="roundRect">
            <a:avLst>
              <a:gd name="adj" fmla="val 16667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기대실행시간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1000132"/>
          </a:xfrm>
        </p:spPr>
        <p:txBody>
          <a:bodyPr/>
          <a:lstStyle/>
          <a:p>
            <a:r>
              <a:rPr lang="ko-KR" altLang="en-US" sz="2000" dirty="0">
                <a:ea typeface="맑은 고딕" pitchFamily="50" charset="-127"/>
              </a:rPr>
              <a:t>크기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sz="2000" dirty="0">
                <a:ea typeface="맑은 고딕" pitchFamily="50" charset="-127"/>
              </a:rPr>
              <a:t>의 리스트에 대한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quick-sort</a:t>
            </a:r>
            <a:r>
              <a:rPr lang="ko-KR" altLang="en-US" sz="2000" dirty="0">
                <a:ea typeface="맑은 고딕" pitchFamily="50" charset="-127"/>
              </a:rPr>
              <a:t>의 재귀 호출을 고려하면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좋은 호출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LT</a:t>
            </a:r>
            <a:r>
              <a:rPr lang="ko-KR" altLang="en-US" sz="1800" dirty="0">
                <a:ea typeface="맑은 고딕" pitchFamily="50" charset="-127"/>
              </a:rPr>
              <a:t>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GT</a:t>
            </a:r>
            <a:r>
              <a:rPr lang="ko-KR" altLang="en-US" sz="1800" dirty="0">
                <a:ea typeface="맑은 고딕" pitchFamily="50" charset="-127"/>
              </a:rPr>
              <a:t>의 크기가 모두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(3/4)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s </a:t>
            </a:r>
            <a:r>
              <a:rPr lang="ko-KR" altLang="en-US" sz="1800" dirty="0">
                <a:ea typeface="맑은 고딕" pitchFamily="50" charset="-127"/>
              </a:rPr>
              <a:t>보다 작다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나쁜 호출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LT</a:t>
            </a:r>
            <a:r>
              <a:rPr lang="ko-KR" altLang="en-US" sz="1800" dirty="0">
                <a:ea typeface="맑은 고딕" pitchFamily="50" charset="-127"/>
              </a:rPr>
              <a:t>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GT</a:t>
            </a:r>
            <a:r>
              <a:rPr lang="ko-KR" altLang="en-US" sz="1800" dirty="0">
                <a:ea typeface="맑은 고딕" pitchFamily="50" charset="-127"/>
              </a:rPr>
              <a:t>의 가운데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하나의 크기가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(3/4)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s </a:t>
            </a:r>
            <a:r>
              <a:rPr lang="ko-KR" altLang="en-US" sz="1800" dirty="0">
                <a:ea typeface="맑은 고딕" pitchFamily="50" charset="-127"/>
              </a:rPr>
              <a:t>보다 크다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85786" y="4286256"/>
            <a:ext cx="764386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호출이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좋을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확률은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½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동전던지기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20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+mn-cs"/>
            </a:endParaRPr>
          </a:p>
          <a:p>
            <a:pPr marL="742950" lvl="1" indent="-285750" algn="l" latinLnBrk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가능한 기준원소의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½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은 좋은 호출을 부른다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8044" y="3713443"/>
            <a:ext cx="118974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좋은 호출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6110635" y="3713443"/>
            <a:ext cx="118974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나쁜 호출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endCxn id="128" idx="0"/>
          </p:cNvCxnSpPr>
          <p:nvPr/>
        </p:nvCxnSpPr>
        <p:spPr bwMode="auto">
          <a:xfrm rot="10800000" flipV="1">
            <a:off x="1750200" y="3071810"/>
            <a:ext cx="984949" cy="21431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49198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418606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1888014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2357422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15" name="직선 연결선 14"/>
          <p:cNvCxnSpPr>
            <a:stCxn id="11" idx="6"/>
            <a:endCxn id="12" idx="2"/>
          </p:cNvCxnSpPr>
          <p:nvPr/>
        </p:nvCxnSpPr>
        <p:spPr bwMode="auto">
          <a:xfrm>
            <a:off x="1163785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2" idx="6"/>
            <a:endCxn id="13" idx="2"/>
          </p:cNvCxnSpPr>
          <p:nvPr/>
        </p:nvCxnSpPr>
        <p:spPr bwMode="auto">
          <a:xfrm>
            <a:off x="1633192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14" idx="6"/>
            <a:endCxn id="19" idx="2"/>
          </p:cNvCxnSpPr>
          <p:nvPr/>
        </p:nvCxnSpPr>
        <p:spPr bwMode="auto">
          <a:xfrm>
            <a:off x="2572008" y="2893351"/>
            <a:ext cx="25484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>
            <a:stCxn id="13" idx="6"/>
            <a:endCxn id="14" idx="2"/>
          </p:cNvCxnSpPr>
          <p:nvPr/>
        </p:nvCxnSpPr>
        <p:spPr bwMode="auto">
          <a:xfrm>
            <a:off x="2102600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2826850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4235073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21" name="직선 연결선 20"/>
          <p:cNvCxnSpPr>
            <a:stCxn id="19" idx="6"/>
          </p:cNvCxnSpPr>
          <p:nvPr/>
        </p:nvCxnSpPr>
        <p:spPr bwMode="auto">
          <a:xfrm>
            <a:off x="3041436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endCxn id="36" idx="2"/>
          </p:cNvCxnSpPr>
          <p:nvPr/>
        </p:nvCxnSpPr>
        <p:spPr bwMode="auto">
          <a:xfrm>
            <a:off x="3510844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36" idx="6"/>
            <a:endCxn id="20" idx="2"/>
          </p:cNvCxnSpPr>
          <p:nvPr/>
        </p:nvCxnSpPr>
        <p:spPr bwMode="auto">
          <a:xfrm>
            <a:off x="3980252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949198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1418606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888014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27" name="직선 연결선 26"/>
          <p:cNvCxnSpPr>
            <a:stCxn id="24" idx="6"/>
            <a:endCxn id="25" idx="2"/>
          </p:cNvCxnSpPr>
          <p:nvPr/>
        </p:nvCxnSpPr>
        <p:spPr bwMode="auto">
          <a:xfrm>
            <a:off x="1163785" y="3464855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25" idx="6"/>
            <a:endCxn id="26" idx="2"/>
          </p:cNvCxnSpPr>
          <p:nvPr/>
        </p:nvCxnSpPr>
        <p:spPr bwMode="auto">
          <a:xfrm>
            <a:off x="1633192" y="3464855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6" idx="6"/>
            <a:endCxn id="37" idx="2"/>
          </p:cNvCxnSpPr>
          <p:nvPr/>
        </p:nvCxnSpPr>
        <p:spPr bwMode="auto">
          <a:xfrm>
            <a:off x="2102600" y="3464855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3296258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4235073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33" name="직선 연결선 32"/>
          <p:cNvCxnSpPr>
            <a:stCxn id="39" idx="6"/>
            <a:endCxn id="32" idx="2"/>
          </p:cNvCxnSpPr>
          <p:nvPr/>
        </p:nvCxnSpPr>
        <p:spPr bwMode="auto">
          <a:xfrm>
            <a:off x="3980253" y="3464855"/>
            <a:ext cx="2548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화살표 연결선 34"/>
          <p:cNvCxnSpPr>
            <a:stCxn id="131" idx="2"/>
            <a:endCxn id="129" idx="0"/>
          </p:cNvCxnSpPr>
          <p:nvPr/>
        </p:nvCxnSpPr>
        <p:spPr bwMode="auto">
          <a:xfrm rot="16200000" flipH="1">
            <a:off x="3161099" y="2589603"/>
            <a:ext cx="214314" cy="11787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3765666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357422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38" name="직선 연결선 37"/>
          <p:cNvCxnSpPr>
            <a:stCxn id="31" idx="6"/>
            <a:endCxn id="39" idx="2"/>
          </p:cNvCxnSpPr>
          <p:nvPr/>
        </p:nvCxnSpPr>
        <p:spPr bwMode="auto">
          <a:xfrm>
            <a:off x="3510844" y="3464855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3765666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3296258" y="2786058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41" name="직선 화살표 연결선 40"/>
          <p:cNvCxnSpPr>
            <a:stCxn id="110" idx="2"/>
          </p:cNvCxnSpPr>
          <p:nvPr/>
        </p:nvCxnSpPr>
        <p:spPr bwMode="auto">
          <a:xfrm rot="5400000">
            <a:off x="5840024" y="2446729"/>
            <a:ext cx="214316" cy="14644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4949726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6357950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46" name="직선 연결선 45"/>
          <p:cNvCxnSpPr>
            <a:stCxn id="42" idx="6"/>
            <a:endCxn id="43" idx="2"/>
          </p:cNvCxnSpPr>
          <p:nvPr/>
        </p:nvCxnSpPr>
        <p:spPr bwMode="auto">
          <a:xfrm>
            <a:off x="5164313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 bwMode="auto">
          <a:xfrm>
            <a:off x="5633720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stCxn id="45" idx="6"/>
            <a:endCxn id="50" idx="2"/>
          </p:cNvCxnSpPr>
          <p:nvPr/>
        </p:nvCxnSpPr>
        <p:spPr bwMode="auto">
          <a:xfrm>
            <a:off x="6572536" y="2893351"/>
            <a:ext cx="25484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4" idx="6"/>
            <a:endCxn id="45" idx="2"/>
          </p:cNvCxnSpPr>
          <p:nvPr/>
        </p:nvCxnSpPr>
        <p:spPr bwMode="auto">
          <a:xfrm>
            <a:off x="6103128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6827378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8235601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2" name="직선 연결선 51"/>
          <p:cNvCxnSpPr>
            <a:stCxn id="50" idx="6"/>
          </p:cNvCxnSpPr>
          <p:nvPr/>
        </p:nvCxnSpPr>
        <p:spPr bwMode="auto">
          <a:xfrm>
            <a:off x="7041964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endCxn id="67" idx="2"/>
          </p:cNvCxnSpPr>
          <p:nvPr/>
        </p:nvCxnSpPr>
        <p:spPr bwMode="auto">
          <a:xfrm>
            <a:off x="7511372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>
            <a:stCxn id="67" idx="6"/>
            <a:endCxn id="51" idx="2"/>
          </p:cNvCxnSpPr>
          <p:nvPr/>
        </p:nvCxnSpPr>
        <p:spPr bwMode="auto">
          <a:xfrm>
            <a:off x="7980780" y="2893351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5888814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6358222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6827630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58" name="직선 연결선 57"/>
          <p:cNvCxnSpPr>
            <a:stCxn id="55" idx="6"/>
            <a:endCxn id="56" idx="2"/>
          </p:cNvCxnSpPr>
          <p:nvPr/>
        </p:nvCxnSpPr>
        <p:spPr bwMode="auto">
          <a:xfrm>
            <a:off x="6103401" y="3464855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56" idx="6"/>
            <a:endCxn id="57" idx="2"/>
          </p:cNvCxnSpPr>
          <p:nvPr/>
        </p:nvCxnSpPr>
        <p:spPr bwMode="auto">
          <a:xfrm>
            <a:off x="6572808" y="3464855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57" idx="6"/>
            <a:endCxn id="68" idx="2"/>
          </p:cNvCxnSpPr>
          <p:nvPr/>
        </p:nvCxnSpPr>
        <p:spPr bwMode="auto">
          <a:xfrm>
            <a:off x="7042216" y="3464855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766466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8235874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Oval 8"/>
          <p:cNvSpPr>
            <a:spLocks noChangeArrowheads="1"/>
          </p:cNvSpPr>
          <p:nvPr/>
        </p:nvSpPr>
        <p:spPr bwMode="auto">
          <a:xfrm>
            <a:off x="4949726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64" name="직선 연결선 63"/>
          <p:cNvCxnSpPr>
            <a:stCxn id="61" idx="6"/>
            <a:endCxn id="62" idx="2"/>
          </p:cNvCxnSpPr>
          <p:nvPr/>
        </p:nvCxnSpPr>
        <p:spPr bwMode="auto">
          <a:xfrm>
            <a:off x="7981052" y="3464855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>
            <a:stCxn id="68" idx="6"/>
            <a:endCxn id="61" idx="2"/>
          </p:cNvCxnSpPr>
          <p:nvPr/>
        </p:nvCxnSpPr>
        <p:spPr bwMode="auto">
          <a:xfrm>
            <a:off x="7511624" y="3464855"/>
            <a:ext cx="25484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화살표 연결선 65"/>
          <p:cNvCxnSpPr>
            <a:stCxn id="110" idx="2"/>
            <a:endCxn id="126" idx="0"/>
          </p:cNvCxnSpPr>
          <p:nvPr/>
        </p:nvCxnSpPr>
        <p:spPr bwMode="auto">
          <a:xfrm rot="16200000" flipH="1">
            <a:off x="6804437" y="2946793"/>
            <a:ext cx="214314" cy="4643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Oval 7"/>
          <p:cNvSpPr>
            <a:spLocks noChangeArrowheads="1"/>
          </p:cNvSpPr>
          <p:nvPr/>
        </p:nvSpPr>
        <p:spPr bwMode="auto">
          <a:xfrm>
            <a:off x="7766194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8" name="Oval 8"/>
          <p:cNvSpPr>
            <a:spLocks noChangeArrowheads="1"/>
          </p:cNvSpPr>
          <p:nvPr/>
        </p:nvSpPr>
        <p:spPr bwMode="auto">
          <a:xfrm>
            <a:off x="7297038" y="3357562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7296786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Oval 7"/>
          <p:cNvSpPr>
            <a:spLocks noChangeArrowheads="1"/>
          </p:cNvSpPr>
          <p:nvPr/>
        </p:nvSpPr>
        <p:spPr bwMode="auto">
          <a:xfrm>
            <a:off x="5888542" y="2786058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5419134" y="2786058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1000373" y="521495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1469781" y="521495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1939189" y="521495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2408597" y="521495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94" name="직선 연결선 93"/>
          <p:cNvCxnSpPr>
            <a:stCxn id="90" idx="6"/>
            <a:endCxn id="91" idx="2"/>
          </p:cNvCxnSpPr>
          <p:nvPr/>
        </p:nvCxnSpPr>
        <p:spPr bwMode="auto">
          <a:xfrm>
            <a:off x="1214960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>
            <a:stCxn id="91" idx="6"/>
            <a:endCxn id="92" idx="2"/>
          </p:cNvCxnSpPr>
          <p:nvPr/>
        </p:nvCxnSpPr>
        <p:spPr bwMode="auto">
          <a:xfrm>
            <a:off x="1684367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/>
          <p:cNvCxnSpPr>
            <a:stCxn id="93" idx="6"/>
            <a:endCxn id="98" idx="2"/>
          </p:cNvCxnSpPr>
          <p:nvPr/>
        </p:nvCxnSpPr>
        <p:spPr bwMode="auto">
          <a:xfrm>
            <a:off x="2623183" y="5322243"/>
            <a:ext cx="25484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>
            <a:stCxn id="92" idx="6"/>
            <a:endCxn id="93" idx="2"/>
          </p:cNvCxnSpPr>
          <p:nvPr/>
        </p:nvCxnSpPr>
        <p:spPr bwMode="auto">
          <a:xfrm>
            <a:off x="2153775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>
            <a:stCxn id="98" idx="6"/>
          </p:cNvCxnSpPr>
          <p:nvPr/>
        </p:nvCxnSpPr>
        <p:spPr bwMode="auto">
          <a:xfrm>
            <a:off x="3092611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>
            <a:endCxn id="103" idx="2"/>
          </p:cNvCxnSpPr>
          <p:nvPr/>
        </p:nvCxnSpPr>
        <p:spPr bwMode="auto">
          <a:xfrm>
            <a:off x="3562019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>
            <a:stCxn id="103" idx="6"/>
            <a:endCxn id="99" idx="2"/>
          </p:cNvCxnSpPr>
          <p:nvPr/>
        </p:nvCxnSpPr>
        <p:spPr bwMode="auto">
          <a:xfrm>
            <a:off x="4031427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 Box 28"/>
          <p:cNvSpPr txBox="1">
            <a:spLocks noChangeArrowheads="1"/>
          </p:cNvSpPr>
          <p:nvPr/>
        </p:nvSpPr>
        <p:spPr bwMode="auto">
          <a:xfrm>
            <a:off x="3805027" y="5785145"/>
            <a:ext cx="165141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좋은 기준원소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 Box 29"/>
          <p:cNvSpPr txBox="1">
            <a:spLocks noChangeArrowheads="1"/>
          </p:cNvSpPr>
          <p:nvPr/>
        </p:nvSpPr>
        <p:spPr bwMode="auto">
          <a:xfrm>
            <a:off x="1011007" y="5785145"/>
            <a:ext cx="165141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나쁜 기준원소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 Box 30"/>
          <p:cNvSpPr txBox="1">
            <a:spLocks noChangeArrowheads="1"/>
          </p:cNvSpPr>
          <p:nvPr/>
        </p:nvSpPr>
        <p:spPr bwMode="auto">
          <a:xfrm>
            <a:off x="6583171" y="5785145"/>
            <a:ext cx="165141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나쁜 기준원소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AutoShape 31"/>
          <p:cNvSpPr>
            <a:spLocks/>
          </p:cNvSpPr>
          <p:nvPr/>
        </p:nvSpPr>
        <p:spPr bwMode="auto">
          <a:xfrm rot="16200000">
            <a:off x="4493419" y="3864771"/>
            <a:ext cx="228600" cy="3500462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AutoShape 32"/>
          <p:cNvSpPr>
            <a:spLocks/>
          </p:cNvSpPr>
          <p:nvPr/>
        </p:nvSpPr>
        <p:spPr bwMode="auto">
          <a:xfrm rot="16200000">
            <a:off x="1707337" y="4793465"/>
            <a:ext cx="228600" cy="1643074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직선 연결선 114"/>
          <p:cNvCxnSpPr>
            <a:stCxn id="111" idx="6"/>
            <a:endCxn id="112" idx="2"/>
          </p:cNvCxnSpPr>
          <p:nvPr/>
        </p:nvCxnSpPr>
        <p:spPr bwMode="auto">
          <a:xfrm>
            <a:off x="4980658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>
            <a:stCxn id="112" idx="6"/>
            <a:endCxn id="113" idx="2"/>
          </p:cNvCxnSpPr>
          <p:nvPr/>
        </p:nvCxnSpPr>
        <p:spPr bwMode="auto">
          <a:xfrm>
            <a:off x="5450065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/>
          <p:cNvCxnSpPr>
            <a:stCxn id="114" idx="6"/>
            <a:endCxn id="119" idx="2"/>
          </p:cNvCxnSpPr>
          <p:nvPr/>
        </p:nvCxnSpPr>
        <p:spPr bwMode="auto">
          <a:xfrm>
            <a:off x="6388881" y="5322243"/>
            <a:ext cx="25484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직선 연결선 117"/>
          <p:cNvCxnSpPr>
            <a:stCxn id="113" idx="6"/>
            <a:endCxn id="114" idx="2"/>
          </p:cNvCxnSpPr>
          <p:nvPr/>
        </p:nvCxnSpPr>
        <p:spPr bwMode="auto">
          <a:xfrm>
            <a:off x="5919473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6643723" y="521495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0" name="Oval 8"/>
          <p:cNvSpPr>
            <a:spLocks noChangeArrowheads="1"/>
          </p:cNvSpPr>
          <p:nvPr/>
        </p:nvSpPr>
        <p:spPr bwMode="auto">
          <a:xfrm>
            <a:off x="8051946" y="521495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cxnSp>
        <p:nvCxnSpPr>
          <p:cNvPr id="121" name="직선 연결선 120"/>
          <p:cNvCxnSpPr>
            <a:stCxn id="119" idx="6"/>
          </p:cNvCxnSpPr>
          <p:nvPr/>
        </p:nvCxnSpPr>
        <p:spPr bwMode="auto">
          <a:xfrm>
            <a:off x="6858309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직선 연결선 121"/>
          <p:cNvCxnSpPr>
            <a:endCxn id="124" idx="2"/>
          </p:cNvCxnSpPr>
          <p:nvPr/>
        </p:nvCxnSpPr>
        <p:spPr bwMode="auto">
          <a:xfrm>
            <a:off x="7327717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직선 연결선 122"/>
          <p:cNvCxnSpPr>
            <a:stCxn id="124" idx="6"/>
            <a:endCxn id="120" idx="2"/>
          </p:cNvCxnSpPr>
          <p:nvPr/>
        </p:nvCxnSpPr>
        <p:spPr bwMode="auto">
          <a:xfrm>
            <a:off x="7797125" y="5322243"/>
            <a:ext cx="25482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Oval 7"/>
          <p:cNvSpPr>
            <a:spLocks noChangeArrowheads="1"/>
          </p:cNvSpPr>
          <p:nvPr/>
        </p:nvSpPr>
        <p:spPr bwMode="auto">
          <a:xfrm>
            <a:off x="7582539" y="521495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125" name="Oval 6"/>
          <p:cNvSpPr>
            <a:spLocks noChangeArrowheads="1"/>
          </p:cNvSpPr>
          <p:nvPr/>
        </p:nvSpPr>
        <p:spPr bwMode="auto">
          <a:xfrm>
            <a:off x="7113131" y="5214950"/>
            <a:ext cx="214587" cy="2145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cxnSp>
        <p:nvCxnSpPr>
          <p:cNvPr id="127" name="직선 연결선 126"/>
          <p:cNvCxnSpPr>
            <a:stCxn id="99" idx="6"/>
            <a:endCxn id="111" idx="2"/>
          </p:cNvCxnSpPr>
          <p:nvPr/>
        </p:nvCxnSpPr>
        <p:spPr bwMode="auto">
          <a:xfrm>
            <a:off x="4500835" y="5322243"/>
            <a:ext cx="26523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AutoShape 32"/>
          <p:cNvSpPr>
            <a:spLocks/>
          </p:cNvSpPr>
          <p:nvPr/>
        </p:nvSpPr>
        <p:spPr bwMode="auto">
          <a:xfrm rot="16200000">
            <a:off x="7279501" y="4793465"/>
            <a:ext cx="228600" cy="1643074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2878025" y="5214950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9" name="Oval 8"/>
          <p:cNvSpPr>
            <a:spLocks noChangeArrowheads="1"/>
          </p:cNvSpPr>
          <p:nvPr/>
        </p:nvSpPr>
        <p:spPr bwMode="auto">
          <a:xfrm>
            <a:off x="4286248" y="5214950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3816841" y="5214950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4" name="Oval 6"/>
          <p:cNvSpPr>
            <a:spLocks noChangeArrowheads="1"/>
          </p:cNvSpPr>
          <p:nvPr/>
        </p:nvSpPr>
        <p:spPr bwMode="auto">
          <a:xfrm>
            <a:off x="3347433" y="5214950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11" name="Oval 5"/>
          <p:cNvSpPr>
            <a:spLocks noChangeArrowheads="1"/>
          </p:cNvSpPr>
          <p:nvPr/>
        </p:nvSpPr>
        <p:spPr bwMode="auto">
          <a:xfrm>
            <a:off x="4766071" y="5214950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5235479" y="5214950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3" name="Oval 7"/>
          <p:cNvSpPr>
            <a:spLocks noChangeArrowheads="1"/>
          </p:cNvSpPr>
          <p:nvPr/>
        </p:nvSpPr>
        <p:spPr bwMode="auto">
          <a:xfrm>
            <a:off x="5704887" y="5214950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4" name="Oval 8"/>
          <p:cNvSpPr>
            <a:spLocks noChangeArrowheads="1"/>
          </p:cNvSpPr>
          <p:nvPr/>
        </p:nvSpPr>
        <p:spPr bwMode="auto">
          <a:xfrm>
            <a:off x="6174295" y="5214950"/>
            <a:ext cx="214587" cy="21458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7380312" y="188640"/>
            <a:ext cx="1323566" cy="1156983"/>
            <a:chOff x="1733550" y="5305425"/>
            <a:chExt cx="693738" cy="606425"/>
          </a:xfrm>
        </p:grpSpPr>
        <p:sp>
          <p:nvSpPr>
            <p:cNvPr id="133" name="Freeform 23"/>
            <p:cNvSpPr>
              <a:spLocks/>
            </p:cNvSpPr>
            <p:nvPr/>
          </p:nvSpPr>
          <p:spPr bwMode="auto">
            <a:xfrm>
              <a:off x="1824038" y="5395913"/>
              <a:ext cx="517525" cy="98425"/>
            </a:xfrm>
            <a:custGeom>
              <a:avLst/>
              <a:gdLst/>
              <a:ahLst/>
              <a:cxnLst>
                <a:cxn ang="0">
                  <a:pos x="644" y="28"/>
                </a:cxn>
                <a:cxn ang="0">
                  <a:pos x="622" y="10"/>
                </a:cxn>
                <a:cxn ang="0">
                  <a:pos x="594" y="7"/>
                </a:cxn>
                <a:cxn ang="0">
                  <a:pos x="570" y="22"/>
                </a:cxn>
                <a:cxn ang="0">
                  <a:pos x="559" y="48"/>
                </a:cxn>
                <a:cxn ang="0">
                  <a:pos x="561" y="72"/>
                </a:cxn>
                <a:cxn ang="0">
                  <a:pos x="565" y="82"/>
                </a:cxn>
                <a:cxn ang="0">
                  <a:pos x="545" y="84"/>
                </a:cxn>
                <a:cxn ang="0">
                  <a:pos x="524" y="81"/>
                </a:cxn>
                <a:cxn ang="0">
                  <a:pos x="502" y="73"/>
                </a:cxn>
                <a:cxn ang="0">
                  <a:pos x="477" y="59"/>
                </a:cxn>
                <a:cxn ang="0">
                  <a:pos x="450" y="44"/>
                </a:cxn>
                <a:cxn ang="0">
                  <a:pos x="418" y="33"/>
                </a:cxn>
                <a:cxn ang="0">
                  <a:pos x="369" y="23"/>
                </a:cxn>
                <a:cxn ang="0">
                  <a:pos x="321" y="19"/>
                </a:cxn>
                <a:cxn ang="0">
                  <a:pos x="272" y="21"/>
                </a:cxn>
                <a:cxn ang="0">
                  <a:pos x="225" y="28"/>
                </a:cxn>
                <a:cxn ang="0">
                  <a:pos x="193" y="38"/>
                </a:cxn>
                <a:cxn ang="0">
                  <a:pos x="169" y="51"/>
                </a:cxn>
                <a:cxn ang="0">
                  <a:pos x="144" y="65"/>
                </a:cxn>
                <a:cxn ang="0">
                  <a:pos x="127" y="72"/>
                </a:cxn>
                <a:cxn ang="0">
                  <a:pos x="109" y="74"/>
                </a:cxn>
                <a:cxn ang="0">
                  <a:pos x="91" y="73"/>
                </a:cxn>
                <a:cxn ang="0">
                  <a:pos x="95" y="49"/>
                </a:cxn>
                <a:cxn ang="0">
                  <a:pos x="86" y="22"/>
                </a:cxn>
                <a:cxn ang="0">
                  <a:pos x="64" y="4"/>
                </a:cxn>
                <a:cxn ang="0">
                  <a:pos x="36" y="1"/>
                </a:cxn>
                <a:cxn ang="0">
                  <a:pos x="12" y="16"/>
                </a:cxn>
                <a:cxn ang="0">
                  <a:pos x="0" y="42"/>
                </a:cxn>
                <a:cxn ang="0">
                  <a:pos x="4" y="69"/>
                </a:cxn>
                <a:cxn ang="0">
                  <a:pos x="15" y="87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8" y="112"/>
                </a:cxn>
                <a:cxn ang="0">
                  <a:pos x="102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6" y="82"/>
                </a:cxn>
                <a:cxn ang="0">
                  <a:pos x="245" y="74"/>
                </a:cxn>
                <a:cxn ang="0">
                  <a:pos x="298" y="69"/>
                </a:cxn>
                <a:cxn ang="0">
                  <a:pos x="372" y="73"/>
                </a:cxn>
                <a:cxn ang="0">
                  <a:pos x="414" y="81"/>
                </a:cxn>
                <a:cxn ang="0">
                  <a:pos x="440" y="90"/>
                </a:cxn>
                <a:cxn ang="0">
                  <a:pos x="480" y="106"/>
                </a:cxn>
                <a:cxn ang="0">
                  <a:pos x="522" y="120"/>
                </a:cxn>
                <a:cxn ang="0">
                  <a:pos x="562" y="125"/>
                </a:cxn>
                <a:cxn ang="0">
                  <a:pos x="597" y="120"/>
                </a:cxn>
                <a:cxn ang="0">
                  <a:pos x="625" y="106"/>
                </a:cxn>
                <a:cxn ang="0">
                  <a:pos x="651" y="76"/>
                </a:cxn>
              </a:cxnLst>
              <a:rect l="0" t="0" r="r" b="b"/>
              <a:pathLst>
                <a:path w="653" h="125">
                  <a:moveTo>
                    <a:pt x="652" y="46"/>
                  </a:moveTo>
                  <a:lnTo>
                    <a:pt x="649" y="36"/>
                  </a:lnTo>
                  <a:lnTo>
                    <a:pt x="644" y="28"/>
                  </a:lnTo>
                  <a:lnTo>
                    <a:pt x="638" y="20"/>
                  </a:lnTo>
                  <a:lnTo>
                    <a:pt x="630" y="14"/>
                  </a:lnTo>
                  <a:lnTo>
                    <a:pt x="622" y="10"/>
                  </a:lnTo>
                  <a:lnTo>
                    <a:pt x="613" y="7"/>
                  </a:lnTo>
                  <a:lnTo>
                    <a:pt x="604" y="6"/>
                  </a:lnTo>
                  <a:lnTo>
                    <a:pt x="594" y="7"/>
                  </a:lnTo>
                  <a:lnTo>
                    <a:pt x="585" y="11"/>
                  </a:lnTo>
                  <a:lnTo>
                    <a:pt x="577" y="15"/>
                  </a:lnTo>
                  <a:lnTo>
                    <a:pt x="570" y="22"/>
                  </a:lnTo>
                  <a:lnTo>
                    <a:pt x="565" y="30"/>
                  </a:lnTo>
                  <a:lnTo>
                    <a:pt x="561" y="38"/>
                  </a:lnTo>
                  <a:lnTo>
                    <a:pt x="559" y="48"/>
                  </a:lnTo>
                  <a:lnTo>
                    <a:pt x="559" y="58"/>
                  </a:lnTo>
                  <a:lnTo>
                    <a:pt x="560" y="68"/>
                  </a:lnTo>
                  <a:lnTo>
                    <a:pt x="561" y="72"/>
                  </a:lnTo>
                  <a:lnTo>
                    <a:pt x="562" y="75"/>
                  </a:lnTo>
                  <a:lnTo>
                    <a:pt x="564" y="79"/>
                  </a:lnTo>
                  <a:lnTo>
                    <a:pt x="565" y="82"/>
                  </a:lnTo>
                  <a:lnTo>
                    <a:pt x="559" y="83"/>
                  </a:lnTo>
                  <a:lnTo>
                    <a:pt x="552" y="84"/>
                  </a:lnTo>
                  <a:lnTo>
                    <a:pt x="545" y="84"/>
                  </a:lnTo>
                  <a:lnTo>
                    <a:pt x="538" y="84"/>
                  </a:lnTo>
                  <a:lnTo>
                    <a:pt x="531" y="83"/>
                  </a:lnTo>
                  <a:lnTo>
                    <a:pt x="524" y="81"/>
                  </a:lnTo>
                  <a:lnTo>
                    <a:pt x="517" y="79"/>
                  </a:lnTo>
                  <a:lnTo>
                    <a:pt x="510" y="76"/>
                  </a:lnTo>
                  <a:lnTo>
                    <a:pt x="502" y="73"/>
                  </a:lnTo>
                  <a:lnTo>
                    <a:pt x="494" y="69"/>
                  </a:lnTo>
                  <a:lnTo>
                    <a:pt x="485" y="64"/>
                  </a:lnTo>
                  <a:lnTo>
                    <a:pt x="477" y="59"/>
                  </a:lnTo>
                  <a:lnTo>
                    <a:pt x="467" y="53"/>
                  </a:lnTo>
                  <a:lnTo>
                    <a:pt x="458" y="49"/>
                  </a:lnTo>
                  <a:lnTo>
                    <a:pt x="450" y="44"/>
                  </a:lnTo>
                  <a:lnTo>
                    <a:pt x="442" y="41"/>
                  </a:lnTo>
                  <a:lnTo>
                    <a:pt x="431" y="37"/>
                  </a:lnTo>
                  <a:lnTo>
                    <a:pt x="418" y="33"/>
                  </a:lnTo>
                  <a:lnTo>
                    <a:pt x="403" y="29"/>
                  </a:lnTo>
                  <a:lnTo>
                    <a:pt x="387" y="26"/>
                  </a:lnTo>
                  <a:lnTo>
                    <a:pt x="369" y="23"/>
                  </a:lnTo>
                  <a:lnTo>
                    <a:pt x="353" y="21"/>
                  </a:lnTo>
                  <a:lnTo>
                    <a:pt x="336" y="20"/>
                  </a:lnTo>
                  <a:lnTo>
                    <a:pt x="321" y="19"/>
                  </a:lnTo>
                  <a:lnTo>
                    <a:pt x="306" y="19"/>
                  </a:lnTo>
                  <a:lnTo>
                    <a:pt x="290" y="20"/>
                  </a:lnTo>
                  <a:lnTo>
                    <a:pt x="272" y="21"/>
                  </a:lnTo>
                  <a:lnTo>
                    <a:pt x="256" y="23"/>
                  </a:lnTo>
                  <a:lnTo>
                    <a:pt x="240" y="26"/>
                  </a:lnTo>
                  <a:lnTo>
                    <a:pt x="225" y="28"/>
                  </a:lnTo>
                  <a:lnTo>
                    <a:pt x="211" y="31"/>
                  </a:lnTo>
                  <a:lnTo>
                    <a:pt x="201" y="35"/>
                  </a:lnTo>
                  <a:lnTo>
                    <a:pt x="193" y="38"/>
                  </a:lnTo>
                  <a:lnTo>
                    <a:pt x="185" y="42"/>
                  </a:lnTo>
                  <a:lnTo>
                    <a:pt x="177" y="46"/>
                  </a:lnTo>
                  <a:lnTo>
                    <a:pt x="169" y="51"/>
                  </a:lnTo>
                  <a:lnTo>
                    <a:pt x="161" y="57"/>
                  </a:lnTo>
                  <a:lnTo>
                    <a:pt x="153" y="61"/>
                  </a:lnTo>
                  <a:lnTo>
                    <a:pt x="144" y="65"/>
                  </a:lnTo>
                  <a:lnTo>
                    <a:pt x="138" y="68"/>
                  </a:lnTo>
                  <a:lnTo>
                    <a:pt x="132" y="69"/>
                  </a:lnTo>
                  <a:lnTo>
                    <a:pt x="127" y="72"/>
                  </a:lnTo>
                  <a:lnTo>
                    <a:pt x="120" y="73"/>
                  </a:lnTo>
                  <a:lnTo>
                    <a:pt x="114" y="73"/>
                  </a:lnTo>
                  <a:lnTo>
                    <a:pt x="109" y="74"/>
                  </a:lnTo>
                  <a:lnTo>
                    <a:pt x="103" y="74"/>
                  </a:lnTo>
                  <a:lnTo>
                    <a:pt x="97" y="74"/>
                  </a:lnTo>
                  <a:lnTo>
                    <a:pt x="91" y="73"/>
                  </a:lnTo>
                  <a:lnTo>
                    <a:pt x="94" y="66"/>
                  </a:lnTo>
                  <a:lnTo>
                    <a:pt x="95" y="58"/>
                  </a:lnTo>
                  <a:lnTo>
                    <a:pt x="95" y="49"/>
                  </a:lnTo>
                  <a:lnTo>
                    <a:pt x="94" y="41"/>
                  </a:lnTo>
                  <a:lnTo>
                    <a:pt x="90" y="30"/>
                  </a:lnTo>
                  <a:lnTo>
                    <a:pt x="86" y="22"/>
                  </a:lnTo>
                  <a:lnTo>
                    <a:pt x="80" y="14"/>
                  </a:lnTo>
                  <a:lnTo>
                    <a:pt x="72" y="8"/>
                  </a:lnTo>
                  <a:lnTo>
                    <a:pt x="64" y="4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6" y="1"/>
                  </a:lnTo>
                  <a:lnTo>
                    <a:pt x="27" y="5"/>
                  </a:lnTo>
                  <a:lnTo>
                    <a:pt x="19" y="10"/>
                  </a:lnTo>
                  <a:lnTo>
                    <a:pt x="12" y="16"/>
                  </a:lnTo>
                  <a:lnTo>
                    <a:pt x="7" y="24"/>
                  </a:lnTo>
                  <a:lnTo>
                    <a:pt x="3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69"/>
                  </a:lnTo>
                  <a:lnTo>
                    <a:pt x="7" y="76"/>
                  </a:lnTo>
                  <a:lnTo>
                    <a:pt x="11" y="82"/>
                  </a:lnTo>
                  <a:lnTo>
                    <a:pt x="15" y="87"/>
                  </a:lnTo>
                  <a:lnTo>
                    <a:pt x="20" y="91"/>
                  </a:lnTo>
                  <a:lnTo>
                    <a:pt x="26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9"/>
                  </a:lnTo>
                  <a:lnTo>
                    <a:pt x="69" y="111"/>
                  </a:lnTo>
                  <a:lnTo>
                    <a:pt x="78" y="112"/>
                  </a:lnTo>
                  <a:lnTo>
                    <a:pt x="86" y="113"/>
                  </a:lnTo>
                  <a:lnTo>
                    <a:pt x="94" y="114"/>
                  </a:lnTo>
                  <a:lnTo>
                    <a:pt x="102" y="114"/>
                  </a:lnTo>
                  <a:lnTo>
                    <a:pt x="116" y="113"/>
                  </a:lnTo>
                  <a:lnTo>
                    <a:pt x="131" y="111"/>
                  </a:lnTo>
                  <a:lnTo>
                    <a:pt x="143" y="107"/>
                  </a:lnTo>
                  <a:lnTo>
                    <a:pt x="157" y="103"/>
                  </a:lnTo>
                  <a:lnTo>
                    <a:pt x="170" y="98"/>
                  </a:lnTo>
                  <a:lnTo>
                    <a:pt x="182" y="92"/>
                  </a:lnTo>
                  <a:lnTo>
                    <a:pt x="195" y="88"/>
                  </a:lnTo>
                  <a:lnTo>
                    <a:pt x="209" y="84"/>
                  </a:lnTo>
                  <a:lnTo>
                    <a:pt x="216" y="82"/>
                  </a:lnTo>
                  <a:lnTo>
                    <a:pt x="224" y="80"/>
                  </a:lnTo>
                  <a:lnTo>
                    <a:pt x="233" y="77"/>
                  </a:lnTo>
                  <a:lnTo>
                    <a:pt x="245" y="74"/>
                  </a:lnTo>
                  <a:lnTo>
                    <a:pt x="259" y="73"/>
                  </a:lnTo>
                  <a:lnTo>
                    <a:pt x="276" y="71"/>
                  </a:lnTo>
                  <a:lnTo>
                    <a:pt x="298" y="69"/>
                  </a:lnTo>
                  <a:lnTo>
                    <a:pt x="324" y="68"/>
                  </a:lnTo>
                  <a:lnTo>
                    <a:pt x="351" y="71"/>
                  </a:lnTo>
                  <a:lnTo>
                    <a:pt x="372" y="73"/>
                  </a:lnTo>
                  <a:lnTo>
                    <a:pt x="389" y="75"/>
                  </a:lnTo>
                  <a:lnTo>
                    <a:pt x="403" y="79"/>
                  </a:lnTo>
                  <a:lnTo>
                    <a:pt x="414" y="81"/>
                  </a:lnTo>
                  <a:lnTo>
                    <a:pt x="424" y="84"/>
                  </a:lnTo>
                  <a:lnTo>
                    <a:pt x="432" y="88"/>
                  </a:lnTo>
                  <a:lnTo>
                    <a:pt x="440" y="90"/>
                  </a:lnTo>
                  <a:lnTo>
                    <a:pt x="454" y="95"/>
                  </a:lnTo>
                  <a:lnTo>
                    <a:pt x="467" y="100"/>
                  </a:lnTo>
                  <a:lnTo>
                    <a:pt x="480" y="106"/>
                  </a:lnTo>
                  <a:lnTo>
                    <a:pt x="494" y="111"/>
                  </a:lnTo>
                  <a:lnTo>
                    <a:pt x="508" y="117"/>
                  </a:lnTo>
                  <a:lnTo>
                    <a:pt x="522" y="120"/>
                  </a:lnTo>
                  <a:lnTo>
                    <a:pt x="535" y="123"/>
                  </a:lnTo>
                  <a:lnTo>
                    <a:pt x="550" y="125"/>
                  </a:lnTo>
                  <a:lnTo>
                    <a:pt x="562" y="125"/>
                  </a:lnTo>
                  <a:lnTo>
                    <a:pt x="574" y="125"/>
                  </a:lnTo>
                  <a:lnTo>
                    <a:pt x="585" y="122"/>
                  </a:lnTo>
                  <a:lnTo>
                    <a:pt x="597" y="120"/>
                  </a:lnTo>
                  <a:lnTo>
                    <a:pt x="607" y="117"/>
                  </a:lnTo>
                  <a:lnTo>
                    <a:pt x="617" y="112"/>
                  </a:lnTo>
                  <a:lnTo>
                    <a:pt x="625" y="106"/>
                  </a:lnTo>
                  <a:lnTo>
                    <a:pt x="634" y="99"/>
                  </a:lnTo>
                  <a:lnTo>
                    <a:pt x="644" y="89"/>
                  </a:lnTo>
                  <a:lnTo>
                    <a:pt x="651" y="76"/>
                  </a:lnTo>
                  <a:lnTo>
                    <a:pt x="653" y="61"/>
                  </a:lnTo>
                  <a:lnTo>
                    <a:pt x="652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4" name="Freeform 24"/>
            <p:cNvSpPr>
              <a:spLocks/>
            </p:cNvSpPr>
            <p:nvPr/>
          </p:nvSpPr>
          <p:spPr bwMode="auto">
            <a:xfrm>
              <a:off x="1733550" y="5670550"/>
              <a:ext cx="24923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09"/>
                </a:cxn>
                <a:cxn ang="0">
                  <a:pos x="127" y="116"/>
                </a:cxn>
                <a:cxn ang="0">
                  <a:pos x="157" y="119"/>
                </a:cxn>
                <a:cxn ang="0">
                  <a:pos x="187" y="116"/>
                </a:cxn>
                <a:cxn ang="0">
                  <a:pos x="215" y="109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2" y="67"/>
                </a:cxn>
                <a:cxn ang="0">
                  <a:pos x="297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09"/>
                  </a:lnTo>
                  <a:lnTo>
                    <a:pt x="127" y="116"/>
                  </a:lnTo>
                  <a:lnTo>
                    <a:pt x="157" y="119"/>
                  </a:lnTo>
                  <a:lnTo>
                    <a:pt x="187" y="116"/>
                  </a:lnTo>
                  <a:lnTo>
                    <a:pt x="215" y="109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2" y="67"/>
                  </a:lnTo>
                  <a:lnTo>
                    <a:pt x="297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5" name="Freeform 25"/>
            <p:cNvSpPr>
              <a:spLocks/>
            </p:cNvSpPr>
            <p:nvPr/>
          </p:nvSpPr>
          <p:spPr bwMode="auto">
            <a:xfrm>
              <a:off x="1760538" y="5454650"/>
              <a:ext cx="101600" cy="223837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6" name="Freeform 26"/>
            <p:cNvSpPr>
              <a:spLocks/>
            </p:cNvSpPr>
            <p:nvPr/>
          </p:nvSpPr>
          <p:spPr bwMode="auto">
            <a:xfrm>
              <a:off x="1852613" y="5454650"/>
              <a:ext cx="103188" cy="223837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7" name="Freeform 27"/>
            <p:cNvSpPr>
              <a:spLocks/>
            </p:cNvSpPr>
            <p:nvPr/>
          </p:nvSpPr>
          <p:spPr bwMode="auto">
            <a:xfrm>
              <a:off x="2178050" y="5670550"/>
              <a:ext cx="24923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0" y="84"/>
                </a:cxn>
                <a:cxn ang="0">
                  <a:pos x="73" y="98"/>
                </a:cxn>
                <a:cxn ang="0">
                  <a:pos x="99" y="109"/>
                </a:cxn>
                <a:cxn ang="0">
                  <a:pos x="127" y="116"/>
                </a:cxn>
                <a:cxn ang="0">
                  <a:pos x="157" y="119"/>
                </a:cxn>
                <a:cxn ang="0">
                  <a:pos x="187" y="116"/>
                </a:cxn>
                <a:cxn ang="0">
                  <a:pos x="214" y="109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5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0" y="84"/>
                  </a:lnTo>
                  <a:lnTo>
                    <a:pt x="73" y="98"/>
                  </a:lnTo>
                  <a:lnTo>
                    <a:pt x="99" y="109"/>
                  </a:lnTo>
                  <a:lnTo>
                    <a:pt x="127" y="116"/>
                  </a:lnTo>
                  <a:lnTo>
                    <a:pt x="157" y="119"/>
                  </a:lnTo>
                  <a:lnTo>
                    <a:pt x="187" y="116"/>
                  </a:lnTo>
                  <a:lnTo>
                    <a:pt x="214" y="109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9" name="Freeform 28"/>
            <p:cNvSpPr>
              <a:spLocks/>
            </p:cNvSpPr>
            <p:nvPr/>
          </p:nvSpPr>
          <p:spPr bwMode="auto">
            <a:xfrm>
              <a:off x="2205038" y="5454650"/>
              <a:ext cx="101600" cy="223837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9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9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0" name="Freeform 29"/>
            <p:cNvSpPr>
              <a:spLocks/>
            </p:cNvSpPr>
            <p:nvPr/>
          </p:nvSpPr>
          <p:spPr bwMode="auto">
            <a:xfrm>
              <a:off x="2297113" y="5454650"/>
              <a:ext cx="101600" cy="223837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1" name="Rectangle 30"/>
            <p:cNvSpPr>
              <a:spLocks noChangeArrowheads="1"/>
            </p:cNvSpPr>
            <p:nvPr/>
          </p:nvSpPr>
          <p:spPr bwMode="auto">
            <a:xfrm>
              <a:off x="2049463" y="5395913"/>
              <a:ext cx="53975" cy="2047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2" name="Rectangle 31"/>
            <p:cNvSpPr>
              <a:spLocks noChangeArrowheads="1"/>
            </p:cNvSpPr>
            <p:nvPr/>
          </p:nvSpPr>
          <p:spPr bwMode="auto">
            <a:xfrm>
              <a:off x="2032000" y="5540375"/>
              <a:ext cx="85725" cy="3270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3" name="Freeform 32"/>
            <p:cNvSpPr>
              <a:spLocks/>
            </p:cNvSpPr>
            <p:nvPr/>
          </p:nvSpPr>
          <p:spPr bwMode="auto">
            <a:xfrm>
              <a:off x="2038350" y="5305425"/>
              <a:ext cx="77788" cy="7778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5"/>
                </a:cxn>
                <a:cxn ang="0">
                  <a:pos x="76" y="90"/>
                </a:cxn>
                <a:cxn ang="0">
                  <a:pos x="85" y="85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50"/>
                </a:cxn>
                <a:cxn ang="0">
                  <a:pos x="97" y="40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5" y="14"/>
                </a:cxn>
                <a:cxn ang="0">
                  <a:pos x="76" y="9"/>
                </a:cxn>
                <a:cxn ang="0">
                  <a:pos x="68" y="4"/>
                </a:cxn>
                <a:cxn ang="0">
                  <a:pos x="59" y="2"/>
                </a:cxn>
                <a:cxn ang="0">
                  <a:pos x="49" y="0"/>
                </a:cxn>
                <a:cxn ang="0">
                  <a:pos x="40" y="2"/>
                </a:cxn>
                <a:cxn ang="0">
                  <a:pos x="30" y="4"/>
                </a:cxn>
                <a:cxn ang="0">
                  <a:pos x="22" y="9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1" y="40"/>
                </a:cxn>
                <a:cxn ang="0">
                  <a:pos x="0" y="50"/>
                </a:cxn>
                <a:cxn ang="0">
                  <a:pos x="1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5"/>
                </a:cxn>
                <a:cxn ang="0">
                  <a:pos x="22" y="90"/>
                </a:cxn>
                <a:cxn ang="0">
                  <a:pos x="30" y="95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5"/>
                  </a:lnTo>
                  <a:lnTo>
                    <a:pt x="76" y="90"/>
                  </a:lnTo>
                  <a:lnTo>
                    <a:pt x="85" y="85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50"/>
                  </a:lnTo>
                  <a:lnTo>
                    <a:pt x="97" y="40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5" y="14"/>
                  </a:lnTo>
                  <a:lnTo>
                    <a:pt x="76" y="9"/>
                  </a:lnTo>
                  <a:lnTo>
                    <a:pt x="68" y="4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0" y="2"/>
                  </a:lnTo>
                  <a:lnTo>
                    <a:pt x="30" y="4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1" y="40"/>
                  </a:lnTo>
                  <a:lnTo>
                    <a:pt x="0" y="50"/>
                  </a:lnTo>
                  <a:lnTo>
                    <a:pt x="1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5"/>
                  </a:lnTo>
                  <a:lnTo>
                    <a:pt x="22" y="90"/>
                  </a:lnTo>
                  <a:lnTo>
                    <a:pt x="30" y="95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4" name="Rectangle 33"/>
            <p:cNvSpPr>
              <a:spLocks noChangeArrowheads="1"/>
            </p:cNvSpPr>
            <p:nvPr/>
          </p:nvSpPr>
          <p:spPr bwMode="auto">
            <a:xfrm>
              <a:off x="1836738" y="5851525"/>
              <a:ext cx="474663" cy="60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무작위 퀵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2937508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quick-sort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결정적</a:t>
            </a:r>
            <a:r>
              <a:rPr lang="ko-KR" altLang="en-US" dirty="0">
                <a:ea typeface="맑은 고딕" pitchFamily="50" charset="-127"/>
              </a:rPr>
              <a:t> 버전에서는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기준원소로서 리스트로부터의 특정한 원소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즉 </a:t>
            </a:r>
            <a:r>
              <a:rPr lang="ko-KR" altLang="en-US" b="1" dirty="0">
                <a:ea typeface="맑은 고딕" pitchFamily="50" charset="-127"/>
              </a:rPr>
              <a:t>마지막 원소</a:t>
            </a:r>
            <a:r>
              <a:rPr lang="ko-KR" altLang="en-US" dirty="0">
                <a:ea typeface="맑은 고딕" pitchFamily="50" charset="-127"/>
              </a:rPr>
              <a:t>를 선택하였다</a:t>
            </a:r>
            <a:endParaRPr lang="en-US" altLang="ko-KR" b="1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기준원소 선택을 위한 새로운 규칙</a:t>
            </a:r>
            <a:endParaRPr lang="en-US" altLang="ko-KR" dirty="0">
              <a:ea typeface="맑은 고딕" pitchFamily="50" charset="-127"/>
            </a:endParaRPr>
          </a:p>
          <a:p>
            <a:pPr latinLnBrk="0">
              <a:buNone/>
            </a:pPr>
            <a:r>
              <a:rPr lang="en-US" altLang="ko-KR" dirty="0">
                <a:ea typeface="맑은 고딕" pitchFamily="50" charset="-127"/>
              </a:rPr>
              <a:t>	“</a:t>
            </a:r>
            <a:r>
              <a:rPr lang="ko-KR" altLang="en-US" dirty="0">
                <a:ea typeface="맑은 고딕" pitchFamily="50" charset="-127"/>
              </a:rPr>
              <a:t>입력 리스트의 </a:t>
            </a:r>
            <a:r>
              <a:rPr lang="ko-KR" altLang="en-US" b="1" dirty="0">
                <a:ea typeface="맑은 고딕" pitchFamily="50" charset="-127"/>
              </a:rPr>
              <a:t>무작위</a:t>
            </a:r>
            <a:r>
              <a:rPr lang="en-US" altLang="ko-KR" dirty="0">
                <a:ea typeface="맑은 고딕" pitchFamily="50" charset="-127"/>
              </a:rPr>
              <a:t>(random)</a:t>
            </a:r>
            <a:r>
              <a:rPr lang="ko-KR" altLang="en-US" b="1" dirty="0">
                <a:ea typeface="맑은 고딕" pitchFamily="50" charset="-127"/>
              </a:rPr>
              <a:t> 원소</a:t>
            </a:r>
            <a:r>
              <a:rPr lang="ko-KR" altLang="en-US" dirty="0">
                <a:ea typeface="맑은 고딕" pitchFamily="50" charset="-127"/>
              </a:rPr>
              <a:t>를 선택하라</a:t>
            </a:r>
            <a:r>
              <a:rPr lang="en-US" altLang="ko-KR" dirty="0">
                <a:ea typeface="맑은 고딕" pitchFamily="50" charset="-127"/>
              </a:rPr>
              <a:t>”</a:t>
            </a:r>
          </a:p>
          <a:p>
            <a:pPr latinLnBrk="0"/>
            <a:r>
              <a:rPr lang="ko-KR" altLang="en-US" b="1" dirty="0">
                <a:ea typeface="맑은 고딕" pitchFamily="50" charset="-127"/>
              </a:rPr>
              <a:t>확률적</a:t>
            </a:r>
            <a:r>
              <a:rPr lang="en-US" altLang="ko-KR" b="1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상식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>
                <a:ea typeface="맑은 고딕" pitchFamily="50" charset="-127"/>
              </a:rPr>
              <a:t>개의 헤드를 얻기 위한 동전던지기의 기대회수는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>
                <a:ea typeface="맑은 고딕" pitchFamily="50" charset="-127"/>
              </a:rPr>
              <a:t>다</a:t>
            </a:r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grpSp>
        <p:nvGrpSpPr>
          <p:cNvPr id="470" name="그룹 469"/>
          <p:cNvGrpSpPr/>
          <p:nvPr/>
        </p:nvGrpSpPr>
        <p:grpSpPr>
          <a:xfrm>
            <a:off x="6660232" y="188640"/>
            <a:ext cx="2081290" cy="1440160"/>
            <a:chOff x="4013200" y="3833813"/>
            <a:chExt cx="3117851" cy="2157413"/>
          </a:xfrm>
        </p:grpSpPr>
        <p:sp>
          <p:nvSpPr>
            <p:cNvPr id="471" name="Freeform 87"/>
            <p:cNvSpPr>
              <a:spLocks/>
            </p:cNvSpPr>
            <p:nvPr/>
          </p:nvSpPr>
          <p:spPr bwMode="auto">
            <a:xfrm>
              <a:off x="4013200" y="3840163"/>
              <a:ext cx="1654175" cy="2151063"/>
            </a:xfrm>
            <a:custGeom>
              <a:avLst/>
              <a:gdLst/>
              <a:ahLst/>
              <a:cxnLst>
                <a:cxn ang="0">
                  <a:pos x="0" y="1251"/>
                </a:cxn>
                <a:cxn ang="0">
                  <a:pos x="170" y="1339"/>
                </a:cxn>
                <a:cxn ang="0">
                  <a:pos x="264" y="1086"/>
                </a:cxn>
                <a:cxn ang="0">
                  <a:pos x="651" y="1332"/>
                </a:cxn>
                <a:cxn ang="0">
                  <a:pos x="826" y="1328"/>
                </a:cxn>
                <a:cxn ang="0">
                  <a:pos x="659" y="1053"/>
                </a:cxn>
                <a:cxn ang="0">
                  <a:pos x="730" y="627"/>
                </a:cxn>
                <a:cxn ang="0">
                  <a:pos x="994" y="764"/>
                </a:cxn>
                <a:cxn ang="0">
                  <a:pos x="1040" y="751"/>
                </a:cxn>
                <a:cxn ang="0">
                  <a:pos x="1021" y="684"/>
                </a:cxn>
                <a:cxn ang="0">
                  <a:pos x="689" y="434"/>
                </a:cxn>
                <a:cxn ang="0">
                  <a:pos x="687" y="340"/>
                </a:cxn>
                <a:cxn ang="0">
                  <a:pos x="669" y="261"/>
                </a:cxn>
                <a:cxn ang="0">
                  <a:pos x="547" y="207"/>
                </a:cxn>
                <a:cxn ang="0">
                  <a:pos x="519" y="268"/>
                </a:cxn>
                <a:cxn ang="0">
                  <a:pos x="561" y="311"/>
                </a:cxn>
                <a:cxn ang="0">
                  <a:pos x="595" y="342"/>
                </a:cxn>
                <a:cxn ang="0">
                  <a:pos x="539" y="414"/>
                </a:cxn>
                <a:cxn ang="0">
                  <a:pos x="551" y="181"/>
                </a:cxn>
                <a:cxn ang="0">
                  <a:pos x="619" y="155"/>
                </a:cxn>
                <a:cxn ang="0">
                  <a:pos x="608" y="74"/>
                </a:cxn>
                <a:cxn ang="0">
                  <a:pos x="515" y="54"/>
                </a:cxn>
                <a:cxn ang="0">
                  <a:pos x="175" y="18"/>
                </a:cxn>
                <a:cxn ang="0">
                  <a:pos x="71" y="0"/>
                </a:cxn>
                <a:cxn ang="0">
                  <a:pos x="28" y="46"/>
                </a:cxn>
                <a:cxn ang="0">
                  <a:pos x="48" y="103"/>
                </a:cxn>
                <a:cxn ang="0">
                  <a:pos x="26" y="144"/>
                </a:cxn>
                <a:cxn ang="0">
                  <a:pos x="28" y="189"/>
                </a:cxn>
                <a:cxn ang="0">
                  <a:pos x="57" y="246"/>
                </a:cxn>
                <a:cxn ang="0">
                  <a:pos x="146" y="250"/>
                </a:cxn>
                <a:cxn ang="0">
                  <a:pos x="272" y="175"/>
                </a:cxn>
                <a:cxn ang="0">
                  <a:pos x="344" y="475"/>
                </a:cxn>
              </a:cxnLst>
              <a:rect l="0" t="0" r="r" b="b"/>
              <a:pathLst>
                <a:path w="1042" h="1355">
                  <a:moveTo>
                    <a:pt x="344" y="475"/>
                  </a:moveTo>
                  <a:lnTo>
                    <a:pt x="0" y="1251"/>
                  </a:lnTo>
                  <a:lnTo>
                    <a:pt x="116" y="1339"/>
                  </a:lnTo>
                  <a:lnTo>
                    <a:pt x="170" y="1339"/>
                  </a:lnTo>
                  <a:lnTo>
                    <a:pt x="111" y="1253"/>
                  </a:lnTo>
                  <a:lnTo>
                    <a:pt x="264" y="1086"/>
                  </a:lnTo>
                  <a:lnTo>
                    <a:pt x="486" y="1112"/>
                  </a:lnTo>
                  <a:lnTo>
                    <a:pt x="651" y="1332"/>
                  </a:lnTo>
                  <a:lnTo>
                    <a:pt x="780" y="1355"/>
                  </a:lnTo>
                  <a:lnTo>
                    <a:pt x="826" y="1328"/>
                  </a:lnTo>
                  <a:lnTo>
                    <a:pt x="732" y="1278"/>
                  </a:lnTo>
                  <a:lnTo>
                    <a:pt x="659" y="1053"/>
                  </a:lnTo>
                  <a:lnTo>
                    <a:pt x="602" y="853"/>
                  </a:lnTo>
                  <a:lnTo>
                    <a:pt x="730" y="627"/>
                  </a:lnTo>
                  <a:lnTo>
                    <a:pt x="958" y="747"/>
                  </a:lnTo>
                  <a:lnTo>
                    <a:pt x="994" y="764"/>
                  </a:lnTo>
                  <a:lnTo>
                    <a:pt x="1019" y="770"/>
                  </a:lnTo>
                  <a:lnTo>
                    <a:pt x="1040" y="751"/>
                  </a:lnTo>
                  <a:lnTo>
                    <a:pt x="1042" y="727"/>
                  </a:lnTo>
                  <a:lnTo>
                    <a:pt x="1021" y="684"/>
                  </a:lnTo>
                  <a:lnTo>
                    <a:pt x="826" y="450"/>
                  </a:lnTo>
                  <a:lnTo>
                    <a:pt x="689" y="434"/>
                  </a:lnTo>
                  <a:lnTo>
                    <a:pt x="676" y="366"/>
                  </a:lnTo>
                  <a:lnTo>
                    <a:pt x="687" y="340"/>
                  </a:lnTo>
                  <a:lnTo>
                    <a:pt x="696" y="299"/>
                  </a:lnTo>
                  <a:lnTo>
                    <a:pt x="669" y="261"/>
                  </a:lnTo>
                  <a:lnTo>
                    <a:pt x="590" y="207"/>
                  </a:lnTo>
                  <a:lnTo>
                    <a:pt x="547" y="207"/>
                  </a:lnTo>
                  <a:lnTo>
                    <a:pt x="519" y="231"/>
                  </a:lnTo>
                  <a:lnTo>
                    <a:pt x="519" y="268"/>
                  </a:lnTo>
                  <a:lnTo>
                    <a:pt x="539" y="295"/>
                  </a:lnTo>
                  <a:lnTo>
                    <a:pt x="561" y="311"/>
                  </a:lnTo>
                  <a:lnTo>
                    <a:pt x="595" y="326"/>
                  </a:lnTo>
                  <a:lnTo>
                    <a:pt x="595" y="342"/>
                  </a:lnTo>
                  <a:lnTo>
                    <a:pt x="551" y="414"/>
                  </a:lnTo>
                  <a:lnTo>
                    <a:pt x="539" y="414"/>
                  </a:lnTo>
                  <a:lnTo>
                    <a:pt x="412" y="183"/>
                  </a:lnTo>
                  <a:lnTo>
                    <a:pt x="551" y="181"/>
                  </a:lnTo>
                  <a:lnTo>
                    <a:pt x="598" y="173"/>
                  </a:lnTo>
                  <a:lnTo>
                    <a:pt x="619" y="155"/>
                  </a:lnTo>
                  <a:lnTo>
                    <a:pt x="824" y="111"/>
                  </a:lnTo>
                  <a:lnTo>
                    <a:pt x="608" y="74"/>
                  </a:lnTo>
                  <a:lnTo>
                    <a:pt x="584" y="59"/>
                  </a:lnTo>
                  <a:lnTo>
                    <a:pt x="515" y="54"/>
                  </a:lnTo>
                  <a:lnTo>
                    <a:pt x="266" y="78"/>
                  </a:lnTo>
                  <a:lnTo>
                    <a:pt x="175" y="18"/>
                  </a:lnTo>
                  <a:lnTo>
                    <a:pt x="124" y="0"/>
                  </a:lnTo>
                  <a:lnTo>
                    <a:pt x="71" y="0"/>
                  </a:lnTo>
                  <a:lnTo>
                    <a:pt x="40" y="16"/>
                  </a:lnTo>
                  <a:lnTo>
                    <a:pt x="28" y="46"/>
                  </a:lnTo>
                  <a:lnTo>
                    <a:pt x="30" y="74"/>
                  </a:lnTo>
                  <a:lnTo>
                    <a:pt x="48" y="103"/>
                  </a:lnTo>
                  <a:lnTo>
                    <a:pt x="24" y="115"/>
                  </a:lnTo>
                  <a:lnTo>
                    <a:pt x="26" y="144"/>
                  </a:lnTo>
                  <a:lnTo>
                    <a:pt x="40" y="155"/>
                  </a:lnTo>
                  <a:lnTo>
                    <a:pt x="28" y="189"/>
                  </a:lnTo>
                  <a:lnTo>
                    <a:pt x="35" y="226"/>
                  </a:lnTo>
                  <a:lnTo>
                    <a:pt x="57" y="246"/>
                  </a:lnTo>
                  <a:lnTo>
                    <a:pt x="85" y="255"/>
                  </a:lnTo>
                  <a:lnTo>
                    <a:pt x="146" y="250"/>
                  </a:lnTo>
                  <a:lnTo>
                    <a:pt x="199" y="224"/>
                  </a:lnTo>
                  <a:lnTo>
                    <a:pt x="272" y="175"/>
                  </a:lnTo>
                  <a:lnTo>
                    <a:pt x="290" y="177"/>
                  </a:lnTo>
                  <a:lnTo>
                    <a:pt x="344" y="475"/>
                  </a:lnTo>
                  <a:lnTo>
                    <a:pt x="344" y="475"/>
                  </a:lnTo>
                  <a:close/>
                </a:path>
              </a:pathLst>
            </a:custGeom>
            <a:solidFill>
              <a:srgbClr val="D9E0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72" name="Freeform 88"/>
            <p:cNvSpPr>
              <a:spLocks/>
            </p:cNvSpPr>
            <p:nvPr/>
          </p:nvSpPr>
          <p:spPr bwMode="auto">
            <a:xfrm>
              <a:off x="4719638" y="5791200"/>
              <a:ext cx="531813" cy="179388"/>
            </a:xfrm>
            <a:custGeom>
              <a:avLst/>
              <a:gdLst/>
              <a:ahLst/>
              <a:cxnLst>
                <a:cxn ang="0">
                  <a:pos x="335" y="113"/>
                </a:cxn>
                <a:cxn ang="0">
                  <a:pos x="98" y="93"/>
                </a:cxn>
                <a:cxn ang="0">
                  <a:pos x="0" y="0"/>
                </a:cxn>
                <a:cxn ang="0">
                  <a:pos x="335" y="93"/>
                </a:cxn>
                <a:cxn ang="0">
                  <a:pos x="335" y="113"/>
                </a:cxn>
                <a:cxn ang="0">
                  <a:pos x="335" y="113"/>
                </a:cxn>
              </a:cxnLst>
              <a:rect l="0" t="0" r="r" b="b"/>
              <a:pathLst>
                <a:path w="335" h="113">
                  <a:moveTo>
                    <a:pt x="335" y="113"/>
                  </a:moveTo>
                  <a:lnTo>
                    <a:pt x="98" y="93"/>
                  </a:lnTo>
                  <a:lnTo>
                    <a:pt x="0" y="0"/>
                  </a:lnTo>
                  <a:lnTo>
                    <a:pt x="335" y="93"/>
                  </a:lnTo>
                  <a:lnTo>
                    <a:pt x="335" y="113"/>
                  </a:lnTo>
                  <a:lnTo>
                    <a:pt x="335" y="113"/>
                  </a:lnTo>
                  <a:close/>
                </a:path>
              </a:pathLst>
            </a:custGeom>
            <a:solidFill>
              <a:srgbClr val="BDC9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73" name="Freeform 89"/>
            <p:cNvSpPr>
              <a:spLocks/>
            </p:cNvSpPr>
            <p:nvPr/>
          </p:nvSpPr>
          <p:spPr bwMode="auto">
            <a:xfrm>
              <a:off x="5402263" y="3833813"/>
              <a:ext cx="1728788" cy="1758950"/>
            </a:xfrm>
            <a:custGeom>
              <a:avLst/>
              <a:gdLst/>
              <a:ahLst/>
              <a:cxnLst>
                <a:cxn ang="0">
                  <a:pos x="211" y="261"/>
                </a:cxn>
                <a:cxn ang="0">
                  <a:pos x="181" y="361"/>
                </a:cxn>
                <a:cxn ang="0">
                  <a:pos x="177" y="440"/>
                </a:cxn>
                <a:cxn ang="0">
                  <a:pos x="185" y="526"/>
                </a:cxn>
                <a:cxn ang="0">
                  <a:pos x="202" y="593"/>
                </a:cxn>
                <a:cxn ang="0">
                  <a:pos x="234" y="662"/>
                </a:cxn>
                <a:cxn ang="0">
                  <a:pos x="281" y="711"/>
                </a:cxn>
                <a:cxn ang="0">
                  <a:pos x="195" y="829"/>
                </a:cxn>
                <a:cxn ang="0">
                  <a:pos x="95" y="860"/>
                </a:cxn>
                <a:cxn ang="0">
                  <a:pos x="20" y="909"/>
                </a:cxn>
                <a:cxn ang="0">
                  <a:pos x="0" y="953"/>
                </a:cxn>
                <a:cxn ang="0">
                  <a:pos x="8" y="988"/>
                </a:cxn>
                <a:cxn ang="0">
                  <a:pos x="29" y="1012"/>
                </a:cxn>
                <a:cxn ang="0">
                  <a:pos x="73" y="1025"/>
                </a:cxn>
                <a:cxn ang="0">
                  <a:pos x="63" y="1053"/>
                </a:cxn>
                <a:cxn ang="0">
                  <a:pos x="89" y="1067"/>
                </a:cxn>
                <a:cxn ang="0">
                  <a:pos x="106" y="1060"/>
                </a:cxn>
                <a:cxn ang="0">
                  <a:pos x="122" y="1091"/>
                </a:cxn>
                <a:cxn ang="0">
                  <a:pos x="163" y="1108"/>
                </a:cxn>
                <a:cxn ang="0">
                  <a:pos x="202" y="1106"/>
                </a:cxn>
                <a:cxn ang="0">
                  <a:pos x="241" y="1077"/>
                </a:cxn>
                <a:cxn ang="0">
                  <a:pos x="265" y="1021"/>
                </a:cxn>
                <a:cxn ang="0">
                  <a:pos x="289" y="894"/>
                </a:cxn>
                <a:cxn ang="0">
                  <a:pos x="390" y="796"/>
                </a:cxn>
                <a:cxn ang="0">
                  <a:pos x="439" y="825"/>
                </a:cxn>
                <a:cxn ang="0">
                  <a:pos x="551" y="849"/>
                </a:cxn>
                <a:cxn ang="0">
                  <a:pos x="679" y="855"/>
                </a:cxn>
                <a:cxn ang="0">
                  <a:pos x="784" y="846"/>
                </a:cxn>
                <a:cxn ang="0">
                  <a:pos x="867" y="814"/>
                </a:cxn>
                <a:cxn ang="0">
                  <a:pos x="935" y="772"/>
                </a:cxn>
                <a:cxn ang="0">
                  <a:pos x="998" y="711"/>
                </a:cxn>
                <a:cxn ang="0">
                  <a:pos x="1030" y="656"/>
                </a:cxn>
                <a:cxn ang="0">
                  <a:pos x="1071" y="568"/>
                </a:cxn>
                <a:cxn ang="0">
                  <a:pos x="1085" y="468"/>
                </a:cxn>
                <a:cxn ang="0">
                  <a:pos x="1089" y="352"/>
                </a:cxn>
                <a:cxn ang="0">
                  <a:pos x="1050" y="240"/>
                </a:cxn>
                <a:cxn ang="0">
                  <a:pos x="985" y="148"/>
                </a:cxn>
                <a:cxn ang="0">
                  <a:pos x="910" y="75"/>
                </a:cxn>
                <a:cxn ang="0">
                  <a:pos x="789" y="18"/>
                </a:cxn>
                <a:cxn ang="0">
                  <a:pos x="669" y="4"/>
                </a:cxn>
                <a:cxn ang="0">
                  <a:pos x="557" y="14"/>
                </a:cxn>
                <a:cxn ang="0">
                  <a:pos x="470" y="32"/>
                </a:cxn>
                <a:cxn ang="0">
                  <a:pos x="367" y="75"/>
                </a:cxn>
                <a:cxn ang="0">
                  <a:pos x="319" y="28"/>
                </a:cxn>
                <a:cxn ang="0">
                  <a:pos x="263" y="2"/>
                </a:cxn>
                <a:cxn ang="0">
                  <a:pos x="215" y="0"/>
                </a:cxn>
                <a:cxn ang="0">
                  <a:pos x="185" y="20"/>
                </a:cxn>
                <a:cxn ang="0">
                  <a:pos x="175" y="48"/>
                </a:cxn>
                <a:cxn ang="0">
                  <a:pos x="178" y="93"/>
                </a:cxn>
                <a:cxn ang="0">
                  <a:pos x="150" y="95"/>
                </a:cxn>
                <a:cxn ang="0">
                  <a:pos x="144" y="132"/>
                </a:cxn>
                <a:cxn ang="0">
                  <a:pos x="156" y="141"/>
                </a:cxn>
                <a:cxn ang="0">
                  <a:pos x="130" y="170"/>
                </a:cxn>
                <a:cxn ang="0">
                  <a:pos x="124" y="206"/>
                </a:cxn>
                <a:cxn ang="0">
                  <a:pos x="144" y="238"/>
                </a:cxn>
                <a:cxn ang="0">
                  <a:pos x="165" y="259"/>
                </a:cxn>
                <a:cxn ang="0">
                  <a:pos x="191" y="263"/>
                </a:cxn>
                <a:cxn ang="0">
                  <a:pos x="211" y="261"/>
                </a:cxn>
                <a:cxn ang="0">
                  <a:pos x="211" y="261"/>
                </a:cxn>
              </a:cxnLst>
              <a:rect l="0" t="0" r="r" b="b"/>
              <a:pathLst>
                <a:path w="1089" h="1108">
                  <a:moveTo>
                    <a:pt x="211" y="261"/>
                  </a:moveTo>
                  <a:lnTo>
                    <a:pt x="181" y="361"/>
                  </a:lnTo>
                  <a:lnTo>
                    <a:pt x="177" y="440"/>
                  </a:lnTo>
                  <a:lnTo>
                    <a:pt x="185" y="526"/>
                  </a:lnTo>
                  <a:lnTo>
                    <a:pt x="202" y="593"/>
                  </a:lnTo>
                  <a:lnTo>
                    <a:pt x="234" y="662"/>
                  </a:lnTo>
                  <a:lnTo>
                    <a:pt x="281" y="711"/>
                  </a:lnTo>
                  <a:lnTo>
                    <a:pt x="195" y="829"/>
                  </a:lnTo>
                  <a:lnTo>
                    <a:pt x="95" y="860"/>
                  </a:lnTo>
                  <a:lnTo>
                    <a:pt x="20" y="909"/>
                  </a:lnTo>
                  <a:lnTo>
                    <a:pt x="0" y="953"/>
                  </a:lnTo>
                  <a:lnTo>
                    <a:pt x="8" y="988"/>
                  </a:lnTo>
                  <a:lnTo>
                    <a:pt x="29" y="1012"/>
                  </a:lnTo>
                  <a:lnTo>
                    <a:pt x="73" y="1025"/>
                  </a:lnTo>
                  <a:lnTo>
                    <a:pt x="63" y="1053"/>
                  </a:lnTo>
                  <a:lnTo>
                    <a:pt x="89" y="1067"/>
                  </a:lnTo>
                  <a:lnTo>
                    <a:pt x="106" y="1060"/>
                  </a:lnTo>
                  <a:lnTo>
                    <a:pt x="122" y="1091"/>
                  </a:lnTo>
                  <a:lnTo>
                    <a:pt x="163" y="1108"/>
                  </a:lnTo>
                  <a:lnTo>
                    <a:pt x="202" y="1106"/>
                  </a:lnTo>
                  <a:lnTo>
                    <a:pt x="241" y="1077"/>
                  </a:lnTo>
                  <a:lnTo>
                    <a:pt x="265" y="1021"/>
                  </a:lnTo>
                  <a:lnTo>
                    <a:pt x="289" y="894"/>
                  </a:lnTo>
                  <a:lnTo>
                    <a:pt x="390" y="796"/>
                  </a:lnTo>
                  <a:lnTo>
                    <a:pt x="439" y="825"/>
                  </a:lnTo>
                  <a:lnTo>
                    <a:pt x="551" y="849"/>
                  </a:lnTo>
                  <a:lnTo>
                    <a:pt x="679" y="855"/>
                  </a:lnTo>
                  <a:lnTo>
                    <a:pt x="784" y="846"/>
                  </a:lnTo>
                  <a:lnTo>
                    <a:pt x="867" y="814"/>
                  </a:lnTo>
                  <a:lnTo>
                    <a:pt x="935" y="772"/>
                  </a:lnTo>
                  <a:lnTo>
                    <a:pt x="998" y="711"/>
                  </a:lnTo>
                  <a:lnTo>
                    <a:pt x="1030" y="656"/>
                  </a:lnTo>
                  <a:lnTo>
                    <a:pt x="1071" y="568"/>
                  </a:lnTo>
                  <a:lnTo>
                    <a:pt x="1085" y="468"/>
                  </a:lnTo>
                  <a:lnTo>
                    <a:pt x="1089" y="352"/>
                  </a:lnTo>
                  <a:lnTo>
                    <a:pt x="1050" y="240"/>
                  </a:lnTo>
                  <a:lnTo>
                    <a:pt x="985" y="148"/>
                  </a:lnTo>
                  <a:lnTo>
                    <a:pt x="910" y="75"/>
                  </a:lnTo>
                  <a:lnTo>
                    <a:pt x="789" y="18"/>
                  </a:lnTo>
                  <a:lnTo>
                    <a:pt x="669" y="4"/>
                  </a:lnTo>
                  <a:lnTo>
                    <a:pt x="557" y="14"/>
                  </a:lnTo>
                  <a:lnTo>
                    <a:pt x="470" y="32"/>
                  </a:lnTo>
                  <a:lnTo>
                    <a:pt x="367" y="75"/>
                  </a:lnTo>
                  <a:lnTo>
                    <a:pt x="319" y="28"/>
                  </a:lnTo>
                  <a:lnTo>
                    <a:pt x="263" y="2"/>
                  </a:lnTo>
                  <a:lnTo>
                    <a:pt x="215" y="0"/>
                  </a:lnTo>
                  <a:lnTo>
                    <a:pt x="185" y="20"/>
                  </a:lnTo>
                  <a:lnTo>
                    <a:pt x="175" y="48"/>
                  </a:lnTo>
                  <a:lnTo>
                    <a:pt x="178" y="93"/>
                  </a:lnTo>
                  <a:lnTo>
                    <a:pt x="150" y="95"/>
                  </a:lnTo>
                  <a:lnTo>
                    <a:pt x="144" y="132"/>
                  </a:lnTo>
                  <a:lnTo>
                    <a:pt x="156" y="141"/>
                  </a:lnTo>
                  <a:lnTo>
                    <a:pt x="130" y="170"/>
                  </a:lnTo>
                  <a:lnTo>
                    <a:pt x="124" y="206"/>
                  </a:lnTo>
                  <a:lnTo>
                    <a:pt x="144" y="238"/>
                  </a:lnTo>
                  <a:lnTo>
                    <a:pt x="165" y="259"/>
                  </a:lnTo>
                  <a:lnTo>
                    <a:pt x="191" y="263"/>
                  </a:lnTo>
                  <a:lnTo>
                    <a:pt x="211" y="261"/>
                  </a:lnTo>
                  <a:lnTo>
                    <a:pt x="211" y="261"/>
                  </a:lnTo>
                  <a:close/>
                </a:path>
              </a:pathLst>
            </a:custGeom>
            <a:solidFill>
              <a:srgbClr val="D9E0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74" name="Freeform 90"/>
            <p:cNvSpPr>
              <a:spLocks/>
            </p:cNvSpPr>
            <p:nvPr/>
          </p:nvSpPr>
          <p:spPr bwMode="auto">
            <a:xfrm>
              <a:off x="4532313" y="4089400"/>
              <a:ext cx="298450" cy="4429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3" y="263"/>
                </a:cxn>
                <a:cxn ang="0">
                  <a:pos x="188" y="279"/>
                </a:cxn>
                <a:cxn ang="0">
                  <a:pos x="35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88" h="279">
                  <a:moveTo>
                    <a:pt x="0" y="8"/>
                  </a:moveTo>
                  <a:lnTo>
                    <a:pt x="53" y="263"/>
                  </a:lnTo>
                  <a:lnTo>
                    <a:pt x="188" y="279"/>
                  </a:lnTo>
                  <a:lnTo>
                    <a:pt x="35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D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75" name="Freeform 91"/>
            <p:cNvSpPr>
              <a:spLocks/>
            </p:cNvSpPr>
            <p:nvPr/>
          </p:nvSpPr>
          <p:spPr bwMode="auto">
            <a:xfrm>
              <a:off x="4865688" y="5565775"/>
              <a:ext cx="266700" cy="344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217"/>
                </a:cxn>
                <a:cxn ang="0">
                  <a:pos x="168" y="201"/>
                </a:cxn>
                <a:cxn ang="0">
                  <a:pos x="98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8" h="217">
                  <a:moveTo>
                    <a:pt x="0" y="0"/>
                  </a:moveTo>
                  <a:lnTo>
                    <a:pt x="132" y="217"/>
                  </a:lnTo>
                  <a:lnTo>
                    <a:pt x="168" y="201"/>
                  </a:lnTo>
                  <a:lnTo>
                    <a:pt x="98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76" name="Freeform 92"/>
            <p:cNvSpPr>
              <a:spLocks/>
            </p:cNvSpPr>
            <p:nvPr/>
          </p:nvSpPr>
          <p:spPr bwMode="auto">
            <a:xfrm>
              <a:off x="4086225" y="5480050"/>
              <a:ext cx="327025" cy="34925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210"/>
                </a:cxn>
                <a:cxn ang="0">
                  <a:pos x="27" y="220"/>
                </a:cxn>
                <a:cxn ang="0">
                  <a:pos x="206" y="23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206" h="220">
                  <a:moveTo>
                    <a:pt x="89" y="0"/>
                  </a:moveTo>
                  <a:lnTo>
                    <a:pt x="0" y="210"/>
                  </a:lnTo>
                  <a:lnTo>
                    <a:pt x="27" y="220"/>
                  </a:lnTo>
                  <a:lnTo>
                    <a:pt x="206" y="23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D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77" name="Freeform 93"/>
            <p:cNvSpPr>
              <a:spLocks/>
            </p:cNvSpPr>
            <p:nvPr/>
          </p:nvSpPr>
          <p:spPr bwMode="auto">
            <a:xfrm>
              <a:off x="4559300" y="4130675"/>
              <a:ext cx="163513" cy="387350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17" y="12"/>
                </a:cxn>
                <a:cxn ang="0">
                  <a:pos x="23" y="21"/>
                </a:cxn>
                <a:cxn ang="0">
                  <a:pos x="29" y="31"/>
                </a:cxn>
                <a:cxn ang="0">
                  <a:pos x="35" y="39"/>
                </a:cxn>
                <a:cxn ang="0">
                  <a:pos x="39" y="48"/>
                </a:cxn>
                <a:cxn ang="0">
                  <a:pos x="44" y="59"/>
                </a:cxn>
                <a:cxn ang="0">
                  <a:pos x="49" y="70"/>
                </a:cxn>
                <a:cxn ang="0">
                  <a:pos x="54" y="79"/>
                </a:cxn>
                <a:cxn ang="0">
                  <a:pos x="58" y="89"/>
                </a:cxn>
                <a:cxn ang="0">
                  <a:pos x="63" y="99"/>
                </a:cxn>
                <a:cxn ang="0">
                  <a:pos x="67" y="109"/>
                </a:cxn>
                <a:cxn ang="0">
                  <a:pos x="73" y="120"/>
                </a:cxn>
                <a:cxn ang="0">
                  <a:pos x="78" y="131"/>
                </a:cxn>
                <a:cxn ang="0">
                  <a:pos x="83" y="141"/>
                </a:cxn>
                <a:cxn ang="0">
                  <a:pos x="88" y="152"/>
                </a:cxn>
                <a:cxn ang="0">
                  <a:pos x="94" y="161"/>
                </a:cxn>
                <a:cxn ang="0">
                  <a:pos x="96" y="172"/>
                </a:cxn>
                <a:cxn ang="0">
                  <a:pos x="98" y="182"/>
                </a:cxn>
                <a:cxn ang="0">
                  <a:pos x="100" y="193"/>
                </a:cxn>
                <a:cxn ang="0">
                  <a:pos x="102" y="203"/>
                </a:cxn>
                <a:cxn ang="0">
                  <a:pos x="103" y="215"/>
                </a:cxn>
                <a:cxn ang="0">
                  <a:pos x="102" y="224"/>
                </a:cxn>
                <a:cxn ang="0">
                  <a:pos x="100" y="235"/>
                </a:cxn>
                <a:cxn ang="0">
                  <a:pos x="95" y="240"/>
                </a:cxn>
                <a:cxn ang="0">
                  <a:pos x="87" y="242"/>
                </a:cxn>
                <a:cxn ang="0">
                  <a:pos x="79" y="242"/>
                </a:cxn>
                <a:cxn ang="0">
                  <a:pos x="73" y="241"/>
                </a:cxn>
                <a:cxn ang="0">
                  <a:pos x="68" y="235"/>
                </a:cxn>
                <a:cxn ang="0">
                  <a:pos x="65" y="227"/>
                </a:cxn>
                <a:cxn ang="0">
                  <a:pos x="61" y="220"/>
                </a:cxn>
                <a:cxn ang="0">
                  <a:pos x="59" y="213"/>
                </a:cxn>
                <a:cxn ang="0">
                  <a:pos x="58" y="204"/>
                </a:cxn>
                <a:cxn ang="0">
                  <a:pos x="59" y="196"/>
                </a:cxn>
                <a:cxn ang="0">
                  <a:pos x="61" y="188"/>
                </a:cxn>
                <a:cxn ang="0">
                  <a:pos x="58" y="184"/>
                </a:cxn>
                <a:cxn ang="0">
                  <a:pos x="49" y="181"/>
                </a:cxn>
                <a:cxn ang="0">
                  <a:pos x="46" y="175"/>
                </a:cxn>
                <a:cxn ang="0">
                  <a:pos x="43" y="167"/>
                </a:cxn>
                <a:cxn ang="0">
                  <a:pos x="42" y="160"/>
                </a:cxn>
                <a:cxn ang="0">
                  <a:pos x="40" y="151"/>
                </a:cxn>
                <a:cxn ang="0">
                  <a:pos x="37" y="143"/>
                </a:cxn>
                <a:cxn ang="0">
                  <a:pos x="32" y="136"/>
                </a:cxn>
                <a:cxn ang="0">
                  <a:pos x="28" y="131"/>
                </a:cxn>
                <a:cxn ang="0">
                  <a:pos x="29" y="121"/>
                </a:cxn>
                <a:cxn ang="0">
                  <a:pos x="31" y="113"/>
                </a:cxn>
                <a:cxn ang="0">
                  <a:pos x="29" y="104"/>
                </a:cxn>
                <a:cxn ang="0">
                  <a:pos x="28" y="97"/>
                </a:cxn>
                <a:cxn ang="0">
                  <a:pos x="26" y="88"/>
                </a:cxn>
                <a:cxn ang="0">
                  <a:pos x="24" y="80"/>
                </a:cxn>
                <a:cxn ang="0">
                  <a:pos x="21" y="73"/>
                </a:cxn>
                <a:cxn ang="0">
                  <a:pos x="18" y="65"/>
                </a:cxn>
                <a:cxn ang="0">
                  <a:pos x="14" y="58"/>
                </a:cxn>
                <a:cxn ang="0">
                  <a:pos x="11" y="50"/>
                </a:cxn>
                <a:cxn ang="0">
                  <a:pos x="7" y="41"/>
                </a:cxn>
                <a:cxn ang="0">
                  <a:pos x="3" y="34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103" h="244">
                  <a:moveTo>
                    <a:pt x="7" y="0"/>
                  </a:moveTo>
                  <a:lnTo>
                    <a:pt x="11" y="4"/>
                  </a:lnTo>
                  <a:lnTo>
                    <a:pt x="14" y="7"/>
                  </a:lnTo>
                  <a:lnTo>
                    <a:pt x="17" y="12"/>
                  </a:lnTo>
                  <a:lnTo>
                    <a:pt x="20" y="17"/>
                  </a:lnTo>
                  <a:lnTo>
                    <a:pt x="23" y="21"/>
                  </a:lnTo>
                  <a:lnTo>
                    <a:pt x="26" y="25"/>
                  </a:lnTo>
                  <a:lnTo>
                    <a:pt x="29" y="31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2" y="55"/>
                  </a:lnTo>
                  <a:lnTo>
                    <a:pt x="44" y="59"/>
                  </a:lnTo>
                  <a:lnTo>
                    <a:pt x="46" y="64"/>
                  </a:lnTo>
                  <a:lnTo>
                    <a:pt x="49" y="70"/>
                  </a:lnTo>
                  <a:lnTo>
                    <a:pt x="52" y="75"/>
                  </a:lnTo>
                  <a:lnTo>
                    <a:pt x="54" y="79"/>
                  </a:lnTo>
                  <a:lnTo>
                    <a:pt x="56" y="84"/>
                  </a:lnTo>
                  <a:lnTo>
                    <a:pt x="58" y="89"/>
                  </a:lnTo>
                  <a:lnTo>
                    <a:pt x="61" y="95"/>
                  </a:lnTo>
                  <a:lnTo>
                    <a:pt x="63" y="99"/>
                  </a:lnTo>
                  <a:lnTo>
                    <a:pt x="65" y="104"/>
                  </a:lnTo>
                  <a:lnTo>
                    <a:pt x="67" y="109"/>
                  </a:lnTo>
                  <a:lnTo>
                    <a:pt x="71" y="116"/>
                  </a:lnTo>
                  <a:lnTo>
                    <a:pt x="73" y="120"/>
                  </a:lnTo>
                  <a:lnTo>
                    <a:pt x="75" y="125"/>
                  </a:lnTo>
                  <a:lnTo>
                    <a:pt x="78" y="131"/>
                  </a:lnTo>
                  <a:lnTo>
                    <a:pt x="80" y="136"/>
                  </a:lnTo>
                  <a:lnTo>
                    <a:pt x="83" y="141"/>
                  </a:lnTo>
                  <a:lnTo>
                    <a:pt x="86" y="146"/>
                  </a:lnTo>
                  <a:lnTo>
                    <a:pt x="88" y="152"/>
                  </a:lnTo>
                  <a:lnTo>
                    <a:pt x="93" y="157"/>
                  </a:lnTo>
                  <a:lnTo>
                    <a:pt x="94" y="161"/>
                  </a:lnTo>
                  <a:lnTo>
                    <a:pt x="95" y="166"/>
                  </a:lnTo>
                  <a:lnTo>
                    <a:pt x="96" y="172"/>
                  </a:lnTo>
                  <a:lnTo>
                    <a:pt x="97" y="177"/>
                  </a:lnTo>
                  <a:lnTo>
                    <a:pt x="98" y="182"/>
                  </a:lnTo>
                  <a:lnTo>
                    <a:pt x="99" y="187"/>
                  </a:lnTo>
                  <a:lnTo>
                    <a:pt x="100" y="193"/>
                  </a:lnTo>
                  <a:lnTo>
                    <a:pt x="102" y="199"/>
                  </a:lnTo>
                  <a:lnTo>
                    <a:pt x="102" y="203"/>
                  </a:lnTo>
                  <a:lnTo>
                    <a:pt x="103" y="208"/>
                  </a:lnTo>
                  <a:lnTo>
                    <a:pt x="103" y="215"/>
                  </a:lnTo>
                  <a:lnTo>
                    <a:pt x="103" y="220"/>
                  </a:lnTo>
                  <a:lnTo>
                    <a:pt x="102" y="224"/>
                  </a:lnTo>
                  <a:lnTo>
                    <a:pt x="102" y="229"/>
                  </a:lnTo>
                  <a:lnTo>
                    <a:pt x="100" y="235"/>
                  </a:lnTo>
                  <a:lnTo>
                    <a:pt x="99" y="240"/>
                  </a:lnTo>
                  <a:lnTo>
                    <a:pt x="95" y="240"/>
                  </a:lnTo>
                  <a:lnTo>
                    <a:pt x="91" y="241"/>
                  </a:lnTo>
                  <a:lnTo>
                    <a:pt x="87" y="242"/>
                  </a:lnTo>
                  <a:lnTo>
                    <a:pt x="85" y="242"/>
                  </a:lnTo>
                  <a:lnTo>
                    <a:pt x="79" y="242"/>
                  </a:lnTo>
                  <a:lnTo>
                    <a:pt x="75" y="244"/>
                  </a:lnTo>
                  <a:lnTo>
                    <a:pt x="73" y="241"/>
                  </a:lnTo>
                  <a:lnTo>
                    <a:pt x="71" y="238"/>
                  </a:lnTo>
                  <a:lnTo>
                    <a:pt x="68" y="235"/>
                  </a:lnTo>
                  <a:lnTo>
                    <a:pt x="66" y="231"/>
                  </a:lnTo>
                  <a:lnTo>
                    <a:pt x="65" y="227"/>
                  </a:lnTo>
                  <a:lnTo>
                    <a:pt x="63" y="223"/>
                  </a:lnTo>
                  <a:lnTo>
                    <a:pt x="61" y="220"/>
                  </a:lnTo>
                  <a:lnTo>
                    <a:pt x="61" y="216"/>
                  </a:lnTo>
                  <a:lnTo>
                    <a:pt x="59" y="213"/>
                  </a:lnTo>
                  <a:lnTo>
                    <a:pt x="59" y="208"/>
                  </a:lnTo>
                  <a:lnTo>
                    <a:pt x="58" y="204"/>
                  </a:lnTo>
                  <a:lnTo>
                    <a:pt x="59" y="200"/>
                  </a:lnTo>
                  <a:lnTo>
                    <a:pt x="59" y="196"/>
                  </a:lnTo>
                  <a:lnTo>
                    <a:pt x="60" y="192"/>
                  </a:lnTo>
                  <a:lnTo>
                    <a:pt x="61" y="188"/>
                  </a:lnTo>
                  <a:lnTo>
                    <a:pt x="65" y="185"/>
                  </a:lnTo>
                  <a:lnTo>
                    <a:pt x="58" y="184"/>
                  </a:lnTo>
                  <a:lnTo>
                    <a:pt x="54" y="183"/>
                  </a:lnTo>
                  <a:lnTo>
                    <a:pt x="49" y="181"/>
                  </a:lnTo>
                  <a:lnTo>
                    <a:pt x="48" y="179"/>
                  </a:lnTo>
                  <a:lnTo>
                    <a:pt x="46" y="175"/>
                  </a:lnTo>
                  <a:lnTo>
                    <a:pt x="44" y="172"/>
                  </a:lnTo>
                  <a:lnTo>
                    <a:pt x="43" y="167"/>
                  </a:lnTo>
                  <a:lnTo>
                    <a:pt x="43" y="164"/>
                  </a:lnTo>
                  <a:lnTo>
                    <a:pt x="42" y="160"/>
                  </a:lnTo>
                  <a:lnTo>
                    <a:pt x="41" y="155"/>
                  </a:lnTo>
                  <a:lnTo>
                    <a:pt x="40" y="151"/>
                  </a:lnTo>
                  <a:lnTo>
                    <a:pt x="39" y="147"/>
                  </a:lnTo>
                  <a:lnTo>
                    <a:pt x="37" y="143"/>
                  </a:lnTo>
                  <a:lnTo>
                    <a:pt x="35" y="140"/>
                  </a:lnTo>
                  <a:lnTo>
                    <a:pt x="32" y="136"/>
                  </a:lnTo>
                  <a:lnTo>
                    <a:pt x="27" y="135"/>
                  </a:lnTo>
                  <a:lnTo>
                    <a:pt x="28" y="131"/>
                  </a:lnTo>
                  <a:lnTo>
                    <a:pt x="29" y="125"/>
                  </a:lnTo>
                  <a:lnTo>
                    <a:pt x="29" y="121"/>
                  </a:lnTo>
                  <a:lnTo>
                    <a:pt x="31" y="117"/>
                  </a:lnTo>
                  <a:lnTo>
                    <a:pt x="31" y="113"/>
                  </a:lnTo>
                  <a:lnTo>
                    <a:pt x="31" y="108"/>
                  </a:lnTo>
                  <a:lnTo>
                    <a:pt x="29" y="104"/>
                  </a:lnTo>
                  <a:lnTo>
                    <a:pt x="29" y="101"/>
                  </a:lnTo>
                  <a:lnTo>
                    <a:pt x="28" y="97"/>
                  </a:lnTo>
                  <a:lnTo>
                    <a:pt x="27" y="93"/>
                  </a:lnTo>
                  <a:lnTo>
                    <a:pt x="26" y="88"/>
                  </a:lnTo>
                  <a:lnTo>
                    <a:pt x="26" y="84"/>
                  </a:lnTo>
                  <a:lnTo>
                    <a:pt x="24" y="80"/>
                  </a:lnTo>
                  <a:lnTo>
                    <a:pt x="22" y="77"/>
                  </a:lnTo>
                  <a:lnTo>
                    <a:pt x="21" y="73"/>
                  </a:lnTo>
                  <a:lnTo>
                    <a:pt x="20" y="70"/>
                  </a:lnTo>
                  <a:lnTo>
                    <a:pt x="18" y="65"/>
                  </a:lnTo>
                  <a:lnTo>
                    <a:pt x="16" y="62"/>
                  </a:lnTo>
                  <a:lnTo>
                    <a:pt x="14" y="58"/>
                  </a:lnTo>
                  <a:lnTo>
                    <a:pt x="13" y="54"/>
                  </a:lnTo>
                  <a:lnTo>
                    <a:pt x="11" y="50"/>
                  </a:lnTo>
                  <a:lnTo>
                    <a:pt x="8" y="45"/>
                  </a:lnTo>
                  <a:lnTo>
                    <a:pt x="7" y="41"/>
                  </a:lnTo>
                  <a:lnTo>
                    <a:pt x="5" y="38"/>
                  </a:lnTo>
                  <a:lnTo>
                    <a:pt x="3" y="34"/>
                  </a:lnTo>
                  <a:lnTo>
                    <a:pt x="3" y="31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78" name="Freeform 94"/>
            <p:cNvSpPr>
              <a:spLocks/>
            </p:cNvSpPr>
            <p:nvPr/>
          </p:nvSpPr>
          <p:spPr bwMode="auto">
            <a:xfrm>
              <a:off x="4927600" y="5595938"/>
              <a:ext cx="69850" cy="120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"/>
                </a:cxn>
                <a:cxn ang="0">
                  <a:pos x="22" y="4"/>
                </a:cxn>
                <a:cxn ang="0">
                  <a:pos x="25" y="6"/>
                </a:cxn>
                <a:cxn ang="0">
                  <a:pos x="29" y="11"/>
                </a:cxn>
                <a:cxn ang="0">
                  <a:pos x="31" y="15"/>
                </a:cxn>
                <a:cxn ang="0">
                  <a:pos x="34" y="19"/>
                </a:cxn>
                <a:cxn ang="0">
                  <a:pos x="36" y="24"/>
                </a:cxn>
                <a:cxn ang="0">
                  <a:pos x="39" y="30"/>
                </a:cxn>
                <a:cxn ang="0">
                  <a:pos x="39" y="35"/>
                </a:cxn>
                <a:cxn ang="0">
                  <a:pos x="41" y="41"/>
                </a:cxn>
                <a:cxn ang="0">
                  <a:pos x="41" y="46"/>
                </a:cxn>
                <a:cxn ang="0">
                  <a:pos x="43" y="52"/>
                </a:cxn>
                <a:cxn ang="0">
                  <a:pos x="43" y="58"/>
                </a:cxn>
                <a:cxn ang="0">
                  <a:pos x="43" y="63"/>
                </a:cxn>
                <a:cxn ang="0">
                  <a:pos x="44" y="68"/>
                </a:cxn>
                <a:cxn ang="0">
                  <a:pos x="44" y="74"/>
                </a:cxn>
                <a:cxn ang="0">
                  <a:pos x="39" y="74"/>
                </a:cxn>
                <a:cxn ang="0">
                  <a:pos x="32" y="75"/>
                </a:cxn>
                <a:cxn ang="0">
                  <a:pos x="26" y="75"/>
                </a:cxn>
                <a:cxn ang="0">
                  <a:pos x="20" y="76"/>
                </a:cxn>
                <a:cxn ang="0">
                  <a:pos x="20" y="71"/>
                </a:cxn>
                <a:cxn ang="0">
                  <a:pos x="20" y="65"/>
                </a:cxn>
                <a:cxn ang="0">
                  <a:pos x="19" y="59"/>
                </a:cxn>
                <a:cxn ang="0">
                  <a:pos x="16" y="55"/>
                </a:cxn>
                <a:cxn ang="0">
                  <a:pos x="14" y="50"/>
                </a:cxn>
                <a:cxn ang="0">
                  <a:pos x="11" y="44"/>
                </a:cxn>
                <a:cxn ang="0">
                  <a:pos x="8" y="39"/>
                </a:cxn>
                <a:cxn ang="0">
                  <a:pos x="6" y="35"/>
                </a:cxn>
                <a:cxn ang="0">
                  <a:pos x="3" y="30"/>
                </a:cxn>
                <a:cxn ang="0">
                  <a:pos x="1" y="25"/>
                </a:cxn>
                <a:cxn ang="0">
                  <a:pos x="0" y="20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3" y="7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4" h="76">
                  <a:moveTo>
                    <a:pt x="12" y="0"/>
                  </a:moveTo>
                  <a:lnTo>
                    <a:pt x="16" y="1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9" y="11"/>
                  </a:lnTo>
                  <a:lnTo>
                    <a:pt x="31" y="15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9" y="30"/>
                  </a:lnTo>
                  <a:lnTo>
                    <a:pt x="39" y="35"/>
                  </a:lnTo>
                  <a:lnTo>
                    <a:pt x="41" y="41"/>
                  </a:lnTo>
                  <a:lnTo>
                    <a:pt x="41" y="46"/>
                  </a:lnTo>
                  <a:lnTo>
                    <a:pt x="43" y="52"/>
                  </a:lnTo>
                  <a:lnTo>
                    <a:pt x="43" y="58"/>
                  </a:lnTo>
                  <a:lnTo>
                    <a:pt x="43" y="63"/>
                  </a:lnTo>
                  <a:lnTo>
                    <a:pt x="44" y="68"/>
                  </a:lnTo>
                  <a:lnTo>
                    <a:pt x="44" y="74"/>
                  </a:lnTo>
                  <a:lnTo>
                    <a:pt x="39" y="74"/>
                  </a:lnTo>
                  <a:lnTo>
                    <a:pt x="32" y="75"/>
                  </a:lnTo>
                  <a:lnTo>
                    <a:pt x="26" y="75"/>
                  </a:lnTo>
                  <a:lnTo>
                    <a:pt x="20" y="76"/>
                  </a:lnTo>
                  <a:lnTo>
                    <a:pt x="20" y="71"/>
                  </a:lnTo>
                  <a:lnTo>
                    <a:pt x="20" y="65"/>
                  </a:lnTo>
                  <a:lnTo>
                    <a:pt x="19" y="59"/>
                  </a:lnTo>
                  <a:lnTo>
                    <a:pt x="16" y="55"/>
                  </a:lnTo>
                  <a:lnTo>
                    <a:pt x="14" y="50"/>
                  </a:lnTo>
                  <a:lnTo>
                    <a:pt x="11" y="44"/>
                  </a:lnTo>
                  <a:lnTo>
                    <a:pt x="8" y="39"/>
                  </a:lnTo>
                  <a:lnTo>
                    <a:pt x="6" y="35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" y="7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B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79" name="Freeform 95"/>
            <p:cNvSpPr>
              <a:spLocks/>
            </p:cNvSpPr>
            <p:nvPr/>
          </p:nvSpPr>
          <p:spPr bwMode="auto">
            <a:xfrm>
              <a:off x="4984750" y="5727700"/>
              <a:ext cx="92075" cy="149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4"/>
                </a:cxn>
                <a:cxn ang="0">
                  <a:pos x="19" y="9"/>
                </a:cxn>
                <a:cxn ang="0">
                  <a:pos x="23" y="14"/>
                </a:cxn>
                <a:cxn ang="0">
                  <a:pos x="29" y="19"/>
                </a:cxn>
                <a:cxn ang="0">
                  <a:pos x="33" y="24"/>
                </a:cxn>
                <a:cxn ang="0">
                  <a:pos x="37" y="31"/>
                </a:cxn>
                <a:cxn ang="0">
                  <a:pos x="41" y="37"/>
                </a:cxn>
                <a:cxn ang="0">
                  <a:pos x="47" y="43"/>
                </a:cxn>
                <a:cxn ang="0">
                  <a:pos x="49" y="49"/>
                </a:cxn>
                <a:cxn ang="0">
                  <a:pos x="53" y="55"/>
                </a:cxn>
                <a:cxn ang="0">
                  <a:pos x="54" y="62"/>
                </a:cxn>
                <a:cxn ang="0">
                  <a:pos x="56" y="69"/>
                </a:cxn>
                <a:cxn ang="0">
                  <a:pos x="57" y="75"/>
                </a:cxn>
                <a:cxn ang="0">
                  <a:pos x="58" y="81"/>
                </a:cxn>
                <a:cxn ang="0">
                  <a:pos x="56" y="88"/>
                </a:cxn>
                <a:cxn ang="0">
                  <a:pos x="55" y="94"/>
                </a:cxn>
                <a:cxn ang="0">
                  <a:pos x="49" y="92"/>
                </a:cxn>
                <a:cxn ang="0">
                  <a:pos x="44" y="91"/>
                </a:cxn>
                <a:cxn ang="0">
                  <a:pos x="37" y="90"/>
                </a:cxn>
                <a:cxn ang="0">
                  <a:pos x="33" y="89"/>
                </a:cxn>
                <a:cxn ang="0">
                  <a:pos x="33" y="82"/>
                </a:cxn>
                <a:cxn ang="0">
                  <a:pos x="32" y="76"/>
                </a:cxn>
                <a:cxn ang="0">
                  <a:pos x="30" y="70"/>
                </a:cxn>
                <a:cxn ang="0">
                  <a:pos x="27" y="64"/>
                </a:cxn>
                <a:cxn ang="0">
                  <a:pos x="23" y="58"/>
                </a:cxn>
                <a:cxn ang="0">
                  <a:pos x="19" y="53"/>
                </a:cxn>
                <a:cxn ang="0">
                  <a:pos x="15" y="48"/>
                </a:cxn>
                <a:cxn ang="0">
                  <a:pos x="12" y="42"/>
                </a:cxn>
                <a:cxn ang="0">
                  <a:pos x="8" y="36"/>
                </a:cxn>
                <a:cxn ang="0">
                  <a:pos x="5" y="31"/>
                </a:cxn>
                <a:cxn ang="0">
                  <a:pos x="1" y="25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1" y="10"/>
                </a:cxn>
                <a:cxn ang="0">
                  <a:pos x="5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58" h="94">
                  <a:moveTo>
                    <a:pt x="10" y="0"/>
                  </a:moveTo>
                  <a:lnTo>
                    <a:pt x="14" y="4"/>
                  </a:lnTo>
                  <a:lnTo>
                    <a:pt x="19" y="9"/>
                  </a:lnTo>
                  <a:lnTo>
                    <a:pt x="23" y="14"/>
                  </a:lnTo>
                  <a:lnTo>
                    <a:pt x="29" y="19"/>
                  </a:lnTo>
                  <a:lnTo>
                    <a:pt x="33" y="24"/>
                  </a:lnTo>
                  <a:lnTo>
                    <a:pt x="37" y="31"/>
                  </a:lnTo>
                  <a:lnTo>
                    <a:pt x="41" y="37"/>
                  </a:lnTo>
                  <a:lnTo>
                    <a:pt x="47" y="43"/>
                  </a:lnTo>
                  <a:lnTo>
                    <a:pt x="49" y="49"/>
                  </a:lnTo>
                  <a:lnTo>
                    <a:pt x="53" y="55"/>
                  </a:lnTo>
                  <a:lnTo>
                    <a:pt x="54" y="62"/>
                  </a:lnTo>
                  <a:lnTo>
                    <a:pt x="56" y="69"/>
                  </a:lnTo>
                  <a:lnTo>
                    <a:pt x="57" y="75"/>
                  </a:lnTo>
                  <a:lnTo>
                    <a:pt x="58" y="81"/>
                  </a:lnTo>
                  <a:lnTo>
                    <a:pt x="56" y="88"/>
                  </a:lnTo>
                  <a:lnTo>
                    <a:pt x="55" y="94"/>
                  </a:lnTo>
                  <a:lnTo>
                    <a:pt x="49" y="92"/>
                  </a:lnTo>
                  <a:lnTo>
                    <a:pt x="44" y="91"/>
                  </a:lnTo>
                  <a:lnTo>
                    <a:pt x="37" y="90"/>
                  </a:lnTo>
                  <a:lnTo>
                    <a:pt x="33" y="89"/>
                  </a:lnTo>
                  <a:lnTo>
                    <a:pt x="33" y="82"/>
                  </a:lnTo>
                  <a:lnTo>
                    <a:pt x="32" y="76"/>
                  </a:lnTo>
                  <a:lnTo>
                    <a:pt x="30" y="70"/>
                  </a:lnTo>
                  <a:lnTo>
                    <a:pt x="27" y="64"/>
                  </a:lnTo>
                  <a:lnTo>
                    <a:pt x="23" y="58"/>
                  </a:lnTo>
                  <a:lnTo>
                    <a:pt x="19" y="53"/>
                  </a:lnTo>
                  <a:lnTo>
                    <a:pt x="15" y="48"/>
                  </a:lnTo>
                  <a:lnTo>
                    <a:pt x="12" y="42"/>
                  </a:lnTo>
                  <a:lnTo>
                    <a:pt x="8" y="36"/>
                  </a:lnTo>
                  <a:lnTo>
                    <a:pt x="5" y="31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B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80" name="Freeform 96"/>
            <p:cNvSpPr>
              <a:spLocks/>
            </p:cNvSpPr>
            <p:nvPr/>
          </p:nvSpPr>
          <p:spPr bwMode="auto">
            <a:xfrm>
              <a:off x="4238625" y="5495925"/>
              <a:ext cx="79375" cy="11271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1" y="2"/>
                </a:cxn>
                <a:cxn ang="0">
                  <a:pos x="45" y="5"/>
                </a:cxn>
                <a:cxn ang="0">
                  <a:pos x="48" y="8"/>
                </a:cxn>
                <a:cxn ang="0">
                  <a:pos x="50" y="13"/>
                </a:cxn>
                <a:cxn ang="0">
                  <a:pos x="50" y="17"/>
                </a:cxn>
                <a:cxn ang="0">
                  <a:pos x="50" y="20"/>
                </a:cxn>
                <a:cxn ang="0">
                  <a:pos x="48" y="24"/>
                </a:cxn>
                <a:cxn ang="0">
                  <a:pos x="47" y="29"/>
                </a:cxn>
                <a:cxn ang="0">
                  <a:pos x="44" y="34"/>
                </a:cxn>
                <a:cxn ang="0">
                  <a:pos x="41" y="37"/>
                </a:cxn>
                <a:cxn ang="0">
                  <a:pos x="39" y="41"/>
                </a:cxn>
                <a:cxn ang="0">
                  <a:pos x="36" y="46"/>
                </a:cxn>
                <a:cxn ang="0">
                  <a:pos x="33" y="50"/>
                </a:cxn>
                <a:cxn ang="0">
                  <a:pos x="31" y="55"/>
                </a:cxn>
                <a:cxn ang="0">
                  <a:pos x="29" y="59"/>
                </a:cxn>
                <a:cxn ang="0">
                  <a:pos x="28" y="63"/>
                </a:cxn>
                <a:cxn ang="0">
                  <a:pos x="22" y="65"/>
                </a:cxn>
                <a:cxn ang="0">
                  <a:pos x="17" y="67"/>
                </a:cxn>
                <a:cxn ang="0">
                  <a:pos x="11" y="69"/>
                </a:cxn>
                <a:cxn ang="0">
                  <a:pos x="6" y="71"/>
                </a:cxn>
                <a:cxn ang="0">
                  <a:pos x="2" y="66"/>
                </a:cxn>
                <a:cxn ang="0">
                  <a:pos x="1" y="61"/>
                </a:cxn>
                <a:cxn ang="0">
                  <a:pos x="0" y="58"/>
                </a:cxn>
                <a:cxn ang="0">
                  <a:pos x="2" y="54"/>
                </a:cxn>
                <a:cxn ang="0">
                  <a:pos x="5" y="46"/>
                </a:cxn>
                <a:cxn ang="0">
                  <a:pos x="11" y="40"/>
                </a:cxn>
                <a:cxn ang="0">
                  <a:pos x="18" y="33"/>
                </a:cxn>
                <a:cxn ang="0">
                  <a:pos x="24" y="26"/>
                </a:cxn>
                <a:cxn ang="0">
                  <a:pos x="25" y="22"/>
                </a:cxn>
                <a:cxn ang="0">
                  <a:pos x="26" y="19"/>
                </a:cxn>
                <a:cxn ang="0">
                  <a:pos x="26" y="15"/>
                </a:cxn>
                <a:cxn ang="0">
                  <a:pos x="26" y="10"/>
                </a:cxn>
                <a:cxn ang="0">
                  <a:pos x="27" y="5"/>
                </a:cxn>
                <a:cxn ang="0">
                  <a:pos x="30" y="3"/>
                </a:cxn>
                <a:cxn ang="0">
                  <a:pos x="33" y="2"/>
                </a:cxn>
                <a:cxn ang="0">
                  <a:pos x="35" y="0"/>
                </a:cxn>
                <a:cxn ang="0">
                  <a:pos x="35" y="0"/>
                </a:cxn>
              </a:cxnLst>
              <a:rect l="0" t="0" r="r" b="b"/>
              <a:pathLst>
                <a:path w="50" h="71">
                  <a:moveTo>
                    <a:pt x="35" y="0"/>
                  </a:moveTo>
                  <a:lnTo>
                    <a:pt x="41" y="2"/>
                  </a:lnTo>
                  <a:lnTo>
                    <a:pt x="45" y="5"/>
                  </a:lnTo>
                  <a:lnTo>
                    <a:pt x="48" y="8"/>
                  </a:lnTo>
                  <a:lnTo>
                    <a:pt x="50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4"/>
                  </a:lnTo>
                  <a:lnTo>
                    <a:pt x="47" y="29"/>
                  </a:lnTo>
                  <a:lnTo>
                    <a:pt x="44" y="34"/>
                  </a:lnTo>
                  <a:lnTo>
                    <a:pt x="41" y="37"/>
                  </a:lnTo>
                  <a:lnTo>
                    <a:pt x="39" y="41"/>
                  </a:lnTo>
                  <a:lnTo>
                    <a:pt x="36" y="46"/>
                  </a:lnTo>
                  <a:lnTo>
                    <a:pt x="33" y="50"/>
                  </a:lnTo>
                  <a:lnTo>
                    <a:pt x="31" y="55"/>
                  </a:lnTo>
                  <a:lnTo>
                    <a:pt x="29" y="59"/>
                  </a:lnTo>
                  <a:lnTo>
                    <a:pt x="28" y="63"/>
                  </a:lnTo>
                  <a:lnTo>
                    <a:pt x="22" y="65"/>
                  </a:lnTo>
                  <a:lnTo>
                    <a:pt x="17" y="67"/>
                  </a:lnTo>
                  <a:lnTo>
                    <a:pt x="11" y="69"/>
                  </a:lnTo>
                  <a:lnTo>
                    <a:pt x="6" y="71"/>
                  </a:lnTo>
                  <a:lnTo>
                    <a:pt x="2" y="66"/>
                  </a:lnTo>
                  <a:lnTo>
                    <a:pt x="1" y="61"/>
                  </a:lnTo>
                  <a:lnTo>
                    <a:pt x="0" y="58"/>
                  </a:lnTo>
                  <a:lnTo>
                    <a:pt x="2" y="54"/>
                  </a:lnTo>
                  <a:lnTo>
                    <a:pt x="5" y="46"/>
                  </a:lnTo>
                  <a:lnTo>
                    <a:pt x="11" y="40"/>
                  </a:lnTo>
                  <a:lnTo>
                    <a:pt x="18" y="33"/>
                  </a:lnTo>
                  <a:lnTo>
                    <a:pt x="24" y="26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6" y="15"/>
                  </a:lnTo>
                  <a:lnTo>
                    <a:pt x="26" y="10"/>
                  </a:lnTo>
                  <a:lnTo>
                    <a:pt x="27" y="5"/>
                  </a:lnTo>
                  <a:lnTo>
                    <a:pt x="30" y="3"/>
                  </a:lnTo>
                  <a:lnTo>
                    <a:pt x="33" y="2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81" name="Freeform 97"/>
            <p:cNvSpPr>
              <a:spLocks/>
            </p:cNvSpPr>
            <p:nvPr/>
          </p:nvSpPr>
          <p:spPr bwMode="auto">
            <a:xfrm>
              <a:off x="4113213" y="5619750"/>
              <a:ext cx="122238" cy="150813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9" y="2"/>
                </a:cxn>
                <a:cxn ang="0">
                  <a:pos x="74" y="5"/>
                </a:cxn>
                <a:cxn ang="0">
                  <a:pos x="75" y="8"/>
                </a:cxn>
                <a:cxn ang="0">
                  <a:pos x="77" y="12"/>
                </a:cxn>
                <a:cxn ang="0">
                  <a:pos x="77" y="16"/>
                </a:cxn>
                <a:cxn ang="0">
                  <a:pos x="76" y="19"/>
                </a:cxn>
                <a:cxn ang="0">
                  <a:pos x="74" y="23"/>
                </a:cxn>
                <a:cxn ang="0">
                  <a:pos x="72" y="27"/>
                </a:cxn>
                <a:cxn ang="0">
                  <a:pos x="68" y="30"/>
                </a:cxn>
                <a:cxn ang="0">
                  <a:pos x="65" y="35"/>
                </a:cxn>
                <a:cxn ang="0">
                  <a:pos x="62" y="39"/>
                </a:cxn>
                <a:cxn ang="0">
                  <a:pos x="59" y="43"/>
                </a:cxn>
                <a:cxn ang="0">
                  <a:pos x="56" y="46"/>
                </a:cxn>
                <a:cxn ang="0">
                  <a:pos x="54" y="50"/>
                </a:cxn>
                <a:cxn ang="0">
                  <a:pos x="53" y="55"/>
                </a:cxn>
                <a:cxn ang="0">
                  <a:pos x="53" y="59"/>
                </a:cxn>
                <a:cxn ang="0">
                  <a:pos x="49" y="61"/>
                </a:cxn>
                <a:cxn ang="0">
                  <a:pos x="46" y="65"/>
                </a:cxn>
                <a:cxn ang="0">
                  <a:pos x="42" y="70"/>
                </a:cxn>
                <a:cxn ang="0">
                  <a:pos x="38" y="77"/>
                </a:cxn>
                <a:cxn ang="0">
                  <a:pos x="34" y="82"/>
                </a:cxn>
                <a:cxn ang="0">
                  <a:pos x="29" y="87"/>
                </a:cxn>
                <a:cxn ang="0">
                  <a:pos x="25" y="91"/>
                </a:cxn>
                <a:cxn ang="0">
                  <a:pos x="24" y="95"/>
                </a:cxn>
                <a:cxn ang="0">
                  <a:pos x="20" y="93"/>
                </a:cxn>
                <a:cxn ang="0">
                  <a:pos x="17" y="92"/>
                </a:cxn>
                <a:cxn ang="0">
                  <a:pos x="14" y="92"/>
                </a:cxn>
                <a:cxn ang="0">
                  <a:pos x="10" y="91"/>
                </a:cxn>
                <a:cxn ang="0">
                  <a:pos x="5" y="90"/>
                </a:cxn>
                <a:cxn ang="0">
                  <a:pos x="0" y="89"/>
                </a:cxn>
                <a:cxn ang="0">
                  <a:pos x="1" y="82"/>
                </a:cxn>
                <a:cxn ang="0">
                  <a:pos x="3" y="76"/>
                </a:cxn>
                <a:cxn ang="0">
                  <a:pos x="6" y="70"/>
                </a:cxn>
                <a:cxn ang="0">
                  <a:pos x="10" y="65"/>
                </a:cxn>
                <a:cxn ang="0">
                  <a:pos x="14" y="59"/>
                </a:cxn>
                <a:cxn ang="0">
                  <a:pos x="18" y="53"/>
                </a:cxn>
                <a:cxn ang="0">
                  <a:pos x="23" y="48"/>
                </a:cxn>
                <a:cxn ang="0">
                  <a:pos x="28" y="44"/>
                </a:cxn>
                <a:cxn ang="0">
                  <a:pos x="33" y="39"/>
                </a:cxn>
                <a:cxn ang="0">
                  <a:pos x="38" y="33"/>
                </a:cxn>
                <a:cxn ang="0">
                  <a:pos x="42" y="28"/>
                </a:cxn>
                <a:cxn ang="0">
                  <a:pos x="47" y="22"/>
                </a:cxn>
                <a:cxn ang="0">
                  <a:pos x="52" y="17"/>
                </a:cxn>
                <a:cxn ang="0">
                  <a:pos x="56" y="11"/>
                </a:cxn>
                <a:cxn ang="0">
                  <a:pos x="59" y="5"/>
                </a:cxn>
                <a:cxn ang="0">
                  <a:pos x="63" y="0"/>
                </a:cxn>
                <a:cxn ang="0">
                  <a:pos x="63" y="0"/>
                </a:cxn>
              </a:cxnLst>
              <a:rect l="0" t="0" r="r" b="b"/>
              <a:pathLst>
                <a:path w="77" h="95">
                  <a:moveTo>
                    <a:pt x="63" y="0"/>
                  </a:moveTo>
                  <a:lnTo>
                    <a:pt x="69" y="2"/>
                  </a:lnTo>
                  <a:lnTo>
                    <a:pt x="74" y="5"/>
                  </a:lnTo>
                  <a:lnTo>
                    <a:pt x="75" y="8"/>
                  </a:lnTo>
                  <a:lnTo>
                    <a:pt x="77" y="12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4" y="23"/>
                  </a:lnTo>
                  <a:lnTo>
                    <a:pt x="72" y="27"/>
                  </a:lnTo>
                  <a:lnTo>
                    <a:pt x="68" y="30"/>
                  </a:lnTo>
                  <a:lnTo>
                    <a:pt x="65" y="35"/>
                  </a:lnTo>
                  <a:lnTo>
                    <a:pt x="62" y="39"/>
                  </a:lnTo>
                  <a:lnTo>
                    <a:pt x="59" y="43"/>
                  </a:lnTo>
                  <a:lnTo>
                    <a:pt x="56" y="46"/>
                  </a:lnTo>
                  <a:lnTo>
                    <a:pt x="54" y="50"/>
                  </a:lnTo>
                  <a:lnTo>
                    <a:pt x="53" y="55"/>
                  </a:lnTo>
                  <a:lnTo>
                    <a:pt x="53" y="59"/>
                  </a:lnTo>
                  <a:lnTo>
                    <a:pt x="49" y="61"/>
                  </a:lnTo>
                  <a:lnTo>
                    <a:pt x="46" y="65"/>
                  </a:lnTo>
                  <a:lnTo>
                    <a:pt x="42" y="70"/>
                  </a:lnTo>
                  <a:lnTo>
                    <a:pt x="38" y="77"/>
                  </a:lnTo>
                  <a:lnTo>
                    <a:pt x="34" y="82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4" y="95"/>
                  </a:lnTo>
                  <a:lnTo>
                    <a:pt x="20" y="93"/>
                  </a:lnTo>
                  <a:lnTo>
                    <a:pt x="17" y="92"/>
                  </a:lnTo>
                  <a:lnTo>
                    <a:pt x="14" y="92"/>
                  </a:lnTo>
                  <a:lnTo>
                    <a:pt x="10" y="91"/>
                  </a:lnTo>
                  <a:lnTo>
                    <a:pt x="5" y="90"/>
                  </a:lnTo>
                  <a:lnTo>
                    <a:pt x="0" y="89"/>
                  </a:lnTo>
                  <a:lnTo>
                    <a:pt x="1" y="82"/>
                  </a:lnTo>
                  <a:lnTo>
                    <a:pt x="3" y="76"/>
                  </a:lnTo>
                  <a:lnTo>
                    <a:pt x="6" y="70"/>
                  </a:lnTo>
                  <a:lnTo>
                    <a:pt x="10" y="65"/>
                  </a:lnTo>
                  <a:lnTo>
                    <a:pt x="14" y="59"/>
                  </a:lnTo>
                  <a:lnTo>
                    <a:pt x="18" y="53"/>
                  </a:lnTo>
                  <a:lnTo>
                    <a:pt x="23" y="48"/>
                  </a:lnTo>
                  <a:lnTo>
                    <a:pt x="28" y="44"/>
                  </a:lnTo>
                  <a:lnTo>
                    <a:pt x="33" y="39"/>
                  </a:lnTo>
                  <a:lnTo>
                    <a:pt x="38" y="33"/>
                  </a:lnTo>
                  <a:lnTo>
                    <a:pt x="42" y="28"/>
                  </a:lnTo>
                  <a:lnTo>
                    <a:pt x="47" y="22"/>
                  </a:lnTo>
                  <a:lnTo>
                    <a:pt x="52" y="17"/>
                  </a:lnTo>
                  <a:lnTo>
                    <a:pt x="56" y="11"/>
                  </a:lnTo>
                  <a:lnTo>
                    <a:pt x="59" y="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B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82" name="Freeform 98"/>
            <p:cNvSpPr>
              <a:spLocks/>
            </p:cNvSpPr>
            <p:nvPr/>
          </p:nvSpPr>
          <p:spPr bwMode="auto">
            <a:xfrm>
              <a:off x="6435725" y="3892550"/>
              <a:ext cx="633413" cy="1247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8"/>
                </a:cxn>
                <a:cxn ang="0">
                  <a:pos x="314" y="144"/>
                </a:cxn>
                <a:cxn ang="0">
                  <a:pos x="371" y="222"/>
                </a:cxn>
                <a:cxn ang="0">
                  <a:pos x="393" y="339"/>
                </a:cxn>
                <a:cxn ang="0">
                  <a:pos x="399" y="435"/>
                </a:cxn>
                <a:cxn ang="0">
                  <a:pos x="379" y="539"/>
                </a:cxn>
                <a:cxn ang="0">
                  <a:pos x="327" y="623"/>
                </a:cxn>
                <a:cxn ang="0">
                  <a:pos x="214" y="729"/>
                </a:cxn>
                <a:cxn ang="0">
                  <a:pos x="73" y="784"/>
                </a:cxn>
                <a:cxn ang="0">
                  <a:pos x="6" y="786"/>
                </a:cxn>
                <a:cxn ang="0">
                  <a:pos x="159" y="700"/>
                </a:cxn>
                <a:cxn ang="0">
                  <a:pos x="242" y="611"/>
                </a:cxn>
                <a:cxn ang="0">
                  <a:pos x="307" y="472"/>
                </a:cxn>
                <a:cxn ang="0">
                  <a:pos x="307" y="337"/>
                </a:cxn>
                <a:cxn ang="0">
                  <a:pos x="279" y="213"/>
                </a:cxn>
                <a:cxn ang="0">
                  <a:pos x="185" y="108"/>
                </a:cxn>
                <a:cxn ang="0">
                  <a:pos x="35" y="2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9" h="786">
                  <a:moveTo>
                    <a:pt x="0" y="0"/>
                  </a:moveTo>
                  <a:lnTo>
                    <a:pt x="165" y="28"/>
                  </a:lnTo>
                  <a:lnTo>
                    <a:pt x="314" y="144"/>
                  </a:lnTo>
                  <a:lnTo>
                    <a:pt x="371" y="222"/>
                  </a:lnTo>
                  <a:lnTo>
                    <a:pt x="393" y="339"/>
                  </a:lnTo>
                  <a:lnTo>
                    <a:pt x="399" y="435"/>
                  </a:lnTo>
                  <a:lnTo>
                    <a:pt x="379" y="539"/>
                  </a:lnTo>
                  <a:lnTo>
                    <a:pt x="327" y="623"/>
                  </a:lnTo>
                  <a:lnTo>
                    <a:pt x="214" y="729"/>
                  </a:lnTo>
                  <a:lnTo>
                    <a:pt x="73" y="784"/>
                  </a:lnTo>
                  <a:lnTo>
                    <a:pt x="6" y="786"/>
                  </a:lnTo>
                  <a:lnTo>
                    <a:pt x="159" y="700"/>
                  </a:lnTo>
                  <a:lnTo>
                    <a:pt x="242" y="611"/>
                  </a:lnTo>
                  <a:lnTo>
                    <a:pt x="307" y="472"/>
                  </a:lnTo>
                  <a:lnTo>
                    <a:pt x="307" y="337"/>
                  </a:lnTo>
                  <a:lnTo>
                    <a:pt x="279" y="213"/>
                  </a:lnTo>
                  <a:lnTo>
                    <a:pt x="185" y="108"/>
                  </a:lnTo>
                  <a:lnTo>
                    <a:pt x="35" y="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83" name="Freeform 99"/>
            <p:cNvSpPr>
              <a:spLocks/>
            </p:cNvSpPr>
            <p:nvPr/>
          </p:nvSpPr>
          <p:spPr bwMode="auto">
            <a:xfrm>
              <a:off x="6737350" y="4002088"/>
              <a:ext cx="65088" cy="698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0"/>
                </a:cxn>
                <a:cxn ang="0">
                  <a:pos x="21" y="1"/>
                </a:cxn>
                <a:cxn ang="0">
                  <a:pos x="24" y="4"/>
                </a:cxn>
                <a:cxn ang="0">
                  <a:pos x="29" y="8"/>
                </a:cxn>
                <a:cxn ang="0">
                  <a:pos x="32" y="13"/>
                </a:cxn>
                <a:cxn ang="0">
                  <a:pos x="35" y="18"/>
                </a:cxn>
                <a:cxn ang="0">
                  <a:pos x="37" y="22"/>
                </a:cxn>
                <a:cxn ang="0">
                  <a:pos x="41" y="27"/>
                </a:cxn>
                <a:cxn ang="0">
                  <a:pos x="41" y="32"/>
                </a:cxn>
                <a:cxn ang="0">
                  <a:pos x="41" y="37"/>
                </a:cxn>
                <a:cxn ang="0">
                  <a:pos x="40" y="40"/>
                </a:cxn>
                <a:cxn ang="0">
                  <a:pos x="38" y="43"/>
                </a:cxn>
                <a:cxn ang="0">
                  <a:pos x="34" y="44"/>
                </a:cxn>
                <a:cxn ang="0">
                  <a:pos x="30" y="44"/>
                </a:cxn>
                <a:cxn ang="0">
                  <a:pos x="27" y="44"/>
                </a:cxn>
                <a:cxn ang="0">
                  <a:pos x="24" y="43"/>
                </a:cxn>
                <a:cxn ang="0">
                  <a:pos x="21" y="42"/>
                </a:cxn>
                <a:cxn ang="0">
                  <a:pos x="17" y="40"/>
                </a:cxn>
                <a:cxn ang="0">
                  <a:pos x="11" y="37"/>
                </a:cxn>
                <a:cxn ang="0">
                  <a:pos x="6" y="32"/>
                </a:cxn>
                <a:cxn ang="0">
                  <a:pos x="2" y="25"/>
                </a:cxn>
                <a:cxn ang="0">
                  <a:pos x="0" y="20"/>
                </a:cxn>
                <a:cxn ang="0">
                  <a:pos x="0" y="13"/>
                </a:cxn>
                <a:cxn ang="0">
                  <a:pos x="1" y="6"/>
                </a:cxn>
                <a:cxn ang="0">
                  <a:pos x="2" y="4"/>
                </a:cxn>
                <a:cxn ang="0">
                  <a:pos x="5" y="2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41" h="44">
                  <a:moveTo>
                    <a:pt x="11" y="0"/>
                  </a:moveTo>
                  <a:lnTo>
                    <a:pt x="15" y="0"/>
                  </a:lnTo>
                  <a:lnTo>
                    <a:pt x="21" y="1"/>
                  </a:lnTo>
                  <a:lnTo>
                    <a:pt x="24" y="4"/>
                  </a:lnTo>
                  <a:lnTo>
                    <a:pt x="29" y="8"/>
                  </a:lnTo>
                  <a:lnTo>
                    <a:pt x="32" y="13"/>
                  </a:lnTo>
                  <a:lnTo>
                    <a:pt x="35" y="18"/>
                  </a:lnTo>
                  <a:lnTo>
                    <a:pt x="37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41" y="37"/>
                  </a:lnTo>
                  <a:lnTo>
                    <a:pt x="40" y="40"/>
                  </a:lnTo>
                  <a:lnTo>
                    <a:pt x="38" y="43"/>
                  </a:lnTo>
                  <a:lnTo>
                    <a:pt x="34" y="44"/>
                  </a:lnTo>
                  <a:lnTo>
                    <a:pt x="30" y="44"/>
                  </a:lnTo>
                  <a:lnTo>
                    <a:pt x="27" y="44"/>
                  </a:lnTo>
                  <a:lnTo>
                    <a:pt x="24" y="43"/>
                  </a:lnTo>
                  <a:lnTo>
                    <a:pt x="21" y="42"/>
                  </a:lnTo>
                  <a:lnTo>
                    <a:pt x="17" y="40"/>
                  </a:lnTo>
                  <a:lnTo>
                    <a:pt x="11" y="37"/>
                  </a:lnTo>
                  <a:lnTo>
                    <a:pt x="6" y="32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1" y="6"/>
                  </a:lnTo>
                  <a:lnTo>
                    <a:pt x="2" y="4"/>
                  </a:lnTo>
                  <a:lnTo>
                    <a:pt x="5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E75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84" name="Freeform 100"/>
            <p:cNvSpPr>
              <a:spLocks/>
            </p:cNvSpPr>
            <p:nvPr/>
          </p:nvSpPr>
          <p:spPr bwMode="auto">
            <a:xfrm>
              <a:off x="6808788" y="4068763"/>
              <a:ext cx="38100" cy="508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2" y="2"/>
                </a:cxn>
                <a:cxn ang="0">
                  <a:pos x="18" y="7"/>
                </a:cxn>
                <a:cxn ang="0">
                  <a:pos x="20" y="10"/>
                </a:cxn>
                <a:cxn ang="0">
                  <a:pos x="22" y="14"/>
                </a:cxn>
                <a:cxn ang="0">
                  <a:pos x="23" y="17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18" y="32"/>
                </a:cxn>
                <a:cxn ang="0">
                  <a:pos x="15" y="32"/>
                </a:cxn>
                <a:cxn ang="0">
                  <a:pos x="10" y="32"/>
                </a:cxn>
                <a:cxn ang="0">
                  <a:pos x="5" y="31"/>
                </a:cxn>
                <a:cxn ang="0">
                  <a:pos x="0" y="29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1" y="17"/>
                </a:cxn>
                <a:cxn ang="0">
                  <a:pos x="2" y="13"/>
                </a:cxn>
                <a:cxn ang="0">
                  <a:pos x="3" y="9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4" h="32">
                  <a:moveTo>
                    <a:pt x="7" y="0"/>
                  </a:moveTo>
                  <a:lnTo>
                    <a:pt x="12" y="2"/>
                  </a:lnTo>
                  <a:lnTo>
                    <a:pt x="18" y="7"/>
                  </a:lnTo>
                  <a:lnTo>
                    <a:pt x="20" y="10"/>
                  </a:lnTo>
                  <a:lnTo>
                    <a:pt x="22" y="14"/>
                  </a:lnTo>
                  <a:lnTo>
                    <a:pt x="23" y="17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18" y="32"/>
                  </a:lnTo>
                  <a:lnTo>
                    <a:pt x="15" y="32"/>
                  </a:lnTo>
                  <a:lnTo>
                    <a:pt x="10" y="32"/>
                  </a:lnTo>
                  <a:lnTo>
                    <a:pt x="5" y="31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1" y="17"/>
                  </a:lnTo>
                  <a:lnTo>
                    <a:pt x="2" y="13"/>
                  </a:lnTo>
                  <a:lnTo>
                    <a:pt x="3" y="9"/>
                  </a:lnTo>
                  <a:lnTo>
                    <a:pt x="5" y="5"/>
                  </a:lnTo>
                  <a:lnTo>
                    <a:pt x="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E75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85" name="Freeform 101"/>
            <p:cNvSpPr>
              <a:spLocks/>
            </p:cNvSpPr>
            <p:nvPr/>
          </p:nvSpPr>
          <p:spPr bwMode="auto">
            <a:xfrm>
              <a:off x="6705600" y="4121150"/>
              <a:ext cx="328613" cy="928688"/>
            </a:xfrm>
            <a:custGeom>
              <a:avLst/>
              <a:gdLst/>
              <a:ahLst/>
              <a:cxnLst>
                <a:cxn ang="0">
                  <a:pos x="116" y="12"/>
                </a:cxn>
                <a:cxn ang="0">
                  <a:pos x="137" y="31"/>
                </a:cxn>
                <a:cxn ang="0">
                  <a:pos x="154" y="54"/>
                </a:cxn>
                <a:cxn ang="0">
                  <a:pos x="163" y="78"/>
                </a:cxn>
                <a:cxn ang="0">
                  <a:pos x="165" y="88"/>
                </a:cxn>
                <a:cxn ang="0">
                  <a:pos x="182" y="83"/>
                </a:cxn>
                <a:cxn ang="0">
                  <a:pos x="197" y="89"/>
                </a:cxn>
                <a:cxn ang="0">
                  <a:pos x="198" y="111"/>
                </a:cxn>
                <a:cxn ang="0">
                  <a:pos x="197" y="134"/>
                </a:cxn>
                <a:cxn ang="0">
                  <a:pos x="196" y="157"/>
                </a:cxn>
                <a:cxn ang="0">
                  <a:pos x="194" y="181"/>
                </a:cxn>
                <a:cxn ang="0">
                  <a:pos x="192" y="203"/>
                </a:cxn>
                <a:cxn ang="0">
                  <a:pos x="193" y="226"/>
                </a:cxn>
                <a:cxn ang="0">
                  <a:pos x="197" y="248"/>
                </a:cxn>
                <a:cxn ang="0">
                  <a:pos x="205" y="270"/>
                </a:cxn>
                <a:cxn ang="0">
                  <a:pos x="207" y="294"/>
                </a:cxn>
                <a:cxn ang="0">
                  <a:pos x="206" y="318"/>
                </a:cxn>
                <a:cxn ang="0">
                  <a:pos x="204" y="341"/>
                </a:cxn>
                <a:cxn ang="0">
                  <a:pos x="202" y="365"/>
                </a:cxn>
                <a:cxn ang="0">
                  <a:pos x="197" y="387"/>
                </a:cxn>
                <a:cxn ang="0">
                  <a:pos x="193" y="410"/>
                </a:cxn>
                <a:cxn ang="0">
                  <a:pos x="189" y="434"/>
                </a:cxn>
                <a:cxn ang="0">
                  <a:pos x="183" y="459"/>
                </a:cxn>
                <a:cxn ang="0">
                  <a:pos x="166" y="482"/>
                </a:cxn>
                <a:cxn ang="0">
                  <a:pos x="148" y="504"/>
                </a:cxn>
                <a:cxn ang="0">
                  <a:pos x="127" y="524"/>
                </a:cxn>
                <a:cxn ang="0">
                  <a:pos x="105" y="542"/>
                </a:cxn>
                <a:cxn ang="0">
                  <a:pos x="81" y="558"/>
                </a:cxn>
                <a:cxn ang="0">
                  <a:pos x="55" y="570"/>
                </a:cxn>
                <a:cxn ang="0">
                  <a:pos x="30" y="580"/>
                </a:cxn>
                <a:cxn ang="0">
                  <a:pos x="7" y="580"/>
                </a:cxn>
                <a:cxn ang="0">
                  <a:pos x="5" y="561"/>
                </a:cxn>
                <a:cxn ang="0">
                  <a:pos x="28" y="541"/>
                </a:cxn>
                <a:cxn ang="0">
                  <a:pos x="44" y="532"/>
                </a:cxn>
                <a:cxn ang="0">
                  <a:pos x="61" y="529"/>
                </a:cxn>
                <a:cxn ang="0">
                  <a:pos x="72" y="509"/>
                </a:cxn>
                <a:cxn ang="0">
                  <a:pos x="83" y="490"/>
                </a:cxn>
                <a:cxn ang="0">
                  <a:pos x="91" y="469"/>
                </a:cxn>
                <a:cxn ang="0">
                  <a:pos x="100" y="448"/>
                </a:cxn>
                <a:cxn ang="0">
                  <a:pos x="107" y="427"/>
                </a:cxn>
                <a:cxn ang="0">
                  <a:pos x="115" y="406"/>
                </a:cxn>
                <a:cxn ang="0">
                  <a:pos x="124" y="386"/>
                </a:cxn>
                <a:cxn ang="0">
                  <a:pos x="134" y="365"/>
                </a:cxn>
                <a:cxn ang="0">
                  <a:pos x="138" y="341"/>
                </a:cxn>
                <a:cxn ang="0">
                  <a:pos x="144" y="318"/>
                </a:cxn>
                <a:cxn ang="0">
                  <a:pos x="150" y="294"/>
                </a:cxn>
                <a:cxn ang="0">
                  <a:pos x="153" y="271"/>
                </a:cxn>
                <a:cxn ang="0">
                  <a:pos x="155" y="247"/>
                </a:cxn>
                <a:cxn ang="0">
                  <a:pos x="155" y="223"/>
                </a:cxn>
                <a:cxn ang="0">
                  <a:pos x="150" y="199"/>
                </a:cxn>
                <a:cxn ang="0">
                  <a:pos x="144" y="175"/>
                </a:cxn>
                <a:cxn ang="0">
                  <a:pos x="141" y="153"/>
                </a:cxn>
                <a:cxn ang="0">
                  <a:pos x="138" y="131"/>
                </a:cxn>
                <a:cxn ang="0">
                  <a:pos x="135" y="108"/>
                </a:cxn>
                <a:cxn ang="0">
                  <a:pos x="131" y="86"/>
                </a:cxn>
                <a:cxn ang="0">
                  <a:pos x="124" y="65"/>
                </a:cxn>
                <a:cxn ang="0">
                  <a:pos x="114" y="46"/>
                </a:cxn>
                <a:cxn ang="0">
                  <a:pos x="101" y="30"/>
                </a:cxn>
                <a:cxn ang="0">
                  <a:pos x="89" y="18"/>
                </a:cxn>
                <a:cxn ang="0">
                  <a:pos x="96" y="1"/>
                </a:cxn>
              </a:cxnLst>
              <a:rect l="0" t="0" r="r" b="b"/>
              <a:pathLst>
                <a:path w="207" h="585">
                  <a:moveTo>
                    <a:pt x="101" y="0"/>
                  </a:moveTo>
                  <a:lnTo>
                    <a:pt x="105" y="4"/>
                  </a:lnTo>
                  <a:lnTo>
                    <a:pt x="111" y="8"/>
                  </a:lnTo>
                  <a:lnTo>
                    <a:pt x="116" y="12"/>
                  </a:lnTo>
                  <a:lnTo>
                    <a:pt x="122" y="18"/>
                  </a:lnTo>
                  <a:lnTo>
                    <a:pt x="127" y="21"/>
                  </a:lnTo>
                  <a:lnTo>
                    <a:pt x="133" y="27"/>
                  </a:lnTo>
                  <a:lnTo>
                    <a:pt x="137" y="31"/>
                  </a:lnTo>
                  <a:lnTo>
                    <a:pt x="143" y="38"/>
                  </a:lnTo>
                  <a:lnTo>
                    <a:pt x="147" y="43"/>
                  </a:lnTo>
                  <a:lnTo>
                    <a:pt x="151" y="48"/>
                  </a:lnTo>
                  <a:lnTo>
                    <a:pt x="154" y="54"/>
                  </a:lnTo>
                  <a:lnTo>
                    <a:pt x="157" y="61"/>
                  </a:lnTo>
                  <a:lnTo>
                    <a:pt x="160" y="67"/>
                  </a:lnTo>
                  <a:lnTo>
                    <a:pt x="162" y="74"/>
                  </a:lnTo>
                  <a:lnTo>
                    <a:pt x="163" y="78"/>
                  </a:lnTo>
                  <a:lnTo>
                    <a:pt x="163" y="82"/>
                  </a:lnTo>
                  <a:lnTo>
                    <a:pt x="163" y="86"/>
                  </a:lnTo>
                  <a:lnTo>
                    <a:pt x="164" y="90"/>
                  </a:lnTo>
                  <a:lnTo>
                    <a:pt x="165" y="88"/>
                  </a:lnTo>
                  <a:lnTo>
                    <a:pt x="168" y="86"/>
                  </a:lnTo>
                  <a:lnTo>
                    <a:pt x="172" y="85"/>
                  </a:lnTo>
                  <a:lnTo>
                    <a:pt x="177" y="85"/>
                  </a:lnTo>
                  <a:lnTo>
                    <a:pt x="182" y="83"/>
                  </a:lnTo>
                  <a:lnTo>
                    <a:pt x="187" y="83"/>
                  </a:lnTo>
                  <a:lnTo>
                    <a:pt x="192" y="83"/>
                  </a:lnTo>
                  <a:lnTo>
                    <a:pt x="196" y="84"/>
                  </a:lnTo>
                  <a:lnTo>
                    <a:pt x="197" y="89"/>
                  </a:lnTo>
                  <a:lnTo>
                    <a:pt x="197" y="94"/>
                  </a:lnTo>
                  <a:lnTo>
                    <a:pt x="197" y="100"/>
                  </a:lnTo>
                  <a:lnTo>
                    <a:pt x="198" y="106"/>
                  </a:lnTo>
                  <a:lnTo>
                    <a:pt x="198" y="111"/>
                  </a:lnTo>
                  <a:lnTo>
                    <a:pt x="198" y="118"/>
                  </a:lnTo>
                  <a:lnTo>
                    <a:pt x="198" y="124"/>
                  </a:lnTo>
                  <a:lnTo>
                    <a:pt x="198" y="129"/>
                  </a:lnTo>
                  <a:lnTo>
                    <a:pt x="197" y="134"/>
                  </a:lnTo>
                  <a:lnTo>
                    <a:pt x="197" y="140"/>
                  </a:lnTo>
                  <a:lnTo>
                    <a:pt x="196" y="146"/>
                  </a:lnTo>
                  <a:lnTo>
                    <a:pt x="196" y="151"/>
                  </a:lnTo>
                  <a:lnTo>
                    <a:pt x="196" y="157"/>
                  </a:lnTo>
                  <a:lnTo>
                    <a:pt x="195" y="163"/>
                  </a:lnTo>
                  <a:lnTo>
                    <a:pt x="194" y="169"/>
                  </a:lnTo>
                  <a:lnTo>
                    <a:pt x="194" y="175"/>
                  </a:lnTo>
                  <a:lnTo>
                    <a:pt x="194" y="181"/>
                  </a:lnTo>
                  <a:lnTo>
                    <a:pt x="193" y="186"/>
                  </a:lnTo>
                  <a:lnTo>
                    <a:pt x="192" y="191"/>
                  </a:lnTo>
                  <a:lnTo>
                    <a:pt x="192" y="198"/>
                  </a:lnTo>
                  <a:lnTo>
                    <a:pt x="192" y="203"/>
                  </a:lnTo>
                  <a:lnTo>
                    <a:pt x="192" y="209"/>
                  </a:lnTo>
                  <a:lnTo>
                    <a:pt x="192" y="214"/>
                  </a:lnTo>
                  <a:lnTo>
                    <a:pt x="193" y="221"/>
                  </a:lnTo>
                  <a:lnTo>
                    <a:pt x="193" y="226"/>
                  </a:lnTo>
                  <a:lnTo>
                    <a:pt x="194" y="231"/>
                  </a:lnTo>
                  <a:lnTo>
                    <a:pt x="194" y="237"/>
                  </a:lnTo>
                  <a:lnTo>
                    <a:pt x="196" y="243"/>
                  </a:lnTo>
                  <a:lnTo>
                    <a:pt x="197" y="248"/>
                  </a:lnTo>
                  <a:lnTo>
                    <a:pt x="200" y="253"/>
                  </a:lnTo>
                  <a:lnTo>
                    <a:pt x="202" y="260"/>
                  </a:lnTo>
                  <a:lnTo>
                    <a:pt x="205" y="265"/>
                  </a:lnTo>
                  <a:lnTo>
                    <a:pt x="205" y="270"/>
                  </a:lnTo>
                  <a:lnTo>
                    <a:pt x="205" y="277"/>
                  </a:lnTo>
                  <a:lnTo>
                    <a:pt x="206" y="283"/>
                  </a:lnTo>
                  <a:lnTo>
                    <a:pt x="207" y="289"/>
                  </a:lnTo>
                  <a:lnTo>
                    <a:pt x="207" y="294"/>
                  </a:lnTo>
                  <a:lnTo>
                    <a:pt x="207" y="300"/>
                  </a:lnTo>
                  <a:lnTo>
                    <a:pt x="207" y="306"/>
                  </a:lnTo>
                  <a:lnTo>
                    <a:pt x="207" y="312"/>
                  </a:lnTo>
                  <a:lnTo>
                    <a:pt x="206" y="318"/>
                  </a:lnTo>
                  <a:lnTo>
                    <a:pt x="206" y="324"/>
                  </a:lnTo>
                  <a:lnTo>
                    <a:pt x="205" y="330"/>
                  </a:lnTo>
                  <a:lnTo>
                    <a:pt x="205" y="335"/>
                  </a:lnTo>
                  <a:lnTo>
                    <a:pt x="204" y="341"/>
                  </a:lnTo>
                  <a:lnTo>
                    <a:pt x="204" y="347"/>
                  </a:lnTo>
                  <a:lnTo>
                    <a:pt x="203" y="353"/>
                  </a:lnTo>
                  <a:lnTo>
                    <a:pt x="203" y="360"/>
                  </a:lnTo>
                  <a:lnTo>
                    <a:pt x="202" y="365"/>
                  </a:lnTo>
                  <a:lnTo>
                    <a:pt x="201" y="370"/>
                  </a:lnTo>
                  <a:lnTo>
                    <a:pt x="200" y="375"/>
                  </a:lnTo>
                  <a:lnTo>
                    <a:pt x="198" y="382"/>
                  </a:lnTo>
                  <a:lnTo>
                    <a:pt x="197" y="387"/>
                  </a:lnTo>
                  <a:lnTo>
                    <a:pt x="196" y="393"/>
                  </a:lnTo>
                  <a:lnTo>
                    <a:pt x="195" y="399"/>
                  </a:lnTo>
                  <a:lnTo>
                    <a:pt x="194" y="405"/>
                  </a:lnTo>
                  <a:lnTo>
                    <a:pt x="193" y="410"/>
                  </a:lnTo>
                  <a:lnTo>
                    <a:pt x="192" y="417"/>
                  </a:lnTo>
                  <a:lnTo>
                    <a:pt x="190" y="422"/>
                  </a:lnTo>
                  <a:lnTo>
                    <a:pt x="190" y="428"/>
                  </a:lnTo>
                  <a:lnTo>
                    <a:pt x="189" y="434"/>
                  </a:lnTo>
                  <a:lnTo>
                    <a:pt x="188" y="440"/>
                  </a:lnTo>
                  <a:lnTo>
                    <a:pt x="187" y="446"/>
                  </a:lnTo>
                  <a:lnTo>
                    <a:pt x="187" y="452"/>
                  </a:lnTo>
                  <a:lnTo>
                    <a:pt x="183" y="459"/>
                  </a:lnTo>
                  <a:lnTo>
                    <a:pt x="178" y="464"/>
                  </a:lnTo>
                  <a:lnTo>
                    <a:pt x="174" y="470"/>
                  </a:lnTo>
                  <a:lnTo>
                    <a:pt x="170" y="476"/>
                  </a:lnTo>
                  <a:lnTo>
                    <a:pt x="166" y="482"/>
                  </a:lnTo>
                  <a:lnTo>
                    <a:pt x="162" y="488"/>
                  </a:lnTo>
                  <a:lnTo>
                    <a:pt x="157" y="493"/>
                  </a:lnTo>
                  <a:lnTo>
                    <a:pt x="153" y="500"/>
                  </a:lnTo>
                  <a:lnTo>
                    <a:pt x="148" y="504"/>
                  </a:lnTo>
                  <a:lnTo>
                    <a:pt x="143" y="509"/>
                  </a:lnTo>
                  <a:lnTo>
                    <a:pt x="137" y="514"/>
                  </a:lnTo>
                  <a:lnTo>
                    <a:pt x="133" y="520"/>
                  </a:lnTo>
                  <a:lnTo>
                    <a:pt x="127" y="524"/>
                  </a:lnTo>
                  <a:lnTo>
                    <a:pt x="122" y="529"/>
                  </a:lnTo>
                  <a:lnTo>
                    <a:pt x="116" y="533"/>
                  </a:lnTo>
                  <a:lnTo>
                    <a:pt x="111" y="539"/>
                  </a:lnTo>
                  <a:lnTo>
                    <a:pt x="105" y="542"/>
                  </a:lnTo>
                  <a:lnTo>
                    <a:pt x="98" y="546"/>
                  </a:lnTo>
                  <a:lnTo>
                    <a:pt x="92" y="550"/>
                  </a:lnTo>
                  <a:lnTo>
                    <a:pt x="87" y="554"/>
                  </a:lnTo>
                  <a:lnTo>
                    <a:pt x="81" y="558"/>
                  </a:lnTo>
                  <a:lnTo>
                    <a:pt x="74" y="561"/>
                  </a:lnTo>
                  <a:lnTo>
                    <a:pt x="68" y="565"/>
                  </a:lnTo>
                  <a:lnTo>
                    <a:pt x="63" y="568"/>
                  </a:lnTo>
                  <a:lnTo>
                    <a:pt x="55" y="570"/>
                  </a:lnTo>
                  <a:lnTo>
                    <a:pt x="49" y="573"/>
                  </a:lnTo>
                  <a:lnTo>
                    <a:pt x="43" y="575"/>
                  </a:lnTo>
                  <a:lnTo>
                    <a:pt x="36" y="578"/>
                  </a:lnTo>
                  <a:lnTo>
                    <a:pt x="30" y="580"/>
                  </a:lnTo>
                  <a:lnTo>
                    <a:pt x="24" y="581"/>
                  </a:lnTo>
                  <a:lnTo>
                    <a:pt x="17" y="583"/>
                  </a:lnTo>
                  <a:lnTo>
                    <a:pt x="11" y="585"/>
                  </a:lnTo>
                  <a:lnTo>
                    <a:pt x="7" y="580"/>
                  </a:lnTo>
                  <a:lnTo>
                    <a:pt x="4" y="575"/>
                  </a:lnTo>
                  <a:lnTo>
                    <a:pt x="1" y="570"/>
                  </a:lnTo>
                  <a:lnTo>
                    <a:pt x="0" y="566"/>
                  </a:lnTo>
                  <a:lnTo>
                    <a:pt x="5" y="561"/>
                  </a:lnTo>
                  <a:lnTo>
                    <a:pt x="12" y="555"/>
                  </a:lnTo>
                  <a:lnTo>
                    <a:pt x="18" y="549"/>
                  </a:lnTo>
                  <a:lnTo>
                    <a:pt x="26" y="544"/>
                  </a:lnTo>
                  <a:lnTo>
                    <a:pt x="28" y="541"/>
                  </a:lnTo>
                  <a:lnTo>
                    <a:pt x="31" y="539"/>
                  </a:lnTo>
                  <a:lnTo>
                    <a:pt x="35" y="536"/>
                  </a:lnTo>
                  <a:lnTo>
                    <a:pt x="40" y="534"/>
                  </a:lnTo>
                  <a:lnTo>
                    <a:pt x="44" y="532"/>
                  </a:lnTo>
                  <a:lnTo>
                    <a:pt x="48" y="532"/>
                  </a:lnTo>
                  <a:lnTo>
                    <a:pt x="53" y="532"/>
                  </a:lnTo>
                  <a:lnTo>
                    <a:pt x="58" y="534"/>
                  </a:lnTo>
                  <a:lnTo>
                    <a:pt x="61" y="529"/>
                  </a:lnTo>
                  <a:lnTo>
                    <a:pt x="65" y="524"/>
                  </a:lnTo>
                  <a:lnTo>
                    <a:pt x="67" y="520"/>
                  </a:lnTo>
                  <a:lnTo>
                    <a:pt x="70" y="514"/>
                  </a:lnTo>
                  <a:lnTo>
                    <a:pt x="72" y="509"/>
                  </a:lnTo>
                  <a:lnTo>
                    <a:pt x="75" y="505"/>
                  </a:lnTo>
                  <a:lnTo>
                    <a:pt x="77" y="500"/>
                  </a:lnTo>
                  <a:lnTo>
                    <a:pt x="81" y="495"/>
                  </a:lnTo>
                  <a:lnTo>
                    <a:pt x="83" y="490"/>
                  </a:lnTo>
                  <a:lnTo>
                    <a:pt x="85" y="484"/>
                  </a:lnTo>
                  <a:lnTo>
                    <a:pt x="87" y="479"/>
                  </a:lnTo>
                  <a:lnTo>
                    <a:pt x="89" y="474"/>
                  </a:lnTo>
                  <a:lnTo>
                    <a:pt x="91" y="469"/>
                  </a:lnTo>
                  <a:lnTo>
                    <a:pt x="93" y="464"/>
                  </a:lnTo>
                  <a:lnTo>
                    <a:pt x="95" y="459"/>
                  </a:lnTo>
                  <a:lnTo>
                    <a:pt x="97" y="454"/>
                  </a:lnTo>
                  <a:lnTo>
                    <a:pt x="100" y="448"/>
                  </a:lnTo>
                  <a:lnTo>
                    <a:pt x="102" y="444"/>
                  </a:lnTo>
                  <a:lnTo>
                    <a:pt x="103" y="438"/>
                  </a:lnTo>
                  <a:lnTo>
                    <a:pt x="105" y="432"/>
                  </a:lnTo>
                  <a:lnTo>
                    <a:pt x="107" y="427"/>
                  </a:lnTo>
                  <a:lnTo>
                    <a:pt x="109" y="423"/>
                  </a:lnTo>
                  <a:lnTo>
                    <a:pt x="111" y="418"/>
                  </a:lnTo>
                  <a:lnTo>
                    <a:pt x="113" y="412"/>
                  </a:lnTo>
                  <a:lnTo>
                    <a:pt x="115" y="406"/>
                  </a:lnTo>
                  <a:lnTo>
                    <a:pt x="117" y="402"/>
                  </a:lnTo>
                  <a:lnTo>
                    <a:pt x="120" y="395"/>
                  </a:lnTo>
                  <a:lnTo>
                    <a:pt x="122" y="391"/>
                  </a:lnTo>
                  <a:lnTo>
                    <a:pt x="124" y="386"/>
                  </a:lnTo>
                  <a:lnTo>
                    <a:pt x="127" y="381"/>
                  </a:lnTo>
                  <a:lnTo>
                    <a:pt x="130" y="375"/>
                  </a:lnTo>
                  <a:lnTo>
                    <a:pt x="133" y="371"/>
                  </a:lnTo>
                  <a:lnTo>
                    <a:pt x="134" y="365"/>
                  </a:lnTo>
                  <a:lnTo>
                    <a:pt x="135" y="359"/>
                  </a:lnTo>
                  <a:lnTo>
                    <a:pt x="136" y="352"/>
                  </a:lnTo>
                  <a:lnTo>
                    <a:pt x="138" y="347"/>
                  </a:lnTo>
                  <a:lnTo>
                    <a:pt x="138" y="341"/>
                  </a:lnTo>
                  <a:lnTo>
                    <a:pt x="141" y="335"/>
                  </a:lnTo>
                  <a:lnTo>
                    <a:pt x="142" y="329"/>
                  </a:lnTo>
                  <a:lnTo>
                    <a:pt x="144" y="324"/>
                  </a:lnTo>
                  <a:lnTo>
                    <a:pt x="144" y="318"/>
                  </a:lnTo>
                  <a:lnTo>
                    <a:pt x="146" y="311"/>
                  </a:lnTo>
                  <a:lnTo>
                    <a:pt x="147" y="306"/>
                  </a:lnTo>
                  <a:lnTo>
                    <a:pt x="149" y="300"/>
                  </a:lnTo>
                  <a:lnTo>
                    <a:pt x="150" y="294"/>
                  </a:lnTo>
                  <a:lnTo>
                    <a:pt x="151" y="289"/>
                  </a:lnTo>
                  <a:lnTo>
                    <a:pt x="152" y="283"/>
                  </a:lnTo>
                  <a:lnTo>
                    <a:pt x="153" y="278"/>
                  </a:lnTo>
                  <a:lnTo>
                    <a:pt x="153" y="271"/>
                  </a:lnTo>
                  <a:lnTo>
                    <a:pt x="154" y="265"/>
                  </a:lnTo>
                  <a:lnTo>
                    <a:pt x="155" y="260"/>
                  </a:lnTo>
                  <a:lnTo>
                    <a:pt x="155" y="253"/>
                  </a:lnTo>
                  <a:lnTo>
                    <a:pt x="155" y="247"/>
                  </a:lnTo>
                  <a:lnTo>
                    <a:pt x="155" y="241"/>
                  </a:lnTo>
                  <a:lnTo>
                    <a:pt x="155" y="235"/>
                  </a:lnTo>
                  <a:lnTo>
                    <a:pt x="155" y="229"/>
                  </a:lnTo>
                  <a:lnTo>
                    <a:pt x="155" y="223"/>
                  </a:lnTo>
                  <a:lnTo>
                    <a:pt x="154" y="217"/>
                  </a:lnTo>
                  <a:lnTo>
                    <a:pt x="153" y="211"/>
                  </a:lnTo>
                  <a:lnTo>
                    <a:pt x="152" y="205"/>
                  </a:lnTo>
                  <a:lnTo>
                    <a:pt x="150" y="199"/>
                  </a:lnTo>
                  <a:lnTo>
                    <a:pt x="149" y="192"/>
                  </a:lnTo>
                  <a:lnTo>
                    <a:pt x="147" y="187"/>
                  </a:lnTo>
                  <a:lnTo>
                    <a:pt x="146" y="181"/>
                  </a:lnTo>
                  <a:lnTo>
                    <a:pt x="144" y="175"/>
                  </a:lnTo>
                  <a:lnTo>
                    <a:pt x="144" y="170"/>
                  </a:lnTo>
                  <a:lnTo>
                    <a:pt x="143" y="164"/>
                  </a:lnTo>
                  <a:lnTo>
                    <a:pt x="142" y="159"/>
                  </a:lnTo>
                  <a:lnTo>
                    <a:pt x="141" y="153"/>
                  </a:lnTo>
                  <a:lnTo>
                    <a:pt x="141" y="148"/>
                  </a:lnTo>
                  <a:lnTo>
                    <a:pt x="140" y="142"/>
                  </a:lnTo>
                  <a:lnTo>
                    <a:pt x="140" y="137"/>
                  </a:lnTo>
                  <a:lnTo>
                    <a:pt x="138" y="131"/>
                  </a:lnTo>
                  <a:lnTo>
                    <a:pt x="137" y="125"/>
                  </a:lnTo>
                  <a:lnTo>
                    <a:pt x="136" y="120"/>
                  </a:lnTo>
                  <a:lnTo>
                    <a:pt x="136" y="114"/>
                  </a:lnTo>
                  <a:lnTo>
                    <a:pt x="135" y="108"/>
                  </a:lnTo>
                  <a:lnTo>
                    <a:pt x="134" y="103"/>
                  </a:lnTo>
                  <a:lnTo>
                    <a:pt x="133" y="98"/>
                  </a:lnTo>
                  <a:lnTo>
                    <a:pt x="133" y="91"/>
                  </a:lnTo>
                  <a:lnTo>
                    <a:pt x="131" y="86"/>
                  </a:lnTo>
                  <a:lnTo>
                    <a:pt x="129" y="81"/>
                  </a:lnTo>
                  <a:lnTo>
                    <a:pt x="127" y="76"/>
                  </a:lnTo>
                  <a:lnTo>
                    <a:pt x="126" y="70"/>
                  </a:lnTo>
                  <a:lnTo>
                    <a:pt x="124" y="65"/>
                  </a:lnTo>
                  <a:lnTo>
                    <a:pt x="122" y="61"/>
                  </a:lnTo>
                  <a:lnTo>
                    <a:pt x="121" y="54"/>
                  </a:lnTo>
                  <a:lnTo>
                    <a:pt x="118" y="51"/>
                  </a:lnTo>
                  <a:lnTo>
                    <a:pt x="114" y="46"/>
                  </a:lnTo>
                  <a:lnTo>
                    <a:pt x="111" y="42"/>
                  </a:lnTo>
                  <a:lnTo>
                    <a:pt x="108" y="38"/>
                  </a:lnTo>
                  <a:lnTo>
                    <a:pt x="105" y="34"/>
                  </a:lnTo>
                  <a:lnTo>
                    <a:pt x="101" y="30"/>
                  </a:lnTo>
                  <a:lnTo>
                    <a:pt x="96" y="27"/>
                  </a:lnTo>
                  <a:lnTo>
                    <a:pt x="92" y="23"/>
                  </a:lnTo>
                  <a:lnTo>
                    <a:pt x="89" y="21"/>
                  </a:lnTo>
                  <a:lnTo>
                    <a:pt x="89" y="18"/>
                  </a:lnTo>
                  <a:lnTo>
                    <a:pt x="90" y="13"/>
                  </a:lnTo>
                  <a:lnTo>
                    <a:pt x="91" y="10"/>
                  </a:lnTo>
                  <a:lnTo>
                    <a:pt x="93" y="7"/>
                  </a:lnTo>
                  <a:lnTo>
                    <a:pt x="96" y="1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5E75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86" name="Freeform 102"/>
            <p:cNvSpPr>
              <a:spLocks/>
            </p:cNvSpPr>
            <p:nvPr/>
          </p:nvSpPr>
          <p:spPr bwMode="auto">
            <a:xfrm>
              <a:off x="6896100" y="4632325"/>
              <a:ext cx="87313" cy="258763"/>
            </a:xfrm>
            <a:custGeom>
              <a:avLst/>
              <a:gdLst/>
              <a:ahLst/>
              <a:cxnLst>
                <a:cxn ang="0">
                  <a:pos x="55" y="5"/>
                </a:cxn>
                <a:cxn ang="0">
                  <a:pos x="53" y="16"/>
                </a:cxn>
                <a:cxn ang="0">
                  <a:pos x="53" y="27"/>
                </a:cxn>
                <a:cxn ang="0">
                  <a:pos x="52" y="39"/>
                </a:cxn>
                <a:cxn ang="0">
                  <a:pos x="50" y="50"/>
                </a:cxn>
                <a:cxn ang="0">
                  <a:pos x="49" y="61"/>
                </a:cxn>
                <a:cxn ang="0">
                  <a:pos x="47" y="72"/>
                </a:cxn>
                <a:cxn ang="0">
                  <a:pos x="45" y="83"/>
                </a:cxn>
                <a:cxn ang="0">
                  <a:pos x="42" y="93"/>
                </a:cxn>
                <a:cxn ang="0">
                  <a:pos x="37" y="105"/>
                </a:cxn>
                <a:cxn ang="0">
                  <a:pos x="34" y="115"/>
                </a:cxn>
                <a:cxn ang="0">
                  <a:pos x="30" y="124"/>
                </a:cxn>
                <a:cxn ang="0">
                  <a:pos x="24" y="133"/>
                </a:cxn>
                <a:cxn ang="0">
                  <a:pos x="17" y="142"/>
                </a:cxn>
                <a:cxn ang="0">
                  <a:pos x="11" y="151"/>
                </a:cxn>
                <a:cxn ang="0">
                  <a:pos x="4" y="159"/>
                </a:cxn>
                <a:cxn ang="0">
                  <a:pos x="1" y="157"/>
                </a:cxn>
                <a:cxn ang="0">
                  <a:pos x="2" y="146"/>
                </a:cxn>
                <a:cxn ang="0">
                  <a:pos x="6" y="137"/>
                </a:cxn>
                <a:cxn ang="0">
                  <a:pos x="9" y="126"/>
                </a:cxn>
                <a:cxn ang="0">
                  <a:pos x="13" y="116"/>
                </a:cxn>
                <a:cxn ang="0">
                  <a:pos x="17" y="106"/>
                </a:cxn>
                <a:cxn ang="0">
                  <a:pos x="22" y="96"/>
                </a:cxn>
                <a:cxn ang="0">
                  <a:pos x="26" y="86"/>
                </a:cxn>
                <a:cxn ang="0">
                  <a:pos x="30" y="77"/>
                </a:cxn>
                <a:cxn ang="0">
                  <a:pos x="33" y="66"/>
                </a:cxn>
                <a:cxn ang="0">
                  <a:pos x="37" y="57"/>
                </a:cxn>
                <a:cxn ang="0">
                  <a:pos x="42" y="46"/>
                </a:cxn>
                <a:cxn ang="0">
                  <a:pos x="45" y="36"/>
                </a:cxn>
                <a:cxn ang="0">
                  <a:pos x="48" y="25"/>
                </a:cxn>
                <a:cxn ang="0">
                  <a:pos x="52" y="16"/>
                </a:cxn>
                <a:cxn ang="0">
                  <a:pos x="54" y="4"/>
                </a:cxn>
                <a:cxn ang="0">
                  <a:pos x="55" y="0"/>
                </a:cxn>
              </a:cxnLst>
              <a:rect l="0" t="0" r="r" b="b"/>
              <a:pathLst>
                <a:path w="55" h="163">
                  <a:moveTo>
                    <a:pt x="55" y="0"/>
                  </a:moveTo>
                  <a:lnTo>
                    <a:pt x="55" y="5"/>
                  </a:lnTo>
                  <a:lnTo>
                    <a:pt x="54" y="10"/>
                  </a:lnTo>
                  <a:lnTo>
                    <a:pt x="53" y="16"/>
                  </a:lnTo>
                  <a:lnTo>
                    <a:pt x="53" y="22"/>
                  </a:lnTo>
                  <a:lnTo>
                    <a:pt x="53" y="27"/>
                  </a:lnTo>
                  <a:lnTo>
                    <a:pt x="52" y="32"/>
                  </a:lnTo>
                  <a:lnTo>
                    <a:pt x="52" y="39"/>
                  </a:lnTo>
                  <a:lnTo>
                    <a:pt x="52" y="45"/>
                  </a:lnTo>
                  <a:lnTo>
                    <a:pt x="50" y="50"/>
                  </a:lnTo>
                  <a:lnTo>
                    <a:pt x="50" y="56"/>
                  </a:lnTo>
                  <a:lnTo>
                    <a:pt x="49" y="61"/>
                  </a:lnTo>
                  <a:lnTo>
                    <a:pt x="48" y="67"/>
                  </a:lnTo>
                  <a:lnTo>
                    <a:pt x="47" y="72"/>
                  </a:lnTo>
                  <a:lnTo>
                    <a:pt x="46" y="78"/>
                  </a:lnTo>
                  <a:lnTo>
                    <a:pt x="45" y="83"/>
                  </a:lnTo>
                  <a:lnTo>
                    <a:pt x="44" y="89"/>
                  </a:lnTo>
                  <a:lnTo>
                    <a:pt x="42" y="93"/>
                  </a:lnTo>
                  <a:lnTo>
                    <a:pt x="40" y="99"/>
                  </a:lnTo>
                  <a:lnTo>
                    <a:pt x="37" y="105"/>
                  </a:lnTo>
                  <a:lnTo>
                    <a:pt x="36" y="110"/>
                  </a:lnTo>
                  <a:lnTo>
                    <a:pt x="34" y="115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4" y="133"/>
                  </a:lnTo>
                  <a:lnTo>
                    <a:pt x="21" y="138"/>
                  </a:lnTo>
                  <a:lnTo>
                    <a:pt x="17" y="142"/>
                  </a:lnTo>
                  <a:lnTo>
                    <a:pt x="15" y="147"/>
                  </a:lnTo>
                  <a:lnTo>
                    <a:pt x="11" y="151"/>
                  </a:lnTo>
                  <a:lnTo>
                    <a:pt x="7" y="156"/>
                  </a:lnTo>
                  <a:lnTo>
                    <a:pt x="4" y="159"/>
                  </a:lnTo>
                  <a:lnTo>
                    <a:pt x="0" y="163"/>
                  </a:lnTo>
                  <a:lnTo>
                    <a:pt x="1" y="157"/>
                  </a:lnTo>
                  <a:lnTo>
                    <a:pt x="2" y="151"/>
                  </a:lnTo>
                  <a:lnTo>
                    <a:pt x="2" y="146"/>
                  </a:lnTo>
                  <a:lnTo>
                    <a:pt x="4" y="142"/>
                  </a:lnTo>
                  <a:lnTo>
                    <a:pt x="6" y="137"/>
                  </a:lnTo>
                  <a:lnTo>
                    <a:pt x="7" y="131"/>
                  </a:lnTo>
                  <a:lnTo>
                    <a:pt x="9" y="126"/>
                  </a:lnTo>
                  <a:lnTo>
                    <a:pt x="11" y="122"/>
                  </a:lnTo>
                  <a:lnTo>
                    <a:pt x="13" y="116"/>
                  </a:lnTo>
                  <a:lnTo>
                    <a:pt x="15" y="111"/>
                  </a:lnTo>
                  <a:lnTo>
                    <a:pt x="17" y="106"/>
                  </a:lnTo>
                  <a:lnTo>
                    <a:pt x="20" y="101"/>
                  </a:lnTo>
                  <a:lnTo>
                    <a:pt x="22" y="96"/>
                  </a:lnTo>
                  <a:lnTo>
                    <a:pt x="24" y="91"/>
                  </a:lnTo>
                  <a:lnTo>
                    <a:pt x="26" y="86"/>
                  </a:lnTo>
                  <a:lnTo>
                    <a:pt x="28" y="82"/>
                  </a:lnTo>
                  <a:lnTo>
                    <a:pt x="30" y="77"/>
                  </a:lnTo>
                  <a:lnTo>
                    <a:pt x="31" y="71"/>
                  </a:lnTo>
                  <a:lnTo>
                    <a:pt x="33" y="66"/>
                  </a:lnTo>
                  <a:lnTo>
                    <a:pt x="35" y="62"/>
                  </a:lnTo>
                  <a:lnTo>
                    <a:pt x="37" y="57"/>
                  </a:lnTo>
                  <a:lnTo>
                    <a:pt x="40" y="51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5" y="36"/>
                  </a:lnTo>
                  <a:lnTo>
                    <a:pt x="47" y="30"/>
                  </a:lnTo>
                  <a:lnTo>
                    <a:pt x="48" y="25"/>
                  </a:lnTo>
                  <a:lnTo>
                    <a:pt x="50" y="21"/>
                  </a:lnTo>
                  <a:lnTo>
                    <a:pt x="52" y="16"/>
                  </a:lnTo>
                  <a:lnTo>
                    <a:pt x="53" y="10"/>
                  </a:lnTo>
                  <a:lnTo>
                    <a:pt x="54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87" name="Freeform 103"/>
            <p:cNvSpPr>
              <a:spLocks/>
            </p:cNvSpPr>
            <p:nvPr/>
          </p:nvSpPr>
          <p:spPr bwMode="auto">
            <a:xfrm>
              <a:off x="6203950" y="4383088"/>
              <a:ext cx="273050" cy="276225"/>
            </a:xfrm>
            <a:custGeom>
              <a:avLst/>
              <a:gdLst/>
              <a:ahLst/>
              <a:cxnLst>
                <a:cxn ang="0">
                  <a:pos x="91" y="173"/>
                </a:cxn>
                <a:cxn ang="0">
                  <a:pos x="99" y="173"/>
                </a:cxn>
                <a:cxn ang="0">
                  <a:pos x="108" y="170"/>
                </a:cxn>
                <a:cxn ang="0">
                  <a:pos x="116" y="167"/>
                </a:cxn>
                <a:cxn ang="0">
                  <a:pos x="126" y="161"/>
                </a:cxn>
                <a:cxn ang="0">
                  <a:pos x="140" y="153"/>
                </a:cxn>
                <a:cxn ang="0">
                  <a:pos x="151" y="141"/>
                </a:cxn>
                <a:cxn ang="0">
                  <a:pos x="159" y="129"/>
                </a:cxn>
                <a:cxn ang="0">
                  <a:pos x="163" y="122"/>
                </a:cxn>
                <a:cxn ang="0">
                  <a:pos x="166" y="115"/>
                </a:cxn>
                <a:cxn ang="0">
                  <a:pos x="169" y="107"/>
                </a:cxn>
                <a:cxn ang="0">
                  <a:pos x="170" y="98"/>
                </a:cxn>
                <a:cxn ang="0">
                  <a:pos x="171" y="89"/>
                </a:cxn>
                <a:cxn ang="0">
                  <a:pos x="171" y="81"/>
                </a:cxn>
                <a:cxn ang="0">
                  <a:pos x="170" y="72"/>
                </a:cxn>
                <a:cxn ang="0">
                  <a:pos x="169" y="63"/>
                </a:cxn>
                <a:cxn ang="0">
                  <a:pos x="166" y="56"/>
                </a:cxn>
                <a:cxn ang="0">
                  <a:pos x="163" y="47"/>
                </a:cxn>
                <a:cxn ang="0">
                  <a:pos x="159" y="40"/>
                </a:cxn>
                <a:cxn ang="0">
                  <a:pos x="151" y="30"/>
                </a:cxn>
                <a:cxn ang="0">
                  <a:pos x="140" y="19"/>
                </a:cxn>
                <a:cxn ang="0">
                  <a:pos x="126" y="9"/>
                </a:cxn>
                <a:cxn ang="0">
                  <a:pos x="116" y="4"/>
                </a:cxn>
                <a:cxn ang="0">
                  <a:pos x="108" y="1"/>
                </a:cxn>
                <a:cxn ang="0">
                  <a:pos x="99" y="0"/>
                </a:cxn>
                <a:cxn ang="0">
                  <a:pos x="91" y="0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4" y="1"/>
                </a:cxn>
                <a:cxn ang="0">
                  <a:pos x="56" y="4"/>
                </a:cxn>
                <a:cxn ang="0">
                  <a:pos x="48" y="7"/>
                </a:cxn>
                <a:cxn ang="0">
                  <a:pos x="41" y="12"/>
                </a:cxn>
                <a:cxn ang="0">
                  <a:pos x="30" y="19"/>
                </a:cxn>
                <a:cxn ang="0">
                  <a:pos x="19" y="30"/>
                </a:cxn>
                <a:cxn ang="0">
                  <a:pos x="11" y="40"/>
                </a:cxn>
                <a:cxn ang="0">
                  <a:pos x="7" y="47"/>
                </a:cxn>
                <a:cxn ang="0">
                  <a:pos x="4" y="56"/>
                </a:cxn>
                <a:cxn ang="0">
                  <a:pos x="1" y="63"/>
                </a:cxn>
                <a:cxn ang="0">
                  <a:pos x="0" y="7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0" y="98"/>
                </a:cxn>
                <a:cxn ang="0">
                  <a:pos x="1" y="107"/>
                </a:cxn>
                <a:cxn ang="0">
                  <a:pos x="4" y="115"/>
                </a:cxn>
                <a:cxn ang="0">
                  <a:pos x="7" y="122"/>
                </a:cxn>
                <a:cxn ang="0">
                  <a:pos x="11" y="129"/>
                </a:cxn>
                <a:cxn ang="0">
                  <a:pos x="19" y="141"/>
                </a:cxn>
                <a:cxn ang="0">
                  <a:pos x="30" y="153"/>
                </a:cxn>
                <a:cxn ang="0">
                  <a:pos x="41" y="159"/>
                </a:cxn>
                <a:cxn ang="0">
                  <a:pos x="48" y="163"/>
                </a:cxn>
                <a:cxn ang="0">
                  <a:pos x="56" y="167"/>
                </a:cxn>
                <a:cxn ang="0">
                  <a:pos x="64" y="170"/>
                </a:cxn>
                <a:cxn ang="0">
                  <a:pos x="72" y="173"/>
                </a:cxn>
                <a:cxn ang="0">
                  <a:pos x="82" y="173"/>
                </a:cxn>
                <a:cxn ang="0">
                  <a:pos x="87" y="174"/>
                </a:cxn>
              </a:cxnLst>
              <a:rect l="0" t="0" r="r" b="b"/>
              <a:pathLst>
                <a:path w="172" h="174">
                  <a:moveTo>
                    <a:pt x="87" y="174"/>
                  </a:moveTo>
                  <a:lnTo>
                    <a:pt x="91" y="173"/>
                  </a:lnTo>
                  <a:lnTo>
                    <a:pt x="94" y="173"/>
                  </a:lnTo>
                  <a:lnTo>
                    <a:pt x="99" y="173"/>
                  </a:lnTo>
                  <a:lnTo>
                    <a:pt x="104" y="172"/>
                  </a:lnTo>
                  <a:lnTo>
                    <a:pt x="108" y="170"/>
                  </a:lnTo>
                  <a:lnTo>
                    <a:pt x="111" y="168"/>
                  </a:lnTo>
                  <a:lnTo>
                    <a:pt x="116" y="167"/>
                  </a:lnTo>
                  <a:lnTo>
                    <a:pt x="120" y="166"/>
                  </a:lnTo>
                  <a:lnTo>
                    <a:pt x="126" y="161"/>
                  </a:lnTo>
                  <a:lnTo>
                    <a:pt x="133" y="158"/>
                  </a:lnTo>
                  <a:lnTo>
                    <a:pt x="140" y="153"/>
                  </a:lnTo>
                  <a:lnTo>
                    <a:pt x="147" y="147"/>
                  </a:lnTo>
                  <a:lnTo>
                    <a:pt x="151" y="141"/>
                  </a:lnTo>
                  <a:lnTo>
                    <a:pt x="157" y="134"/>
                  </a:lnTo>
                  <a:lnTo>
                    <a:pt x="159" y="129"/>
                  </a:lnTo>
                  <a:lnTo>
                    <a:pt x="161" y="126"/>
                  </a:lnTo>
                  <a:lnTo>
                    <a:pt x="163" y="122"/>
                  </a:lnTo>
                  <a:lnTo>
                    <a:pt x="165" y="119"/>
                  </a:lnTo>
                  <a:lnTo>
                    <a:pt x="166" y="115"/>
                  </a:lnTo>
                  <a:lnTo>
                    <a:pt x="167" y="110"/>
                  </a:lnTo>
                  <a:lnTo>
                    <a:pt x="169" y="107"/>
                  </a:lnTo>
                  <a:lnTo>
                    <a:pt x="170" y="103"/>
                  </a:lnTo>
                  <a:lnTo>
                    <a:pt x="170" y="98"/>
                  </a:lnTo>
                  <a:lnTo>
                    <a:pt x="171" y="95"/>
                  </a:lnTo>
                  <a:lnTo>
                    <a:pt x="171" y="89"/>
                  </a:lnTo>
                  <a:lnTo>
                    <a:pt x="172" y="85"/>
                  </a:lnTo>
                  <a:lnTo>
                    <a:pt x="171" y="81"/>
                  </a:lnTo>
                  <a:lnTo>
                    <a:pt x="171" y="76"/>
                  </a:lnTo>
                  <a:lnTo>
                    <a:pt x="170" y="72"/>
                  </a:lnTo>
                  <a:lnTo>
                    <a:pt x="170" y="67"/>
                  </a:lnTo>
                  <a:lnTo>
                    <a:pt x="169" y="63"/>
                  </a:lnTo>
                  <a:lnTo>
                    <a:pt x="167" y="59"/>
                  </a:lnTo>
                  <a:lnTo>
                    <a:pt x="166" y="56"/>
                  </a:lnTo>
                  <a:lnTo>
                    <a:pt x="165" y="52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59" y="40"/>
                  </a:lnTo>
                  <a:lnTo>
                    <a:pt x="157" y="37"/>
                  </a:lnTo>
                  <a:lnTo>
                    <a:pt x="151" y="30"/>
                  </a:lnTo>
                  <a:lnTo>
                    <a:pt x="147" y="25"/>
                  </a:lnTo>
                  <a:lnTo>
                    <a:pt x="140" y="19"/>
                  </a:lnTo>
                  <a:lnTo>
                    <a:pt x="133" y="15"/>
                  </a:lnTo>
                  <a:lnTo>
                    <a:pt x="126" y="9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1" y="3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4" y="1"/>
                  </a:lnTo>
                  <a:lnTo>
                    <a:pt x="60" y="3"/>
                  </a:lnTo>
                  <a:lnTo>
                    <a:pt x="56" y="4"/>
                  </a:lnTo>
                  <a:lnTo>
                    <a:pt x="52" y="6"/>
                  </a:lnTo>
                  <a:lnTo>
                    <a:pt x="48" y="7"/>
                  </a:lnTo>
                  <a:lnTo>
                    <a:pt x="44" y="9"/>
                  </a:lnTo>
                  <a:lnTo>
                    <a:pt x="41" y="12"/>
                  </a:lnTo>
                  <a:lnTo>
                    <a:pt x="38" y="15"/>
                  </a:lnTo>
                  <a:lnTo>
                    <a:pt x="30" y="19"/>
                  </a:lnTo>
                  <a:lnTo>
                    <a:pt x="24" y="25"/>
                  </a:lnTo>
                  <a:lnTo>
                    <a:pt x="19" y="30"/>
                  </a:lnTo>
                  <a:lnTo>
                    <a:pt x="13" y="37"/>
                  </a:lnTo>
                  <a:lnTo>
                    <a:pt x="11" y="40"/>
                  </a:lnTo>
                  <a:lnTo>
                    <a:pt x="9" y="44"/>
                  </a:lnTo>
                  <a:lnTo>
                    <a:pt x="7" y="47"/>
                  </a:lnTo>
                  <a:lnTo>
                    <a:pt x="6" y="52"/>
                  </a:lnTo>
                  <a:lnTo>
                    <a:pt x="4" y="56"/>
                  </a:lnTo>
                  <a:lnTo>
                    <a:pt x="2" y="59"/>
                  </a:lnTo>
                  <a:lnTo>
                    <a:pt x="1" y="63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1" y="103"/>
                  </a:lnTo>
                  <a:lnTo>
                    <a:pt x="1" y="107"/>
                  </a:lnTo>
                  <a:lnTo>
                    <a:pt x="2" y="110"/>
                  </a:lnTo>
                  <a:lnTo>
                    <a:pt x="4" y="115"/>
                  </a:lnTo>
                  <a:lnTo>
                    <a:pt x="6" y="119"/>
                  </a:lnTo>
                  <a:lnTo>
                    <a:pt x="7" y="122"/>
                  </a:lnTo>
                  <a:lnTo>
                    <a:pt x="9" y="126"/>
                  </a:lnTo>
                  <a:lnTo>
                    <a:pt x="11" y="129"/>
                  </a:lnTo>
                  <a:lnTo>
                    <a:pt x="13" y="134"/>
                  </a:lnTo>
                  <a:lnTo>
                    <a:pt x="19" y="141"/>
                  </a:lnTo>
                  <a:lnTo>
                    <a:pt x="24" y="147"/>
                  </a:lnTo>
                  <a:lnTo>
                    <a:pt x="30" y="153"/>
                  </a:lnTo>
                  <a:lnTo>
                    <a:pt x="38" y="158"/>
                  </a:lnTo>
                  <a:lnTo>
                    <a:pt x="41" y="159"/>
                  </a:lnTo>
                  <a:lnTo>
                    <a:pt x="44" y="161"/>
                  </a:lnTo>
                  <a:lnTo>
                    <a:pt x="48" y="163"/>
                  </a:lnTo>
                  <a:lnTo>
                    <a:pt x="52" y="166"/>
                  </a:lnTo>
                  <a:lnTo>
                    <a:pt x="56" y="167"/>
                  </a:lnTo>
                  <a:lnTo>
                    <a:pt x="60" y="168"/>
                  </a:lnTo>
                  <a:lnTo>
                    <a:pt x="64" y="170"/>
                  </a:lnTo>
                  <a:lnTo>
                    <a:pt x="68" y="172"/>
                  </a:lnTo>
                  <a:lnTo>
                    <a:pt x="72" y="173"/>
                  </a:lnTo>
                  <a:lnTo>
                    <a:pt x="77" y="173"/>
                  </a:lnTo>
                  <a:lnTo>
                    <a:pt x="82" y="173"/>
                  </a:lnTo>
                  <a:lnTo>
                    <a:pt x="87" y="174"/>
                  </a:lnTo>
                  <a:lnTo>
                    <a:pt x="87" y="174"/>
                  </a:lnTo>
                  <a:close/>
                </a:path>
              </a:pathLst>
            </a:custGeom>
            <a:solidFill>
              <a:srgbClr val="F791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88" name="Freeform 104"/>
            <p:cNvSpPr>
              <a:spLocks/>
            </p:cNvSpPr>
            <p:nvPr/>
          </p:nvSpPr>
          <p:spPr bwMode="auto">
            <a:xfrm>
              <a:off x="6245225" y="4430713"/>
              <a:ext cx="174625" cy="180975"/>
            </a:xfrm>
            <a:custGeom>
              <a:avLst/>
              <a:gdLst/>
              <a:ahLst/>
              <a:cxnLst>
                <a:cxn ang="0">
                  <a:pos x="31" y="3"/>
                </a:cxn>
                <a:cxn ang="0">
                  <a:pos x="39" y="14"/>
                </a:cxn>
                <a:cxn ang="0">
                  <a:pos x="46" y="26"/>
                </a:cxn>
                <a:cxn ang="0">
                  <a:pos x="54" y="27"/>
                </a:cxn>
                <a:cxn ang="0">
                  <a:pos x="63" y="25"/>
                </a:cxn>
                <a:cxn ang="0">
                  <a:pos x="73" y="19"/>
                </a:cxn>
                <a:cxn ang="0">
                  <a:pos x="81" y="17"/>
                </a:cxn>
                <a:cxn ang="0">
                  <a:pos x="88" y="17"/>
                </a:cxn>
                <a:cxn ang="0">
                  <a:pos x="95" y="22"/>
                </a:cxn>
                <a:cxn ang="0">
                  <a:pos x="100" y="27"/>
                </a:cxn>
                <a:cxn ang="0">
                  <a:pos x="104" y="33"/>
                </a:cxn>
                <a:cxn ang="0">
                  <a:pos x="106" y="40"/>
                </a:cxn>
                <a:cxn ang="0">
                  <a:pos x="108" y="50"/>
                </a:cxn>
                <a:cxn ang="0">
                  <a:pos x="110" y="58"/>
                </a:cxn>
                <a:cxn ang="0">
                  <a:pos x="108" y="68"/>
                </a:cxn>
                <a:cxn ang="0">
                  <a:pos x="107" y="76"/>
                </a:cxn>
                <a:cxn ang="0">
                  <a:pos x="105" y="85"/>
                </a:cxn>
                <a:cxn ang="0">
                  <a:pos x="101" y="93"/>
                </a:cxn>
                <a:cxn ang="0">
                  <a:pos x="97" y="100"/>
                </a:cxn>
                <a:cxn ang="0">
                  <a:pos x="91" y="106"/>
                </a:cxn>
                <a:cxn ang="0">
                  <a:pos x="84" y="111"/>
                </a:cxn>
                <a:cxn ang="0">
                  <a:pos x="78" y="113"/>
                </a:cxn>
                <a:cxn ang="0">
                  <a:pos x="71" y="113"/>
                </a:cxn>
                <a:cxn ang="0">
                  <a:pos x="63" y="113"/>
                </a:cxn>
                <a:cxn ang="0">
                  <a:pos x="54" y="113"/>
                </a:cxn>
                <a:cxn ang="0">
                  <a:pos x="45" y="113"/>
                </a:cxn>
                <a:cxn ang="0">
                  <a:pos x="37" y="113"/>
                </a:cxn>
                <a:cxn ang="0">
                  <a:pos x="30" y="114"/>
                </a:cxn>
                <a:cxn ang="0">
                  <a:pos x="24" y="114"/>
                </a:cxn>
                <a:cxn ang="0">
                  <a:pos x="19" y="113"/>
                </a:cxn>
                <a:cxn ang="0">
                  <a:pos x="12" y="109"/>
                </a:cxn>
                <a:cxn ang="0">
                  <a:pos x="5" y="102"/>
                </a:cxn>
                <a:cxn ang="0">
                  <a:pos x="1" y="90"/>
                </a:cxn>
                <a:cxn ang="0">
                  <a:pos x="0" y="77"/>
                </a:cxn>
                <a:cxn ang="0">
                  <a:pos x="2" y="67"/>
                </a:cxn>
                <a:cxn ang="0">
                  <a:pos x="2" y="59"/>
                </a:cxn>
                <a:cxn ang="0">
                  <a:pos x="5" y="49"/>
                </a:cxn>
                <a:cxn ang="0">
                  <a:pos x="8" y="34"/>
                </a:cxn>
                <a:cxn ang="0">
                  <a:pos x="12" y="22"/>
                </a:cxn>
                <a:cxn ang="0">
                  <a:pos x="14" y="12"/>
                </a:cxn>
                <a:cxn ang="0">
                  <a:pos x="22" y="2"/>
                </a:cxn>
                <a:cxn ang="0">
                  <a:pos x="24" y="0"/>
                </a:cxn>
              </a:cxnLst>
              <a:rect l="0" t="0" r="r" b="b"/>
              <a:pathLst>
                <a:path w="110" h="114">
                  <a:moveTo>
                    <a:pt x="24" y="0"/>
                  </a:moveTo>
                  <a:lnTo>
                    <a:pt x="31" y="3"/>
                  </a:lnTo>
                  <a:lnTo>
                    <a:pt x="36" y="8"/>
                  </a:lnTo>
                  <a:lnTo>
                    <a:pt x="39" y="14"/>
                  </a:lnTo>
                  <a:lnTo>
                    <a:pt x="43" y="20"/>
                  </a:lnTo>
                  <a:lnTo>
                    <a:pt x="46" y="26"/>
                  </a:lnTo>
                  <a:lnTo>
                    <a:pt x="52" y="28"/>
                  </a:lnTo>
                  <a:lnTo>
                    <a:pt x="54" y="27"/>
                  </a:lnTo>
                  <a:lnTo>
                    <a:pt x="58" y="27"/>
                  </a:lnTo>
                  <a:lnTo>
                    <a:pt x="63" y="25"/>
                  </a:lnTo>
                  <a:lnTo>
                    <a:pt x="68" y="22"/>
                  </a:lnTo>
                  <a:lnTo>
                    <a:pt x="73" y="19"/>
                  </a:lnTo>
                  <a:lnTo>
                    <a:pt x="77" y="17"/>
                  </a:lnTo>
                  <a:lnTo>
                    <a:pt x="81" y="17"/>
                  </a:lnTo>
                  <a:lnTo>
                    <a:pt x="85" y="17"/>
                  </a:lnTo>
                  <a:lnTo>
                    <a:pt x="88" y="17"/>
                  </a:lnTo>
                  <a:lnTo>
                    <a:pt x="92" y="19"/>
                  </a:lnTo>
                  <a:lnTo>
                    <a:pt x="95" y="22"/>
                  </a:lnTo>
                  <a:lnTo>
                    <a:pt x="98" y="25"/>
                  </a:lnTo>
                  <a:lnTo>
                    <a:pt x="100" y="27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6" y="37"/>
                  </a:lnTo>
                  <a:lnTo>
                    <a:pt x="106" y="40"/>
                  </a:lnTo>
                  <a:lnTo>
                    <a:pt x="107" y="45"/>
                  </a:lnTo>
                  <a:lnTo>
                    <a:pt x="108" y="50"/>
                  </a:lnTo>
                  <a:lnTo>
                    <a:pt x="110" y="54"/>
                  </a:lnTo>
                  <a:lnTo>
                    <a:pt x="110" y="58"/>
                  </a:lnTo>
                  <a:lnTo>
                    <a:pt x="110" y="63"/>
                  </a:lnTo>
                  <a:lnTo>
                    <a:pt x="108" y="68"/>
                  </a:lnTo>
                  <a:lnTo>
                    <a:pt x="108" y="72"/>
                  </a:lnTo>
                  <a:lnTo>
                    <a:pt x="107" y="76"/>
                  </a:lnTo>
                  <a:lnTo>
                    <a:pt x="106" y="80"/>
                  </a:lnTo>
                  <a:lnTo>
                    <a:pt x="105" y="85"/>
                  </a:lnTo>
                  <a:lnTo>
                    <a:pt x="104" y="90"/>
                  </a:lnTo>
                  <a:lnTo>
                    <a:pt x="101" y="93"/>
                  </a:lnTo>
                  <a:lnTo>
                    <a:pt x="99" y="97"/>
                  </a:lnTo>
                  <a:lnTo>
                    <a:pt x="97" y="100"/>
                  </a:lnTo>
                  <a:lnTo>
                    <a:pt x="95" y="104"/>
                  </a:lnTo>
                  <a:lnTo>
                    <a:pt x="91" y="106"/>
                  </a:lnTo>
                  <a:lnTo>
                    <a:pt x="87" y="109"/>
                  </a:lnTo>
                  <a:lnTo>
                    <a:pt x="84" y="111"/>
                  </a:lnTo>
                  <a:lnTo>
                    <a:pt x="81" y="113"/>
                  </a:lnTo>
                  <a:lnTo>
                    <a:pt x="78" y="113"/>
                  </a:lnTo>
                  <a:lnTo>
                    <a:pt x="75" y="113"/>
                  </a:lnTo>
                  <a:lnTo>
                    <a:pt x="71" y="113"/>
                  </a:lnTo>
                  <a:lnTo>
                    <a:pt x="67" y="113"/>
                  </a:lnTo>
                  <a:lnTo>
                    <a:pt x="63" y="113"/>
                  </a:lnTo>
                  <a:lnTo>
                    <a:pt x="59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45" y="113"/>
                  </a:lnTo>
                  <a:lnTo>
                    <a:pt x="41" y="113"/>
                  </a:lnTo>
                  <a:lnTo>
                    <a:pt x="37" y="113"/>
                  </a:lnTo>
                  <a:lnTo>
                    <a:pt x="34" y="114"/>
                  </a:lnTo>
                  <a:lnTo>
                    <a:pt x="30" y="114"/>
                  </a:lnTo>
                  <a:lnTo>
                    <a:pt x="26" y="114"/>
                  </a:lnTo>
                  <a:lnTo>
                    <a:pt x="24" y="114"/>
                  </a:lnTo>
                  <a:lnTo>
                    <a:pt x="22" y="114"/>
                  </a:lnTo>
                  <a:lnTo>
                    <a:pt x="19" y="113"/>
                  </a:lnTo>
                  <a:lnTo>
                    <a:pt x="15" y="111"/>
                  </a:lnTo>
                  <a:lnTo>
                    <a:pt x="12" y="109"/>
                  </a:lnTo>
                  <a:lnTo>
                    <a:pt x="10" y="107"/>
                  </a:lnTo>
                  <a:lnTo>
                    <a:pt x="5" y="102"/>
                  </a:lnTo>
                  <a:lnTo>
                    <a:pt x="3" y="96"/>
                  </a:lnTo>
                  <a:lnTo>
                    <a:pt x="1" y="90"/>
                  </a:lnTo>
                  <a:lnTo>
                    <a:pt x="0" y="85"/>
                  </a:lnTo>
                  <a:lnTo>
                    <a:pt x="0" y="77"/>
                  </a:lnTo>
                  <a:lnTo>
                    <a:pt x="2" y="71"/>
                  </a:lnTo>
                  <a:lnTo>
                    <a:pt x="2" y="67"/>
                  </a:lnTo>
                  <a:lnTo>
                    <a:pt x="2" y="64"/>
                  </a:lnTo>
                  <a:lnTo>
                    <a:pt x="2" y="59"/>
                  </a:lnTo>
                  <a:lnTo>
                    <a:pt x="4" y="56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8" y="34"/>
                  </a:lnTo>
                  <a:lnTo>
                    <a:pt x="11" y="29"/>
                  </a:lnTo>
                  <a:lnTo>
                    <a:pt x="12" y="22"/>
                  </a:lnTo>
                  <a:lnTo>
                    <a:pt x="12" y="17"/>
                  </a:lnTo>
                  <a:lnTo>
                    <a:pt x="14" y="12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AC7C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89" name="Freeform 105"/>
            <p:cNvSpPr>
              <a:spLocks/>
            </p:cNvSpPr>
            <p:nvPr/>
          </p:nvSpPr>
          <p:spPr bwMode="auto">
            <a:xfrm>
              <a:off x="6296025" y="4518025"/>
              <a:ext cx="77788" cy="444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0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8" y="3"/>
                </a:cxn>
                <a:cxn ang="0">
                  <a:pos x="43" y="3"/>
                </a:cxn>
                <a:cxn ang="0">
                  <a:pos x="49" y="7"/>
                </a:cxn>
                <a:cxn ang="0">
                  <a:pos x="48" y="10"/>
                </a:cxn>
                <a:cxn ang="0">
                  <a:pos x="48" y="14"/>
                </a:cxn>
                <a:cxn ang="0">
                  <a:pos x="47" y="17"/>
                </a:cxn>
                <a:cxn ang="0">
                  <a:pos x="46" y="20"/>
                </a:cxn>
                <a:cxn ang="0">
                  <a:pos x="42" y="23"/>
                </a:cxn>
                <a:cxn ang="0">
                  <a:pos x="36" y="25"/>
                </a:cxn>
                <a:cxn ang="0">
                  <a:pos x="30" y="27"/>
                </a:cxn>
                <a:cxn ang="0">
                  <a:pos x="24" y="28"/>
                </a:cxn>
                <a:cxn ang="0">
                  <a:pos x="16" y="28"/>
                </a:cxn>
                <a:cxn ang="0">
                  <a:pos x="11" y="28"/>
                </a:cxn>
                <a:cxn ang="0">
                  <a:pos x="10" y="28"/>
                </a:cxn>
                <a:cxn ang="0">
                  <a:pos x="8" y="25"/>
                </a:cxn>
                <a:cxn ang="0">
                  <a:pos x="5" y="21"/>
                </a:cxn>
                <a:cxn ang="0">
                  <a:pos x="3" y="16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49" h="28">
                  <a:moveTo>
                    <a:pt x="5" y="0"/>
                  </a:moveTo>
                  <a:lnTo>
                    <a:pt x="9" y="0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8" y="3"/>
                  </a:lnTo>
                  <a:lnTo>
                    <a:pt x="43" y="3"/>
                  </a:lnTo>
                  <a:lnTo>
                    <a:pt x="49" y="7"/>
                  </a:lnTo>
                  <a:lnTo>
                    <a:pt x="48" y="10"/>
                  </a:lnTo>
                  <a:lnTo>
                    <a:pt x="48" y="14"/>
                  </a:lnTo>
                  <a:lnTo>
                    <a:pt x="47" y="17"/>
                  </a:lnTo>
                  <a:lnTo>
                    <a:pt x="46" y="20"/>
                  </a:lnTo>
                  <a:lnTo>
                    <a:pt x="42" y="23"/>
                  </a:lnTo>
                  <a:lnTo>
                    <a:pt x="36" y="25"/>
                  </a:lnTo>
                  <a:lnTo>
                    <a:pt x="30" y="27"/>
                  </a:lnTo>
                  <a:lnTo>
                    <a:pt x="24" y="28"/>
                  </a:lnTo>
                  <a:lnTo>
                    <a:pt x="16" y="28"/>
                  </a:lnTo>
                  <a:lnTo>
                    <a:pt x="11" y="28"/>
                  </a:lnTo>
                  <a:lnTo>
                    <a:pt x="10" y="28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90" name="Freeform 106"/>
            <p:cNvSpPr>
              <a:spLocks/>
            </p:cNvSpPr>
            <p:nvPr/>
          </p:nvSpPr>
          <p:spPr bwMode="auto">
            <a:xfrm>
              <a:off x="6118225" y="4648200"/>
              <a:ext cx="149225" cy="161925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94" y="0"/>
                </a:cxn>
                <a:cxn ang="0">
                  <a:pos x="26" y="102"/>
                </a:cxn>
                <a:cxn ang="0">
                  <a:pos x="0" y="81"/>
                </a:cxn>
                <a:cxn ang="0">
                  <a:pos x="0" y="81"/>
                </a:cxn>
              </a:cxnLst>
              <a:rect l="0" t="0" r="r" b="b"/>
              <a:pathLst>
                <a:path w="94" h="102">
                  <a:moveTo>
                    <a:pt x="0" y="81"/>
                  </a:moveTo>
                  <a:lnTo>
                    <a:pt x="94" y="0"/>
                  </a:lnTo>
                  <a:lnTo>
                    <a:pt x="26" y="102"/>
                  </a:lnTo>
                  <a:lnTo>
                    <a:pt x="0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91" name="Freeform 107"/>
            <p:cNvSpPr>
              <a:spLocks/>
            </p:cNvSpPr>
            <p:nvPr/>
          </p:nvSpPr>
          <p:spPr bwMode="auto">
            <a:xfrm>
              <a:off x="6516688" y="4251325"/>
              <a:ext cx="203200" cy="730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8" y="46"/>
                </a:cxn>
                <a:cxn ang="0">
                  <a:pos x="0" y="2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28" h="46">
                  <a:moveTo>
                    <a:pt x="14" y="0"/>
                  </a:moveTo>
                  <a:lnTo>
                    <a:pt x="128" y="46"/>
                  </a:lnTo>
                  <a:lnTo>
                    <a:pt x="0" y="2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92" name="Freeform 108"/>
            <p:cNvSpPr>
              <a:spLocks/>
            </p:cNvSpPr>
            <p:nvPr/>
          </p:nvSpPr>
          <p:spPr bwMode="auto">
            <a:xfrm>
              <a:off x="4957763" y="4002088"/>
              <a:ext cx="201613" cy="49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7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7" h="31">
                  <a:moveTo>
                    <a:pt x="0" y="0"/>
                  </a:moveTo>
                  <a:lnTo>
                    <a:pt x="127" y="7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93" name="Freeform 109"/>
            <p:cNvSpPr>
              <a:spLocks/>
            </p:cNvSpPr>
            <p:nvPr/>
          </p:nvSpPr>
          <p:spPr bwMode="auto">
            <a:xfrm>
              <a:off x="5964238" y="4768850"/>
              <a:ext cx="203200" cy="207963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88" y="0"/>
                </a:cxn>
                <a:cxn ang="0">
                  <a:pos x="128" y="40"/>
                </a:cxn>
                <a:cxn ang="0">
                  <a:pos x="112" y="75"/>
                </a:cxn>
                <a:cxn ang="0">
                  <a:pos x="62" y="131"/>
                </a:cxn>
                <a:cxn ang="0">
                  <a:pos x="27" y="103"/>
                </a:cxn>
                <a:cxn ang="0">
                  <a:pos x="0" y="77"/>
                </a:cxn>
                <a:cxn ang="0">
                  <a:pos x="0" y="77"/>
                </a:cxn>
              </a:cxnLst>
              <a:rect l="0" t="0" r="r" b="b"/>
              <a:pathLst>
                <a:path w="128" h="131">
                  <a:moveTo>
                    <a:pt x="0" y="77"/>
                  </a:moveTo>
                  <a:lnTo>
                    <a:pt x="88" y="0"/>
                  </a:lnTo>
                  <a:lnTo>
                    <a:pt x="128" y="40"/>
                  </a:lnTo>
                  <a:lnTo>
                    <a:pt x="112" y="75"/>
                  </a:lnTo>
                  <a:lnTo>
                    <a:pt x="62" y="131"/>
                  </a:lnTo>
                  <a:lnTo>
                    <a:pt x="27" y="103"/>
                  </a:lnTo>
                  <a:lnTo>
                    <a:pt x="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00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94" name="Freeform 110"/>
            <p:cNvSpPr>
              <a:spLocks/>
            </p:cNvSpPr>
            <p:nvPr/>
          </p:nvSpPr>
          <p:spPr bwMode="auto">
            <a:xfrm>
              <a:off x="6329363" y="4160838"/>
              <a:ext cx="196850" cy="153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18" y="32"/>
                </a:cxn>
                <a:cxn ang="0">
                  <a:pos x="124" y="57"/>
                </a:cxn>
                <a:cxn ang="0">
                  <a:pos x="112" y="85"/>
                </a:cxn>
                <a:cxn ang="0">
                  <a:pos x="89" y="97"/>
                </a:cxn>
                <a:cxn ang="0">
                  <a:pos x="0" y="77"/>
                </a:cxn>
                <a:cxn ang="0">
                  <a:pos x="2" y="36"/>
                </a:cxn>
                <a:cxn ang="0">
                  <a:pos x="15" y="14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124" h="97">
                  <a:moveTo>
                    <a:pt x="28" y="0"/>
                  </a:moveTo>
                  <a:lnTo>
                    <a:pt x="118" y="32"/>
                  </a:lnTo>
                  <a:lnTo>
                    <a:pt x="124" y="57"/>
                  </a:lnTo>
                  <a:lnTo>
                    <a:pt x="112" y="85"/>
                  </a:lnTo>
                  <a:lnTo>
                    <a:pt x="89" y="97"/>
                  </a:lnTo>
                  <a:lnTo>
                    <a:pt x="0" y="77"/>
                  </a:lnTo>
                  <a:lnTo>
                    <a:pt x="2" y="36"/>
                  </a:lnTo>
                  <a:lnTo>
                    <a:pt x="15" y="14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00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95" name="Freeform 111"/>
            <p:cNvSpPr>
              <a:spLocks/>
            </p:cNvSpPr>
            <p:nvPr/>
          </p:nvSpPr>
          <p:spPr bwMode="auto">
            <a:xfrm>
              <a:off x="4764088" y="3965575"/>
              <a:ext cx="198438" cy="1301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2" y="0"/>
                </a:cxn>
                <a:cxn ang="0">
                  <a:pos x="122" y="15"/>
                </a:cxn>
                <a:cxn ang="0">
                  <a:pos x="125" y="51"/>
                </a:cxn>
                <a:cxn ang="0">
                  <a:pos x="105" y="74"/>
                </a:cxn>
                <a:cxn ang="0">
                  <a:pos x="17" y="82"/>
                </a:cxn>
                <a:cxn ang="0">
                  <a:pos x="0" y="3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25" h="82">
                  <a:moveTo>
                    <a:pt x="11" y="0"/>
                  </a:moveTo>
                  <a:lnTo>
                    <a:pt x="92" y="0"/>
                  </a:lnTo>
                  <a:lnTo>
                    <a:pt x="122" y="15"/>
                  </a:lnTo>
                  <a:lnTo>
                    <a:pt x="125" y="51"/>
                  </a:lnTo>
                  <a:lnTo>
                    <a:pt x="105" y="74"/>
                  </a:lnTo>
                  <a:lnTo>
                    <a:pt x="17" y="82"/>
                  </a:lnTo>
                  <a:lnTo>
                    <a:pt x="0" y="3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96" name="Freeform 112"/>
            <p:cNvSpPr>
              <a:spLocks/>
            </p:cNvSpPr>
            <p:nvPr/>
          </p:nvSpPr>
          <p:spPr bwMode="auto">
            <a:xfrm>
              <a:off x="5999163" y="4803775"/>
              <a:ext cx="147638" cy="13176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82" y="2"/>
                </a:cxn>
                <a:cxn ang="0">
                  <a:pos x="87" y="4"/>
                </a:cxn>
                <a:cxn ang="0">
                  <a:pos x="89" y="5"/>
                </a:cxn>
                <a:cxn ang="0">
                  <a:pos x="91" y="9"/>
                </a:cxn>
                <a:cxn ang="0">
                  <a:pos x="93" y="14"/>
                </a:cxn>
                <a:cxn ang="0">
                  <a:pos x="93" y="19"/>
                </a:cxn>
                <a:cxn ang="0">
                  <a:pos x="91" y="23"/>
                </a:cxn>
                <a:cxn ang="0">
                  <a:pos x="89" y="28"/>
                </a:cxn>
                <a:cxn ang="0">
                  <a:pos x="83" y="32"/>
                </a:cxn>
                <a:cxn ang="0">
                  <a:pos x="79" y="38"/>
                </a:cxn>
                <a:cxn ang="0">
                  <a:pos x="73" y="41"/>
                </a:cxn>
                <a:cxn ang="0">
                  <a:pos x="67" y="48"/>
                </a:cxn>
                <a:cxn ang="0">
                  <a:pos x="60" y="52"/>
                </a:cxn>
                <a:cxn ang="0">
                  <a:pos x="55" y="57"/>
                </a:cxn>
                <a:cxn ang="0">
                  <a:pos x="50" y="62"/>
                </a:cxn>
                <a:cxn ang="0">
                  <a:pos x="46" y="68"/>
                </a:cxn>
                <a:cxn ang="0">
                  <a:pos x="43" y="73"/>
                </a:cxn>
                <a:cxn ang="0">
                  <a:pos x="43" y="79"/>
                </a:cxn>
                <a:cxn ang="0">
                  <a:pos x="39" y="79"/>
                </a:cxn>
                <a:cxn ang="0">
                  <a:pos x="35" y="80"/>
                </a:cxn>
                <a:cxn ang="0">
                  <a:pos x="30" y="80"/>
                </a:cxn>
                <a:cxn ang="0">
                  <a:pos x="25" y="82"/>
                </a:cxn>
                <a:cxn ang="0">
                  <a:pos x="18" y="82"/>
                </a:cxn>
                <a:cxn ang="0">
                  <a:pos x="13" y="82"/>
                </a:cxn>
                <a:cxn ang="0">
                  <a:pos x="9" y="82"/>
                </a:cxn>
                <a:cxn ang="0">
                  <a:pos x="7" y="83"/>
                </a:cxn>
                <a:cxn ang="0">
                  <a:pos x="2" y="77"/>
                </a:cxn>
                <a:cxn ang="0">
                  <a:pos x="1" y="71"/>
                </a:cxn>
                <a:cxn ang="0">
                  <a:pos x="0" y="64"/>
                </a:cxn>
                <a:cxn ang="0">
                  <a:pos x="2" y="58"/>
                </a:cxn>
                <a:cxn ang="0">
                  <a:pos x="5" y="53"/>
                </a:cxn>
                <a:cxn ang="0">
                  <a:pos x="9" y="46"/>
                </a:cxn>
                <a:cxn ang="0">
                  <a:pos x="14" y="40"/>
                </a:cxn>
                <a:cxn ang="0">
                  <a:pos x="20" y="35"/>
                </a:cxn>
                <a:cxn ang="0">
                  <a:pos x="27" y="29"/>
                </a:cxn>
                <a:cxn ang="0">
                  <a:pos x="33" y="24"/>
                </a:cxn>
                <a:cxn ang="0">
                  <a:pos x="40" y="19"/>
                </a:cxn>
                <a:cxn ang="0">
                  <a:pos x="48" y="15"/>
                </a:cxn>
                <a:cxn ang="0">
                  <a:pos x="53" y="12"/>
                </a:cxn>
                <a:cxn ang="0">
                  <a:pos x="60" y="8"/>
                </a:cxn>
                <a:cxn ang="0">
                  <a:pos x="67" y="5"/>
                </a:cxn>
                <a:cxn ang="0">
                  <a:pos x="72" y="4"/>
                </a:cxn>
                <a:cxn ang="0">
                  <a:pos x="75" y="2"/>
                </a:cxn>
                <a:cxn ang="0">
                  <a:pos x="79" y="0"/>
                </a:cxn>
                <a:cxn ang="0">
                  <a:pos x="79" y="0"/>
                </a:cxn>
              </a:cxnLst>
              <a:rect l="0" t="0" r="r" b="b"/>
              <a:pathLst>
                <a:path w="93" h="83">
                  <a:moveTo>
                    <a:pt x="79" y="0"/>
                  </a:moveTo>
                  <a:lnTo>
                    <a:pt x="82" y="2"/>
                  </a:lnTo>
                  <a:lnTo>
                    <a:pt x="87" y="4"/>
                  </a:lnTo>
                  <a:lnTo>
                    <a:pt x="89" y="5"/>
                  </a:lnTo>
                  <a:lnTo>
                    <a:pt x="91" y="9"/>
                  </a:lnTo>
                  <a:lnTo>
                    <a:pt x="93" y="14"/>
                  </a:lnTo>
                  <a:lnTo>
                    <a:pt x="93" y="19"/>
                  </a:lnTo>
                  <a:lnTo>
                    <a:pt x="91" y="23"/>
                  </a:lnTo>
                  <a:lnTo>
                    <a:pt x="89" y="28"/>
                  </a:lnTo>
                  <a:lnTo>
                    <a:pt x="83" y="32"/>
                  </a:lnTo>
                  <a:lnTo>
                    <a:pt x="79" y="38"/>
                  </a:lnTo>
                  <a:lnTo>
                    <a:pt x="73" y="41"/>
                  </a:lnTo>
                  <a:lnTo>
                    <a:pt x="67" y="48"/>
                  </a:lnTo>
                  <a:lnTo>
                    <a:pt x="60" y="52"/>
                  </a:lnTo>
                  <a:lnTo>
                    <a:pt x="55" y="57"/>
                  </a:lnTo>
                  <a:lnTo>
                    <a:pt x="50" y="62"/>
                  </a:lnTo>
                  <a:lnTo>
                    <a:pt x="46" y="68"/>
                  </a:lnTo>
                  <a:lnTo>
                    <a:pt x="43" y="73"/>
                  </a:lnTo>
                  <a:lnTo>
                    <a:pt x="43" y="79"/>
                  </a:lnTo>
                  <a:lnTo>
                    <a:pt x="39" y="79"/>
                  </a:lnTo>
                  <a:lnTo>
                    <a:pt x="35" y="80"/>
                  </a:lnTo>
                  <a:lnTo>
                    <a:pt x="30" y="80"/>
                  </a:lnTo>
                  <a:lnTo>
                    <a:pt x="25" y="82"/>
                  </a:lnTo>
                  <a:lnTo>
                    <a:pt x="18" y="82"/>
                  </a:lnTo>
                  <a:lnTo>
                    <a:pt x="13" y="82"/>
                  </a:lnTo>
                  <a:lnTo>
                    <a:pt x="9" y="82"/>
                  </a:lnTo>
                  <a:lnTo>
                    <a:pt x="7" y="83"/>
                  </a:lnTo>
                  <a:lnTo>
                    <a:pt x="2" y="77"/>
                  </a:lnTo>
                  <a:lnTo>
                    <a:pt x="1" y="71"/>
                  </a:lnTo>
                  <a:lnTo>
                    <a:pt x="0" y="64"/>
                  </a:lnTo>
                  <a:lnTo>
                    <a:pt x="2" y="58"/>
                  </a:lnTo>
                  <a:lnTo>
                    <a:pt x="5" y="53"/>
                  </a:lnTo>
                  <a:lnTo>
                    <a:pt x="9" y="46"/>
                  </a:lnTo>
                  <a:lnTo>
                    <a:pt x="14" y="40"/>
                  </a:lnTo>
                  <a:lnTo>
                    <a:pt x="20" y="35"/>
                  </a:lnTo>
                  <a:lnTo>
                    <a:pt x="27" y="29"/>
                  </a:lnTo>
                  <a:lnTo>
                    <a:pt x="33" y="24"/>
                  </a:lnTo>
                  <a:lnTo>
                    <a:pt x="40" y="19"/>
                  </a:lnTo>
                  <a:lnTo>
                    <a:pt x="48" y="15"/>
                  </a:lnTo>
                  <a:lnTo>
                    <a:pt x="53" y="12"/>
                  </a:lnTo>
                  <a:lnTo>
                    <a:pt x="60" y="8"/>
                  </a:lnTo>
                  <a:lnTo>
                    <a:pt x="67" y="5"/>
                  </a:lnTo>
                  <a:lnTo>
                    <a:pt x="72" y="4"/>
                  </a:lnTo>
                  <a:lnTo>
                    <a:pt x="75" y="2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97" name="Freeform 113"/>
            <p:cNvSpPr>
              <a:spLocks/>
            </p:cNvSpPr>
            <p:nvPr/>
          </p:nvSpPr>
          <p:spPr bwMode="auto">
            <a:xfrm>
              <a:off x="6365875" y="4192588"/>
              <a:ext cx="141288" cy="793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0" y="1"/>
                </a:cxn>
                <a:cxn ang="0">
                  <a:pos x="25" y="2"/>
                </a:cxn>
                <a:cxn ang="0">
                  <a:pos x="30" y="4"/>
                </a:cxn>
                <a:cxn ang="0">
                  <a:pos x="36" y="5"/>
                </a:cxn>
                <a:cxn ang="0">
                  <a:pos x="41" y="6"/>
                </a:cxn>
                <a:cxn ang="0">
                  <a:pos x="47" y="6"/>
                </a:cxn>
                <a:cxn ang="0">
                  <a:pos x="52" y="7"/>
                </a:cxn>
                <a:cxn ang="0">
                  <a:pos x="59" y="9"/>
                </a:cxn>
                <a:cxn ang="0">
                  <a:pos x="63" y="9"/>
                </a:cxn>
                <a:cxn ang="0">
                  <a:pos x="68" y="12"/>
                </a:cxn>
                <a:cxn ang="0">
                  <a:pos x="72" y="14"/>
                </a:cxn>
                <a:cxn ang="0">
                  <a:pos x="78" y="17"/>
                </a:cxn>
                <a:cxn ang="0">
                  <a:pos x="81" y="21"/>
                </a:cxn>
                <a:cxn ang="0">
                  <a:pos x="84" y="25"/>
                </a:cxn>
                <a:cxn ang="0">
                  <a:pos x="86" y="31"/>
                </a:cxn>
                <a:cxn ang="0">
                  <a:pos x="89" y="37"/>
                </a:cxn>
                <a:cxn ang="0">
                  <a:pos x="85" y="40"/>
                </a:cxn>
                <a:cxn ang="0">
                  <a:pos x="81" y="43"/>
                </a:cxn>
                <a:cxn ang="0">
                  <a:pos x="77" y="45"/>
                </a:cxn>
                <a:cxn ang="0">
                  <a:pos x="74" y="47"/>
                </a:cxn>
                <a:cxn ang="0">
                  <a:pos x="68" y="48"/>
                </a:cxn>
                <a:cxn ang="0">
                  <a:pos x="65" y="49"/>
                </a:cxn>
                <a:cxn ang="0">
                  <a:pos x="60" y="50"/>
                </a:cxn>
                <a:cxn ang="0">
                  <a:pos x="56" y="50"/>
                </a:cxn>
                <a:cxn ang="0">
                  <a:pos x="51" y="50"/>
                </a:cxn>
                <a:cxn ang="0">
                  <a:pos x="46" y="50"/>
                </a:cxn>
                <a:cxn ang="0">
                  <a:pos x="43" y="50"/>
                </a:cxn>
                <a:cxn ang="0">
                  <a:pos x="39" y="50"/>
                </a:cxn>
                <a:cxn ang="0">
                  <a:pos x="34" y="50"/>
                </a:cxn>
                <a:cxn ang="0">
                  <a:pos x="30" y="50"/>
                </a:cxn>
                <a:cxn ang="0">
                  <a:pos x="26" y="50"/>
                </a:cxn>
                <a:cxn ang="0">
                  <a:pos x="22" y="50"/>
                </a:cxn>
                <a:cxn ang="0">
                  <a:pos x="15" y="50"/>
                </a:cxn>
                <a:cxn ang="0">
                  <a:pos x="11" y="50"/>
                </a:cxn>
                <a:cxn ang="0">
                  <a:pos x="6" y="47"/>
                </a:cxn>
                <a:cxn ang="0">
                  <a:pos x="4" y="45"/>
                </a:cxn>
                <a:cxn ang="0">
                  <a:pos x="2" y="41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0" y="29"/>
                </a:cxn>
                <a:cxn ang="0">
                  <a:pos x="0" y="24"/>
                </a:cxn>
                <a:cxn ang="0">
                  <a:pos x="1" y="19"/>
                </a:cxn>
                <a:cxn ang="0">
                  <a:pos x="2" y="15"/>
                </a:cxn>
                <a:cxn ang="0">
                  <a:pos x="4" y="11"/>
                </a:cxn>
                <a:cxn ang="0">
                  <a:pos x="6" y="6"/>
                </a:cxn>
                <a:cxn ang="0">
                  <a:pos x="9" y="3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89" h="50">
                  <a:moveTo>
                    <a:pt x="16" y="0"/>
                  </a:moveTo>
                  <a:lnTo>
                    <a:pt x="20" y="1"/>
                  </a:lnTo>
                  <a:lnTo>
                    <a:pt x="25" y="2"/>
                  </a:lnTo>
                  <a:lnTo>
                    <a:pt x="30" y="4"/>
                  </a:lnTo>
                  <a:lnTo>
                    <a:pt x="36" y="5"/>
                  </a:lnTo>
                  <a:lnTo>
                    <a:pt x="41" y="6"/>
                  </a:lnTo>
                  <a:lnTo>
                    <a:pt x="47" y="6"/>
                  </a:lnTo>
                  <a:lnTo>
                    <a:pt x="52" y="7"/>
                  </a:lnTo>
                  <a:lnTo>
                    <a:pt x="59" y="9"/>
                  </a:lnTo>
                  <a:lnTo>
                    <a:pt x="63" y="9"/>
                  </a:lnTo>
                  <a:lnTo>
                    <a:pt x="68" y="12"/>
                  </a:lnTo>
                  <a:lnTo>
                    <a:pt x="72" y="14"/>
                  </a:lnTo>
                  <a:lnTo>
                    <a:pt x="78" y="17"/>
                  </a:lnTo>
                  <a:lnTo>
                    <a:pt x="81" y="21"/>
                  </a:lnTo>
                  <a:lnTo>
                    <a:pt x="84" y="25"/>
                  </a:lnTo>
                  <a:lnTo>
                    <a:pt x="86" y="31"/>
                  </a:lnTo>
                  <a:lnTo>
                    <a:pt x="89" y="37"/>
                  </a:lnTo>
                  <a:lnTo>
                    <a:pt x="85" y="40"/>
                  </a:lnTo>
                  <a:lnTo>
                    <a:pt x="81" y="43"/>
                  </a:lnTo>
                  <a:lnTo>
                    <a:pt x="77" y="45"/>
                  </a:lnTo>
                  <a:lnTo>
                    <a:pt x="74" y="47"/>
                  </a:lnTo>
                  <a:lnTo>
                    <a:pt x="68" y="48"/>
                  </a:lnTo>
                  <a:lnTo>
                    <a:pt x="65" y="49"/>
                  </a:lnTo>
                  <a:lnTo>
                    <a:pt x="60" y="50"/>
                  </a:lnTo>
                  <a:lnTo>
                    <a:pt x="56" y="50"/>
                  </a:lnTo>
                  <a:lnTo>
                    <a:pt x="51" y="50"/>
                  </a:lnTo>
                  <a:lnTo>
                    <a:pt x="46" y="50"/>
                  </a:lnTo>
                  <a:lnTo>
                    <a:pt x="43" y="50"/>
                  </a:lnTo>
                  <a:lnTo>
                    <a:pt x="39" y="50"/>
                  </a:lnTo>
                  <a:lnTo>
                    <a:pt x="34" y="50"/>
                  </a:lnTo>
                  <a:lnTo>
                    <a:pt x="30" y="50"/>
                  </a:lnTo>
                  <a:lnTo>
                    <a:pt x="26" y="50"/>
                  </a:lnTo>
                  <a:lnTo>
                    <a:pt x="22" y="50"/>
                  </a:lnTo>
                  <a:lnTo>
                    <a:pt x="15" y="50"/>
                  </a:lnTo>
                  <a:lnTo>
                    <a:pt x="11" y="50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2" y="41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3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98" name="Freeform 114"/>
            <p:cNvSpPr>
              <a:spLocks/>
            </p:cNvSpPr>
            <p:nvPr/>
          </p:nvSpPr>
          <p:spPr bwMode="auto">
            <a:xfrm>
              <a:off x="4806950" y="3978275"/>
              <a:ext cx="120650" cy="873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0" y="1"/>
                </a:cxn>
                <a:cxn ang="0">
                  <a:pos x="24" y="1"/>
                </a:cxn>
                <a:cxn ang="0">
                  <a:pos x="28" y="1"/>
                </a:cxn>
                <a:cxn ang="0">
                  <a:pos x="32" y="3"/>
                </a:cxn>
                <a:cxn ang="0">
                  <a:pos x="37" y="3"/>
                </a:cxn>
                <a:cxn ang="0">
                  <a:pos x="41" y="6"/>
                </a:cxn>
                <a:cxn ang="0">
                  <a:pos x="44" y="6"/>
                </a:cxn>
                <a:cxn ang="0">
                  <a:pos x="48" y="7"/>
                </a:cxn>
                <a:cxn ang="0">
                  <a:pos x="51" y="8"/>
                </a:cxn>
                <a:cxn ang="0">
                  <a:pos x="56" y="10"/>
                </a:cxn>
                <a:cxn ang="0">
                  <a:pos x="59" y="11"/>
                </a:cxn>
                <a:cxn ang="0">
                  <a:pos x="63" y="13"/>
                </a:cxn>
                <a:cxn ang="0">
                  <a:pos x="67" y="15"/>
                </a:cxn>
                <a:cxn ang="0">
                  <a:pos x="71" y="16"/>
                </a:cxn>
                <a:cxn ang="0">
                  <a:pos x="71" y="21"/>
                </a:cxn>
                <a:cxn ang="0">
                  <a:pos x="73" y="28"/>
                </a:cxn>
                <a:cxn ang="0">
                  <a:pos x="73" y="31"/>
                </a:cxn>
                <a:cxn ang="0">
                  <a:pos x="73" y="34"/>
                </a:cxn>
                <a:cxn ang="0">
                  <a:pos x="73" y="37"/>
                </a:cxn>
                <a:cxn ang="0">
                  <a:pos x="76" y="41"/>
                </a:cxn>
                <a:cxn ang="0">
                  <a:pos x="70" y="42"/>
                </a:cxn>
                <a:cxn ang="0">
                  <a:pos x="66" y="43"/>
                </a:cxn>
                <a:cxn ang="0">
                  <a:pos x="61" y="46"/>
                </a:cxn>
                <a:cxn ang="0">
                  <a:pos x="57" y="48"/>
                </a:cxn>
                <a:cxn ang="0">
                  <a:pos x="51" y="49"/>
                </a:cxn>
                <a:cxn ang="0">
                  <a:pos x="46" y="51"/>
                </a:cxn>
                <a:cxn ang="0">
                  <a:pos x="42" y="52"/>
                </a:cxn>
                <a:cxn ang="0">
                  <a:pos x="37" y="54"/>
                </a:cxn>
                <a:cxn ang="0">
                  <a:pos x="31" y="55"/>
                </a:cxn>
                <a:cxn ang="0">
                  <a:pos x="27" y="55"/>
                </a:cxn>
                <a:cxn ang="0">
                  <a:pos x="22" y="55"/>
                </a:cxn>
                <a:cxn ang="0">
                  <a:pos x="17" y="55"/>
                </a:cxn>
                <a:cxn ang="0">
                  <a:pos x="12" y="52"/>
                </a:cxn>
                <a:cxn ang="0">
                  <a:pos x="7" y="50"/>
                </a:cxn>
                <a:cxn ang="0">
                  <a:pos x="3" y="47"/>
                </a:cxn>
                <a:cxn ang="0">
                  <a:pos x="0" y="43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1" y="26"/>
                </a:cxn>
                <a:cxn ang="0">
                  <a:pos x="2" y="19"/>
                </a:cxn>
                <a:cxn ang="0">
                  <a:pos x="3" y="13"/>
                </a:cxn>
                <a:cxn ang="0">
                  <a:pos x="5" y="7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76" h="55">
                  <a:moveTo>
                    <a:pt x="8" y="0"/>
                  </a:moveTo>
                  <a:lnTo>
                    <a:pt x="12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4" y="1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7" y="3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8" y="7"/>
                  </a:lnTo>
                  <a:lnTo>
                    <a:pt x="51" y="8"/>
                  </a:lnTo>
                  <a:lnTo>
                    <a:pt x="56" y="10"/>
                  </a:lnTo>
                  <a:lnTo>
                    <a:pt x="59" y="11"/>
                  </a:lnTo>
                  <a:lnTo>
                    <a:pt x="63" y="13"/>
                  </a:lnTo>
                  <a:lnTo>
                    <a:pt x="67" y="15"/>
                  </a:lnTo>
                  <a:lnTo>
                    <a:pt x="71" y="16"/>
                  </a:lnTo>
                  <a:lnTo>
                    <a:pt x="71" y="21"/>
                  </a:lnTo>
                  <a:lnTo>
                    <a:pt x="73" y="28"/>
                  </a:lnTo>
                  <a:lnTo>
                    <a:pt x="73" y="31"/>
                  </a:lnTo>
                  <a:lnTo>
                    <a:pt x="73" y="34"/>
                  </a:lnTo>
                  <a:lnTo>
                    <a:pt x="73" y="37"/>
                  </a:lnTo>
                  <a:lnTo>
                    <a:pt x="76" y="41"/>
                  </a:lnTo>
                  <a:lnTo>
                    <a:pt x="70" y="42"/>
                  </a:lnTo>
                  <a:lnTo>
                    <a:pt x="66" y="43"/>
                  </a:lnTo>
                  <a:lnTo>
                    <a:pt x="61" y="46"/>
                  </a:lnTo>
                  <a:lnTo>
                    <a:pt x="57" y="48"/>
                  </a:lnTo>
                  <a:lnTo>
                    <a:pt x="51" y="49"/>
                  </a:lnTo>
                  <a:lnTo>
                    <a:pt x="46" y="51"/>
                  </a:lnTo>
                  <a:lnTo>
                    <a:pt x="42" y="52"/>
                  </a:lnTo>
                  <a:lnTo>
                    <a:pt x="37" y="54"/>
                  </a:lnTo>
                  <a:lnTo>
                    <a:pt x="31" y="55"/>
                  </a:lnTo>
                  <a:lnTo>
                    <a:pt x="27" y="55"/>
                  </a:lnTo>
                  <a:lnTo>
                    <a:pt x="22" y="55"/>
                  </a:lnTo>
                  <a:lnTo>
                    <a:pt x="17" y="55"/>
                  </a:lnTo>
                  <a:lnTo>
                    <a:pt x="12" y="52"/>
                  </a:lnTo>
                  <a:lnTo>
                    <a:pt x="7" y="50"/>
                  </a:lnTo>
                  <a:lnTo>
                    <a:pt x="3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19"/>
                  </a:lnTo>
                  <a:lnTo>
                    <a:pt x="3" y="13"/>
                  </a:lnTo>
                  <a:lnTo>
                    <a:pt x="5" y="7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99" name="Freeform 115"/>
            <p:cNvSpPr>
              <a:spLocks/>
            </p:cNvSpPr>
            <p:nvPr/>
          </p:nvSpPr>
          <p:spPr bwMode="auto">
            <a:xfrm>
              <a:off x="5605463" y="4891088"/>
              <a:ext cx="469900" cy="517525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322"/>
                </a:cxn>
                <a:cxn ang="0">
                  <a:pos x="10" y="326"/>
                </a:cxn>
                <a:cxn ang="0">
                  <a:pos x="296" y="45"/>
                </a:cxn>
                <a:cxn ang="0">
                  <a:pos x="240" y="22"/>
                </a:cxn>
                <a:cxn ang="0">
                  <a:pos x="230" y="0"/>
                </a:cxn>
                <a:cxn ang="0">
                  <a:pos x="230" y="0"/>
                </a:cxn>
              </a:cxnLst>
              <a:rect l="0" t="0" r="r" b="b"/>
              <a:pathLst>
                <a:path w="296" h="326">
                  <a:moveTo>
                    <a:pt x="230" y="0"/>
                  </a:moveTo>
                  <a:lnTo>
                    <a:pt x="0" y="322"/>
                  </a:lnTo>
                  <a:lnTo>
                    <a:pt x="10" y="326"/>
                  </a:lnTo>
                  <a:lnTo>
                    <a:pt x="296" y="45"/>
                  </a:lnTo>
                  <a:lnTo>
                    <a:pt x="240" y="2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0" name="Freeform 116"/>
            <p:cNvSpPr>
              <a:spLocks/>
            </p:cNvSpPr>
            <p:nvPr/>
          </p:nvSpPr>
          <p:spPr bwMode="auto">
            <a:xfrm>
              <a:off x="5776913" y="4043363"/>
              <a:ext cx="603250" cy="2365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21" y="35"/>
                </a:cxn>
                <a:cxn ang="0">
                  <a:pos x="380" y="74"/>
                </a:cxn>
                <a:cxn ang="0">
                  <a:pos x="354" y="98"/>
                </a:cxn>
                <a:cxn ang="0">
                  <a:pos x="350" y="149"/>
                </a:cxn>
                <a:cxn ang="0">
                  <a:pos x="0" y="1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80" h="149">
                  <a:moveTo>
                    <a:pt x="2" y="0"/>
                  </a:moveTo>
                  <a:lnTo>
                    <a:pt x="221" y="35"/>
                  </a:lnTo>
                  <a:lnTo>
                    <a:pt x="380" y="74"/>
                  </a:lnTo>
                  <a:lnTo>
                    <a:pt x="354" y="98"/>
                  </a:lnTo>
                  <a:lnTo>
                    <a:pt x="350" y="149"/>
                  </a:lnTo>
                  <a:lnTo>
                    <a:pt x="0" y="1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1" name="Freeform 117"/>
            <p:cNvSpPr>
              <a:spLocks/>
            </p:cNvSpPr>
            <p:nvPr/>
          </p:nvSpPr>
          <p:spPr bwMode="auto">
            <a:xfrm>
              <a:off x="4129088" y="3957638"/>
              <a:ext cx="652463" cy="134938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334" y="7"/>
                </a:cxn>
                <a:cxn ang="0">
                  <a:pos x="411" y="0"/>
                </a:cxn>
                <a:cxn ang="0">
                  <a:pos x="403" y="33"/>
                </a:cxn>
                <a:cxn ang="0">
                  <a:pos x="409" y="85"/>
                </a:cxn>
                <a:cxn ang="0">
                  <a:pos x="26" y="65"/>
                </a:cxn>
                <a:cxn ang="0">
                  <a:pos x="12" y="59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411" h="85">
                  <a:moveTo>
                    <a:pt x="0" y="54"/>
                  </a:moveTo>
                  <a:lnTo>
                    <a:pt x="334" y="7"/>
                  </a:lnTo>
                  <a:lnTo>
                    <a:pt x="411" y="0"/>
                  </a:lnTo>
                  <a:lnTo>
                    <a:pt x="403" y="33"/>
                  </a:lnTo>
                  <a:lnTo>
                    <a:pt x="409" y="85"/>
                  </a:lnTo>
                  <a:lnTo>
                    <a:pt x="26" y="65"/>
                  </a:lnTo>
                  <a:lnTo>
                    <a:pt x="12" y="59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2" name="Freeform 118"/>
            <p:cNvSpPr>
              <a:spLocks/>
            </p:cNvSpPr>
            <p:nvPr/>
          </p:nvSpPr>
          <p:spPr bwMode="auto">
            <a:xfrm>
              <a:off x="4500563" y="3981450"/>
              <a:ext cx="246063" cy="95250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122" y="4"/>
                </a:cxn>
                <a:cxn ang="0">
                  <a:pos x="130" y="4"/>
                </a:cxn>
                <a:cxn ang="0">
                  <a:pos x="139" y="4"/>
                </a:cxn>
                <a:cxn ang="0">
                  <a:pos x="148" y="8"/>
                </a:cxn>
                <a:cxn ang="0">
                  <a:pos x="153" y="14"/>
                </a:cxn>
                <a:cxn ang="0">
                  <a:pos x="150" y="22"/>
                </a:cxn>
                <a:cxn ang="0">
                  <a:pos x="143" y="29"/>
                </a:cxn>
                <a:cxn ang="0">
                  <a:pos x="139" y="37"/>
                </a:cxn>
                <a:cxn ang="0">
                  <a:pos x="136" y="46"/>
                </a:cxn>
                <a:cxn ang="0">
                  <a:pos x="132" y="56"/>
                </a:cxn>
                <a:cxn ang="0">
                  <a:pos x="121" y="60"/>
                </a:cxn>
                <a:cxn ang="0">
                  <a:pos x="113" y="59"/>
                </a:cxn>
                <a:cxn ang="0">
                  <a:pos x="108" y="57"/>
                </a:cxn>
                <a:cxn ang="0">
                  <a:pos x="97" y="53"/>
                </a:cxn>
                <a:cxn ang="0">
                  <a:pos x="83" y="52"/>
                </a:cxn>
                <a:cxn ang="0">
                  <a:pos x="70" y="53"/>
                </a:cxn>
                <a:cxn ang="0">
                  <a:pos x="56" y="54"/>
                </a:cxn>
                <a:cxn ang="0">
                  <a:pos x="41" y="55"/>
                </a:cxn>
                <a:cxn ang="0">
                  <a:pos x="28" y="55"/>
                </a:cxn>
                <a:cxn ang="0">
                  <a:pos x="15" y="52"/>
                </a:cxn>
                <a:cxn ang="0">
                  <a:pos x="3" y="46"/>
                </a:cxn>
                <a:cxn ang="0">
                  <a:pos x="0" y="37"/>
                </a:cxn>
                <a:cxn ang="0">
                  <a:pos x="3" y="30"/>
                </a:cxn>
                <a:cxn ang="0">
                  <a:pos x="8" y="21"/>
                </a:cxn>
                <a:cxn ang="0">
                  <a:pos x="17" y="19"/>
                </a:cxn>
                <a:cxn ang="0">
                  <a:pos x="31" y="17"/>
                </a:cxn>
                <a:cxn ang="0">
                  <a:pos x="44" y="11"/>
                </a:cxn>
                <a:cxn ang="0">
                  <a:pos x="54" y="9"/>
                </a:cxn>
                <a:cxn ang="0">
                  <a:pos x="62" y="12"/>
                </a:cxn>
                <a:cxn ang="0">
                  <a:pos x="70" y="10"/>
                </a:cxn>
                <a:cxn ang="0">
                  <a:pos x="80" y="7"/>
                </a:cxn>
                <a:cxn ang="0">
                  <a:pos x="92" y="7"/>
                </a:cxn>
                <a:cxn ang="0">
                  <a:pos x="102" y="5"/>
                </a:cxn>
                <a:cxn ang="0">
                  <a:pos x="105" y="0"/>
                </a:cxn>
              </a:cxnLst>
              <a:rect l="0" t="0" r="r" b="b"/>
              <a:pathLst>
                <a:path w="155" h="60">
                  <a:moveTo>
                    <a:pt x="105" y="0"/>
                  </a:moveTo>
                  <a:lnTo>
                    <a:pt x="112" y="4"/>
                  </a:lnTo>
                  <a:lnTo>
                    <a:pt x="118" y="4"/>
                  </a:lnTo>
                  <a:lnTo>
                    <a:pt x="122" y="4"/>
                  </a:lnTo>
                  <a:lnTo>
                    <a:pt x="125" y="4"/>
                  </a:lnTo>
                  <a:lnTo>
                    <a:pt x="130" y="4"/>
                  </a:lnTo>
                  <a:lnTo>
                    <a:pt x="134" y="4"/>
                  </a:lnTo>
                  <a:lnTo>
                    <a:pt x="139" y="4"/>
                  </a:lnTo>
                  <a:lnTo>
                    <a:pt x="145" y="6"/>
                  </a:lnTo>
                  <a:lnTo>
                    <a:pt x="148" y="8"/>
                  </a:lnTo>
                  <a:lnTo>
                    <a:pt x="151" y="11"/>
                  </a:lnTo>
                  <a:lnTo>
                    <a:pt x="153" y="14"/>
                  </a:lnTo>
                  <a:lnTo>
                    <a:pt x="155" y="20"/>
                  </a:lnTo>
                  <a:lnTo>
                    <a:pt x="150" y="22"/>
                  </a:lnTo>
                  <a:lnTo>
                    <a:pt x="146" y="26"/>
                  </a:lnTo>
                  <a:lnTo>
                    <a:pt x="143" y="29"/>
                  </a:lnTo>
                  <a:lnTo>
                    <a:pt x="141" y="33"/>
                  </a:lnTo>
                  <a:lnTo>
                    <a:pt x="139" y="37"/>
                  </a:lnTo>
                  <a:lnTo>
                    <a:pt x="138" y="41"/>
                  </a:lnTo>
                  <a:lnTo>
                    <a:pt x="136" y="46"/>
                  </a:lnTo>
                  <a:lnTo>
                    <a:pt x="135" y="50"/>
                  </a:lnTo>
                  <a:lnTo>
                    <a:pt x="132" y="56"/>
                  </a:lnTo>
                  <a:lnTo>
                    <a:pt x="125" y="60"/>
                  </a:lnTo>
                  <a:lnTo>
                    <a:pt x="121" y="60"/>
                  </a:lnTo>
                  <a:lnTo>
                    <a:pt x="117" y="60"/>
                  </a:lnTo>
                  <a:lnTo>
                    <a:pt x="113" y="59"/>
                  </a:lnTo>
                  <a:lnTo>
                    <a:pt x="111" y="58"/>
                  </a:lnTo>
                  <a:lnTo>
                    <a:pt x="108" y="57"/>
                  </a:lnTo>
                  <a:lnTo>
                    <a:pt x="103" y="55"/>
                  </a:lnTo>
                  <a:lnTo>
                    <a:pt x="97" y="53"/>
                  </a:lnTo>
                  <a:lnTo>
                    <a:pt x="91" y="53"/>
                  </a:lnTo>
                  <a:lnTo>
                    <a:pt x="83" y="52"/>
                  </a:lnTo>
                  <a:lnTo>
                    <a:pt x="77" y="53"/>
                  </a:lnTo>
                  <a:lnTo>
                    <a:pt x="70" y="53"/>
                  </a:lnTo>
                  <a:lnTo>
                    <a:pt x="63" y="54"/>
                  </a:lnTo>
                  <a:lnTo>
                    <a:pt x="56" y="54"/>
                  </a:lnTo>
                  <a:lnTo>
                    <a:pt x="49" y="55"/>
                  </a:lnTo>
                  <a:lnTo>
                    <a:pt x="41" y="55"/>
                  </a:lnTo>
                  <a:lnTo>
                    <a:pt x="35" y="55"/>
                  </a:lnTo>
                  <a:lnTo>
                    <a:pt x="28" y="55"/>
                  </a:lnTo>
                  <a:lnTo>
                    <a:pt x="21" y="54"/>
                  </a:lnTo>
                  <a:lnTo>
                    <a:pt x="15" y="52"/>
                  </a:lnTo>
                  <a:lnTo>
                    <a:pt x="10" y="50"/>
                  </a:lnTo>
                  <a:lnTo>
                    <a:pt x="3" y="46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1" y="33"/>
                  </a:lnTo>
                  <a:lnTo>
                    <a:pt x="3" y="30"/>
                  </a:lnTo>
                  <a:lnTo>
                    <a:pt x="4" y="28"/>
                  </a:lnTo>
                  <a:lnTo>
                    <a:pt x="8" y="21"/>
                  </a:lnTo>
                  <a:lnTo>
                    <a:pt x="11" y="16"/>
                  </a:lnTo>
                  <a:lnTo>
                    <a:pt x="17" y="19"/>
                  </a:lnTo>
                  <a:lnTo>
                    <a:pt x="23" y="19"/>
                  </a:lnTo>
                  <a:lnTo>
                    <a:pt x="31" y="17"/>
                  </a:lnTo>
                  <a:lnTo>
                    <a:pt x="37" y="14"/>
                  </a:lnTo>
                  <a:lnTo>
                    <a:pt x="44" y="11"/>
                  </a:lnTo>
                  <a:lnTo>
                    <a:pt x="51" y="10"/>
                  </a:lnTo>
                  <a:lnTo>
                    <a:pt x="54" y="9"/>
                  </a:lnTo>
                  <a:lnTo>
                    <a:pt x="58" y="10"/>
                  </a:lnTo>
                  <a:lnTo>
                    <a:pt x="62" y="12"/>
                  </a:lnTo>
                  <a:lnTo>
                    <a:pt x="66" y="14"/>
                  </a:lnTo>
                  <a:lnTo>
                    <a:pt x="70" y="10"/>
                  </a:lnTo>
                  <a:lnTo>
                    <a:pt x="75" y="7"/>
                  </a:lnTo>
                  <a:lnTo>
                    <a:pt x="80" y="7"/>
                  </a:lnTo>
                  <a:lnTo>
                    <a:pt x="86" y="7"/>
                  </a:lnTo>
                  <a:lnTo>
                    <a:pt x="92" y="7"/>
                  </a:lnTo>
                  <a:lnTo>
                    <a:pt x="97" y="7"/>
                  </a:lnTo>
                  <a:lnTo>
                    <a:pt x="102" y="5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3" name="Freeform 119"/>
            <p:cNvSpPr>
              <a:spLocks/>
            </p:cNvSpPr>
            <p:nvPr/>
          </p:nvSpPr>
          <p:spPr bwMode="auto">
            <a:xfrm>
              <a:off x="4313238" y="4002088"/>
              <a:ext cx="177800" cy="63500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96" y="0"/>
                </a:cxn>
                <a:cxn ang="0">
                  <a:pos x="98" y="2"/>
                </a:cxn>
                <a:cxn ang="0">
                  <a:pos x="100" y="5"/>
                </a:cxn>
                <a:cxn ang="0">
                  <a:pos x="103" y="9"/>
                </a:cxn>
                <a:cxn ang="0">
                  <a:pos x="106" y="13"/>
                </a:cxn>
                <a:cxn ang="0">
                  <a:pos x="109" y="17"/>
                </a:cxn>
                <a:cxn ang="0">
                  <a:pos x="110" y="20"/>
                </a:cxn>
                <a:cxn ang="0">
                  <a:pos x="112" y="24"/>
                </a:cxn>
                <a:cxn ang="0">
                  <a:pos x="108" y="31"/>
                </a:cxn>
                <a:cxn ang="0">
                  <a:pos x="103" y="35"/>
                </a:cxn>
                <a:cxn ang="0">
                  <a:pos x="99" y="37"/>
                </a:cxn>
                <a:cxn ang="0">
                  <a:pos x="96" y="39"/>
                </a:cxn>
                <a:cxn ang="0">
                  <a:pos x="92" y="39"/>
                </a:cxn>
                <a:cxn ang="0">
                  <a:pos x="88" y="39"/>
                </a:cxn>
                <a:cxn ang="0">
                  <a:pos x="82" y="37"/>
                </a:cxn>
                <a:cxn ang="0">
                  <a:pos x="79" y="37"/>
                </a:cxn>
                <a:cxn ang="0">
                  <a:pos x="74" y="35"/>
                </a:cxn>
                <a:cxn ang="0">
                  <a:pos x="70" y="33"/>
                </a:cxn>
                <a:cxn ang="0">
                  <a:pos x="64" y="32"/>
                </a:cxn>
                <a:cxn ang="0">
                  <a:pos x="60" y="32"/>
                </a:cxn>
                <a:cxn ang="0">
                  <a:pos x="56" y="32"/>
                </a:cxn>
                <a:cxn ang="0">
                  <a:pos x="52" y="33"/>
                </a:cxn>
                <a:cxn ang="0">
                  <a:pos x="48" y="36"/>
                </a:cxn>
                <a:cxn ang="0">
                  <a:pos x="44" y="40"/>
                </a:cxn>
                <a:cxn ang="0">
                  <a:pos x="40" y="40"/>
                </a:cxn>
                <a:cxn ang="0">
                  <a:pos x="36" y="40"/>
                </a:cxn>
                <a:cxn ang="0">
                  <a:pos x="33" y="40"/>
                </a:cxn>
                <a:cxn ang="0">
                  <a:pos x="31" y="40"/>
                </a:cxn>
                <a:cxn ang="0">
                  <a:pos x="24" y="40"/>
                </a:cxn>
                <a:cxn ang="0">
                  <a:pos x="18" y="40"/>
                </a:cxn>
                <a:cxn ang="0">
                  <a:pos x="12" y="36"/>
                </a:cxn>
                <a:cxn ang="0">
                  <a:pos x="9" y="33"/>
                </a:cxn>
                <a:cxn ang="0">
                  <a:pos x="4" y="29"/>
                </a:cxn>
                <a:cxn ang="0">
                  <a:pos x="0" y="26"/>
                </a:cxn>
                <a:cxn ang="0">
                  <a:pos x="2" y="22"/>
                </a:cxn>
                <a:cxn ang="0">
                  <a:pos x="4" y="19"/>
                </a:cxn>
                <a:cxn ang="0">
                  <a:pos x="7" y="16"/>
                </a:cxn>
                <a:cxn ang="0">
                  <a:pos x="9" y="14"/>
                </a:cxn>
                <a:cxn ang="0">
                  <a:pos x="14" y="9"/>
                </a:cxn>
                <a:cxn ang="0">
                  <a:pos x="19" y="6"/>
                </a:cxn>
                <a:cxn ang="0">
                  <a:pos x="26" y="4"/>
                </a:cxn>
                <a:cxn ang="0">
                  <a:pos x="31" y="2"/>
                </a:cxn>
                <a:cxn ang="0">
                  <a:pos x="38" y="1"/>
                </a:cxn>
                <a:cxn ang="0">
                  <a:pos x="44" y="1"/>
                </a:cxn>
                <a:cxn ang="0">
                  <a:pos x="51" y="1"/>
                </a:cxn>
                <a:cxn ang="0">
                  <a:pos x="57" y="1"/>
                </a:cxn>
                <a:cxn ang="0">
                  <a:pos x="63" y="1"/>
                </a:cxn>
                <a:cxn ang="0">
                  <a:pos x="71" y="2"/>
                </a:cxn>
                <a:cxn ang="0">
                  <a:pos x="77" y="1"/>
                </a:cxn>
                <a:cxn ang="0">
                  <a:pos x="82" y="1"/>
                </a:cxn>
                <a:cxn ang="0">
                  <a:pos x="89" y="0"/>
                </a:cxn>
                <a:cxn ang="0">
                  <a:pos x="95" y="0"/>
                </a:cxn>
                <a:cxn ang="0">
                  <a:pos x="95" y="0"/>
                </a:cxn>
              </a:cxnLst>
              <a:rect l="0" t="0" r="r" b="b"/>
              <a:pathLst>
                <a:path w="112" h="40">
                  <a:moveTo>
                    <a:pt x="95" y="0"/>
                  </a:moveTo>
                  <a:lnTo>
                    <a:pt x="96" y="0"/>
                  </a:lnTo>
                  <a:lnTo>
                    <a:pt x="98" y="2"/>
                  </a:lnTo>
                  <a:lnTo>
                    <a:pt x="100" y="5"/>
                  </a:lnTo>
                  <a:lnTo>
                    <a:pt x="103" y="9"/>
                  </a:lnTo>
                  <a:lnTo>
                    <a:pt x="106" y="13"/>
                  </a:lnTo>
                  <a:lnTo>
                    <a:pt x="109" y="17"/>
                  </a:lnTo>
                  <a:lnTo>
                    <a:pt x="110" y="20"/>
                  </a:lnTo>
                  <a:lnTo>
                    <a:pt x="112" y="24"/>
                  </a:lnTo>
                  <a:lnTo>
                    <a:pt x="108" y="31"/>
                  </a:lnTo>
                  <a:lnTo>
                    <a:pt x="103" y="35"/>
                  </a:lnTo>
                  <a:lnTo>
                    <a:pt x="99" y="37"/>
                  </a:lnTo>
                  <a:lnTo>
                    <a:pt x="96" y="39"/>
                  </a:lnTo>
                  <a:lnTo>
                    <a:pt x="92" y="39"/>
                  </a:lnTo>
                  <a:lnTo>
                    <a:pt x="88" y="39"/>
                  </a:lnTo>
                  <a:lnTo>
                    <a:pt x="82" y="37"/>
                  </a:lnTo>
                  <a:lnTo>
                    <a:pt x="79" y="37"/>
                  </a:lnTo>
                  <a:lnTo>
                    <a:pt x="74" y="35"/>
                  </a:lnTo>
                  <a:lnTo>
                    <a:pt x="70" y="33"/>
                  </a:lnTo>
                  <a:lnTo>
                    <a:pt x="64" y="32"/>
                  </a:lnTo>
                  <a:lnTo>
                    <a:pt x="60" y="32"/>
                  </a:lnTo>
                  <a:lnTo>
                    <a:pt x="56" y="32"/>
                  </a:lnTo>
                  <a:lnTo>
                    <a:pt x="52" y="33"/>
                  </a:lnTo>
                  <a:lnTo>
                    <a:pt x="48" y="36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31" y="40"/>
                  </a:lnTo>
                  <a:lnTo>
                    <a:pt x="24" y="40"/>
                  </a:lnTo>
                  <a:lnTo>
                    <a:pt x="18" y="40"/>
                  </a:lnTo>
                  <a:lnTo>
                    <a:pt x="12" y="36"/>
                  </a:lnTo>
                  <a:lnTo>
                    <a:pt x="9" y="33"/>
                  </a:lnTo>
                  <a:lnTo>
                    <a:pt x="4" y="29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9"/>
                  </a:lnTo>
                  <a:lnTo>
                    <a:pt x="7" y="16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19" y="6"/>
                  </a:lnTo>
                  <a:lnTo>
                    <a:pt x="26" y="4"/>
                  </a:lnTo>
                  <a:lnTo>
                    <a:pt x="31" y="2"/>
                  </a:lnTo>
                  <a:lnTo>
                    <a:pt x="38" y="1"/>
                  </a:lnTo>
                  <a:lnTo>
                    <a:pt x="44" y="1"/>
                  </a:lnTo>
                  <a:lnTo>
                    <a:pt x="51" y="1"/>
                  </a:lnTo>
                  <a:lnTo>
                    <a:pt x="57" y="1"/>
                  </a:lnTo>
                  <a:lnTo>
                    <a:pt x="63" y="1"/>
                  </a:lnTo>
                  <a:lnTo>
                    <a:pt x="71" y="2"/>
                  </a:lnTo>
                  <a:lnTo>
                    <a:pt x="77" y="1"/>
                  </a:lnTo>
                  <a:lnTo>
                    <a:pt x="82" y="1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4" name="Freeform 120"/>
            <p:cNvSpPr>
              <a:spLocks/>
            </p:cNvSpPr>
            <p:nvPr/>
          </p:nvSpPr>
          <p:spPr bwMode="auto">
            <a:xfrm>
              <a:off x="5749925" y="4959350"/>
              <a:ext cx="239713" cy="311150"/>
            </a:xfrm>
            <a:custGeom>
              <a:avLst/>
              <a:gdLst/>
              <a:ahLst/>
              <a:cxnLst>
                <a:cxn ang="0">
                  <a:pos x="138" y="2"/>
                </a:cxn>
                <a:cxn ang="0">
                  <a:pos x="144" y="7"/>
                </a:cxn>
                <a:cxn ang="0">
                  <a:pos x="149" y="17"/>
                </a:cxn>
                <a:cxn ang="0">
                  <a:pos x="149" y="31"/>
                </a:cxn>
                <a:cxn ang="0">
                  <a:pos x="143" y="44"/>
                </a:cxn>
                <a:cxn ang="0">
                  <a:pos x="132" y="59"/>
                </a:cxn>
                <a:cxn ang="0">
                  <a:pos x="119" y="72"/>
                </a:cxn>
                <a:cxn ang="0">
                  <a:pos x="105" y="85"/>
                </a:cxn>
                <a:cxn ang="0">
                  <a:pos x="93" y="96"/>
                </a:cxn>
                <a:cxn ang="0">
                  <a:pos x="83" y="106"/>
                </a:cxn>
                <a:cxn ang="0">
                  <a:pos x="73" y="119"/>
                </a:cxn>
                <a:cxn ang="0">
                  <a:pos x="65" y="133"/>
                </a:cxn>
                <a:cxn ang="0">
                  <a:pos x="57" y="146"/>
                </a:cxn>
                <a:cxn ang="0">
                  <a:pos x="50" y="159"/>
                </a:cxn>
                <a:cxn ang="0">
                  <a:pos x="42" y="173"/>
                </a:cxn>
                <a:cxn ang="0">
                  <a:pos x="32" y="183"/>
                </a:cxn>
                <a:cxn ang="0">
                  <a:pos x="22" y="192"/>
                </a:cxn>
                <a:cxn ang="0">
                  <a:pos x="10" y="191"/>
                </a:cxn>
                <a:cxn ang="0">
                  <a:pos x="3" y="181"/>
                </a:cxn>
                <a:cxn ang="0">
                  <a:pos x="3" y="173"/>
                </a:cxn>
                <a:cxn ang="0">
                  <a:pos x="6" y="164"/>
                </a:cxn>
                <a:cxn ang="0">
                  <a:pos x="10" y="157"/>
                </a:cxn>
                <a:cxn ang="0">
                  <a:pos x="14" y="150"/>
                </a:cxn>
                <a:cxn ang="0">
                  <a:pos x="19" y="142"/>
                </a:cxn>
                <a:cxn ang="0">
                  <a:pos x="23" y="134"/>
                </a:cxn>
                <a:cxn ang="0">
                  <a:pos x="27" y="126"/>
                </a:cxn>
                <a:cxn ang="0">
                  <a:pos x="32" y="119"/>
                </a:cxn>
                <a:cxn ang="0">
                  <a:pos x="36" y="112"/>
                </a:cxn>
                <a:cxn ang="0">
                  <a:pos x="42" y="104"/>
                </a:cxn>
                <a:cxn ang="0">
                  <a:pos x="50" y="94"/>
                </a:cxn>
                <a:cxn ang="0">
                  <a:pos x="62" y="81"/>
                </a:cxn>
                <a:cxn ang="0">
                  <a:pos x="73" y="72"/>
                </a:cxn>
                <a:cxn ang="0">
                  <a:pos x="82" y="65"/>
                </a:cxn>
                <a:cxn ang="0">
                  <a:pos x="87" y="57"/>
                </a:cxn>
                <a:cxn ang="0">
                  <a:pos x="91" y="50"/>
                </a:cxn>
                <a:cxn ang="0">
                  <a:pos x="97" y="42"/>
                </a:cxn>
                <a:cxn ang="0">
                  <a:pos x="106" y="38"/>
                </a:cxn>
                <a:cxn ang="0">
                  <a:pos x="116" y="31"/>
                </a:cxn>
                <a:cxn ang="0">
                  <a:pos x="124" y="20"/>
                </a:cxn>
                <a:cxn ang="0">
                  <a:pos x="125" y="12"/>
                </a:cxn>
                <a:cxn ang="0">
                  <a:pos x="126" y="4"/>
                </a:cxn>
                <a:cxn ang="0">
                  <a:pos x="132" y="1"/>
                </a:cxn>
                <a:cxn ang="0">
                  <a:pos x="135" y="0"/>
                </a:cxn>
              </a:cxnLst>
              <a:rect l="0" t="0" r="r" b="b"/>
              <a:pathLst>
                <a:path w="151" h="196">
                  <a:moveTo>
                    <a:pt x="135" y="0"/>
                  </a:moveTo>
                  <a:lnTo>
                    <a:pt x="138" y="2"/>
                  </a:lnTo>
                  <a:lnTo>
                    <a:pt x="142" y="4"/>
                  </a:lnTo>
                  <a:lnTo>
                    <a:pt x="144" y="7"/>
                  </a:lnTo>
                  <a:lnTo>
                    <a:pt x="147" y="11"/>
                  </a:lnTo>
                  <a:lnTo>
                    <a:pt x="149" y="17"/>
                  </a:lnTo>
                  <a:lnTo>
                    <a:pt x="151" y="23"/>
                  </a:lnTo>
                  <a:lnTo>
                    <a:pt x="149" y="31"/>
                  </a:lnTo>
                  <a:lnTo>
                    <a:pt x="147" y="38"/>
                  </a:lnTo>
                  <a:lnTo>
                    <a:pt x="143" y="44"/>
                  </a:lnTo>
                  <a:lnTo>
                    <a:pt x="138" y="52"/>
                  </a:lnTo>
                  <a:lnTo>
                    <a:pt x="132" y="59"/>
                  </a:lnTo>
                  <a:lnTo>
                    <a:pt x="126" y="65"/>
                  </a:lnTo>
                  <a:lnTo>
                    <a:pt x="119" y="72"/>
                  </a:lnTo>
                  <a:lnTo>
                    <a:pt x="112" y="79"/>
                  </a:lnTo>
                  <a:lnTo>
                    <a:pt x="105" y="85"/>
                  </a:lnTo>
                  <a:lnTo>
                    <a:pt x="99" y="91"/>
                  </a:lnTo>
                  <a:lnTo>
                    <a:pt x="93" y="96"/>
                  </a:lnTo>
                  <a:lnTo>
                    <a:pt x="88" y="101"/>
                  </a:lnTo>
                  <a:lnTo>
                    <a:pt x="83" y="106"/>
                  </a:lnTo>
                  <a:lnTo>
                    <a:pt x="77" y="113"/>
                  </a:lnTo>
                  <a:lnTo>
                    <a:pt x="73" y="119"/>
                  </a:lnTo>
                  <a:lnTo>
                    <a:pt x="69" y="125"/>
                  </a:lnTo>
                  <a:lnTo>
                    <a:pt x="65" y="133"/>
                  </a:lnTo>
                  <a:lnTo>
                    <a:pt x="60" y="139"/>
                  </a:lnTo>
                  <a:lnTo>
                    <a:pt x="57" y="146"/>
                  </a:lnTo>
                  <a:lnTo>
                    <a:pt x="54" y="154"/>
                  </a:lnTo>
                  <a:lnTo>
                    <a:pt x="50" y="159"/>
                  </a:lnTo>
                  <a:lnTo>
                    <a:pt x="46" y="166"/>
                  </a:lnTo>
                  <a:lnTo>
                    <a:pt x="42" y="173"/>
                  </a:lnTo>
                  <a:lnTo>
                    <a:pt x="37" y="178"/>
                  </a:lnTo>
                  <a:lnTo>
                    <a:pt x="32" y="183"/>
                  </a:lnTo>
                  <a:lnTo>
                    <a:pt x="27" y="187"/>
                  </a:lnTo>
                  <a:lnTo>
                    <a:pt x="22" y="192"/>
                  </a:lnTo>
                  <a:lnTo>
                    <a:pt x="15" y="196"/>
                  </a:lnTo>
                  <a:lnTo>
                    <a:pt x="10" y="191"/>
                  </a:lnTo>
                  <a:lnTo>
                    <a:pt x="7" y="185"/>
                  </a:lnTo>
                  <a:lnTo>
                    <a:pt x="3" y="181"/>
                  </a:lnTo>
                  <a:lnTo>
                    <a:pt x="0" y="177"/>
                  </a:lnTo>
                  <a:lnTo>
                    <a:pt x="3" y="173"/>
                  </a:lnTo>
                  <a:lnTo>
                    <a:pt x="5" y="168"/>
                  </a:lnTo>
                  <a:lnTo>
                    <a:pt x="6" y="164"/>
                  </a:lnTo>
                  <a:lnTo>
                    <a:pt x="8" y="161"/>
                  </a:lnTo>
                  <a:lnTo>
                    <a:pt x="10" y="157"/>
                  </a:lnTo>
                  <a:lnTo>
                    <a:pt x="12" y="154"/>
                  </a:lnTo>
                  <a:lnTo>
                    <a:pt x="14" y="150"/>
                  </a:lnTo>
                  <a:lnTo>
                    <a:pt x="17" y="146"/>
                  </a:lnTo>
                  <a:lnTo>
                    <a:pt x="19" y="142"/>
                  </a:lnTo>
                  <a:lnTo>
                    <a:pt x="22" y="138"/>
                  </a:lnTo>
                  <a:lnTo>
                    <a:pt x="23" y="134"/>
                  </a:lnTo>
                  <a:lnTo>
                    <a:pt x="25" y="131"/>
                  </a:lnTo>
                  <a:lnTo>
                    <a:pt x="27" y="126"/>
                  </a:lnTo>
                  <a:lnTo>
                    <a:pt x="30" y="123"/>
                  </a:lnTo>
                  <a:lnTo>
                    <a:pt x="32" y="119"/>
                  </a:lnTo>
                  <a:lnTo>
                    <a:pt x="34" y="116"/>
                  </a:lnTo>
                  <a:lnTo>
                    <a:pt x="36" y="112"/>
                  </a:lnTo>
                  <a:lnTo>
                    <a:pt x="38" y="107"/>
                  </a:lnTo>
                  <a:lnTo>
                    <a:pt x="42" y="104"/>
                  </a:lnTo>
                  <a:lnTo>
                    <a:pt x="44" y="101"/>
                  </a:lnTo>
                  <a:lnTo>
                    <a:pt x="50" y="94"/>
                  </a:lnTo>
                  <a:lnTo>
                    <a:pt x="56" y="87"/>
                  </a:lnTo>
                  <a:lnTo>
                    <a:pt x="62" y="81"/>
                  </a:lnTo>
                  <a:lnTo>
                    <a:pt x="70" y="75"/>
                  </a:lnTo>
                  <a:lnTo>
                    <a:pt x="73" y="72"/>
                  </a:lnTo>
                  <a:lnTo>
                    <a:pt x="77" y="68"/>
                  </a:lnTo>
                  <a:lnTo>
                    <a:pt x="82" y="65"/>
                  </a:lnTo>
                  <a:lnTo>
                    <a:pt x="86" y="63"/>
                  </a:lnTo>
                  <a:lnTo>
                    <a:pt x="87" y="57"/>
                  </a:lnTo>
                  <a:lnTo>
                    <a:pt x="89" y="53"/>
                  </a:lnTo>
                  <a:lnTo>
                    <a:pt x="91" y="50"/>
                  </a:lnTo>
                  <a:lnTo>
                    <a:pt x="95" y="46"/>
                  </a:lnTo>
                  <a:lnTo>
                    <a:pt x="97" y="42"/>
                  </a:lnTo>
                  <a:lnTo>
                    <a:pt x="102" y="40"/>
                  </a:lnTo>
                  <a:lnTo>
                    <a:pt x="106" y="38"/>
                  </a:lnTo>
                  <a:lnTo>
                    <a:pt x="110" y="36"/>
                  </a:lnTo>
                  <a:lnTo>
                    <a:pt x="116" y="31"/>
                  </a:lnTo>
                  <a:lnTo>
                    <a:pt x="122" y="24"/>
                  </a:lnTo>
                  <a:lnTo>
                    <a:pt x="124" y="20"/>
                  </a:lnTo>
                  <a:lnTo>
                    <a:pt x="125" y="16"/>
                  </a:lnTo>
                  <a:lnTo>
                    <a:pt x="125" y="12"/>
                  </a:lnTo>
                  <a:lnTo>
                    <a:pt x="125" y="6"/>
                  </a:lnTo>
                  <a:lnTo>
                    <a:pt x="126" y="4"/>
                  </a:lnTo>
                  <a:lnTo>
                    <a:pt x="129" y="3"/>
                  </a:lnTo>
                  <a:lnTo>
                    <a:pt x="132" y="1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5" name="Freeform 121"/>
            <p:cNvSpPr>
              <a:spLocks/>
            </p:cNvSpPr>
            <p:nvPr/>
          </p:nvSpPr>
          <p:spPr bwMode="auto">
            <a:xfrm>
              <a:off x="5900738" y="4068763"/>
              <a:ext cx="85725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2"/>
                </a:cxn>
                <a:cxn ang="0">
                  <a:pos x="18" y="5"/>
                </a:cxn>
                <a:cxn ang="0">
                  <a:pos x="22" y="7"/>
                </a:cxn>
                <a:cxn ang="0">
                  <a:pos x="27" y="10"/>
                </a:cxn>
                <a:cxn ang="0">
                  <a:pos x="31" y="12"/>
                </a:cxn>
                <a:cxn ang="0">
                  <a:pos x="35" y="15"/>
                </a:cxn>
                <a:cxn ang="0">
                  <a:pos x="39" y="17"/>
                </a:cxn>
                <a:cxn ang="0">
                  <a:pos x="44" y="21"/>
                </a:cxn>
                <a:cxn ang="0">
                  <a:pos x="48" y="22"/>
                </a:cxn>
                <a:cxn ang="0">
                  <a:pos x="51" y="25"/>
                </a:cxn>
                <a:cxn ang="0">
                  <a:pos x="53" y="29"/>
                </a:cxn>
                <a:cxn ang="0">
                  <a:pos x="54" y="32"/>
                </a:cxn>
                <a:cxn ang="0">
                  <a:pos x="54" y="36"/>
                </a:cxn>
                <a:cxn ang="0">
                  <a:pos x="53" y="39"/>
                </a:cxn>
                <a:cxn ang="0">
                  <a:pos x="49" y="43"/>
                </a:cxn>
                <a:cxn ang="0">
                  <a:pos x="44" y="47"/>
                </a:cxn>
                <a:cxn ang="0">
                  <a:pos x="39" y="45"/>
                </a:cxn>
                <a:cxn ang="0">
                  <a:pos x="35" y="43"/>
                </a:cxn>
                <a:cxn ang="0">
                  <a:pos x="31" y="41"/>
                </a:cxn>
                <a:cxn ang="0">
                  <a:pos x="27" y="39"/>
                </a:cxn>
                <a:cxn ang="0">
                  <a:pos x="20" y="37"/>
                </a:cxn>
                <a:cxn ang="0">
                  <a:pos x="16" y="34"/>
                </a:cxn>
                <a:cxn ang="0">
                  <a:pos x="12" y="32"/>
                </a:cxn>
                <a:cxn ang="0">
                  <a:pos x="9" y="29"/>
                </a:cxn>
                <a:cxn ang="0">
                  <a:pos x="4" y="25"/>
                </a:cxn>
                <a:cxn ang="0">
                  <a:pos x="2" y="22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3" y="7"/>
                </a:cxn>
                <a:cxn ang="0">
                  <a:pos x="8" y="4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54" h="47">
                  <a:moveTo>
                    <a:pt x="13" y="0"/>
                  </a:moveTo>
                  <a:lnTo>
                    <a:pt x="15" y="2"/>
                  </a:lnTo>
                  <a:lnTo>
                    <a:pt x="18" y="5"/>
                  </a:lnTo>
                  <a:lnTo>
                    <a:pt x="22" y="7"/>
                  </a:lnTo>
                  <a:lnTo>
                    <a:pt x="27" y="10"/>
                  </a:lnTo>
                  <a:lnTo>
                    <a:pt x="31" y="12"/>
                  </a:lnTo>
                  <a:lnTo>
                    <a:pt x="35" y="15"/>
                  </a:lnTo>
                  <a:lnTo>
                    <a:pt x="39" y="17"/>
                  </a:lnTo>
                  <a:lnTo>
                    <a:pt x="44" y="21"/>
                  </a:lnTo>
                  <a:lnTo>
                    <a:pt x="48" y="22"/>
                  </a:lnTo>
                  <a:lnTo>
                    <a:pt x="51" y="25"/>
                  </a:lnTo>
                  <a:lnTo>
                    <a:pt x="53" y="29"/>
                  </a:lnTo>
                  <a:lnTo>
                    <a:pt x="54" y="32"/>
                  </a:lnTo>
                  <a:lnTo>
                    <a:pt x="54" y="36"/>
                  </a:lnTo>
                  <a:lnTo>
                    <a:pt x="53" y="39"/>
                  </a:lnTo>
                  <a:lnTo>
                    <a:pt x="49" y="43"/>
                  </a:lnTo>
                  <a:lnTo>
                    <a:pt x="44" y="47"/>
                  </a:lnTo>
                  <a:lnTo>
                    <a:pt x="39" y="45"/>
                  </a:lnTo>
                  <a:lnTo>
                    <a:pt x="35" y="43"/>
                  </a:lnTo>
                  <a:lnTo>
                    <a:pt x="31" y="41"/>
                  </a:lnTo>
                  <a:lnTo>
                    <a:pt x="27" y="39"/>
                  </a:lnTo>
                  <a:lnTo>
                    <a:pt x="20" y="37"/>
                  </a:lnTo>
                  <a:lnTo>
                    <a:pt x="16" y="34"/>
                  </a:lnTo>
                  <a:lnTo>
                    <a:pt x="12" y="32"/>
                  </a:lnTo>
                  <a:lnTo>
                    <a:pt x="9" y="29"/>
                  </a:lnTo>
                  <a:lnTo>
                    <a:pt x="4" y="25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7"/>
                  </a:lnTo>
                  <a:lnTo>
                    <a:pt x="8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6" name="Freeform 122"/>
            <p:cNvSpPr>
              <a:spLocks/>
            </p:cNvSpPr>
            <p:nvPr/>
          </p:nvSpPr>
          <p:spPr bwMode="auto">
            <a:xfrm>
              <a:off x="6013450" y="4106863"/>
              <a:ext cx="196850" cy="96838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48" y="3"/>
                </a:cxn>
                <a:cxn ang="0">
                  <a:pos x="57" y="6"/>
                </a:cxn>
                <a:cxn ang="0">
                  <a:pos x="66" y="9"/>
                </a:cxn>
                <a:cxn ang="0">
                  <a:pos x="76" y="11"/>
                </a:cxn>
                <a:cxn ang="0">
                  <a:pos x="86" y="12"/>
                </a:cxn>
                <a:cxn ang="0">
                  <a:pos x="97" y="14"/>
                </a:cxn>
                <a:cxn ang="0">
                  <a:pos x="106" y="15"/>
                </a:cxn>
                <a:cxn ang="0">
                  <a:pos x="114" y="19"/>
                </a:cxn>
                <a:cxn ang="0">
                  <a:pos x="120" y="29"/>
                </a:cxn>
                <a:cxn ang="0">
                  <a:pos x="120" y="36"/>
                </a:cxn>
                <a:cxn ang="0">
                  <a:pos x="113" y="40"/>
                </a:cxn>
                <a:cxn ang="0">
                  <a:pos x="106" y="41"/>
                </a:cxn>
                <a:cxn ang="0">
                  <a:pos x="98" y="41"/>
                </a:cxn>
                <a:cxn ang="0">
                  <a:pos x="88" y="41"/>
                </a:cxn>
                <a:cxn ang="0">
                  <a:pos x="81" y="41"/>
                </a:cxn>
                <a:cxn ang="0">
                  <a:pos x="76" y="46"/>
                </a:cxn>
                <a:cxn ang="0">
                  <a:pos x="72" y="52"/>
                </a:cxn>
                <a:cxn ang="0">
                  <a:pos x="72" y="58"/>
                </a:cxn>
                <a:cxn ang="0">
                  <a:pos x="67" y="60"/>
                </a:cxn>
                <a:cxn ang="0">
                  <a:pos x="58" y="58"/>
                </a:cxn>
                <a:cxn ang="0">
                  <a:pos x="48" y="56"/>
                </a:cxn>
                <a:cxn ang="0">
                  <a:pos x="40" y="54"/>
                </a:cxn>
                <a:cxn ang="0">
                  <a:pos x="31" y="51"/>
                </a:cxn>
                <a:cxn ang="0">
                  <a:pos x="22" y="47"/>
                </a:cxn>
                <a:cxn ang="0">
                  <a:pos x="12" y="43"/>
                </a:cxn>
                <a:cxn ang="0">
                  <a:pos x="4" y="41"/>
                </a:cxn>
                <a:cxn ang="0">
                  <a:pos x="1" y="36"/>
                </a:cxn>
                <a:cxn ang="0">
                  <a:pos x="4" y="25"/>
                </a:cxn>
                <a:cxn ang="0">
                  <a:pos x="8" y="17"/>
                </a:cxn>
                <a:cxn ang="0">
                  <a:pos x="17" y="13"/>
                </a:cxn>
                <a:cxn ang="0">
                  <a:pos x="26" y="8"/>
                </a:cxn>
                <a:cxn ang="0">
                  <a:pos x="32" y="2"/>
                </a:cxn>
                <a:cxn ang="0">
                  <a:pos x="34" y="0"/>
                </a:cxn>
              </a:cxnLst>
              <a:rect l="0" t="0" r="r" b="b"/>
              <a:pathLst>
                <a:path w="124" h="61">
                  <a:moveTo>
                    <a:pt x="34" y="0"/>
                  </a:moveTo>
                  <a:lnTo>
                    <a:pt x="39" y="1"/>
                  </a:lnTo>
                  <a:lnTo>
                    <a:pt x="43" y="2"/>
                  </a:lnTo>
                  <a:lnTo>
                    <a:pt x="48" y="3"/>
                  </a:lnTo>
                  <a:lnTo>
                    <a:pt x="52" y="6"/>
                  </a:lnTo>
                  <a:lnTo>
                    <a:pt x="57" y="6"/>
                  </a:lnTo>
                  <a:lnTo>
                    <a:pt x="62" y="8"/>
                  </a:lnTo>
                  <a:lnTo>
                    <a:pt x="66" y="9"/>
                  </a:lnTo>
                  <a:lnTo>
                    <a:pt x="72" y="10"/>
                  </a:lnTo>
                  <a:lnTo>
                    <a:pt x="76" y="11"/>
                  </a:lnTo>
                  <a:lnTo>
                    <a:pt x="82" y="12"/>
                  </a:lnTo>
                  <a:lnTo>
                    <a:pt x="86" y="12"/>
                  </a:lnTo>
                  <a:lnTo>
                    <a:pt x="91" y="13"/>
                  </a:lnTo>
                  <a:lnTo>
                    <a:pt x="97" y="14"/>
                  </a:lnTo>
                  <a:lnTo>
                    <a:pt x="102" y="15"/>
                  </a:lnTo>
                  <a:lnTo>
                    <a:pt x="106" y="15"/>
                  </a:lnTo>
                  <a:lnTo>
                    <a:pt x="111" y="15"/>
                  </a:lnTo>
                  <a:lnTo>
                    <a:pt x="114" y="19"/>
                  </a:lnTo>
                  <a:lnTo>
                    <a:pt x="118" y="25"/>
                  </a:lnTo>
                  <a:lnTo>
                    <a:pt x="120" y="29"/>
                  </a:lnTo>
                  <a:lnTo>
                    <a:pt x="124" y="34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13" y="40"/>
                  </a:lnTo>
                  <a:lnTo>
                    <a:pt x="110" y="41"/>
                  </a:lnTo>
                  <a:lnTo>
                    <a:pt x="106" y="41"/>
                  </a:lnTo>
                  <a:lnTo>
                    <a:pt x="102" y="41"/>
                  </a:lnTo>
                  <a:lnTo>
                    <a:pt x="98" y="41"/>
                  </a:lnTo>
                  <a:lnTo>
                    <a:pt x="93" y="41"/>
                  </a:lnTo>
                  <a:lnTo>
                    <a:pt x="88" y="41"/>
                  </a:lnTo>
                  <a:lnTo>
                    <a:pt x="85" y="41"/>
                  </a:lnTo>
                  <a:lnTo>
                    <a:pt x="81" y="41"/>
                  </a:lnTo>
                  <a:lnTo>
                    <a:pt x="79" y="43"/>
                  </a:lnTo>
                  <a:lnTo>
                    <a:pt x="76" y="46"/>
                  </a:lnTo>
                  <a:lnTo>
                    <a:pt x="73" y="50"/>
                  </a:lnTo>
                  <a:lnTo>
                    <a:pt x="72" y="52"/>
                  </a:lnTo>
                  <a:lnTo>
                    <a:pt x="72" y="54"/>
                  </a:lnTo>
                  <a:lnTo>
                    <a:pt x="72" y="58"/>
                  </a:lnTo>
                  <a:lnTo>
                    <a:pt x="72" y="61"/>
                  </a:lnTo>
                  <a:lnTo>
                    <a:pt x="67" y="60"/>
                  </a:lnTo>
                  <a:lnTo>
                    <a:pt x="63" y="60"/>
                  </a:lnTo>
                  <a:lnTo>
                    <a:pt x="58" y="58"/>
                  </a:lnTo>
                  <a:lnTo>
                    <a:pt x="53" y="58"/>
                  </a:lnTo>
                  <a:lnTo>
                    <a:pt x="48" y="56"/>
                  </a:lnTo>
                  <a:lnTo>
                    <a:pt x="44" y="55"/>
                  </a:lnTo>
                  <a:lnTo>
                    <a:pt x="40" y="54"/>
                  </a:lnTo>
                  <a:lnTo>
                    <a:pt x="36" y="53"/>
                  </a:lnTo>
                  <a:lnTo>
                    <a:pt x="31" y="51"/>
                  </a:lnTo>
                  <a:lnTo>
                    <a:pt x="26" y="49"/>
                  </a:lnTo>
                  <a:lnTo>
                    <a:pt x="22" y="47"/>
                  </a:lnTo>
                  <a:lnTo>
                    <a:pt x="18" y="46"/>
                  </a:lnTo>
                  <a:lnTo>
                    <a:pt x="12" y="43"/>
                  </a:lnTo>
                  <a:lnTo>
                    <a:pt x="8" y="43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12" y="16"/>
                  </a:lnTo>
                  <a:lnTo>
                    <a:pt x="17" y="13"/>
                  </a:lnTo>
                  <a:lnTo>
                    <a:pt x="22" y="12"/>
                  </a:lnTo>
                  <a:lnTo>
                    <a:pt x="26" y="8"/>
                  </a:lnTo>
                  <a:lnTo>
                    <a:pt x="29" y="6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7" name="Freeform 123"/>
            <p:cNvSpPr>
              <a:spLocks/>
            </p:cNvSpPr>
            <p:nvPr/>
          </p:nvSpPr>
          <p:spPr bwMode="auto">
            <a:xfrm>
              <a:off x="6153150" y="4151313"/>
              <a:ext cx="176213" cy="106363"/>
            </a:xfrm>
            <a:custGeom>
              <a:avLst/>
              <a:gdLst/>
              <a:ahLst/>
              <a:cxnLst>
                <a:cxn ang="0">
                  <a:pos x="53" y="2"/>
                </a:cxn>
                <a:cxn ang="0">
                  <a:pos x="64" y="8"/>
                </a:cxn>
                <a:cxn ang="0">
                  <a:pos x="76" y="13"/>
                </a:cxn>
                <a:cxn ang="0">
                  <a:pos x="88" y="19"/>
                </a:cxn>
                <a:cxn ang="0">
                  <a:pos x="99" y="26"/>
                </a:cxn>
                <a:cxn ang="0">
                  <a:pos x="106" y="33"/>
                </a:cxn>
                <a:cxn ang="0">
                  <a:pos x="111" y="44"/>
                </a:cxn>
                <a:cxn ang="0">
                  <a:pos x="109" y="53"/>
                </a:cxn>
                <a:cxn ang="0">
                  <a:pos x="106" y="61"/>
                </a:cxn>
                <a:cxn ang="0">
                  <a:pos x="101" y="65"/>
                </a:cxn>
                <a:cxn ang="0">
                  <a:pos x="90" y="65"/>
                </a:cxn>
                <a:cxn ang="0">
                  <a:pos x="77" y="66"/>
                </a:cxn>
                <a:cxn ang="0">
                  <a:pos x="65" y="66"/>
                </a:cxn>
                <a:cxn ang="0">
                  <a:pos x="58" y="66"/>
                </a:cxn>
                <a:cxn ang="0">
                  <a:pos x="48" y="64"/>
                </a:cxn>
                <a:cxn ang="0">
                  <a:pos x="34" y="62"/>
                </a:cxn>
                <a:cxn ang="0">
                  <a:pos x="21" y="58"/>
                </a:cxn>
                <a:cxn ang="0">
                  <a:pos x="10" y="53"/>
                </a:cxn>
                <a:cxn ang="0">
                  <a:pos x="2" y="47"/>
                </a:cxn>
                <a:cxn ang="0">
                  <a:pos x="0" y="41"/>
                </a:cxn>
                <a:cxn ang="0">
                  <a:pos x="3" y="33"/>
                </a:cxn>
                <a:cxn ang="0">
                  <a:pos x="10" y="30"/>
                </a:cxn>
                <a:cxn ang="0">
                  <a:pos x="18" y="30"/>
                </a:cxn>
                <a:cxn ang="0">
                  <a:pos x="31" y="32"/>
                </a:cxn>
                <a:cxn ang="0">
                  <a:pos x="43" y="33"/>
                </a:cxn>
                <a:cxn ang="0">
                  <a:pos x="56" y="33"/>
                </a:cxn>
                <a:cxn ang="0">
                  <a:pos x="56" y="32"/>
                </a:cxn>
                <a:cxn ang="0">
                  <a:pos x="45" y="25"/>
                </a:cxn>
                <a:cxn ang="0">
                  <a:pos x="39" y="13"/>
                </a:cxn>
                <a:cxn ang="0">
                  <a:pos x="40" y="5"/>
                </a:cxn>
                <a:cxn ang="0">
                  <a:pos x="45" y="1"/>
                </a:cxn>
                <a:cxn ang="0">
                  <a:pos x="50" y="0"/>
                </a:cxn>
              </a:cxnLst>
              <a:rect l="0" t="0" r="r" b="b"/>
              <a:pathLst>
                <a:path w="111" h="67">
                  <a:moveTo>
                    <a:pt x="50" y="0"/>
                  </a:moveTo>
                  <a:lnTo>
                    <a:pt x="53" y="2"/>
                  </a:lnTo>
                  <a:lnTo>
                    <a:pt x="58" y="5"/>
                  </a:lnTo>
                  <a:lnTo>
                    <a:pt x="64" y="8"/>
                  </a:lnTo>
                  <a:lnTo>
                    <a:pt x="70" y="11"/>
                  </a:lnTo>
                  <a:lnTo>
                    <a:pt x="76" y="13"/>
                  </a:lnTo>
                  <a:lnTo>
                    <a:pt x="82" y="17"/>
                  </a:lnTo>
                  <a:lnTo>
                    <a:pt x="88" y="19"/>
                  </a:lnTo>
                  <a:lnTo>
                    <a:pt x="94" y="23"/>
                  </a:lnTo>
                  <a:lnTo>
                    <a:pt x="99" y="26"/>
                  </a:lnTo>
                  <a:lnTo>
                    <a:pt x="103" y="30"/>
                  </a:lnTo>
                  <a:lnTo>
                    <a:pt x="106" y="33"/>
                  </a:lnTo>
                  <a:lnTo>
                    <a:pt x="110" y="40"/>
                  </a:lnTo>
                  <a:lnTo>
                    <a:pt x="111" y="44"/>
                  </a:lnTo>
                  <a:lnTo>
                    <a:pt x="111" y="50"/>
                  </a:lnTo>
                  <a:lnTo>
                    <a:pt x="109" y="53"/>
                  </a:lnTo>
                  <a:lnTo>
                    <a:pt x="109" y="57"/>
                  </a:lnTo>
                  <a:lnTo>
                    <a:pt x="106" y="61"/>
                  </a:lnTo>
                  <a:lnTo>
                    <a:pt x="104" y="65"/>
                  </a:lnTo>
                  <a:lnTo>
                    <a:pt x="101" y="65"/>
                  </a:lnTo>
                  <a:lnTo>
                    <a:pt x="95" y="65"/>
                  </a:lnTo>
                  <a:lnTo>
                    <a:pt x="90" y="65"/>
                  </a:lnTo>
                  <a:lnTo>
                    <a:pt x="83" y="66"/>
                  </a:lnTo>
                  <a:lnTo>
                    <a:pt x="77" y="66"/>
                  </a:lnTo>
                  <a:lnTo>
                    <a:pt x="71" y="66"/>
                  </a:lnTo>
                  <a:lnTo>
                    <a:pt x="65" y="66"/>
                  </a:lnTo>
                  <a:lnTo>
                    <a:pt x="62" y="67"/>
                  </a:lnTo>
                  <a:lnTo>
                    <a:pt x="58" y="66"/>
                  </a:lnTo>
                  <a:lnTo>
                    <a:pt x="53" y="65"/>
                  </a:lnTo>
                  <a:lnTo>
                    <a:pt x="48" y="64"/>
                  </a:lnTo>
                  <a:lnTo>
                    <a:pt x="41" y="64"/>
                  </a:lnTo>
                  <a:lnTo>
                    <a:pt x="34" y="62"/>
                  </a:lnTo>
                  <a:lnTo>
                    <a:pt x="29" y="60"/>
                  </a:lnTo>
                  <a:lnTo>
                    <a:pt x="21" y="58"/>
                  </a:lnTo>
                  <a:lnTo>
                    <a:pt x="16" y="57"/>
                  </a:lnTo>
                  <a:lnTo>
                    <a:pt x="10" y="53"/>
                  </a:lnTo>
                  <a:lnTo>
                    <a:pt x="5" y="50"/>
                  </a:lnTo>
                  <a:lnTo>
                    <a:pt x="2" y="47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3" y="33"/>
                  </a:lnTo>
                  <a:lnTo>
                    <a:pt x="6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8" y="30"/>
                  </a:lnTo>
                  <a:lnTo>
                    <a:pt x="24" y="32"/>
                  </a:lnTo>
                  <a:lnTo>
                    <a:pt x="31" y="32"/>
                  </a:lnTo>
                  <a:lnTo>
                    <a:pt x="38" y="33"/>
                  </a:lnTo>
                  <a:lnTo>
                    <a:pt x="43" y="33"/>
                  </a:lnTo>
                  <a:lnTo>
                    <a:pt x="50" y="33"/>
                  </a:lnTo>
                  <a:lnTo>
                    <a:pt x="56" y="33"/>
                  </a:lnTo>
                  <a:lnTo>
                    <a:pt x="62" y="33"/>
                  </a:lnTo>
                  <a:lnTo>
                    <a:pt x="56" y="32"/>
                  </a:lnTo>
                  <a:lnTo>
                    <a:pt x="51" y="30"/>
                  </a:lnTo>
                  <a:lnTo>
                    <a:pt x="45" y="25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40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8" name="Freeform 124"/>
            <p:cNvSpPr>
              <a:spLocks/>
            </p:cNvSpPr>
            <p:nvPr/>
          </p:nvSpPr>
          <p:spPr bwMode="auto">
            <a:xfrm>
              <a:off x="5595938" y="5264150"/>
              <a:ext cx="196850" cy="27305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0" y="113"/>
                </a:cxn>
                <a:cxn ang="0">
                  <a:pos x="20" y="163"/>
                </a:cxn>
                <a:cxn ang="0">
                  <a:pos x="51" y="172"/>
                </a:cxn>
                <a:cxn ang="0">
                  <a:pos x="91" y="156"/>
                </a:cxn>
                <a:cxn ang="0">
                  <a:pos x="112" y="120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24" h="172">
                  <a:moveTo>
                    <a:pt x="124" y="0"/>
                  </a:moveTo>
                  <a:lnTo>
                    <a:pt x="0" y="113"/>
                  </a:lnTo>
                  <a:lnTo>
                    <a:pt x="20" y="163"/>
                  </a:lnTo>
                  <a:lnTo>
                    <a:pt x="51" y="172"/>
                  </a:lnTo>
                  <a:lnTo>
                    <a:pt x="91" y="156"/>
                  </a:lnTo>
                  <a:lnTo>
                    <a:pt x="112" y="120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9" name="Freeform 125"/>
            <p:cNvSpPr>
              <a:spLocks/>
            </p:cNvSpPr>
            <p:nvPr/>
          </p:nvSpPr>
          <p:spPr bwMode="auto">
            <a:xfrm>
              <a:off x="5453063" y="5202238"/>
              <a:ext cx="274638" cy="225425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87" y="142"/>
                </a:cxn>
                <a:cxn ang="0">
                  <a:pos x="29" y="134"/>
                </a:cxn>
                <a:cxn ang="0">
                  <a:pos x="0" y="104"/>
                </a:cxn>
                <a:cxn ang="0">
                  <a:pos x="13" y="65"/>
                </a:cxn>
                <a:cxn ang="0">
                  <a:pos x="45" y="39"/>
                </a:cxn>
                <a:cxn ang="0">
                  <a:pos x="137" y="6"/>
                </a:cxn>
                <a:cxn ang="0">
                  <a:pos x="173" y="0"/>
                </a:cxn>
                <a:cxn ang="0">
                  <a:pos x="173" y="0"/>
                </a:cxn>
              </a:cxnLst>
              <a:rect l="0" t="0" r="r" b="b"/>
              <a:pathLst>
                <a:path w="173" h="142">
                  <a:moveTo>
                    <a:pt x="173" y="0"/>
                  </a:moveTo>
                  <a:lnTo>
                    <a:pt x="87" y="142"/>
                  </a:lnTo>
                  <a:lnTo>
                    <a:pt x="29" y="134"/>
                  </a:lnTo>
                  <a:lnTo>
                    <a:pt x="0" y="104"/>
                  </a:lnTo>
                  <a:lnTo>
                    <a:pt x="13" y="65"/>
                  </a:lnTo>
                  <a:lnTo>
                    <a:pt x="45" y="39"/>
                  </a:lnTo>
                  <a:lnTo>
                    <a:pt x="137" y="6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0" name="Freeform 126"/>
            <p:cNvSpPr>
              <a:spLocks/>
            </p:cNvSpPr>
            <p:nvPr/>
          </p:nvSpPr>
          <p:spPr bwMode="auto">
            <a:xfrm>
              <a:off x="5664200" y="4040188"/>
              <a:ext cx="314325" cy="161925"/>
            </a:xfrm>
            <a:custGeom>
              <a:avLst/>
              <a:gdLst/>
              <a:ahLst/>
              <a:cxnLst>
                <a:cxn ang="0">
                  <a:pos x="198" y="74"/>
                </a:cxn>
                <a:cxn ang="0">
                  <a:pos x="40" y="0"/>
                </a:cxn>
                <a:cxn ang="0">
                  <a:pos x="8" y="35"/>
                </a:cxn>
                <a:cxn ang="0">
                  <a:pos x="0" y="65"/>
                </a:cxn>
                <a:cxn ang="0">
                  <a:pos x="22" y="96"/>
                </a:cxn>
                <a:cxn ang="0">
                  <a:pos x="50" y="102"/>
                </a:cxn>
                <a:cxn ang="0">
                  <a:pos x="128" y="96"/>
                </a:cxn>
                <a:cxn ang="0">
                  <a:pos x="198" y="74"/>
                </a:cxn>
                <a:cxn ang="0">
                  <a:pos x="198" y="74"/>
                </a:cxn>
              </a:cxnLst>
              <a:rect l="0" t="0" r="r" b="b"/>
              <a:pathLst>
                <a:path w="198" h="102">
                  <a:moveTo>
                    <a:pt x="198" y="74"/>
                  </a:moveTo>
                  <a:lnTo>
                    <a:pt x="40" y="0"/>
                  </a:lnTo>
                  <a:lnTo>
                    <a:pt x="8" y="35"/>
                  </a:lnTo>
                  <a:lnTo>
                    <a:pt x="0" y="65"/>
                  </a:lnTo>
                  <a:lnTo>
                    <a:pt x="22" y="96"/>
                  </a:lnTo>
                  <a:lnTo>
                    <a:pt x="50" y="102"/>
                  </a:lnTo>
                  <a:lnTo>
                    <a:pt x="128" y="96"/>
                  </a:lnTo>
                  <a:lnTo>
                    <a:pt x="198" y="74"/>
                  </a:lnTo>
                  <a:lnTo>
                    <a:pt x="198" y="74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1" name="Freeform 127"/>
            <p:cNvSpPr>
              <a:spLocks/>
            </p:cNvSpPr>
            <p:nvPr/>
          </p:nvSpPr>
          <p:spPr bwMode="auto">
            <a:xfrm>
              <a:off x="5718175" y="3887788"/>
              <a:ext cx="284163" cy="177800"/>
            </a:xfrm>
            <a:custGeom>
              <a:avLst/>
              <a:gdLst/>
              <a:ahLst/>
              <a:cxnLst>
                <a:cxn ang="0">
                  <a:pos x="179" y="112"/>
                </a:cxn>
                <a:cxn ang="0">
                  <a:pos x="125" y="44"/>
                </a:cxn>
                <a:cxn ang="0">
                  <a:pos x="90" y="8"/>
                </a:cxn>
                <a:cxn ang="0">
                  <a:pos x="47" y="0"/>
                </a:cxn>
                <a:cxn ang="0">
                  <a:pos x="16" y="5"/>
                </a:cxn>
                <a:cxn ang="0">
                  <a:pos x="0" y="29"/>
                </a:cxn>
                <a:cxn ang="0">
                  <a:pos x="3" y="72"/>
                </a:cxn>
                <a:cxn ang="0">
                  <a:pos x="20" y="98"/>
                </a:cxn>
                <a:cxn ang="0">
                  <a:pos x="179" y="112"/>
                </a:cxn>
                <a:cxn ang="0">
                  <a:pos x="179" y="112"/>
                </a:cxn>
              </a:cxnLst>
              <a:rect l="0" t="0" r="r" b="b"/>
              <a:pathLst>
                <a:path w="179" h="112">
                  <a:moveTo>
                    <a:pt x="179" y="112"/>
                  </a:moveTo>
                  <a:lnTo>
                    <a:pt x="125" y="44"/>
                  </a:lnTo>
                  <a:lnTo>
                    <a:pt x="90" y="8"/>
                  </a:lnTo>
                  <a:lnTo>
                    <a:pt x="47" y="0"/>
                  </a:lnTo>
                  <a:lnTo>
                    <a:pt x="16" y="5"/>
                  </a:lnTo>
                  <a:lnTo>
                    <a:pt x="0" y="29"/>
                  </a:lnTo>
                  <a:lnTo>
                    <a:pt x="3" y="72"/>
                  </a:lnTo>
                  <a:lnTo>
                    <a:pt x="20" y="98"/>
                  </a:lnTo>
                  <a:lnTo>
                    <a:pt x="179" y="112"/>
                  </a:lnTo>
                  <a:lnTo>
                    <a:pt x="179" y="112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2" name="Freeform 128"/>
            <p:cNvSpPr>
              <a:spLocks/>
            </p:cNvSpPr>
            <p:nvPr/>
          </p:nvSpPr>
          <p:spPr bwMode="auto">
            <a:xfrm>
              <a:off x="4116388" y="4046538"/>
              <a:ext cx="296863" cy="155575"/>
            </a:xfrm>
            <a:custGeom>
              <a:avLst/>
              <a:gdLst/>
              <a:ahLst/>
              <a:cxnLst>
                <a:cxn ang="0">
                  <a:pos x="166" y="14"/>
                </a:cxn>
                <a:cxn ang="0">
                  <a:pos x="24" y="0"/>
                </a:cxn>
                <a:cxn ang="0">
                  <a:pos x="0" y="47"/>
                </a:cxn>
                <a:cxn ang="0">
                  <a:pos x="2" y="84"/>
                </a:cxn>
                <a:cxn ang="0">
                  <a:pos x="33" y="98"/>
                </a:cxn>
                <a:cxn ang="0">
                  <a:pos x="72" y="94"/>
                </a:cxn>
                <a:cxn ang="0">
                  <a:pos x="133" y="61"/>
                </a:cxn>
                <a:cxn ang="0">
                  <a:pos x="187" y="27"/>
                </a:cxn>
                <a:cxn ang="0">
                  <a:pos x="166" y="14"/>
                </a:cxn>
                <a:cxn ang="0">
                  <a:pos x="166" y="14"/>
                </a:cxn>
              </a:cxnLst>
              <a:rect l="0" t="0" r="r" b="b"/>
              <a:pathLst>
                <a:path w="187" h="98">
                  <a:moveTo>
                    <a:pt x="166" y="14"/>
                  </a:moveTo>
                  <a:lnTo>
                    <a:pt x="24" y="0"/>
                  </a:lnTo>
                  <a:lnTo>
                    <a:pt x="0" y="47"/>
                  </a:lnTo>
                  <a:lnTo>
                    <a:pt x="2" y="84"/>
                  </a:lnTo>
                  <a:lnTo>
                    <a:pt x="33" y="98"/>
                  </a:lnTo>
                  <a:lnTo>
                    <a:pt x="72" y="94"/>
                  </a:lnTo>
                  <a:lnTo>
                    <a:pt x="133" y="61"/>
                  </a:lnTo>
                  <a:lnTo>
                    <a:pt x="187" y="27"/>
                  </a:lnTo>
                  <a:lnTo>
                    <a:pt x="166" y="14"/>
                  </a:lnTo>
                  <a:lnTo>
                    <a:pt x="166" y="14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" name="Freeform 129"/>
            <p:cNvSpPr>
              <a:spLocks/>
            </p:cNvSpPr>
            <p:nvPr/>
          </p:nvSpPr>
          <p:spPr bwMode="auto">
            <a:xfrm>
              <a:off x="4113213" y="3884613"/>
              <a:ext cx="290513" cy="161925"/>
            </a:xfrm>
            <a:custGeom>
              <a:avLst/>
              <a:gdLst/>
              <a:ahLst/>
              <a:cxnLst>
                <a:cxn ang="0">
                  <a:pos x="183" y="68"/>
                </a:cxn>
                <a:cxn ang="0">
                  <a:pos x="89" y="9"/>
                </a:cxn>
                <a:cxn ang="0">
                  <a:pos x="35" y="0"/>
                </a:cxn>
                <a:cxn ang="0">
                  <a:pos x="6" y="12"/>
                </a:cxn>
                <a:cxn ang="0">
                  <a:pos x="0" y="43"/>
                </a:cxn>
                <a:cxn ang="0">
                  <a:pos x="26" y="102"/>
                </a:cxn>
                <a:cxn ang="0">
                  <a:pos x="183" y="68"/>
                </a:cxn>
                <a:cxn ang="0">
                  <a:pos x="183" y="68"/>
                </a:cxn>
              </a:cxnLst>
              <a:rect l="0" t="0" r="r" b="b"/>
              <a:pathLst>
                <a:path w="183" h="102">
                  <a:moveTo>
                    <a:pt x="183" y="68"/>
                  </a:moveTo>
                  <a:lnTo>
                    <a:pt x="89" y="9"/>
                  </a:lnTo>
                  <a:lnTo>
                    <a:pt x="35" y="0"/>
                  </a:lnTo>
                  <a:lnTo>
                    <a:pt x="6" y="12"/>
                  </a:lnTo>
                  <a:lnTo>
                    <a:pt x="0" y="43"/>
                  </a:lnTo>
                  <a:lnTo>
                    <a:pt x="26" y="102"/>
                  </a:lnTo>
                  <a:lnTo>
                    <a:pt x="183" y="68"/>
                  </a:lnTo>
                  <a:lnTo>
                    <a:pt x="183" y="68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" name="Freeform 130"/>
            <p:cNvSpPr>
              <a:spLocks/>
            </p:cNvSpPr>
            <p:nvPr/>
          </p:nvSpPr>
          <p:spPr bwMode="auto">
            <a:xfrm>
              <a:off x="5643563" y="5343525"/>
              <a:ext cx="117475" cy="168275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60" y="2"/>
                </a:cxn>
                <a:cxn ang="0">
                  <a:pos x="64" y="4"/>
                </a:cxn>
                <a:cxn ang="0">
                  <a:pos x="66" y="6"/>
                </a:cxn>
                <a:cxn ang="0">
                  <a:pos x="70" y="9"/>
                </a:cxn>
                <a:cxn ang="0">
                  <a:pos x="72" y="14"/>
                </a:cxn>
                <a:cxn ang="0">
                  <a:pos x="74" y="20"/>
                </a:cxn>
                <a:cxn ang="0">
                  <a:pos x="74" y="26"/>
                </a:cxn>
                <a:cxn ang="0">
                  <a:pos x="73" y="33"/>
                </a:cxn>
                <a:cxn ang="0">
                  <a:pos x="70" y="39"/>
                </a:cxn>
                <a:cxn ang="0">
                  <a:pos x="67" y="45"/>
                </a:cxn>
                <a:cxn ang="0">
                  <a:pos x="62" y="52"/>
                </a:cxn>
                <a:cxn ang="0">
                  <a:pos x="58" y="58"/>
                </a:cxn>
                <a:cxn ang="0">
                  <a:pos x="54" y="65"/>
                </a:cxn>
                <a:cxn ang="0">
                  <a:pos x="50" y="72"/>
                </a:cxn>
                <a:cxn ang="0">
                  <a:pos x="45" y="78"/>
                </a:cxn>
                <a:cxn ang="0">
                  <a:pos x="42" y="84"/>
                </a:cxn>
                <a:cxn ang="0">
                  <a:pos x="40" y="91"/>
                </a:cxn>
                <a:cxn ang="0">
                  <a:pos x="39" y="96"/>
                </a:cxn>
                <a:cxn ang="0">
                  <a:pos x="35" y="96"/>
                </a:cxn>
                <a:cxn ang="0">
                  <a:pos x="32" y="98"/>
                </a:cxn>
                <a:cxn ang="0">
                  <a:pos x="29" y="98"/>
                </a:cxn>
                <a:cxn ang="0">
                  <a:pos x="26" y="99"/>
                </a:cxn>
                <a:cxn ang="0">
                  <a:pos x="21" y="101"/>
                </a:cxn>
                <a:cxn ang="0">
                  <a:pos x="17" y="106"/>
                </a:cxn>
                <a:cxn ang="0">
                  <a:pos x="14" y="102"/>
                </a:cxn>
                <a:cxn ang="0">
                  <a:pos x="12" y="99"/>
                </a:cxn>
                <a:cxn ang="0">
                  <a:pos x="10" y="96"/>
                </a:cxn>
                <a:cxn ang="0">
                  <a:pos x="7" y="94"/>
                </a:cxn>
                <a:cxn ang="0">
                  <a:pos x="3" y="89"/>
                </a:cxn>
                <a:cxn ang="0">
                  <a:pos x="0" y="84"/>
                </a:cxn>
                <a:cxn ang="0">
                  <a:pos x="2" y="77"/>
                </a:cxn>
                <a:cxn ang="0">
                  <a:pos x="4" y="72"/>
                </a:cxn>
                <a:cxn ang="0">
                  <a:pos x="6" y="66"/>
                </a:cxn>
                <a:cxn ang="0">
                  <a:pos x="11" y="60"/>
                </a:cxn>
                <a:cxn ang="0">
                  <a:pos x="13" y="55"/>
                </a:cxn>
                <a:cxn ang="0">
                  <a:pos x="16" y="50"/>
                </a:cxn>
                <a:cxn ang="0">
                  <a:pos x="20" y="44"/>
                </a:cxn>
                <a:cxn ang="0">
                  <a:pos x="24" y="40"/>
                </a:cxn>
                <a:cxn ang="0">
                  <a:pos x="27" y="34"/>
                </a:cxn>
                <a:cxn ang="0">
                  <a:pos x="32" y="30"/>
                </a:cxn>
                <a:cxn ang="0">
                  <a:pos x="36" y="24"/>
                </a:cxn>
                <a:cxn ang="0">
                  <a:pos x="40" y="19"/>
                </a:cxn>
                <a:cxn ang="0">
                  <a:pos x="43" y="14"/>
                </a:cxn>
                <a:cxn ang="0">
                  <a:pos x="49" y="10"/>
                </a:cxn>
                <a:cxn ang="0">
                  <a:pos x="53" y="4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74" h="106">
                  <a:moveTo>
                    <a:pt x="57" y="0"/>
                  </a:moveTo>
                  <a:lnTo>
                    <a:pt x="60" y="2"/>
                  </a:lnTo>
                  <a:lnTo>
                    <a:pt x="64" y="4"/>
                  </a:lnTo>
                  <a:lnTo>
                    <a:pt x="66" y="6"/>
                  </a:lnTo>
                  <a:lnTo>
                    <a:pt x="70" y="9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4" y="26"/>
                  </a:lnTo>
                  <a:lnTo>
                    <a:pt x="73" y="33"/>
                  </a:lnTo>
                  <a:lnTo>
                    <a:pt x="70" y="39"/>
                  </a:lnTo>
                  <a:lnTo>
                    <a:pt x="67" y="45"/>
                  </a:lnTo>
                  <a:lnTo>
                    <a:pt x="62" y="52"/>
                  </a:lnTo>
                  <a:lnTo>
                    <a:pt x="58" y="58"/>
                  </a:lnTo>
                  <a:lnTo>
                    <a:pt x="54" y="65"/>
                  </a:lnTo>
                  <a:lnTo>
                    <a:pt x="50" y="72"/>
                  </a:lnTo>
                  <a:lnTo>
                    <a:pt x="45" y="78"/>
                  </a:lnTo>
                  <a:lnTo>
                    <a:pt x="42" y="84"/>
                  </a:lnTo>
                  <a:lnTo>
                    <a:pt x="40" y="91"/>
                  </a:lnTo>
                  <a:lnTo>
                    <a:pt x="39" y="96"/>
                  </a:lnTo>
                  <a:lnTo>
                    <a:pt x="35" y="96"/>
                  </a:lnTo>
                  <a:lnTo>
                    <a:pt x="32" y="98"/>
                  </a:lnTo>
                  <a:lnTo>
                    <a:pt x="29" y="98"/>
                  </a:lnTo>
                  <a:lnTo>
                    <a:pt x="26" y="99"/>
                  </a:lnTo>
                  <a:lnTo>
                    <a:pt x="21" y="101"/>
                  </a:lnTo>
                  <a:lnTo>
                    <a:pt x="17" y="106"/>
                  </a:lnTo>
                  <a:lnTo>
                    <a:pt x="14" y="102"/>
                  </a:lnTo>
                  <a:lnTo>
                    <a:pt x="12" y="99"/>
                  </a:lnTo>
                  <a:lnTo>
                    <a:pt x="10" y="96"/>
                  </a:lnTo>
                  <a:lnTo>
                    <a:pt x="7" y="94"/>
                  </a:lnTo>
                  <a:lnTo>
                    <a:pt x="3" y="89"/>
                  </a:lnTo>
                  <a:lnTo>
                    <a:pt x="0" y="84"/>
                  </a:lnTo>
                  <a:lnTo>
                    <a:pt x="2" y="77"/>
                  </a:lnTo>
                  <a:lnTo>
                    <a:pt x="4" y="72"/>
                  </a:lnTo>
                  <a:lnTo>
                    <a:pt x="6" y="66"/>
                  </a:lnTo>
                  <a:lnTo>
                    <a:pt x="11" y="60"/>
                  </a:lnTo>
                  <a:lnTo>
                    <a:pt x="13" y="55"/>
                  </a:lnTo>
                  <a:lnTo>
                    <a:pt x="16" y="50"/>
                  </a:lnTo>
                  <a:lnTo>
                    <a:pt x="20" y="44"/>
                  </a:lnTo>
                  <a:lnTo>
                    <a:pt x="24" y="40"/>
                  </a:lnTo>
                  <a:lnTo>
                    <a:pt x="27" y="34"/>
                  </a:lnTo>
                  <a:lnTo>
                    <a:pt x="32" y="30"/>
                  </a:lnTo>
                  <a:lnTo>
                    <a:pt x="36" y="24"/>
                  </a:lnTo>
                  <a:lnTo>
                    <a:pt x="40" y="19"/>
                  </a:lnTo>
                  <a:lnTo>
                    <a:pt x="43" y="14"/>
                  </a:lnTo>
                  <a:lnTo>
                    <a:pt x="49" y="10"/>
                  </a:lnTo>
                  <a:lnTo>
                    <a:pt x="53" y="4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" name="Freeform 131"/>
            <p:cNvSpPr>
              <a:spLocks/>
            </p:cNvSpPr>
            <p:nvPr/>
          </p:nvSpPr>
          <p:spPr bwMode="auto">
            <a:xfrm>
              <a:off x="5508625" y="5240338"/>
              <a:ext cx="142875" cy="14922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7" y="1"/>
                </a:cxn>
                <a:cxn ang="0">
                  <a:pos x="80" y="3"/>
                </a:cxn>
                <a:cxn ang="0">
                  <a:pos x="82" y="4"/>
                </a:cxn>
                <a:cxn ang="0">
                  <a:pos x="85" y="6"/>
                </a:cxn>
                <a:cxn ang="0">
                  <a:pos x="88" y="9"/>
                </a:cxn>
                <a:cxn ang="0">
                  <a:pos x="90" y="14"/>
                </a:cxn>
                <a:cxn ang="0">
                  <a:pos x="90" y="18"/>
                </a:cxn>
                <a:cxn ang="0">
                  <a:pos x="89" y="21"/>
                </a:cxn>
                <a:cxn ang="0">
                  <a:pos x="88" y="25"/>
                </a:cxn>
                <a:cxn ang="0">
                  <a:pos x="86" y="30"/>
                </a:cxn>
                <a:cxn ang="0">
                  <a:pos x="82" y="35"/>
                </a:cxn>
                <a:cxn ang="0">
                  <a:pos x="79" y="39"/>
                </a:cxn>
                <a:cxn ang="0">
                  <a:pos x="76" y="44"/>
                </a:cxn>
                <a:cxn ang="0">
                  <a:pos x="74" y="48"/>
                </a:cxn>
                <a:cxn ang="0">
                  <a:pos x="69" y="53"/>
                </a:cxn>
                <a:cxn ang="0">
                  <a:pos x="67" y="58"/>
                </a:cxn>
                <a:cxn ang="0">
                  <a:pos x="66" y="62"/>
                </a:cxn>
                <a:cxn ang="0">
                  <a:pos x="67" y="67"/>
                </a:cxn>
                <a:cxn ang="0">
                  <a:pos x="63" y="69"/>
                </a:cxn>
                <a:cxn ang="0">
                  <a:pos x="58" y="74"/>
                </a:cxn>
                <a:cxn ang="0">
                  <a:pos x="52" y="78"/>
                </a:cxn>
                <a:cxn ang="0">
                  <a:pos x="46" y="83"/>
                </a:cxn>
                <a:cxn ang="0">
                  <a:pos x="39" y="86"/>
                </a:cxn>
                <a:cxn ang="0">
                  <a:pos x="32" y="89"/>
                </a:cxn>
                <a:cxn ang="0">
                  <a:pos x="27" y="92"/>
                </a:cxn>
                <a:cxn ang="0">
                  <a:pos x="24" y="94"/>
                </a:cxn>
                <a:cxn ang="0">
                  <a:pos x="18" y="90"/>
                </a:cxn>
                <a:cxn ang="0">
                  <a:pos x="11" y="88"/>
                </a:cxn>
                <a:cxn ang="0">
                  <a:pos x="6" y="85"/>
                </a:cxn>
                <a:cxn ang="0">
                  <a:pos x="2" y="84"/>
                </a:cxn>
                <a:cxn ang="0">
                  <a:pos x="1" y="79"/>
                </a:cxn>
                <a:cxn ang="0">
                  <a:pos x="0" y="75"/>
                </a:cxn>
                <a:cxn ang="0">
                  <a:pos x="0" y="71"/>
                </a:cxn>
                <a:cxn ang="0">
                  <a:pos x="1" y="68"/>
                </a:cxn>
                <a:cxn ang="0">
                  <a:pos x="1" y="64"/>
                </a:cxn>
                <a:cxn ang="0">
                  <a:pos x="2" y="60"/>
                </a:cxn>
                <a:cxn ang="0">
                  <a:pos x="3" y="57"/>
                </a:cxn>
                <a:cxn ang="0">
                  <a:pos x="4" y="55"/>
                </a:cxn>
                <a:cxn ang="0">
                  <a:pos x="8" y="48"/>
                </a:cxn>
                <a:cxn ang="0">
                  <a:pos x="11" y="42"/>
                </a:cxn>
                <a:cxn ang="0">
                  <a:pos x="18" y="37"/>
                </a:cxn>
                <a:cxn ang="0">
                  <a:pos x="23" y="33"/>
                </a:cxn>
                <a:cxn ang="0">
                  <a:pos x="29" y="27"/>
                </a:cxn>
                <a:cxn ang="0">
                  <a:pos x="36" y="23"/>
                </a:cxn>
                <a:cxn ang="0">
                  <a:pos x="42" y="20"/>
                </a:cxn>
                <a:cxn ang="0">
                  <a:pos x="49" y="16"/>
                </a:cxn>
                <a:cxn ang="0">
                  <a:pos x="55" y="11"/>
                </a:cxn>
                <a:cxn ang="0">
                  <a:pos x="62" y="7"/>
                </a:cxn>
                <a:cxn ang="0">
                  <a:pos x="67" y="3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90" h="94">
                  <a:moveTo>
                    <a:pt x="74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4"/>
                  </a:lnTo>
                  <a:lnTo>
                    <a:pt x="85" y="6"/>
                  </a:lnTo>
                  <a:lnTo>
                    <a:pt x="88" y="9"/>
                  </a:lnTo>
                  <a:lnTo>
                    <a:pt x="90" y="14"/>
                  </a:lnTo>
                  <a:lnTo>
                    <a:pt x="90" y="18"/>
                  </a:lnTo>
                  <a:lnTo>
                    <a:pt x="89" y="21"/>
                  </a:lnTo>
                  <a:lnTo>
                    <a:pt x="88" y="25"/>
                  </a:lnTo>
                  <a:lnTo>
                    <a:pt x="86" y="30"/>
                  </a:lnTo>
                  <a:lnTo>
                    <a:pt x="82" y="35"/>
                  </a:lnTo>
                  <a:lnTo>
                    <a:pt x="79" y="39"/>
                  </a:lnTo>
                  <a:lnTo>
                    <a:pt x="76" y="44"/>
                  </a:lnTo>
                  <a:lnTo>
                    <a:pt x="74" y="48"/>
                  </a:lnTo>
                  <a:lnTo>
                    <a:pt x="69" y="53"/>
                  </a:lnTo>
                  <a:lnTo>
                    <a:pt x="67" y="58"/>
                  </a:lnTo>
                  <a:lnTo>
                    <a:pt x="66" y="62"/>
                  </a:lnTo>
                  <a:lnTo>
                    <a:pt x="67" y="67"/>
                  </a:lnTo>
                  <a:lnTo>
                    <a:pt x="63" y="69"/>
                  </a:lnTo>
                  <a:lnTo>
                    <a:pt x="58" y="74"/>
                  </a:lnTo>
                  <a:lnTo>
                    <a:pt x="52" y="78"/>
                  </a:lnTo>
                  <a:lnTo>
                    <a:pt x="46" y="83"/>
                  </a:lnTo>
                  <a:lnTo>
                    <a:pt x="39" y="86"/>
                  </a:lnTo>
                  <a:lnTo>
                    <a:pt x="32" y="89"/>
                  </a:lnTo>
                  <a:lnTo>
                    <a:pt x="27" y="92"/>
                  </a:lnTo>
                  <a:lnTo>
                    <a:pt x="24" y="94"/>
                  </a:lnTo>
                  <a:lnTo>
                    <a:pt x="18" y="90"/>
                  </a:lnTo>
                  <a:lnTo>
                    <a:pt x="11" y="88"/>
                  </a:lnTo>
                  <a:lnTo>
                    <a:pt x="6" y="85"/>
                  </a:lnTo>
                  <a:lnTo>
                    <a:pt x="2" y="84"/>
                  </a:lnTo>
                  <a:lnTo>
                    <a:pt x="1" y="79"/>
                  </a:lnTo>
                  <a:lnTo>
                    <a:pt x="0" y="75"/>
                  </a:lnTo>
                  <a:lnTo>
                    <a:pt x="0" y="71"/>
                  </a:lnTo>
                  <a:lnTo>
                    <a:pt x="1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5"/>
                  </a:lnTo>
                  <a:lnTo>
                    <a:pt x="8" y="48"/>
                  </a:lnTo>
                  <a:lnTo>
                    <a:pt x="11" y="42"/>
                  </a:lnTo>
                  <a:lnTo>
                    <a:pt x="18" y="37"/>
                  </a:lnTo>
                  <a:lnTo>
                    <a:pt x="23" y="33"/>
                  </a:lnTo>
                  <a:lnTo>
                    <a:pt x="29" y="27"/>
                  </a:lnTo>
                  <a:lnTo>
                    <a:pt x="36" y="23"/>
                  </a:lnTo>
                  <a:lnTo>
                    <a:pt x="42" y="20"/>
                  </a:lnTo>
                  <a:lnTo>
                    <a:pt x="49" y="16"/>
                  </a:lnTo>
                  <a:lnTo>
                    <a:pt x="55" y="11"/>
                  </a:lnTo>
                  <a:lnTo>
                    <a:pt x="62" y="7"/>
                  </a:lnTo>
                  <a:lnTo>
                    <a:pt x="67" y="3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" name="Freeform 132"/>
            <p:cNvSpPr>
              <a:spLocks/>
            </p:cNvSpPr>
            <p:nvPr/>
          </p:nvSpPr>
          <p:spPr bwMode="auto">
            <a:xfrm>
              <a:off x="5689600" y="4078288"/>
              <a:ext cx="141288" cy="904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1" y="1"/>
                </a:cxn>
                <a:cxn ang="0">
                  <a:pos x="27" y="4"/>
                </a:cxn>
                <a:cxn ang="0">
                  <a:pos x="29" y="4"/>
                </a:cxn>
                <a:cxn ang="0">
                  <a:pos x="33" y="5"/>
                </a:cxn>
                <a:cxn ang="0">
                  <a:pos x="37" y="5"/>
                </a:cxn>
                <a:cxn ang="0">
                  <a:pos x="41" y="6"/>
                </a:cxn>
                <a:cxn ang="0">
                  <a:pos x="48" y="7"/>
                </a:cxn>
                <a:cxn ang="0">
                  <a:pos x="55" y="9"/>
                </a:cxn>
                <a:cxn ang="0">
                  <a:pos x="58" y="10"/>
                </a:cxn>
                <a:cxn ang="0">
                  <a:pos x="63" y="11"/>
                </a:cxn>
                <a:cxn ang="0">
                  <a:pos x="66" y="12"/>
                </a:cxn>
                <a:cxn ang="0">
                  <a:pos x="70" y="14"/>
                </a:cxn>
                <a:cxn ang="0">
                  <a:pos x="75" y="16"/>
                </a:cxn>
                <a:cxn ang="0">
                  <a:pos x="81" y="19"/>
                </a:cxn>
                <a:cxn ang="0">
                  <a:pos x="85" y="24"/>
                </a:cxn>
                <a:cxn ang="0">
                  <a:pos x="88" y="28"/>
                </a:cxn>
                <a:cxn ang="0">
                  <a:pos x="89" y="33"/>
                </a:cxn>
                <a:cxn ang="0">
                  <a:pos x="89" y="39"/>
                </a:cxn>
                <a:cxn ang="0">
                  <a:pos x="87" y="43"/>
                </a:cxn>
                <a:cxn ang="0">
                  <a:pos x="86" y="47"/>
                </a:cxn>
                <a:cxn ang="0">
                  <a:pos x="84" y="51"/>
                </a:cxn>
                <a:cxn ang="0">
                  <a:pos x="82" y="55"/>
                </a:cxn>
                <a:cxn ang="0">
                  <a:pos x="75" y="55"/>
                </a:cxn>
                <a:cxn ang="0">
                  <a:pos x="70" y="55"/>
                </a:cxn>
                <a:cxn ang="0">
                  <a:pos x="65" y="55"/>
                </a:cxn>
                <a:cxn ang="0">
                  <a:pos x="58" y="56"/>
                </a:cxn>
                <a:cxn ang="0">
                  <a:pos x="52" y="56"/>
                </a:cxn>
                <a:cxn ang="0">
                  <a:pos x="46" y="57"/>
                </a:cxn>
                <a:cxn ang="0">
                  <a:pos x="41" y="57"/>
                </a:cxn>
                <a:cxn ang="0">
                  <a:pos x="38" y="57"/>
                </a:cxn>
                <a:cxn ang="0">
                  <a:pos x="32" y="57"/>
                </a:cxn>
                <a:cxn ang="0">
                  <a:pos x="26" y="57"/>
                </a:cxn>
                <a:cxn ang="0">
                  <a:pos x="21" y="55"/>
                </a:cxn>
                <a:cxn ang="0">
                  <a:pos x="16" y="53"/>
                </a:cxn>
                <a:cxn ang="0">
                  <a:pos x="11" y="49"/>
                </a:cxn>
                <a:cxn ang="0">
                  <a:pos x="8" y="46"/>
                </a:cxn>
                <a:cxn ang="0">
                  <a:pos x="5" y="40"/>
                </a:cxn>
                <a:cxn ang="0">
                  <a:pos x="3" y="36"/>
                </a:cxn>
                <a:cxn ang="0">
                  <a:pos x="1" y="31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3" y="11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89" h="57">
                  <a:moveTo>
                    <a:pt x="16" y="0"/>
                  </a:moveTo>
                  <a:lnTo>
                    <a:pt x="21" y="1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33" y="5"/>
                  </a:lnTo>
                  <a:lnTo>
                    <a:pt x="37" y="5"/>
                  </a:lnTo>
                  <a:lnTo>
                    <a:pt x="41" y="6"/>
                  </a:lnTo>
                  <a:lnTo>
                    <a:pt x="48" y="7"/>
                  </a:lnTo>
                  <a:lnTo>
                    <a:pt x="55" y="9"/>
                  </a:lnTo>
                  <a:lnTo>
                    <a:pt x="58" y="10"/>
                  </a:lnTo>
                  <a:lnTo>
                    <a:pt x="63" y="11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5" y="16"/>
                  </a:lnTo>
                  <a:lnTo>
                    <a:pt x="81" y="19"/>
                  </a:lnTo>
                  <a:lnTo>
                    <a:pt x="85" y="24"/>
                  </a:lnTo>
                  <a:lnTo>
                    <a:pt x="88" y="28"/>
                  </a:lnTo>
                  <a:lnTo>
                    <a:pt x="89" y="33"/>
                  </a:lnTo>
                  <a:lnTo>
                    <a:pt x="89" y="39"/>
                  </a:lnTo>
                  <a:lnTo>
                    <a:pt x="87" y="43"/>
                  </a:lnTo>
                  <a:lnTo>
                    <a:pt x="86" y="47"/>
                  </a:lnTo>
                  <a:lnTo>
                    <a:pt x="84" y="51"/>
                  </a:lnTo>
                  <a:lnTo>
                    <a:pt x="82" y="55"/>
                  </a:lnTo>
                  <a:lnTo>
                    <a:pt x="75" y="55"/>
                  </a:lnTo>
                  <a:lnTo>
                    <a:pt x="70" y="55"/>
                  </a:lnTo>
                  <a:lnTo>
                    <a:pt x="65" y="55"/>
                  </a:lnTo>
                  <a:lnTo>
                    <a:pt x="58" y="56"/>
                  </a:lnTo>
                  <a:lnTo>
                    <a:pt x="52" y="56"/>
                  </a:lnTo>
                  <a:lnTo>
                    <a:pt x="46" y="57"/>
                  </a:lnTo>
                  <a:lnTo>
                    <a:pt x="41" y="57"/>
                  </a:lnTo>
                  <a:lnTo>
                    <a:pt x="38" y="57"/>
                  </a:lnTo>
                  <a:lnTo>
                    <a:pt x="32" y="57"/>
                  </a:lnTo>
                  <a:lnTo>
                    <a:pt x="26" y="57"/>
                  </a:lnTo>
                  <a:lnTo>
                    <a:pt x="21" y="55"/>
                  </a:lnTo>
                  <a:lnTo>
                    <a:pt x="16" y="53"/>
                  </a:lnTo>
                  <a:lnTo>
                    <a:pt x="11" y="49"/>
                  </a:lnTo>
                  <a:lnTo>
                    <a:pt x="8" y="46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1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" name="Freeform 133"/>
            <p:cNvSpPr>
              <a:spLocks/>
            </p:cNvSpPr>
            <p:nvPr/>
          </p:nvSpPr>
          <p:spPr bwMode="auto">
            <a:xfrm>
              <a:off x="5740400" y="3900488"/>
              <a:ext cx="184150" cy="1524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1" y="1"/>
                </a:cxn>
                <a:cxn ang="0">
                  <a:pos x="28" y="3"/>
                </a:cxn>
                <a:cxn ang="0">
                  <a:pos x="33" y="6"/>
                </a:cxn>
                <a:cxn ang="0">
                  <a:pos x="39" y="9"/>
                </a:cxn>
                <a:cxn ang="0">
                  <a:pos x="44" y="13"/>
                </a:cxn>
                <a:cxn ang="0">
                  <a:pos x="50" y="18"/>
                </a:cxn>
                <a:cxn ang="0">
                  <a:pos x="55" y="23"/>
                </a:cxn>
                <a:cxn ang="0">
                  <a:pos x="60" y="28"/>
                </a:cxn>
                <a:cxn ang="0">
                  <a:pos x="65" y="31"/>
                </a:cxn>
                <a:cxn ang="0">
                  <a:pos x="71" y="37"/>
                </a:cxn>
                <a:cxn ang="0">
                  <a:pos x="76" y="41"/>
                </a:cxn>
                <a:cxn ang="0">
                  <a:pos x="82" y="45"/>
                </a:cxn>
                <a:cxn ang="0">
                  <a:pos x="88" y="48"/>
                </a:cxn>
                <a:cxn ang="0">
                  <a:pos x="94" y="51"/>
                </a:cxn>
                <a:cxn ang="0">
                  <a:pos x="99" y="53"/>
                </a:cxn>
                <a:cxn ang="0">
                  <a:pos x="106" y="56"/>
                </a:cxn>
                <a:cxn ang="0">
                  <a:pos x="111" y="60"/>
                </a:cxn>
                <a:cxn ang="0">
                  <a:pos x="114" y="65"/>
                </a:cxn>
                <a:cxn ang="0">
                  <a:pos x="116" y="70"/>
                </a:cxn>
                <a:cxn ang="0">
                  <a:pos x="116" y="75"/>
                </a:cxn>
                <a:cxn ang="0">
                  <a:pos x="114" y="79"/>
                </a:cxn>
                <a:cxn ang="0">
                  <a:pos x="113" y="83"/>
                </a:cxn>
                <a:cxn ang="0">
                  <a:pos x="109" y="86"/>
                </a:cxn>
                <a:cxn ang="0">
                  <a:pos x="105" y="89"/>
                </a:cxn>
                <a:cxn ang="0">
                  <a:pos x="100" y="91"/>
                </a:cxn>
                <a:cxn ang="0">
                  <a:pos x="96" y="93"/>
                </a:cxn>
                <a:cxn ang="0">
                  <a:pos x="90" y="95"/>
                </a:cxn>
                <a:cxn ang="0">
                  <a:pos x="85" y="96"/>
                </a:cxn>
                <a:cxn ang="0">
                  <a:pos x="80" y="96"/>
                </a:cxn>
                <a:cxn ang="0">
                  <a:pos x="76" y="96"/>
                </a:cxn>
                <a:cxn ang="0">
                  <a:pos x="71" y="95"/>
                </a:cxn>
                <a:cxn ang="0">
                  <a:pos x="68" y="95"/>
                </a:cxn>
                <a:cxn ang="0">
                  <a:pos x="62" y="89"/>
                </a:cxn>
                <a:cxn ang="0">
                  <a:pos x="58" y="86"/>
                </a:cxn>
                <a:cxn ang="0">
                  <a:pos x="53" y="82"/>
                </a:cxn>
                <a:cxn ang="0">
                  <a:pos x="48" y="79"/>
                </a:cxn>
                <a:cxn ang="0">
                  <a:pos x="41" y="77"/>
                </a:cxn>
                <a:cxn ang="0">
                  <a:pos x="35" y="75"/>
                </a:cxn>
                <a:cxn ang="0">
                  <a:pos x="29" y="71"/>
                </a:cxn>
                <a:cxn ang="0">
                  <a:pos x="23" y="69"/>
                </a:cxn>
                <a:cxn ang="0">
                  <a:pos x="18" y="67"/>
                </a:cxn>
                <a:cxn ang="0">
                  <a:pos x="13" y="64"/>
                </a:cxn>
                <a:cxn ang="0">
                  <a:pos x="9" y="61"/>
                </a:cxn>
                <a:cxn ang="0">
                  <a:pos x="5" y="58"/>
                </a:cxn>
                <a:cxn ang="0">
                  <a:pos x="2" y="52"/>
                </a:cxn>
                <a:cxn ang="0">
                  <a:pos x="1" y="48"/>
                </a:cxn>
                <a:cxn ang="0">
                  <a:pos x="0" y="41"/>
                </a:cxn>
                <a:cxn ang="0">
                  <a:pos x="2" y="36"/>
                </a:cxn>
                <a:cxn ang="0">
                  <a:pos x="2" y="31"/>
                </a:cxn>
                <a:cxn ang="0">
                  <a:pos x="3" y="27"/>
                </a:cxn>
                <a:cxn ang="0">
                  <a:pos x="5" y="22"/>
                </a:cxn>
                <a:cxn ang="0">
                  <a:pos x="6" y="17"/>
                </a:cxn>
                <a:cxn ang="0">
                  <a:pos x="9" y="10"/>
                </a:cxn>
                <a:cxn ang="0">
                  <a:pos x="11" y="6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116" h="96">
                  <a:moveTo>
                    <a:pt x="15" y="0"/>
                  </a:moveTo>
                  <a:lnTo>
                    <a:pt x="21" y="1"/>
                  </a:lnTo>
                  <a:lnTo>
                    <a:pt x="28" y="3"/>
                  </a:lnTo>
                  <a:lnTo>
                    <a:pt x="33" y="6"/>
                  </a:lnTo>
                  <a:lnTo>
                    <a:pt x="39" y="9"/>
                  </a:lnTo>
                  <a:lnTo>
                    <a:pt x="44" y="13"/>
                  </a:lnTo>
                  <a:lnTo>
                    <a:pt x="50" y="18"/>
                  </a:lnTo>
                  <a:lnTo>
                    <a:pt x="55" y="23"/>
                  </a:lnTo>
                  <a:lnTo>
                    <a:pt x="60" y="28"/>
                  </a:lnTo>
                  <a:lnTo>
                    <a:pt x="65" y="31"/>
                  </a:lnTo>
                  <a:lnTo>
                    <a:pt x="71" y="37"/>
                  </a:lnTo>
                  <a:lnTo>
                    <a:pt x="76" y="41"/>
                  </a:lnTo>
                  <a:lnTo>
                    <a:pt x="82" y="45"/>
                  </a:lnTo>
                  <a:lnTo>
                    <a:pt x="88" y="48"/>
                  </a:lnTo>
                  <a:lnTo>
                    <a:pt x="94" y="51"/>
                  </a:lnTo>
                  <a:lnTo>
                    <a:pt x="99" y="53"/>
                  </a:lnTo>
                  <a:lnTo>
                    <a:pt x="106" y="56"/>
                  </a:lnTo>
                  <a:lnTo>
                    <a:pt x="111" y="60"/>
                  </a:lnTo>
                  <a:lnTo>
                    <a:pt x="114" y="65"/>
                  </a:lnTo>
                  <a:lnTo>
                    <a:pt x="116" y="70"/>
                  </a:lnTo>
                  <a:lnTo>
                    <a:pt x="116" y="75"/>
                  </a:lnTo>
                  <a:lnTo>
                    <a:pt x="114" y="79"/>
                  </a:lnTo>
                  <a:lnTo>
                    <a:pt x="113" y="83"/>
                  </a:lnTo>
                  <a:lnTo>
                    <a:pt x="109" y="86"/>
                  </a:lnTo>
                  <a:lnTo>
                    <a:pt x="105" y="89"/>
                  </a:lnTo>
                  <a:lnTo>
                    <a:pt x="100" y="91"/>
                  </a:lnTo>
                  <a:lnTo>
                    <a:pt x="96" y="93"/>
                  </a:lnTo>
                  <a:lnTo>
                    <a:pt x="90" y="95"/>
                  </a:lnTo>
                  <a:lnTo>
                    <a:pt x="85" y="96"/>
                  </a:lnTo>
                  <a:lnTo>
                    <a:pt x="80" y="96"/>
                  </a:lnTo>
                  <a:lnTo>
                    <a:pt x="76" y="96"/>
                  </a:lnTo>
                  <a:lnTo>
                    <a:pt x="71" y="95"/>
                  </a:lnTo>
                  <a:lnTo>
                    <a:pt x="68" y="95"/>
                  </a:lnTo>
                  <a:lnTo>
                    <a:pt x="62" y="89"/>
                  </a:lnTo>
                  <a:lnTo>
                    <a:pt x="58" y="86"/>
                  </a:lnTo>
                  <a:lnTo>
                    <a:pt x="53" y="82"/>
                  </a:lnTo>
                  <a:lnTo>
                    <a:pt x="48" y="79"/>
                  </a:lnTo>
                  <a:lnTo>
                    <a:pt x="41" y="77"/>
                  </a:lnTo>
                  <a:lnTo>
                    <a:pt x="35" y="75"/>
                  </a:lnTo>
                  <a:lnTo>
                    <a:pt x="29" y="71"/>
                  </a:lnTo>
                  <a:lnTo>
                    <a:pt x="23" y="69"/>
                  </a:lnTo>
                  <a:lnTo>
                    <a:pt x="18" y="67"/>
                  </a:lnTo>
                  <a:lnTo>
                    <a:pt x="13" y="64"/>
                  </a:lnTo>
                  <a:lnTo>
                    <a:pt x="9" y="61"/>
                  </a:lnTo>
                  <a:lnTo>
                    <a:pt x="5" y="58"/>
                  </a:lnTo>
                  <a:lnTo>
                    <a:pt x="2" y="52"/>
                  </a:lnTo>
                  <a:lnTo>
                    <a:pt x="1" y="48"/>
                  </a:lnTo>
                  <a:lnTo>
                    <a:pt x="0" y="41"/>
                  </a:lnTo>
                  <a:lnTo>
                    <a:pt x="2" y="36"/>
                  </a:lnTo>
                  <a:lnTo>
                    <a:pt x="2" y="31"/>
                  </a:lnTo>
                  <a:lnTo>
                    <a:pt x="3" y="27"/>
                  </a:lnTo>
                  <a:lnTo>
                    <a:pt x="5" y="22"/>
                  </a:lnTo>
                  <a:lnTo>
                    <a:pt x="6" y="17"/>
                  </a:lnTo>
                  <a:lnTo>
                    <a:pt x="9" y="10"/>
                  </a:lnTo>
                  <a:lnTo>
                    <a:pt x="11" y="6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" name="Freeform 134"/>
            <p:cNvSpPr>
              <a:spLocks/>
            </p:cNvSpPr>
            <p:nvPr/>
          </p:nvSpPr>
          <p:spPr bwMode="auto">
            <a:xfrm>
              <a:off x="4151313" y="4068763"/>
              <a:ext cx="128588" cy="968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8" y="0"/>
                </a:cxn>
                <a:cxn ang="0">
                  <a:pos x="32" y="1"/>
                </a:cxn>
                <a:cxn ang="0">
                  <a:pos x="36" y="1"/>
                </a:cxn>
                <a:cxn ang="0">
                  <a:pos x="40" y="2"/>
                </a:cxn>
                <a:cxn ang="0">
                  <a:pos x="43" y="2"/>
                </a:cxn>
                <a:cxn ang="0">
                  <a:pos x="48" y="2"/>
                </a:cxn>
                <a:cxn ang="0">
                  <a:pos x="52" y="2"/>
                </a:cxn>
                <a:cxn ang="0">
                  <a:pos x="56" y="2"/>
                </a:cxn>
                <a:cxn ang="0">
                  <a:pos x="62" y="3"/>
                </a:cxn>
                <a:cxn ang="0">
                  <a:pos x="70" y="6"/>
                </a:cxn>
                <a:cxn ang="0">
                  <a:pos x="73" y="9"/>
                </a:cxn>
                <a:cxn ang="0">
                  <a:pos x="75" y="12"/>
                </a:cxn>
                <a:cxn ang="0">
                  <a:pos x="78" y="15"/>
                </a:cxn>
                <a:cxn ang="0">
                  <a:pos x="81" y="21"/>
                </a:cxn>
                <a:cxn ang="0">
                  <a:pos x="79" y="26"/>
                </a:cxn>
                <a:cxn ang="0">
                  <a:pos x="76" y="32"/>
                </a:cxn>
                <a:cxn ang="0">
                  <a:pos x="72" y="36"/>
                </a:cxn>
                <a:cxn ang="0">
                  <a:pos x="69" y="41"/>
                </a:cxn>
                <a:cxn ang="0">
                  <a:pos x="63" y="45"/>
                </a:cxn>
                <a:cxn ang="0">
                  <a:pos x="58" y="50"/>
                </a:cxn>
                <a:cxn ang="0">
                  <a:pos x="53" y="53"/>
                </a:cxn>
                <a:cxn ang="0">
                  <a:pos x="48" y="56"/>
                </a:cxn>
                <a:cxn ang="0">
                  <a:pos x="40" y="58"/>
                </a:cxn>
                <a:cxn ang="0">
                  <a:pos x="34" y="60"/>
                </a:cxn>
                <a:cxn ang="0">
                  <a:pos x="29" y="60"/>
                </a:cxn>
                <a:cxn ang="0">
                  <a:pos x="22" y="61"/>
                </a:cxn>
                <a:cxn ang="0">
                  <a:pos x="16" y="60"/>
                </a:cxn>
                <a:cxn ang="0">
                  <a:pos x="11" y="60"/>
                </a:cxn>
                <a:cxn ang="0">
                  <a:pos x="4" y="58"/>
                </a:cxn>
                <a:cxn ang="0">
                  <a:pos x="0" y="56"/>
                </a:cxn>
                <a:cxn ang="0">
                  <a:pos x="1" y="52"/>
                </a:cxn>
                <a:cxn ang="0">
                  <a:pos x="2" y="49"/>
                </a:cxn>
                <a:cxn ang="0">
                  <a:pos x="3" y="44"/>
                </a:cxn>
                <a:cxn ang="0">
                  <a:pos x="4" y="41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6" y="30"/>
                </a:cxn>
                <a:cxn ang="0">
                  <a:pos x="9" y="26"/>
                </a:cxn>
                <a:cxn ang="0">
                  <a:pos x="10" y="19"/>
                </a:cxn>
                <a:cxn ang="0">
                  <a:pos x="13" y="12"/>
                </a:cxn>
                <a:cxn ang="0">
                  <a:pos x="15" y="9"/>
                </a:cxn>
                <a:cxn ang="0">
                  <a:pos x="18" y="6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81" h="61">
                  <a:moveTo>
                    <a:pt x="24" y="0"/>
                  </a:moveTo>
                  <a:lnTo>
                    <a:pt x="28" y="0"/>
                  </a:lnTo>
                  <a:lnTo>
                    <a:pt x="32" y="1"/>
                  </a:lnTo>
                  <a:lnTo>
                    <a:pt x="36" y="1"/>
                  </a:lnTo>
                  <a:lnTo>
                    <a:pt x="40" y="2"/>
                  </a:lnTo>
                  <a:lnTo>
                    <a:pt x="43" y="2"/>
                  </a:lnTo>
                  <a:lnTo>
                    <a:pt x="48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62" y="3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75" y="12"/>
                  </a:lnTo>
                  <a:lnTo>
                    <a:pt x="78" y="15"/>
                  </a:lnTo>
                  <a:lnTo>
                    <a:pt x="81" y="21"/>
                  </a:lnTo>
                  <a:lnTo>
                    <a:pt x="79" y="26"/>
                  </a:lnTo>
                  <a:lnTo>
                    <a:pt x="76" y="32"/>
                  </a:lnTo>
                  <a:lnTo>
                    <a:pt x="72" y="36"/>
                  </a:lnTo>
                  <a:lnTo>
                    <a:pt x="69" y="41"/>
                  </a:lnTo>
                  <a:lnTo>
                    <a:pt x="63" y="45"/>
                  </a:lnTo>
                  <a:lnTo>
                    <a:pt x="58" y="50"/>
                  </a:lnTo>
                  <a:lnTo>
                    <a:pt x="53" y="53"/>
                  </a:lnTo>
                  <a:lnTo>
                    <a:pt x="48" y="56"/>
                  </a:lnTo>
                  <a:lnTo>
                    <a:pt x="40" y="58"/>
                  </a:lnTo>
                  <a:lnTo>
                    <a:pt x="34" y="60"/>
                  </a:lnTo>
                  <a:lnTo>
                    <a:pt x="29" y="60"/>
                  </a:lnTo>
                  <a:lnTo>
                    <a:pt x="22" y="61"/>
                  </a:lnTo>
                  <a:lnTo>
                    <a:pt x="16" y="60"/>
                  </a:lnTo>
                  <a:lnTo>
                    <a:pt x="11" y="60"/>
                  </a:lnTo>
                  <a:lnTo>
                    <a:pt x="4" y="58"/>
                  </a:lnTo>
                  <a:lnTo>
                    <a:pt x="0" y="56"/>
                  </a:lnTo>
                  <a:lnTo>
                    <a:pt x="1" y="52"/>
                  </a:lnTo>
                  <a:lnTo>
                    <a:pt x="2" y="49"/>
                  </a:lnTo>
                  <a:lnTo>
                    <a:pt x="3" y="44"/>
                  </a:lnTo>
                  <a:lnTo>
                    <a:pt x="4" y="41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6" y="30"/>
                  </a:lnTo>
                  <a:lnTo>
                    <a:pt x="9" y="26"/>
                  </a:lnTo>
                  <a:lnTo>
                    <a:pt x="10" y="19"/>
                  </a:lnTo>
                  <a:lnTo>
                    <a:pt x="13" y="12"/>
                  </a:lnTo>
                  <a:lnTo>
                    <a:pt x="15" y="9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" name="Freeform 135"/>
            <p:cNvSpPr>
              <a:spLocks/>
            </p:cNvSpPr>
            <p:nvPr/>
          </p:nvSpPr>
          <p:spPr bwMode="auto">
            <a:xfrm>
              <a:off x="4140200" y="3903663"/>
              <a:ext cx="160338" cy="1047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8" y="0"/>
                </a:cxn>
                <a:cxn ang="0">
                  <a:pos x="23" y="1"/>
                </a:cxn>
                <a:cxn ang="0">
                  <a:pos x="29" y="2"/>
                </a:cxn>
                <a:cxn ang="0">
                  <a:pos x="36" y="2"/>
                </a:cxn>
                <a:cxn ang="0">
                  <a:pos x="41" y="2"/>
                </a:cxn>
                <a:cxn ang="0">
                  <a:pos x="47" y="3"/>
                </a:cxn>
                <a:cxn ang="0">
                  <a:pos x="52" y="3"/>
                </a:cxn>
                <a:cxn ang="0">
                  <a:pos x="58" y="4"/>
                </a:cxn>
                <a:cxn ang="0">
                  <a:pos x="64" y="5"/>
                </a:cxn>
                <a:cxn ang="0">
                  <a:pos x="69" y="6"/>
                </a:cxn>
                <a:cxn ang="0">
                  <a:pos x="75" y="7"/>
                </a:cxn>
                <a:cxn ang="0">
                  <a:pos x="80" y="10"/>
                </a:cxn>
                <a:cxn ang="0">
                  <a:pos x="85" y="13"/>
                </a:cxn>
                <a:cxn ang="0">
                  <a:pos x="90" y="17"/>
                </a:cxn>
                <a:cxn ang="0">
                  <a:pos x="95" y="20"/>
                </a:cxn>
                <a:cxn ang="0">
                  <a:pos x="101" y="25"/>
                </a:cxn>
                <a:cxn ang="0">
                  <a:pos x="98" y="29"/>
                </a:cxn>
                <a:cxn ang="0">
                  <a:pos x="97" y="36"/>
                </a:cxn>
                <a:cxn ang="0">
                  <a:pos x="95" y="43"/>
                </a:cxn>
                <a:cxn ang="0">
                  <a:pos x="95" y="49"/>
                </a:cxn>
                <a:cxn ang="0">
                  <a:pos x="89" y="50"/>
                </a:cxn>
                <a:cxn ang="0">
                  <a:pos x="84" y="54"/>
                </a:cxn>
                <a:cxn ang="0">
                  <a:pos x="77" y="56"/>
                </a:cxn>
                <a:cxn ang="0">
                  <a:pos x="71" y="59"/>
                </a:cxn>
                <a:cxn ang="0">
                  <a:pos x="64" y="61"/>
                </a:cxn>
                <a:cxn ang="0">
                  <a:pos x="57" y="63"/>
                </a:cxn>
                <a:cxn ang="0">
                  <a:pos x="49" y="64"/>
                </a:cxn>
                <a:cxn ang="0">
                  <a:pos x="43" y="66"/>
                </a:cxn>
                <a:cxn ang="0">
                  <a:pos x="37" y="66"/>
                </a:cxn>
                <a:cxn ang="0">
                  <a:pos x="30" y="66"/>
                </a:cxn>
                <a:cxn ang="0">
                  <a:pos x="25" y="65"/>
                </a:cxn>
                <a:cxn ang="0">
                  <a:pos x="21" y="63"/>
                </a:cxn>
                <a:cxn ang="0">
                  <a:pos x="17" y="59"/>
                </a:cxn>
                <a:cxn ang="0">
                  <a:pos x="13" y="54"/>
                </a:cxn>
                <a:cxn ang="0">
                  <a:pos x="12" y="50"/>
                </a:cxn>
                <a:cxn ang="0">
                  <a:pos x="12" y="47"/>
                </a:cxn>
                <a:cxn ang="0">
                  <a:pos x="12" y="43"/>
                </a:cxn>
                <a:cxn ang="0">
                  <a:pos x="13" y="39"/>
                </a:cxn>
                <a:cxn ang="0">
                  <a:pos x="9" y="38"/>
                </a:cxn>
                <a:cxn ang="0">
                  <a:pos x="6" y="36"/>
                </a:cxn>
                <a:cxn ang="0">
                  <a:pos x="4" y="33"/>
                </a:cxn>
                <a:cxn ang="0">
                  <a:pos x="2" y="29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1" y="11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1" h="66">
                  <a:moveTo>
                    <a:pt x="13" y="0"/>
                  </a:moveTo>
                  <a:lnTo>
                    <a:pt x="18" y="0"/>
                  </a:lnTo>
                  <a:lnTo>
                    <a:pt x="23" y="1"/>
                  </a:lnTo>
                  <a:lnTo>
                    <a:pt x="29" y="2"/>
                  </a:lnTo>
                  <a:lnTo>
                    <a:pt x="36" y="2"/>
                  </a:lnTo>
                  <a:lnTo>
                    <a:pt x="41" y="2"/>
                  </a:lnTo>
                  <a:lnTo>
                    <a:pt x="47" y="3"/>
                  </a:lnTo>
                  <a:lnTo>
                    <a:pt x="52" y="3"/>
                  </a:lnTo>
                  <a:lnTo>
                    <a:pt x="58" y="4"/>
                  </a:lnTo>
                  <a:lnTo>
                    <a:pt x="64" y="5"/>
                  </a:lnTo>
                  <a:lnTo>
                    <a:pt x="69" y="6"/>
                  </a:lnTo>
                  <a:lnTo>
                    <a:pt x="75" y="7"/>
                  </a:lnTo>
                  <a:lnTo>
                    <a:pt x="80" y="10"/>
                  </a:lnTo>
                  <a:lnTo>
                    <a:pt x="85" y="13"/>
                  </a:lnTo>
                  <a:lnTo>
                    <a:pt x="90" y="17"/>
                  </a:lnTo>
                  <a:lnTo>
                    <a:pt x="95" y="20"/>
                  </a:lnTo>
                  <a:lnTo>
                    <a:pt x="101" y="25"/>
                  </a:lnTo>
                  <a:lnTo>
                    <a:pt x="98" y="29"/>
                  </a:lnTo>
                  <a:lnTo>
                    <a:pt x="97" y="36"/>
                  </a:lnTo>
                  <a:lnTo>
                    <a:pt x="95" y="43"/>
                  </a:lnTo>
                  <a:lnTo>
                    <a:pt x="95" y="49"/>
                  </a:lnTo>
                  <a:lnTo>
                    <a:pt x="89" y="50"/>
                  </a:lnTo>
                  <a:lnTo>
                    <a:pt x="84" y="54"/>
                  </a:lnTo>
                  <a:lnTo>
                    <a:pt x="77" y="56"/>
                  </a:lnTo>
                  <a:lnTo>
                    <a:pt x="71" y="59"/>
                  </a:lnTo>
                  <a:lnTo>
                    <a:pt x="64" y="61"/>
                  </a:lnTo>
                  <a:lnTo>
                    <a:pt x="57" y="63"/>
                  </a:lnTo>
                  <a:lnTo>
                    <a:pt x="49" y="64"/>
                  </a:lnTo>
                  <a:lnTo>
                    <a:pt x="43" y="66"/>
                  </a:lnTo>
                  <a:lnTo>
                    <a:pt x="37" y="66"/>
                  </a:lnTo>
                  <a:lnTo>
                    <a:pt x="30" y="66"/>
                  </a:lnTo>
                  <a:lnTo>
                    <a:pt x="25" y="65"/>
                  </a:lnTo>
                  <a:lnTo>
                    <a:pt x="21" y="63"/>
                  </a:lnTo>
                  <a:lnTo>
                    <a:pt x="17" y="59"/>
                  </a:lnTo>
                  <a:lnTo>
                    <a:pt x="13" y="54"/>
                  </a:lnTo>
                  <a:lnTo>
                    <a:pt x="12" y="50"/>
                  </a:lnTo>
                  <a:lnTo>
                    <a:pt x="12" y="47"/>
                  </a:lnTo>
                  <a:lnTo>
                    <a:pt x="12" y="43"/>
                  </a:lnTo>
                  <a:lnTo>
                    <a:pt x="13" y="39"/>
                  </a:lnTo>
                  <a:lnTo>
                    <a:pt x="9" y="38"/>
                  </a:lnTo>
                  <a:lnTo>
                    <a:pt x="6" y="36"/>
                  </a:lnTo>
                  <a:lnTo>
                    <a:pt x="4" y="33"/>
                  </a:lnTo>
                  <a:lnTo>
                    <a:pt x="2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4" y="6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" name="Freeform 136"/>
            <p:cNvSpPr>
              <a:spLocks/>
            </p:cNvSpPr>
            <p:nvPr/>
          </p:nvSpPr>
          <p:spPr bwMode="auto">
            <a:xfrm>
              <a:off x="4883150" y="4541838"/>
              <a:ext cx="211138" cy="889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3"/>
                </a:cxn>
                <a:cxn ang="0">
                  <a:pos x="25" y="5"/>
                </a:cxn>
                <a:cxn ang="0">
                  <a:pos x="30" y="6"/>
                </a:cxn>
                <a:cxn ang="0">
                  <a:pos x="33" y="7"/>
                </a:cxn>
                <a:cxn ang="0">
                  <a:pos x="37" y="7"/>
                </a:cxn>
                <a:cxn ang="0">
                  <a:pos x="40" y="9"/>
                </a:cxn>
                <a:cxn ang="0">
                  <a:pos x="48" y="9"/>
                </a:cxn>
                <a:cxn ang="0">
                  <a:pos x="55" y="9"/>
                </a:cxn>
                <a:cxn ang="0">
                  <a:pos x="58" y="9"/>
                </a:cxn>
                <a:cxn ang="0">
                  <a:pos x="62" y="9"/>
                </a:cxn>
                <a:cxn ang="0">
                  <a:pos x="67" y="9"/>
                </a:cxn>
                <a:cxn ang="0">
                  <a:pos x="71" y="9"/>
                </a:cxn>
                <a:cxn ang="0">
                  <a:pos x="77" y="9"/>
                </a:cxn>
                <a:cxn ang="0">
                  <a:pos x="84" y="9"/>
                </a:cxn>
                <a:cxn ang="0">
                  <a:pos x="88" y="9"/>
                </a:cxn>
                <a:cxn ang="0">
                  <a:pos x="92" y="9"/>
                </a:cxn>
                <a:cxn ang="0">
                  <a:pos x="95" y="9"/>
                </a:cxn>
                <a:cxn ang="0">
                  <a:pos x="99" y="10"/>
                </a:cxn>
                <a:cxn ang="0">
                  <a:pos x="105" y="13"/>
                </a:cxn>
                <a:cxn ang="0">
                  <a:pos x="113" y="16"/>
                </a:cxn>
                <a:cxn ang="0">
                  <a:pos x="120" y="19"/>
                </a:cxn>
                <a:cxn ang="0">
                  <a:pos x="128" y="24"/>
                </a:cxn>
                <a:cxn ang="0">
                  <a:pos x="130" y="30"/>
                </a:cxn>
                <a:cxn ang="0">
                  <a:pos x="131" y="37"/>
                </a:cxn>
                <a:cxn ang="0">
                  <a:pos x="132" y="43"/>
                </a:cxn>
                <a:cxn ang="0">
                  <a:pos x="133" y="48"/>
                </a:cxn>
                <a:cxn ang="0">
                  <a:pos x="129" y="49"/>
                </a:cxn>
                <a:cxn ang="0">
                  <a:pos x="124" y="50"/>
                </a:cxn>
                <a:cxn ang="0">
                  <a:pos x="119" y="53"/>
                </a:cxn>
                <a:cxn ang="0">
                  <a:pos x="115" y="54"/>
                </a:cxn>
                <a:cxn ang="0">
                  <a:pos x="111" y="54"/>
                </a:cxn>
                <a:cxn ang="0">
                  <a:pos x="105" y="54"/>
                </a:cxn>
                <a:cxn ang="0">
                  <a:pos x="101" y="55"/>
                </a:cxn>
                <a:cxn ang="0">
                  <a:pos x="97" y="56"/>
                </a:cxn>
                <a:cxn ang="0">
                  <a:pos x="92" y="55"/>
                </a:cxn>
                <a:cxn ang="0">
                  <a:pos x="88" y="55"/>
                </a:cxn>
                <a:cxn ang="0">
                  <a:pos x="82" y="55"/>
                </a:cxn>
                <a:cxn ang="0">
                  <a:pos x="78" y="55"/>
                </a:cxn>
                <a:cxn ang="0">
                  <a:pos x="74" y="55"/>
                </a:cxn>
                <a:cxn ang="0">
                  <a:pos x="69" y="55"/>
                </a:cxn>
                <a:cxn ang="0">
                  <a:pos x="64" y="55"/>
                </a:cxn>
                <a:cxn ang="0">
                  <a:pos x="60" y="55"/>
                </a:cxn>
                <a:cxn ang="0">
                  <a:pos x="55" y="54"/>
                </a:cxn>
                <a:cxn ang="0">
                  <a:pos x="50" y="53"/>
                </a:cxn>
                <a:cxn ang="0">
                  <a:pos x="44" y="50"/>
                </a:cxn>
                <a:cxn ang="0">
                  <a:pos x="39" y="49"/>
                </a:cxn>
                <a:cxn ang="0">
                  <a:pos x="32" y="46"/>
                </a:cxn>
                <a:cxn ang="0">
                  <a:pos x="25" y="43"/>
                </a:cxn>
                <a:cxn ang="0">
                  <a:pos x="19" y="40"/>
                </a:cxn>
                <a:cxn ang="0">
                  <a:pos x="15" y="37"/>
                </a:cxn>
                <a:cxn ang="0">
                  <a:pos x="9" y="32"/>
                </a:cxn>
                <a:cxn ang="0">
                  <a:pos x="5" y="28"/>
                </a:cxn>
                <a:cxn ang="0">
                  <a:pos x="1" y="23"/>
                </a:cxn>
                <a:cxn ang="0">
                  <a:pos x="1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3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3" h="56">
                  <a:moveTo>
                    <a:pt x="13" y="0"/>
                  </a:moveTo>
                  <a:lnTo>
                    <a:pt x="19" y="3"/>
                  </a:lnTo>
                  <a:lnTo>
                    <a:pt x="25" y="5"/>
                  </a:lnTo>
                  <a:lnTo>
                    <a:pt x="30" y="6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40" y="9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8" y="9"/>
                  </a:lnTo>
                  <a:lnTo>
                    <a:pt x="62" y="9"/>
                  </a:lnTo>
                  <a:lnTo>
                    <a:pt x="67" y="9"/>
                  </a:lnTo>
                  <a:lnTo>
                    <a:pt x="71" y="9"/>
                  </a:lnTo>
                  <a:lnTo>
                    <a:pt x="77" y="9"/>
                  </a:lnTo>
                  <a:lnTo>
                    <a:pt x="84" y="9"/>
                  </a:lnTo>
                  <a:lnTo>
                    <a:pt x="88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9" y="10"/>
                  </a:lnTo>
                  <a:lnTo>
                    <a:pt x="105" y="13"/>
                  </a:lnTo>
                  <a:lnTo>
                    <a:pt x="113" y="16"/>
                  </a:lnTo>
                  <a:lnTo>
                    <a:pt x="120" y="19"/>
                  </a:lnTo>
                  <a:lnTo>
                    <a:pt x="128" y="24"/>
                  </a:lnTo>
                  <a:lnTo>
                    <a:pt x="130" y="30"/>
                  </a:lnTo>
                  <a:lnTo>
                    <a:pt x="131" y="37"/>
                  </a:lnTo>
                  <a:lnTo>
                    <a:pt x="132" y="43"/>
                  </a:lnTo>
                  <a:lnTo>
                    <a:pt x="133" y="48"/>
                  </a:lnTo>
                  <a:lnTo>
                    <a:pt x="129" y="49"/>
                  </a:lnTo>
                  <a:lnTo>
                    <a:pt x="124" y="50"/>
                  </a:lnTo>
                  <a:lnTo>
                    <a:pt x="119" y="53"/>
                  </a:lnTo>
                  <a:lnTo>
                    <a:pt x="115" y="54"/>
                  </a:lnTo>
                  <a:lnTo>
                    <a:pt x="111" y="54"/>
                  </a:lnTo>
                  <a:lnTo>
                    <a:pt x="105" y="54"/>
                  </a:lnTo>
                  <a:lnTo>
                    <a:pt x="101" y="55"/>
                  </a:lnTo>
                  <a:lnTo>
                    <a:pt x="97" y="56"/>
                  </a:lnTo>
                  <a:lnTo>
                    <a:pt x="92" y="55"/>
                  </a:lnTo>
                  <a:lnTo>
                    <a:pt x="88" y="55"/>
                  </a:lnTo>
                  <a:lnTo>
                    <a:pt x="82" y="55"/>
                  </a:lnTo>
                  <a:lnTo>
                    <a:pt x="78" y="55"/>
                  </a:lnTo>
                  <a:lnTo>
                    <a:pt x="74" y="55"/>
                  </a:lnTo>
                  <a:lnTo>
                    <a:pt x="69" y="55"/>
                  </a:lnTo>
                  <a:lnTo>
                    <a:pt x="64" y="55"/>
                  </a:lnTo>
                  <a:lnTo>
                    <a:pt x="60" y="55"/>
                  </a:lnTo>
                  <a:lnTo>
                    <a:pt x="55" y="54"/>
                  </a:lnTo>
                  <a:lnTo>
                    <a:pt x="50" y="53"/>
                  </a:lnTo>
                  <a:lnTo>
                    <a:pt x="44" y="50"/>
                  </a:lnTo>
                  <a:lnTo>
                    <a:pt x="39" y="49"/>
                  </a:lnTo>
                  <a:lnTo>
                    <a:pt x="32" y="46"/>
                  </a:lnTo>
                  <a:lnTo>
                    <a:pt x="25" y="43"/>
                  </a:lnTo>
                  <a:lnTo>
                    <a:pt x="19" y="40"/>
                  </a:lnTo>
                  <a:lnTo>
                    <a:pt x="15" y="37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3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F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1" name="Freeform 137"/>
            <p:cNvSpPr>
              <a:spLocks/>
            </p:cNvSpPr>
            <p:nvPr/>
          </p:nvSpPr>
          <p:spPr bwMode="auto">
            <a:xfrm>
              <a:off x="4222750" y="4486275"/>
              <a:ext cx="1365250" cy="1101725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44" y="79"/>
                </a:cxn>
                <a:cxn ang="0">
                  <a:pos x="0" y="632"/>
                </a:cxn>
                <a:cxn ang="0">
                  <a:pos x="496" y="694"/>
                </a:cxn>
                <a:cxn ang="0">
                  <a:pos x="444" y="435"/>
                </a:cxn>
                <a:cxn ang="0">
                  <a:pos x="587" y="182"/>
                </a:cxn>
                <a:cxn ang="0">
                  <a:pos x="820" y="306"/>
                </a:cxn>
                <a:cxn ang="0">
                  <a:pos x="860" y="283"/>
                </a:cxn>
                <a:cxn ang="0">
                  <a:pos x="684" y="74"/>
                </a:cxn>
                <a:cxn ang="0">
                  <a:pos x="578" y="57"/>
                </a:cxn>
                <a:cxn ang="0">
                  <a:pos x="549" y="92"/>
                </a:cxn>
                <a:cxn ang="0">
                  <a:pos x="509" y="104"/>
                </a:cxn>
                <a:cxn ang="0">
                  <a:pos x="456" y="94"/>
                </a:cxn>
                <a:cxn ang="0">
                  <a:pos x="415" y="63"/>
                </a:cxn>
                <a:cxn ang="0">
                  <a:pos x="405" y="29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860" h="694">
                  <a:moveTo>
                    <a:pt x="238" y="0"/>
                  </a:moveTo>
                  <a:lnTo>
                    <a:pt x="244" y="79"/>
                  </a:lnTo>
                  <a:lnTo>
                    <a:pt x="0" y="632"/>
                  </a:lnTo>
                  <a:lnTo>
                    <a:pt x="496" y="694"/>
                  </a:lnTo>
                  <a:lnTo>
                    <a:pt x="444" y="435"/>
                  </a:lnTo>
                  <a:lnTo>
                    <a:pt x="587" y="182"/>
                  </a:lnTo>
                  <a:lnTo>
                    <a:pt x="820" y="306"/>
                  </a:lnTo>
                  <a:lnTo>
                    <a:pt x="860" y="283"/>
                  </a:lnTo>
                  <a:lnTo>
                    <a:pt x="684" y="74"/>
                  </a:lnTo>
                  <a:lnTo>
                    <a:pt x="578" y="57"/>
                  </a:lnTo>
                  <a:lnTo>
                    <a:pt x="549" y="92"/>
                  </a:lnTo>
                  <a:lnTo>
                    <a:pt x="509" y="104"/>
                  </a:lnTo>
                  <a:lnTo>
                    <a:pt x="456" y="94"/>
                  </a:lnTo>
                  <a:lnTo>
                    <a:pt x="415" y="63"/>
                  </a:lnTo>
                  <a:lnTo>
                    <a:pt x="405" y="29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33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2" name="Freeform 138"/>
            <p:cNvSpPr>
              <a:spLocks/>
            </p:cNvSpPr>
            <p:nvPr/>
          </p:nvSpPr>
          <p:spPr bwMode="auto">
            <a:xfrm>
              <a:off x="4294188" y="4551363"/>
              <a:ext cx="1220788" cy="1017588"/>
            </a:xfrm>
            <a:custGeom>
              <a:avLst/>
              <a:gdLst/>
              <a:ahLst/>
              <a:cxnLst>
                <a:cxn ang="0">
                  <a:pos x="313" y="13"/>
                </a:cxn>
                <a:cxn ang="0">
                  <a:pos x="382" y="55"/>
                </a:cxn>
                <a:cxn ang="0">
                  <a:pos x="438" y="76"/>
                </a:cxn>
                <a:cxn ang="0">
                  <a:pos x="498" y="88"/>
                </a:cxn>
                <a:cxn ang="0">
                  <a:pos x="540" y="42"/>
                </a:cxn>
                <a:cxn ang="0">
                  <a:pos x="573" y="55"/>
                </a:cxn>
                <a:cxn ang="0">
                  <a:pos x="616" y="59"/>
                </a:cxn>
                <a:cxn ang="0">
                  <a:pos x="648" y="89"/>
                </a:cxn>
                <a:cxn ang="0">
                  <a:pos x="710" y="129"/>
                </a:cxn>
                <a:cxn ang="0">
                  <a:pos x="766" y="199"/>
                </a:cxn>
                <a:cxn ang="0">
                  <a:pos x="720" y="214"/>
                </a:cxn>
                <a:cxn ang="0">
                  <a:pos x="650" y="185"/>
                </a:cxn>
                <a:cxn ang="0">
                  <a:pos x="636" y="142"/>
                </a:cxn>
                <a:cxn ang="0">
                  <a:pos x="634" y="121"/>
                </a:cxn>
                <a:cxn ang="0">
                  <a:pos x="588" y="155"/>
                </a:cxn>
                <a:cxn ang="0">
                  <a:pos x="515" y="152"/>
                </a:cxn>
                <a:cxn ang="0">
                  <a:pos x="488" y="174"/>
                </a:cxn>
                <a:cxn ang="0">
                  <a:pos x="430" y="230"/>
                </a:cxn>
                <a:cxn ang="0">
                  <a:pos x="398" y="284"/>
                </a:cxn>
                <a:cxn ang="0">
                  <a:pos x="370" y="344"/>
                </a:cxn>
                <a:cxn ang="0">
                  <a:pos x="365" y="282"/>
                </a:cxn>
                <a:cxn ang="0">
                  <a:pos x="354" y="272"/>
                </a:cxn>
                <a:cxn ang="0">
                  <a:pos x="338" y="301"/>
                </a:cxn>
                <a:cxn ang="0">
                  <a:pos x="340" y="354"/>
                </a:cxn>
                <a:cxn ang="0">
                  <a:pos x="369" y="369"/>
                </a:cxn>
                <a:cxn ang="0">
                  <a:pos x="362" y="421"/>
                </a:cxn>
                <a:cxn ang="0">
                  <a:pos x="354" y="472"/>
                </a:cxn>
                <a:cxn ang="0">
                  <a:pos x="364" y="474"/>
                </a:cxn>
                <a:cxn ang="0">
                  <a:pos x="392" y="454"/>
                </a:cxn>
                <a:cxn ang="0">
                  <a:pos x="379" y="508"/>
                </a:cxn>
                <a:cxn ang="0">
                  <a:pos x="371" y="535"/>
                </a:cxn>
                <a:cxn ang="0">
                  <a:pos x="323" y="552"/>
                </a:cxn>
                <a:cxn ang="0">
                  <a:pos x="344" y="612"/>
                </a:cxn>
                <a:cxn ang="0">
                  <a:pos x="402" y="610"/>
                </a:cxn>
                <a:cxn ang="0">
                  <a:pos x="430" y="597"/>
                </a:cxn>
                <a:cxn ang="0">
                  <a:pos x="419" y="641"/>
                </a:cxn>
                <a:cxn ang="0">
                  <a:pos x="360" y="636"/>
                </a:cxn>
                <a:cxn ang="0">
                  <a:pos x="302" y="628"/>
                </a:cxn>
                <a:cxn ang="0">
                  <a:pos x="247" y="618"/>
                </a:cxn>
                <a:cxn ang="0">
                  <a:pos x="208" y="561"/>
                </a:cxn>
                <a:cxn ang="0">
                  <a:pos x="239" y="581"/>
                </a:cxn>
                <a:cxn ang="0">
                  <a:pos x="280" y="544"/>
                </a:cxn>
                <a:cxn ang="0">
                  <a:pos x="262" y="533"/>
                </a:cxn>
                <a:cxn ang="0">
                  <a:pos x="220" y="501"/>
                </a:cxn>
                <a:cxn ang="0">
                  <a:pos x="174" y="522"/>
                </a:cxn>
                <a:cxn ang="0">
                  <a:pos x="196" y="571"/>
                </a:cxn>
                <a:cxn ang="0">
                  <a:pos x="178" y="600"/>
                </a:cxn>
                <a:cxn ang="0">
                  <a:pos x="134" y="594"/>
                </a:cxn>
                <a:cxn ang="0">
                  <a:pos x="83" y="589"/>
                </a:cxn>
                <a:cxn ang="0">
                  <a:pos x="27" y="588"/>
                </a:cxn>
                <a:cxn ang="0">
                  <a:pos x="10" y="536"/>
                </a:cxn>
                <a:cxn ang="0">
                  <a:pos x="35" y="515"/>
                </a:cxn>
                <a:cxn ang="0">
                  <a:pos x="52" y="435"/>
                </a:cxn>
                <a:cxn ang="0">
                  <a:pos x="89" y="414"/>
                </a:cxn>
                <a:cxn ang="0">
                  <a:pos x="110" y="411"/>
                </a:cxn>
                <a:cxn ang="0">
                  <a:pos x="131" y="362"/>
                </a:cxn>
                <a:cxn ang="0">
                  <a:pos x="120" y="305"/>
                </a:cxn>
                <a:cxn ang="0">
                  <a:pos x="145" y="241"/>
                </a:cxn>
                <a:cxn ang="0">
                  <a:pos x="184" y="217"/>
                </a:cxn>
                <a:cxn ang="0">
                  <a:pos x="198" y="159"/>
                </a:cxn>
                <a:cxn ang="0">
                  <a:pos x="209" y="100"/>
                </a:cxn>
                <a:cxn ang="0">
                  <a:pos x="218" y="28"/>
                </a:cxn>
              </a:cxnLst>
              <a:rect l="0" t="0" r="r" b="b"/>
              <a:pathLst>
                <a:path w="769" h="641">
                  <a:moveTo>
                    <a:pt x="240" y="0"/>
                  </a:moveTo>
                  <a:lnTo>
                    <a:pt x="244" y="3"/>
                  </a:lnTo>
                  <a:lnTo>
                    <a:pt x="249" y="7"/>
                  </a:lnTo>
                  <a:lnTo>
                    <a:pt x="254" y="9"/>
                  </a:lnTo>
                  <a:lnTo>
                    <a:pt x="261" y="11"/>
                  </a:lnTo>
                  <a:lnTo>
                    <a:pt x="267" y="11"/>
                  </a:lnTo>
                  <a:lnTo>
                    <a:pt x="272" y="13"/>
                  </a:lnTo>
                  <a:lnTo>
                    <a:pt x="280" y="13"/>
                  </a:lnTo>
                  <a:lnTo>
                    <a:pt x="286" y="13"/>
                  </a:lnTo>
                  <a:lnTo>
                    <a:pt x="292" y="13"/>
                  </a:lnTo>
                  <a:lnTo>
                    <a:pt x="299" y="13"/>
                  </a:lnTo>
                  <a:lnTo>
                    <a:pt x="306" y="13"/>
                  </a:lnTo>
                  <a:lnTo>
                    <a:pt x="313" y="13"/>
                  </a:lnTo>
                  <a:lnTo>
                    <a:pt x="319" y="13"/>
                  </a:lnTo>
                  <a:lnTo>
                    <a:pt x="326" y="13"/>
                  </a:lnTo>
                  <a:lnTo>
                    <a:pt x="332" y="13"/>
                  </a:lnTo>
                  <a:lnTo>
                    <a:pt x="340" y="14"/>
                  </a:lnTo>
                  <a:lnTo>
                    <a:pt x="342" y="18"/>
                  </a:lnTo>
                  <a:lnTo>
                    <a:pt x="344" y="22"/>
                  </a:lnTo>
                  <a:lnTo>
                    <a:pt x="347" y="26"/>
                  </a:lnTo>
                  <a:lnTo>
                    <a:pt x="350" y="29"/>
                  </a:lnTo>
                  <a:lnTo>
                    <a:pt x="356" y="36"/>
                  </a:lnTo>
                  <a:lnTo>
                    <a:pt x="364" y="42"/>
                  </a:lnTo>
                  <a:lnTo>
                    <a:pt x="370" y="48"/>
                  </a:lnTo>
                  <a:lnTo>
                    <a:pt x="378" y="53"/>
                  </a:lnTo>
                  <a:lnTo>
                    <a:pt x="382" y="55"/>
                  </a:lnTo>
                  <a:lnTo>
                    <a:pt x="386" y="58"/>
                  </a:lnTo>
                  <a:lnTo>
                    <a:pt x="389" y="60"/>
                  </a:lnTo>
                  <a:lnTo>
                    <a:pt x="394" y="62"/>
                  </a:lnTo>
                  <a:lnTo>
                    <a:pt x="399" y="64"/>
                  </a:lnTo>
                  <a:lnTo>
                    <a:pt x="402" y="67"/>
                  </a:lnTo>
                  <a:lnTo>
                    <a:pt x="406" y="68"/>
                  </a:lnTo>
                  <a:lnTo>
                    <a:pt x="411" y="70"/>
                  </a:lnTo>
                  <a:lnTo>
                    <a:pt x="415" y="70"/>
                  </a:lnTo>
                  <a:lnTo>
                    <a:pt x="420" y="72"/>
                  </a:lnTo>
                  <a:lnTo>
                    <a:pt x="425" y="73"/>
                  </a:lnTo>
                  <a:lnTo>
                    <a:pt x="429" y="74"/>
                  </a:lnTo>
                  <a:lnTo>
                    <a:pt x="433" y="75"/>
                  </a:lnTo>
                  <a:lnTo>
                    <a:pt x="438" y="76"/>
                  </a:lnTo>
                  <a:lnTo>
                    <a:pt x="443" y="76"/>
                  </a:lnTo>
                  <a:lnTo>
                    <a:pt x="447" y="77"/>
                  </a:lnTo>
                  <a:lnTo>
                    <a:pt x="451" y="77"/>
                  </a:lnTo>
                  <a:lnTo>
                    <a:pt x="456" y="78"/>
                  </a:lnTo>
                  <a:lnTo>
                    <a:pt x="461" y="79"/>
                  </a:lnTo>
                  <a:lnTo>
                    <a:pt x="466" y="79"/>
                  </a:lnTo>
                  <a:lnTo>
                    <a:pt x="469" y="79"/>
                  </a:lnTo>
                  <a:lnTo>
                    <a:pt x="474" y="80"/>
                  </a:lnTo>
                  <a:lnTo>
                    <a:pt x="479" y="81"/>
                  </a:lnTo>
                  <a:lnTo>
                    <a:pt x="484" y="83"/>
                  </a:lnTo>
                  <a:lnTo>
                    <a:pt x="489" y="86"/>
                  </a:lnTo>
                  <a:lnTo>
                    <a:pt x="494" y="87"/>
                  </a:lnTo>
                  <a:lnTo>
                    <a:pt x="498" y="88"/>
                  </a:lnTo>
                  <a:lnTo>
                    <a:pt x="501" y="90"/>
                  </a:lnTo>
                  <a:lnTo>
                    <a:pt x="500" y="86"/>
                  </a:lnTo>
                  <a:lnTo>
                    <a:pt x="500" y="81"/>
                  </a:lnTo>
                  <a:lnTo>
                    <a:pt x="501" y="78"/>
                  </a:lnTo>
                  <a:lnTo>
                    <a:pt x="502" y="75"/>
                  </a:lnTo>
                  <a:lnTo>
                    <a:pt x="504" y="69"/>
                  </a:lnTo>
                  <a:lnTo>
                    <a:pt x="508" y="62"/>
                  </a:lnTo>
                  <a:lnTo>
                    <a:pt x="511" y="57"/>
                  </a:lnTo>
                  <a:lnTo>
                    <a:pt x="516" y="53"/>
                  </a:lnTo>
                  <a:lnTo>
                    <a:pt x="522" y="49"/>
                  </a:lnTo>
                  <a:lnTo>
                    <a:pt x="528" y="47"/>
                  </a:lnTo>
                  <a:lnTo>
                    <a:pt x="533" y="43"/>
                  </a:lnTo>
                  <a:lnTo>
                    <a:pt x="540" y="42"/>
                  </a:lnTo>
                  <a:lnTo>
                    <a:pt x="545" y="42"/>
                  </a:lnTo>
                  <a:lnTo>
                    <a:pt x="551" y="44"/>
                  </a:lnTo>
                  <a:lnTo>
                    <a:pt x="556" y="47"/>
                  </a:lnTo>
                  <a:lnTo>
                    <a:pt x="562" y="52"/>
                  </a:lnTo>
                  <a:lnTo>
                    <a:pt x="564" y="53"/>
                  </a:lnTo>
                  <a:lnTo>
                    <a:pt x="566" y="57"/>
                  </a:lnTo>
                  <a:lnTo>
                    <a:pt x="567" y="61"/>
                  </a:lnTo>
                  <a:lnTo>
                    <a:pt x="569" y="66"/>
                  </a:lnTo>
                  <a:lnTo>
                    <a:pt x="572" y="68"/>
                  </a:lnTo>
                  <a:lnTo>
                    <a:pt x="575" y="70"/>
                  </a:lnTo>
                  <a:lnTo>
                    <a:pt x="572" y="64"/>
                  </a:lnTo>
                  <a:lnTo>
                    <a:pt x="572" y="59"/>
                  </a:lnTo>
                  <a:lnTo>
                    <a:pt x="573" y="55"/>
                  </a:lnTo>
                  <a:lnTo>
                    <a:pt x="575" y="52"/>
                  </a:lnTo>
                  <a:lnTo>
                    <a:pt x="578" y="48"/>
                  </a:lnTo>
                  <a:lnTo>
                    <a:pt x="581" y="47"/>
                  </a:lnTo>
                  <a:lnTo>
                    <a:pt x="584" y="43"/>
                  </a:lnTo>
                  <a:lnTo>
                    <a:pt x="588" y="42"/>
                  </a:lnTo>
                  <a:lnTo>
                    <a:pt x="592" y="41"/>
                  </a:lnTo>
                  <a:lnTo>
                    <a:pt x="596" y="41"/>
                  </a:lnTo>
                  <a:lnTo>
                    <a:pt x="601" y="42"/>
                  </a:lnTo>
                  <a:lnTo>
                    <a:pt x="605" y="44"/>
                  </a:lnTo>
                  <a:lnTo>
                    <a:pt x="608" y="47"/>
                  </a:lnTo>
                  <a:lnTo>
                    <a:pt x="611" y="50"/>
                  </a:lnTo>
                  <a:lnTo>
                    <a:pt x="613" y="53"/>
                  </a:lnTo>
                  <a:lnTo>
                    <a:pt x="616" y="59"/>
                  </a:lnTo>
                  <a:lnTo>
                    <a:pt x="622" y="59"/>
                  </a:lnTo>
                  <a:lnTo>
                    <a:pt x="628" y="61"/>
                  </a:lnTo>
                  <a:lnTo>
                    <a:pt x="633" y="64"/>
                  </a:lnTo>
                  <a:lnTo>
                    <a:pt x="640" y="70"/>
                  </a:lnTo>
                  <a:lnTo>
                    <a:pt x="642" y="76"/>
                  </a:lnTo>
                  <a:lnTo>
                    <a:pt x="644" y="82"/>
                  </a:lnTo>
                  <a:lnTo>
                    <a:pt x="642" y="88"/>
                  </a:lnTo>
                  <a:lnTo>
                    <a:pt x="636" y="94"/>
                  </a:lnTo>
                  <a:lnTo>
                    <a:pt x="636" y="96"/>
                  </a:lnTo>
                  <a:lnTo>
                    <a:pt x="636" y="98"/>
                  </a:lnTo>
                  <a:lnTo>
                    <a:pt x="640" y="94"/>
                  </a:lnTo>
                  <a:lnTo>
                    <a:pt x="644" y="91"/>
                  </a:lnTo>
                  <a:lnTo>
                    <a:pt x="648" y="89"/>
                  </a:lnTo>
                  <a:lnTo>
                    <a:pt x="652" y="88"/>
                  </a:lnTo>
                  <a:lnTo>
                    <a:pt x="659" y="87"/>
                  </a:lnTo>
                  <a:lnTo>
                    <a:pt x="666" y="89"/>
                  </a:lnTo>
                  <a:lnTo>
                    <a:pt x="673" y="91"/>
                  </a:lnTo>
                  <a:lnTo>
                    <a:pt x="680" y="94"/>
                  </a:lnTo>
                  <a:lnTo>
                    <a:pt x="686" y="100"/>
                  </a:lnTo>
                  <a:lnTo>
                    <a:pt x="692" y="108"/>
                  </a:lnTo>
                  <a:lnTo>
                    <a:pt x="695" y="110"/>
                  </a:lnTo>
                  <a:lnTo>
                    <a:pt x="698" y="113"/>
                  </a:lnTo>
                  <a:lnTo>
                    <a:pt x="701" y="117"/>
                  </a:lnTo>
                  <a:lnTo>
                    <a:pt x="704" y="121"/>
                  </a:lnTo>
                  <a:lnTo>
                    <a:pt x="706" y="124"/>
                  </a:lnTo>
                  <a:lnTo>
                    <a:pt x="710" y="129"/>
                  </a:lnTo>
                  <a:lnTo>
                    <a:pt x="712" y="133"/>
                  </a:lnTo>
                  <a:lnTo>
                    <a:pt x="715" y="137"/>
                  </a:lnTo>
                  <a:lnTo>
                    <a:pt x="722" y="143"/>
                  </a:lnTo>
                  <a:lnTo>
                    <a:pt x="728" y="150"/>
                  </a:lnTo>
                  <a:lnTo>
                    <a:pt x="734" y="156"/>
                  </a:lnTo>
                  <a:lnTo>
                    <a:pt x="741" y="161"/>
                  </a:lnTo>
                  <a:lnTo>
                    <a:pt x="743" y="168"/>
                  </a:lnTo>
                  <a:lnTo>
                    <a:pt x="748" y="175"/>
                  </a:lnTo>
                  <a:lnTo>
                    <a:pt x="753" y="182"/>
                  </a:lnTo>
                  <a:lnTo>
                    <a:pt x="760" y="189"/>
                  </a:lnTo>
                  <a:lnTo>
                    <a:pt x="762" y="192"/>
                  </a:lnTo>
                  <a:lnTo>
                    <a:pt x="764" y="195"/>
                  </a:lnTo>
                  <a:lnTo>
                    <a:pt x="766" y="199"/>
                  </a:lnTo>
                  <a:lnTo>
                    <a:pt x="768" y="203"/>
                  </a:lnTo>
                  <a:lnTo>
                    <a:pt x="768" y="207"/>
                  </a:lnTo>
                  <a:lnTo>
                    <a:pt x="769" y="211"/>
                  </a:lnTo>
                  <a:lnTo>
                    <a:pt x="768" y="215"/>
                  </a:lnTo>
                  <a:lnTo>
                    <a:pt x="767" y="220"/>
                  </a:lnTo>
                  <a:lnTo>
                    <a:pt x="760" y="223"/>
                  </a:lnTo>
                  <a:lnTo>
                    <a:pt x="753" y="225"/>
                  </a:lnTo>
                  <a:lnTo>
                    <a:pt x="747" y="225"/>
                  </a:lnTo>
                  <a:lnTo>
                    <a:pt x="742" y="225"/>
                  </a:lnTo>
                  <a:lnTo>
                    <a:pt x="735" y="222"/>
                  </a:lnTo>
                  <a:lnTo>
                    <a:pt x="730" y="221"/>
                  </a:lnTo>
                  <a:lnTo>
                    <a:pt x="725" y="217"/>
                  </a:lnTo>
                  <a:lnTo>
                    <a:pt x="720" y="214"/>
                  </a:lnTo>
                  <a:lnTo>
                    <a:pt x="714" y="210"/>
                  </a:lnTo>
                  <a:lnTo>
                    <a:pt x="709" y="207"/>
                  </a:lnTo>
                  <a:lnTo>
                    <a:pt x="704" y="202"/>
                  </a:lnTo>
                  <a:lnTo>
                    <a:pt x="699" y="200"/>
                  </a:lnTo>
                  <a:lnTo>
                    <a:pt x="692" y="198"/>
                  </a:lnTo>
                  <a:lnTo>
                    <a:pt x="687" y="197"/>
                  </a:lnTo>
                  <a:lnTo>
                    <a:pt x="681" y="197"/>
                  </a:lnTo>
                  <a:lnTo>
                    <a:pt x="675" y="200"/>
                  </a:lnTo>
                  <a:lnTo>
                    <a:pt x="671" y="197"/>
                  </a:lnTo>
                  <a:lnTo>
                    <a:pt x="667" y="195"/>
                  </a:lnTo>
                  <a:lnTo>
                    <a:pt x="662" y="192"/>
                  </a:lnTo>
                  <a:lnTo>
                    <a:pt x="656" y="189"/>
                  </a:lnTo>
                  <a:lnTo>
                    <a:pt x="650" y="185"/>
                  </a:lnTo>
                  <a:lnTo>
                    <a:pt x="645" y="183"/>
                  </a:lnTo>
                  <a:lnTo>
                    <a:pt x="640" y="180"/>
                  </a:lnTo>
                  <a:lnTo>
                    <a:pt x="635" y="177"/>
                  </a:lnTo>
                  <a:lnTo>
                    <a:pt x="630" y="173"/>
                  </a:lnTo>
                  <a:lnTo>
                    <a:pt x="627" y="169"/>
                  </a:lnTo>
                  <a:lnTo>
                    <a:pt x="624" y="164"/>
                  </a:lnTo>
                  <a:lnTo>
                    <a:pt x="624" y="161"/>
                  </a:lnTo>
                  <a:lnTo>
                    <a:pt x="624" y="157"/>
                  </a:lnTo>
                  <a:lnTo>
                    <a:pt x="626" y="152"/>
                  </a:lnTo>
                  <a:lnTo>
                    <a:pt x="627" y="150"/>
                  </a:lnTo>
                  <a:lnTo>
                    <a:pt x="630" y="148"/>
                  </a:lnTo>
                  <a:lnTo>
                    <a:pt x="632" y="144"/>
                  </a:lnTo>
                  <a:lnTo>
                    <a:pt x="636" y="142"/>
                  </a:lnTo>
                  <a:lnTo>
                    <a:pt x="638" y="139"/>
                  </a:lnTo>
                  <a:lnTo>
                    <a:pt x="642" y="136"/>
                  </a:lnTo>
                  <a:lnTo>
                    <a:pt x="644" y="132"/>
                  </a:lnTo>
                  <a:lnTo>
                    <a:pt x="648" y="128"/>
                  </a:lnTo>
                  <a:lnTo>
                    <a:pt x="651" y="124"/>
                  </a:lnTo>
                  <a:lnTo>
                    <a:pt x="654" y="120"/>
                  </a:lnTo>
                  <a:lnTo>
                    <a:pt x="656" y="117"/>
                  </a:lnTo>
                  <a:lnTo>
                    <a:pt x="659" y="116"/>
                  </a:lnTo>
                  <a:lnTo>
                    <a:pt x="652" y="113"/>
                  </a:lnTo>
                  <a:lnTo>
                    <a:pt x="647" y="113"/>
                  </a:lnTo>
                  <a:lnTo>
                    <a:pt x="642" y="114"/>
                  </a:lnTo>
                  <a:lnTo>
                    <a:pt x="639" y="118"/>
                  </a:lnTo>
                  <a:lnTo>
                    <a:pt x="634" y="121"/>
                  </a:lnTo>
                  <a:lnTo>
                    <a:pt x="632" y="127"/>
                  </a:lnTo>
                  <a:lnTo>
                    <a:pt x="629" y="133"/>
                  </a:lnTo>
                  <a:lnTo>
                    <a:pt x="627" y="139"/>
                  </a:lnTo>
                  <a:lnTo>
                    <a:pt x="624" y="143"/>
                  </a:lnTo>
                  <a:lnTo>
                    <a:pt x="621" y="149"/>
                  </a:lnTo>
                  <a:lnTo>
                    <a:pt x="616" y="154"/>
                  </a:lnTo>
                  <a:lnTo>
                    <a:pt x="613" y="158"/>
                  </a:lnTo>
                  <a:lnTo>
                    <a:pt x="608" y="159"/>
                  </a:lnTo>
                  <a:lnTo>
                    <a:pt x="603" y="160"/>
                  </a:lnTo>
                  <a:lnTo>
                    <a:pt x="599" y="159"/>
                  </a:lnTo>
                  <a:lnTo>
                    <a:pt x="595" y="158"/>
                  </a:lnTo>
                  <a:lnTo>
                    <a:pt x="591" y="156"/>
                  </a:lnTo>
                  <a:lnTo>
                    <a:pt x="588" y="155"/>
                  </a:lnTo>
                  <a:lnTo>
                    <a:pt x="582" y="153"/>
                  </a:lnTo>
                  <a:lnTo>
                    <a:pt x="575" y="151"/>
                  </a:lnTo>
                  <a:lnTo>
                    <a:pt x="569" y="150"/>
                  </a:lnTo>
                  <a:lnTo>
                    <a:pt x="564" y="149"/>
                  </a:lnTo>
                  <a:lnTo>
                    <a:pt x="559" y="148"/>
                  </a:lnTo>
                  <a:lnTo>
                    <a:pt x="552" y="147"/>
                  </a:lnTo>
                  <a:lnTo>
                    <a:pt x="547" y="147"/>
                  </a:lnTo>
                  <a:lnTo>
                    <a:pt x="542" y="147"/>
                  </a:lnTo>
                  <a:lnTo>
                    <a:pt x="535" y="147"/>
                  </a:lnTo>
                  <a:lnTo>
                    <a:pt x="531" y="148"/>
                  </a:lnTo>
                  <a:lnTo>
                    <a:pt x="526" y="149"/>
                  </a:lnTo>
                  <a:lnTo>
                    <a:pt x="521" y="150"/>
                  </a:lnTo>
                  <a:lnTo>
                    <a:pt x="515" y="152"/>
                  </a:lnTo>
                  <a:lnTo>
                    <a:pt x="510" y="154"/>
                  </a:lnTo>
                  <a:lnTo>
                    <a:pt x="505" y="157"/>
                  </a:lnTo>
                  <a:lnTo>
                    <a:pt x="501" y="161"/>
                  </a:lnTo>
                  <a:lnTo>
                    <a:pt x="495" y="156"/>
                  </a:lnTo>
                  <a:lnTo>
                    <a:pt x="490" y="152"/>
                  </a:lnTo>
                  <a:lnTo>
                    <a:pt x="485" y="147"/>
                  </a:lnTo>
                  <a:lnTo>
                    <a:pt x="482" y="144"/>
                  </a:lnTo>
                  <a:lnTo>
                    <a:pt x="479" y="149"/>
                  </a:lnTo>
                  <a:lnTo>
                    <a:pt x="476" y="153"/>
                  </a:lnTo>
                  <a:lnTo>
                    <a:pt x="482" y="157"/>
                  </a:lnTo>
                  <a:lnTo>
                    <a:pt x="486" y="162"/>
                  </a:lnTo>
                  <a:lnTo>
                    <a:pt x="487" y="168"/>
                  </a:lnTo>
                  <a:lnTo>
                    <a:pt x="488" y="174"/>
                  </a:lnTo>
                  <a:lnTo>
                    <a:pt x="486" y="179"/>
                  </a:lnTo>
                  <a:lnTo>
                    <a:pt x="483" y="185"/>
                  </a:lnTo>
                  <a:lnTo>
                    <a:pt x="479" y="191"/>
                  </a:lnTo>
                  <a:lnTo>
                    <a:pt x="474" y="197"/>
                  </a:lnTo>
                  <a:lnTo>
                    <a:pt x="469" y="201"/>
                  </a:lnTo>
                  <a:lnTo>
                    <a:pt x="464" y="207"/>
                  </a:lnTo>
                  <a:lnTo>
                    <a:pt x="456" y="212"/>
                  </a:lnTo>
                  <a:lnTo>
                    <a:pt x="450" y="216"/>
                  </a:lnTo>
                  <a:lnTo>
                    <a:pt x="445" y="219"/>
                  </a:lnTo>
                  <a:lnTo>
                    <a:pt x="439" y="222"/>
                  </a:lnTo>
                  <a:lnTo>
                    <a:pt x="433" y="224"/>
                  </a:lnTo>
                  <a:lnTo>
                    <a:pt x="429" y="227"/>
                  </a:lnTo>
                  <a:lnTo>
                    <a:pt x="430" y="230"/>
                  </a:lnTo>
                  <a:lnTo>
                    <a:pt x="430" y="235"/>
                  </a:lnTo>
                  <a:lnTo>
                    <a:pt x="430" y="239"/>
                  </a:lnTo>
                  <a:lnTo>
                    <a:pt x="428" y="243"/>
                  </a:lnTo>
                  <a:lnTo>
                    <a:pt x="425" y="248"/>
                  </a:lnTo>
                  <a:lnTo>
                    <a:pt x="423" y="252"/>
                  </a:lnTo>
                  <a:lnTo>
                    <a:pt x="419" y="256"/>
                  </a:lnTo>
                  <a:lnTo>
                    <a:pt x="415" y="260"/>
                  </a:lnTo>
                  <a:lnTo>
                    <a:pt x="411" y="263"/>
                  </a:lnTo>
                  <a:lnTo>
                    <a:pt x="408" y="268"/>
                  </a:lnTo>
                  <a:lnTo>
                    <a:pt x="404" y="272"/>
                  </a:lnTo>
                  <a:lnTo>
                    <a:pt x="402" y="276"/>
                  </a:lnTo>
                  <a:lnTo>
                    <a:pt x="399" y="280"/>
                  </a:lnTo>
                  <a:lnTo>
                    <a:pt x="398" y="284"/>
                  </a:lnTo>
                  <a:lnTo>
                    <a:pt x="396" y="290"/>
                  </a:lnTo>
                  <a:lnTo>
                    <a:pt x="399" y="295"/>
                  </a:lnTo>
                  <a:lnTo>
                    <a:pt x="396" y="298"/>
                  </a:lnTo>
                  <a:lnTo>
                    <a:pt x="394" y="303"/>
                  </a:lnTo>
                  <a:lnTo>
                    <a:pt x="392" y="310"/>
                  </a:lnTo>
                  <a:lnTo>
                    <a:pt x="390" y="317"/>
                  </a:lnTo>
                  <a:lnTo>
                    <a:pt x="388" y="323"/>
                  </a:lnTo>
                  <a:lnTo>
                    <a:pt x="387" y="331"/>
                  </a:lnTo>
                  <a:lnTo>
                    <a:pt x="386" y="336"/>
                  </a:lnTo>
                  <a:lnTo>
                    <a:pt x="386" y="340"/>
                  </a:lnTo>
                  <a:lnTo>
                    <a:pt x="381" y="342"/>
                  </a:lnTo>
                  <a:lnTo>
                    <a:pt x="376" y="343"/>
                  </a:lnTo>
                  <a:lnTo>
                    <a:pt x="370" y="344"/>
                  </a:lnTo>
                  <a:lnTo>
                    <a:pt x="366" y="347"/>
                  </a:lnTo>
                  <a:lnTo>
                    <a:pt x="362" y="341"/>
                  </a:lnTo>
                  <a:lnTo>
                    <a:pt x="360" y="336"/>
                  </a:lnTo>
                  <a:lnTo>
                    <a:pt x="358" y="331"/>
                  </a:lnTo>
                  <a:lnTo>
                    <a:pt x="356" y="324"/>
                  </a:lnTo>
                  <a:lnTo>
                    <a:pt x="355" y="319"/>
                  </a:lnTo>
                  <a:lnTo>
                    <a:pt x="355" y="314"/>
                  </a:lnTo>
                  <a:lnTo>
                    <a:pt x="355" y="309"/>
                  </a:lnTo>
                  <a:lnTo>
                    <a:pt x="356" y="303"/>
                  </a:lnTo>
                  <a:lnTo>
                    <a:pt x="358" y="297"/>
                  </a:lnTo>
                  <a:lnTo>
                    <a:pt x="360" y="292"/>
                  </a:lnTo>
                  <a:lnTo>
                    <a:pt x="362" y="287"/>
                  </a:lnTo>
                  <a:lnTo>
                    <a:pt x="365" y="282"/>
                  </a:lnTo>
                  <a:lnTo>
                    <a:pt x="367" y="277"/>
                  </a:lnTo>
                  <a:lnTo>
                    <a:pt x="371" y="273"/>
                  </a:lnTo>
                  <a:lnTo>
                    <a:pt x="375" y="269"/>
                  </a:lnTo>
                  <a:lnTo>
                    <a:pt x="380" y="265"/>
                  </a:lnTo>
                  <a:lnTo>
                    <a:pt x="380" y="261"/>
                  </a:lnTo>
                  <a:lnTo>
                    <a:pt x="379" y="257"/>
                  </a:lnTo>
                  <a:lnTo>
                    <a:pt x="379" y="253"/>
                  </a:lnTo>
                  <a:lnTo>
                    <a:pt x="374" y="236"/>
                  </a:lnTo>
                  <a:lnTo>
                    <a:pt x="375" y="253"/>
                  </a:lnTo>
                  <a:lnTo>
                    <a:pt x="371" y="257"/>
                  </a:lnTo>
                  <a:lnTo>
                    <a:pt x="365" y="262"/>
                  </a:lnTo>
                  <a:lnTo>
                    <a:pt x="359" y="267"/>
                  </a:lnTo>
                  <a:lnTo>
                    <a:pt x="354" y="272"/>
                  </a:lnTo>
                  <a:lnTo>
                    <a:pt x="352" y="275"/>
                  </a:lnTo>
                  <a:lnTo>
                    <a:pt x="352" y="278"/>
                  </a:lnTo>
                  <a:lnTo>
                    <a:pt x="353" y="282"/>
                  </a:lnTo>
                  <a:lnTo>
                    <a:pt x="356" y="288"/>
                  </a:lnTo>
                  <a:lnTo>
                    <a:pt x="352" y="288"/>
                  </a:lnTo>
                  <a:lnTo>
                    <a:pt x="348" y="288"/>
                  </a:lnTo>
                  <a:lnTo>
                    <a:pt x="346" y="288"/>
                  </a:lnTo>
                  <a:lnTo>
                    <a:pt x="344" y="288"/>
                  </a:lnTo>
                  <a:lnTo>
                    <a:pt x="340" y="290"/>
                  </a:lnTo>
                  <a:lnTo>
                    <a:pt x="339" y="292"/>
                  </a:lnTo>
                  <a:lnTo>
                    <a:pt x="338" y="294"/>
                  </a:lnTo>
                  <a:lnTo>
                    <a:pt x="338" y="297"/>
                  </a:lnTo>
                  <a:lnTo>
                    <a:pt x="338" y="301"/>
                  </a:lnTo>
                  <a:lnTo>
                    <a:pt x="340" y="304"/>
                  </a:lnTo>
                  <a:lnTo>
                    <a:pt x="341" y="309"/>
                  </a:lnTo>
                  <a:lnTo>
                    <a:pt x="342" y="312"/>
                  </a:lnTo>
                  <a:lnTo>
                    <a:pt x="343" y="316"/>
                  </a:lnTo>
                  <a:lnTo>
                    <a:pt x="345" y="320"/>
                  </a:lnTo>
                  <a:lnTo>
                    <a:pt x="345" y="324"/>
                  </a:lnTo>
                  <a:lnTo>
                    <a:pt x="345" y="329"/>
                  </a:lnTo>
                  <a:lnTo>
                    <a:pt x="344" y="333"/>
                  </a:lnTo>
                  <a:lnTo>
                    <a:pt x="342" y="336"/>
                  </a:lnTo>
                  <a:lnTo>
                    <a:pt x="341" y="338"/>
                  </a:lnTo>
                  <a:lnTo>
                    <a:pt x="340" y="343"/>
                  </a:lnTo>
                  <a:lnTo>
                    <a:pt x="340" y="348"/>
                  </a:lnTo>
                  <a:lnTo>
                    <a:pt x="340" y="354"/>
                  </a:lnTo>
                  <a:lnTo>
                    <a:pt x="340" y="358"/>
                  </a:lnTo>
                  <a:lnTo>
                    <a:pt x="340" y="364"/>
                  </a:lnTo>
                  <a:lnTo>
                    <a:pt x="340" y="368"/>
                  </a:lnTo>
                  <a:lnTo>
                    <a:pt x="340" y="371"/>
                  </a:lnTo>
                  <a:lnTo>
                    <a:pt x="341" y="370"/>
                  </a:lnTo>
                  <a:lnTo>
                    <a:pt x="344" y="370"/>
                  </a:lnTo>
                  <a:lnTo>
                    <a:pt x="347" y="369"/>
                  </a:lnTo>
                  <a:lnTo>
                    <a:pt x="352" y="369"/>
                  </a:lnTo>
                  <a:lnTo>
                    <a:pt x="356" y="368"/>
                  </a:lnTo>
                  <a:lnTo>
                    <a:pt x="362" y="367"/>
                  </a:lnTo>
                  <a:lnTo>
                    <a:pt x="366" y="367"/>
                  </a:lnTo>
                  <a:lnTo>
                    <a:pt x="370" y="367"/>
                  </a:lnTo>
                  <a:lnTo>
                    <a:pt x="369" y="369"/>
                  </a:lnTo>
                  <a:lnTo>
                    <a:pt x="368" y="373"/>
                  </a:lnTo>
                  <a:lnTo>
                    <a:pt x="366" y="377"/>
                  </a:lnTo>
                  <a:lnTo>
                    <a:pt x="365" y="381"/>
                  </a:lnTo>
                  <a:lnTo>
                    <a:pt x="362" y="384"/>
                  </a:lnTo>
                  <a:lnTo>
                    <a:pt x="360" y="389"/>
                  </a:lnTo>
                  <a:lnTo>
                    <a:pt x="358" y="392"/>
                  </a:lnTo>
                  <a:lnTo>
                    <a:pt x="356" y="394"/>
                  </a:lnTo>
                  <a:lnTo>
                    <a:pt x="361" y="396"/>
                  </a:lnTo>
                  <a:lnTo>
                    <a:pt x="364" y="400"/>
                  </a:lnTo>
                  <a:lnTo>
                    <a:pt x="366" y="405"/>
                  </a:lnTo>
                  <a:lnTo>
                    <a:pt x="366" y="413"/>
                  </a:lnTo>
                  <a:lnTo>
                    <a:pt x="364" y="417"/>
                  </a:lnTo>
                  <a:lnTo>
                    <a:pt x="362" y="421"/>
                  </a:lnTo>
                  <a:lnTo>
                    <a:pt x="356" y="423"/>
                  </a:lnTo>
                  <a:lnTo>
                    <a:pt x="350" y="423"/>
                  </a:lnTo>
                  <a:lnTo>
                    <a:pt x="353" y="428"/>
                  </a:lnTo>
                  <a:lnTo>
                    <a:pt x="356" y="433"/>
                  </a:lnTo>
                  <a:lnTo>
                    <a:pt x="358" y="438"/>
                  </a:lnTo>
                  <a:lnTo>
                    <a:pt x="359" y="444"/>
                  </a:lnTo>
                  <a:lnTo>
                    <a:pt x="356" y="450"/>
                  </a:lnTo>
                  <a:lnTo>
                    <a:pt x="354" y="454"/>
                  </a:lnTo>
                  <a:lnTo>
                    <a:pt x="350" y="456"/>
                  </a:lnTo>
                  <a:lnTo>
                    <a:pt x="344" y="457"/>
                  </a:lnTo>
                  <a:lnTo>
                    <a:pt x="348" y="461"/>
                  </a:lnTo>
                  <a:lnTo>
                    <a:pt x="352" y="467"/>
                  </a:lnTo>
                  <a:lnTo>
                    <a:pt x="354" y="472"/>
                  </a:lnTo>
                  <a:lnTo>
                    <a:pt x="356" y="478"/>
                  </a:lnTo>
                  <a:lnTo>
                    <a:pt x="356" y="483"/>
                  </a:lnTo>
                  <a:lnTo>
                    <a:pt x="356" y="489"/>
                  </a:lnTo>
                  <a:lnTo>
                    <a:pt x="356" y="495"/>
                  </a:lnTo>
                  <a:lnTo>
                    <a:pt x="356" y="501"/>
                  </a:lnTo>
                  <a:lnTo>
                    <a:pt x="362" y="499"/>
                  </a:lnTo>
                  <a:lnTo>
                    <a:pt x="368" y="497"/>
                  </a:lnTo>
                  <a:lnTo>
                    <a:pt x="367" y="493"/>
                  </a:lnTo>
                  <a:lnTo>
                    <a:pt x="366" y="490"/>
                  </a:lnTo>
                  <a:lnTo>
                    <a:pt x="365" y="485"/>
                  </a:lnTo>
                  <a:lnTo>
                    <a:pt x="365" y="482"/>
                  </a:lnTo>
                  <a:lnTo>
                    <a:pt x="364" y="478"/>
                  </a:lnTo>
                  <a:lnTo>
                    <a:pt x="364" y="474"/>
                  </a:lnTo>
                  <a:lnTo>
                    <a:pt x="364" y="470"/>
                  </a:lnTo>
                  <a:lnTo>
                    <a:pt x="364" y="467"/>
                  </a:lnTo>
                  <a:lnTo>
                    <a:pt x="364" y="462"/>
                  </a:lnTo>
                  <a:lnTo>
                    <a:pt x="365" y="458"/>
                  </a:lnTo>
                  <a:lnTo>
                    <a:pt x="365" y="454"/>
                  </a:lnTo>
                  <a:lnTo>
                    <a:pt x="368" y="452"/>
                  </a:lnTo>
                  <a:lnTo>
                    <a:pt x="370" y="448"/>
                  </a:lnTo>
                  <a:lnTo>
                    <a:pt x="374" y="445"/>
                  </a:lnTo>
                  <a:lnTo>
                    <a:pt x="379" y="444"/>
                  </a:lnTo>
                  <a:lnTo>
                    <a:pt x="384" y="444"/>
                  </a:lnTo>
                  <a:lnTo>
                    <a:pt x="387" y="445"/>
                  </a:lnTo>
                  <a:lnTo>
                    <a:pt x="390" y="450"/>
                  </a:lnTo>
                  <a:lnTo>
                    <a:pt x="392" y="454"/>
                  </a:lnTo>
                  <a:lnTo>
                    <a:pt x="394" y="459"/>
                  </a:lnTo>
                  <a:lnTo>
                    <a:pt x="396" y="463"/>
                  </a:lnTo>
                  <a:lnTo>
                    <a:pt x="398" y="469"/>
                  </a:lnTo>
                  <a:lnTo>
                    <a:pt x="399" y="474"/>
                  </a:lnTo>
                  <a:lnTo>
                    <a:pt x="399" y="480"/>
                  </a:lnTo>
                  <a:lnTo>
                    <a:pt x="398" y="485"/>
                  </a:lnTo>
                  <a:lnTo>
                    <a:pt x="396" y="490"/>
                  </a:lnTo>
                  <a:lnTo>
                    <a:pt x="394" y="494"/>
                  </a:lnTo>
                  <a:lnTo>
                    <a:pt x="393" y="498"/>
                  </a:lnTo>
                  <a:lnTo>
                    <a:pt x="390" y="501"/>
                  </a:lnTo>
                  <a:lnTo>
                    <a:pt x="387" y="503"/>
                  </a:lnTo>
                  <a:lnTo>
                    <a:pt x="382" y="505"/>
                  </a:lnTo>
                  <a:lnTo>
                    <a:pt x="379" y="508"/>
                  </a:lnTo>
                  <a:lnTo>
                    <a:pt x="380" y="508"/>
                  </a:lnTo>
                  <a:lnTo>
                    <a:pt x="383" y="511"/>
                  </a:lnTo>
                  <a:lnTo>
                    <a:pt x="386" y="515"/>
                  </a:lnTo>
                  <a:lnTo>
                    <a:pt x="389" y="520"/>
                  </a:lnTo>
                  <a:lnTo>
                    <a:pt x="392" y="524"/>
                  </a:lnTo>
                  <a:lnTo>
                    <a:pt x="394" y="529"/>
                  </a:lnTo>
                  <a:lnTo>
                    <a:pt x="396" y="532"/>
                  </a:lnTo>
                  <a:lnTo>
                    <a:pt x="399" y="536"/>
                  </a:lnTo>
                  <a:lnTo>
                    <a:pt x="392" y="537"/>
                  </a:lnTo>
                  <a:lnTo>
                    <a:pt x="387" y="537"/>
                  </a:lnTo>
                  <a:lnTo>
                    <a:pt x="382" y="537"/>
                  </a:lnTo>
                  <a:lnTo>
                    <a:pt x="376" y="537"/>
                  </a:lnTo>
                  <a:lnTo>
                    <a:pt x="371" y="535"/>
                  </a:lnTo>
                  <a:lnTo>
                    <a:pt x="366" y="533"/>
                  </a:lnTo>
                  <a:lnTo>
                    <a:pt x="361" y="532"/>
                  </a:lnTo>
                  <a:lnTo>
                    <a:pt x="356" y="531"/>
                  </a:lnTo>
                  <a:lnTo>
                    <a:pt x="350" y="529"/>
                  </a:lnTo>
                  <a:lnTo>
                    <a:pt x="346" y="529"/>
                  </a:lnTo>
                  <a:lnTo>
                    <a:pt x="342" y="529"/>
                  </a:lnTo>
                  <a:lnTo>
                    <a:pt x="338" y="532"/>
                  </a:lnTo>
                  <a:lnTo>
                    <a:pt x="333" y="533"/>
                  </a:lnTo>
                  <a:lnTo>
                    <a:pt x="329" y="538"/>
                  </a:lnTo>
                  <a:lnTo>
                    <a:pt x="327" y="540"/>
                  </a:lnTo>
                  <a:lnTo>
                    <a:pt x="326" y="544"/>
                  </a:lnTo>
                  <a:lnTo>
                    <a:pt x="324" y="548"/>
                  </a:lnTo>
                  <a:lnTo>
                    <a:pt x="323" y="552"/>
                  </a:lnTo>
                  <a:lnTo>
                    <a:pt x="322" y="558"/>
                  </a:lnTo>
                  <a:lnTo>
                    <a:pt x="324" y="564"/>
                  </a:lnTo>
                  <a:lnTo>
                    <a:pt x="328" y="569"/>
                  </a:lnTo>
                  <a:lnTo>
                    <a:pt x="334" y="574"/>
                  </a:lnTo>
                  <a:lnTo>
                    <a:pt x="340" y="579"/>
                  </a:lnTo>
                  <a:lnTo>
                    <a:pt x="343" y="585"/>
                  </a:lnTo>
                  <a:lnTo>
                    <a:pt x="343" y="589"/>
                  </a:lnTo>
                  <a:lnTo>
                    <a:pt x="343" y="592"/>
                  </a:lnTo>
                  <a:lnTo>
                    <a:pt x="342" y="596"/>
                  </a:lnTo>
                  <a:lnTo>
                    <a:pt x="340" y="601"/>
                  </a:lnTo>
                  <a:lnTo>
                    <a:pt x="342" y="604"/>
                  </a:lnTo>
                  <a:lnTo>
                    <a:pt x="343" y="608"/>
                  </a:lnTo>
                  <a:lnTo>
                    <a:pt x="344" y="612"/>
                  </a:lnTo>
                  <a:lnTo>
                    <a:pt x="346" y="615"/>
                  </a:lnTo>
                  <a:lnTo>
                    <a:pt x="348" y="611"/>
                  </a:lnTo>
                  <a:lnTo>
                    <a:pt x="352" y="609"/>
                  </a:lnTo>
                  <a:lnTo>
                    <a:pt x="356" y="608"/>
                  </a:lnTo>
                  <a:lnTo>
                    <a:pt x="362" y="608"/>
                  </a:lnTo>
                  <a:lnTo>
                    <a:pt x="367" y="608"/>
                  </a:lnTo>
                  <a:lnTo>
                    <a:pt x="372" y="608"/>
                  </a:lnTo>
                  <a:lnTo>
                    <a:pt x="379" y="610"/>
                  </a:lnTo>
                  <a:lnTo>
                    <a:pt x="384" y="611"/>
                  </a:lnTo>
                  <a:lnTo>
                    <a:pt x="389" y="611"/>
                  </a:lnTo>
                  <a:lnTo>
                    <a:pt x="393" y="612"/>
                  </a:lnTo>
                  <a:lnTo>
                    <a:pt x="398" y="611"/>
                  </a:lnTo>
                  <a:lnTo>
                    <a:pt x="402" y="610"/>
                  </a:lnTo>
                  <a:lnTo>
                    <a:pt x="404" y="608"/>
                  </a:lnTo>
                  <a:lnTo>
                    <a:pt x="405" y="603"/>
                  </a:lnTo>
                  <a:lnTo>
                    <a:pt x="405" y="600"/>
                  </a:lnTo>
                  <a:lnTo>
                    <a:pt x="405" y="598"/>
                  </a:lnTo>
                  <a:lnTo>
                    <a:pt x="405" y="595"/>
                  </a:lnTo>
                  <a:lnTo>
                    <a:pt x="405" y="591"/>
                  </a:lnTo>
                  <a:lnTo>
                    <a:pt x="409" y="591"/>
                  </a:lnTo>
                  <a:lnTo>
                    <a:pt x="415" y="590"/>
                  </a:lnTo>
                  <a:lnTo>
                    <a:pt x="420" y="589"/>
                  </a:lnTo>
                  <a:lnTo>
                    <a:pt x="425" y="588"/>
                  </a:lnTo>
                  <a:lnTo>
                    <a:pt x="426" y="590"/>
                  </a:lnTo>
                  <a:lnTo>
                    <a:pt x="428" y="593"/>
                  </a:lnTo>
                  <a:lnTo>
                    <a:pt x="430" y="597"/>
                  </a:lnTo>
                  <a:lnTo>
                    <a:pt x="433" y="603"/>
                  </a:lnTo>
                  <a:lnTo>
                    <a:pt x="435" y="608"/>
                  </a:lnTo>
                  <a:lnTo>
                    <a:pt x="440" y="614"/>
                  </a:lnTo>
                  <a:lnTo>
                    <a:pt x="442" y="617"/>
                  </a:lnTo>
                  <a:lnTo>
                    <a:pt x="445" y="621"/>
                  </a:lnTo>
                  <a:lnTo>
                    <a:pt x="443" y="625"/>
                  </a:lnTo>
                  <a:lnTo>
                    <a:pt x="442" y="630"/>
                  </a:lnTo>
                  <a:lnTo>
                    <a:pt x="441" y="635"/>
                  </a:lnTo>
                  <a:lnTo>
                    <a:pt x="440" y="639"/>
                  </a:lnTo>
                  <a:lnTo>
                    <a:pt x="434" y="639"/>
                  </a:lnTo>
                  <a:lnTo>
                    <a:pt x="429" y="640"/>
                  </a:lnTo>
                  <a:lnTo>
                    <a:pt x="424" y="640"/>
                  </a:lnTo>
                  <a:lnTo>
                    <a:pt x="419" y="641"/>
                  </a:lnTo>
                  <a:lnTo>
                    <a:pt x="413" y="641"/>
                  </a:lnTo>
                  <a:lnTo>
                    <a:pt x="410" y="641"/>
                  </a:lnTo>
                  <a:lnTo>
                    <a:pt x="404" y="641"/>
                  </a:lnTo>
                  <a:lnTo>
                    <a:pt x="401" y="641"/>
                  </a:lnTo>
                  <a:lnTo>
                    <a:pt x="395" y="640"/>
                  </a:lnTo>
                  <a:lnTo>
                    <a:pt x="391" y="639"/>
                  </a:lnTo>
                  <a:lnTo>
                    <a:pt x="386" y="639"/>
                  </a:lnTo>
                  <a:lnTo>
                    <a:pt x="382" y="639"/>
                  </a:lnTo>
                  <a:lnTo>
                    <a:pt x="378" y="638"/>
                  </a:lnTo>
                  <a:lnTo>
                    <a:pt x="372" y="638"/>
                  </a:lnTo>
                  <a:lnTo>
                    <a:pt x="368" y="638"/>
                  </a:lnTo>
                  <a:lnTo>
                    <a:pt x="364" y="638"/>
                  </a:lnTo>
                  <a:lnTo>
                    <a:pt x="360" y="636"/>
                  </a:lnTo>
                  <a:lnTo>
                    <a:pt x="354" y="636"/>
                  </a:lnTo>
                  <a:lnTo>
                    <a:pt x="350" y="634"/>
                  </a:lnTo>
                  <a:lnTo>
                    <a:pt x="346" y="634"/>
                  </a:lnTo>
                  <a:lnTo>
                    <a:pt x="342" y="633"/>
                  </a:lnTo>
                  <a:lnTo>
                    <a:pt x="338" y="632"/>
                  </a:lnTo>
                  <a:lnTo>
                    <a:pt x="332" y="631"/>
                  </a:lnTo>
                  <a:lnTo>
                    <a:pt x="328" y="631"/>
                  </a:lnTo>
                  <a:lnTo>
                    <a:pt x="324" y="630"/>
                  </a:lnTo>
                  <a:lnTo>
                    <a:pt x="319" y="629"/>
                  </a:lnTo>
                  <a:lnTo>
                    <a:pt x="314" y="629"/>
                  </a:lnTo>
                  <a:lnTo>
                    <a:pt x="310" y="629"/>
                  </a:lnTo>
                  <a:lnTo>
                    <a:pt x="306" y="628"/>
                  </a:lnTo>
                  <a:lnTo>
                    <a:pt x="302" y="628"/>
                  </a:lnTo>
                  <a:lnTo>
                    <a:pt x="296" y="628"/>
                  </a:lnTo>
                  <a:lnTo>
                    <a:pt x="293" y="628"/>
                  </a:lnTo>
                  <a:lnTo>
                    <a:pt x="288" y="626"/>
                  </a:lnTo>
                  <a:lnTo>
                    <a:pt x="284" y="626"/>
                  </a:lnTo>
                  <a:lnTo>
                    <a:pt x="280" y="626"/>
                  </a:lnTo>
                  <a:lnTo>
                    <a:pt x="275" y="626"/>
                  </a:lnTo>
                  <a:lnTo>
                    <a:pt x="270" y="624"/>
                  </a:lnTo>
                  <a:lnTo>
                    <a:pt x="267" y="624"/>
                  </a:lnTo>
                  <a:lnTo>
                    <a:pt x="263" y="623"/>
                  </a:lnTo>
                  <a:lnTo>
                    <a:pt x="259" y="622"/>
                  </a:lnTo>
                  <a:lnTo>
                    <a:pt x="254" y="621"/>
                  </a:lnTo>
                  <a:lnTo>
                    <a:pt x="250" y="619"/>
                  </a:lnTo>
                  <a:lnTo>
                    <a:pt x="247" y="618"/>
                  </a:lnTo>
                  <a:lnTo>
                    <a:pt x="243" y="617"/>
                  </a:lnTo>
                  <a:lnTo>
                    <a:pt x="235" y="613"/>
                  </a:lnTo>
                  <a:lnTo>
                    <a:pt x="229" y="609"/>
                  </a:lnTo>
                  <a:lnTo>
                    <a:pt x="223" y="603"/>
                  </a:lnTo>
                  <a:lnTo>
                    <a:pt x="218" y="598"/>
                  </a:lnTo>
                  <a:lnTo>
                    <a:pt x="213" y="591"/>
                  </a:lnTo>
                  <a:lnTo>
                    <a:pt x="210" y="585"/>
                  </a:lnTo>
                  <a:lnTo>
                    <a:pt x="208" y="581"/>
                  </a:lnTo>
                  <a:lnTo>
                    <a:pt x="208" y="577"/>
                  </a:lnTo>
                  <a:lnTo>
                    <a:pt x="208" y="573"/>
                  </a:lnTo>
                  <a:lnTo>
                    <a:pt x="208" y="570"/>
                  </a:lnTo>
                  <a:lnTo>
                    <a:pt x="208" y="565"/>
                  </a:lnTo>
                  <a:lnTo>
                    <a:pt x="208" y="561"/>
                  </a:lnTo>
                  <a:lnTo>
                    <a:pt x="209" y="556"/>
                  </a:lnTo>
                  <a:lnTo>
                    <a:pt x="211" y="552"/>
                  </a:lnTo>
                  <a:lnTo>
                    <a:pt x="215" y="549"/>
                  </a:lnTo>
                  <a:lnTo>
                    <a:pt x="221" y="546"/>
                  </a:lnTo>
                  <a:lnTo>
                    <a:pt x="226" y="545"/>
                  </a:lnTo>
                  <a:lnTo>
                    <a:pt x="232" y="544"/>
                  </a:lnTo>
                  <a:lnTo>
                    <a:pt x="235" y="546"/>
                  </a:lnTo>
                  <a:lnTo>
                    <a:pt x="238" y="551"/>
                  </a:lnTo>
                  <a:lnTo>
                    <a:pt x="238" y="557"/>
                  </a:lnTo>
                  <a:lnTo>
                    <a:pt x="236" y="564"/>
                  </a:lnTo>
                  <a:lnTo>
                    <a:pt x="235" y="571"/>
                  </a:lnTo>
                  <a:lnTo>
                    <a:pt x="235" y="577"/>
                  </a:lnTo>
                  <a:lnTo>
                    <a:pt x="239" y="581"/>
                  </a:lnTo>
                  <a:lnTo>
                    <a:pt x="244" y="585"/>
                  </a:lnTo>
                  <a:lnTo>
                    <a:pt x="243" y="579"/>
                  </a:lnTo>
                  <a:lnTo>
                    <a:pt x="244" y="574"/>
                  </a:lnTo>
                  <a:lnTo>
                    <a:pt x="245" y="570"/>
                  </a:lnTo>
                  <a:lnTo>
                    <a:pt x="248" y="565"/>
                  </a:lnTo>
                  <a:lnTo>
                    <a:pt x="250" y="561"/>
                  </a:lnTo>
                  <a:lnTo>
                    <a:pt x="254" y="559"/>
                  </a:lnTo>
                  <a:lnTo>
                    <a:pt x="258" y="556"/>
                  </a:lnTo>
                  <a:lnTo>
                    <a:pt x="263" y="554"/>
                  </a:lnTo>
                  <a:lnTo>
                    <a:pt x="267" y="551"/>
                  </a:lnTo>
                  <a:lnTo>
                    <a:pt x="270" y="549"/>
                  </a:lnTo>
                  <a:lnTo>
                    <a:pt x="275" y="546"/>
                  </a:lnTo>
                  <a:lnTo>
                    <a:pt x="280" y="544"/>
                  </a:lnTo>
                  <a:lnTo>
                    <a:pt x="284" y="542"/>
                  </a:lnTo>
                  <a:lnTo>
                    <a:pt x="289" y="540"/>
                  </a:lnTo>
                  <a:lnTo>
                    <a:pt x="293" y="538"/>
                  </a:lnTo>
                  <a:lnTo>
                    <a:pt x="296" y="536"/>
                  </a:lnTo>
                  <a:lnTo>
                    <a:pt x="294" y="533"/>
                  </a:lnTo>
                  <a:lnTo>
                    <a:pt x="293" y="530"/>
                  </a:lnTo>
                  <a:lnTo>
                    <a:pt x="288" y="533"/>
                  </a:lnTo>
                  <a:lnTo>
                    <a:pt x="284" y="536"/>
                  </a:lnTo>
                  <a:lnTo>
                    <a:pt x="279" y="537"/>
                  </a:lnTo>
                  <a:lnTo>
                    <a:pt x="274" y="537"/>
                  </a:lnTo>
                  <a:lnTo>
                    <a:pt x="270" y="537"/>
                  </a:lnTo>
                  <a:lnTo>
                    <a:pt x="266" y="535"/>
                  </a:lnTo>
                  <a:lnTo>
                    <a:pt x="262" y="533"/>
                  </a:lnTo>
                  <a:lnTo>
                    <a:pt x="258" y="532"/>
                  </a:lnTo>
                  <a:lnTo>
                    <a:pt x="252" y="529"/>
                  </a:lnTo>
                  <a:lnTo>
                    <a:pt x="248" y="526"/>
                  </a:lnTo>
                  <a:lnTo>
                    <a:pt x="243" y="524"/>
                  </a:lnTo>
                  <a:lnTo>
                    <a:pt x="240" y="522"/>
                  </a:lnTo>
                  <a:lnTo>
                    <a:pt x="235" y="520"/>
                  </a:lnTo>
                  <a:lnTo>
                    <a:pt x="231" y="518"/>
                  </a:lnTo>
                  <a:lnTo>
                    <a:pt x="227" y="517"/>
                  </a:lnTo>
                  <a:lnTo>
                    <a:pt x="224" y="518"/>
                  </a:lnTo>
                  <a:lnTo>
                    <a:pt x="222" y="513"/>
                  </a:lnTo>
                  <a:lnTo>
                    <a:pt x="222" y="509"/>
                  </a:lnTo>
                  <a:lnTo>
                    <a:pt x="221" y="505"/>
                  </a:lnTo>
                  <a:lnTo>
                    <a:pt x="220" y="501"/>
                  </a:lnTo>
                  <a:lnTo>
                    <a:pt x="215" y="501"/>
                  </a:lnTo>
                  <a:lnTo>
                    <a:pt x="212" y="502"/>
                  </a:lnTo>
                  <a:lnTo>
                    <a:pt x="208" y="502"/>
                  </a:lnTo>
                  <a:lnTo>
                    <a:pt x="206" y="503"/>
                  </a:lnTo>
                  <a:lnTo>
                    <a:pt x="206" y="509"/>
                  </a:lnTo>
                  <a:lnTo>
                    <a:pt x="205" y="515"/>
                  </a:lnTo>
                  <a:lnTo>
                    <a:pt x="202" y="520"/>
                  </a:lnTo>
                  <a:lnTo>
                    <a:pt x="196" y="524"/>
                  </a:lnTo>
                  <a:lnTo>
                    <a:pt x="191" y="526"/>
                  </a:lnTo>
                  <a:lnTo>
                    <a:pt x="186" y="526"/>
                  </a:lnTo>
                  <a:lnTo>
                    <a:pt x="180" y="523"/>
                  </a:lnTo>
                  <a:lnTo>
                    <a:pt x="176" y="518"/>
                  </a:lnTo>
                  <a:lnTo>
                    <a:pt x="174" y="522"/>
                  </a:lnTo>
                  <a:lnTo>
                    <a:pt x="172" y="526"/>
                  </a:lnTo>
                  <a:lnTo>
                    <a:pt x="178" y="526"/>
                  </a:lnTo>
                  <a:lnTo>
                    <a:pt x="183" y="530"/>
                  </a:lnTo>
                  <a:lnTo>
                    <a:pt x="186" y="532"/>
                  </a:lnTo>
                  <a:lnTo>
                    <a:pt x="189" y="535"/>
                  </a:lnTo>
                  <a:lnTo>
                    <a:pt x="191" y="539"/>
                  </a:lnTo>
                  <a:lnTo>
                    <a:pt x="192" y="542"/>
                  </a:lnTo>
                  <a:lnTo>
                    <a:pt x="193" y="548"/>
                  </a:lnTo>
                  <a:lnTo>
                    <a:pt x="194" y="552"/>
                  </a:lnTo>
                  <a:lnTo>
                    <a:pt x="194" y="556"/>
                  </a:lnTo>
                  <a:lnTo>
                    <a:pt x="194" y="561"/>
                  </a:lnTo>
                  <a:lnTo>
                    <a:pt x="194" y="565"/>
                  </a:lnTo>
                  <a:lnTo>
                    <a:pt x="196" y="571"/>
                  </a:lnTo>
                  <a:lnTo>
                    <a:pt x="196" y="575"/>
                  </a:lnTo>
                  <a:lnTo>
                    <a:pt x="199" y="579"/>
                  </a:lnTo>
                  <a:lnTo>
                    <a:pt x="202" y="583"/>
                  </a:lnTo>
                  <a:lnTo>
                    <a:pt x="206" y="588"/>
                  </a:lnTo>
                  <a:lnTo>
                    <a:pt x="205" y="591"/>
                  </a:lnTo>
                  <a:lnTo>
                    <a:pt x="204" y="595"/>
                  </a:lnTo>
                  <a:lnTo>
                    <a:pt x="201" y="597"/>
                  </a:lnTo>
                  <a:lnTo>
                    <a:pt x="199" y="599"/>
                  </a:lnTo>
                  <a:lnTo>
                    <a:pt x="194" y="600"/>
                  </a:lnTo>
                  <a:lnTo>
                    <a:pt x="191" y="602"/>
                  </a:lnTo>
                  <a:lnTo>
                    <a:pt x="188" y="602"/>
                  </a:lnTo>
                  <a:lnTo>
                    <a:pt x="185" y="602"/>
                  </a:lnTo>
                  <a:lnTo>
                    <a:pt x="178" y="600"/>
                  </a:lnTo>
                  <a:lnTo>
                    <a:pt x="172" y="597"/>
                  </a:lnTo>
                  <a:lnTo>
                    <a:pt x="170" y="591"/>
                  </a:lnTo>
                  <a:lnTo>
                    <a:pt x="172" y="585"/>
                  </a:lnTo>
                  <a:lnTo>
                    <a:pt x="169" y="586"/>
                  </a:lnTo>
                  <a:lnTo>
                    <a:pt x="165" y="588"/>
                  </a:lnTo>
                  <a:lnTo>
                    <a:pt x="161" y="590"/>
                  </a:lnTo>
                  <a:lnTo>
                    <a:pt x="158" y="591"/>
                  </a:lnTo>
                  <a:lnTo>
                    <a:pt x="153" y="591"/>
                  </a:lnTo>
                  <a:lnTo>
                    <a:pt x="150" y="592"/>
                  </a:lnTo>
                  <a:lnTo>
                    <a:pt x="146" y="593"/>
                  </a:lnTo>
                  <a:lnTo>
                    <a:pt x="143" y="594"/>
                  </a:lnTo>
                  <a:lnTo>
                    <a:pt x="139" y="594"/>
                  </a:lnTo>
                  <a:lnTo>
                    <a:pt x="134" y="594"/>
                  </a:lnTo>
                  <a:lnTo>
                    <a:pt x="130" y="594"/>
                  </a:lnTo>
                  <a:lnTo>
                    <a:pt x="126" y="594"/>
                  </a:lnTo>
                  <a:lnTo>
                    <a:pt x="122" y="593"/>
                  </a:lnTo>
                  <a:lnTo>
                    <a:pt x="119" y="593"/>
                  </a:lnTo>
                  <a:lnTo>
                    <a:pt x="114" y="593"/>
                  </a:lnTo>
                  <a:lnTo>
                    <a:pt x="111" y="593"/>
                  </a:lnTo>
                  <a:lnTo>
                    <a:pt x="107" y="591"/>
                  </a:lnTo>
                  <a:lnTo>
                    <a:pt x="103" y="591"/>
                  </a:lnTo>
                  <a:lnTo>
                    <a:pt x="99" y="590"/>
                  </a:lnTo>
                  <a:lnTo>
                    <a:pt x="94" y="590"/>
                  </a:lnTo>
                  <a:lnTo>
                    <a:pt x="91" y="590"/>
                  </a:lnTo>
                  <a:lnTo>
                    <a:pt x="87" y="589"/>
                  </a:lnTo>
                  <a:lnTo>
                    <a:pt x="83" y="589"/>
                  </a:lnTo>
                  <a:lnTo>
                    <a:pt x="79" y="589"/>
                  </a:lnTo>
                  <a:lnTo>
                    <a:pt x="74" y="588"/>
                  </a:lnTo>
                  <a:lnTo>
                    <a:pt x="70" y="588"/>
                  </a:lnTo>
                  <a:lnTo>
                    <a:pt x="67" y="588"/>
                  </a:lnTo>
                  <a:lnTo>
                    <a:pt x="63" y="589"/>
                  </a:lnTo>
                  <a:lnTo>
                    <a:pt x="59" y="589"/>
                  </a:lnTo>
                  <a:lnTo>
                    <a:pt x="54" y="590"/>
                  </a:lnTo>
                  <a:lnTo>
                    <a:pt x="50" y="590"/>
                  </a:lnTo>
                  <a:lnTo>
                    <a:pt x="46" y="591"/>
                  </a:lnTo>
                  <a:lnTo>
                    <a:pt x="42" y="591"/>
                  </a:lnTo>
                  <a:lnTo>
                    <a:pt x="36" y="591"/>
                  </a:lnTo>
                  <a:lnTo>
                    <a:pt x="31" y="590"/>
                  </a:lnTo>
                  <a:lnTo>
                    <a:pt x="27" y="588"/>
                  </a:lnTo>
                  <a:lnTo>
                    <a:pt x="22" y="584"/>
                  </a:lnTo>
                  <a:lnTo>
                    <a:pt x="18" y="581"/>
                  </a:lnTo>
                  <a:lnTo>
                    <a:pt x="13" y="576"/>
                  </a:lnTo>
                  <a:lnTo>
                    <a:pt x="9" y="573"/>
                  </a:lnTo>
                  <a:lnTo>
                    <a:pt x="5" y="568"/>
                  </a:lnTo>
                  <a:lnTo>
                    <a:pt x="3" y="563"/>
                  </a:lnTo>
                  <a:lnTo>
                    <a:pt x="0" y="557"/>
                  </a:lnTo>
                  <a:lnTo>
                    <a:pt x="0" y="553"/>
                  </a:lnTo>
                  <a:lnTo>
                    <a:pt x="0" y="549"/>
                  </a:lnTo>
                  <a:lnTo>
                    <a:pt x="2" y="544"/>
                  </a:lnTo>
                  <a:lnTo>
                    <a:pt x="4" y="540"/>
                  </a:lnTo>
                  <a:lnTo>
                    <a:pt x="8" y="537"/>
                  </a:lnTo>
                  <a:lnTo>
                    <a:pt x="10" y="536"/>
                  </a:lnTo>
                  <a:lnTo>
                    <a:pt x="14" y="535"/>
                  </a:lnTo>
                  <a:lnTo>
                    <a:pt x="18" y="534"/>
                  </a:lnTo>
                  <a:lnTo>
                    <a:pt x="22" y="534"/>
                  </a:lnTo>
                  <a:lnTo>
                    <a:pt x="24" y="533"/>
                  </a:lnTo>
                  <a:lnTo>
                    <a:pt x="28" y="532"/>
                  </a:lnTo>
                  <a:lnTo>
                    <a:pt x="31" y="531"/>
                  </a:lnTo>
                  <a:lnTo>
                    <a:pt x="35" y="530"/>
                  </a:lnTo>
                  <a:lnTo>
                    <a:pt x="39" y="528"/>
                  </a:lnTo>
                  <a:lnTo>
                    <a:pt x="42" y="528"/>
                  </a:lnTo>
                  <a:lnTo>
                    <a:pt x="43" y="526"/>
                  </a:lnTo>
                  <a:lnTo>
                    <a:pt x="45" y="526"/>
                  </a:lnTo>
                  <a:lnTo>
                    <a:pt x="39" y="520"/>
                  </a:lnTo>
                  <a:lnTo>
                    <a:pt x="35" y="515"/>
                  </a:lnTo>
                  <a:lnTo>
                    <a:pt x="33" y="509"/>
                  </a:lnTo>
                  <a:lnTo>
                    <a:pt x="32" y="503"/>
                  </a:lnTo>
                  <a:lnTo>
                    <a:pt x="31" y="496"/>
                  </a:lnTo>
                  <a:lnTo>
                    <a:pt x="31" y="491"/>
                  </a:lnTo>
                  <a:lnTo>
                    <a:pt x="33" y="483"/>
                  </a:lnTo>
                  <a:lnTo>
                    <a:pt x="35" y="478"/>
                  </a:lnTo>
                  <a:lnTo>
                    <a:pt x="36" y="471"/>
                  </a:lnTo>
                  <a:lnTo>
                    <a:pt x="39" y="464"/>
                  </a:lnTo>
                  <a:lnTo>
                    <a:pt x="41" y="458"/>
                  </a:lnTo>
                  <a:lnTo>
                    <a:pt x="45" y="452"/>
                  </a:lnTo>
                  <a:lnTo>
                    <a:pt x="46" y="445"/>
                  </a:lnTo>
                  <a:lnTo>
                    <a:pt x="49" y="440"/>
                  </a:lnTo>
                  <a:lnTo>
                    <a:pt x="52" y="435"/>
                  </a:lnTo>
                  <a:lnTo>
                    <a:pt x="54" y="430"/>
                  </a:lnTo>
                  <a:lnTo>
                    <a:pt x="54" y="423"/>
                  </a:lnTo>
                  <a:lnTo>
                    <a:pt x="55" y="418"/>
                  </a:lnTo>
                  <a:lnTo>
                    <a:pt x="56" y="414"/>
                  </a:lnTo>
                  <a:lnTo>
                    <a:pt x="59" y="410"/>
                  </a:lnTo>
                  <a:lnTo>
                    <a:pt x="63" y="408"/>
                  </a:lnTo>
                  <a:lnTo>
                    <a:pt x="69" y="407"/>
                  </a:lnTo>
                  <a:lnTo>
                    <a:pt x="74" y="405"/>
                  </a:lnTo>
                  <a:lnTo>
                    <a:pt x="80" y="403"/>
                  </a:lnTo>
                  <a:lnTo>
                    <a:pt x="84" y="405"/>
                  </a:lnTo>
                  <a:lnTo>
                    <a:pt x="87" y="409"/>
                  </a:lnTo>
                  <a:lnTo>
                    <a:pt x="88" y="411"/>
                  </a:lnTo>
                  <a:lnTo>
                    <a:pt x="89" y="414"/>
                  </a:lnTo>
                  <a:lnTo>
                    <a:pt x="86" y="420"/>
                  </a:lnTo>
                  <a:lnTo>
                    <a:pt x="83" y="425"/>
                  </a:lnTo>
                  <a:lnTo>
                    <a:pt x="78" y="431"/>
                  </a:lnTo>
                  <a:lnTo>
                    <a:pt x="75" y="436"/>
                  </a:lnTo>
                  <a:lnTo>
                    <a:pt x="75" y="438"/>
                  </a:lnTo>
                  <a:lnTo>
                    <a:pt x="78" y="440"/>
                  </a:lnTo>
                  <a:lnTo>
                    <a:pt x="80" y="442"/>
                  </a:lnTo>
                  <a:lnTo>
                    <a:pt x="85" y="444"/>
                  </a:lnTo>
                  <a:lnTo>
                    <a:pt x="91" y="437"/>
                  </a:lnTo>
                  <a:lnTo>
                    <a:pt x="96" y="431"/>
                  </a:lnTo>
                  <a:lnTo>
                    <a:pt x="101" y="423"/>
                  </a:lnTo>
                  <a:lnTo>
                    <a:pt x="106" y="417"/>
                  </a:lnTo>
                  <a:lnTo>
                    <a:pt x="110" y="411"/>
                  </a:lnTo>
                  <a:lnTo>
                    <a:pt x="116" y="404"/>
                  </a:lnTo>
                  <a:lnTo>
                    <a:pt x="119" y="401"/>
                  </a:lnTo>
                  <a:lnTo>
                    <a:pt x="122" y="399"/>
                  </a:lnTo>
                  <a:lnTo>
                    <a:pt x="126" y="397"/>
                  </a:lnTo>
                  <a:lnTo>
                    <a:pt x="130" y="396"/>
                  </a:lnTo>
                  <a:lnTo>
                    <a:pt x="124" y="393"/>
                  </a:lnTo>
                  <a:lnTo>
                    <a:pt x="121" y="391"/>
                  </a:lnTo>
                  <a:lnTo>
                    <a:pt x="119" y="388"/>
                  </a:lnTo>
                  <a:lnTo>
                    <a:pt x="119" y="385"/>
                  </a:lnTo>
                  <a:lnTo>
                    <a:pt x="120" y="380"/>
                  </a:lnTo>
                  <a:lnTo>
                    <a:pt x="124" y="375"/>
                  </a:lnTo>
                  <a:lnTo>
                    <a:pt x="128" y="369"/>
                  </a:lnTo>
                  <a:lnTo>
                    <a:pt x="131" y="362"/>
                  </a:lnTo>
                  <a:lnTo>
                    <a:pt x="131" y="357"/>
                  </a:lnTo>
                  <a:lnTo>
                    <a:pt x="128" y="351"/>
                  </a:lnTo>
                  <a:lnTo>
                    <a:pt x="129" y="347"/>
                  </a:lnTo>
                  <a:lnTo>
                    <a:pt x="130" y="342"/>
                  </a:lnTo>
                  <a:lnTo>
                    <a:pt x="129" y="338"/>
                  </a:lnTo>
                  <a:lnTo>
                    <a:pt x="128" y="335"/>
                  </a:lnTo>
                  <a:lnTo>
                    <a:pt x="123" y="329"/>
                  </a:lnTo>
                  <a:lnTo>
                    <a:pt x="119" y="322"/>
                  </a:lnTo>
                  <a:lnTo>
                    <a:pt x="113" y="316"/>
                  </a:lnTo>
                  <a:lnTo>
                    <a:pt x="113" y="311"/>
                  </a:lnTo>
                  <a:lnTo>
                    <a:pt x="114" y="309"/>
                  </a:lnTo>
                  <a:lnTo>
                    <a:pt x="118" y="307"/>
                  </a:lnTo>
                  <a:lnTo>
                    <a:pt x="120" y="305"/>
                  </a:lnTo>
                  <a:lnTo>
                    <a:pt x="122" y="304"/>
                  </a:lnTo>
                  <a:lnTo>
                    <a:pt x="126" y="303"/>
                  </a:lnTo>
                  <a:lnTo>
                    <a:pt x="130" y="303"/>
                  </a:lnTo>
                  <a:lnTo>
                    <a:pt x="132" y="299"/>
                  </a:lnTo>
                  <a:lnTo>
                    <a:pt x="134" y="294"/>
                  </a:lnTo>
                  <a:lnTo>
                    <a:pt x="135" y="288"/>
                  </a:lnTo>
                  <a:lnTo>
                    <a:pt x="138" y="282"/>
                  </a:lnTo>
                  <a:lnTo>
                    <a:pt x="139" y="275"/>
                  </a:lnTo>
                  <a:lnTo>
                    <a:pt x="140" y="268"/>
                  </a:lnTo>
                  <a:lnTo>
                    <a:pt x="141" y="260"/>
                  </a:lnTo>
                  <a:lnTo>
                    <a:pt x="142" y="254"/>
                  </a:lnTo>
                  <a:lnTo>
                    <a:pt x="143" y="248"/>
                  </a:lnTo>
                  <a:lnTo>
                    <a:pt x="145" y="241"/>
                  </a:lnTo>
                  <a:lnTo>
                    <a:pt x="146" y="236"/>
                  </a:lnTo>
                  <a:lnTo>
                    <a:pt x="150" y="232"/>
                  </a:lnTo>
                  <a:lnTo>
                    <a:pt x="153" y="229"/>
                  </a:lnTo>
                  <a:lnTo>
                    <a:pt x="159" y="227"/>
                  </a:lnTo>
                  <a:lnTo>
                    <a:pt x="162" y="224"/>
                  </a:lnTo>
                  <a:lnTo>
                    <a:pt x="165" y="224"/>
                  </a:lnTo>
                  <a:lnTo>
                    <a:pt x="169" y="224"/>
                  </a:lnTo>
                  <a:lnTo>
                    <a:pt x="172" y="227"/>
                  </a:lnTo>
                  <a:lnTo>
                    <a:pt x="178" y="229"/>
                  </a:lnTo>
                  <a:lnTo>
                    <a:pt x="183" y="232"/>
                  </a:lnTo>
                  <a:lnTo>
                    <a:pt x="183" y="227"/>
                  </a:lnTo>
                  <a:lnTo>
                    <a:pt x="183" y="222"/>
                  </a:lnTo>
                  <a:lnTo>
                    <a:pt x="184" y="217"/>
                  </a:lnTo>
                  <a:lnTo>
                    <a:pt x="184" y="213"/>
                  </a:lnTo>
                  <a:lnTo>
                    <a:pt x="185" y="209"/>
                  </a:lnTo>
                  <a:lnTo>
                    <a:pt x="186" y="204"/>
                  </a:lnTo>
                  <a:lnTo>
                    <a:pt x="187" y="199"/>
                  </a:lnTo>
                  <a:lnTo>
                    <a:pt x="188" y="195"/>
                  </a:lnTo>
                  <a:lnTo>
                    <a:pt x="189" y="191"/>
                  </a:lnTo>
                  <a:lnTo>
                    <a:pt x="190" y="185"/>
                  </a:lnTo>
                  <a:lnTo>
                    <a:pt x="191" y="181"/>
                  </a:lnTo>
                  <a:lnTo>
                    <a:pt x="192" y="177"/>
                  </a:lnTo>
                  <a:lnTo>
                    <a:pt x="193" y="173"/>
                  </a:lnTo>
                  <a:lnTo>
                    <a:pt x="194" y="169"/>
                  </a:lnTo>
                  <a:lnTo>
                    <a:pt x="195" y="163"/>
                  </a:lnTo>
                  <a:lnTo>
                    <a:pt x="198" y="159"/>
                  </a:lnTo>
                  <a:lnTo>
                    <a:pt x="199" y="155"/>
                  </a:lnTo>
                  <a:lnTo>
                    <a:pt x="200" y="150"/>
                  </a:lnTo>
                  <a:lnTo>
                    <a:pt x="200" y="146"/>
                  </a:lnTo>
                  <a:lnTo>
                    <a:pt x="202" y="141"/>
                  </a:lnTo>
                  <a:lnTo>
                    <a:pt x="202" y="137"/>
                  </a:lnTo>
                  <a:lnTo>
                    <a:pt x="204" y="132"/>
                  </a:lnTo>
                  <a:lnTo>
                    <a:pt x="205" y="128"/>
                  </a:lnTo>
                  <a:lnTo>
                    <a:pt x="206" y="123"/>
                  </a:lnTo>
                  <a:lnTo>
                    <a:pt x="207" y="118"/>
                  </a:lnTo>
                  <a:lnTo>
                    <a:pt x="208" y="114"/>
                  </a:lnTo>
                  <a:lnTo>
                    <a:pt x="208" y="110"/>
                  </a:lnTo>
                  <a:lnTo>
                    <a:pt x="209" y="106"/>
                  </a:lnTo>
                  <a:lnTo>
                    <a:pt x="209" y="100"/>
                  </a:lnTo>
                  <a:lnTo>
                    <a:pt x="210" y="96"/>
                  </a:lnTo>
                  <a:lnTo>
                    <a:pt x="211" y="92"/>
                  </a:lnTo>
                  <a:lnTo>
                    <a:pt x="211" y="88"/>
                  </a:lnTo>
                  <a:lnTo>
                    <a:pt x="211" y="81"/>
                  </a:lnTo>
                  <a:lnTo>
                    <a:pt x="212" y="76"/>
                  </a:lnTo>
                  <a:lnTo>
                    <a:pt x="212" y="70"/>
                  </a:lnTo>
                  <a:lnTo>
                    <a:pt x="213" y="63"/>
                  </a:lnTo>
                  <a:lnTo>
                    <a:pt x="213" y="57"/>
                  </a:lnTo>
                  <a:lnTo>
                    <a:pt x="213" y="52"/>
                  </a:lnTo>
                  <a:lnTo>
                    <a:pt x="214" y="46"/>
                  </a:lnTo>
                  <a:lnTo>
                    <a:pt x="215" y="40"/>
                  </a:lnTo>
                  <a:lnTo>
                    <a:pt x="216" y="34"/>
                  </a:lnTo>
                  <a:lnTo>
                    <a:pt x="218" y="28"/>
                  </a:lnTo>
                  <a:lnTo>
                    <a:pt x="220" y="22"/>
                  </a:lnTo>
                  <a:lnTo>
                    <a:pt x="223" y="18"/>
                  </a:lnTo>
                  <a:lnTo>
                    <a:pt x="225" y="13"/>
                  </a:lnTo>
                  <a:lnTo>
                    <a:pt x="229" y="8"/>
                  </a:lnTo>
                  <a:lnTo>
                    <a:pt x="233" y="3"/>
                  </a:lnTo>
                  <a:lnTo>
                    <a:pt x="24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3" name="Freeform 139"/>
            <p:cNvSpPr>
              <a:spLocks/>
            </p:cNvSpPr>
            <p:nvPr/>
          </p:nvSpPr>
          <p:spPr bwMode="auto">
            <a:xfrm>
              <a:off x="5130800" y="4672013"/>
              <a:ext cx="100013" cy="730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48" y="5"/>
                </a:cxn>
                <a:cxn ang="0">
                  <a:pos x="47" y="10"/>
                </a:cxn>
                <a:cxn ang="0">
                  <a:pos x="45" y="11"/>
                </a:cxn>
                <a:cxn ang="0">
                  <a:pos x="43" y="14"/>
                </a:cxn>
                <a:cxn ang="0">
                  <a:pos x="38" y="15"/>
                </a:cxn>
                <a:cxn ang="0">
                  <a:pos x="33" y="15"/>
                </a:cxn>
                <a:cxn ang="0">
                  <a:pos x="25" y="12"/>
                </a:cxn>
                <a:cxn ang="0">
                  <a:pos x="20" y="8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7" y="5"/>
                </a:cxn>
                <a:cxn ang="0">
                  <a:pos x="6" y="11"/>
                </a:cxn>
                <a:cxn ang="0">
                  <a:pos x="5" y="16"/>
                </a:cxn>
                <a:cxn ang="0">
                  <a:pos x="3" y="20"/>
                </a:cxn>
                <a:cxn ang="0">
                  <a:pos x="1" y="24"/>
                </a:cxn>
                <a:cxn ang="0">
                  <a:pos x="0" y="27"/>
                </a:cxn>
                <a:cxn ang="0">
                  <a:pos x="0" y="32"/>
                </a:cxn>
                <a:cxn ang="0">
                  <a:pos x="5" y="34"/>
                </a:cxn>
                <a:cxn ang="0">
                  <a:pos x="12" y="35"/>
                </a:cxn>
                <a:cxn ang="0">
                  <a:pos x="18" y="38"/>
                </a:cxn>
                <a:cxn ang="0">
                  <a:pos x="24" y="41"/>
                </a:cxn>
                <a:cxn ang="0">
                  <a:pos x="31" y="42"/>
                </a:cxn>
                <a:cxn ang="0">
                  <a:pos x="38" y="44"/>
                </a:cxn>
                <a:cxn ang="0">
                  <a:pos x="41" y="45"/>
                </a:cxn>
                <a:cxn ang="0">
                  <a:pos x="44" y="46"/>
                </a:cxn>
                <a:cxn ang="0">
                  <a:pos x="48" y="46"/>
                </a:cxn>
                <a:cxn ang="0">
                  <a:pos x="53" y="46"/>
                </a:cxn>
                <a:cxn ang="0">
                  <a:pos x="47" y="42"/>
                </a:cxn>
                <a:cxn ang="0">
                  <a:pos x="44" y="37"/>
                </a:cxn>
                <a:cxn ang="0">
                  <a:pos x="43" y="32"/>
                </a:cxn>
                <a:cxn ang="0">
                  <a:pos x="44" y="26"/>
                </a:cxn>
                <a:cxn ang="0">
                  <a:pos x="46" y="21"/>
                </a:cxn>
                <a:cxn ang="0">
                  <a:pos x="51" y="18"/>
                </a:cxn>
                <a:cxn ang="0">
                  <a:pos x="56" y="17"/>
                </a:cxn>
                <a:cxn ang="0">
                  <a:pos x="63" y="18"/>
                </a:cxn>
                <a:cxn ang="0">
                  <a:pos x="59" y="13"/>
                </a:cxn>
                <a:cxn ang="0">
                  <a:pos x="57" y="8"/>
                </a:cxn>
                <a:cxn ang="0">
                  <a:pos x="53" y="3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3" h="46">
                  <a:moveTo>
                    <a:pt x="51" y="1"/>
                  </a:moveTo>
                  <a:lnTo>
                    <a:pt x="48" y="5"/>
                  </a:lnTo>
                  <a:lnTo>
                    <a:pt x="47" y="10"/>
                  </a:lnTo>
                  <a:lnTo>
                    <a:pt x="45" y="11"/>
                  </a:lnTo>
                  <a:lnTo>
                    <a:pt x="43" y="14"/>
                  </a:lnTo>
                  <a:lnTo>
                    <a:pt x="38" y="15"/>
                  </a:lnTo>
                  <a:lnTo>
                    <a:pt x="33" y="15"/>
                  </a:lnTo>
                  <a:lnTo>
                    <a:pt x="25" y="12"/>
                  </a:lnTo>
                  <a:lnTo>
                    <a:pt x="20" y="8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1"/>
                  </a:lnTo>
                  <a:lnTo>
                    <a:pt x="7" y="5"/>
                  </a:lnTo>
                  <a:lnTo>
                    <a:pt x="6" y="11"/>
                  </a:lnTo>
                  <a:lnTo>
                    <a:pt x="5" y="16"/>
                  </a:lnTo>
                  <a:lnTo>
                    <a:pt x="3" y="20"/>
                  </a:lnTo>
                  <a:lnTo>
                    <a:pt x="1" y="24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4"/>
                  </a:lnTo>
                  <a:lnTo>
                    <a:pt x="12" y="35"/>
                  </a:lnTo>
                  <a:lnTo>
                    <a:pt x="18" y="38"/>
                  </a:lnTo>
                  <a:lnTo>
                    <a:pt x="24" y="41"/>
                  </a:lnTo>
                  <a:lnTo>
                    <a:pt x="31" y="42"/>
                  </a:lnTo>
                  <a:lnTo>
                    <a:pt x="38" y="44"/>
                  </a:lnTo>
                  <a:lnTo>
                    <a:pt x="41" y="45"/>
                  </a:lnTo>
                  <a:lnTo>
                    <a:pt x="44" y="46"/>
                  </a:lnTo>
                  <a:lnTo>
                    <a:pt x="48" y="46"/>
                  </a:lnTo>
                  <a:lnTo>
                    <a:pt x="53" y="46"/>
                  </a:lnTo>
                  <a:lnTo>
                    <a:pt x="47" y="42"/>
                  </a:lnTo>
                  <a:lnTo>
                    <a:pt x="44" y="37"/>
                  </a:lnTo>
                  <a:lnTo>
                    <a:pt x="43" y="32"/>
                  </a:lnTo>
                  <a:lnTo>
                    <a:pt x="44" y="26"/>
                  </a:lnTo>
                  <a:lnTo>
                    <a:pt x="46" y="21"/>
                  </a:lnTo>
                  <a:lnTo>
                    <a:pt x="51" y="18"/>
                  </a:lnTo>
                  <a:lnTo>
                    <a:pt x="56" y="17"/>
                  </a:lnTo>
                  <a:lnTo>
                    <a:pt x="63" y="18"/>
                  </a:lnTo>
                  <a:lnTo>
                    <a:pt x="59" y="13"/>
                  </a:lnTo>
                  <a:lnTo>
                    <a:pt x="57" y="8"/>
                  </a:lnTo>
                  <a:lnTo>
                    <a:pt x="53" y="3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4" name="Freeform 140"/>
            <p:cNvSpPr>
              <a:spLocks/>
            </p:cNvSpPr>
            <p:nvPr/>
          </p:nvSpPr>
          <p:spPr bwMode="auto">
            <a:xfrm>
              <a:off x="4394200" y="5226050"/>
              <a:ext cx="131763" cy="114300"/>
            </a:xfrm>
            <a:custGeom>
              <a:avLst/>
              <a:gdLst/>
              <a:ahLst/>
              <a:cxnLst>
                <a:cxn ang="0">
                  <a:pos x="30" y="28"/>
                </a:cxn>
                <a:cxn ang="0">
                  <a:pos x="32" y="32"/>
                </a:cxn>
                <a:cxn ang="0">
                  <a:pos x="32" y="37"/>
                </a:cxn>
                <a:cxn ang="0">
                  <a:pos x="29" y="44"/>
                </a:cxn>
                <a:cxn ang="0">
                  <a:pos x="25" y="49"/>
                </a:cxn>
                <a:cxn ang="0">
                  <a:pos x="19" y="52"/>
                </a:cxn>
                <a:cxn ang="0">
                  <a:pos x="12" y="53"/>
                </a:cxn>
                <a:cxn ang="0">
                  <a:pos x="6" y="53"/>
                </a:cxn>
                <a:cxn ang="0">
                  <a:pos x="2" y="50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0" y="68"/>
                </a:cxn>
                <a:cxn ang="0">
                  <a:pos x="0" y="72"/>
                </a:cxn>
                <a:cxn ang="0">
                  <a:pos x="3" y="68"/>
                </a:cxn>
                <a:cxn ang="0">
                  <a:pos x="6" y="66"/>
                </a:cxn>
                <a:cxn ang="0">
                  <a:pos x="10" y="64"/>
                </a:cxn>
                <a:cxn ang="0">
                  <a:pos x="15" y="63"/>
                </a:cxn>
                <a:cxn ang="0">
                  <a:pos x="19" y="60"/>
                </a:cxn>
                <a:cxn ang="0">
                  <a:pos x="23" y="60"/>
                </a:cxn>
                <a:cxn ang="0">
                  <a:pos x="27" y="59"/>
                </a:cxn>
                <a:cxn ang="0">
                  <a:pos x="31" y="59"/>
                </a:cxn>
                <a:cxn ang="0">
                  <a:pos x="36" y="58"/>
                </a:cxn>
                <a:cxn ang="0">
                  <a:pos x="41" y="57"/>
                </a:cxn>
                <a:cxn ang="0">
                  <a:pos x="44" y="56"/>
                </a:cxn>
                <a:cxn ang="0">
                  <a:pos x="49" y="55"/>
                </a:cxn>
                <a:cxn ang="0">
                  <a:pos x="52" y="53"/>
                </a:cxn>
                <a:cxn ang="0">
                  <a:pos x="57" y="51"/>
                </a:cxn>
                <a:cxn ang="0">
                  <a:pos x="61" y="49"/>
                </a:cxn>
                <a:cxn ang="0">
                  <a:pos x="65" y="46"/>
                </a:cxn>
                <a:cxn ang="0">
                  <a:pos x="68" y="47"/>
                </a:cxn>
                <a:cxn ang="0">
                  <a:pos x="75" y="49"/>
                </a:cxn>
                <a:cxn ang="0">
                  <a:pos x="80" y="51"/>
                </a:cxn>
                <a:cxn ang="0">
                  <a:pos x="83" y="52"/>
                </a:cxn>
                <a:cxn ang="0">
                  <a:pos x="78" y="49"/>
                </a:cxn>
                <a:cxn ang="0">
                  <a:pos x="76" y="46"/>
                </a:cxn>
                <a:cxn ang="0">
                  <a:pos x="73" y="44"/>
                </a:cxn>
                <a:cxn ang="0">
                  <a:pos x="73" y="40"/>
                </a:cxn>
                <a:cxn ang="0">
                  <a:pos x="75" y="34"/>
                </a:cxn>
                <a:cxn ang="0">
                  <a:pos x="78" y="29"/>
                </a:cxn>
                <a:cxn ang="0">
                  <a:pos x="81" y="23"/>
                </a:cxn>
                <a:cxn ang="0">
                  <a:pos x="83" y="17"/>
                </a:cxn>
                <a:cxn ang="0">
                  <a:pos x="82" y="13"/>
                </a:cxn>
                <a:cxn ang="0">
                  <a:pos x="82" y="11"/>
                </a:cxn>
                <a:cxn ang="0">
                  <a:pos x="79" y="8"/>
                </a:cxn>
                <a:cxn ang="0">
                  <a:pos x="75" y="5"/>
                </a:cxn>
                <a:cxn ang="0">
                  <a:pos x="68" y="3"/>
                </a:cxn>
                <a:cxn ang="0">
                  <a:pos x="65" y="2"/>
                </a:cxn>
                <a:cxn ang="0">
                  <a:pos x="61" y="0"/>
                </a:cxn>
                <a:cxn ang="0">
                  <a:pos x="59" y="3"/>
                </a:cxn>
                <a:cxn ang="0">
                  <a:pos x="56" y="8"/>
                </a:cxn>
                <a:cxn ang="0">
                  <a:pos x="53" y="15"/>
                </a:cxn>
                <a:cxn ang="0">
                  <a:pos x="50" y="22"/>
                </a:cxn>
                <a:cxn ang="0">
                  <a:pos x="46" y="27"/>
                </a:cxn>
                <a:cxn ang="0">
                  <a:pos x="44" y="29"/>
                </a:cxn>
                <a:cxn ang="0">
                  <a:pos x="41" y="30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0" y="28"/>
                </a:cxn>
              </a:cxnLst>
              <a:rect l="0" t="0" r="r" b="b"/>
              <a:pathLst>
                <a:path w="83" h="72">
                  <a:moveTo>
                    <a:pt x="30" y="28"/>
                  </a:moveTo>
                  <a:lnTo>
                    <a:pt x="32" y="32"/>
                  </a:lnTo>
                  <a:lnTo>
                    <a:pt x="32" y="37"/>
                  </a:lnTo>
                  <a:lnTo>
                    <a:pt x="29" y="44"/>
                  </a:lnTo>
                  <a:lnTo>
                    <a:pt x="25" y="49"/>
                  </a:lnTo>
                  <a:lnTo>
                    <a:pt x="19" y="52"/>
                  </a:lnTo>
                  <a:lnTo>
                    <a:pt x="12" y="53"/>
                  </a:lnTo>
                  <a:lnTo>
                    <a:pt x="6" y="53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3" y="68"/>
                  </a:lnTo>
                  <a:lnTo>
                    <a:pt x="6" y="66"/>
                  </a:lnTo>
                  <a:lnTo>
                    <a:pt x="10" y="64"/>
                  </a:lnTo>
                  <a:lnTo>
                    <a:pt x="15" y="63"/>
                  </a:lnTo>
                  <a:lnTo>
                    <a:pt x="19" y="60"/>
                  </a:lnTo>
                  <a:lnTo>
                    <a:pt x="23" y="60"/>
                  </a:lnTo>
                  <a:lnTo>
                    <a:pt x="27" y="59"/>
                  </a:lnTo>
                  <a:lnTo>
                    <a:pt x="31" y="59"/>
                  </a:lnTo>
                  <a:lnTo>
                    <a:pt x="36" y="58"/>
                  </a:lnTo>
                  <a:lnTo>
                    <a:pt x="41" y="57"/>
                  </a:lnTo>
                  <a:lnTo>
                    <a:pt x="44" y="56"/>
                  </a:lnTo>
                  <a:lnTo>
                    <a:pt x="49" y="55"/>
                  </a:lnTo>
                  <a:lnTo>
                    <a:pt x="52" y="53"/>
                  </a:lnTo>
                  <a:lnTo>
                    <a:pt x="57" y="51"/>
                  </a:lnTo>
                  <a:lnTo>
                    <a:pt x="61" y="49"/>
                  </a:lnTo>
                  <a:lnTo>
                    <a:pt x="65" y="46"/>
                  </a:lnTo>
                  <a:lnTo>
                    <a:pt x="68" y="47"/>
                  </a:lnTo>
                  <a:lnTo>
                    <a:pt x="75" y="49"/>
                  </a:lnTo>
                  <a:lnTo>
                    <a:pt x="80" y="51"/>
                  </a:lnTo>
                  <a:lnTo>
                    <a:pt x="83" y="52"/>
                  </a:lnTo>
                  <a:lnTo>
                    <a:pt x="78" y="49"/>
                  </a:lnTo>
                  <a:lnTo>
                    <a:pt x="76" y="46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5" y="34"/>
                  </a:lnTo>
                  <a:lnTo>
                    <a:pt x="78" y="29"/>
                  </a:lnTo>
                  <a:lnTo>
                    <a:pt x="81" y="23"/>
                  </a:lnTo>
                  <a:lnTo>
                    <a:pt x="83" y="17"/>
                  </a:lnTo>
                  <a:lnTo>
                    <a:pt x="82" y="13"/>
                  </a:lnTo>
                  <a:lnTo>
                    <a:pt x="82" y="11"/>
                  </a:lnTo>
                  <a:lnTo>
                    <a:pt x="79" y="8"/>
                  </a:lnTo>
                  <a:lnTo>
                    <a:pt x="75" y="5"/>
                  </a:lnTo>
                  <a:lnTo>
                    <a:pt x="68" y="3"/>
                  </a:lnTo>
                  <a:lnTo>
                    <a:pt x="65" y="2"/>
                  </a:lnTo>
                  <a:lnTo>
                    <a:pt x="61" y="0"/>
                  </a:lnTo>
                  <a:lnTo>
                    <a:pt x="59" y="3"/>
                  </a:lnTo>
                  <a:lnTo>
                    <a:pt x="56" y="8"/>
                  </a:lnTo>
                  <a:lnTo>
                    <a:pt x="53" y="15"/>
                  </a:lnTo>
                  <a:lnTo>
                    <a:pt x="50" y="22"/>
                  </a:lnTo>
                  <a:lnTo>
                    <a:pt x="46" y="27"/>
                  </a:lnTo>
                  <a:lnTo>
                    <a:pt x="44" y="29"/>
                  </a:lnTo>
                  <a:lnTo>
                    <a:pt x="41" y="30"/>
                  </a:lnTo>
                  <a:lnTo>
                    <a:pt x="36" y="29"/>
                  </a:lnTo>
                  <a:lnTo>
                    <a:pt x="30" y="28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5" name="Freeform 141"/>
            <p:cNvSpPr>
              <a:spLocks/>
            </p:cNvSpPr>
            <p:nvPr/>
          </p:nvSpPr>
          <p:spPr bwMode="auto">
            <a:xfrm>
              <a:off x="4672013" y="4618038"/>
              <a:ext cx="84138" cy="1270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20" y="14"/>
                </a:cxn>
                <a:cxn ang="0">
                  <a:pos x="20" y="17"/>
                </a:cxn>
                <a:cxn ang="0">
                  <a:pos x="20" y="21"/>
                </a:cxn>
                <a:cxn ang="0">
                  <a:pos x="20" y="26"/>
                </a:cxn>
                <a:cxn ang="0">
                  <a:pos x="20" y="30"/>
                </a:cxn>
                <a:cxn ang="0">
                  <a:pos x="17" y="34"/>
                </a:cxn>
                <a:cxn ang="0">
                  <a:pos x="17" y="37"/>
                </a:cxn>
                <a:cxn ang="0">
                  <a:pos x="17" y="41"/>
                </a:cxn>
                <a:cxn ang="0">
                  <a:pos x="18" y="45"/>
                </a:cxn>
                <a:cxn ang="0">
                  <a:pos x="20" y="47"/>
                </a:cxn>
                <a:cxn ang="0">
                  <a:pos x="24" y="50"/>
                </a:cxn>
                <a:cxn ang="0">
                  <a:pos x="28" y="52"/>
                </a:cxn>
                <a:cxn ang="0">
                  <a:pos x="34" y="54"/>
                </a:cxn>
                <a:cxn ang="0">
                  <a:pos x="38" y="49"/>
                </a:cxn>
                <a:cxn ang="0">
                  <a:pos x="44" y="42"/>
                </a:cxn>
                <a:cxn ang="0">
                  <a:pos x="48" y="35"/>
                </a:cxn>
                <a:cxn ang="0">
                  <a:pos x="51" y="32"/>
                </a:cxn>
                <a:cxn ang="0">
                  <a:pos x="52" y="37"/>
                </a:cxn>
                <a:cxn ang="0">
                  <a:pos x="53" y="44"/>
                </a:cxn>
                <a:cxn ang="0">
                  <a:pos x="52" y="51"/>
                </a:cxn>
                <a:cxn ang="0">
                  <a:pos x="51" y="56"/>
                </a:cxn>
                <a:cxn ang="0">
                  <a:pos x="47" y="60"/>
                </a:cxn>
                <a:cxn ang="0">
                  <a:pos x="42" y="64"/>
                </a:cxn>
                <a:cxn ang="0">
                  <a:pos x="38" y="62"/>
                </a:cxn>
                <a:cxn ang="0">
                  <a:pos x="36" y="61"/>
                </a:cxn>
                <a:cxn ang="0">
                  <a:pos x="32" y="59"/>
                </a:cxn>
                <a:cxn ang="0">
                  <a:pos x="28" y="58"/>
                </a:cxn>
                <a:cxn ang="0">
                  <a:pos x="25" y="59"/>
                </a:cxn>
                <a:cxn ang="0">
                  <a:pos x="22" y="64"/>
                </a:cxn>
                <a:cxn ang="0">
                  <a:pos x="16" y="67"/>
                </a:cxn>
                <a:cxn ang="0">
                  <a:pos x="12" y="70"/>
                </a:cxn>
                <a:cxn ang="0">
                  <a:pos x="9" y="73"/>
                </a:cxn>
                <a:cxn ang="0">
                  <a:pos x="5" y="76"/>
                </a:cxn>
                <a:cxn ang="0">
                  <a:pos x="2" y="78"/>
                </a:cxn>
                <a:cxn ang="0">
                  <a:pos x="0" y="80"/>
                </a:cxn>
                <a:cxn ang="0">
                  <a:pos x="0" y="75"/>
                </a:cxn>
                <a:cxn ang="0">
                  <a:pos x="0" y="71"/>
                </a:cxn>
                <a:cxn ang="0">
                  <a:pos x="0" y="66"/>
                </a:cxn>
                <a:cxn ang="0">
                  <a:pos x="1" y="60"/>
                </a:cxn>
                <a:cxn ang="0">
                  <a:pos x="2" y="55"/>
                </a:cxn>
                <a:cxn ang="0">
                  <a:pos x="2" y="51"/>
                </a:cxn>
                <a:cxn ang="0">
                  <a:pos x="3" y="45"/>
                </a:cxn>
                <a:cxn ang="0">
                  <a:pos x="4" y="40"/>
                </a:cxn>
                <a:cxn ang="0">
                  <a:pos x="4" y="35"/>
                </a:cxn>
                <a:cxn ang="0">
                  <a:pos x="5" y="30"/>
                </a:cxn>
                <a:cxn ang="0">
                  <a:pos x="5" y="25"/>
                </a:cxn>
                <a:cxn ang="0">
                  <a:pos x="7" y="19"/>
                </a:cxn>
                <a:cxn ang="0">
                  <a:pos x="7" y="14"/>
                </a:cxn>
                <a:cxn ang="0">
                  <a:pos x="7" y="10"/>
                </a:cxn>
                <a:cxn ang="0">
                  <a:pos x="7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53" h="80">
                  <a:moveTo>
                    <a:pt x="8" y="0"/>
                  </a:moveTo>
                  <a:lnTo>
                    <a:pt x="12" y="2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20" y="17"/>
                  </a:lnTo>
                  <a:lnTo>
                    <a:pt x="20" y="21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17" y="34"/>
                  </a:lnTo>
                  <a:lnTo>
                    <a:pt x="17" y="37"/>
                  </a:lnTo>
                  <a:lnTo>
                    <a:pt x="17" y="41"/>
                  </a:lnTo>
                  <a:lnTo>
                    <a:pt x="18" y="45"/>
                  </a:lnTo>
                  <a:lnTo>
                    <a:pt x="20" y="47"/>
                  </a:lnTo>
                  <a:lnTo>
                    <a:pt x="24" y="50"/>
                  </a:lnTo>
                  <a:lnTo>
                    <a:pt x="28" y="52"/>
                  </a:lnTo>
                  <a:lnTo>
                    <a:pt x="34" y="54"/>
                  </a:lnTo>
                  <a:lnTo>
                    <a:pt x="38" y="49"/>
                  </a:lnTo>
                  <a:lnTo>
                    <a:pt x="44" y="42"/>
                  </a:lnTo>
                  <a:lnTo>
                    <a:pt x="48" y="35"/>
                  </a:lnTo>
                  <a:lnTo>
                    <a:pt x="51" y="32"/>
                  </a:lnTo>
                  <a:lnTo>
                    <a:pt x="52" y="37"/>
                  </a:lnTo>
                  <a:lnTo>
                    <a:pt x="53" y="44"/>
                  </a:lnTo>
                  <a:lnTo>
                    <a:pt x="52" y="51"/>
                  </a:lnTo>
                  <a:lnTo>
                    <a:pt x="51" y="56"/>
                  </a:lnTo>
                  <a:lnTo>
                    <a:pt x="47" y="60"/>
                  </a:lnTo>
                  <a:lnTo>
                    <a:pt x="42" y="64"/>
                  </a:lnTo>
                  <a:lnTo>
                    <a:pt x="38" y="62"/>
                  </a:lnTo>
                  <a:lnTo>
                    <a:pt x="36" y="61"/>
                  </a:lnTo>
                  <a:lnTo>
                    <a:pt x="32" y="59"/>
                  </a:lnTo>
                  <a:lnTo>
                    <a:pt x="28" y="58"/>
                  </a:lnTo>
                  <a:lnTo>
                    <a:pt x="25" y="59"/>
                  </a:lnTo>
                  <a:lnTo>
                    <a:pt x="22" y="64"/>
                  </a:lnTo>
                  <a:lnTo>
                    <a:pt x="16" y="67"/>
                  </a:lnTo>
                  <a:lnTo>
                    <a:pt x="12" y="70"/>
                  </a:lnTo>
                  <a:lnTo>
                    <a:pt x="9" y="73"/>
                  </a:lnTo>
                  <a:lnTo>
                    <a:pt x="5" y="76"/>
                  </a:lnTo>
                  <a:lnTo>
                    <a:pt x="2" y="78"/>
                  </a:lnTo>
                  <a:lnTo>
                    <a:pt x="0" y="80"/>
                  </a:lnTo>
                  <a:lnTo>
                    <a:pt x="0" y="75"/>
                  </a:lnTo>
                  <a:lnTo>
                    <a:pt x="0" y="71"/>
                  </a:lnTo>
                  <a:lnTo>
                    <a:pt x="0" y="66"/>
                  </a:lnTo>
                  <a:lnTo>
                    <a:pt x="1" y="60"/>
                  </a:lnTo>
                  <a:lnTo>
                    <a:pt x="2" y="55"/>
                  </a:lnTo>
                  <a:lnTo>
                    <a:pt x="2" y="51"/>
                  </a:lnTo>
                  <a:lnTo>
                    <a:pt x="3" y="45"/>
                  </a:lnTo>
                  <a:lnTo>
                    <a:pt x="4" y="40"/>
                  </a:lnTo>
                  <a:lnTo>
                    <a:pt x="4" y="35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7" y="19"/>
                  </a:lnTo>
                  <a:lnTo>
                    <a:pt x="7" y="14"/>
                  </a:lnTo>
                  <a:lnTo>
                    <a:pt x="7" y="10"/>
                  </a:lnTo>
                  <a:lnTo>
                    <a:pt x="7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6" name="Freeform 142"/>
            <p:cNvSpPr>
              <a:spLocks/>
            </p:cNvSpPr>
            <p:nvPr/>
          </p:nvSpPr>
          <p:spPr bwMode="auto">
            <a:xfrm>
              <a:off x="4787900" y="4629150"/>
              <a:ext cx="111125" cy="203200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4" y="10"/>
                </a:cxn>
                <a:cxn ang="0">
                  <a:pos x="36" y="17"/>
                </a:cxn>
                <a:cxn ang="0">
                  <a:pos x="48" y="22"/>
                </a:cxn>
                <a:cxn ang="0">
                  <a:pos x="58" y="27"/>
                </a:cxn>
                <a:cxn ang="0">
                  <a:pos x="67" y="33"/>
                </a:cxn>
                <a:cxn ang="0">
                  <a:pos x="70" y="42"/>
                </a:cxn>
                <a:cxn ang="0">
                  <a:pos x="68" y="52"/>
                </a:cxn>
                <a:cxn ang="0">
                  <a:pos x="61" y="53"/>
                </a:cxn>
                <a:cxn ang="0">
                  <a:pos x="60" y="47"/>
                </a:cxn>
                <a:cxn ang="0">
                  <a:pos x="56" y="41"/>
                </a:cxn>
                <a:cxn ang="0">
                  <a:pos x="49" y="40"/>
                </a:cxn>
                <a:cxn ang="0">
                  <a:pos x="40" y="45"/>
                </a:cxn>
                <a:cxn ang="0">
                  <a:pos x="34" y="53"/>
                </a:cxn>
                <a:cxn ang="0">
                  <a:pos x="32" y="63"/>
                </a:cxn>
                <a:cxn ang="0">
                  <a:pos x="34" y="71"/>
                </a:cxn>
                <a:cxn ang="0">
                  <a:pos x="40" y="74"/>
                </a:cxn>
                <a:cxn ang="0">
                  <a:pos x="48" y="75"/>
                </a:cxn>
                <a:cxn ang="0">
                  <a:pos x="56" y="77"/>
                </a:cxn>
                <a:cxn ang="0">
                  <a:pos x="54" y="79"/>
                </a:cxn>
                <a:cxn ang="0">
                  <a:pos x="50" y="84"/>
                </a:cxn>
                <a:cxn ang="0">
                  <a:pos x="51" y="92"/>
                </a:cxn>
                <a:cxn ang="0">
                  <a:pos x="58" y="103"/>
                </a:cxn>
                <a:cxn ang="0">
                  <a:pos x="59" y="110"/>
                </a:cxn>
                <a:cxn ang="0">
                  <a:pos x="55" y="112"/>
                </a:cxn>
                <a:cxn ang="0">
                  <a:pos x="47" y="114"/>
                </a:cxn>
                <a:cxn ang="0">
                  <a:pos x="36" y="118"/>
                </a:cxn>
                <a:cxn ang="0">
                  <a:pos x="22" y="122"/>
                </a:cxn>
                <a:cxn ang="0">
                  <a:pos x="13" y="126"/>
                </a:cxn>
                <a:cxn ang="0">
                  <a:pos x="4" y="122"/>
                </a:cxn>
                <a:cxn ang="0">
                  <a:pos x="4" y="112"/>
                </a:cxn>
                <a:cxn ang="0">
                  <a:pos x="8" y="107"/>
                </a:cxn>
                <a:cxn ang="0">
                  <a:pos x="8" y="100"/>
                </a:cxn>
                <a:cxn ang="0">
                  <a:pos x="7" y="92"/>
                </a:cxn>
                <a:cxn ang="0">
                  <a:pos x="4" y="85"/>
                </a:cxn>
                <a:cxn ang="0">
                  <a:pos x="3" y="77"/>
                </a:cxn>
                <a:cxn ang="0">
                  <a:pos x="5" y="72"/>
                </a:cxn>
                <a:cxn ang="0">
                  <a:pos x="11" y="69"/>
                </a:cxn>
                <a:cxn ang="0">
                  <a:pos x="16" y="69"/>
                </a:cxn>
                <a:cxn ang="0">
                  <a:pos x="22" y="64"/>
                </a:cxn>
                <a:cxn ang="0">
                  <a:pos x="27" y="55"/>
                </a:cxn>
                <a:cxn ang="0">
                  <a:pos x="28" y="47"/>
                </a:cxn>
                <a:cxn ang="0">
                  <a:pos x="25" y="38"/>
                </a:cxn>
                <a:cxn ang="0">
                  <a:pos x="21" y="29"/>
                </a:cxn>
                <a:cxn ang="0">
                  <a:pos x="17" y="21"/>
                </a:cxn>
                <a:cxn ang="0">
                  <a:pos x="14" y="12"/>
                </a:cxn>
                <a:cxn ang="0">
                  <a:pos x="13" y="4"/>
                </a:cxn>
                <a:cxn ang="0">
                  <a:pos x="14" y="0"/>
                </a:cxn>
              </a:cxnLst>
              <a:rect l="0" t="0" r="r" b="b"/>
              <a:pathLst>
                <a:path w="70" h="128">
                  <a:moveTo>
                    <a:pt x="14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4" y="10"/>
                  </a:lnTo>
                  <a:lnTo>
                    <a:pt x="31" y="13"/>
                  </a:lnTo>
                  <a:lnTo>
                    <a:pt x="36" y="17"/>
                  </a:lnTo>
                  <a:lnTo>
                    <a:pt x="41" y="20"/>
                  </a:lnTo>
                  <a:lnTo>
                    <a:pt x="48" y="22"/>
                  </a:lnTo>
                  <a:lnTo>
                    <a:pt x="54" y="25"/>
                  </a:lnTo>
                  <a:lnTo>
                    <a:pt x="58" y="27"/>
                  </a:lnTo>
                  <a:lnTo>
                    <a:pt x="63" y="30"/>
                  </a:lnTo>
                  <a:lnTo>
                    <a:pt x="67" y="33"/>
                  </a:lnTo>
                  <a:lnTo>
                    <a:pt x="69" y="38"/>
                  </a:lnTo>
                  <a:lnTo>
                    <a:pt x="70" y="42"/>
                  </a:lnTo>
                  <a:lnTo>
                    <a:pt x="70" y="46"/>
                  </a:lnTo>
                  <a:lnTo>
                    <a:pt x="68" y="52"/>
                  </a:lnTo>
                  <a:lnTo>
                    <a:pt x="63" y="59"/>
                  </a:lnTo>
                  <a:lnTo>
                    <a:pt x="61" y="53"/>
                  </a:lnTo>
                  <a:lnTo>
                    <a:pt x="61" y="50"/>
                  </a:lnTo>
                  <a:lnTo>
                    <a:pt x="60" y="47"/>
                  </a:lnTo>
                  <a:lnTo>
                    <a:pt x="59" y="45"/>
                  </a:lnTo>
                  <a:lnTo>
                    <a:pt x="56" y="41"/>
                  </a:lnTo>
                  <a:lnTo>
                    <a:pt x="53" y="40"/>
                  </a:lnTo>
                  <a:lnTo>
                    <a:pt x="49" y="40"/>
                  </a:lnTo>
                  <a:lnTo>
                    <a:pt x="44" y="43"/>
                  </a:lnTo>
                  <a:lnTo>
                    <a:pt x="40" y="45"/>
                  </a:lnTo>
                  <a:lnTo>
                    <a:pt x="37" y="49"/>
                  </a:lnTo>
                  <a:lnTo>
                    <a:pt x="34" y="53"/>
                  </a:lnTo>
                  <a:lnTo>
                    <a:pt x="33" y="59"/>
                  </a:lnTo>
                  <a:lnTo>
                    <a:pt x="32" y="63"/>
                  </a:lnTo>
                  <a:lnTo>
                    <a:pt x="33" y="68"/>
                  </a:lnTo>
                  <a:lnTo>
                    <a:pt x="34" y="71"/>
                  </a:lnTo>
                  <a:lnTo>
                    <a:pt x="38" y="73"/>
                  </a:lnTo>
                  <a:lnTo>
                    <a:pt x="40" y="74"/>
                  </a:lnTo>
                  <a:lnTo>
                    <a:pt x="44" y="75"/>
                  </a:lnTo>
                  <a:lnTo>
                    <a:pt x="48" y="75"/>
                  </a:lnTo>
                  <a:lnTo>
                    <a:pt x="53" y="75"/>
                  </a:lnTo>
                  <a:lnTo>
                    <a:pt x="56" y="77"/>
                  </a:lnTo>
                  <a:lnTo>
                    <a:pt x="59" y="78"/>
                  </a:lnTo>
                  <a:lnTo>
                    <a:pt x="54" y="79"/>
                  </a:lnTo>
                  <a:lnTo>
                    <a:pt x="51" y="81"/>
                  </a:lnTo>
                  <a:lnTo>
                    <a:pt x="50" y="84"/>
                  </a:lnTo>
                  <a:lnTo>
                    <a:pt x="50" y="87"/>
                  </a:lnTo>
                  <a:lnTo>
                    <a:pt x="51" y="92"/>
                  </a:lnTo>
                  <a:lnTo>
                    <a:pt x="55" y="99"/>
                  </a:lnTo>
                  <a:lnTo>
                    <a:pt x="58" y="103"/>
                  </a:lnTo>
                  <a:lnTo>
                    <a:pt x="60" y="108"/>
                  </a:lnTo>
                  <a:lnTo>
                    <a:pt x="59" y="110"/>
                  </a:lnTo>
                  <a:lnTo>
                    <a:pt x="58" y="112"/>
                  </a:lnTo>
                  <a:lnTo>
                    <a:pt x="55" y="112"/>
                  </a:lnTo>
                  <a:lnTo>
                    <a:pt x="51" y="114"/>
                  </a:lnTo>
                  <a:lnTo>
                    <a:pt x="47" y="114"/>
                  </a:lnTo>
                  <a:lnTo>
                    <a:pt x="41" y="115"/>
                  </a:lnTo>
                  <a:lnTo>
                    <a:pt x="36" y="118"/>
                  </a:lnTo>
                  <a:lnTo>
                    <a:pt x="30" y="120"/>
                  </a:lnTo>
                  <a:lnTo>
                    <a:pt x="22" y="122"/>
                  </a:lnTo>
                  <a:lnTo>
                    <a:pt x="17" y="124"/>
                  </a:lnTo>
                  <a:lnTo>
                    <a:pt x="13" y="126"/>
                  </a:lnTo>
                  <a:lnTo>
                    <a:pt x="10" y="128"/>
                  </a:lnTo>
                  <a:lnTo>
                    <a:pt x="4" y="122"/>
                  </a:lnTo>
                  <a:lnTo>
                    <a:pt x="0" y="115"/>
                  </a:lnTo>
                  <a:lnTo>
                    <a:pt x="4" y="112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9" y="103"/>
                  </a:lnTo>
                  <a:lnTo>
                    <a:pt x="8" y="100"/>
                  </a:lnTo>
                  <a:lnTo>
                    <a:pt x="8" y="95"/>
                  </a:lnTo>
                  <a:lnTo>
                    <a:pt x="7" y="92"/>
                  </a:lnTo>
                  <a:lnTo>
                    <a:pt x="5" y="88"/>
                  </a:lnTo>
                  <a:lnTo>
                    <a:pt x="4" y="85"/>
                  </a:lnTo>
                  <a:lnTo>
                    <a:pt x="3" y="81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5" y="72"/>
                  </a:lnTo>
                  <a:lnTo>
                    <a:pt x="9" y="70"/>
                  </a:lnTo>
                  <a:lnTo>
                    <a:pt x="11" y="69"/>
                  </a:lnTo>
                  <a:lnTo>
                    <a:pt x="13" y="69"/>
                  </a:lnTo>
                  <a:lnTo>
                    <a:pt x="16" y="69"/>
                  </a:lnTo>
                  <a:lnTo>
                    <a:pt x="20" y="69"/>
                  </a:lnTo>
                  <a:lnTo>
                    <a:pt x="22" y="64"/>
                  </a:lnTo>
                  <a:lnTo>
                    <a:pt x="25" y="61"/>
                  </a:lnTo>
                  <a:lnTo>
                    <a:pt x="27" y="55"/>
                  </a:lnTo>
                  <a:lnTo>
                    <a:pt x="29" y="51"/>
                  </a:lnTo>
                  <a:lnTo>
                    <a:pt x="28" y="47"/>
                  </a:lnTo>
                  <a:lnTo>
                    <a:pt x="27" y="43"/>
                  </a:lnTo>
                  <a:lnTo>
                    <a:pt x="25" y="38"/>
                  </a:lnTo>
                  <a:lnTo>
                    <a:pt x="24" y="34"/>
                  </a:lnTo>
                  <a:lnTo>
                    <a:pt x="21" y="29"/>
                  </a:lnTo>
                  <a:lnTo>
                    <a:pt x="19" y="25"/>
                  </a:lnTo>
                  <a:lnTo>
                    <a:pt x="17" y="21"/>
                  </a:lnTo>
                  <a:lnTo>
                    <a:pt x="16" y="17"/>
                  </a:lnTo>
                  <a:lnTo>
                    <a:pt x="14" y="12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7" name="Freeform 143"/>
            <p:cNvSpPr>
              <a:spLocks/>
            </p:cNvSpPr>
            <p:nvPr/>
          </p:nvSpPr>
          <p:spPr bwMode="auto">
            <a:xfrm>
              <a:off x="5232400" y="4714875"/>
              <a:ext cx="30163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7" y="4"/>
                </a:cxn>
                <a:cxn ang="0">
                  <a:pos x="19" y="8"/>
                </a:cxn>
                <a:cxn ang="0">
                  <a:pos x="18" y="12"/>
                </a:cxn>
                <a:cxn ang="0">
                  <a:pos x="17" y="17"/>
                </a:cxn>
                <a:cxn ang="0">
                  <a:pos x="13" y="21"/>
                </a:cxn>
                <a:cxn ang="0">
                  <a:pos x="10" y="25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1" y="21"/>
                </a:cxn>
                <a:cxn ang="0">
                  <a:pos x="2" y="18"/>
                </a:cxn>
                <a:cxn ang="0">
                  <a:pos x="3" y="14"/>
                </a:cxn>
                <a:cxn ang="0">
                  <a:pos x="4" y="10"/>
                </a:cxn>
                <a:cxn ang="0">
                  <a:pos x="5" y="6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26">
                  <a:moveTo>
                    <a:pt x="14" y="0"/>
                  </a:moveTo>
                  <a:lnTo>
                    <a:pt x="17" y="4"/>
                  </a:lnTo>
                  <a:lnTo>
                    <a:pt x="19" y="8"/>
                  </a:lnTo>
                  <a:lnTo>
                    <a:pt x="18" y="12"/>
                  </a:lnTo>
                  <a:lnTo>
                    <a:pt x="17" y="17"/>
                  </a:lnTo>
                  <a:lnTo>
                    <a:pt x="13" y="21"/>
                  </a:lnTo>
                  <a:lnTo>
                    <a:pt x="10" y="25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5" y="6"/>
                  </a:lnTo>
                  <a:lnTo>
                    <a:pt x="8" y="3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8" name="Freeform 144"/>
            <p:cNvSpPr>
              <a:spLocks/>
            </p:cNvSpPr>
            <p:nvPr/>
          </p:nvSpPr>
          <p:spPr bwMode="auto">
            <a:xfrm>
              <a:off x="4826000" y="4748213"/>
              <a:ext cx="30163" cy="492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2"/>
                </a:cxn>
                <a:cxn ang="0">
                  <a:pos x="13" y="7"/>
                </a:cxn>
                <a:cxn ang="0">
                  <a:pos x="17" y="12"/>
                </a:cxn>
                <a:cxn ang="0">
                  <a:pos x="19" y="18"/>
                </a:cxn>
                <a:cxn ang="0">
                  <a:pos x="18" y="25"/>
                </a:cxn>
                <a:cxn ang="0">
                  <a:pos x="15" y="29"/>
                </a:cxn>
                <a:cxn ang="0">
                  <a:pos x="13" y="30"/>
                </a:cxn>
                <a:cxn ang="0">
                  <a:pos x="10" y="31"/>
                </a:cxn>
                <a:cxn ang="0">
                  <a:pos x="7" y="31"/>
                </a:cxn>
                <a:cxn ang="0">
                  <a:pos x="3" y="31"/>
                </a:cxn>
                <a:cxn ang="0">
                  <a:pos x="1" y="27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31">
                  <a:moveTo>
                    <a:pt x="5" y="0"/>
                  </a:moveTo>
                  <a:lnTo>
                    <a:pt x="9" y="2"/>
                  </a:lnTo>
                  <a:lnTo>
                    <a:pt x="13" y="7"/>
                  </a:lnTo>
                  <a:lnTo>
                    <a:pt x="17" y="12"/>
                  </a:lnTo>
                  <a:lnTo>
                    <a:pt x="19" y="18"/>
                  </a:lnTo>
                  <a:lnTo>
                    <a:pt x="18" y="25"/>
                  </a:lnTo>
                  <a:lnTo>
                    <a:pt x="15" y="29"/>
                  </a:lnTo>
                  <a:lnTo>
                    <a:pt x="13" y="30"/>
                  </a:lnTo>
                  <a:lnTo>
                    <a:pt x="10" y="3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9" name="Freeform 145"/>
            <p:cNvSpPr>
              <a:spLocks/>
            </p:cNvSpPr>
            <p:nvPr/>
          </p:nvSpPr>
          <p:spPr bwMode="auto">
            <a:xfrm>
              <a:off x="5360988" y="4765675"/>
              <a:ext cx="14288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9" y="9"/>
                </a:cxn>
                <a:cxn ang="0">
                  <a:pos x="7" y="12"/>
                </a:cxn>
                <a:cxn ang="0">
                  <a:pos x="4" y="14"/>
                </a:cxn>
                <a:cxn ang="0">
                  <a:pos x="1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14">
                  <a:moveTo>
                    <a:pt x="6" y="0"/>
                  </a:moveTo>
                  <a:lnTo>
                    <a:pt x="9" y="5"/>
                  </a:lnTo>
                  <a:lnTo>
                    <a:pt x="9" y="9"/>
                  </a:lnTo>
                  <a:lnTo>
                    <a:pt x="7" y="12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30" name="Freeform 146"/>
            <p:cNvSpPr>
              <a:spLocks/>
            </p:cNvSpPr>
            <p:nvPr/>
          </p:nvSpPr>
          <p:spPr bwMode="auto">
            <a:xfrm>
              <a:off x="4621213" y="4800600"/>
              <a:ext cx="84138" cy="130175"/>
            </a:xfrm>
            <a:custGeom>
              <a:avLst/>
              <a:gdLst/>
              <a:ahLst/>
              <a:cxnLst>
                <a:cxn ang="0">
                  <a:pos x="48" y="7"/>
                </a:cxn>
                <a:cxn ang="0">
                  <a:pos x="50" y="16"/>
                </a:cxn>
                <a:cxn ang="0">
                  <a:pos x="52" y="25"/>
                </a:cxn>
                <a:cxn ang="0">
                  <a:pos x="52" y="33"/>
                </a:cxn>
                <a:cxn ang="0">
                  <a:pos x="50" y="38"/>
                </a:cxn>
                <a:cxn ang="0">
                  <a:pos x="46" y="41"/>
                </a:cxn>
                <a:cxn ang="0">
                  <a:pos x="40" y="41"/>
                </a:cxn>
                <a:cxn ang="0">
                  <a:pos x="32" y="39"/>
                </a:cxn>
                <a:cxn ang="0">
                  <a:pos x="25" y="41"/>
                </a:cxn>
                <a:cxn ang="0">
                  <a:pos x="20" y="46"/>
                </a:cxn>
                <a:cxn ang="0">
                  <a:pos x="18" y="53"/>
                </a:cxn>
                <a:cxn ang="0">
                  <a:pos x="20" y="60"/>
                </a:cxn>
                <a:cxn ang="0">
                  <a:pos x="26" y="64"/>
                </a:cxn>
                <a:cxn ang="0">
                  <a:pos x="35" y="67"/>
                </a:cxn>
                <a:cxn ang="0">
                  <a:pos x="42" y="65"/>
                </a:cxn>
                <a:cxn ang="0">
                  <a:pos x="49" y="60"/>
                </a:cxn>
                <a:cxn ang="0">
                  <a:pos x="52" y="59"/>
                </a:cxn>
                <a:cxn ang="0">
                  <a:pos x="48" y="66"/>
                </a:cxn>
                <a:cxn ang="0">
                  <a:pos x="44" y="73"/>
                </a:cxn>
                <a:cxn ang="0">
                  <a:pos x="37" y="77"/>
                </a:cxn>
                <a:cxn ang="0">
                  <a:pos x="28" y="80"/>
                </a:cxn>
                <a:cxn ang="0">
                  <a:pos x="19" y="81"/>
                </a:cxn>
                <a:cxn ang="0">
                  <a:pos x="10" y="81"/>
                </a:cxn>
                <a:cxn ang="0">
                  <a:pos x="2" y="80"/>
                </a:cxn>
                <a:cxn ang="0">
                  <a:pos x="1" y="72"/>
                </a:cxn>
                <a:cxn ang="0">
                  <a:pos x="4" y="58"/>
                </a:cxn>
                <a:cxn ang="0">
                  <a:pos x="7" y="45"/>
                </a:cxn>
                <a:cxn ang="0">
                  <a:pos x="12" y="32"/>
                </a:cxn>
                <a:cxn ang="0">
                  <a:pos x="20" y="27"/>
                </a:cxn>
                <a:cxn ang="0">
                  <a:pos x="33" y="25"/>
                </a:cxn>
                <a:cxn ang="0">
                  <a:pos x="42" y="17"/>
                </a:cxn>
                <a:cxn ang="0">
                  <a:pos x="46" y="0"/>
                </a:cxn>
              </a:cxnLst>
              <a:rect l="0" t="0" r="r" b="b"/>
              <a:pathLst>
                <a:path w="53" h="82">
                  <a:moveTo>
                    <a:pt x="46" y="0"/>
                  </a:moveTo>
                  <a:lnTo>
                    <a:pt x="48" y="7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2" y="21"/>
                  </a:lnTo>
                  <a:lnTo>
                    <a:pt x="52" y="25"/>
                  </a:lnTo>
                  <a:lnTo>
                    <a:pt x="53" y="30"/>
                  </a:lnTo>
                  <a:lnTo>
                    <a:pt x="52" y="33"/>
                  </a:lnTo>
                  <a:lnTo>
                    <a:pt x="52" y="36"/>
                  </a:lnTo>
                  <a:lnTo>
                    <a:pt x="50" y="38"/>
                  </a:lnTo>
                  <a:lnTo>
                    <a:pt x="49" y="41"/>
                  </a:lnTo>
                  <a:lnTo>
                    <a:pt x="46" y="41"/>
                  </a:lnTo>
                  <a:lnTo>
                    <a:pt x="44" y="42"/>
                  </a:lnTo>
                  <a:lnTo>
                    <a:pt x="40" y="41"/>
                  </a:lnTo>
                  <a:lnTo>
                    <a:pt x="36" y="39"/>
                  </a:lnTo>
                  <a:lnTo>
                    <a:pt x="32" y="39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3" y="43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9" y="56"/>
                  </a:lnTo>
                  <a:lnTo>
                    <a:pt x="20" y="60"/>
                  </a:lnTo>
                  <a:lnTo>
                    <a:pt x="24" y="63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5" y="67"/>
                  </a:lnTo>
                  <a:lnTo>
                    <a:pt x="39" y="67"/>
                  </a:lnTo>
                  <a:lnTo>
                    <a:pt x="42" y="65"/>
                  </a:lnTo>
                  <a:lnTo>
                    <a:pt x="46" y="64"/>
                  </a:lnTo>
                  <a:lnTo>
                    <a:pt x="49" y="60"/>
                  </a:lnTo>
                  <a:lnTo>
                    <a:pt x="52" y="55"/>
                  </a:lnTo>
                  <a:lnTo>
                    <a:pt x="52" y="59"/>
                  </a:lnTo>
                  <a:lnTo>
                    <a:pt x="50" y="63"/>
                  </a:lnTo>
                  <a:lnTo>
                    <a:pt x="48" y="66"/>
                  </a:lnTo>
                  <a:lnTo>
                    <a:pt x="47" y="70"/>
                  </a:lnTo>
                  <a:lnTo>
                    <a:pt x="44" y="73"/>
                  </a:lnTo>
                  <a:lnTo>
                    <a:pt x="41" y="75"/>
                  </a:lnTo>
                  <a:lnTo>
                    <a:pt x="37" y="77"/>
                  </a:lnTo>
                  <a:lnTo>
                    <a:pt x="34" y="79"/>
                  </a:lnTo>
                  <a:lnTo>
                    <a:pt x="28" y="80"/>
                  </a:lnTo>
                  <a:lnTo>
                    <a:pt x="24" y="81"/>
                  </a:lnTo>
                  <a:lnTo>
                    <a:pt x="19" y="81"/>
                  </a:lnTo>
                  <a:lnTo>
                    <a:pt x="15" y="82"/>
                  </a:lnTo>
                  <a:lnTo>
                    <a:pt x="10" y="81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0" y="79"/>
                  </a:lnTo>
                  <a:lnTo>
                    <a:pt x="1" y="72"/>
                  </a:lnTo>
                  <a:lnTo>
                    <a:pt x="2" y="65"/>
                  </a:lnTo>
                  <a:lnTo>
                    <a:pt x="4" y="58"/>
                  </a:lnTo>
                  <a:lnTo>
                    <a:pt x="6" y="52"/>
                  </a:lnTo>
                  <a:lnTo>
                    <a:pt x="7" y="45"/>
                  </a:lnTo>
                  <a:lnTo>
                    <a:pt x="9" y="38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6" y="27"/>
                  </a:lnTo>
                  <a:lnTo>
                    <a:pt x="33" y="25"/>
                  </a:lnTo>
                  <a:lnTo>
                    <a:pt x="39" y="22"/>
                  </a:lnTo>
                  <a:lnTo>
                    <a:pt x="42" y="17"/>
                  </a:lnTo>
                  <a:lnTo>
                    <a:pt x="45" y="1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31" name="Freeform 147"/>
            <p:cNvSpPr>
              <a:spLocks/>
            </p:cNvSpPr>
            <p:nvPr/>
          </p:nvSpPr>
          <p:spPr bwMode="auto">
            <a:xfrm>
              <a:off x="5014913" y="4806950"/>
              <a:ext cx="15875" cy="142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3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4" y="9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5" y="1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9">
                  <a:moveTo>
                    <a:pt x="10" y="0"/>
                  </a:moveTo>
                  <a:lnTo>
                    <a:pt x="10" y="3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3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32" name="Freeform 148"/>
            <p:cNvSpPr>
              <a:spLocks/>
            </p:cNvSpPr>
            <p:nvPr/>
          </p:nvSpPr>
          <p:spPr bwMode="auto">
            <a:xfrm>
              <a:off x="4808538" y="4838700"/>
              <a:ext cx="76200" cy="1301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4"/>
                </a:cxn>
                <a:cxn ang="0">
                  <a:pos x="48" y="10"/>
                </a:cxn>
                <a:cxn ang="0">
                  <a:pos x="47" y="15"/>
                </a:cxn>
                <a:cxn ang="0">
                  <a:pos x="45" y="20"/>
                </a:cxn>
                <a:cxn ang="0">
                  <a:pos x="42" y="24"/>
                </a:cxn>
                <a:cxn ang="0">
                  <a:pos x="39" y="29"/>
                </a:cxn>
                <a:cxn ang="0">
                  <a:pos x="36" y="34"/>
                </a:cxn>
                <a:cxn ang="0">
                  <a:pos x="32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21" y="51"/>
                </a:cxn>
                <a:cxn ang="0">
                  <a:pos x="20" y="56"/>
                </a:cxn>
                <a:cxn ang="0">
                  <a:pos x="19" y="61"/>
                </a:cxn>
                <a:cxn ang="0">
                  <a:pos x="19" y="68"/>
                </a:cxn>
                <a:cxn ang="0">
                  <a:pos x="21" y="73"/>
                </a:cxn>
                <a:cxn ang="0">
                  <a:pos x="26" y="80"/>
                </a:cxn>
                <a:cxn ang="0">
                  <a:pos x="21" y="80"/>
                </a:cxn>
                <a:cxn ang="0">
                  <a:pos x="18" y="82"/>
                </a:cxn>
                <a:cxn ang="0">
                  <a:pos x="18" y="77"/>
                </a:cxn>
                <a:cxn ang="0">
                  <a:pos x="16" y="73"/>
                </a:cxn>
                <a:cxn ang="0">
                  <a:pos x="14" y="69"/>
                </a:cxn>
                <a:cxn ang="0">
                  <a:pos x="11" y="64"/>
                </a:cxn>
                <a:cxn ang="0">
                  <a:pos x="9" y="60"/>
                </a:cxn>
                <a:cxn ang="0">
                  <a:pos x="7" y="56"/>
                </a:cxn>
                <a:cxn ang="0">
                  <a:pos x="4" y="53"/>
                </a:cxn>
                <a:cxn ang="0">
                  <a:pos x="3" y="49"/>
                </a:cxn>
                <a:cxn ang="0">
                  <a:pos x="1" y="44"/>
                </a:cxn>
                <a:cxn ang="0">
                  <a:pos x="0" y="40"/>
                </a:cxn>
                <a:cxn ang="0">
                  <a:pos x="0" y="37"/>
                </a:cxn>
                <a:cxn ang="0">
                  <a:pos x="1" y="34"/>
                </a:cxn>
                <a:cxn ang="0">
                  <a:pos x="2" y="30"/>
                </a:cxn>
                <a:cxn ang="0">
                  <a:pos x="6" y="27"/>
                </a:cxn>
                <a:cxn ang="0">
                  <a:pos x="8" y="26"/>
                </a:cxn>
                <a:cxn ang="0">
                  <a:pos x="11" y="23"/>
                </a:cxn>
                <a:cxn ang="0">
                  <a:pos x="14" y="22"/>
                </a:cxn>
                <a:cxn ang="0">
                  <a:pos x="18" y="21"/>
                </a:cxn>
                <a:cxn ang="0">
                  <a:pos x="24" y="23"/>
                </a:cxn>
                <a:cxn ang="0">
                  <a:pos x="28" y="22"/>
                </a:cxn>
                <a:cxn ang="0">
                  <a:pos x="30" y="18"/>
                </a:cxn>
                <a:cxn ang="0">
                  <a:pos x="34" y="14"/>
                </a:cxn>
                <a:cxn ang="0">
                  <a:pos x="35" y="8"/>
                </a:cxn>
                <a:cxn ang="0">
                  <a:pos x="38" y="3"/>
                </a:cxn>
                <a:cxn ang="0">
                  <a:pos x="41" y="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8" h="82">
                  <a:moveTo>
                    <a:pt x="46" y="0"/>
                  </a:moveTo>
                  <a:lnTo>
                    <a:pt x="48" y="4"/>
                  </a:lnTo>
                  <a:lnTo>
                    <a:pt x="48" y="10"/>
                  </a:lnTo>
                  <a:lnTo>
                    <a:pt x="47" y="15"/>
                  </a:lnTo>
                  <a:lnTo>
                    <a:pt x="45" y="20"/>
                  </a:lnTo>
                  <a:lnTo>
                    <a:pt x="42" y="24"/>
                  </a:lnTo>
                  <a:lnTo>
                    <a:pt x="39" y="29"/>
                  </a:lnTo>
                  <a:lnTo>
                    <a:pt x="36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4" y="47"/>
                  </a:lnTo>
                  <a:lnTo>
                    <a:pt x="21" y="51"/>
                  </a:lnTo>
                  <a:lnTo>
                    <a:pt x="20" y="56"/>
                  </a:lnTo>
                  <a:lnTo>
                    <a:pt x="19" y="61"/>
                  </a:lnTo>
                  <a:lnTo>
                    <a:pt x="19" y="68"/>
                  </a:lnTo>
                  <a:lnTo>
                    <a:pt x="21" y="73"/>
                  </a:lnTo>
                  <a:lnTo>
                    <a:pt x="26" y="80"/>
                  </a:lnTo>
                  <a:lnTo>
                    <a:pt x="21" y="80"/>
                  </a:lnTo>
                  <a:lnTo>
                    <a:pt x="18" y="82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4" y="69"/>
                  </a:lnTo>
                  <a:lnTo>
                    <a:pt x="11" y="64"/>
                  </a:lnTo>
                  <a:lnTo>
                    <a:pt x="9" y="60"/>
                  </a:lnTo>
                  <a:lnTo>
                    <a:pt x="7" y="56"/>
                  </a:lnTo>
                  <a:lnTo>
                    <a:pt x="4" y="53"/>
                  </a:lnTo>
                  <a:lnTo>
                    <a:pt x="3" y="49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" y="34"/>
                  </a:lnTo>
                  <a:lnTo>
                    <a:pt x="2" y="30"/>
                  </a:lnTo>
                  <a:lnTo>
                    <a:pt x="6" y="27"/>
                  </a:lnTo>
                  <a:lnTo>
                    <a:pt x="8" y="26"/>
                  </a:lnTo>
                  <a:lnTo>
                    <a:pt x="11" y="23"/>
                  </a:lnTo>
                  <a:lnTo>
                    <a:pt x="14" y="22"/>
                  </a:lnTo>
                  <a:lnTo>
                    <a:pt x="18" y="21"/>
                  </a:lnTo>
                  <a:lnTo>
                    <a:pt x="24" y="23"/>
                  </a:lnTo>
                  <a:lnTo>
                    <a:pt x="28" y="22"/>
                  </a:lnTo>
                  <a:lnTo>
                    <a:pt x="30" y="18"/>
                  </a:lnTo>
                  <a:lnTo>
                    <a:pt x="34" y="14"/>
                  </a:lnTo>
                  <a:lnTo>
                    <a:pt x="35" y="8"/>
                  </a:lnTo>
                  <a:lnTo>
                    <a:pt x="38" y="3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33" name="Freeform 149"/>
            <p:cNvSpPr>
              <a:spLocks/>
            </p:cNvSpPr>
            <p:nvPr/>
          </p:nvSpPr>
          <p:spPr bwMode="auto">
            <a:xfrm>
              <a:off x="4752975" y="4891088"/>
              <a:ext cx="38100" cy="650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2"/>
                </a:cxn>
                <a:cxn ang="0">
                  <a:pos x="14" y="7"/>
                </a:cxn>
                <a:cxn ang="0">
                  <a:pos x="19" y="10"/>
                </a:cxn>
                <a:cxn ang="0">
                  <a:pos x="24" y="15"/>
                </a:cxn>
                <a:cxn ang="0">
                  <a:pos x="21" y="16"/>
                </a:cxn>
                <a:cxn ang="0">
                  <a:pos x="19" y="19"/>
                </a:cxn>
                <a:cxn ang="0">
                  <a:pos x="17" y="23"/>
                </a:cxn>
                <a:cxn ang="0">
                  <a:pos x="14" y="27"/>
                </a:cxn>
                <a:cxn ang="0">
                  <a:pos x="11" y="31"/>
                </a:cxn>
                <a:cxn ang="0">
                  <a:pos x="9" y="35"/>
                </a:cxn>
                <a:cxn ang="0">
                  <a:pos x="6" y="39"/>
                </a:cxn>
                <a:cxn ang="0">
                  <a:pos x="5" y="41"/>
                </a:cxn>
                <a:cxn ang="0">
                  <a:pos x="2" y="38"/>
                </a:cxn>
                <a:cxn ang="0">
                  <a:pos x="0" y="35"/>
                </a:cxn>
                <a:cxn ang="0">
                  <a:pos x="3" y="33"/>
                </a:cxn>
                <a:cxn ang="0">
                  <a:pos x="6" y="30"/>
                </a:cxn>
                <a:cxn ang="0">
                  <a:pos x="7" y="28"/>
                </a:cxn>
                <a:cxn ang="0">
                  <a:pos x="10" y="27"/>
                </a:cxn>
                <a:cxn ang="0">
                  <a:pos x="11" y="22"/>
                </a:cxn>
                <a:cxn ang="0">
                  <a:pos x="10" y="18"/>
                </a:cxn>
                <a:cxn ang="0">
                  <a:pos x="7" y="14"/>
                </a:cxn>
                <a:cxn ang="0">
                  <a:pos x="5" y="8"/>
                </a:cxn>
                <a:cxn ang="0">
                  <a:pos x="4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41">
                  <a:moveTo>
                    <a:pt x="5" y="0"/>
                  </a:moveTo>
                  <a:lnTo>
                    <a:pt x="9" y="2"/>
                  </a:lnTo>
                  <a:lnTo>
                    <a:pt x="14" y="7"/>
                  </a:lnTo>
                  <a:lnTo>
                    <a:pt x="19" y="10"/>
                  </a:lnTo>
                  <a:lnTo>
                    <a:pt x="24" y="15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17" y="23"/>
                  </a:lnTo>
                  <a:lnTo>
                    <a:pt x="14" y="27"/>
                  </a:lnTo>
                  <a:lnTo>
                    <a:pt x="11" y="31"/>
                  </a:lnTo>
                  <a:lnTo>
                    <a:pt x="9" y="35"/>
                  </a:lnTo>
                  <a:lnTo>
                    <a:pt x="6" y="39"/>
                  </a:lnTo>
                  <a:lnTo>
                    <a:pt x="5" y="41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3" y="33"/>
                  </a:lnTo>
                  <a:lnTo>
                    <a:pt x="6" y="30"/>
                  </a:lnTo>
                  <a:lnTo>
                    <a:pt x="7" y="28"/>
                  </a:lnTo>
                  <a:lnTo>
                    <a:pt x="10" y="27"/>
                  </a:lnTo>
                  <a:lnTo>
                    <a:pt x="11" y="22"/>
                  </a:lnTo>
                  <a:lnTo>
                    <a:pt x="10" y="18"/>
                  </a:lnTo>
                  <a:lnTo>
                    <a:pt x="7" y="14"/>
                  </a:lnTo>
                  <a:lnTo>
                    <a:pt x="5" y="8"/>
                  </a:lnTo>
                  <a:lnTo>
                    <a:pt x="4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34" name="Freeform 150"/>
            <p:cNvSpPr>
              <a:spLocks/>
            </p:cNvSpPr>
            <p:nvPr/>
          </p:nvSpPr>
          <p:spPr bwMode="auto">
            <a:xfrm>
              <a:off x="4708525" y="4926013"/>
              <a:ext cx="28575" cy="825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5"/>
                </a:cxn>
                <a:cxn ang="0">
                  <a:pos x="11" y="11"/>
                </a:cxn>
                <a:cxn ang="0">
                  <a:pos x="10" y="17"/>
                </a:cxn>
                <a:cxn ang="0">
                  <a:pos x="9" y="24"/>
                </a:cxn>
                <a:cxn ang="0">
                  <a:pos x="7" y="29"/>
                </a:cxn>
                <a:cxn ang="0">
                  <a:pos x="7" y="36"/>
                </a:cxn>
                <a:cxn ang="0">
                  <a:pos x="8" y="38"/>
                </a:cxn>
                <a:cxn ang="0">
                  <a:pos x="9" y="40"/>
                </a:cxn>
                <a:cxn ang="0">
                  <a:pos x="13" y="41"/>
                </a:cxn>
                <a:cxn ang="0">
                  <a:pos x="18" y="43"/>
                </a:cxn>
                <a:cxn ang="0">
                  <a:pos x="13" y="47"/>
                </a:cxn>
                <a:cxn ang="0">
                  <a:pos x="9" y="52"/>
                </a:cxn>
                <a:cxn ang="0">
                  <a:pos x="5" y="45"/>
                </a:cxn>
                <a:cxn ang="0">
                  <a:pos x="3" y="40"/>
                </a:cxn>
                <a:cxn ang="0">
                  <a:pos x="1" y="34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1" y="13"/>
                </a:cxn>
                <a:cxn ang="0">
                  <a:pos x="3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8" h="52">
                  <a:moveTo>
                    <a:pt x="5" y="0"/>
                  </a:moveTo>
                  <a:lnTo>
                    <a:pt x="9" y="5"/>
                  </a:lnTo>
                  <a:lnTo>
                    <a:pt x="11" y="11"/>
                  </a:lnTo>
                  <a:lnTo>
                    <a:pt x="10" y="17"/>
                  </a:lnTo>
                  <a:lnTo>
                    <a:pt x="9" y="24"/>
                  </a:lnTo>
                  <a:lnTo>
                    <a:pt x="7" y="29"/>
                  </a:lnTo>
                  <a:lnTo>
                    <a:pt x="7" y="36"/>
                  </a:lnTo>
                  <a:lnTo>
                    <a:pt x="8" y="38"/>
                  </a:lnTo>
                  <a:lnTo>
                    <a:pt x="9" y="40"/>
                  </a:lnTo>
                  <a:lnTo>
                    <a:pt x="13" y="41"/>
                  </a:lnTo>
                  <a:lnTo>
                    <a:pt x="18" y="43"/>
                  </a:lnTo>
                  <a:lnTo>
                    <a:pt x="13" y="47"/>
                  </a:lnTo>
                  <a:lnTo>
                    <a:pt x="9" y="52"/>
                  </a:lnTo>
                  <a:lnTo>
                    <a:pt x="5" y="45"/>
                  </a:lnTo>
                  <a:lnTo>
                    <a:pt x="3" y="40"/>
                  </a:lnTo>
                  <a:lnTo>
                    <a:pt x="1" y="34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3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35" name="Freeform 151"/>
            <p:cNvSpPr>
              <a:spLocks/>
            </p:cNvSpPr>
            <p:nvPr/>
          </p:nvSpPr>
          <p:spPr bwMode="auto">
            <a:xfrm>
              <a:off x="4562475" y="4965700"/>
              <a:ext cx="42863" cy="603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2"/>
                </a:cxn>
                <a:cxn ang="0">
                  <a:pos x="19" y="8"/>
                </a:cxn>
                <a:cxn ang="0">
                  <a:pos x="23" y="12"/>
                </a:cxn>
                <a:cxn ang="0">
                  <a:pos x="26" y="17"/>
                </a:cxn>
                <a:cxn ang="0">
                  <a:pos x="27" y="22"/>
                </a:cxn>
                <a:cxn ang="0">
                  <a:pos x="26" y="28"/>
                </a:cxn>
                <a:cxn ang="0">
                  <a:pos x="23" y="33"/>
                </a:cxn>
                <a:cxn ang="0">
                  <a:pos x="18" y="38"/>
                </a:cxn>
                <a:cxn ang="0">
                  <a:pos x="19" y="33"/>
                </a:cxn>
                <a:cxn ang="0">
                  <a:pos x="18" y="28"/>
                </a:cxn>
                <a:cxn ang="0">
                  <a:pos x="13" y="23"/>
                </a:cxn>
                <a:cxn ang="0">
                  <a:pos x="7" y="19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1" y="6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7" h="38">
                  <a:moveTo>
                    <a:pt x="7" y="0"/>
                  </a:moveTo>
                  <a:lnTo>
                    <a:pt x="13" y="2"/>
                  </a:lnTo>
                  <a:lnTo>
                    <a:pt x="19" y="8"/>
                  </a:lnTo>
                  <a:lnTo>
                    <a:pt x="23" y="12"/>
                  </a:lnTo>
                  <a:lnTo>
                    <a:pt x="26" y="17"/>
                  </a:lnTo>
                  <a:lnTo>
                    <a:pt x="27" y="22"/>
                  </a:lnTo>
                  <a:lnTo>
                    <a:pt x="26" y="28"/>
                  </a:lnTo>
                  <a:lnTo>
                    <a:pt x="23" y="33"/>
                  </a:lnTo>
                  <a:lnTo>
                    <a:pt x="18" y="38"/>
                  </a:lnTo>
                  <a:lnTo>
                    <a:pt x="19" y="33"/>
                  </a:lnTo>
                  <a:lnTo>
                    <a:pt x="18" y="28"/>
                  </a:lnTo>
                  <a:lnTo>
                    <a:pt x="13" y="23"/>
                  </a:lnTo>
                  <a:lnTo>
                    <a:pt x="7" y="19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36" name="Freeform 152"/>
            <p:cNvSpPr>
              <a:spLocks/>
            </p:cNvSpPr>
            <p:nvPr/>
          </p:nvSpPr>
          <p:spPr bwMode="auto">
            <a:xfrm>
              <a:off x="4645025" y="4979988"/>
              <a:ext cx="84138" cy="1047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15" y="5"/>
                </a:cxn>
                <a:cxn ang="0">
                  <a:pos x="14" y="12"/>
                </a:cxn>
                <a:cxn ang="0">
                  <a:pos x="17" y="19"/>
                </a:cxn>
                <a:cxn ang="0">
                  <a:pos x="20" y="25"/>
                </a:cxn>
                <a:cxn ang="0">
                  <a:pos x="24" y="30"/>
                </a:cxn>
                <a:cxn ang="0">
                  <a:pos x="29" y="33"/>
                </a:cxn>
                <a:cxn ang="0">
                  <a:pos x="33" y="33"/>
                </a:cxn>
                <a:cxn ang="0">
                  <a:pos x="37" y="34"/>
                </a:cxn>
                <a:cxn ang="0">
                  <a:pos x="41" y="34"/>
                </a:cxn>
                <a:cxn ang="0">
                  <a:pos x="45" y="33"/>
                </a:cxn>
                <a:cxn ang="0">
                  <a:pos x="49" y="40"/>
                </a:cxn>
                <a:cxn ang="0">
                  <a:pos x="53" y="46"/>
                </a:cxn>
                <a:cxn ang="0">
                  <a:pos x="49" y="46"/>
                </a:cxn>
                <a:cxn ang="0">
                  <a:pos x="46" y="46"/>
                </a:cxn>
                <a:cxn ang="0">
                  <a:pos x="43" y="46"/>
                </a:cxn>
                <a:cxn ang="0">
                  <a:pos x="39" y="48"/>
                </a:cxn>
                <a:cxn ang="0">
                  <a:pos x="33" y="49"/>
                </a:cxn>
                <a:cxn ang="0">
                  <a:pos x="27" y="53"/>
                </a:cxn>
                <a:cxn ang="0">
                  <a:pos x="21" y="57"/>
                </a:cxn>
                <a:cxn ang="0">
                  <a:pos x="15" y="60"/>
                </a:cxn>
                <a:cxn ang="0">
                  <a:pos x="10" y="63"/>
                </a:cxn>
                <a:cxn ang="0">
                  <a:pos x="5" y="66"/>
                </a:cxn>
                <a:cxn ang="0">
                  <a:pos x="2" y="63"/>
                </a:cxn>
                <a:cxn ang="0">
                  <a:pos x="1" y="59"/>
                </a:cxn>
                <a:cxn ang="0">
                  <a:pos x="0" y="54"/>
                </a:cxn>
                <a:cxn ang="0">
                  <a:pos x="2" y="51"/>
                </a:cxn>
                <a:cxn ang="0">
                  <a:pos x="3" y="45"/>
                </a:cxn>
                <a:cxn ang="0">
                  <a:pos x="7" y="39"/>
                </a:cxn>
                <a:cxn ang="0">
                  <a:pos x="9" y="32"/>
                </a:cxn>
                <a:cxn ang="0">
                  <a:pos x="9" y="27"/>
                </a:cxn>
                <a:cxn ang="0">
                  <a:pos x="9" y="24"/>
                </a:cxn>
                <a:cxn ang="0">
                  <a:pos x="7" y="21"/>
                </a:cxn>
                <a:cxn ang="0">
                  <a:pos x="4" y="18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3" y="5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3" h="66">
                  <a:moveTo>
                    <a:pt x="5" y="0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15" y="5"/>
                  </a:lnTo>
                  <a:lnTo>
                    <a:pt x="14" y="12"/>
                  </a:lnTo>
                  <a:lnTo>
                    <a:pt x="17" y="19"/>
                  </a:lnTo>
                  <a:lnTo>
                    <a:pt x="20" y="25"/>
                  </a:lnTo>
                  <a:lnTo>
                    <a:pt x="24" y="30"/>
                  </a:lnTo>
                  <a:lnTo>
                    <a:pt x="29" y="33"/>
                  </a:lnTo>
                  <a:lnTo>
                    <a:pt x="33" y="33"/>
                  </a:lnTo>
                  <a:lnTo>
                    <a:pt x="37" y="34"/>
                  </a:lnTo>
                  <a:lnTo>
                    <a:pt x="41" y="34"/>
                  </a:lnTo>
                  <a:lnTo>
                    <a:pt x="45" y="33"/>
                  </a:lnTo>
                  <a:lnTo>
                    <a:pt x="49" y="40"/>
                  </a:lnTo>
                  <a:lnTo>
                    <a:pt x="53" y="46"/>
                  </a:lnTo>
                  <a:lnTo>
                    <a:pt x="49" y="46"/>
                  </a:lnTo>
                  <a:lnTo>
                    <a:pt x="46" y="46"/>
                  </a:lnTo>
                  <a:lnTo>
                    <a:pt x="43" y="46"/>
                  </a:lnTo>
                  <a:lnTo>
                    <a:pt x="39" y="48"/>
                  </a:lnTo>
                  <a:lnTo>
                    <a:pt x="33" y="49"/>
                  </a:lnTo>
                  <a:lnTo>
                    <a:pt x="27" y="53"/>
                  </a:lnTo>
                  <a:lnTo>
                    <a:pt x="21" y="57"/>
                  </a:lnTo>
                  <a:lnTo>
                    <a:pt x="15" y="60"/>
                  </a:lnTo>
                  <a:lnTo>
                    <a:pt x="10" y="63"/>
                  </a:lnTo>
                  <a:lnTo>
                    <a:pt x="5" y="66"/>
                  </a:lnTo>
                  <a:lnTo>
                    <a:pt x="2" y="63"/>
                  </a:lnTo>
                  <a:lnTo>
                    <a:pt x="1" y="59"/>
                  </a:lnTo>
                  <a:lnTo>
                    <a:pt x="0" y="54"/>
                  </a:lnTo>
                  <a:lnTo>
                    <a:pt x="2" y="51"/>
                  </a:lnTo>
                  <a:lnTo>
                    <a:pt x="3" y="45"/>
                  </a:lnTo>
                  <a:lnTo>
                    <a:pt x="7" y="39"/>
                  </a:lnTo>
                  <a:lnTo>
                    <a:pt x="9" y="32"/>
                  </a:lnTo>
                  <a:lnTo>
                    <a:pt x="9" y="27"/>
                  </a:lnTo>
                  <a:lnTo>
                    <a:pt x="9" y="24"/>
                  </a:lnTo>
                  <a:lnTo>
                    <a:pt x="7" y="21"/>
                  </a:lnTo>
                  <a:lnTo>
                    <a:pt x="4" y="18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3" y="5"/>
                  </a:lnTo>
                  <a:lnTo>
                    <a:pt x="3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37" name="Freeform 153"/>
            <p:cNvSpPr>
              <a:spLocks/>
            </p:cNvSpPr>
            <p:nvPr/>
          </p:nvSpPr>
          <p:spPr bwMode="auto">
            <a:xfrm>
              <a:off x="4752975" y="5040313"/>
              <a:ext cx="11113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3"/>
                </a:cxn>
                <a:cxn ang="0">
                  <a:pos x="6" y="6"/>
                </a:cxn>
                <a:cxn ang="0">
                  <a:pos x="7" y="8"/>
                </a:cxn>
                <a:cxn ang="0">
                  <a:pos x="7" y="11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4">
                  <a:moveTo>
                    <a:pt x="4" y="0"/>
                  </a:moveTo>
                  <a:lnTo>
                    <a:pt x="5" y="3"/>
                  </a:lnTo>
                  <a:lnTo>
                    <a:pt x="6" y="6"/>
                  </a:lnTo>
                  <a:lnTo>
                    <a:pt x="7" y="8"/>
                  </a:lnTo>
                  <a:lnTo>
                    <a:pt x="7" y="11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38" name="Freeform 154"/>
            <p:cNvSpPr>
              <a:spLocks/>
            </p:cNvSpPr>
            <p:nvPr/>
          </p:nvSpPr>
          <p:spPr bwMode="auto">
            <a:xfrm>
              <a:off x="4456113" y="5084763"/>
              <a:ext cx="30163" cy="492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2"/>
                </a:cxn>
                <a:cxn ang="0">
                  <a:pos x="13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19" y="24"/>
                </a:cxn>
                <a:cxn ang="0">
                  <a:pos x="16" y="28"/>
                </a:cxn>
                <a:cxn ang="0">
                  <a:pos x="13" y="29"/>
                </a:cxn>
                <a:cxn ang="0">
                  <a:pos x="9" y="31"/>
                </a:cxn>
                <a:cxn ang="0">
                  <a:pos x="5" y="31"/>
                </a:cxn>
                <a:cxn ang="0">
                  <a:pos x="2" y="31"/>
                </a:cxn>
                <a:cxn ang="0">
                  <a:pos x="0" y="26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9" h="31">
                  <a:moveTo>
                    <a:pt x="4" y="0"/>
                  </a:moveTo>
                  <a:lnTo>
                    <a:pt x="9" y="2"/>
                  </a:lnTo>
                  <a:lnTo>
                    <a:pt x="13" y="6"/>
                  </a:lnTo>
                  <a:lnTo>
                    <a:pt x="17" y="12"/>
                  </a:lnTo>
                  <a:lnTo>
                    <a:pt x="19" y="19"/>
                  </a:lnTo>
                  <a:lnTo>
                    <a:pt x="19" y="24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1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39" name="Freeform 155"/>
            <p:cNvSpPr>
              <a:spLocks/>
            </p:cNvSpPr>
            <p:nvPr/>
          </p:nvSpPr>
          <p:spPr bwMode="auto">
            <a:xfrm>
              <a:off x="4505325" y="5108575"/>
              <a:ext cx="141288" cy="109538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9" y="3"/>
                </a:cxn>
                <a:cxn ang="0">
                  <a:pos x="89" y="9"/>
                </a:cxn>
                <a:cxn ang="0">
                  <a:pos x="89" y="13"/>
                </a:cxn>
                <a:cxn ang="0">
                  <a:pos x="89" y="17"/>
                </a:cxn>
                <a:cxn ang="0">
                  <a:pos x="89" y="21"/>
                </a:cxn>
                <a:cxn ang="0">
                  <a:pos x="89" y="24"/>
                </a:cxn>
                <a:cxn ang="0">
                  <a:pos x="85" y="21"/>
                </a:cxn>
                <a:cxn ang="0">
                  <a:pos x="81" y="20"/>
                </a:cxn>
                <a:cxn ang="0">
                  <a:pos x="78" y="19"/>
                </a:cxn>
                <a:cxn ang="0">
                  <a:pos x="76" y="19"/>
                </a:cxn>
                <a:cxn ang="0">
                  <a:pos x="72" y="18"/>
                </a:cxn>
                <a:cxn ang="0">
                  <a:pos x="69" y="20"/>
                </a:cxn>
                <a:cxn ang="0">
                  <a:pos x="67" y="22"/>
                </a:cxn>
                <a:cxn ang="0">
                  <a:pos x="65" y="25"/>
                </a:cxn>
                <a:cxn ang="0">
                  <a:pos x="63" y="29"/>
                </a:cxn>
                <a:cxn ang="0">
                  <a:pos x="63" y="34"/>
                </a:cxn>
                <a:cxn ang="0">
                  <a:pos x="61" y="40"/>
                </a:cxn>
                <a:cxn ang="0">
                  <a:pos x="61" y="45"/>
                </a:cxn>
                <a:cxn ang="0">
                  <a:pos x="60" y="49"/>
                </a:cxn>
                <a:cxn ang="0">
                  <a:pos x="59" y="54"/>
                </a:cxn>
                <a:cxn ang="0">
                  <a:pos x="57" y="59"/>
                </a:cxn>
                <a:cxn ang="0">
                  <a:pos x="55" y="63"/>
                </a:cxn>
                <a:cxn ang="0">
                  <a:pos x="52" y="66"/>
                </a:cxn>
                <a:cxn ang="0">
                  <a:pos x="48" y="69"/>
                </a:cxn>
                <a:cxn ang="0">
                  <a:pos x="41" y="65"/>
                </a:cxn>
                <a:cxn ang="0">
                  <a:pos x="35" y="64"/>
                </a:cxn>
                <a:cxn ang="0">
                  <a:pos x="29" y="63"/>
                </a:cxn>
                <a:cxn ang="0">
                  <a:pos x="22" y="63"/>
                </a:cxn>
                <a:cxn ang="0">
                  <a:pos x="15" y="62"/>
                </a:cxn>
                <a:cxn ang="0">
                  <a:pos x="10" y="60"/>
                </a:cxn>
                <a:cxn ang="0">
                  <a:pos x="7" y="57"/>
                </a:cxn>
                <a:cxn ang="0">
                  <a:pos x="5" y="54"/>
                </a:cxn>
                <a:cxn ang="0">
                  <a:pos x="2" y="52"/>
                </a:cxn>
                <a:cxn ang="0">
                  <a:pos x="0" y="48"/>
                </a:cxn>
                <a:cxn ang="0">
                  <a:pos x="5" y="45"/>
                </a:cxn>
                <a:cxn ang="0">
                  <a:pos x="8" y="42"/>
                </a:cxn>
                <a:cxn ang="0">
                  <a:pos x="11" y="38"/>
                </a:cxn>
                <a:cxn ang="0">
                  <a:pos x="13" y="34"/>
                </a:cxn>
                <a:cxn ang="0">
                  <a:pos x="15" y="30"/>
                </a:cxn>
                <a:cxn ang="0">
                  <a:pos x="15" y="25"/>
                </a:cxn>
                <a:cxn ang="0">
                  <a:pos x="13" y="21"/>
                </a:cxn>
                <a:cxn ang="0">
                  <a:pos x="12" y="18"/>
                </a:cxn>
                <a:cxn ang="0">
                  <a:pos x="15" y="17"/>
                </a:cxn>
                <a:cxn ang="0">
                  <a:pos x="19" y="17"/>
                </a:cxn>
                <a:cxn ang="0">
                  <a:pos x="22" y="17"/>
                </a:cxn>
                <a:cxn ang="0">
                  <a:pos x="27" y="17"/>
                </a:cxn>
                <a:cxn ang="0">
                  <a:pos x="33" y="19"/>
                </a:cxn>
                <a:cxn ang="0">
                  <a:pos x="40" y="21"/>
                </a:cxn>
                <a:cxn ang="0">
                  <a:pos x="47" y="22"/>
                </a:cxn>
                <a:cxn ang="0">
                  <a:pos x="54" y="21"/>
                </a:cxn>
                <a:cxn ang="0">
                  <a:pos x="56" y="19"/>
                </a:cxn>
                <a:cxn ang="0">
                  <a:pos x="60" y="17"/>
                </a:cxn>
                <a:cxn ang="0">
                  <a:pos x="62" y="13"/>
                </a:cxn>
                <a:cxn ang="0">
                  <a:pos x="66" y="9"/>
                </a:cxn>
                <a:cxn ang="0">
                  <a:pos x="71" y="7"/>
                </a:cxn>
                <a:cxn ang="0">
                  <a:pos x="78" y="4"/>
                </a:cxn>
                <a:cxn ang="0">
                  <a:pos x="85" y="1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69">
                  <a:moveTo>
                    <a:pt x="89" y="0"/>
                  </a:moveTo>
                  <a:lnTo>
                    <a:pt x="89" y="3"/>
                  </a:lnTo>
                  <a:lnTo>
                    <a:pt x="89" y="9"/>
                  </a:lnTo>
                  <a:lnTo>
                    <a:pt x="89" y="13"/>
                  </a:lnTo>
                  <a:lnTo>
                    <a:pt x="89" y="17"/>
                  </a:lnTo>
                  <a:lnTo>
                    <a:pt x="89" y="21"/>
                  </a:lnTo>
                  <a:lnTo>
                    <a:pt x="89" y="24"/>
                  </a:lnTo>
                  <a:lnTo>
                    <a:pt x="85" y="21"/>
                  </a:lnTo>
                  <a:lnTo>
                    <a:pt x="81" y="20"/>
                  </a:lnTo>
                  <a:lnTo>
                    <a:pt x="78" y="19"/>
                  </a:lnTo>
                  <a:lnTo>
                    <a:pt x="76" y="19"/>
                  </a:lnTo>
                  <a:lnTo>
                    <a:pt x="72" y="18"/>
                  </a:lnTo>
                  <a:lnTo>
                    <a:pt x="69" y="20"/>
                  </a:lnTo>
                  <a:lnTo>
                    <a:pt x="67" y="22"/>
                  </a:lnTo>
                  <a:lnTo>
                    <a:pt x="65" y="25"/>
                  </a:lnTo>
                  <a:lnTo>
                    <a:pt x="63" y="29"/>
                  </a:lnTo>
                  <a:lnTo>
                    <a:pt x="63" y="34"/>
                  </a:lnTo>
                  <a:lnTo>
                    <a:pt x="61" y="40"/>
                  </a:lnTo>
                  <a:lnTo>
                    <a:pt x="61" y="45"/>
                  </a:lnTo>
                  <a:lnTo>
                    <a:pt x="60" y="49"/>
                  </a:lnTo>
                  <a:lnTo>
                    <a:pt x="59" y="54"/>
                  </a:lnTo>
                  <a:lnTo>
                    <a:pt x="57" y="59"/>
                  </a:lnTo>
                  <a:lnTo>
                    <a:pt x="55" y="63"/>
                  </a:lnTo>
                  <a:lnTo>
                    <a:pt x="52" y="66"/>
                  </a:lnTo>
                  <a:lnTo>
                    <a:pt x="48" y="69"/>
                  </a:lnTo>
                  <a:lnTo>
                    <a:pt x="41" y="65"/>
                  </a:lnTo>
                  <a:lnTo>
                    <a:pt x="35" y="64"/>
                  </a:lnTo>
                  <a:lnTo>
                    <a:pt x="29" y="63"/>
                  </a:lnTo>
                  <a:lnTo>
                    <a:pt x="22" y="63"/>
                  </a:lnTo>
                  <a:lnTo>
                    <a:pt x="15" y="62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5" y="54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5" y="45"/>
                  </a:lnTo>
                  <a:lnTo>
                    <a:pt x="8" y="42"/>
                  </a:lnTo>
                  <a:lnTo>
                    <a:pt x="11" y="38"/>
                  </a:lnTo>
                  <a:lnTo>
                    <a:pt x="13" y="34"/>
                  </a:lnTo>
                  <a:lnTo>
                    <a:pt x="15" y="30"/>
                  </a:lnTo>
                  <a:lnTo>
                    <a:pt x="15" y="25"/>
                  </a:lnTo>
                  <a:lnTo>
                    <a:pt x="13" y="21"/>
                  </a:lnTo>
                  <a:lnTo>
                    <a:pt x="12" y="18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22" y="17"/>
                  </a:lnTo>
                  <a:lnTo>
                    <a:pt x="27" y="17"/>
                  </a:lnTo>
                  <a:lnTo>
                    <a:pt x="33" y="19"/>
                  </a:lnTo>
                  <a:lnTo>
                    <a:pt x="40" y="21"/>
                  </a:lnTo>
                  <a:lnTo>
                    <a:pt x="47" y="22"/>
                  </a:lnTo>
                  <a:lnTo>
                    <a:pt x="54" y="21"/>
                  </a:lnTo>
                  <a:lnTo>
                    <a:pt x="56" y="19"/>
                  </a:lnTo>
                  <a:lnTo>
                    <a:pt x="60" y="17"/>
                  </a:lnTo>
                  <a:lnTo>
                    <a:pt x="62" y="13"/>
                  </a:lnTo>
                  <a:lnTo>
                    <a:pt x="66" y="9"/>
                  </a:lnTo>
                  <a:lnTo>
                    <a:pt x="71" y="7"/>
                  </a:lnTo>
                  <a:lnTo>
                    <a:pt x="78" y="4"/>
                  </a:lnTo>
                  <a:lnTo>
                    <a:pt x="85" y="1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0" name="Freeform 156"/>
            <p:cNvSpPr>
              <a:spLocks/>
            </p:cNvSpPr>
            <p:nvPr/>
          </p:nvSpPr>
          <p:spPr bwMode="auto">
            <a:xfrm>
              <a:off x="4427538" y="5137150"/>
              <a:ext cx="30163" cy="444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1"/>
                </a:cxn>
                <a:cxn ang="0">
                  <a:pos x="14" y="5"/>
                </a:cxn>
                <a:cxn ang="0">
                  <a:pos x="17" y="10"/>
                </a:cxn>
                <a:cxn ang="0">
                  <a:pos x="19" y="18"/>
                </a:cxn>
                <a:cxn ang="0">
                  <a:pos x="18" y="22"/>
                </a:cxn>
                <a:cxn ang="0">
                  <a:pos x="16" y="27"/>
                </a:cxn>
                <a:cxn ang="0">
                  <a:pos x="12" y="27"/>
                </a:cxn>
                <a:cxn ang="0">
                  <a:pos x="9" y="28"/>
                </a:cxn>
                <a:cxn ang="0">
                  <a:pos x="5" y="28"/>
                </a:cxn>
                <a:cxn ang="0">
                  <a:pos x="1" y="28"/>
                </a:cxn>
                <a:cxn ang="0">
                  <a:pos x="0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9" h="28">
                  <a:moveTo>
                    <a:pt x="3" y="0"/>
                  </a:moveTo>
                  <a:lnTo>
                    <a:pt x="8" y="1"/>
                  </a:lnTo>
                  <a:lnTo>
                    <a:pt x="14" y="5"/>
                  </a:lnTo>
                  <a:lnTo>
                    <a:pt x="17" y="10"/>
                  </a:lnTo>
                  <a:lnTo>
                    <a:pt x="19" y="18"/>
                  </a:lnTo>
                  <a:lnTo>
                    <a:pt x="18" y="22"/>
                  </a:lnTo>
                  <a:lnTo>
                    <a:pt x="16" y="27"/>
                  </a:lnTo>
                  <a:lnTo>
                    <a:pt x="12" y="27"/>
                  </a:lnTo>
                  <a:lnTo>
                    <a:pt x="9" y="28"/>
                  </a:lnTo>
                  <a:lnTo>
                    <a:pt x="5" y="28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9"/>
                  </a:lnTo>
                  <a:lnTo>
                    <a:pt x="1" y="5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1" name="Freeform 157"/>
            <p:cNvSpPr>
              <a:spLocks/>
            </p:cNvSpPr>
            <p:nvPr/>
          </p:nvSpPr>
          <p:spPr bwMode="auto">
            <a:xfrm>
              <a:off x="4729163" y="5143500"/>
              <a:ext cx="42863" cy="333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2"/>
                </a:cxn>
                <a:cxn ang="0">
                  <a:pos x="10" y="4"/>
                </a:cxn>
                <a:cxn ang="0">
                  <a:pos x="13" y="5"/>
                </a:cxn>
                <a:cxn ang="0">
                  <a:pos x="18" y="7"/>
                </a:cxn>
                <a:cxn ang="0">
                  <a:pos x="21" y="9"/>
                </a:cxn>
                <a:cxn ang="0">
                  <a:pos x="25" y="11"/>
                </a:cxn>
                <a:cxn ang="0">
                  <a:pos x="27" y="16"/>
                </a:cxn>
                <a:cxn ang="0">
                  <a:pos x="27" y="21"/>
                </a:cxn>
                <a:cxn ang="0">
                  <a:pos x="25" y="21"/>
                </a:cxn>
                <a:cxn ang="0">
                  <a:pos x="20" y="21"/>
                </a:cxn>
                <a:cxn ang="0">
                  <a:pos x="17" y="21"/>
                </a:cxn>
                <a:cxn ang="0">
                  <a:pos x="13" y="21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2" y="21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1" y="9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7" h="21">
                  <a:moveTo>
                    <a:pt x="2" y="0"/>
                  </a:moveTo>
                  <a:lnTo>
                    <a:pt x="6" y="2"/>
                  </a:lnTo>
                  <a:lnTo>
                    <a:pt x="10" y="4"/>
                  </a:lnTo>
                  <a:lnTo>
                    <a:pt x="13" y="5"/>
                  </a:lnTo>
                  <a:lnTo>
                    <a:pt x="18" y="7"/>
                  </a:lnTo>
                  <a:lnTo>
                    <a:pt x="21" y="9"/>
                  </a:lnTo>
                  <a:lnTo>
                    <a:pt x="25" y="11"/>
                  </a:lnTo>
                  <a:lnTo>
                    <a:pt x="27" y="16"/>
                  </a:lnTo>
                  <a:lnTo>
                    <a:pt x="27" y="21"/>
                  </a:lnTo>
                  <a:lnTo>
                    <a:pt x="25" y="21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3" y="21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1" y="9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2" name="Freeform 158"/>
            <p:cNvSpPr>
              <a:spLocks/>
            </p:cNvSpPr>
            <p:nvPr/>
          </p:nvSpPr>
          <p:spPr bwMode="auto">
            <a:xfrm>
              <a:off x="4546600" y="5149850"/>
              <a:ext cx="30163" cy="444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1"/>
                </a:cxn>
                <a:cxn ang="0">
                  <a:pos x="13" y="5"/>
                </a:cxn>
                <a:cxn ang="0">
                  <a:pos x="17" y="11"/>
                </a:cxn>
                <a:cxn ang="0">
                  <a:pos x="19" y="17"/>
                </a:cxn>
                <a:cxn ang="0">
                  <a:pos x="19" y="22"/>
                </a:cxn>
                <a:cxn ang="0">
                  <a:pos x="15" y="26"/>
                </a:cxn>
                <a:cxn ang="0">
                  <a:pos x="13" y="27"/>
                </a:cxn>
                <a:cxn ang="0">
                  <a:pos x="10" y="28"/>
                </a:cxn>
                <a:cxn ang="0">
                  <a:pos x="6" y="28"/>
                </a:cxn>
                <a:cxn ang="0">
                  <a:pos x="2" y="28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0" y="17"/>
                </a:cxn>
                <a:cxn ang="0">
                  <a:pos x="1" y="14"/>
                </a:cxn>
                <a:cxn ang="0">
                  <a:pos x="1" y="8"/>
                </a:cxn>
                <a:cxn ang="0">
                  <a:pos x="1" y="4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9" h="28">
                  <a:moveTo>
                    <a:pt x="4" y="0"/>
                  </a:moveTo>
                  <a:lnTo>
                    <a:pt x="9" y="1"/>
                  </a:lnTo>
                  <a:lnTo>
                    <a:pt x="13" y="5"/>
                  </a:lnTo>
                  <a:lnTo>
                    <a:pt x="17" y="11"/>
                  </a:lnTo>
                  <a:lnTo>
                    <a:pt x="19" y="17"/>
                  </a:lnTo>
                  <a:lnTo>
                    <a:pt x="19" y="22"/>
                  </a:lnTo>
                  <a:lnTo>
                    <a:pt x="15" y="26"/>
                  </a:lnTo>
                  <a:lnTo>
                    <a:pt x="13" y="27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2" y="28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1" y="8"/>
                  </a:lnTo>
                  <a:lnTo>
                    <a:pt x="1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3" name="Freeform 159"/>
            <p:cNvSpPr>
              <a:spLocks/>
            </p:cNvSpPr>
            <p:nvPr/>
          </p:nvSpPr>
          <p:spPr bwMode="auto">
            <a:xfrm>
              <a:off x="4746625" y="5159375"/>
              <a:ext cx="112713" cy="73025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2" y="1"/>
                </a:cxn>
                <a:cxn ang="0">
                  <a:pos x="64" y="4"/>
                </a:cxn>
                <a:cxn ang="0">
                  <a:pos x="67" y="6"/>
                </a:cxn>
                <a:cxn ang="0">
                  <a:pos x="71" y="9"/>
                </a:cxn>
                <a:cxn ang="0">
                  <a:pos x="66" y="10"/>
                </a:cxn>
                <a:cxn ang="0">
                  <a:pos x="62" y="12"/>
                </a:cxn>
                <a:cxn ang="0">
                  <a:pos x="58" y="14"/>
                </a:cxn>
                <a:cxn ang="0">
                  <a:pos x="55" y="18"/>
                </a:cxn>
                <a:cxn ang="0">
                  <a:pos x="49" y="22"/>
                </a:cxn>
                <a:cxn ang="0">
                  <a:pos x="45" y="26"/>
                </a:cxn>
                <a:cxn ang="0">
                  <a:pos x="41" y="30"/>
                </a:cxn>
                <a:cxn ang="0">
                  <a:pos x="38" y="35"/>
                </a:cxn>
                <a:cxn ang="0">
                  <a:pos x="33" y="37"/>
                </a:cxn>
                <a:cxn ang="0">
                  <a:pos x="28" y="40"/>
                </a:cxn>
                <a:cxn ang="0">
                  <a:pos x="23" y="42"/>
                </a:cxn>
                <a:cxn ang="0">
                  <a:pos x="19" y="46"/>
                </a:cxn>
                <a:cxn ang="0">
                  <a:pos x="14" y="46"/>
                </a:cxn>
                <a:cxn ang="0">
                  <a:pos x="9" y="46"/>
                </a:cxn>
                <a:cxn ang="0">
                  <a:pos x="4" y="44"/>
                </a:cxn>
                <a:cxn ang="0">
                  <a:pos x="0" y="40"/>
                </a:cxn>
                <a:cxn ang="0">
                  <a:pos x="4" y="40"/>
                </a:cxn>
                <a:cxn ang="0">
                  <a:pos x="8" y="39"/>
                </a:cxn>
                <a:cxn ang="0">
                  <a:pos x="14" y="38"/>
                </a:cxn>
                <a:cxn ang="0">
                  <a:pos x="18" y="37"/>
                </a:cxn>
                <a:cxn ang="0">
                  <a:pos x="22" y="34"/>
                </a:cxn>
                <a:cxn ang="0">
                  <a:pos x="26" y="32"/>
                </a:cxn>
                <a:cxn ang="0">
                  <a:pos x="30" y="30"/>
                </a:cxn>
                <a:cxn ang="0">
                  <a:pos x="34" y="28"/>
                </a:cxn>
                <a:cxn ang="0">
                  <a:pos x="38" y="24"/>
                </a:cxn>
                <a:cxn ang="0">
                  <a:pos x="41" y="20"/>
                </a:cxn>
                <a:cxn ang="0">
                  <a:pos x="45" y="17"/>
                </a:cxn>
                <a:cxn ang="0">
                  <a:pos x="48" y="14"/>
                </a:cxn>
                <a:cxn ang="0">
                  <a:pos x="55" y="7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71" h="46">
                  <a:moveTo>
                    <a:pt x="61" y="0"/>
                  </a:moveTo>
                  <a:lnTo>
                    <a:pt x="62" y="1"/>
                  </a:lnTo>
                  <a:lnTo>
                    <a:pt x="64" y="4"/>
                  </a:lnTo>
                  <a:lnTo>
                    <a:pt x="67" y="6"/>
                  </a:lnTo>
                  <a:lnTo>
                    <a:pt x="71" y="9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55" y="18"/>
                  </a:lnTo>
                  <a:lnTo>
                    <a:pt x="49" y="22"/>
                  </a:lnTo>
                  <a:lnTo>
                    <a:pt x="45" y="26"/>
                  </a:lnTo>
                  <a:lnTo>
                    <a:pt x="41" y="30"/>
                  </a:lnTo>
                  <a:lnTo>
                    <a:pt x="38" y="35"/>
                  </a:lnTo>
                  <a:lnTo>
                    <a:pt x="33" y="37"/>
                  </a:lnTo>
                  <a:lnTo>
                    <a:pt x="28" y="40"/>
                  </a:lnTo>
                  <a:lnTo>
                    <a:pt x="23" y="42"/>
                  </a:lnTo>
                  <a:lnTo>
                    <a:pt x="19" y="46"/>
                  </a:lnTo>
                  <a:lnTo>
                    <a:pt x="14" y="46"/>
                  </a:lnTo>
                  <a:lnTo>
                    <a:pt x="9" y="46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8" y="39"/>
                  </a:lnTo>
                  <a:lnTo>
                    <a:pt x="14" y="38"/>
                  </a:lnTo>
                  <a:lnTo>
                    <a:pt x="18" y="37"/>
                  </a:lnTo>
                  <a:lnTo>
                    <a:pt x="22" y="34"/>
                  </a:lnTo>
                  <a:lnTo>
                    <a:pt x="26" y="32"/>
                  </a:lnTo>
                  <a:lnTo>
                    <a:pt x="30" y="30"/>
                  </a:lnTo>
                  <a:lnTo>
                    <a:pt x="34" y="28"/>
                  </a:lnTo>
                  <a:lnTo>
                    <a:pt x="38" y="24"/>
                  </a:lnTo>
                  <a:lnTo>
                    <a:pt x="41" y="20"/>
                  </a:lnTo>
                  <a:lnTo>
                    <a:pt x="45" y="17"/>
                  </a:lnTo>
                  <a:lnTo>
                    <a:pt x="48" y="14"/>
                  </a:lnTo>
                  <a:lnTo>
                    <a:pt x="55" y="7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4" name="Freeform 160"/>
            <p:cNvSpPr>
              <a:spLocks/>
            </p:cNvSpPr>
            <p:nvPr/>
          </p:nvSpPr>
          <p:spPr bwMode="auto">
            <a:xfrm>
              <a:off x="4649788" y="5184775"/>
              <a:ext cx="26988" cy="555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4"/>
                </a:cxn>
                <a:cxn ang="0">
                  <a:pos x="17" y="11"/>
                </a:cxn>
                <a:cxn ang="0">
                  <a:pos x="17" y="16"/>
                </a:cxn>
                <a:cxn ang="0">
                  <a:pos x="16" y="21"/>
                </a:cxn>
                <a:cxn ang="0">
                  <a:pos x="12" y="25"/>
                </a:cxn>
                <a:cxn ang="0">
                  <a:pos x="9" y="31"/>
                </a:cxn>
                <a:cxn ang="0">
                  <a:pos x="4" y="33"/>
                </a:cxn>
                <a:cxn ang="0">
                  <a:pos x="0" y="35"/>
                </a:cxn>
                <a:cxn ang="0">
                  <a:pos x="2" y="31"/>
                </a:cxn>
                <a:cxn ang="0">
                  <a:pos x="4" y="26"/>
                </a:cxn>
                <a:cxn ang="0">
                  <a:pos x="4" y="21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7" h="35">
                  <a:moveTo>
                    <a:pt x="16" y="0"/>
                  </a:moveTo>
                  <a:lnTo>
                    <a:pt x="17" y="4"/>
                  </a:lnTo>
                  <a:lnTo>
                    <a:pt x="17" y="11"/>
                  </a:lnTo>
                  <a:lnTo>
                    <a:pt x="17" y="16"/>
                  </a:lnTo>
                  <a:lnTo>
                    <a:pt x="16" y="21"/>
                  </a:lnTo>
                  <a:lnTo>
                    <a:pt x="12" y="25"/>
                  </a:lnTo>
                  <a:lnTo>
                    <a:pt x="9" y="31"/>
                  </a:lnTo>
                  <a:lnTo>
                    <a:pt x="4" y="33"/>
                  </a:lnTo>
                  <a:lnTo>
                    <a:pt x="0" y="35"/>
                  </a:lnTo>
                  <a:lnTo>
                    <a:pt x="2" y="31"/>
                  </a:lnTo>
                  <a:lnTo>
                    <a:pt x="4" y="26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6" y="5"/>
                  </a:lnTo>
                  <a:lnTo>
                    <a:pt x="7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5" name="Freeform 161"/>
            <p:cNvSpPr>
              <a:spLocks/>
            </p:cNvSpPr>
            <p:nvPr/>
          </p:nvSpPr>
          <p:spPr bwMode="auto">
            <a:xfrm>
              <a:off x="4538663" y="5246688"/>
              <a:ext cx="52388" cy="6826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2"/>
                </a:cxn>
                <a:cxn ang="0">
                  <a:pos x="20" y="6"/>
                </a:cxn>
                <a:cxn ang="0">
                  <a:pos x="27" y="10"/>
                </a:cxn>
                <a:cxn ang="0">
                  <a:pos x="33" y="13"/>
                </a:cxn>
                <a:cxn ang="0">
                  <a:pos x="28" y="16"/>
                </a:cxn>
                <a:cxn ang="0">
                  <a:pos x="26" y="22"/>
                </a:cxn>
                <a:cxn ang="0">
                  <a:pos x="22" y="29"/>
                </a:cxn>
                <a:cxn ang="0">
                  <a:pos x="20" y="35"/>
                </a:cxn>
                <a:cxn ang="0">
                  <a:pos x="16" y="40"/>
                </a:cxn>
                <a:cxn ang="0">
                  <a:pos x="13" y="43"/>
                </a:cxn>
                <a:cxn ang="0">
                  <a:pos x="10" y="43"/>
                </a:cxn>
                <a:cxn ang="0">
                  <a:pos x="8" y="43"/>
                </a:cxn>
                <a:cxn ang="0">
                  <a:pos x="4" y="42"/>
                </a:cxn>
                <a:cxn ang="0">
                  <a:pos x="0" y="41"/>
                </a:cxn>
                <a:cxn ang="0">
                  <a:pos x="4" y="38"/>
                </a:cxn>
                <a:cxn ang="0">
                  <a:pos x="8" y="36"/>
                </a:cxn>
                <a:cxn ang="0">
                  <a:pos x="9" y="34"/>
                </a:cxn>
                <a:cxn ang="0">
                  <a:pos x="11" y="32"/>
                </a:cxn>
                <a:cxn ang="0">
                  <a:pos x="11" y="26"/>
                </a:cxn>
                <a:cxn ang="0">
                  <a:pos x="10" y="21"/>
                </a:cxn>
                <a:cxn ang="0">
                  <a:pos x="8" y="16"/>
                </a:cxn>
                <a:cxn ang="0">
                  <a:pos x="6" y="10"/>
                </a:cxn>
                <a:cxn ang="0">
                  <a:pos x="7" y="4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3" h="43">
                  <a:moveTo>
                    <a:pt x="11" y="0"/>
                  </a:moveTo>
                  <a:lnTo>
                    <a:pt x="13" y="2"/>
                  </a:lnTo>
                  <a:lnTo>
                    <a:pt x="20" y="6"/>
                  </a:lnTo>
                  <a:lnTo>
                    <a:pt x="27" y="10"/>
                  </a:lnTo>
                  <a:lnTo>
                    <a:pt x="33" y="13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2" y="29"/>
                  </a:lnTo>
                  <a:lnTo>
                    <a:pt x="20" y="35"/>
                  </a:lnTo>
                  <a:lnTo>
                    <a:pt x="16" y="40"/>
                  </a:lnTo>
                  <a:lnTo>
                    <a:pt x="13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4" y="42"/>
                  </a:lnTo>
                  <a:lnTo>
                    <a:pt x="0" y="41"/>
                  </a:lnTo>
                  <a:lnTo>
                    <a:pt x="4" y="38"/>
                  </a:lnTo>
                  <a:lnTo>
                    <a:pt x="8" y="36"/>
                  </a:lnTo>
                  <a:lnTo>
                    <a:pt x="9" y="34"/>
                  </a:lnTo>
                  <a:lnTo>
                    <a:pt x="11" y="32"/>
                  </a:lnTo>
                  <a:lnTo>
                    <a:pt x="11" y="26"/>
                  </a:lnTo>
                  <a:lnTo>
                    <a:pt x="10" y="21"/>
                  </a:lnTo>
                  <a:lnTo>
                    <a:pt x="8" y="16"/>
                  </a:lnTo>
                  <a:lnTo>
                    <a:pt x="6" y="10"/>
                  </a:lnTo>
                  <a:lnTo>
                    <a:pt x="7" y="4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6" name="Freeform 162"/>
            <p:cNvSpPr>
              <a:spLocks/>
            </p:cNvSpPr>
            <p:nvPr/>
          </p:nvSpPr>
          <p:spPr bwMode="auto">
            <a:xfrm>
              <a:off x="4752975" y="5249863"/>
              <a:ext cx="61913" cy="4762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9" y="4"/>
                </a:cxn>
                <a:cxn ang="0">
                  <a:pos x="39" y="12"/>
                </a:cxn>
                <a:cxn ang="0">
                  <a:pos x="37" y="18"/>
                </a:cxn>
                <a:cxn ang="0">
                  <a:pos x="34" y="24"/>
                </a:cxn>
                <a:cxn ang="0">
                  <a:pos x="27" y="28"/>
                </a:cxn>
                <a:cxn ang="0">
                  <a:pos x="21" y="30"/>
                </a:cxn>
                <a:cxn ang="0">
                  <a:pos x="17" y="29"/>
                </a:cxn>
                <a:cxn ang="0">
                  <a:pos x="15" y="29"/>
                </a:cxn>
                <a:cxn ang="0">
                  <a:pos x="12" y="25"/>
                </a:cxn>
                <a:cxn ang="0">
                  <a:pos x="10" y="22"/>
                </a:cxn>
                <a:cxn ang="0">
                  <a:pos x="4" y="24"/>
                </a:cxn>
                <a:cxn ang="0">
                  <a:pos x="0" y="27"/>
                </a:cxn>
                <a:cxn ang="0">
                  <a:pos x="2" y="21"/>
                </a:cxn>
                <a:cxn ang="0">
                  <a:pos x="7" y="18"/>
                </a:cxn>
                <a:cxn ang="0">
                  <a:pos x="13" y="16"/>
                </a:cxn>
                <a:cxn ang="0">
                  <a:pos x="19" y="15"/>
                </a:cxn>
                <a:cxn ang="0">
                  <a:pos x="24" y="12"/>
                </a:cxn>
                <a:cxn ang="0">
                  <a:pos x="30" y="10"/>
                </a:cxn>
                <a:cxn ang="0">
                  <a:pos x="33" y="5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39" h="30">
                  <a:moveTo>
                    <a:pt x="34" y="0"/>
                  </a:moveTo>
                  <a:lnTo>
                    <a:pt x="39" y="4"/>
                  </a:lnTo>
                  <a:lnTo>
                    <a:pt x="39" y="12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27" y="28"/>
                  </a:lnTo>
                  <a:lnTo>
                    <a:pt x="21" y="30"/>
                  </a:lnTo>
                  <a:lnTo>
                    <a:pt x="17" y="29"/>
                  </a:lnTo>
                  <a:lnTo>
                    <a:pt x="15" y="29"/>
                  </a:lnTo>
                  <a:lnTo>
                    <a:pt x="12" y="25"/>
                  </a:lnTo>
                  <a:lnTo>
                    <a:pt x="10" y="22"/>
                  </a:lnTo>
                  <a:lnTo>
                    <a:pt x="4" y="24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7" y="18"/>
                  </a:lnTo>
                  <a:lnTo>
                    <a:pt x="13" y="16"/>
                  </a:lnTo>
                  <a:lnTo>
                    <a:pt x="19" y="15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3" y="5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7" name="Freeform 163"/>
            <p:cNvSpPr>
              <a:spLocks/>
            </p:cNvSpPr>
            <p:nvPr/>
          </p:nvSpPr>
          <p:spPr bwMode="auto">
            <a:xfrm>
              <a:off x="4379913" y="5362575"/>
              <a:ext cx="201613" cy="103188"/>
            </a:xfrm>
            <a:custGeom>
              <a:avLst/>
              <a:gdLst/>
              <a:ahLst/>
              <a:cxnLst>
                <a:cxn ang="0">
                  <a:pos x="68" y="4"/>
                </a:cxn>
                <a:cxn ang="0">
                  <a:pos x="68" y="13"/>
                </a:cxn>
                <a:cxn ang="0">
                  <a:pos x="70" y="22"/>
                </a:cxn>
                <a:cxn ang="0">
                  <a:pos x="75" y="30"/>
                </a:cxn>
                <a:cxn ang="0">
                  <a:pos x="81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5" y="37"/>
                </a:cxn>
                <a:cxn ang="0">
                  <a:pos x="108" y="38"/>
                </a:cxn>
                <a:cxn ang="0">
                  <a:pos x="115" y="45"/>
                </a:cxn>
                <a:cxn ang="0">
                  <a:pos x="124" y="52"/>
                </a:cxn>
                <a:cxn ang="0">
                  <a:pos x="126" y="61"/>
                </a:cxn>
                <a:cxn ang="0">
                  <a:pos x="118" y="60"/>
                </a:cxn>
                <a:cxn ang="0">
                  <a:pos x="113" y="53"/>
                </a:cxn>
                <a:cxn ang="0">
                  <a:pos x="104" y="50"/>
                </a:cxn>
                <a:cxn ang="0">
                  <a:pos x="93" y="52"/>
                </a:cxn>
                <a:cxn ang="0">
                  <a:pos x="86" y="53"/>
                </a:cxn>
                <a:cxn ang="0">
                  <a:pos x="78" y="54"/>
                </a:cxn>
                <a:cxn ang="0">
                  <a:pos x="71" y="52"/>
                </a:cxn>
                <a:cxn ang="0">
                  <a:pos x="64" y="53"/>
                </a:cxn>
                <a:cxn ang="0">
                  <a:pos x="55" y="55"/>
                </a:cxn>
                <a:cxn ang="0">
                  <a:pos x="47" y="58"/>
                </a:cxn>
                <a:cxn ang="0">
                  <a:pos x="38" y="57"/>
                </a:cxn>
                <a:cxn ang="0">
                  <a:pos x="30" y="54"/>
                </a:cxn>
                <a:cxn ang="0">
                  <a:pos x="21" y="52"/>
                </a:cxn>
                <a:cxn ang="0">
                  <a:pos x="13" y="50"/>
                </a:cxn>
                <a:cxn ang="0">
                  <a:pos x="5" y="49"/>
                </a:cxn>
                <a:cxn ang="0">
                  <a:pos x="4" y="47"/>
                </a:cxn>
                <a:cxn ang="0">
                  <a:pos x="14" y="44"/>
                </a:cxn>
                <a:cxn ang="0">
                  <a:pos x="26" y="42"/>
                </a:cxn>
                <a:cxn ang="0">
                  <a:pos x="37" y="40"/>
                </a:cxn>
                <a:cxn ang="0">
                  <a:pos x="48" y="35"/>
                </a:cxn>
                <a:cxn ang="0">
                  <a:pos x="55" y="30"/>
                </a:cxn>
                <a:cxn ang="0">
                  <a:pos x="61" y="23"/>
                </a:cxn>
                <a:cxn ang="0">
                  <a:pos x="64" y="13"/>
                </a:cxn>
                <a:cxn ang="0">
                  <a:pos x="67" y="4"/>
                </a:cxn>
                <a:cxn ang="0">
                  <a:pos x="70" y="0"/>
                </a:cxn>
              </a:cxnLst>
              <a:rect l="0" t="0" r="r" b="b"/>
              <a:pathLst>
                <a:path w="127" h="65">
                  <a:moveTo>
                    <a:pt x="70" y="0"/>
                  </a:moveTo>
                  <a:lnTo>
                    <a:pt x="68" y="4"/>
                  </a:lnTo>
                  <a:lnTo>
                    <a:pt x="68" y="9"/>
                  </a:lnTo>
                  <a:lnTo>
                    <a:pt x="68" y="13"/>
                  </a:lnTo>
                  <a:lnTo>
                    <a:pt x="69" y="19"/>
                  </a:lnTo>
                  <a:lnTo>
                    <a:pt x="70" y="22"/>
                  </a:lnTo>
                  <a:lnTo>
                    <a:pt x="72" y="27"/>
                  </a:lnTo>
                  <a:lnTo>
                    <a:pt x="75" y="30"/>
                  </a:lnTo>
                  <a:lnTo>
                    <a:pt x="78" y="34"/>
                  </a:lnTo>
                  <a:lnTo>
                    <a:pt x="81" y="37"/>
                  </a:lnTo>
                  <a:lnTo>
                    <a:pt x="85" y="40"/>
                  </a:lnTo>
                  <a:lnTo>
                    <a:pt x="89" y="41"/>
                  </a:lnTo>
                  <a:lnTo>
                    <a:pt x="92" y="42"/>
                  </a:lnTo>
                  <a:lnTo>
                    <a:pt x="96" y="41"/>
                  </a:lnTo>
                  <a:lnTo>
                    <a:pt x="100" y="40"/>
                  </a:lnTo>
                  <a:lnTo>
                    <a:pt x="105" y="37"/>
                  </a:lnTo>
                  <a:lnTo>
                    <a:pt x="109" y="33"/>
                  </a:lnTo>
                  <a:lnTo>
                    <a:pt x="108" y="38"/>
                  </a:lnTo>
                  <a:lnTo>
                    <a:pt x="111" y="41"/>
                  </a:lnTo>
                  <a:lnTo>
                    <a:pt x="115" y="45"/>
                  </a:lnTo>
                  <a:lnTo>
                    <a:pt x="120" y="49"/>
                  </a:lnTo>
                  <a:lnTo>
                    <a:pt x="124" y="52"/>
                  </a:lnTo>
                  <a:lnTo>
                    <a:pt x="127" y="57"/>
                  </a:lnTo>
                  <a:lnTo>
                    <a:pt x="126" y="61"/>
                  </a:lnTo>
                  <a:lnTo>
                    <a:pt x="120" y="65"/>
                  </a:lnTo>
                  <a:lnTo>
                    <a:pt x="118" y="60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0" y="52"/>
                  </a:lnTo>
                  <a:lnTo>
                    <a:pt x="104" y="50"/>
                  </a:lnTo>
                  <a:lnTo>
                    <a:pt x="97" y="52"/>
                  </a:lnTo>
                  <a:lnTo>
                    <a:pt x="93" y="52"/>
                  </a:lnTo>
                  <a:lnTo>
                    <a:pt x="90" y="53"/>
                  </a:lnTo>
                  <a:lnTo>
                    <a:pt x="86" y="53"/>
                  </a:lnTo>
                  <a:lnTo>
                    <a:pt x="82" y="54"/>
                  </a:lnTo>
                  <a:lnTo>
                    <a:pt x="78" y="54"/>
                  </a:lnTo>
                  <a:lnTo>
                    <a:pt x="74" y="54"/>
                  </a:lnTo>
                  <a:lnTo>
                    <a:pt x="71" y="52"/>
                  </a:lnTo>
                  <a:lnTo>
                    <a:pt x="68" y="51"/>
                  </a:lnTo>
                  <a:lnTo>
                    <a:pt x="64" y="53"/>
                  </a:lnTo>
                  <a:lnTo>
                    <a:pt x="59" y="55"/>
                  </a:lnTo>
                  <a:lnTo>
                    <a:pt x="55" y="55"/>
                  </a:lnTo>
                  <a:lnTo>
                    <a:pt x="52" y="58"/>
                  </a:lnTo>
                  <a:lnTo>
                    <a:pt x="47" y="58"/>
                  </a:lnTo>
                  <a:lnTo>
                    <a:pt x="42" y="58"/>
                  </a:lnTo>
                  <a:lnTo>
                    <a:pt x="38" y="57"/>
                  </a:lnTo>
                  <a:lnTo>
                    <a:pt x="35" y="55"/>
                  </a:lnTo>
                  <a:lnTo>
                    <a:pt x="30" y="54"/>
                  </a:lnTo>
                  <a:lnTo>
                    <a:pt x="26" y="53"/>
                  </a:lnTo>
                  <a:lnTo>
                    <a:pt x="21" y="52"/>
                  </a:lnTo>
                  <a:lnTo>
                    <a:pt x="17" y="51"/>
                  </a:lnTo>
                  <a:lnTo>
                    <a:pt x="13" y="50"/>
                  </a:lnTo>
                  <a:lnTo>
                    <a:pt x="9" y="49"/>
                  </a:lnTo>
                  <a:lnTo>
                    <a:pt x="5" y="49"/>
                  </a:lnTo>
                  <a:lnTo>
                    <a:pt x="0" y="49"/>
                  </a:lnTo>
                  <a:lnTo>
                    <a:pt x="4" y="47"/>
                  </a:lnTo>
                  <a:lnTo>
                    <a:pt x="9" y="45"/>
                  </a:lnTo>
                  <a:lnTo>
                    <a:pt x="14" y="44"/>
                  </a:lnTo>
                  <a:lnTo>
                    <a:pt x="20" y="43"/>
                  </a:lnTo>
                  <a:lnTo>
                    <a:pt x="26" y="42"/>
                  </a:lnTo>
                  <a:lnTo>
                    <a:pt x="31" y="41"/>
                  </a:lnTo>
                  <a:lnTo>
                    <a:pt x="37" y="40"/>
                  </a:lnTo>
                  <a:lnTo>
                    <a:pt x="42" y="39"/>
                  </a:lnTo>
                  <a:lnTo>
                    <a:pt x="48" y="35"/>
                  </a:lnTo>
                  <a:lnTo>
                    <a:pt x="52" y="33"/>
                  </a:lnTo>
                  <a:lnTo>
                    <a:pt x="55" y="30"/>
                  </a:lnTo>
                  <a:lnTo>
                    <a:pt x="59" y="28"/>
                  </a:lnTo>
                  <a:lnTo>
                    <a:pt x="61" y="23"/>
                  </a:lnTo>
                  <a:lnTo>
                    <a:pt x="64" y="19"/>
                  </a:lnTo>
                  <a:lnTo>
                    <a:pt x="64" y="13"/>
                  </a:lnTo>
                  <a:lnTo>
                    <a:pt x="64" y="7"/>
                  </a:lnTo>
                  <a:lnTo>
                    <a:pt x="67" y="4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8" name="Freeform 164"/>
            <p:cNvSpPr>
              <a:spLocks/>
            </p:cNvSpPr>
            <p:nvPr/>
          </p:nvSpPr>
          <p:spPr bwMode="auto">
            <a:xfrm>
              <a:off x="4833938" y="5405438"/>
              <a:ext cx="28575" cy="49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"/>
                </a:cxn>
                <a:cxn ang="0">
                  <a:pos x="12" y="6"/>
                </a:cxn>
                <a:cxn ang="0">
                  <a:pos x="15" y="12"/>
                </a:cxn>
                <a:cxn ang="0">
                  <a:pos x="18" y="18"/>
                </a:cxn>
                <a:cxn ang="0">
                  <a:pos x="16" y="23"/>
                </a:cxn>
                <a:cxn ang="0">
                  <a:pos x="14" y="28"/>
                </a:cxn>
                <a:cxn ang="0">
                  <a:pos x="12" y="28"/>
                </a:cxn>
                <a:cxn ang="0">
                  <a:pos x="9" y="31"/>
                </a:cxn>
                <a:cxn ang="0">
                  <a:pos x="5" y="31"/>
                </a:cxn>
                <a:cxn ang="0">
                  <a:pos x="2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8" h="31">
                  <a:moveTo>
                    <a:pt x="2" y="0"/>
                  </a:moveTo>
                  <a:lnTo>
                    <a:pt x="7" y="1"/>
                  </a:lnTo>
                  <a:lnTo>
                    <a:pt x="12" y="6"/>
                  </a:lnTo>
                  <a:lnTo>
                    <a:pt x="15" y="12"/>
                  </a:lnTo>
                  <a:lnTo>
                    <a:pt x="18" y="18"/>
                  </a:lnTo>
                  <a:lnTo>
                    <a:pt x="16" y="23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9" y="31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9" name="Freeform 165"/>
            <p:cNvSpPr>
              <a:spLocks/>
            </p:cNvSpPr>
            <p:nvPr/>
          </p:nvSpPr>
          <p:spPr bwMode="auto">
            <a:xfrm>
              <a:off x="4913313" y="5430838"/>
              <a:ext cx="31750" cy="492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0" y="2"/>
                </a:cxn>
                <a:cxn ang="0">
                  <a:pos x="14" y="6"/>
                </a:cxn>
                <a:cxn ang="0">
                  <a:pos x="18" y="11"/>
                </a:cxn>
                <a:cxn ang="0">
                  <a:pos x="20" y="19"/>
                </a:cxn>
                <a:cxn ang="0">
                  <a:pos x="19" y="24"/>
                </a:cxn>
                <a:cxn ang="0">
                  <a:pos x="16" y="28"/>
                </a:cxn>
                <a:cxn ang="0">
                  <a:pos x="14" y="29"/>
                </a:cxn>
                <a:cxn ang="0">
                  <a:pos x="11" y="31"/>
                </a:cxn>
                <a:cxn ang="0">
                  <a:pos x="6" y="31"/>
                </a:cxn>
                <a:cxn ang="0">
                  <a:pos x="2" y="31"/>
                </a:cxn>
                <a:cxn ang="0">
                  <a:pos x="1" y="27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1" y="5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0" h="31">
                  <a:moveTo>
                    <a:pt x="4" y="0"/>
                  </a:moveTo>
                  <a:lnTo>
                    <a:pt x="10" y="2"/>
                  </a:lnTo>
                  <a:lnTo>
                    <a:pt x="14" y="6"/>
                  </a:lnTo>
                  <a:lnTo>
                    <a:pt x="18" y="11"/>
                  </a:lnTo>
                  <a:lnTo>
                    <a:pt x="20" y="19"/>
                  </a:lnTo>
                  <a:lnTo>
                    <a:pt x="19" y="24"/>
                  </a:lnTo>
                  <a:lnTo>
                    <a:pt x="16" y="28"/>
                  </a:lnTo>
                  <a:lnTo>
                    <a:pt x="14" y="29"/>
                  </a:lnTo>
                  <a:lnTo>
                    <a:pt x="11" y="31"/>
                  </a:lnTo>
                  <a:lnTo>
                    <a:pt x="6" y="31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1" y="9"/>
                  </a:lnTo>
                  <a:lnTo>
                    <a:pt x="1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0" name="Freeform 166"/>
            <p:cNvSpPr>
              <a:spLocks/>
            </p:cNvSpPr>
            <p:nvPr/>
          </p:nvSpPr>
          <p:spPr bwMode="auto">
            <a:xfrm>
              <a:off x="4718050" y="5470525"/>
              <a:ext cx="14288" cy="222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3"/>
                </a:cxn>
                <a:cxn ang="0">
                  <a:pos x="8" y="6"/>
                </a:cxn>
                <a:cxn ang="0">
                  <a:pos x="7" y="9"/>
                </a:cxn>
                <a:cxn ang="0">
                  <a:pos x="7" y="11"/>
                </a:cxn>
                <a:cxn ang="0">
                  <a:pos x="4" y="14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1" y="10"/>
                </a:cxn>
                <a:cxn ang="0">
                  <a:pos x="1" y="7"/>
                </a:cxn>
                <a:cxn ang="0">
                  <a:pos x="3" y="5"/>
                </a:cxn>
                <a:cxn ang="0">
                  <a:pos x="5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4">
                  <a:moveTo>
                    <a:pt x="9" y="0"/>
                  </a:moveTo>
                  <a:lnTo>
                    <a:pt x="9" y="3"/>
                  </a:lnTo>
                  <a:lnTo>
                    <a:pt x="8" y="6"/>
                  </a:lnTo>
                  <a:lnTo>
                    <a:pt x="7" y="9"/>
                  </a:lnTo>
                  <a:lnTo>
                    <a:pt x="7" y="11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1" name="Freeform 167"/>
            <p:cNvSpPr>
              <a:spLocks/>
            </p:cNvSpPr>
            <p:nvPr/>
          </p:nvSpPr>
          <p:spPr bwMode="auto">
            <a:xfrm>
              <a:off x="4891088" y="4229100"/>
              <a:ext cx="119063" cy="904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0"/>
                </a:cxn>
                <a:cxn ang="0">
                  <a:pos x="17" y="1"/>
                </a:cxn>
                <a:cxn ang="0">
                  <a:pos x="22" y="1"/>
                </a:cxn>
                <a:cxn ang="0">
                  <a:pos x="27" y="3"/>
                </a:cxn>
                <a:cxn ang="0">
                  <a:pos x="32" y="3"/>
                </a:cxn>
                <a:cxn ang="0">
                  <a:pos x="36" y="5"/>
                </a:cxn>
                <a:cxn ang="0">
                  <a:pos x="42" y="8"/>
                </a:cxn>
                <a:cxn ang="0">
                  <a:pos x="47" y="9"/>
                </a:cxn>
                <a:cxn ang="0">
                  <a:pos x="50" y="11"/>
                </a:cxn>
                <a:cxn ang="0">
                  <a:pos x="54" y="13"/>
                </a:cxn>
                <a:cxn ang="0">
                  <a:pos x="58" y="15"/>
                </a:cxn>
                <a:cxn ang="0">
                  <a:pos x="63" y="18"/>
                </a:cxn>
                <a:cxn ang="0">
                  <a:pos x="66" y="22"/>
                </a:cxn>
                <a:cxn ang="0">
                  <a:pos x="69" y="25"/>
                </a:cxn>
                <a:cxn ang="0">
                  <a:pos x="72" y="30"/>
                </a:cxn>
                <a:cxn ang="0">
                  <a:pos x="75" y="36"/>
                </a:cxn>
                <a:cxn ang="0">
                  <a:pos x="72" y="40"/>
                </a:cxn>
                <a:cxn ang="0">
                  <a:pos x="69" y="44"/>
                </a:cxn>
                <a:cxn ang="0">
                  <a:pos x="66" y="50"/>
                </a:cxn>
                <a:cxn ang="0">
                  <a:pos x="64" y="56"/>
                </a:cxn>
                <a:cxn ang="0">
                  <a:pos x="57" y="57"/>
                </a:cxn>
                <a:cxn ang="0">
                  <a:pos x="53" y="57"/>
                </a:cxn>
                <a:cxn ang="0">
                  <a:pos x="49" y="57"/>
                </a:cxn>
                <a:cxn ang="0">
                  <a:pos x="45" y="56"/>
                </a:cxn>
                <a:cxn ang="0">
                  <a:pos x="42" y="53"/>
                </a:cxn>
                <a:cxn ang="0">
                  <a:pos x="37" y="50"/>
                </a:cxn>
                <a:cxn ang="0">
                  <a:pos x="34" y="46"/>
                </a:cxn>
                <a:cxn ang="0">
                  <a:pos x="31" y="43"/>
                </a:cxn>
                <a:cxn ang="0">
                  <a:pos x="27" y="39"/>
                </a:cxn>
                <a:cxn ang="0">
                  <a:pos x="24" y="35"/>
                </a:cxn>
                <a:cxn ang="0">
                  <a:pos x="20" y="32"/>
                </a:cxn>
                <a:cxn ang="0">
                  <a:pos x="17" y="30"/>
                </a:cxn>
                <a:cxn ang="0">
                  <a:pos x="13" y="26"/>
                </a:cxn>
                <a:cxn ang="0">
                  <a:pos x="9" y="25"/>
                </a:cxn>
                <a:cxn ang="0">
                  <a:pos x="4" y="24"/>
                </a:cxn>
                <a:cxn ang="0">
                  <a:pos x="0" y="25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3" y="11"/>
                </a:cxn>
                <a:cxn ang="0">
                  <a:pos x="4" y="8"/>
                </a:cxn>
                <a:cxn ang="0">
                  <a:pos x="6" y="3"/>
                </a:cxn>
                <a:cxn ang="0">
                  <a:pos x="7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75" h="57">
                  <a:moveTo>
                    <a:pt x="8" y="0"/>
                  </a:moveTo>
                  <a:lnTo>
                    <a:pt x="12" y="0"/>
                  </a:lnTo>
                  <a:lnTo>
                    <a:pt x="17" y="1"/>
                  </a:lnTo>
                  <a:lnTo>
                    <a:pt x="22" y="1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42" y="8"/>
                  </a:lnTo>
                  <a:lnTo>
                    <a:pt x="47" y="9"/>
                  </a:lnTo>
                  <a:lnTo>
                    <a:pt x="50" y="11"/>
                  </a:lnTo>
                  <a:lnTo>
                    <a:pt x="54" y="13"/>
                  </a:lnTo>
                  <a:lnTo>
                    <a:pt x="58" y="15"/>
                  </a:lnTo>
                  <a:lnTo>
                    <a:pt x="63" y="18"/>
                  </a:lnTo>
                  <a:lnTo>
                    <a:pt x="66" y="22"/>
                  </a:lnTo>
                  <a:lnTo>
                    <a:pt x="69" y="25"/>
                  </a:lnTo>
                  <a:lnTo>
                    <a:pt x="72" y="30"/>
                  </a:lnTo>
                  <a:lnTo>
                    <a:pt x="75" y="36"/>
                  </a:lnTo>
                  <a:lnTo>
                    <a:pt x="72" y="40"/>
                  </a:lnTo>
                  <a:lnTo>
                    <a:pt x="69" y="44"/>
                  </a:lnTo>
                  <a:lnTo>
                    <a:pt x="66" y="50"/>
                  </a:lnTo>
                  <a:lnTo>
                    <a:pt x="64" y="56"/>
                  </a:lnTo>
                  <a:lnTo>
                    <a:pt x="57" y="57"/>
                  </a:lnTo>
                  <a:lnTo>
                    <a:pt x="53" y="57"/>
                  </a:lnTo>
                  <a:lnTo>
                    <a:pt x="49" y="57"/>
                  </a:lnTo>
                  <a:lnTo>
                    <a:pt x="45" y="56"/>
                  </a:lnTo>
                  <a:lnTo>
                    <a:pt x="42" y="53"/>
                  </a:lnTo>
                  <a:lnTo>
                    <a:pt x="37" y="50"/>
                  </a:lnTo>
                  <a:lnTo>
                    <a:pt x="34" y="46"/>
                  </a:lnTo>
                  <a:lnTo>
                    <a:pt x="31" y="43"/>
                  </a:lnTo>
                  <a:lnTo>
                    <a:pt x="27" y="39"/>
                  </a:lnTo>
                  <a:lnTo>
                    <a:pt x="24" y="35"/>
                  </a:lnTo>
                  <a:lnTo>
                    <a:pt x="20" y="32"/>
                  </a:lnTo>
                  <a:lnTo>
                    <a:pt x="17" y="30"/>
                  </a:lnTo>
                  <a:lnTo>
                    <a:pt x="13" y="26"/>
                  </a:lnTo>
                  <a:lnTo>
                    <a:pt x="9" y="25"/>
                  </a:lnTo>
                  <a:lnTo>
                    <a:pt x="4" y="24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3" y="11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2" name="Freeform 168"/>
            <p:cNvSpPr>
              <a:spLocks/>
            </p:cNvSpPr>
            <p:nvPr/>
          </p:nvSpPr>
          <p:spPr bwMode="auto">
            <a:xfrm>
              <a:off x="4524375" y="4022725"/>
              <a:ext cx="42863" cy="6191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19" y="2"/>
                </a:cxn>
                <a:cxn ang="0">
                  <a:pos x="22" y="5"/>
                </a:cxn>
                <a:cxn ang="0">
                  <a:pos x="25" y="9"/>
                </a:cxn>
                <a:cxn ang="0">
                  <a:pos x="26" y="12"/>
                </a:cxn>
                <a:cxn ang="0">
                  <a:pos x="27" y="18"/>
                </a:cxn>
                <a:cxn ang="0">
                  <a:pos x="27" y="22"/>
                </a:cxn>
                <a:cxn ang="0">
                  <a:pos x="27" y="27"/>
                </a:cxn>
                <a:cxn ang="0">
                  <a:pos x="25" y="31"/>
                </a:cxn>
                <a:cxn ang="0">
                  <a:pos x="23" y="34"/>
                </a:cxn>
                <a:cxn ang="0">
                  <a:pos x="20" y="36"/>
                </a:cxn>
                <a:cxn ang="0">
                  <a:pos x="17" y="39"/>
                </a:cxn>
                <a:cxn ang="0">
                  <a:pos x="13" y="39"/>
                </a:cxn>
                <a:cxn ang="0">
                  <a:pos x="8" y="38"/>
                </a:cxn>
                <a:cxn ang="0">
                  <a:pos x="4" y="34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1" y="16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6" y="3"/>
                </a:cxn>
                <a:cxn ang="0">
                  <a:pos x="7" y="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7" h="39">
                  <a:moveTo>
                    <a:pt x="9" y="0"/>
                  </a:moveTo>
                  <a:lnTo>
                    <a:pt x="15" y="0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9"/>
                  </a:lnTo>
                  <a:lnTo>
                    <a:pt x="26" y="12"/>
                  </a:lnTo>
                  <a:lnTo>
                    <a:pt x="27" y="18"/>
                  </a:lnTo>
                  <a:lnTo>
                    <a:pt x="27" y="22"/>
                  </a:lnTo>
                  <a:lnTo>
                    <a:pt x="27" y="27"/>
                  </a:lnTo>
                  <a:lnTo>
                    <a:pt x="25" y="31"/>
                  </a:lnTo>
                  <a:lnTo>
                    <a:pt x="23" y="34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13" y="39"/>
                  </a:lnTo>
                  <a:lnTo>
                    <a:pt x="8" y="38"/>
                  </a:lnTo>
                  <a:lnTo>
                    <a:pt x="4" y="34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7"/>
                  </a:lnTo>
                  <a:lnTo>
                    <a:pt x="6" y="3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AC7C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3" name="Freeform 169"/>
            <p:cNvSpPr>
              <a:spLocks/>
            </p:cNvSpPr>
            <p:nvPr/>
          </p:nvSpPr>
          <p:spPr bwMode="auto">
            <a:xfrm>
              <a:off x="5545138" y="4937125"/>
              <a:ext cx="61913" cy="65088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6" y="0"/>
                </a:cxn>
                <a:cxn ang="0">
                  <a:pos x="20" y="1"/>
                </a:cxn>
                <a:cxn ang="0">
                  <a:pos x="24" y="2"/>
                </a:cxn>
                <a:cxn ang="0">
                  <a:pos x="28" y="6"/>
                </a:cxn>
                <a:cxn ang="0">
                  <a:pos x="32" y="10"/>
                </a:cxn>
                <a:cxn ang="0">
                  <a:pos x="35" y="14"/>
                </a:cxn>
                <a:cxn ang="0">
                  <a:pos x="37" y="18"/>
                </a:cxn>
                <a:cxn ang="0">
                  <a:pos x="39" y="24"/>
                </a:cxn>
                <a:cxn ang="0">
                  <a:pos x="39" y="28"/>
                </a:cxn>
                <a:cxn ang="0">
                  <a:pos x="39" y="32"/>
                </a:cxn>
                <a:cxn ang="0">
                  <a:pos x="37" y="35"/>
                </a:cxn>
                <a:cxn ang="0">
                  <a:pos x="35" y="38"/>
                </a:cxn>
                <a:cxn ang="0">
                  <a:pos x="32" y="39"/>
                </a:cxn>
                <a:cxn ang="0">
                  <a:pos x="27" y="41"/>
                </a:cxn>
                <a:cxn ang="0">
                  <a:pos x="22" y="40"/>
                </a:cxn>
                <a:cxn ang="0">
                  <a:pos x="16" y="38"/>
                </a:cxn>
                <a:cxn ang="0">
                  <a:pos x="11" y="36"/>
                </a:cxn>
                <a:cxn ang="0">
                  <a:pos x="7" y="34"/>
                </a:cxn>
                <a:cxn ang="0">
                  <a:pos x="5" y="32"/>
                </a:cxn>
                <a:cxn ang="0">
                  <a:pos x="3" y="30"/>
                </a:cxn>
                <a:cxn ang="0">
                  <a:pos x="0" y="25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12" y="1"/>
                </a:cxn>
                <a:cxn ang="0">
                  <a:pos x="12" y="1"/>
                </a:cxn>
              </a:cxnLst>
              <a:rect l="0" t="0" r="r" b="b"/>
              <a:pathLst>
                <a:path w="39" h="41">
                  <a:moveTo>
                    <a:pt x="12" y="1"/>
                  </a:moveTo>
                  <a:lnTo>
                    <a:pt x="16" y="0"/>
                  </a:ln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5" y="14"/>
                  </a:lnTo>
                  <a:lnTo>
                    <a:pt x="37" y="18"/>
                  </a:lnTo>
                  <a:lnTo>
                    <a:pt x="39" y="24"/>
                  </a:lnTo>
                  <a:lnTo>
                    <a:pt x="39" y="28"/>
                  </a:lnTo>
                  <a:lnTo>
                    <a:pt x="39" y="32"/>
                  </a:lnTo>
                  <a:lnTo>
                    <a:pt x="37" y="35"/>
                  </a:lnTo>
                  <a:lnTo>
                    <a:pt x="35" y="38"/>
                  </a:lnTo>
                  <a:lnTo>
                    <a:pt x="32" y="39"/>
                  </a:lnTo>
                  <a:lnTo>
                    <a:pt x="27" y="41"/>
                  </a:lnTo>
                  <a:lnTo>
                    <a:pt x="22" y="40"/>
                  </a:lnTo>
                  <a:lnTo>
                    <a:pt x="16" y="38"/>
                  </a:lnTo>
                  <a:lnTo>
                    <a:pt x="11" y="36"/>
                  </a:lnTo>
                  <a:lnTo>
                    <a:pt x="7" y="34"/>
                  </a:lnTo>
                  <a:lnTo>
                    <a:pt x="5" y="32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2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AC7C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4" name="Freeform 170"/>
            <p:cNvSpPr>
              <a:spLocks/>
            </p:cNvSpPr>
            <p:nvPr/>
          </p:nvSpPr>
          <p:spPr bwMode="auto">
            <a:xfrm>
              <a:off x="4973638" y="4303713"/>
              <a:ext cx="90488" cy="247650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51" y="11"/>
                </a:cxn>
                <a:cxn ang="0">
                  <a:pos x="54" y="18"/>
                </a:cxn>
                <a:cxn ang="0">
                  <a:pos x="56" y="27"/>
                </a:cxn>
                <a:cxn ang="0">
                  <a:pos x="56" y="35"/>
                </a:cxn>
                <a:cxn ang="0">
                  <a:pos x="56" y="44"/>
                </a:cxn>
                <a:cxn ang="0">
                  <a:pos x="54" y="52"/>
                </a:cxn>
                <a:cxn ang="0">
                  <a:pos x="51" y="62"/>
                </a:cxn>
                <a:cxn ang="0">
                  <a:pos x="48" y="71"/>
                </a:cxn>
                <a:cxn ang="0">
                  <a:pos x="44" y="80"/>
                </a:cxn>
                <a:cxn ang="0">
                  <a:pos x="41" y="90"/>
                </a:cxn>
                <a:cxn ang="0">
                  <a:pos x="39" y="99"/>
                </a:cxn>
                <a:cxn ang="0">
                  <a:pos x="37" y="109"/>
                </a:cxn>
                <a:cxn ang="0">
                  <a:pos x="36" y="118"/>
                </a:cxn>
                <a:cxn ang="0">
                  <a:pos x="36" y="128"/>
                </a:cxn>
                <a:cxn ang="0">
                  <a:pos x="36" y="138"/>
                </a:cxn>
                <a:cxn ang="0">
                  <a:pos x="33" y="146"/>
                </a:cxn>
                <a:cxn ang="0">
                  <a:pos x="24" y="153"/>
                </a:cxn>
                <a:cxn ang="0">
                  <a:pos x="15" y="154"/>
                </a:cxn>
                <a:cxn ang="0">
                  <a:pos x="6" y="150"/>
                </a:cxn>
                <a:cxn ang="0">
                  <a:pos x="0" y="144"/>
                </a:cxn>
                <a:cxn ang="0">
                  <a:pos x="0" y="134"/>
                </a:cxn>
                <a:cxn ang="0">
                  <a:pos x="0" y="126"/>
                </a:cxn>
                <a:cxn ang="0">
                  <a:pos x="1" y="118"/>
                </a:cxn>
                <a:cxn ang="0">
                  <a:pos x="2" y="110"/>
                </a:cxn>
                <a:cxn ang="0">
                  <a:pos x="4" y="102"/>
                </a:cxn>
                <a:cxn ang="0">
                  <a:pos x="6" y="94"/>
                </a:cxn>
                <a:cxn ang="0">
                  <a:pos x="8" y="87"/>
                </a:cxn>
                <a:cxn ang="0">
                  <a:pos x="12" y="79"/>
                </a:cxn>
                <a:cxn ang="0">
                  <a:pos x="14" y="71"/>
                </a:cxn>
                <a:cxn ang="0">
                  <a:pos x="16" y="64"/>
                </a:cxn>
                <a:cxn ang="0">
                  <a:pos x="19" y="55"/>
                </a:cxn>
                <a:cxn ang="0">
                  <a:pos x="20" y="48"/>
                </a:cxn>
                <a:cxn ang="0">
                  <a:pos x="22" y="40"/>
                </a:cxn>
                <a:cxn ang="0">
                  <a:pos x="23" y="33"/>
                </a:cxn>
                <a:cxn ang="0">
                  <a:pos x="24" y="25"/>
                </a:cxn>
                <a:cxn ang="0">
                  <a:pos x="28" y="16"/>
                </a:cxn>
                <a:cxn ang="0">
                  <a:pos x="39" y="4"/>
                </a:cxn>
                <a:cxn ang="0">
                  <a:pos x="42" y="0"/>
                </a:cxn>
              </a:cxnLst>
              <a:rect l="0" t="0" r="r" b="b"/>
              <a:pathLst>
                <a:path w="57" h="156">
                  <a:moveTo>
                    <a:pt x="42" y="0"/>
                  </a:moveTo>
                  <a:lnTo>
                    <a:pt x="44" y="4"/>
                  </a:lnTo>
                  <a:lnTo>
                    <a:pt x="48" y="7"/>
                  </a:lnTo>
                  <a:lnTo>
                    <a:pt x="51" y="11"/>
                  </a:lnTo>
                  <a:lnTo>
                    <a:pt x="53" y="15"/>
                  </a:lnTo>
                  <a:lnTo>
                    <a:pt x="54" y="18"/>
                  </a:lnTo>
                  <a:lnTo>
                    <a:pt x="55" y="23"/>
                  </a:lnTo>
                  <a:lnTo>
                    <a:pt x="56" y="27"/>
                  </a:lnTo>
                  <a:lnTo>
                    <a:pt x="57" y="31"/>
                  </a:lnTo>
                  <a:lnTo>
                    <a:pt x="56" y="35"/>
                  </a:lnTo>
                  <a:lnTo>
                    <a:pt x="56" y="39"/>
                  </a:lnTo>
                  <a:lnTo>
                    <a:pt x="56" y="44"/>
                  </a:lnTo>
                  <a:lnTo>
                    <a:pt x="55" y="48"/>
                  </a:lnTo>
                  <a:lnTo>
                    <a:pt x="54" y="52"/>
                  </a:lnTo>
                  <a:lnTo>
                    <a:pt x="53" y="57"/>
                  </a:lnTo>
                  <a:lnTo>
                    <a:pt x="51" y="62"/>
                  </a:lnTo>
                  <a:lnTo>
                    <a:pt x="51" y="67"/>
                  </a:lnTo>
                  <a:lnTo>
                    <a:pt x="48" y="71"/>
                  </a:lnTo>
                  <a:lnTo>
                    <a:pt x="46" y="75"/>
                  </a:lnTo>
                  <a:lnTo>
                    <a:pt x="44" y="80"/>
                  </a:lnTo>
                  <a:lnTo>
                    <a:pt x="43" y="85"/>
                  </a:lnTo>
                  <a:lnTo>
                    <a:pt x="41" y="90"/>
                  </a:lnTo>
                  <a:lnTo>
                    <a:pt x="40" y="94"/>
                  </a:lnTo>
                  <a:lnTo>
                    <a:pt x="39" y="99"/>
                  </a:lnTo>
                  <a:lnTo>
                    <a:pt x="38" y="105"/>
                  </a:lnTo>
                  <a:lnTo>
                    <a:pt x="37" y="109"/>
                  </a:lnTo>
                  <a:lnTo>
                    <a:pt x="36" y="114"/>
                  </a:lnTo>
                  <a:lnTo>
                    <a:pt x="36" y="118"/>
                  </a:lnTo>
                  <a:lnTo>
                    <a:pt x="36" y="124"/>
                  </a:lnTo>
                  <a:lnTo>
                    <a:pt x="36" y="128"/>
                  </a:lnTo>
                  <a:lnTo>
                    <a:pt x="36" y="133"/>
                  </a:lnTo>
                  <a:lnTo>
                    <a:pt x="36" y="138"/>
                  </a:lnTo>
                  <a:lnTo>
                    <a:pt x="38" y="144"/>
                  </a:lnTo>
                  <a:lnTo>
                    <a:pt x="33" y="146"/>
                  </a:lnTo>
                  <a:lnTo>
                    <a:pt x="28" y="150"/>
                  </a:lnTo>
                  <a:lnTo>
                    <a:pt x="24" y="153"/>
                  </a:lnTo>
                  <a:lnTo>
                    <a:pt x="21" y="156"/>
                  </a:lnTo>
                  <a:lnTo>
                    <a:pt x="15" y="154"/>
                  </a:lnTo>
                  <a:lnTo>
                    <a:pt x="12" y="153"/>
                  </a:lnTo>
                  <a:lnTo>
                    <a:pt x="6" y="150"/>
                  </a:lnTo>
                  <a:lnTo>
                    <a:pt x="1" y="148"/>
                  </a:lnTo>
                  <a:lnTo>
                    <a:pt x="0" y="144"/>
                  </a:lnTo>
                  <a:lnTo>
                    <a:pt x="0" y="138"/>
                  </a:lnTo>
                  <a:lnTo>
                    <a:pt x="0" y="134"/>
                  </a:lnTo>
                  <a:lnTo>
                    <a:pt x="0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1" y="118"/>
                  </a:lnTo>
                  <a:lnTo>
                    <a:pt x="2" y="114"/>
                  </a:lnTo>
                  <a:lnTo>
                    <a:pt x="2" y="110"/>
                  </a:lnTo>
                  <a:lnTo>
                    <a:pt x="4" y="106"/>
                  </a:lnTo>
                  <a:lnTo>
                    <a:pt x="4" y="102"/>
                  </a:lnTo>
                  <a:lnTo>
                    <a:pt x="6" y="97"/>
                  </a:lnTo>
                  <a:lnTo>
                    <a:pt x="6" y="94"/>
                  </a:lnTo>
                  <a:lnTo>
                    <a:pt x="7" y="90"/>
                  </a:lnTo>
                  <a:lnTo>
                    <a:pt x="8" y="87"/>
                  </a:lnTo>
                  <a:lnTo>
                    <a:pt x="11" y="83"/>
                  </a:lnTo>
                  <a:lnTo>
                    <a:pt x="12" y="79"/>
                  </a:lnTo>
                  <a:lnTo>
                    <a:pt x="13" y="75"/>
                  </a:lnTo>
                  <a:lnTo>
                    <a:pt x="14" y="71"/>
                  </a:lnTo>
                  <a:lnTo>
                    <a:pt x="15" y="68"/>
                  </a:lnTo>
                  <a:lnTo>
                    <a:pt x="16" y="64"/>
                  </a:lnTo>
                  <a:lnTo>
                    <a:pt x="17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0" y="48"/>
                  </a:lnTo>
                  <a:lnTo>
                    <a:pt x="21" y="44"/>
                  </a:lnTo>
                  <a:lnTo>
                    <a:pt x="22" y="40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25" y="22"/>
                  </a:lnTo>
                  <a:lnTo>
                    <a:pt x="28" y="16"/>
                  </a:lnTo>
                  <a:lnTo>
                    <a:pt x="34" y="9"/>
                  </a:lnTo>
                  <a:lnTo>
                    <a:pt x="39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AC7C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5" name="Freeform 171"/>
            <p:cNvSpPr>
              <a:spLocks/>
            </p:cNvSpPr>
            <p:nvPr/>
          </p:nvSpPr>
          <p:spPr bwMode="auto">
            <a:xfrm>
              <a:off x="5984875" y="3913188"/>
              <a:ext cx="360363" cy="185738"/>
            </a:xfrm>
            <a:custGeom>
              <a:avLst/>
              <a:gdLst/>
              <a:ahLst/>
              <a:cxnLst>
                <a:cxn ang="0">
                  <a:pos x="223" y="5"/>
                </a:cxn>
                <a:cxn ang="0">
                  <a:pos x="227" y="74"/>
                </a:cxn>
                <a:cxn ang="0">
                  <a:pos x="151" y="84"/>
                </a:cxn>
                <a:cxn ang="0">
                  <a:pos x="83" y="107"/>
                </a:cxn>
                <a:cxn ang="0">
                  <a:pos x="62" y="117"/>
                </a:cxn>
                <a:cxn ang="0">
                  <a:pos x="16" y="109"/>
                </a:cxn>
                <a:cxn ang="0">
                  <a:pos x="0" y="72"/>
                </a:cxn>
                <a:cxn ang="0">
                  <a:pos x="127" y="13"/>
                </a:cxn>
                <a:cxn ang="0">
                  <a:pos x="215" y="0"/>
                </a:cxn>
                <a:cxn ang="0">
                  <a:pos x="223" y="5"/>
                </a:cxn>
                <a:cxn ang="0">
                  <a:pos x="223" y="5"/>
                </a:cxn>
              </a:cxnLst>
              <a:rect l="0" t="0" r="r" b="b"/>
              <a:pathLst>
                <a:path w="227" h="117">
                  <a:moveTo>
                    <a:pt x="223" y="5"/>
                  </a:moveTo>
                  <a:lnTo>
                    <a:pt x="227" y="74"/>
                  </a:lnTo>
                  <a:lnTo>
                    <a:pt x="151" y="84"/>
                  </a:lnTo>
                  <a:lnTo>
                    <a:pt x="83" y="107"/>
                  </a:lnTo>
                  <a:lnTo>
                    <a:pt x="62" y="117"/>
                  </a:lnTo>
                  <a:lnTo>
                    <a:pt x="16" y="109"/>
                  </a:lnTo>
                  <a:lnTo>
                    <a:pt x="0" y="72"/>
                  </a:lnTo>
                  <a:lnTo>
                    <a:pt x="127" y="13"/>
                  </a:lnTo>
                  <a:lnTo>
                    <a:pt x="215" y="0"/>
                  </a:lnTo>
                  <a:lnTo>
                    <a:pt x="223" y="5"/>
                  </a:lnTo>
                  <a:lnTo>
                    <a:pt x="223" y="5"/>
                  </a:lnTo>
                  <a:close/>
                </a:path>
              </a:pathLst>
            </a:custGeom>
            <a:solidFill>
              <a:srgbClr val="5E75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6" name="Freeform 172"/>
            <p:cNvSpPr>
              <a:spLocks/>
            </p:cNvSpPr>
            <p:nvPr/>
          </p:nvSpPr>
          <p:spPr bwMode="auto">
            <a:xfrm>
              <a:off x="6338888" y="4037013"/>
              <a:ext cx="471488" cy="4921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5"/>
                </a:cxn>
                <a:cxn ang="0">
                  <a:pos x="114" y="110"/>
                </a:cxn>
                <a:cxn ang="0">
                  <a:pos x="116" y="129"/>
                </a:cxn>
                <a:cxn ang="0">
                  <a:pos x="205" y="173"/>
                </a:cxn>
                <a:cxn ang="0">
                  <a:pos x="173" y="177"/>
                </a:cxn>
                <a:cxn ang="0">
                  <a:pos x="209" y="257"/>
                </a:cxn>
                <a:cxn ang="0">
                  <a:pos x="216" y="310"/>
                </a:cxn>
                <a:cxn ang="0">
                  <a:pos x="297" y="307"/>
                </a:cxn>
                <a:cxn ang="0">
                  <a:pos x="279" y="198"/>
                </a:cxn>
                <a:cxn ang="0">
                  <a:pos x="231" y="107"/>
                </a:cxn>
                <a:cxn ang="0">
                  <a:pos x="151" y="44"/>
                </a:cxn>
                <a:cxn ang="0">
                  <a:pos x="59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97" h="310">
                  <a:moveTo>
                    <a:pt x="6" y="0"/>
                  </a:moveTo>
                  <a:lnTo>
                    <a:pt x="0" y="65"/>
                  </a:lnTo>
                  <a:lnTo>
                    <a:pt x="114" y="110"/>
                  </a:lnTo>
                  <a:lnTo>
                    <a:pt x="116" y="129"/>
                  </a:lnTo>
                  <a:lnTo>
                    <a:pt x="205" y="173"/>
                  </a:lnTo>
                  <a:lnTo>
                    <a:pt x="173" y="177"/>
                  </a:lnTo>
                  <a:lnTo>
                    <a:pt x="209" y="257"/>
                  </a:lnTo>
                  <a:lnTo>
                    <a:pt x="216" y="310"/>
                  </a:lnTo>
                  <a:lnTo>
                    <a:pt x="297" y="307"/>
                  </a:lnTo>
                  <a:lnTo>
                    <a:pt x="279" y="198"/>
                  </a:lnTo>
                  <a:lnTo>
                    <a:pt x="231" y="107"/>
                  </a:lnTo>
                  <a:lnTo>
                    <a:pt x="151" y="44"/>
                  </a:lnTo>
                  <a:lnTo>
                    <a:pt x="59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E75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7" name="Freeform 173"/>
            <p:cNvSpPr>
              <a:spLocks/>
            </p:cNvSpPr>
            <p:nvPr/>
          </p:nvSpPr>
          <p:spPr bwMode="auto">
            <a:xfrm>
              <a:off x="6096000" y="4822825"/>
              <a:ext cx="249238" cy="1809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33"/>
                </a:cxn>
                <a:cxn ang="0">
                  <a:pos x="0" y="73"/>
                </a:cxn>
                <a:cxn ang="0">
                  <a:pos x="70" y="102"/>
                </a:cxn>
                <a:cxn ang="0">
                  <a:pos x="147" y="114"/>
                </a:cxn>
                <a:cxn ang="0">
                  <a:pos x="157" y="23"/>
                </a:cxn>
                <a:cxn ang="0">
                  <a:pos x="64" y="12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157" h="114">
                  <a:moveTo>
                    <a:pt x="40" y="0"/>
                  </a:moveTo>
                  <a:lnTo>
                    <a:pt x="40" y="33"/>
                  </a:lnTo>
                  <a:lnTo>
                    <a:pt x="0" y="73"/>
                  </a:lnTo>
                  <a:lnTo>
                    <a:pt x="70" y="102"/>
                  </a:lnTo>
                  <a:lnTo>
                    <a:pt x="147" y="114"/>
                  </a:lnTo>
                  <a:lnTo>
                    <a:pt x="157" y="23"/>
                  </a:lnTo>
                  <a:lnTo>
                    <a:pt x="64" y="1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5E75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8" name="Freeform 174"/>
            <p:cNvSpPr>
              <a:spLocks/>
            </p:cNvSpPr>
            <p:nvPr/>
          </p:nvSpPr>
          <p:spPr bwMode="auto">
            <a:xfrm>
              <a:off x="5851525" y="4518025"/>
              <a:ext cx="252413" cy="347663"/>
            </a:xfrm>
            <a:custGeom>
              <a:avLst/>
              <a:gdLst/>
              <a:ahLst/>
              <a:cxnLst>
                <a:cxn ang="0">
                  <a:pos x="89" y="4"/>
                </a:cxn>
                <a:cxn ang="0">
                  <a:pos x="104" y="72"/>
                </a:cxn>
                <a:cxn ang="0">
                  <a:pos x="146" y="148"/>
                </a:cxn>
                <a:cxn ang="0">
                  <a:pos x="159" y="156"/>
                </a:cxn>
                <a:cxn ang="0">
                  <a:pos x="85" y="219"/>
                </a:cxn>
                <a:cxn ang="0">
                  <a:pos x="26" y="127"/>
                </a:cxn>
                <a:cxn ang="0">
                  <a:pos x="0" y="0"/>
                </a:cxn>
                <a:cxn ang="0">
                  <a:pos x="89" y="4"/>
                </a:cxn>
                <a:cxn ang="0">
                  <a:pos x="89" y="4"/>
                </a:cxn>
              </a:cxnLst>
              <a:rect l="0" t="0" r="r" b="b"/>
              <a:pathLst>
                <a:path w="159" h="219">
                  <a:moveTo>
                    <a:pt x="89" y="4"/>
                  </a:moveTo>
                  <a:lnTo>
                    <a:pt x="104" y="72"/>
                  </a:lnTo>
                  <a:lnTo>
                    <a:pt x="146" y="148"/>
                  </a:lnTo>
                  <a:lnTo>
                    <a:pt x="159" y="156"/>
                  </a:lnTo>
                  <a:lnTo>
                    <a:pt x="85" y="219"/>
                  </a:lnTo>
                  <a:lnTo>
                    <a:pt x="26" y="127"/>
                  </a:lnTo>
                  <a:lnTo>
                    <a:pt x="0" y="0"/>
                  </a:lnTo>
                  <a:lnTo>
                    <a:pt x="89" y="4"/>
                  </a:lnTo>
                  <a:lnTo>
                    <a:pt x="89" y="4"/>
                  </a:lnTo>
                  <a:close/>
                </a:path>
              </a:pathLst>
            </a:custGeom>
            <a:solidFill>
              <a:srgbClr val="5E75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9" name="Freeform 175"/>
            <p:cNvSpPr>
              <a:spLocks/>
            </p:cNvSpPr>
            <p:nvPr/>
          </p:nvSpPr>
          <p:spPr bwMode="auto">
            <a:xfrm>
              <a:off x="6342063" y="4518025"/>
              <a:ext cx="588963" cy="600075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371" y="4"/>
                </a:cxn>
                <a:cxn ang="0">
                  <a:pos x="366" y="95"/>
                </a:cxn>
                <a:cxn ang="0">
                  <a:pos x="318" y="200"/>
                </a:cxn>
                <a:cxn ang="0">
                  <a:pos x="253" y="274"/>
                </a:cxn>
                <a:cxn ang="0">
                  <a:pos x="192" y="337"/>
                </a:cxn>
                <a:cxn ang="0">
                  <a:pos x="107" y="361"/>
                </a:cxn>
                <a:cxn ang="0">
                  <a:pos x="0" y="378"/>
                </a:cxn>
                <a:cxn ang="0">
                  <a:pos x="2" y="311"/>
                </a:cxn>
                <a:cxn ang="0">
                  <a:pos x="81" y="289"/>
                </a:cxn>
                <a:cxn ang="0">
                  <a:pos x="173" y="250"/>
                </a:cxn>
                <a:cxn ang="0">
                  <a:pos x="240" y="178"/>
                </a:cxn>
                <a:cxn ang="0">
                  <a:pos x="292" y="82"/>
                </a:cxn>
                <a:cxn ang="0">
                  <a:pos x="297" y="0"/>
                </a:cxn>
                <a:cxn ang="0">
                  <a:pos x="297" y="0"/>
                </a:cxn>
              </a:cxnLst>
              <a:rect l="0" t="0" r="r" b="b"/>
              <a:pathLst>
                <a:path w="371" h="378">
                  <a:moveTo>
                    <a:pt x="297" y="0"/>
                  </a:moveTo>
                  <a:lnTo>
                    <a:pt x="371" y="4"/>
                  </a:lnTo>
                  <a:lnTo>
                    <a:pt x="366" y="95"/>
                  </a:lnTo>
                  <a:lnTo>
                    <a:pt x="318" y="200"/>
                  </a:lnTo>
                  <a:lnTo>
                    <a:pt x="253" y="274"/>
                  </a:lnTo>
                  <a:lnTo>
                    <a:pt x="192" y="337"/>
                  </a:lnTo>
                  <a:lnTo>
                    <a:pt x="107" y="361"/>
                  </a:lnTo>
                  <a:lnTo>
                    <a:pt x="0" y="378"/>
                  </a:lnTo>
                  <a:lnTo>
                    <a:pt x="2" y="311"/>
                  </a:lnTo>
                  <a:lnTo>
                    <a:pt x="81" y="289"/>
                  </a:lnTo>
                  <a:lnTo>
                    <a:pt x="173" y="250"/>
                  </a:lnTo>
                  <a:lnTo>
                    <a:pt x="240" y="178"/>
                  </a:lnTo>
                  <a:lnTo>
                    <a:pt x="292" y="82"/>
                  </a:lnTo>
                  <a:lnTo>
                    <a:pt x="297" y="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5E75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60" name="Freeform 176"/>
            <p:cNvSpPr>
              <a:spLocks/>
            </p:cNvSpPr>
            <p:nvPr/>
          </p:nvSpPr>
          <p:spPr bwMode="auto">
            <a:xfrm>
              <a:off x="5730875" y="4157663"/>
              <a:ext cx="279400" cy="371475"/>
            </a:xfrm>
            <a:custGeom>
              <a:avLst/>
              <a:gdLst/>
              <a:ahLst/>
              <a:cxnLst>
                <a:cxn ang="0">
                  <a:pos x="78" y="225"/>
                </a:cxn>
                <a:cxn ang="0">
                  <a:pos x="88" y="132"/>
                </a:cxn>
                <a:cxn ang="0">
                  <a:pos x="120" y="68"/>
                </a:cxn>
                <a:cxn ang="0">
                  <a:pos x="176" y="7"/>
                </a:cxn>
                <a:cxn ang="0">
                  <a:pos x="139" y="0"/>
                </a:cxn>
                <a:cxn ang="0">
                  <a:pos x="47" y="31"/>
                </a:cxn>
                <a:cxn ang="0">
                  <a:pos x="0" y="177"/>
                </a:cxn>
                <a:cxn ang="0">
                  <a:pos x="2" y="234"/>
                </a:cxn>
                <a:cxn ang="0">
                  <a:pos x="78" y="225"/>
                </a:cxn>
                <a:cxn ang="0">
                  <a:pos x="78" y="225"/>
                </a:cxn>
              </a:cxnLst>
              <a:rect l="0" t="0" r="r" b="b"/>
              <a:pathLst>
                <a:path w="176" h="234">
                  <a:moveTo>
                    <a:pt x="78" y="225"/>
                  </a:moveTo>
                  <a:lnTo>
                    <a:pt x="88" y="132"/>
                  </a:lnTo>
                  <a:lnTo>
                    <a:pt x="120" y="68"/>
                  </a:lnTo>
                  <a:lnTo>
                    <a:pt x="176" y="7"/>
                  </a:lnTo>
                  <a:lnTo>
                    <a:pt x="139" y="0"/>
                  </a:lnTo>
                  <a:lnTo>
                    <a:pt x="47" y="31"/>
                  </a:lnTo>
                  <a:lnTo>
                    <a:pt x="0" y="177"/>
                  </a:lnTo>
                  <a:lnTo>
                    <a:pt x="2" y="234"/>
                  </a:lnTo>
                  <a:lnTo>
                    <a:pt x="78" y="225"/>
                  </a:lnTo>
                  <a:lnTo>
                    <a:pt x="78" y="225"/>
                  </a:lnTo>
                  <a:close/>
                </a:path>
              </a:pathLst>
            </a:custGeom>
            <a:solidFill>
              <a:srgbClr val="5E75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61" name="Freeform 177"/>
            <p:cNvSpPr>
              <a:spLocks/>
            </p:cNvSpPr>
            <p:nvPr/>
          </p:nvSpPr>
          <p:spPr bwMode="auto">
            <a:xfrm>
              <a:off x="6348413" y="4518025"/>
              <a:ext cx="330200" cy="350838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0" y="221"/>
                </a:cxn>
                <a:cxn ang="0">
                  <a:pos x="86" y="200"/>
                </a:cxn>
                <a:cxn ang="0">
                  <a:pos x="161" y="148"/>
                </a:cxn>
                <a:cxn ang="0">
                  <a:pos x="203" y="70"/>
                </a:cxn>
                <a:cxn ang="0">
                  <a:pos x="208" y="2"/>
                </a:cxn>
                <a:cxn ang="0">
                  <a:pos x="71" y="0"/>
                </a:cxn>
                <a:cxn ang="0">
                  <a:pos x="59" y="52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208" h="221">
                  <a:moveTo>
                    <a:pt x="0" y="72"/>
                  </a:moveTo>
                  <a:lnTo>
                    <a:pt x="0" y="221"/>
                  </a:lnTo>
                  <a:lnTo>
                    <a:pt x="86" y="200"/>
                  </a:lnTo>
                  <a:lnTo>
                    <a:pt x="161" y="148"/>
                  </a:lnTo>
                  <a:lnTo>
                    <a:pt x="203" y="70"/>
                  </a:lnTo>
                  <a:lnTo>
                    <a:pt x="208" y="2"/>
                  </a:lnTo>
                  <a:lnTo>
                    <a:pt x="71" y="0"/>
                  </a:lnTo>
                  <a:lnTo>
                    <a:pt x="59" y="52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5E75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62" name="Freeform 178"/>
            <p:cNvSpPr>
              <a:spLocks/>
            </p:cNvSpPr>
            <p:nvPr/>
          </p:nvSpPr>
          <p:spPr bwMode="auto">
            <a:xfrm>
              <a:off x="5986463" y="4211638"/>
              <a:ext cx="342900" cy="309563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58" y="51"/>
                </a:cxn>
                <a:cxn ang="0">
                  <a:pos x="15" y="118"/>
                </a:cxn>
                <a:cxn ang="0">
                  <a:pos x="0" y="193"/>
                </a:cxn>
                <a:cxn ang="0">
                  <a:pos x="143" y="195"/>
                </a:cxn>
                <a:cxn ang="0">
                  <a:pos x="159" y="126"/>
                </a:cxn>
                <a:cxn ang="0">
                  <a:pos x="214" y="114"/>
                </a:cxn>
                <a:cxn ang="0">
                  <a:pos x="216" y="43"/>
                </a:cxn>
                <a:cxn ang="0">
                  <a:pos x="121" y="0"/>
                </a:cxn>
                <a:cxn ang="0">
                  <a:pos x="121" y="0"/>
                </a:cxn>
              </a:cxnLst>
              <a:rect l="0" t="0" r="r" b="b"/>
              <a:pathLst>
                <a:path w="216" h="195">
                  <a:moveTo>
                    <a:pt x="121" y="0"/>
                  </a:moveTo>
                  <a:lnTo>
                    <a:pt x="58" y="51"/>
                  </a:lnTo>
                  <a:lnTo>
                    <a:pt x="15" y="118"/>
                  </a:lnTo>
                  <a:lnTo>
                    <a:pt x="0" y="193"/>
                  </a:lnTo>
                  <a:lnTo>
                    <a:pt x="143" y="195"/>
                  </a:lnTo>
                  <a:lnTo>
                    <a:pt x="159" y="126"/>
                  </a:lnTo>
                  <a:lnTo>
                    <a:pt x="214" y="114"/>
                  </a:lnTo>
                  <a:lnTo>
                    <a:pt x="216" y="43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5E75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63" name="Freeform 179"/>
            <p:cNvSpPr>
              <a:spLocks/>
            </p:cNvSpPr>
            <p:nvPr/>
          </p:nvSpPr>
          <p:spPr bwMode="auto">
            <a:xfrm>
              <a:off x="6361113" y="4568825"/>
              <a:ext cx="288925" cy="233363"/>
            </a:xfrm>
            <a:custGeom>
              <a:avLst/>
              <a:gdLst/>
              <a:ahLst/>
              <a:cxnLst>
                <a:cxn ang="0">
                  <a:pos x="89" y="3"/>
                </a:cxn>
                <a:cxn ang="0">
                  <a:pos x="100" y="5"/>
                </a:cxn>
                <a:cxn ang="0">
                  <a:pos x="107" y="5"/>
                </a:cxn>
                <a:cxn ang="0">
                  <a:pos x="117" y="5"/>
                </a:cxn>
                <a:cxn ang="0">
                  <a:pos x="126" y="9"/>
                </a:cxn>
                <a:cxn ang="0">
                  <a:pos x="130" y="15"/>
                </a:cxn>
                <a:cxn ang="0">
                  <a:pos x="138" y="20"/>
                </a:cxn>
                <a:cxn ang="0">
                  <a:pos x="150" y="19"/>
                </a:cxn>
                <a:cxn ang="0">
                  <a:pos x="163" y="19"/>
                </a:cxn>
                <a:cxn ang="0">
                  <a:pos x="175" y="24"/>
                </a:cxn>
                <a:cxn ang="0">
                  <a:pos x="180" y="37"/>
                </a:cxn>
                <a:cxn ang="0">
                  <a:pos x="175" y="49"/>
                </a:cxn>
                <a:cxn ang="0">
                  <a:pos x="168" y="61"/>
                </a:cxn>
                <a:cxn ang="0">
                  <a:pos x="159" y="72"/>
                </a:cxn>
                <a:cxn ang="0">
                  <a:pos x="148" y="82"/>
                </a:cxn>
                <a:cxn ang="0">
                  <a:pos x="135" y="92"/>
                </a:cxn>
                <a:cxn ang="0">
                  <a:pos x="124" y="102"/>
                </a:cxn>
                <a:cxn ang="0">
                  <a:pos x="112" y="113"/>
                </a:cxn>
                <a:cxn ang="0">
                  <a:pos x="101" y="125"/>
                </a:cxn>
                <a:cxn ang="0">
                  <a:pos x="87" y="137"/>
                </a:cxn>
                <a:cxn ang="0">
                  <a:pos x="73" y="146"/>
                </a:cxn>
                <a:cxn ang="0">
                  <a:pos x="63" y="147"/>
                </a:cxn>
                <a:cxn ang="0">
                  <a:pos x="54" y="144"/>
                </a:cxn>
                <a:cxn ang="0">
                  <a:pos x="47" y="141"/>
                </a:cxn>
                <a:cxn ang="0">
                  <a:pos x="37" y="139"/>
                </a:cxn>
                <a:cxn ang="0">
                  <a:pos x="27" y="136"/>
                </a:cxn>
                <a:cxn ang="0">
                  <a:pos x="20" y="131"/>
                </a:cxn>
                <a:cxn ang="0">
                  <a:pos x="18" y="123"/>
                </a:cxn>
                <a:cxn ang="0">
                  <a:pos x="23" y="115"/>
                </a:cxn>
                <a:cxn ang="0">
                  <a:pos x="30" y="109"/>
                </a:cxn>
                <a:cxn ang="0">
                  <a:pos x="38" y="102"/>
                </a:cxn>
                <a:cxn ang="0">
                  <a:pos x="34" y="96"/>
                </a:cxn>
                <a:cxn ang="0">
                  <a:pos x="21" y="95"/>
                </a:cxn>
                <a:cxn ang="0">
                  <a:pos x="9" y="95"/>
                </a:cxn>
                <a:cxn ang="0">
                  <a:pos x="2" y="91"/>
                </a:cxn>
                <a:cxn ang="0">
                  <a:pos x="0" y="86"/>
                </a:cxn>
                <a:cxn ang="0">
                  <a:pos x="3" y="77"/>
                </a:cxn>
                <a:cxn ang="0">
                  <a:pos x="11" y="68"/>
                </a:cxn>
                <a:cxn ang="0">
                  <a:pos x="20" y="61"/>
                </a:cxn>
                <a:cxn ang="0">
                  <a:pos x="30" y="53"/>
                </a:cxn>
                <a:cxn ang="0">
                  <a:pos x="41" y="46"/>
                </a:cxn>
                <a:cxn ang="0">
                  <a:pos x="51" y="39"/>
                </a:cxn>
                <a:cxn ang="0">
                  <a:pos x="61" y="29"/>
                </a:cxn>
                <a:cxn ang="0">
                  <a:pos x="69" y="19"/>
                </a:cxn>
                <a:cxn ang="0">
                  <a:pos x="75" y="9"/>
                </a:cxn>
                <a:cxn ang="0">
                  <a:pos x="83" y="1"/>
                </a:cxn>
                <a:cxn ang="0">
                  <a:pos x="84" y="0"/>
                </a:cxn>
              </a:cxnLst>
              <a:rect l="0" t="0" r="r" b="b"/>
              <a:pathLst>
                <a:path w="182" h="147">
                  <a:moveTo>
                    <a:pt x="84" y="0"/>
                  </a:moveTo>
                  <a:lnTo>
                    <a:pt x="89" y="3"/>
                  </a:lnTo>
                  <a:lnTo>
                    <a:pt x="95" y="5"/>
                  </a:lnTo>
                  <a:lnTo>
                    <a:pt x="100" y="5"/>
                  </a:lnTo>
                  <a:lnTo>
                    <a:pt x="104" y="5"/>
                  </a:lnTo>
                  <a:lnTo>
                    <a:pt x="107" y="5"/>
                  </a:lnTo>
                  <a:lnTo>
                    <a:pt x="111" y="5"/>
                  </a:lnTo>
                  <a:lnTo>
                    <a:pt x="117" y="5"/>
                  </a:lnTo>
                  <a:lnTo>
                    <a:pt x="124" y="7"/>
                  </a:lnTo>
                  <a:lnTo>
                    <a:pt x="126" y="9"/>
                  </a:lnTo>
                  <a:lnTo>
                    <a:pt x="128" y="11"/>
                  </a:lnTo>
                  <a:lnTo>
                    <a:pt x="130" y="15"/>
                  </a:lnTo>
                  <a:lnTo>
                    <a:pt x="132" y="20"/>
                  </a:lnTo>
                  <a:lnTo>
                    <a:pt x="138" y="20"/>
                  </a:lnTo>
                  <a:lnTo>
                    <a:pt x="144" y="20"/>
                  </a:lnTo>
                  <a:lnTo>
                    <a:pt x="150" y="19"/>
                  </a:lnTo>
                  <a:lnTo>
                    <a:pt x="157" y="19"/>
                  </a:lnTo>
                  <a:lnTo>
                    <a:pt x="163" y="19"/>
                  </a:lnTo>
                  <a:lnTo>
                    <a:pt x="169" y="20"/>
                  </a:lnTo>
                  <a:lnTo>
                    <a:pt x="175" y="24"/>
                  </a:lnTo>
                  <a:lnTo>
                    <a:pt x="182" y="29"/>
                  </a:lnTo>
                  <a:lnTo>
                    <a:pt x="180" y="37"/>
                  </a:lnTo>
                  <a:lnTo>
                    <a:pt x="178" y="43"/>
                  </a:lnTo>
                  <a:lnTo>
                    <a:pt x="175" y="49"/>
                  </a:lnTo>
                  <a:lnTo>
                    <a:pt x="172" y="56"/>
                  </a:lnTo>
                  <a:lnTo>
                    <a:pt x="168" y="61"/>
                  </a:lnTo>
                  <a:lnTo>
                    <a:pt x="164" y="66"/>
                  </a:lnTo>
                  <a:lnTo>
                    <a:pt x="159" y="72"/>
                  </a:lnTo>
                  <a:lnTo>
                    <a:pt x="153" y="78"/>
                  </a:lnTo>
                  <a:lnTo>
                    <a:pt x="148" y="82"/>
                  </a:lnTo>
                  <a:lnTo>
                    <a:pt x="142" y="87"/>
                  </a:lnTo>
                  <a:lnTo>
                    <a:pt x="135" y="92"/>
                  </a:lnTo>
                  <a:lnTo>
                    <a:pt x="129" y="98"/>
                  </a:lnTo>
                  <a:lnTo>
                    <a:pt x="124" y="102"/>
                  </a:lnTo>
                  <a:lnTo>
                    <a:pt x="118" y="108"/>
                  </a:lnTo>
                  <a:lnTo>
                    <a:pt x="112" y="113"/>
                  </a:lnTo>
                  <a:lnTo>
                    <a:pt x="108" y="120"/>
                  </a:lnTo>
                  <a:lnTo>
                    <a:pt x="101" y="125"/>
                  </a:lnTo>
                  <a:lnTo>
                    <a:pt x="94" y="131"/>
                  </a:lnTo>
                  <a:lnTo>
                    <a:pt x="87" y="137"/>
                  </a:lnTo>
                  <a:lnTo>
                    <a:pt x="81" y="143"/>
                  </a:lnTo>
                  <a:lnTo>
                    <a:pt x="73" y="146"/>
                  </a:lnTo>
                  <a:lnTo>
                    <a:pt x="66" y="147"/>
                  </a:lnTo>
                  <a:lnTo>
                    <a:pt x="63" y="147"/>
                  </a:lnTo>
                  <a:lnTo>
                    <a:pt x="59" y="146"/>
                  </a:lnTo>
                  <a:lnTo>
                    <a:pt x="54" y="144"/>
                  </a:lnTo>
                  <a:lnTo>
                    <a:pt x="51" y="142"/>
                  </a:lnTo>
                  <a:lnTo>
                    <a:pt x="47" y="141"/>
                  </a:lnTo>
                  <a:lnTo>
                    <a:pt x="42" y="141"/>
                  </a:lnTo>
                  <a:lnTo>
                    <a:pt x="37" y="139"/>
                  </a:lnTo>
                  <a:lnTo>
                    <a:pt x="32" y="138"/>
                  </a:lnTo>
                  <a:lnTo>
                    <a:pt x="27" y="136"/>
                  </a:lnTo>
                  <a:lnTo>
                    <a:pt x="23" y="133"/>
                  </a:lnTo>
                  <a:lnTo>
                    <a:pt x="20" y="131"/>
                  </a:lnTo>
                  <a:lnTo>
                    <a:pt x="19" y="130"/>
                  </a:lnTo>
                  <a:lnTo>
                    <a:pt x="18" y="123"/>
                  </a:lnTo>
                  <a:lnTo>
                    <a:pt x="20" y="119"/>
                  </a:lnTo>
                  <a:lnTo>
                    <a:pt x="23" y="115"/>
                  </a:lnTo>
                  <a:lnTo>
                    <a:pt x="27" y="112"/>
                  </a:lnTo>
                  <a:lnTo>
                    <a:pt x="30" y="109"/>
                  </a:lnTo>
                  <a:lnTo>
                    <a:pt x="34" y="106"/>
                  </a:lnTo>
                  <a:lnTo>
                    <a:pt x="38" y="102"/>
                  </a:lnTo>
                  <a:lnTo>
                    <a:pt x="41" y="99"/>
                  </a:lnTo>
                  <a:lnTo>
                    <a:pt x="34" y="96"/>
                  </a:lnTo>
                  <a:lnTo>
                    <a:pt x="28" y="95"/>
                  </a:lnTo>
                  <a:lnTo>
                    <a:pt x="21" y="95"/>
                  </a:lnTo>
                  <a:lnTo>
                    <a:pt x="14" y="96"/>
                  </a:lnTo>
                  <a:lnTo>
                    <a:pt x="9" y="95"/>
                  </a:lnTo>
                  <a:lnTo>
                    <a:pt x="4" y="93"/>
                  </a:lnTo>
                  <a:lnTo>
                    <a:pt x="2" y="91"/>
                  </a:lnTo>
                  <a:lnTo>
                    <a:pt x="1" y="89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1" y="68"/>
                  </a:lnTo>
                  <a:lnTo>
                    <a:pt x="15" y="65"/>
                  </a:lnTo>
                  <a:lnTo>
                    <a:pt x="20" y="61"/>
                  </a:lnTo>
                  <a:lnTo>
                    <a:pt x="25" y="58"/>
                  </a:lnTo>
                  <a:lnTo>
                    <a:pt x="30" y="53"/>
                  </a:lnTo>
                  <a:lnTo>
                    <a:pt x="37" y="50"/>
                  </a:lnTo>
                  <a:lnTo>
                    <a:pt x="41" y="46"/>
                  </a:lnTo>
                  <a:lnTo>
                    <a:pt x="46" y="42"/>
                  </a:lnTo>
                  <a:lnTo>
                    <a:pt x="51" y="39"/>
                  </a:lnTo>
                  <a:lnTo>
                    <a:pt x="58" y="36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69" y="19"/>
                  </a:lnTo>
                  <a:lnTo>
                    <a:pt x="73" y="13"/>
                  </a:lnTo>
                  <a:lnTo>
                    <a:pt x="75" y="9"/>
                  </a:lnTo>
                  <a:lnTo>
                    <a:pt x="80" y="5"/>
                  </a:lnTo>
                  <a:lnTo>
                    <a:pt x="83" y="1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64" name="Freeform 180"/>
            <p:cNvSpPr>
              <a:spLocks/>
            </p:cNvSpPr>
            <p:nvPr/>
          </p:nvSpPr>
          <p:spPr bwMode="auto">
            <a:xfrm>
              <a:off x="6564313" y="4633913"/>
              <a:ext cx="26988" cy="1428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6" y="0"/>
                </a:cxn>
                <a:cxn ang="0">
                  <a:pos x="11" y="1"/>
                </a:cxn>
                <a:cxn ang="0">
                  <a:pos x="14" y="3"/>
                </a:cxn>
                <a:cxn ang="0">
                  <a:pos x="17" y="5"/>
                </a:cxn>
                <a:cxn ang="0">
                  <a:pos x="17" y="7"/>
                </a:cxn>
                <a:cxn ang="0">
                  <a:pos x="16" y="9"/>
                </a:cxn>
                <a:cxn ang="0">
                  <a:pos x="13" y="9"/>
                </a:cxn>
                <a:cxn ang="0">
                  <a:pos x="10" y="9"/>
                </a:cxn>
                <a:cxn ang="0">
                  <a:pos x="5" y="9"/>
                </a:cxn>
                <a:cxn ang="0">
                  <a:pos x="0" y="9"/>
                </a:cxn>
                <a:cxn ang="0">
                  <a:pos x="1" y="4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17" h="9">
                  <a:moveTo>
                    <a:pt x="2" y="1"/>
                  </a:moveTo>
                  <a:lnTo>
                    <a:pt x="6" y="0"/>
                  </a:lnTo>
                  <a:lnTo>
                    <a:pt x="11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10" y="9"/>
                  </a:lnTo>
                  <a:lnTo>
                    <a:pt x="5" y="9"/>
                  </a:lnTo>
                  <a:lnTo>
                    <a:pt x="0" y="9"/>
                  </a:lnTo>
                  <a:lnTo>
                    <a:pt x="1" y="4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65" name="Freeform 181"/>
            <p:cNvSpPr>
              <a:spLocks/>
            </p:cNvSpPr>
            <p:nvPr/>
          </p:nvSpPr>
          <p:spPr bwMode="auto">
            <a:xfrm>
              <a:off x="6511925" y="4679950"/>
              <a:ext cx="36513" cy="349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20" y="2"/>
                </a:cxn>
                <a:cxn ang="0">
                  <a:pos x="23" y="5"/>
                </a:cxn>
                <a:cxn ang="0">
                  <a:pos x="18" y="8"/>
                </a:cxn>
                <a:cxn ang="0">
                  <a:pos x="13" y="13"/>
                </a:cxn>
                <a:cxn ang="0">
                  <a:pos x="8" y="18"/>
                </a:cxn>
                <a:cxn ang="0">
                  <a:pos x="5" y="22"/>
                </a:cxn>
                <a:cxn ang="0">
                  <a:pos x="4" y="19"/>
                </a:cxn>
                <a:cxn ang="0">
                  <a:pos x="3" y="15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3" y="6"/>
                </a:cxn>
                <a:cxn ang="0">
                  <a:pos x="8" y="3"/>
                </a:cxn>
                <a:cxn ang="0">
                  <a:pos x="12" y="1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3" h="22">
                  <a:moveTo>
                    <a:pt x="15" y="0"/>
                  </a:moveTo>
                  <a:lnTo>
                    <a:pt x="16" y="0"/>
                  </a:lnTo>
                  <a:lnTo>
                    <a:pt x="17" y="1"/>
                  </a:lnTo>
                  <a:lnTo>
                    <a:pt x="20" y="2"/>
                  </a:lnTo>
                  <a:lnTo>
                    <a:pt x="23" y="5"/>
                  </a:lnTo>
                  <a:lnTo>
                    <a:pt x="18" y="8"/>
                  </a:lnTo>
                  <a:lnTo>
                    <a:pt x="13" y="13"/>
                  </a:lnTo>
                  <a:lnTo>
                    <a:pt x="8" y="18"/>
                  </a:lnTo>
                  <a:lnTo>
                    <a:pt x="5" y="22"/>
                  </a:lnTo>
                  <a:lnTo>
                    <a:pt x="4" y="19"/>
                  </a:lnTo>
                  <a:lnTo>
                    <a:pt x="3" y="15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66" name="Freeform 182"/>
            <p:cNvSpPr>
              <a:spLocks/>
            </p:cNvSpPr>
            <p:nvPr/>
          </p:nvSpPr>
          <p:spPr bwMode="auto">
            <a:xfrm>
              <a:off x="6453188" y="4710113"/>
              <a:ext cx="50800" cy="5238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7" y="1"/>
                </a:cxn>
                <a:cxn ang="0">
                  <a:pos x="23" y="4"/>
                </a:cxn>
                <a:cxn ang="0">
                  <a:pos x="27" y="8"/>
                </a:cxn>
                <a:cxn ang="0">
                  <a:pos x="32" y="10"/>
                </a:cxn>
                <a:cxn ang="0">
                  <a:pos x="28" y="13"/>
                </a:cxn>
                <a:cxn ang="0">
                  <a:pos x="25" y="15"/>
                </a:cxn>
                <a:cxn ang="0">
                  <a:pos x="21" y="16"/>
                </a:cxn>
                <a:cxn ang="0">
                  <a:pos x="16" y="17"/>
                </a:cxn>
                <a:cxn ang="0">
                  <a:pos x="12" y="17"/>
                </a:cxn>
                <a:cxn ang="0">
                  <a:pos x="8" y="19"/>
                </a:cxn>
                <a:cxn ang="0">
                  <a:pos x="7" y="22"/>
                </a:cxn>
                <a:cxn ang="0">
                  <a:pos x="7" y="29"/>
                </a:cxn>
                <a:cxn ang="0">
                  <a:pos x="3" y="31"/>
                </a:cxn>
                <a:cxn ang="0">
                  <a:pos x="0" y="33"/>
                </a:cxn>
                <a:cxn ang="0">
                  <a:pos x="0" y="28"/>
                </a:cxn>
                <a:cxn ang="0">
                  <a:pos x="2" y="23"/>
                </a:cxn>
                <a:cxn ang="0">
                  <a:pos x="5" y="19"/>
                </a:cxn>
                <a:cxn ang="0">
                  <a:pos x="9" y="17"/>
                </a:cxn>
                <a:cxn ang="0">
                  <a:pos x="12" y="13"/>
                </a:cxn>
                <a:cxn ang="0">
                  <a:pos x="15" y="10"/>
                </a:cxn>
                <a:cxn ang="0">
                  <a:pos x="15" y="4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2" h="33">
                  <a:moveTo>
                    <a:pt x="15" y="0"/>
                  </a:moveTo>
                  <a:lnTo>
                    <a:pt x="17" y="1"/>
                  </a:lnTo>
                  <a:lnTo>
                    <a:pt x="23" y="4"/>
                  </a:lnTo>
                  <a:lnTo>
                    <a:pt x="27" y="8"/>
                  </a:lnTo>
                  <a:lnTo>
                    <a:pt x="32" y="10"/>
                  </a:lnTo>
                  <a:lnTo>
                    <a:pt x="28" y="13"/>
                  </a:lnTo>
                  <a:lnTo>
                    <a:pt x="25" y="15"/>
                  </a:lnTo>
                  <a:lnTo>
                    <a:pt x="21" y="16"/>
                  </a:lnTo>
                  <a:lnTo>
                    <a:pt x="16" y="17"/>
                  </a:lnTo>
                  <a:lnTo>
                    <a:pt x="12" y="17"/>
                  </a:lnTo>
                  <a:lnTo>
                    <a:pt x="8" y="19"/>
                  </a:lnTo>
                  <a:lnTo>
                    <a:pt x="7" y="22"/>
                  </a:lnTo>
                  <a:lnTo>
                    <a:pt x="7" y="29"/>
                  </a:lnTo>
                  <a:lnTo>
                    <a:pt x="3" y="31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3"/>
                  </a:lnTo>
                  <a:lnTo>
                    <a:pt x="5" y="19"/>
                  </a:lnTo>
                  <a:lnTo>
                    <a:pt x="9" y="17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67" name="Freeform 183"/>
            <p:cNvSpPr>
              <a:spLocks/>
            </p:cNvSpPr>
            <p:nvPr/>
          </p:nvSpPr>
          <p:spPr bwMode="auto">
            <a:xfrm>
              <a:off x="6391275" y="4568825"/>
              <a:ext cx="492125" cy="519113"/>
            </a:xfrm>
            <a:custGeom>
              <a:avLst/>
              <a:gdLst/>
              <a:ahLst/>
              <a:cxnLst>
                <a:cxn ang="0">
                  <a:pos x="296" y="1"/>
                </a:cxn>
                <a:cxn ang="0">
                  <a:pos x="307" y="9"/>
                </a:cxn>
                <a:cxn ang="0">
                  <a:pos x="310" y="24"/>
                </a:cxn>
                <a:cxn ang="0">
                  <a:pos x="308" y="36"/>
                </a:cxn>
                <a:cxn ang="0">
                  <a:pos x="305" y="46"/>
                </a:cxn>
                <a:cxn ang="0">
                  <a:pos x="305" y="63"/>
                </a:cxn>
                <a:cxn ang="0">
                  <a:pos x="290" y="66"/>
                </a:cxn>
                <a:cxn ang="0">
                  <a:pos x="282" y="59"/>
                </a:cxn>
                <a:cxn ang="0">
                  <a:pos x="285" y="70"/>
                </a:cxn>
                <a:cxn ang="0">
                  <a:pos x="289" y="83"/>
                </a:cxn>
                <a:cxn ang="0">
                  <a:pos x="289" y="99"/>
                </a:cxn>
                <a:cxn ang="0">
                  <a:pos x="279" y="101"/>
                </a:cxn>
                <a:cxn ang="0">
                  <a:pos x="271" y="111"/>
                </a:cxn>
                <a:cxn ang="0">
                  <a:pos x="279" y="125"/>
                </a:cxn>
                <a:cxn ang="0">
                  <a:pos x="275" y="133"/>
                </a:cxn>
                <a:cxn ang="0">
                  <a:pos x="266" y="144"/>
                </a:cxn>
                <a:cxn ang="0">
                  <a:pos x="259" y="162"/>
                </a:cxn>
                <a:cxn ang="0">
                  <a:pos x="249" y="180"/>
                </a:cxn>
                <a:cxn ang="0">
                  <a:pos x="238" y="197"/>
                </a:cxn>
                <a:cxn ang="0">
                  <a:pos x="225" y="211"/>
                </a:cxn>
                <a:cxn ang="0">
                  <a:pos x="211" y="228"/>
                </a:cxn>
                <a:cxn ang="0">
                  <a:pos x="195" y="242"/>
                </a:cxn>
                <a:cxn ang="0">
                  <a:pos x="180" y="256"/>
                </a:cxn>
                <a:cxn ang="0">
                  <a:pos x="163" y="268"/>
                </a:cxn>
                <a:cxn ang="0">
                  <a:pos x="146" y="281"/>
                </a:cxn>
                <a:cxn ang="0">
                  <a:pos x="129" y="290"/>
                </a:cxn>
                <a:cxn ang="0">
                  <a:pos x="111" y="296"/>
                </a:cxn>
                <a:cxn ang="0">
                  <a:pos x="95" y="303"/>
                </a:cxn>
                <a:cxn ang="0">
                  <a:pos x="82" y="313"/>
                </a:cxn>
                <a:cxn ang="0">
                  <a:pos x="66" y="323"/>
                </a:cxn>
                <a:cxn ang="0">
                  <a:pos x="50" y="327"/>
                </a:cxn>
                <a:cxn ang="0">
                  <a:pos x="36" y="321"/>
                </a:cxn>
                <a:cxn ang="0">
                  <a:pos x="34" y="305"/>
                </a:cxn>
                <a:cxn ang="0">
                  <a:pos x="22" y="305"/>
                </a:cxn>
                <a:cxn ang="0">
                  <a:pos x="6" y="304"/>
                </a:cxn>
                <a:cxn ang="0">
                  <a:pos x="1" y="298"/>
                </a:cxn>
                <a:cxn ang="0">
                  <a:pos x="6" y="286"/>
                </a:cxn>
                <a:cxn ang="0">
                  <a:pos x="10" y="278"/>
                </a:cxn>
                <a:cxn ang="0">
                  <a:pos x="23" y="276"/>
                </a:cxn>
                <a:cxn ang="0">
                  <a:pos x="40" y="272"/>
                </a:cxn>
                <a:cxn ang="0">
                  <a:pos x="55" y="264"/>
                </a:cxn>
                <a:cxn ang="0">
                  <a:pos x="73" y="257"/>
                </a:cxn>
                <a:cxn ang="0">
                  <a:pos x="91" y="250"/>
                </a:cxn>
                <a:cxn ang="0">
                  <a:pos x="107" y="242"/>
                </a:cxn>
                <a:cxn ang="0">
                  <a:pos x="123" y="232"/>
                </a:cxn>
                <a:cxn ang="0">
                  <a:pos x="139" y="220"/>
                </a:cxn>
                <a:cxn ang="0">
                  <a:pos x="151" y="210"/>
                </a:cxn>
                <a:cxn ang="0">
                  <a:pos x="163" y="199"/>
                </a:cxn>
                <a:cxn ang="0">
                  <a:pos x="173" y="187"/>
                </a:cxn>
                <a:cxn ang="0">
                  <a:pos x="184" y="176"/>
                </a:cxn>
                <a:cxn ang="0">
                  <a:pos x="194" y="164"/>
                </a:cxn>
                <a:cxn ang="0">
                  <a:pos x="203" y="150"/>
                </a:cxn>
                <a:cxn ang="0">
                  <a:pos x="212" y="138"/>
                </a:cxn>
                <a:cxn ang="0">
                  <a:pos x="222" y="125"/>
                </a:cxn>
                <a:cxn ang="0">
                  <a:pos x="231" y="113"/>
                </a:cxn>
                <a:cxn ang="0">
                  <a:pos x="240" y="101"/>
                </a:cxn>
                <a:cxn ang="0">
                  <a:pos x="248" y="84"/>
                </a:cxn>
                <a:cxn ang="0">
                  <a:pos x="255" y="65"/>
                </a:cxn>
                <a:cxn ang="0">
                  <a:pos x="263" y="47"/>
                </a:cxn>
                <a:cxn ang="0">
                  <a:pos x="269" y="28"/>
                </a:cxn>
                <a:cxn ang="0">
                  <a:pos x="279" y="10"/>
                </a:cxn>
                <a:cxn ang="0">
                  <a:pos x="288" y="0"/>
                </a:cxn>
              </a:cxnLst>
              <a:rect l="0" t="0" r="r" b="b"/>
              <a:pathLst>
                <a:path w="310" h="327">
                  <a:moveTo>
                    <a:pt x="288" y="0"/>
                  </a:moveTo>
                  <a:lnTo>
                    <a:pt x="292" y="0"/>
                  </a:lnTo>
                  <a:lnTo>
                    <a:pt x="296" y="1"/>
                  </a:lnTo>
                  <a:lnTo>
                    <a:pt x="300" y="2"/>
                  </a:lnTo>
                  <a:lnTo>
                    <a:pt x="303" y="4"/>
                  </a:lnTo>
                  <a:lnTo>
                    <a:pt x="307" y="9"/>
                  </a:lnTo>
                  <a:lnTo>
                    <a:pt x="310" y="17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9" y="28"/>
                  </a:lnTo>
                  <a:lnTo>
                    <a:pt x="309" y="32"/>
                  </a:lnTo>
                  <a:lnTo>
                    <a:pt x="308" y="36"/>
                  </a:lnTo>
                  <a:lnTo>
                    <a:pt x="307" y="40"/>
                  </a:lnTo>
                  <a:lnTo>
                    <a:pt x="306" y="43"/>
                  </a:lnTo>
                  <a:lnTo>
                    <a:pt x="305" y="46"/>
                  </a:lnTo>
                  <a:lnTo>
                    <a:pt x="308" y="53"/>
                  </a:lnTo>
                  <a:lnTo>
                    <a:pt x="308" y="59"/>
                  </a:lnTo>
                  <a:lnTo>
                    <a:pt x="305" y="63"/>
                  </a:lnTo>
                  <a:lnTo>
                    <a:pt x="301" y="66"/>
                  </a:lnTo>
                  <a:lnTo>
                    <a:pt x="295" y="66"/>
                  </a:lnTo>
                  <a:lnTo>
                    <a:pt x="290" y="66"/>
                  </a:lnTo>
                  <a:lnTo>
                    <a:pt x="285" y="62"/>
                  </a:lnTo>
                  <a:lnTo>
                    <a:pt x="283" y="57"/>
                  </a:lnTo>
                  <a:lnTo>
                    <a:pt x="282" y="59"/>
                  </a:lnTo>
                  <a:lnTo>
                    <a:pt x="283" y="63"/>
                  </a:lnTo>
                  <a:lnTo>
                    <a:pt x="283" y="66"/>
                  </a:lnTo>
                  <a:lnTo>
                    <a:pt x="285" y="70"/>
                  </a:lnTo>
                  <a:lnTo>
                    <a:pt x="287" y="75"/>
                  </a:lnTo>
                  <a:lnTo>
                    <a:pt x="288" y="79"/>
                  </a:lnTo>
                  <a:lnTo>
                    <a:pt x="289" y="83"/>
                  </a:lnTo>
                  <a:lnTo>
                    <a:pt x="290" y="87"/>
                  </a:lnTo>
                  <a:lnTo>
                    <a:pt x="291" y="95"/>
                  </a:lnTo>
                  <a:lnTo>
                    <a:pt x="289" y="99"/>
                  </a:lnTo>
                  <a:lnTo>
                    <a:pt x="287" y="100"/>
                  </a:lnTo>
                  <a:lnTo>
                    <a:pt x="283" y="102"/>
                  </a:lnTo>
                  <a:lnTo>
                    <a:pt x="279" y="101"/>
                  </a:lnTo>
                  <a:lnTo>
                    <a:pt x="272" y="101"/>
                  </a:lnTo>
                  <a:lnTo>
                    <a:pt x="270" y="106"/>
                  </a:lnTo>
                  <a:lnTo>
                    <a:pt x="271" y="111"/>
                  </a:lnTo>
                  <a:lnTo>
                    <a:pt x="273" y="116"/>
                  </a:lnTo>
                  <a:lnTo>
                    <a:pt x="278" y="121"/>
                  </a:lnTo>
                  <a:lnTo>
                    <a:pt x="279" y="125"/>
                  </a:lnTo>
                  <a:lnTo>
                    <a:pt x="279" y="129"/>
                  </a:lnTo>
                  <a:lnTo>
                    <a:pt x="278" y="131"/>
                  </a:lnTo>
                  <a:lnTo>
                    <a:pt x="275" y="133"/>
                  </a:lnTo>
                  <a:lnTo>
                    <a:pt x="271" y="136"/>
                  </a:lnTo>
                  <a:lnTo>
                    <a:pt x="268" y="138"/>
                  </a:lnTo>
                  <a:lnTo>
                    <a:pt x="266" y="144"/>
                  </a:lnTo>
                  <a:lnTo>
                    <a:pt x="264" y="150"/>
                  </a:lnTo>
                  <a:lnTo>
                    <a:pt x="261" y="156"/>
                  </a:lnTo>
                  <a:lnTo>
                    <a:pt x="259" y="162"/>
                  </a:lnTo>
                  <a:lnTo>
                    <a:pt x="255" y="167"/>
                  </a:lnTo>
                  <a:lnTo>
                    <a:pt x="252" y="173"/>
                  </a:lnTo>
                  <a:lnTo>
                    <a:pt x="249" y="180"/>
                  </a:lnTo>
                  <a:lnTo>
                    <a:pt x="246" y="186"/>
                  </a:lnTo>
                  <a:lnTo>
                    <a:pt x="242" y="190"/>
                  </a:lnTo>
                  <a:lnTo>
                    <a:pt x="238" y="197"/>
                  </a:lnTo>
                  <a:lnTo>
                    <a:pt x="233" y="201"/>
                  </a:lnTo>
                  <a:lnTo>
                    <a:pt x="229" y="207"/>
                  </a:lnTo>
                  <a:lnTo>
                    <a:pt x="225" y="211"/>
                  </a:lnTo>
                  <a:lnTo>
                    <a:pt x="220" y="218"/>
                  </a:lnTo>
                  <a:lnTo>
                    <a:pt x="215" y="223"/>
                  </a:lnTo>
                  <a:lnTo>
                    <a:pt x="211" y="228"/>
                  </a:lnTo>
                  <a:lnTo>
                    <a:pt x="206" y="232"/>
                  </a:lnTo>
                  <a:lnTo>
                    <a:pt x="201" y="238"/>
                  </a:lnTo>
                  <a:lnTo>
                    <a:pt x="195" y="242"/>
                  </a:lnTo>
                  <a:lnTo>
                    <a:pt x="190" y="247"/>
                  </a:lnTo>
                  <a:lnTo>
                    <a:pt x="185" y="250"/>
                  </a:lnTo>
                  <a:lnTo>
                    <a:pt x="180" y="256"/>
                  </a:lnTo>
                  <a:lnTo>
                    <a:pt x="173" y="260"/>
                  </a:lnTo>
                  <a:lnTo>
                    <a:pt x="169" y="264"/>
                  </a:lnTo>
                  <a:lnTo>
                    <a:pt x="163" y="268"/>
                  </a:lnTo>
                  <a:lnTo>
                    <a:pt x="158" y="272"/>
                  </a:lnTo>
                  <a:lnTo>
                    <a:pt x="151" y="277"/>
                  </a:lnTo>
                  <a:lnTo>
                    <a:pt x="146" y="281"/>
                  </a:lnTo>
                  <a:lnTo>
                    <a:pt x="140" y="284"/>
                  </a:lnTo>
                  <a:lnTo>
                    <a:pt x="134" y="287"/>
                  </a:lnTo>
                  <a:lnTo>
                    <a:pt x="129" y="290"/>
                  </a:lnTo>
                  <a:lnTo>
                    <a:pt x="124" y="294"/>
                  </a:lnTo>
                  <a:lnTo>
                    <a:pt x="118" y="294"/>
                  </a:lnTo>
                  <a:lnTo>
                    <a:pt x="111" y="296"/>
                  </a:lnTo>
                  <a:lnTo>
                    <a:pt x="106" y="298"/>
                  </a:lnTo>
                  <a:lnTo>
                    <a:pt x="101" y="301"/>
                  </a:lnTo>
                  <a:lnTo>
                    <a:pt x="95" y="303"/>
                  </a:lnTo>
                  <a:lnTo>
                    <a:pt x="91" y="307"/>
                  </a:lnTo>
                  <a:lnTo>
                    <a:pt x="86" y="310"/>
                  </a:lnTo>
                  <a:lnTo>
                    <a:pt x="82" y="313"/>
                  </a:lnTo>
                  <a:lnTo>
                    <a:pt x="76" y="317"/>
                  </a:lnTo>
                  <a:lnTo>
                    <a:pt x="71" y="320"/>
                  </a:lnTo>
                  <a:lnTo>
                    <a:pt x="66" y="323"/>
                  </a:lnTo>
                  <a:lnTo>
                    <a:pt x="61" y="325"/>
                  </a:lnTo>
                  <a:lnTo>
                    <a:pt x="55" y="326"/>
                  </a:lnTo>
                  <a:lnTo>
                    <a:pt x="50" y="327"/>
                  </a:lnTo>
                  <a:lnTo>
                    <a:pt x="44" y="326"/>
                  </a:lnTo>
                  <a:lnTo>
                    <a:pt x="39" y="325"/>
                  </a:lnTo>
                  <a:lnTo>
                    <a:pt x="36" y="321"/>
                  </a:lnTo>
                  <a:lnTo>
                    <a:pt x="34" y="313"/>
                  </a:lnTo>
                  <a:lnTo>
                    <a:pt x="34" y="308"/>
                  </a:lnTo>
                  <a:lnTo>
                    <a:pt x="34" y="305"/>
                  </a:lnTo>
                  <a:lnTo>
                    <a:pt x="31" y="305"/>
                  </a:lnTo>
                  <a:lnTo>
                    <a:pt x="27" y="305"/>
                  </a:lnTo>
                  <a:lnTo>
                    <a:pt x="22" y="305"/>
                  </a:lnTo>
                  <a:lnTo>
                    <a:pt x="18" y="305"/>
                  </a:lnTo>
                  <a:lnTo>
                    <a:pt x="11" y="304"/>
                  </a:lnTo>
                  <a:lnTo>
                    <a:pt x="6" y="304"/>
                  </a:lnTo>
                  <a:lnTo>
                    <a:pt x="2" y="303"/>
                  </a:lnTo>
                  <a:lnTo>
                    <a:pt x="0" y="303"/>
                  </a:lnTo>
                  <a:lnTo>
                    <a:pt x="1" y="298"/>
                  </a:lnTo>
                  <a:lnTo>
                    <a:pt x="3" y="294"/>
                  </a:lnTo>
                  <a:lnTo>
                    <a:pt x="4" y="290"/>
                  </a:lnTo>
                  <a:lnTo>
                    <a:pt x="6" y="286"/>
                  </a:lnTo>
                  <a:lnTo>
                    <a:pt x="6" y="283"/>
                  </a:lnTo>
                  <a:lnTo>
                    <a:pt x="8" y="280"/>
                  </a:lnTo>
                  <a:lnTo>
                    <a:pt x="10" y="278"/>
                  </a:lnTo>
                  <a:lnTo>
                    <a:pt x="12" y="277"/>
                  </a:lnTo>
                  <a:lnTo>
                    <a:pt x="18" y="276"/>
                  </a:lnTo>
                  <a:lnTo>
                    <a:pt x="23" y="276"/>
                  </a:lnTo>
                  <a:lnTo>
                    <a:pt x="29" y="274"/>
                  </a:lnTo>
                  <a:lnTo>
                    <a:pt x="34" y="274"/>
                  </a:lnTo>
                  <a:lnTo>
                    <a:pt x="40" y="272"/>
                  </a:lnTo>
                  <a:lnTo>
                    <a:pt x="44" y="268"/>
                  </a:lnTo>
                  <a:lnTo>
                    <a:pt x="49" y="266"/>
                  </a:lnTo>
                  <a:lnTo>
                    <a:pt x="55" y="264"/>
                  </a:lnTo>
                  <a:lnTo>
                    <a:pt x="62" y="262"/>
                  </a:lnTo>
                  <a:lnTo>
                    <a:pt x="68" y="260"/>
                  </a:lnTo>
                  <a:lnTo>
                    <a:pt x="73" y="257"/>
                  </a:lnTo>
                  <a:lnTo>
                    <a:pt x="79" y="254"/>
                  </a:lnTo>
                  <a:lnTo>
                    <a:pt x="85" y="252"/>
                  </a:lnTo>
                  <a:lnTo>
                    <a:pt x="91" y="250"/>
                  </a:lnTo>
                  <a:lnTo>
                    <a:pt x="96" y="248"/>
                  </a:lnTo>
                  <a:lnTo>
                    <a:pt x="102" y="245"/>
                  </a:lnTo>
                  <a:lnTo>
                    <a:pt x="107" y="242"/>
                  </a:lnTo>
                  <a:lnTo>
                    <a:pt x="113" y="240"/>
                  </a:lnTo>
                  <a:lnTo>
                    <a:pt x="118" y="236"/>
                  </a:lnTo>
                  <a:lnTo>
                    <a:pt x="123" y="232"/>
                  </a:lnTo>
                  <a:lnTo>
                    <a:pt x="129" y="227"/>
                  </a:lnTo>
                  <a:lnTo>
                    <a:pt x="134" y="223"/>
                  </a:lnTo>
                  <a:lnTo>
                    <a:pt x="139" y="220"/>
                  </a:lnTo>
                  <a:lnTo>
                    <a:pt x="142" y="217"/>
                  </a:lnTo>
                  <a:lnTo>
                    <a:pt x="146" y="213"/>
                  </a:lnTo>
                  <a:lnTo>
                    <a:pt x="151" y="210"/>
                  </a:lnTo>
                  <a:lnTo>
                    <a:pt x="154" y="206"/>
                  </a:lnTo>
                  <a:lnTo>
                    <a:pt x="159" y="202"/>
                  </a:lnTo>
                  <a:lnTo>
                    <a:pt x="163" y="199"/>
                  </a:lnTo>
                  <a:lnTo>
                    <a:pt x="167" y="196"/>
                  </a:lnTo>
                  <a:lnTo>
                    <a:pt x="170" y="191"/>
                  </a:lnTo>
                  <a:lnTo>
                    <a:pt x="173" y="187"/>
                  </a:lnTo>
                  <a:lnTo>
                    <a:pt x="176" y="184"/>
                  </a:lnTo>
                  <a:lnTo>
                    <a:pt x="181" y="180"/>
                  </a:lnTo>
                  <a:lnTo>
                    <a:pt x="184" y="176"/>
                  </a:lnTo>
                  <a:lnTo>
                    <a:pt x="188" y="171"/>
                  </a:lnTo>
                  <a:lnTo>
                    <a:pt x="190" y="167"/>
                  </a:lnTo>
                  <a:lnTo>
                    <a:pt x="194" y="164"/>
                  </a:lnTo>
                  <a:lnTo>
                    <a:pt x="198" y="160"/>
                  </a:lnTo>
                  <a:lnTo>
                    <a:pt x="201" y="156"/>
                  </a:lnTo>
                  <a:lnTo>
                    <a:pt x="203" y="150"/>
                  </a:lnTo>
                  <a:lnTo>
                    <a:pt x="207" y="147"/>
                  </a:lnTo>
                  <a:lnTo>
                    <a:pt x="209" y="142"/>
                  </a:lnTo>
                  <a:lnTo>
                    <a:pt x="212" y="138"/>
                  </a:lnTo>
                  <a:lnTo>
                    <a:pt x="215" y="133"/>
                  </a:lnTo>
                  <a:lnTo>
                    <a:pt x="219" y="130"/>
                  </a:lnTo>
                  <a:lnTo>
                    <a:pt x="222" y="125"/>
                  </a:lnTo>
                  <a:lnTo>
                    <a:pt x="225" y="121"/>
                  </a:lnTo>
                  <a:lnTo>
                    <a:pt x="227" y="117"/>
                  </a:lnTo>
                  <a:lnTo>
                    <a:pt x="231" y="113"/>
                  </a:lnTo>
                  <a:lnTo>
                    <a:pt x="233" y="109"/>
                  </a:lnTo>
                  <a:lnTo>
                    <a:pt x="236" y="105"/>
                  </a:lnTo>
                  <a:lnTo>
                    <a:pt x="240" y="101"/>
                  </a:lnTo>
                  <a:lnTo>
                    <a:pt x="244" y="97"/>
                  </a:lnTo>
                  <a:lnTo>
                    <a:pt x="246" y="90"/>
                  </a:lnTo>
                  <a:lnTo>
                    <a:pt x="248" y="84"/>
                  </a:lnTo>
                  <a:lnTo>
                    <a:pt x="251" y="78"/>
                  </a:lnTo>
                  <a:lnTo>
                    <a:pt x="253" y="72"/>
                  </a:lnTo>
                  <a:lnTo>
                    <a:pt x="255" y="65"/>
                  </a:lnTo>
                  <a:lnTo>
                    <a:pt x="258" y="59"/>
                  </a:lnTo>
                  <a:lnTo>
                    <a:pt x="260" y="53"/>
                  </a:lnTo>
                  <a:lnTo>
                    <a:pt x="263" y="47"/>
                  </a:lnTo>
                  <a:lnTo>
                    <a:pt x="264" y="41"/>
                  </a:lnTo>
                  <a:lnTo>
                    <a:pt x="266" y="35"/>
                  </a:lnTo>
                  <a:lnTo>
                    <a:pt x="269" y="28"/>
                  </a:lnTo>
                  <a:lnTo>
                    <a:pt x="272" y="22"/>
                  </a:lnTo>
                  <a:lnTo>
                    <a:pt x="275" y="17"/>
                  </a:lnTo>
                  <a:lnTo>
                    <a:pt x="279" y="10"/>
                  </a:lnTo>
                  <a:lnTo>
                    <a:pt x="283" y="5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68" name="Freeform 184"/>
            <p:cNvSpPr>
              <a:spLocks/>
            </p:cNvSpPr>
            <p:nvPr/>
          </p:nvSpPr>
          <p:spPr bwMode="auto">
            <a:xfrm>
              <a:off x="6751638" y="4800600"/>
              <a:ext cx="7938" cy="47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5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69" name="Freeform 185"/>
            <p:cNvSpPr>
              <a:spLocks/>
            </p:cNvSpPr>
            <p:nvPr/>
          </p:nvSpPr>
          <p:spPr bwMode="auto">
            <a:xfrm>
              <a:off x="6707188" y="4875213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3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3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70" name="Freeform 186"/>
            <p:cNvSpPr>
              <a:spLocks/>
            </p:cNvSpPr>
            <p:nvPr/>
          </p:nvSpPr>
          <p:spPr bwMode="auto">
            <a:xfrm>
              <a:off x="6669088" y="4911725"/>
              <a:ext cx="12700" cy="95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6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3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71" name="Freeform 187"/>
            <p:cNvSpPr>
              <a:spLocks/>
            </p:cNvSpPr>
            <p:nvPr/>
          </p:nvSpPr>
          <p:spPr bwMode="auto">
            <a:xfrm>
              <a:off x="6507163" y="4994275"/>
              <a:ext cx="11113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"/>
                </a:cxn>
                <a:cxn ang="0">
                  <a:pos x="3" y="8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1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7" y="4"/>
                  </a:lnTo>
                  <a:lnTo>
                    <a:pt x="3" y="8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72" name="Freeform 188"/>
            <p:cNvSpPr>
              <a:spLocks/>
            </p:cNvSpPr>
            <p:nvPr/>
          </p:nvSpPr>
          <p:spPr bwMode="auto">
            <a:xfrm>
              <a:off x="6480175" y="5003800"/>
              <a:ext cx="793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"/>
                </a:cxn>
                <a:cxn ang="0">
                  <a:pos x="4" y="5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5" y="2"/>
                  </a:lnTo>
                  <a:lnTo>
                    <a:pt x="4" y="5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73" name="Freeform 189"/>
            <p:cNvSpPr>
              <a:spLocks/>
            </p:cNvSpPr>
            <p:nvPr/>
          </p:nvSpPr>
          <p:spPr bwMode="auto">
            <a:xfrm>
              <a:off x="6140450" y="4852988"/>
              <a:ext cx="153988" cy="11906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0" y="1"/>
                </a:cxn>
                <a:cxn ang="0">
                  <a:pos x="37" y="3"/>
                </a:cxn>
                <a:cxn ang="0">
                  <a:pos x="42" y="4"/>
                </a:cxn>
                <a:cxn ang="0">
                  <a:pos x="49" y="6"/>
                </a:cxn>
                <a:cxn ang="0">
                  <a:pos x="56" y="7"/>
                </a:cxn>
                <a:cxn ang="0">
                  <a:pos x="61" y="9"/>
                </a:cxn>
                <a:cxn ang="0">
                  <a:pos x="67" y="11"/>
                </a:cxn>
                <a:cxn ang="0">
                  <a:pos x="73" y="14"/>
                </a:cxn>
                <a:cxn ang="0">
                  <a:pos x="78" y="17"/>
                </a:cxn>
                <a:cxn ang="0">
                  <a:pos x="83" y="20"/>
                </a:cxn>
                <a:cxn ang="0">
                  <a:pos x="86" y="23"/>
                </a:cxn>
                <a:cxn ang="0">
                  <a:pos x="90" y="28"/>
                </a:cxn>
                <a:cxn ang="0">
                  <a:pos x="93" y="32"/>
                </a:cxn>
                <a:cxn ang="0">
                  <a:pos x="96" y="39"/>
                </a:cxn>
                <a:cxn ang="0">
                  <a:pos x="96" y="42"/>
                </a:cxn>
                <a:cxn ang="0">
                  <a:pos x="96" y="46"/>
                </a:cxn>
                <a:cxn ang="0">
                  <a:pos x="96" y="49"/>
                </a:cxn>
                <a:cxn ang="0">
                  <a:pos x="97" y="54"/>
                </a:cxn>
                <a:cxn ang="0">
                  <a:pos x="96" y="58"/>
                </a:cxn>
                <a:cxn ang="0">
                  <a:pos x="96" y="62"/>
                </a:cxn>
                <a:cxn ang="0">
                  <a:pos x="93" y="64"/>
                </a:cxn>
                <a:cxn ang="0">
                  <a:pos x="92" y="67"/>
                </a:cxn>
                <a:cxn ang="0">
                  <a:pos x="86" y="70"/>
                </a:cxn>
                <a:cxn ang="0">
                  <a:pos x="81" y="73"/>
                </a:cxn>
                <a:cxn ang="0">
                  <a:pos x="77" y="73"/>
                </a:cxn>
                <a:cxn ang="0">
                  <a:pos x="72" y="73"/>
                </a:cxn>
                <a:cxn ang="0">
                  <a:pos x="68" y="73"/>
                </a:cxn>
                <a:cxn ang="0">
                  <a:pos x="65" y="73"/>
                </a:cxn>
                <a:cxn ang="0">
                  <a:pos x="58" y="74"/>
                </a:cxn>
                <a:cxn ang="0">
                  <a:pos x="51" y="75"/>
                </a:cxn>
                <a:cxn ang="0">
                  <a:pos x="48" y="70"/>
                </a:cxn>
                <a:cxn ang="0">
                  <a:pos x="46" y="66"/>
                </a:cxn>
                <a:cxn ang="0">
                  <a:pos x="42" y="63"/>
                </a:cxn>
                <a:cxn ang="0">
                  <a:pos x="39" y="61"/>
                </a:cxn>
                <a:cxn ang="0">
                  <a:pos x="33" y="59"/>
                </a:cxn>
                <a:cxn ang="0">
                  <a:pos x="29" y="58"/>
                </a:cxn>
                <a:cxn ang="0">
                  <a:pos x="25" y="57"/>
                </a:cxn>
                <a:cxn ang="0">
                  <a:pos x="21" y="57"/>
                </a:cxn>
                <a:cxn ang="0">
                  <a:pos x="17" y="55"/>
                </a:cxn>
                <a:cxn ang="0">
                  <a:pos x="12" y="54"/>
                </a:cxn>
                <a:cxn ang="0">
                  <a:pos x="8" y="53"/>
                </a:cxn>
                <a:cxn ang="0">
                  <a:pos x="5" y="51"/>
                </a:cxn>
                <a:cxn ang="0">
                  <a:pos x="3" y="49"/>
                </a:cxn>
                <a:cxn ang="0">
                  <a:pos x="2" y="46"/>
                </a:cxn>
                <a:cxn ang="0">
                  <a:pos x="0" y="41"/>
                </a:cxn>
                <a:cxn ang="0">
                  <a:pos x="1" y="37"/>
                </a:cxn>
                <a:cxn ang="0">
                  <a:pos x="3" y="32"/>
                </a:cxn>
                <a:cxn ang="0">
                  <a:pos x="10" y="28"/>
                </a:cxn>
                <a:cxn ang="0">
                  <a:pos x="17" y="25"/>
                </a:cxn>
                <a:cxn ang="0">
                  <a:pos x="22" y="24"/>
                </a:cxn>
                <a:cxn ang="0">
                  <a:pos x="18" y="21"/>
                </a:cxn>
                <a:cxn ang="0">
                  <a:pos x="17" y="18"/>
                </a:cxn>
                <a:cxn ang="0">
                  <a:pos x="16" y="13"/>
                </a:cxn>
                <a:cxn ang="0">
                  <a:pos x="17" y="10"/>
                </a:cxn>
                <a:cxn ang="0">
                  <a:pos x="20" y="3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97" h="75">
                  <a:moveTo>
                    <a:pt x="26" y="0"/>
                  </a:moveTo>
                  <a:lnTo>
                    <a:pt x="30" y="1"/>
                  </a:lnTo>
                  <a:lnTo>
                    <a:pt x="37" y="3"/>
                  </a:lnTo>
                  <a:lnTo>
                    <a:pt x="42" y="4"/>
                  </a:lnTo>
                  <a:lnTo>
                    <a:pt x="49" y="6"/>
                  </a:lnTo>
                  <a:lnTo>
                    <a:pt x="56" y="7"/>
                  </a:lnTo>
                  <a:lnTo>
                    <a:pt x="61" y="9"/>
                  </a:lnTo>
                  <a:lnTo>
                    <a:pt x="67" y="11"/>
                  </a:lnTo>
                  <a:lnTo>
                    <a:pt x="73" y="14"/>
                  </a:lnTo>
                  <a:lnTo>
                    <a:pt x="78" y="17"/>
                  </a:lnTo>
                  <a:lnTo>
                    <a:pt x="83" y="20"/>
                  </a:lnTo>
                  <a:lnTo>
                    <a:pt x="86" y="23"/>
                  </a:lnTo>
                  <a:lnTo>
                    <a:pt x="90" y="28"/>
                  </a:lnTo>
                  <a:lnTo>
                    <a:pt x="93" y="32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6" y="46"/>
                  </a:lnTo>
                  <a:lnTo>
                    <a:pt x="96" y="49"/>
                  </a:lnTo>
                  <a:lnTo>
                    <a:pt x="97" y="54"/>
                  </a:lnTo>
                  <a:lnTo>
                    <a:pt x="96" y="58"/>
                  </a:lnTo>
                  <a:lnTo>
                    <a:pt x="96" y="62"/>
                  </a:lnTo>
                  <a:lnTo>
                    <a:pt x="93" y="64"/>
                  </a:lnTo>
                  <a:lnTo>
                    <a:pt x="92" y="67"/>
                  </a:lnTo>
                  <a:lnTo>
                    <a:pt x="86" y="70"/>
                  </a:lnTo>
                  <a:lnTo>
                    <a:pt x="81" y="73"/>
                  </a:lnTo>
                  <a:lnTo>
                    <a:pt x="77" y="73"/>
                  </a:lnTo>
                  <a:lnTo>
                    <a:pt x="72" y="73"/>
                  </a:lnTo>
                  <a:lnTo>
                    <a:pt x="68" y="73"/>
                  </a:lnTo>
                  <a:lnTo>
                    <a:pt x="65" y="73"/>
                  </a:lnTo>
                  <a:lnTo>
                    <a:pt x="58" y="74"/>
                  </a:lnTo>
                  <a:lnTo>
                    <a:pt x="51" y="75"/>
                  </a:lnTo>
                  <a:lnTo>
                    <a:pt x="48" y="70"/>
                  </a:lnTo>
                  <a:lnTo>
                    <a:pt x="46" y="66"/>
                  </a:lnTo>
                  <a:lnTo>
                    <a:pt x="42" y="63"/>
                  </a:lnTo>
                  <a:lnTo>
                    <a:pt x="39" y="61"/>
                  </a:lnTo>
                  <a:lnTo>
                    <a:pt x="33" y="59"/>
                  </a:lnTo>
                  <a:lnTo>
                    <a:pt x="29" y="58"/>
                  </a:lnTo>
                  <a:lnTo>
                    <a:pt x="25" y="57"/>
                  </a:lnTo>
                  <a:lnTo>
                    <a:pt x="21" y="57"/>
                  </a:lnTo>
                  <a:lnTo>
                    <a:pt x="17" y="55"/>
                  </a:lnTo>
                  <a:lnTo>
                    <a:pt x="12" y="54"/>
                  </a:lnTo>
                  <a:lnTo>
                    <a:pt x="8" y="53"/>
                  </a:lnTo>
                  <a:lnTo>
                    <a:pt x="5" y="51"/>
                  </a:lnTo>
                  <a:lnTo>
                    <a:pt x="3" y="49"/>
                  </a:lnTo>
                  <a:lnTo>
                    <a:pt x="2" y="46"/>
                  </a:lnTo>
                  <a:lnTo>
                    <a:pt x="0" y="41"/>
                  </a:lnTo>
                  <a:lnTo>
                    <a:pt x="1" y="37"/>
                  </a:lnTo>
                  <a:lnTo>
                    <a:pt x="3" y="32"/>
                  </a:lnTo>
                  <a:lnTo>
                    <a:pt x="10" y="28"/>
                  </a:lnTo>
                  <a:lnTo>
                    <a:pt x="17" y="25"/>
                  </a:lnTo>
                  <a:lnTo>
                    <a:pt x="22" y="24"/>
                  </a:lnTo>
                  <a:lnTo>
                    <a:pt x="18" y="21"/>
                  </a:lnTo>
                  <a:lnTo>
                    <a:pt x="17" y="18"/>
                  </a:lnTo>
                  <a:lnTo>
                    <a:pt x="16" y="13"/>
                  </a:lnTo>
                  <a:lnTo>
                    <a:pt x="17" y="10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74" name="Freeform 190"/>
            <p:cNvSpPr>
              <a:spLocks/>
            </p:cNvSpPr>
            <p:nvPr/>
          </p:nvSpPr>
          <p:spPr bwMode="auto">
            <a:xfrm>
              <a:off x="5892800" y="4562475"/>
              <a:ext cx="128588" cy="238125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7" y="4"/>
                </a:cxn>
                <a:cxn ang="0">
                  <a:pos x="35" y="4"/>
                </a:cxn>
                <a:cxn ang="0">
                  <a:pos x="46" y="7"/>
                </a:cxn>
                <a:cxn ang="0">
                  <a:pos x="54" y="13"/>
                </a:cxn>
                <a:cxn ang="0">
                  <a:pos x="58" y="22"/>
                </a:cxn>
                <a:cxn ang="0">
                  <a:pos x="59" y="34"/>
                </a:cxn>
                <a:cxn ang="0">
                  <a:pos x="60" y="48"/>
                </a:cxn>
                <a:cxn ang="0">
                  <a:pos x="63" y="62"/>
                </a:cxn>
                <a:cxn ang="0">
                  <a:pos x="67" y="74"/>
                </a:cxn>
                <a:cxn ang="0">
                  <a:pos x="70" y="87"/>
                </a:cxn>
                <a:cxn ang="0">
                  <a:pos x="75" y="101"/>
                </a:cxn>
                <a:cxn ang="0">
                  <a:pos x="78" y="115"/>
                </a:cxn>
                <a:cxn ang="0">
                  <a:pos x="80" y="126"/>
                </a:cxn>
                <a:cxn ang="0">
                  <a:pos x="81" y="134"/>
                </a:cxn>
                <a:cxn ang="0">
                  <a:pos x="78" y="140"/>
                </a:cxn>
                <a:cxn ang="0">
                  <a:pos x="74" y="145"/>
                </a:cxn>
                <a:cxn ang="0">
                  <a:pos x="64" y="148"/>
                </a:cxn>
                <a:cxn ang="0">
                  <a:pos x="54" y="144"/>
                </a:cxn>
                <a:cxn ang="0">
                  <a:pos x="43" y="137"/>
                </a:cxn>
                <a:cxn ang="0">
                  <a:pos x="35" y="129"/>
                </a:cxn>
                <a:cxn ang="0">
                  <a:pos x="28" y="120"/>
                </a:cxn>
                <a:cxn ang="0">
                  <a:pos x="23" y="109"/>
                </a:cxn>
                <a:cxn ang="0">
                  <a:pos x="20" y="99"/>
                </a:cxn>
                <a:cxn ang="0">
                  <a:pos x="18" y="87"/>
                </a:cxn>
                <a:cxn ang="0">
                  <a:pos x="15" y="79"/>
                </a:cxn>
                <a:cxn ang="0">
                  <a:pos x="10" y="70"/>
                </a:cxn>
                <a:cxn ang="0">
                  <a:pos x="8" y="63"/>
                </a:cxn>
                <a:cxn ang="0">
                  <a:pos x="7" y="55"/>
                </a:cxn>
                <a:cxn ang="0">
                  <a:pos x="7" y="48"/>
                </a:cxn>
                <a:cxn ang="0">
                  <a:pos x="5" y="40"/>
                </a:cxn>
                <a:cxn ang="0">
                  <a:pos x="4" y="31"/>
                </a:cxn>
                <a:cxn ang="0">
                  <a:pos x="2" y="24"/>
                </a:cxn>
                <a:cxn ang="0">
                  <a:pos x="1" y="15"/>
                </a:cxn>
                <a:cxn ang="0">
                  <a:pos x="7" y="2"/>
                </a:cxn>
                <a:cxn ang="0">
                  <a:pos x="10" y="0"/>
                </a:cxn>
              </a:cxnLst>
              <a:rect l="0" t="0" r="r" b="b"/>
              <a:pathLst>
                <a:path w="81" h="150">
                  <a:moveTo>
                    <a:pt x="10" y="0"/>
                  </a:moveTo>
                  <a:lnTo>
                    <a:pt x="16" y="2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32" y="4"/>
                  </a:lnTo>
                  <a:lnTo>
                    <a:pt x="35" y="4"/>
                  </a:lnTo>
                  <a:lnTo>
                    <a:pt x="39" y="6"/>
                  </a:lnTo>
                  <a:lnTo>
                    <a:pt x="46" y="7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7" y="17"/>
                  </a:lnTo>
                  <a:lnTo>
                    <a:pt x="58" y="22"/>
                  </a:lnTo>
                  <a:lnTo>
                    <a:pt x="59" y="28"/>
                  </a:lnTo>
                  <a:lnTo>
                    <a:pt x="59" y="34"/>
                  </a:lnTo>
                  <a:lnTo>
                    <a:pt x="59" y="41"/>
                  </a:lnTo>
                  <a:lnTo>
                    <a:pt x="60" y="48"/>
                  </a:lnTo>
                  <a:lnTo>
                    <a:pt x="62" y="55"/>
                  </a:lnTo>
                  <a:lnTo>
                    <a:pt x="63" y="62"/>
                  </a:lnTo>
                  <a:lnTo>
                    <a:pt x="65" y="68"/>
                  </a:lnTo>
                  <a:lnTo>
                    <a:pt x="67" y="74"/>
                  </a:lnTo>
                  <a:lnTo>
                    <a:pt x="69" y="82"/>
                  </a:lnTo>
                  <a:lnTo>
                    <a:pt x="70" y="87"/>
                  </a:lnTo>
                  <a:lnTo>
                    <a:pt x="73" y="94"/>
                  </a:lnTo>
                  <a:lnTo>
                    <a:pt x="75" y="101"/>
                  </a:lnTo>
                  <a:lnTo>
                    <a:pt x="77" y="108"/>
                  </a:lnTo>
                  <a:lnTo>
                    <a:pt x="78" y="115"/>
                  </a:lnTo>
                  <a:lnTo>
                    <a:pt x="80" y="123"/>
                  </a:lnTo>
                  <a:lnTo>
                    <a:pt x="80" y="126"/>
                  </a:lnTo>
                  <a:lnTo>
                    <a:pt x="80" y="130"/>
                  </a:lnTo>
                  <a:lnTo>
                    <a:pt x="81" y="134"/>
                  </a:lnTo>
                  <a:lnTo>
                    <a:pt x="81" y="137"/>
                  </a:lnTo>
                  <a:lnTo>
                    <a:pt x="78" y="140"/>
                  </a:lnTo>
                  <a:lnTo>
                    <a:pt x="76" y="142"/>
                  </a:lnTo>
                  <a:lnTo>
                    <a:pt x="74" y="145"/>
                  </a:lnTo>
                  <a:lnTo>
                    <a:pt x="72" y="150"/>
                  </a:lnTo>
                  <a:lnTo>
                    <a:pt x="64" y="148"/>
                  </a:lnTo>
                  <a:lnTo>
                    <a:pt x="59" y="147"/>
                  </a:lnTo>
                  <a:lnTo>
                    <a:pt x="54" y="144"/>
                  </a:lnTo>
                  <a:lnTo>
                    <a:pt x="48" y="142"/>
                  </a:lnTo>
                  <a:lnTo>
                    <a:pt x="43" y="137"/>
                  </a:lnTo>
                  <a:lnTo>
                    <a:pt x="39" y="134"/>
                  </a:lnTo>
                  <a:lnTo>
                    <a:pt x="35" y="129"/>
                  </a:lnTo>
                  <a:lnTo>
                    <a:pt x="33" y="125"/>
                  </a:lnTo>
                  <a:lnTo>
                    <a:pt x="28" y="120"/>
                  </a:lnTo>
                  <a:lnTo>
                    <a:pt x="25" y="114"/>
                  </a:lnTo>
                  <a:lnTo>
                    <a:pt x="23" y="109"/>
                  </a:lnTo>
                  <a:lnTo>
                    <a:pt x="22" y="104"/>
                  </a:lnTo>
                  <a:lnTo>
                    <a:pt x="20" y="99"/>
                  </a:lnTo>
                  <a:lnTo>
                    <a:pt x="19" y="93"/>
                  </a:lnTo>
                  <a:lnTo>
                    <a:pt x="18" y="87"/>
                  </a:lnTo>
                  <a:lnTo>
                    <a:pt x="18" y="83"/>
                  </a:lnTo>
                  <a:lnTo>
                    <a:pt x="15" y="79"/>
                  </a:lnTo>
                  <a:lnTo>
                    <a:pt x="13" y="74"/>
                  </a:lnTo>
                  <a:lnTo>
                    <a:pt x="10" y="70"/>
                  </a:lnTo>
                  <a:lnTo>
                    <a:pt x="9" y="67"/>
                  </a:lnTo>
                  <a:lnTo>
                    <a:pt x="8" y="63"/>
                  </a:lnTo>
                  <a:lnTo>
                    <a:pt x="7" y="60"/>
                  </a:lnTo>
                  <a:lnTo>
                    <a:pt x="7" y="55"/>
                  </a:lnTo>
                  <a:lnTo>
                    <a:pt x="7" y="52"/>
                  </a:lnTo>
                  <a:lnTo>
                    <a:pt x="7" y="48"/>
                  </a:lnTo>
                  <a:lnTo>
                    <a:pt x="6" y="44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4" y="31"/>
                  </a:lnTo>
                  <a:lnTo>
                    <a:pt x="3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3" y="9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75" name="Freeform 191"/>
            <p:cNvSpPr>
              <a:spLocks/>
            </p:cNvSpPr>
            <p:nvPr/>
          </p:nvSpPr>
          <p:spPr bwMode="auto">
            <a:xfrm>
              <a:off x="5964238" y="4710113"/>
              <a:ext cx="17463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7"/>
                </a:cxn>
                <a:cxn ang="0">
                  <a:pos x="9" y="11"/>
                </a:cxn>
                <a:cxn ang="0">
                  <a:pos x="11" y="15"/>
                </a:cxn>
                <a:cxn ang="0">
                  <a:pos x="11" y="17"/>
                </a:cxn>
                <a:cxn ang="0">
                  <a:pos x="10" y="18"/>
                </a:cxn>
                <a:cxn ang="0">
                  <a:pos x="9" y="17"/>
                </a:cxn>
                <a:cxn ang="0">
                  <a:pos x="8" y="16"/>
                </a:cxn>
                <a:cxn ang="0">
                  <a:pos x="5" y="13"/>
                </a:cxn>
                <a:cxn ang="0">
                  <a:pos x="4" y="10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18">
                  <a:moveTo>
                    <a:pt x="0" y="0"/>
                  </a:moveTo>
                  <a:lnTo>
                    <a:pt x="3" y="2"/>
                  </a:lnTo>
                  <a:lnTo>
                    <a:pt x="7" y="7"/>
                  </a:lnTo>
                  <a:lnTo>
                    <a:pt x="9" y="11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0" y="18"/>
                  </a:lnTo>
                  <a:lnTo>
                    <a:pt x="9" y="17"/>
                  </a:lnTo>
                  <a:lnTo>
                    <a:pt x="8" y="16"/>
                  </a:lnTo>
                  <a:lnTo>
                    <a:pt x="5" y="13"/>
                  </a:lnTo>
                  <a:lnTo>
                    <a:pt x="4" y="10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76" name="Freeform 192"/>
            <p:cNvSpPr>
              <a:spLocks/>
            </p:cNvSpPr>
            <p:nvPr/>
          </p:nvSpPr>
          <p:spPr bwMode="auto">
            <a:xfrm>
              <a:off x="6686550" y="4333875"/>
              <a:ext cx="109538" cy="16351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5"/>
                </a:cxn>
                <a:cxn ang="0">
                  <a:pos x="21" y="6"/>
                </a:cxn>
                <a:cxn ang="0">
                  <a:pos x="28" y="8"/>
                </a:cxn>
                <a:cxn ang="0">
                  <a:pos x="36" y="10"/>
                </a:cxn>
                <a:cxn ang="0">
                  <a:pos x="41" y="12"/>
                </a:cxn>
                <a:cxn ang="0">
                  <a:pos x="46" y="16"/>
                </a:cxn>
                <a:cxn ang="0">
                  <a:pos x="47" y="18"/>
                </a:cxn>
                <a:cxn ang="0">
                  <a:pos x="49" y="23"/>
                </a:cxn>
                <a:cxn ang="0">
                  <a:pos x="50" y="26"/>
                </a:cxn>
                <a:cxn ang="0">
                  <a:pos x="52" y="31"/>
                </a:cxn>
                <a:cxn ang="0">
                  <a:pos x="53" y="34"/>
                </a:cxn>
                <a:cxn ang="0">
                  <a:pos x="55" y="37"/>
                </a:cxn>
                <a:cxn ang="0">
                  <a:pos x="56" y="41"/>
                </a:cxn>
                <a:cxn ang="0">
                  <a:pos x="58" y="46"/>
                </a:cxn>
                <a:cxn ang="0">
                  <a:pos x="60" y="50"/>
                </a:cxn>
                <a:cxn ang="0">
                  <a:pos x="63" y="54"/>
                </a:cxn>
                <a:cxn ang="0">
                  <a:pos x="65" y="58"/>
                </a:cxn>
                <a:cxn ang="0">
                  <a:pos x="67" y="64"/>
                </a:cxn>
                <a:cxn ang="0">
                  <a:pos x="68" y="68"/>
                </a:cxn>
                <a:cxn ang="0">
                  <a:pos x="69" y="73"/>
                </a:cxn>
                <a:cxn ang="0">
                  <a:pos x="69" y="77"/>
                </a:cxn>
                <a:cxn ang="0">
                  <a:pos x="69" y="80"/>
                </a:cxn>
                <a:cxn ang="0">
                  <a:pos x="67" y="85"/>
                </a:cxn>
                <a:cxn ang="0">
                  <a:pos x="65" y="88"/>
                </a:cxn>
                <a:cxn ang="0">
                  <a:pos x="61" y="91"/>
                </a:cxn>
                <a:cxn ang="0">
                  <a:pos x="58" y="94"/>
                </a:cxn>
                <a:cxn ang="0">
                  <a:pos x="52" y="97"/>
                </a:cxn>
                <a:cxn ang="0">
                  <a:pos x="45" y="100"/>
                </a:cxn>
                <a:cxn ang="0">
                  <a:pos x="39" y="101"/>
                </a:cxn>
                <a:cxn ang="0">
                  <a:pos x="35" y="103"/>
                </a:cxn>
                <a:cxn ang="0">
                  <a:pos x="29" y="101"/>
                </a:cxn>
                <a:cxn ang="0">
                  <a:pos x="25" y="99"/>
                </a:cxn>
                <a:cxn ang="0">
                  <a:pos x="21" y="97"/>
                </a:cxn>
                <a:cxn ang="0">
                  <a:pos x="18" y="94"/>
                </a:cxn>
                <a:cxn ang="0">
                  <a:pos x="14" y="90"/>
                </a:cxn>
                <a:cxn ang="0">
                  <a:pos x="12" y="85"/>
                </a:cxn>
                <a:cxn ang="0">
                  <a:pos x="8" y="79"/>
                </a:cxn>
                <a:cxn ang="0">
                  <a:pos x="7" y="75"/>
                </a:cxn>
                <a:cxn ang="0">
                  <a:pos x="6" y="70"/>
                </a:cxn>
                <a:cxn ang="0">
                  <a:pos x="6" y="64"/>
                </a:cxn>
                <a:cxn ang="0">
                  <a:pos x="6" y="58"/>
                </a:cxn>
                <a:cxn ang="0">
                  <a:pos x="7" y="53"/>
                </a:cxn>
                <a:cxn ang="0">
                  <a:pos x="7" y="49"/>
                </a:cxn>
                <a:cxn ang="0">
                  <a:pos x="7" y="46"/>
                </a:cxn>
                <a:cxn ang="0">
                  <a:pos x="6" y="41"/>
                </a:cxn>
                <a:cxn ang="0">
                  <a:pos x="6" y="3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2" y="24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69" h="103">
                  <a:moveTo>
                    <a:pt x="9" y="0"/>
                  </a:moveTo>
                  <a:lnTo>
                    <a:pt x="15" y="5"/>
                  </a:lnTo>
                  <a:lnTo>
                    <a:pt x="21" y="6"/>
                  </a:lnTo>
                  <a:lnTo>
                    <a:pt x="28" y="8"/>
                  </a:lnTo>
                  <a:lnTo>
                    <a:pt x="36" y="10"/>
                  </a:lnTo>
                  <a:lnTo>
                    <a:pt x="41" y="12"/>
                  </a:lnTo>
                  <a:lnTo>
                    <a:pt x="46" y="16"/>
                  </a:lnTo>
                  <a:lnTo>
                    <a:pt x="47" y="18"/>
                  </a:lnTo>
                  <a:lnTo>
                    <a:pt x="49" y="23"/>
                  </a:lnTo>
                  <a:lnTo>
                    <a:pt x="50" y="26"/>
                  </a:lnTo>
                  <a:lnTo>
                    <a:pt x="52" y="31"/>
                  </a:lnTo>
                  <a:lnTo>
                    <a:pt x="53" y="34"/>
                  </a:lnTo>
                  <a:lnTo>
                    <a:pt x="55" y="37"/>
                  </a:lnTo>
                  <a:lnTo>
                    <a:pt x="56" y="41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3" y="54"/>
                  </a:lnTo>
                  <a:lnTo>
                    <a:pt x="65" y="58"/>
                  </a:lnTo>
                  <a:lnTo>
                    <a:pt x="67" y="64"/>
                  </a:lnTo>
                  <a:lnTo>
                    <a:pt x="68" y="68"/>
                  </a:lnTo>
                  <a:lnTo>
                    <a:pt x="69" y="73"/>
                  </a:lnTo>
                  <a:lnTo>
                    <a:pt x="69" y="77"/>
                  </a:lnTo>
                  <a:lnTo>
                    <a:pt x="69" y="80"/>
                  </a:lnTo>
                  <a:lnTo>
                    <a:pt x="67" y="85"/>
                  </a:lnTo>
                  <a:lnTo>
                    <a:pt x="65" y="88"/>
                  </a:lnTo>
                  <a:lnTo>
                    <a:pt x="61" y="91"/>
                  </a:lnTo>
                  <a:lnTo>
                    <a:pt x="58" y="94"/>
                  </a:lnTo>
                  <a:lnTo>
                    <a:pt x="52" y="97"/>
                  </a:lnTo>
                  <a:lnTo>
                    <a:pt x="45" y="100"/>
                  </a:lnTo>
                  <a:lnTo>
                    <a:pt x="39" y="101"/>
                  </a:lnTo>
                  <a:lnTo>
                    <a:pt x="35" y="103"/>
                  </a:lnTo>
                  <a:lnTo>
                    <a:pt x="29" y="101"/>
                  </a:lnTo>
                  <a:lnTo>
                    <a:pt x="25" y="99"/>
                  </a:lnTo>
                  <a:lnTo>
                    <a:pt x="21" y="97"/>
                  </a:lnTo>
                  <a:lnTo>
                    <a:pt x="18" y="94"/>
                  </a:lnTo>
                  <a:lnTo>
                    <a:pt x="14" y="90"/>
                  </a:lnTo>
                  <a:lnTo>
                    <a:pt x="12" y="85"/>
                  </a:lnTo>
                  <a:lnTo>
                    <a:pt x="8" y="79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6" y="64"/>
                  </a:lnTo>
                  <a:lnTo>
                    <a:pt x="6" y="58"/>
                  </a:lnTo>
                  <a:lnTo>
                    <a:pt x="7" y="53"/>
                  </a:lnTo>
                  <a:lnTo>
                    <a:pt x="7" y="49"/>
                  </a:lnTo>
                  <a:lnTo>
                    <a:pt x="7" y="46"/>
                  </a:lnTo>
                  <a:lnTo>
                    <a:pt x="6" y="41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77" name="Freeform 193"/>
            <p:cNvSpPr>
              <a:spLocks/>
            </p:cNvSpPr>
            <p:nvPr/>
          </p:nvSpPr>
          <p:spPr bwMode="auto">
            <a:xfrm>
              <a:off x="6373813" y="4075113"/>
              <a:ext cx="314325" cy="21113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6" y="3"/>
                </a:cxn>
                <a:cxn ang="0">
                  <a:pos x="34" y="6"/>
                </a:cxn>
                <a:cxn ang="0">
                  <a:pos x="43" y="8"/>
                </a:cxn>
                <a:cxn ang="0">
                  <a:pos x="50" y="14"/>
                </a:cxn>
                <a:cxn ang="0">
                  <a:pos x="51" y="21"/>
                </a:cxn>
                <a:cxn ang="0">
                  <a:pos x="47" y="28"/>
                </a:cxn>
                <a:cxn ang="0">
                  <a:pos x="50" y="30"/>
                </a:cxn>
                <a:cxn ang="0">
                  <a:pos x="60" y="25"/>
                </a:cxn>
                <a:cxn ang="0">
                  <a:pos x="70" y="20"/>
                </a:cxn>
                <a:cxn ang="0">
                  <a:pos x="75" y="23"/>
                </a:cxn>
                <a:cxn ang="0">
                  <a:pos x="77" y="30"/>
                </a:cxn>
                <a:cxn ang="0">
                  <a:pos x="79" y="39"/>
                </a:cxn>
                <a:cxn ang="0">
                  <a:pos x="83" y="42"/>
                </a:cxn>
                <a:cxn ang="0">
                  <a:pos x="90" y="42"/>
                </a:cxn>
                <a:cxn ang="0">
                  <a:pos x="99" y="39"/>
                </a:cxn>
                <a:cxn ang="0">
                  <a:pos x="105" y="39"/>
                </a:cxn>
                <a:cxn ang="0">
                  <a:pos x="109" y="46"/>
                </a:cxn>
                <a:cxn ang="0">
                  <a:pos x="116" y="49"/>
                </a:cxn>
                <a:cxn ang="0">
                  <a:pos x="126" y="52"/>
                </a:cxn>
                <a:cxn ang="0">
                  <a:pos x="136" y="59"/>
                </a:cxn>
                <a:cxn ang="0">
                  <a:pos x="147" y="66"/>
                </a:cxn>
                <a:cxn ang="0">
                  <a:pos x="157" y="68"/>
                </a:cxn>
                <a:cxn ang="0">
                  <a:pos x="163" y="73"/>
                </a:cxn>
                <a:cxn ang="0">
                  <a:pos x="172" y="82"/>
                </a:cxn>
                <a:cxn ang="0">
                  <a:pos x="182" y="96"/>
                </a:cxn>
                <a:cxn ang="0">
                  <a:pos x="192" y="110"/>
                </a:cxn>
                <a:cxn ang="0">
                  <a:pos x="197" y="120"/>
                </a:cxn>
                <a:cxn ang="0">
                  <a:pos x="195" y="129"/>
                </a:cxn>
                <a:cxn ang="0">
                  <a:pos x="186" y="132"/>
                </a:cxn>
                <a:cxn ang="0">
                  <a:pos x="175" y="129"/>
                </a:cxn>
                <a:cxn ang="0">
                  <a:pos x="164" y="123"/>
                </a:cxn>
                <a:cxn ang="0">
                  <a:pos x="154" y="117"/>
                </a:cxn>
                <a:cxn ang="0">
                  <a:pos x="144" y="110"/>
                </a:cxn>
                <a:cxn ang="0">
                  <a:pos x="135" y="101"/>
                </a:cxn>
                <a:cxn ang="0">
                  <a:pos x="126" y="93"/>
                </a:cxn>
                <a:cxn ang="0">
                  <a:pos x="117" y="86"/>
                </a:cxn>
                <a:cxn ang="0">
                  <a:pos x="110" y="79"/>
                </a:cxn>
                <a:cxn ang="0">
                  <a:pos x="104" y="74"/>
                </a:cxn>
                <a:cxn ang="0">
                  <a:pos x="96" y="71"/>
                </a:cxn>
                <a:cxn ang="0">
                  <a:pos x="84" y="69"/>
                </a:cxn>
                <a:cxn ang="0">
                  <a:pos x="73" y="65"/>
                </a:cxn>
                <a:cxn ang="0">
                  <a:pos x="63" y="59"/>
                </a:cxn>
                <a:cxn ang="0">
                  <a:pos x="55" y="57"/>
                </a:cxn>
                <a:cxn ang="0">
                  <a:pos x="44" y="56"/>
                </a:cxn>
                <a:cxn ang="0">
                  <a:pos x="35" y="56"/>
                </a:cxn>
                <a:cxn ang="0">
                  <a:pos x="29" y="52"/>
                </a:cxn>
                <a:cxn ang="0">
                  <a:pos x="26" y="45"/>
                </a:cxn>
                <a:cxn ang="0">
                  <a:pos x="31" y="38"/>
                </a:cxn>
                <a:cxn ang="0">
                  <a:pos x="33" y="31"/>
                </a:cxn>
                <a:cxn ang="0">
                  <a:pos x="29" y="27"/>
                </a:cxn>
                <a:cxn ang="0">
                  <a:pos x="21" y="27"/>
                </a:cxn>
                <a:cxn ang="0">
                  <a:pos x="11" y="25"/>
                </a:cxn>
                <a:cxn ang="0">
                  <a:pos x="1" y="16"/>
                </a:cxn>
                <a:cxn ang="0">
                  <a:pos x="1" y="8"/>
                </a:cxn>
                <a:cxn ang="0">
                  <a:pos x="6" y="2"/>
                </a:cxn>
                <a:cxn ang="0">
                  <a:pos x="11" y="0"/>
                </a:cxn>
              </a:cxnLst>
              <a:rect l="0" t="0" r="r" b="b"/>
              <a:pathLst>
                <a:path w="198" h="133">
                  <a:moveTo>
                    <a:pt x="11" y="0"/>
                  </a:moveTo>
                  <a:lnTo>
                    <a:pt x="16" y="2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31" y="5"/>
                  </a:lnTo>
                  <a:lnTo>
                    <a:pt x="34" y="6"/>
                  </a:lnTo>
                  <a:lnTo>
                    <a:pt x="38" y="7"/>
                  </a:lnTo>
                  <a:lnTo>
                    <a:pt x="43" y="8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1" y="18"/>
                  </a:lnTo>
                  <a:lnTo>
                    <a:pt x="51" y="21"/>
                  </a:lnTo>
                  <a:lnTo>
                    <a:pt x="51" y="27"/>
                  </a:lnTo>
                  <a:lnTo>
                    <a:pt x="47" y="28"/>
                  </a:lnTo>
                  <a:lnTo>
                    <a:pt x="45" y="32"/>
                  </a:lnTo>
                  <a:lnTo>
                    <a:pt x="50" y="30"/>
                  </a:lnTo>
                  <a:lnTo>
                    <a:pt x="55" y="28"/>
                  </a:lnTo>
                  <a:lnTo>
                    <a:pt x="60" y="25"/>
                  </a:lnTo>
                  <a:lnTo>
                    <a:pt x="65" y="22"/>
                  </a:lnTo>
                  <a:lnTo>
                    <a:pt x="70" y="20"/>
                  </a:lnTo>
                  <a:lnTo>
                    <a:pt x="73" y="22"/>
                  </a:lnTo>
                  <a:lnTo>
                    <a:pt x="75" y="23"/>
                  </a:lnTo>
                  <a:lnTo>
                    <a:pt x="76" y="27"/>
                  </a:lnTo>
                  <a:lnTo>
                    <a:pt x="77" y="30"/>
                  </a:lnTo>
                  <a:lnTo>
                    <a:pt x="78" y="35"/>
                  </a:lnTo>
                  <a:lnTo>
                    <a:pt x="79" y="39"/>
                  </a:lnTo>
                  <a:lnTo>
                    <a:pt x="81" y="41"/>
                  </a:lnTo>
                  <a:lnTo>
                    <a:pt x="83" y="42"/>
                  </a:lnTo>
                  <a:lnTo>
                    <a:pt x="85" y="43"/>
                  </a:lnTo>
                  <a:lnTo>
                    <a:pt x="90" y="42"/>
                  </a:lnTo>
                  <a:lnTo>
                    <a:pt x="96" y="41"/>
                  </a:lnTo>
                  <a:lnTo>
                    <a:pt x="99" y="39"/>
                  </a:lnTo>
                  <a:lnTo>
                    <a:pt x="104" y="39"/>
                  </a:lnTo>
                  <a:lnTo>
                    <a:pt x="105" y="39"/>
                  </a:lnTo>
                  <a:lnTo>
                    <a:pt x="107" y="42"/>
                  </a:lnTo>
                  <a:lnTo>
                    <a:pt x="109" y="46"/>
                  </a:lnTo>
                  <a:lnTo>
                    <a:pt x="110" y="52"/>
                  </a:lnTo>
                  <a:lnTo>
                    <a:pt x="116" y="49"/>
                  </a:lnTo>
                  <a:lnTo>
                    <a:pt x="121" y="50"/>
                  </a:lnTo>
                  <a:lnTo>
                    <a:pt x="126" y="52"/>
                  </a:lnTo>
                  <a:lnTo>
                    <a:pt x="132" y="56"/>
                  </a:lnTo>
                  <a:lnTo>
                    <a:pt x="136" y="59"/>
                  </a:lnTo>
                  <a:lnTo>
                    <a:pt x="142" y="63"/>
                  </a:lnTo>
                  <a:lnTo>
                    <a:pt x="147" y="66"/>
                  </a:lnTo>
                  <a:lnTo>
                    <a:pt x="153" y="66"/>
                  </a:lnTo>
                  <a:lnTo>
                    <a:pt x="157" y="68"/>
                  </a:lnTo>
                  <a:lnTo>
                    <a:pt x="160" y="71"/>
                  </a:lnTo>
                  <a:lnTo>
                    <a:pt x="163" y="73"/>
                  </a:lnTo>
                  <a:lnTo>
                    <a:pt x="166" y="76"/>
                  </a:lnTo>
                  <a:lnTo>
                    <a:pt x="172" y="82"/>
                  </a:lnTo>
                  <a:lnTo>
                    <a:pt x="178" y="90"/>
                  </a:lnTo>
                  <a:lnTo>
                    <a:pt x="182" y="96"/>
                  </a:lnTo>
                  <a:lnTo>
                    <a:pt x="187" y="103"/>
                  </a:lnTo>
                  <a:lnTo>
                    <a:pt x="192" y="110"/>
                  </a:lnTo>
                  <a:lnTo>
                    <a:pt x="198" y="117"/>
                  </a:lnTo>
                  <a:lnTo>
                    <a:pt x="197" y="120"/>
                  </a:lnTo>
                  <a:lnTo>
                    <a:pt x="196" y="126"/>
                  </a:lnTo>
                  <a:lnTo>
                    <a:pt x="195" y="129"/>
                  </a:lnTo>
                  <a:lnTo>
                    <a:pt x="194" y="133"/>
                  </a:lnTo>
                  <a:lnTo>
                    <a:pt x="186" y="132"/>
                  </a:lnTo>
                  <a:lnTo>
                    <a:pt x="181" y="131"/>
                  </a:lnTo>
                  <a:lnTo>
                    <a:pt x="175" y="129"/>
                  </a:lnTo>
                  <a:lnTo>
                    <a:pt x="170" y="127"/>
                  </a:lnTo>
                  <a:lnTo>
                    <a:pt x="164" y="123"/>
                  </a:lnTo>
                  <a:lnTo>
                    <a:pt x="159" y="120"/>
                  </a:lnTo>
                  <a:lnTo>
                    <a:pt x="154" y="117"/>
                  </a:lnTo>
                  <a:lnTo>
                    <a:pt x="150" y="114"/>
                  </a:lnTo>
                  <a:lnTo>
                    <a:pt x="144" y="110"/>
                  </a:lnTo>
                  <a:lnTo>
                    <a:pt x="140" y="106"/>
                  </a:lnTo>
                  <a:lnTo>
                    <a:pt x="135" y="101"/>
                  </a:lnTo>
                  <a:lnTo>
                    <a:pt x="131" y="97"/>
                  </a:lnTo>
                  <a:lnTo>
                    <a:pt x="126" y="93"/>
                  </a:lnTo>
                  <a:lnTo>
                    <a:pt x="121" y="90"/>
                  </a:lnTo>
                  <a:lnTo>
                    <a:pt x="117" y="86"/>
                  </a:lnTo>
                  <a:lnTo>
                    <a:pt x="112" y="83"/>
                  </a:lnTo>
                  <a:lnTo>
                    <a:pt x="110" y="79"/>
                  </a:lnTo>
                  <a:lnTo>
                    <a:pt x="106" y="76"/>
                  </a:lnTo>
                  <a:lnTo>
                    <a:pt x="104" y="74"/>
                  </a:lnTo>
                  <a:lnTo>
                    <a:pt x="101" y="73"/>
                  </a:lnTo>
                  <a:lnTo>
                    <a:pt x="96" y="71"/>
                  </a:lnTo>
                  <a:lnTo>
                    <a:pt x="91" y="70"/>
                  </a:lnTo>
                  <a:lnTo>
                    <a:pt x="84" y="69"/>
                  </a:lnTo>
                  <a:lnTo>
                    <a:pt x="79" y="68"/>
                  </a:lnTo>
                  <a:lnTo>
                    <a:pt x="73" y="65"/>
                  </a:lnTo>
                  <a:lnTo>
                    <a:pt x="67" y="59"/>
                  </a:lnTo>
                  <a:lnTo>
                    <a:pt x="63" y="59"/>
                  </a:lnTo>
                  <a:lnTo>
                    <a:pt x="60" y="58"/>
                  </a:lnTo>
                  <a:lnTo>
                    <a:pt x="55" y="57"/>
                  </a:lnTo>
                  <a:lnTo>
                    <a:pt x="50" y="57"/>
                  </a:lnTo>
                  <a:lnTo>
                    <a:pt x="44" y="56"/>
                  </a:lnTo>
                  <a:lnTo>
                    <a:pt x="40" y="56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29" y="52"/>
                  </a:lnTo>
                  <a:lnTo>
                    <a:pt x="26" y="49"/>
                  </a:lnTo>
                  <a:lnTo>
                    <a:pt x="26" y="45"/>
                  </a:lnTo>
                  <a:lnTo>
                    <a:pt x="29" y="42"/>
                  </a:lnTo>
                  <a:lnTo>
                    <a:pt x="31" y="38"/>
                  </a:lnTo>
                  <a:lnTo>
                    <a:pt x="33" y="35"/>
                  </a:lnTo>
                  <a:lnTo>
                    <a:pt x="33" y="31"/>
                  </a:lnTo>
                  <a:lnTo>
                    <a:pt x="33" y="27"/>
                  </a:lnTo>
                  <a:lnTo>
                    <a:pt x="29" y="27"/>
                  </a:lnTo>
                  <a:lnTo>
                    <a:pt x="25" y="28"/>
                  </a:lnTo>
                  <a:lnTo>
                    <a:pt x="21" y="27"/>
                  </a:lnTo>
                  <a:lnTo>
                    <a:pt x="18" y="27"/>
                  </a:lnTo>
                  <a:lnTo>
                    <a:pt x="11" y="25"/>
                  </a:lnTo>
                  <a:lnTo>
                    <a:pt x="5" y="21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78" name="Freeform 194"/>
            <p:cNvSpPr>
              <a:spLocks/>
            </p:cNvSpPr>
            <p:nvPr/>
          </p:nvSpPr>
          <p:spPr bwMode="auto">
            <a:xfrm>
              <a:off x="6027738" y="3957638"/>
              <a:ext cx="261938" cy="130175"/>
            </a:xfrm>
            <a:custGeom>
              <a:avLst/>
              <a:gdLst/>
              <a:ahLst/>
              <a:cxnLst>
                <a:cxn ang="0">
                  <a:pos x="110" y="2"/>
                </a:cxn>
                <a:cxn ang="0">
                  <a:pos x="118" y="2"/>
                </a:cxn>
                <a:cxn ang="0">
                  <a:pos x="127" y="2"/>
                </a:cxn>
                <a:cxn ang="0">
                  <a:pos x="134" y="1"/>
                </a:cxn>
                <a:cxn ang="0">
                  <a:pos x="141" y="0"/>
                </a:cxn>
                <a:cxn ang="0">
                  <a:pos x="149" y="0"/>
                </a:cxn>
                <a:cxn ang="0">
                  <a:pos x="156" y="3"/>
                </a:cxn>
                <a:cxn ang="0">
                  <a:pos x="162" y="7"/>
                </a:cxn>
                <a:cxn ang="0">
                  <a:pos x="161" y="16"/>
                </a:cxn>
                <a:cxn ang="0">
                  <a:pos x="154" y="26"/>
                </a:cxn>
                <a:cxn ang="0">
                  <a:pos x="144" y="33"/>
                </a:cxn>
                <a:cxn ang="0">
                  <a:pos x="135" y="41"/>
                </a:cxn>
                <a:cxn ang="0">
                  <a:pos x="124" y="48"/>
                </a:cxn>
                <a:cxn ang="0">
                  <a:pos x="115" y="54"/>
                </a:cxn>
                <a:cxn ang="0">
                  <a:pos x="104" y="62"/>
                </a:cxn>
                <a:cxn ang="0">
                  <a:pos x="96" y="70"/>
                </a:cxn>
                <a:cxn ang="0">
                  <a:pos x="88" y="75"/>
                </a:cxn>
                <a:cxn ang="0">
                  <a:pos x="79" y="77"/>
                </a:cxn>
                <a:cxn ang="0">
                  <a:pos x="69" y="80"/>
                </a:cxn>
                <a:cxn ang="0">
                  <a:pos x="58" y="81"/>
                </a:cxn>
                <a:cxn ang="0">
                  <a:pos x="49" y="80"/>
                </a:cxn>
                <a:cxn ang="0">
                  <a:pos x="41" y="77"/>
                </a:cxn>
                <a:cxn ang="0">
                  <a:pos x="36" y="72"/>
                </a:cxn>
                <a:cxn ang="0">
                  <a:pos x="34" y="64"/>
                </a:cxn>
                <a:cxn ang="0">
                  <a:pos x="33" y="60"/>
                </a:cxn>
                <a:cxn ang="0">
                  <a:pos x="25" y="63"/>
                </a:cxn>
                <a:cxn ang="0">
                  <a:pos x="17" y="67"/>
                </a:cxn>
                <a:cxn ang="0">
                  <a:pos x="10" y="69"/>
                </a:cxn>
                <a:cxn ang="0">
                  <a:pos x="5" y="67"/>
                </a:cxn>
                <a:cxn ang="0">
                  <a:pos x="2" y="60"/>
                </a:cxn>
                <a:cxn ang="0">
                  <a:pos x="7" y="50"/>
                </a:cxn>
                <a:cxn ang="0">
                  <a:pos x="19" y="41"/>
                </a:cxn>
                <a:cxn ang="0">
                  <a:pos x="32" y="32"/>
                </a:cxn>
                <a:cxn ang="0">
                  <a:pos x="44" y="25"/>
                </a:cxn>
                <a:cxn ang="0">
                  <a:pos x="57" y="19"/>
                </a:cxn>
                <a:cxn ang="0">
                  <a:pos x="71" y="12"/>
                </a:cxn>
                <a:cxn ang="0">
                  <a:pos x="85" y="8"/>
                </a:cxn>
                <a:cxn ang="0">
                  <a:pos x="99" y="4"/>
                </a:cxn>
                <a:cxn ang="0">
                  <a:pos x="107" y="2"/>
                </a:cxn>
              </a:cxnLst>
              <a:rect l="0" t="0" r="r" b="b"/>
              <a:pathLst>
                <a:path w="165" h="82">
                  <a:moveTo>
                    <a:pt x="107" y="2"/>
                  </a:moveTo>
                  <a:lnTo>
                    <a:pt x="110" y="2"/>
                  </a:lnTo>
                  <a:lnTo>
                    <a:pt x="114" y="2"/>
                  </a:lnTo>
                  <a:lnTo>
                    <a:pt x="118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1"/>
                  </a:lnTo>
                  <a:lnTo>
                    <a:pt x="134" y="1"/>
                  </a:lnTo>
                  <a:lnTo>
                    <a:pt x="138" y="1"/>
                  </a:lnTo>
                  <a:lnTo>
                    <a:pt x="141" y="0"/>
                  </a:lnTo>
                  <a:lnTo>
                    <a:pt x="145" y="0"/>
                  </a:lnTo>
                  <a:lnTo>
                    <a:pt x="149" y="0"/>
                  </a:lnTo>
                  <a:lnTo>
                    <a:pt x="153" y="2"/>
                  </a:lnTo>
                  <a:lnTo>
                    <a:pt x="156" y="3"/>
                  </a:lnTo>
                  <a:lnTo>
                    <a:pt x="159" y="5"/>
                  </a:lnTo>
                  <a:lnTo>
                    <a:pt x="162" y="7"/>
                  </a:lnTo>
                  <a:lnTo>
                    <a:pt x="165" y="11"/>
                  </a:lnTo>
                  <a:lnTo>
                    <a:pt x="161" y="16"/>
                  </a:lnTo>
                  <a:lnTo>
                    <a:pt x="158" y="22"/>
                  </a:lnTo>
                  <a:lnTo>
                    <a:pt x="154" y="26"/>
                  </a:lnTo>
                  <a:lnTo>
                    <a:pt x="151" y="30"/>
                  </a:lnTo>
                  <a:lnTo>
                    <a:pt x="144" y="33"/>
                  </a:lnTo>
                  <a:lnTo>
                    <a:pt x="140" y="37"/>
                  </a:lnTo>
                  <a:lnTo>
                    <a:pt x="135" y="41"/>
                  </a:lnTo>
                  <a:lnTo>
                    <a:pt x="131" y="45"/>
                  </a:lnTo>
                  <a:lnTo>
                    <a:pt x="124" y="48"/>
                  </a:lnTo>
                  <a:lnTo>
                    <a:pt x="120" y="52"/>
                  </a:lnTo>
                  <a:lnTo>
                    <a:pt x="115" y="54"/>
                  </a:lnTo>
                  <a:lnTo>
                    <a:pt x="110" y="59"/>
                  </a:lnTo>
                  <a:lnTo>
                    <a:pt x="104" y="62"/>
                  </a:lnTo>
                  <a:lnTo>
                    <a:pt x="100" y="66"/>
                  </a:lnTo>
                  <a:lnTo>
                    <a:pt x="96" y="70"/>
                  </a:lnTo>
                  <a:lnTo>
                    <a:pt x="93" y="74"/>
                  </a:lnTo>
                  <a:lnTo>
                    <a:pt x="88" y="75"/>
                  </a:lnTo>
                  <a:lnTo>
                    <a:pt x="83" y="76"/>
                  </a:lnTo>
                  <a:lnTo>
                    <a:pt x="79" y="77"/>
                  </a:lnTo>
                  <a:lnTo>
                    <a:pt x="74" y="79"/>
                  </a:lnTo>
                  <a:lnTo>
                    <a:pt x="69" y="80"/>
                  </a:lnTo>
                  <a:lnTo>
                    <a:pt x="63" y="81"/>
                  </a:lnTo>
                  <a:lnTo>
                    <a:pt x="58" y="81"/>
                  </a:lnTo>
                  <a:lnTo>
                    <a:pt x="54" y="82"/>
                  </a:lnTo>
                  <a:lnTo>
                    <a:pt x="49" y="80"/>
                  </a:lnTo>
                  <a:lnTo>
                    <a:pt x="44" y="80"/>
                  </a:lnTo>
                  <a:lnTo>
                    <a:pt x="41" y="77"/>
                  </a:lnTo>
                  <a:lnTo>
                    <a:pt x="39" y="76"/>
                  </a:lnTo>
                  <a:lnTo>
                    <a:pt x="36" y="72"/>
                  </a:lnTo>
                  <a:lnTo>
                    <a:pt x="35" y="68"/>
                  </a:lnTo>
                  <a:lnTo>
                    <a:pt x="34" y="64"/>
                  </a:lnTo>
                  <a:lnTo>
                    <a:pt x="35" y="59"/>
                  </a:lnTo>
                  <a:lnTo>
                    <a:pt x="33" y="60"/>
                  </a:lnTo>
                  <a:lnTo>
                    <a:pt x="30" y="61"/>
                  </a:lnTo>
                  <a:lnTo>
                    <a:pt x="25" y="63"/>
                  </a:lnTo>
                  <a:lnTo>
                    <a:pt x="22" y="65"/>
                  </a:lnTo>
                  <a:lnTo>
                    <a:pt x="17" y="67"/>
                  </a:lnTo>
                  <a:lnTo>
                    <a:pt x="13" y="68"/>
                  </a:lnTo>
                  <a:lnTo>
                    <a:pt x="10" y="69"/>
                  </a:lnTo>
                  <a:lnTo>
                    <a:pt x="9" y="70"/>
                  </a:lnTo>
                  <a:lnTo>
                    <a:pt x="5" y="67"/>
                  </a:lnTo>
                  <a:lnTo>
                    <a:pt x="4" y="64"/>
                  </a:lnTo>
                  <a:lnTo>
                    <a:pt x="2" y="60"/>
                  </a:lnTo>
                  <a:lnTo>
                    <a:pt x="0" y="56"/>
                  </a:lnTo>
                  <a:lnTo>
                    <a:pt x="7" y="50"/>
                  </a:lnTo>
                  <a:lnTo>
                    <a:pt x="13" y="45"/>
                  </a:lnTo>
                  <a:lnTo>
                    <a:pt x="19" y="41"/>
                  </a:lnTo>
                  <a:lnTo>
                    <a:pt x="25" y="36"/>
                  </a:lnTo>
                  <a:lnTo>
                    <a:pt x="32" y="32"/>
                  </a:lnTo>
                  <a:lnTo>
                    <a:pt x="38" y="28"/>
                  </a:lnTo>
                  <a:lnTo>
                    <a:pt x="44" y="25"/>
                  </a:lnTo>
                  <a:lnTo>
                    <a:pt x="52" y="22"/>
                  </a:lnTo>
                  <a:lnTo>
                    <a:pt x="57" y="19"/>
                  </a:lnTo>
                  <a:lnTo>
                    <a:pt x="64" y="16"/>
                  </a:lnTo>
                  <a:lnTo>
                    <a:pt x="71" y="12"/>
                  </a:lnTo>
                  <a:lnTo>
                    <a:pt x="78" y="10"/>
                  </a:lnTo>
                  <a:lnTo>
                    <a:pt x="85" y="8"/>
                  </a:lnTo>
                  <a:lnTo>
                    <a:pt x="93" y="6"/>
                  </a:lnTo>
                  <a:lnTo>
                    <a:pt x="99" y="4"/>
                  </a:lnTo>
                  <a:lnTo>
                    <a:pt x="107" y="2"/>
                  </a:lnTo>
                  <a:lnTo>
                    <a:pt x="107" y="2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79" name="Freeform 195"/>
            <p:cNvSpPr>
              <a:spLocks/>
            </p:cNvSpPr>
            <p:nvPr/>
          </p:nvSpPr>
          <p:spPr bwMode="auto">
            <a:xfrm>
              <a:off x="6121400" y="4013200"/>
              <a:ext cx="7938" cy="190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5" y="4"/>
                </a:cxn>
                <a:cxn ang="0">
                  <a:pos x="5" y="8"/>
                </a:cxn>
                <a:cxn ang="0">
                  <a:pos x="5" y="11"/>
                </a:cxn>
                <a:cxn ang="0">
                  <a:pos x="4" y="12"/>
                </a:cxn>
                <a:cxn ang="0">
                  <a:pos x="2" y="12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12">
                  <a:moveTo>
                    <a:pt x="2" y="0"/>
                  </a:moveTo>
                  <a:lnTo>
                    <a:pt x="4" y="1"/>
                  </a:lnTo>
                  <a:lnTo>
                    <a:pt x="5" y="4"/>
                  </a:lnTo>
                  <a:lnTo>
                    <a:pt x="5" y="8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80" name="Freeform 196"/>
            <p:cNvSpPr>
              <a:spLocks/>
            </p:cNvSpPr>
            <p:nvPr/>
          </p:nvSpPr>
          <p:spPr bwMode="auto">
            <a:xfrm>
              <a:off x="5735638" y="4217988"/>
              <a:ext cx="150813" cy="288925"/>
            </a:xfrm>
            <a:custGeom>
              <a:avLst/>
              <a:gdLst/>
              <a:ahLst/>
              <a:cxnLst>
                <a:cxn ang="0">
                  <a:pos x="87" y="3"/>
                </a:cxn>
                <a:cxn ang="0">
                  <a:pos x="93" y="12"/>
                </a:cxn>
                <a:cxn ang="0">
                  <a:pos x="94" y="22"/>
                </a:cxn>
                <a:cxn ang="0">
                  <a:pos x="93" y="32"/>
                </a:cxn>
                <a:cxn ang="0">
                  <a:pos x="88" y="44"/>
                </a:cxn>
                <a:cxn ang="0">
                  <a:pos x="84" y="54"/>
                </a:cxn>
                <a:cxn ang="0">
                  <a:pos x="80" y="66"/>
                </a:cxn>
                <a:cxn ang="0">
                  <a:pos x="79" y="77"/>
                </a:cxn>
                <a:cxn ang="0">
                  <a:pos x="77" y="88"/>
                </a:cxn>
                <a:cxn ang="0">
                  <a:pos x="76" y="102"/>
                </a:cxn>
                <a:cxn ang="0">
                  <a:pos x="74" y="116"/>
                </a:cxn>
                <a:cxn ang="0">
                  <a:pos x="72" y="129"/>
                </a:cxn>
                <a:cxn ang="0">
                  <a:pos x="67" y="143"/>
                </a:cxn>
                <a:cxn ang="0">
                  <a:pos x="62" y="153"/>
                </a:cxn>
                <a:cxn ang="0">
                  <a:pos x="54" y="164"/>
                </a:cxn>
                <a:cxn ang="0">
                  <a:pos x="45" y="170"/>
                </a:cxn>
                <a:cxn ang="0">
                  <a:pos x="38" y="173"/>
                </a:cxn>
                <a:cxn ang="0">
                  <a:pos x="32" y="177"/>
                </a:cxn>
                <a:cxn ang="0">
                  <a:pos x="23" y="179"/>
                </a:cxn>
                <a:cxn ang="0">
                  <a:pos x="13" y="181"/>
                </a:cxn>
                <a:cxn ang="0">
                  <a:pos x="3" y="182"/>
                </a:cxn>
                <a:cxn ang="0">
                  <a:pos x="0" y="176"/>
                </a:cxn>
                <a:cxn ang="0">
                  <a:pos x="0" y="165"/>
                </a:cxn>
                <a:cxn ang="0">
                  <a:pos x="0" y="153"/>
                </a:cxn>
                <a:cxn ang="0">
                  <a:pos x="3" y="144"/>
                </a:cxn>
                <a:cxn ang="0">
                  <a:pos x="6" y="134"/>
                </a:cxn>
                <a:cxn ang="0">
                  <a:pos x="9" y="125"/>
                </a:cxn>
                <a:cxn ang="0">
                  <a:pos x="14" y="117"/>
                </a:cxn>
                <a:cxn ang="0">
                  <a:pos x="19" y="107"/>
                </a:cxn>
                <a:cxn ang="0">
                  <a:pos x="23" y="98"/>
                </a:cxn>
                <a:cxn ang="0">
                  <a:pos x="27" y="88"/>
                </a:cxn>
                <a:cxn ang="0">
                  <a:pos x="32" y="80"/>
                </a:cxn>
                <a:cxn ang="0">
                  <a:pos x="37" y="70"/>
                </a:cxn>
                <a:cxn ang="0">
                  <a:pos x="41" y="61"/>
                </a:cxn>
                <a:cxn ang="0">
                  <a:pos x="45" y="51"/>
                </a:cxn>
                <a:cxn ang="0">
                  <a:pos x="48" y="42"/>
                </a:cxn>
                <a:cxn ang="0">
                  <a:pos x="51" y="31"/>
                </a:cxn>
                <a:cxn ang="0">
                  <a:pos x="53" y="22"/>
                </a:cxn>
                <a:cxn ang="0">
                  <a:pos x="53" y="16"/>
                </a:cxn>
                <a:cxn ang="0">
                  <a:pos x="58" y="10"/>
                </a:cxn>
                <a:cxn ang="0">
                  <a:pos x="67" y="7"/>
                </a:cxn>
                <a:cxn ang="0">
                  <a:pos x="79" y="4"/>
                </a:cxn>
                <a:cxn ang="0">
                  <a:pos x="83" y="0"/>
                </a:cxn>
              </a:cxnLst>
              <a:rect l="0" t="0" r="r" b="b"/>
              <a:pathLst>
                <a:path w="95" h="182">
                  <a:moveTo>
                    <a:pt x="83" y="0"/>
                  </a:moveTo>
                  <a:lnTo>
                    <a:pt x="87" y="3"/>
                  </a:lnTo>
                  <a:lnTo>
                    <a:pt x="92" y="7"/>
                  </a:lnTo>
                  <a:lnTo>
                    <a:pt x="93" y="12"/>
                  </a:lnTo>
                  <a:lnTo>
                    <a:pt x="95" y="18"/>
                  </a:lnTo>
                  <a:lnTo>
                    <a:pt x="94" y="22"/>
                  </a:lnTo>
                  <a:lnTo>
                    <a:pt x="94" y="27"/>
                  </a:lnTo>
                  <a:lnTo>
                    <a:pt x="93" y="32"/>
                  </a:lnTo>
                  <a:lnTo>
                    <a:pt x="92" y="39"/>
                  </a:lnTo>
                  <a:lnTo>
                    <a:pt x="88" y="44"/>
                  </a:lnTo>
                  <a:lnTo>
                    <a:pt x="86" y="49"/>
                  </a:lnTo>
                  <a:lnTo>
                    <a:pt x="84" y="54"/>
                  </a:lnTo>
                  <a:lnTo>
                    <a:pt x="82" y="61"/>
                  </a:lnTo>
                  <a:lnTo>
                    <a:pt x="80" y="66"/>
                  </a:lnTo>
                  <a:lnTo>
                    <a:pt x="79" y="71"/>
                  </a:lnTo>
                  <a:lnTo>
                    <a:pt x="79" y="77"/>
                  </a:lnTo>
                  <a:lnTo>
                    <a:pt x="79" y="82"/>
                  </a:lnTo>
                  <a:lnTo>
                    <a:pt x="77" y="88"/>
                  </a:lnTo>
                  <a:lnTo>
                    <a:pt x="77" y="94"/>
                  </a:lnTo>
                  <a:lnTo>
                    <a:pt x="76" y="102"/>
                  </a:lnTo>
                  <a:lnTo>
                    <a:pt x="75" y="109"/>
                  </a:lnTo>
                  <a:lnTo>
                    <a:pt x="74" y="116"/>
                  </a:lnTo>
                  <a:lnTo>
                    <a:pt x="73" y="122"/>
                  </a:lnTo>
                  <a:lnTo>
                    <a:pt x="72" y="129"/>
                  </a:lnTo>
                  <a:lnTo>
                    <a:pt x="71" y="137"/>
                  </a:lnTo>
                  <a:lnTo>
                    <a:pt x="67" y="143"/>
                  </a:lnTo>
                  <a:lnTo>
                    <a:pt x="65" y="148"/>
                  </a:lnTo>
                  <a:lnTo>
                    <a:pt x="62" y="153"/>
                  </a:lnTo>
                  <a:lnTo>
                    <a:pt x="58" y="160"/>
                  </a:lnTo>
                  <a:lnTo>
                    <a:pt x="54" y="164"/>
                  </a:lnTo>
                  <a:lnTo>
                    <a:pt x="48" y="168"/>
                  </a:lnTo>
                  <a:lnTo>
                    <a:pt x="45" y="170"/>
                  </a:lnTo>
                  <a:lnTo>
                    <a:pt x="41" y="172"/>
                  </a:lnTo>
                  <a:lnTo>
                    <a:pt x="38" y="173"/>
                  </a:lnTo>
                  <a:lnTo>
                    <a:pt x="34" y="176"/>
                  </a:lnTo>
                  <a:lnTo>
                    <a:pt x="32" y="177"/>
                  </a:lnTo>
                  <a:lnTo>
                    <a:pt x="28" y="178"/>
                  </a:lnTo>
                  <a:lnTo>
                    <a:pt x="23" y="179"/>
                  </a:lnTo>
                  <a:lnTo>
                    <a:pt x="18" y="180"/>
                  </a:lnTo>
                  <a:lnTo>
                    <a:pt x="13" y="181"/>
                  </a:lnTo>
                  <a:lnTo>
                    <a:pt x="8" y="182"/>
                  </a:lnTo>
                  <a:lnTo>
                    <a:pt x="3" y="182"/>
                  </a:lnTo>
                  <a:lnTo>
                    <a:pt x="1" y="182"/>
                  </a:lnTo>
                  <a:lnTo>
                    <a:pt x="0" y="176"/>
                  </a:lnTo>
                  <a:lnTo>
                    <a:pt x="0" y="170"/>
                  </a:lnTo>
                  <a:lnTo>
                    <a:pt x="0" y="165"/>
                  </a:lnTo>
                  <a:lnTo>
                    <a:pt x="0" y="160"/>
                  </a:lnTo>
                  <a:lnTo>
                    <a:pt x="0" y="153"/>
                  </a:lnTo>
                  <a:lnTo>
                    <a:pt x="2" y="149"/>
                  </a:lnTo>
                  <a:lnTo>
                    <a:pt x="3" y="144"/>
                  </a:lnTo>
                  <a:lnTo>
                    <a:pt x="5" y="140"/>
                  </a:lnTo>
                  <a:lnTo>
                    <a:pt x="6" y="134"/>
                  </a:lnTo>
                  <a:lnTo>
                    <a:pt x="8" y="129"/>
                  </a:lnTo>
                  <a:lnTo>
                    <a:pt x="9" y="125"/>
                  </a:lnTo>
                  <a:lnTo>
                    <a:pt x="12" y="121"/>
                  </a:lnTo>
                  <a:lnTo>
                    <a:pt x="14" y="117"/>
                  </a:lnTo>
                  <a:lnTo>
                    <a:pt x="16" y="111"/>
                  </a:lnTo>
                  <a:lnTo>
                    <a:pt x="19" y="107"/>
                  </a:lnTo>
                  <a:lnTo>
                    <a:pt x="21" y="103"/>
                  </a:lnTo>
                  <a:lnTo>
                    <a:pt x="23" y="98"/>
                  </a:lnTo>
                  <a:lnTo>
                    <a:pt x="25" y="93"/>
                  </a:lnTo>
                  <a:lnTo>
                    <a:pt x="27" y="88"/>
                  </a:lnTo>
                  <a:lnTo>
                    <a:pt x="31" y="85"/>
                  </a:lnTo>
                  <a:lnTo>
                    <a:pt x="32" y="80"/>
                  </a:lnTo>
                  <a:lnTo>
                    <a:pt x="35" y="76"/>
                  </a:lnTo>
                  <a:lnTo>
                    <a:pt x="37" y="70"/>
                  </a:lnTo>
                  <a:lnTo>
                    <a:pt x="39" y="66"/>
                  </a:lnTo>
                  <a:lnTo>
                    <a:pt x="41" y="61"/>
                  </a:lnTo>
                  <a:lnTo>
                    <a:pt x="43" y="57"/>
                  </a:lnTo>
                  <a:lnTo>
                    <a:pt x="45" y="51"/>
                  </a:lnTo>
                  <a:lnTo>
                    <a:pt x="46" y="47"/>
                  </a:lnTo>
                  <a:lnTo>
                    <a:pt x="48" y="42"/>
                  </a:lnTo>
                  <a:lnTo>
                    <a:pt x="49" y="37"/>
                  </a:lnTo>
                  <a:lnTo>
                    <a:pt x="51" y="31"/>
                  </a:lnTo>
                  <a:lnTo>
                    <a:pt x="53" y="27"/>
                  </a:lnTo>
                  <a:lnTo>
                    <a:pt x="53" y="22"/>
                  </a:lnTo>
                  <a:lnTo>
                    <a:pt x="53" y="18"/>
                  </a:lnTo>
                  <a:lnTo>
                    <a:pt x="53" y="16"/>
                  </a:lnTo>
                  <a:lnTo>
                    <a:pt x="55" y="15"/>
                  </a:lnTo>
                  <a:lnTo>
                    <a:pt x="58" y="10"/>
                  </a:lnTo>
                  <a:lnTo>
                    <a:pt x="63" y="9"/>
                  </a:lnTo>
                  <a:lnTo>
                    <a:pt x="67" y="7"/>
                  </a:lnTo>
                  <a:lnTo>
                    <a:pt x="73" y="7"/>
                  </a:lnTo>
                  <a:lnTo>
                    <a:pt x="79" y="4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81" name="Freeform 197"/>
            <p:cNvSpPr>
              <a:spLocks/>
            </p:cNvSpPr>
            <p:nvPr/>
          </p:nvSpPr>
          <p:spPr bwMode="auto">
            <a:xfrm>
              <a:off x="5780088" y="4364038"/>
              <a:ext cx="39688" cy="904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2"/>
                </a:cxn>
                <a:cxn ang="0">
                  <a:pos x="23" y="7"/>
                </a:cxn>
                <a:cxn ang="0">
                  <a:pos x="23" y="11"/>
                </a:cxn>
                <a:cxn ang="0">
                  <a:pos x="23" y="15"/>
                </a:cxn>
                <a:cxn ang="0">
                  <a:pos x="23" y="19"/>
                </a:cxn>
                <a:cxn ang="0">
                  <a:pos x="23" y="22"/>
                </a:cxn>
                <a:cxn ang="0">
                  <a:pos x="21" y="27"/>
                </a:cxn>
                <a:cxn ang="0">
                  <a:pos x="21" y="32"/>
                </a:cxn>
                <a:cxn ang="0">
                  <a:pos x="20" y="35"/>
                </a:cxn>
                <a:cxn ang="0">
                  <a:pos x="18" y="39"/>
                </a:cxn>
                <a:cxn ang="0">
                  <a:pos x="17" y="42"/>
                </a:cxn>
                <a:cxn ang="0">
                  <a:pos x="15" y="47"/>
                </a:cxn>
                <a:cxn ang="0">
                  <a:pos x="13" y="49"/>
                </a:cxn>
                <a:cxn ang="0">
                  <a:pos x="11" y="52"/>
                </a:cxn>
                <a:cxn ang="0">
                  <a:pos x="8" y="54"/>
                </a:cxn>
                <a:cxn ang="0">
                  <a:pos x="4" y="57"/>
                </a:cxn>
                <a:cxn ang="0">
                  <a:pos x="0" y="51"/>
                </a:cxn>
                <a:cxn ang="0">
                  <a:pos x="1" y="47"/>
                </a:cxn>
                <a:cxn ang="0">
                  <a:pos x="3" y="41"/>
                </a:cxn>
                <a:cxn ang="0">
                  <a:pos x="7" y="36"/>
                </a:cxn>
                <a:cxn ang="0">
                  <a:pos x="10" y="31"/>
                </a:cxn>
                <a:cxn ang="0">
                  <a:pos x="13" y="27"/>
                </a:cxn>
                <a:cxn ang="0">
                  <a:pos x="14" y="20"/>
                </a:cxn>
                <a:cxn ang="0">
                  <a:pos x="14" y="16"/>
                </a:cxn>
                <a:cxn ang="0">
                  <a:pos x="17" y="11"/>
                </a:cxn>
                <a:cxn ang="0">
                  <a:pos x="20" y="6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25" h="57">
                  <a:moveTo>
                    <a:pt x="25" y="0"/>
                  </a:moveTo>
                  <a:lnTo>
                    <a:pt x="24" y="2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23" y="19"/>
                  </a:lnTo>
                  <a:lnTo>
                    <a:pt x="23" y="22"/>
                  </a:lnTo>
                  <a:lnTo>
                    <a:pt x="21" y="27"/>
                  </a:lnTo>
                  <a:lnTo>
                    <a:pt x="21" y="32"/>
                  </a:lnTo>
                  <a:lnTo>
                    <a:pt x="20" y="35"/>
                  </a:lnTo>
                  <a:lnTo>
                    <a:pt x="18" y="39"/>
                  </a:lnTo>
                  <a:lnTo>
                    <a:pt x="17" y="42"/>
                  </a:lnTo>
                  <a:lnTo>
                    <a:pt x="15" y="47"/>
                  </a:lnTo>
                  <a:lnTo>
                    <a:pt x="13" y="49"/>
                  </a:lnTo>
                  <a:lnTo>
                    <a:pt x="11" y="52"/>
                  </a:lnTo>
                  <a:lnTo>
                    <a:pt x="8" y="54"/>
                  </a:lnTo>
                  <a:lnTo>
                    <a:pt x="4" y="57"/>
                  </a:lnTo>
                  <a:lnTo>
                    <a:pt x="0" y="51"/>
                  </a:lnTo>
                  <a:lnTo>
                    <a:pt x="1" y="47"/>
                  </a:lnTo>
                  <a:lnTo>
                    <a:pt x="3" y="41"/>
                  </a:lnTo>
                  <a:lnTo>
                    <a:pt x="7" y="36"/>
                  </a:lnTo>
                  <a:lnTo>
                    <a:pt x="10" y="31"/>
                  </a:lnTo>
                  <a:lnTo>
                    <a:pt x="13" y="27"/>
                  </a:lnTo>
                  <a:lnTo>
                    <a:pt x="14" y="20"/>
                  </a:lnTo>
                  <a:lnTo>
                    <a:pt x="14" y="16"/>
                  </a:lnTo>
                  <a:lnTo>
                    <a:pt x="17" y="11"/>
                  </a:lnTo>
                  <a:lnTo>
                    <a:pt x="20" y="6"/>
                  </a:lnTo>
                  <a:lnTo>
                    <a:pt x="23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82" name="Freeform 198"/>
            <p:cNvSpPr>
              <a:spLocks/>
            </p:cNvSpPr>
            <p:nvPr/>
          </p:nvSpPr>
          <p:spPr bwMode="auto">
            <a:xfrm>
              <a:off x="6059488" y="4229100"/>
              <a:ext cx="223838" cy="274638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108" y="3"/>
                </a:cxn>
                <a:cxn ang="0">
                  <a:pos x="123" y="13"/>
                </a:cxn>
                <a:cxn ang="0">
                  <a:pos x="135" y="25"/>
                </a:cxn>
                <a:cxn ang="0">
                  <a:pos x="139" y="42"/>
                </a:cxn>
                <a:cxn ang="0">
                  <a:pos x="138" y="62"/>
                </a:cxn>
                <a:cxn ang="0">
                  <a:pos x="133" y="78"/>
                </a:cxn>
                <a:cxn ang="0">
                  <a:pos x="118" y="85"/>
                </a:cxn>
                <a:cxn ang="0">
                  <a:pos x="101" y="93"/>
                </a:cxn>
                <a:cxn ang="0">
                  <a:pos x="90" y="100"/>
                </a:cxn>
                <a:cxn ang="0">
                  <a:pos x="93" y="115"/>
                </a:cxn>
                <a:cxn ang="0">
                  <a:pos x="107" y="105"/>
                </a:cxn>
                <a:cxn ang="0">
                  <a:pos x="119" y="93"/>
                </a:cxn>
                <a:cxn ang="0">
                  <a:pos x="131" y="89"/>
                </a:cxn>
                <a:cxn ang="0">
                  <a:pos x="141" y="97"/>
                </a:cxn>
                <a:cxn ang="0">
                  <a:pos x="134" y="110"/>
                </a:cxn>
                <a:cxn ang="0">
                  <a:pos x="123" y="120"/>
                </a:cxn>
                <a:cxn ang="0">
                  <a:pos x="110" y="130"/>
                </a:cxn>
                <a:cxn ang="0">
                  <a:pos x="100" y="141"/>
                </a:cxn>
                <a:cxn ang="0">
                  <a:pos x="97" y="154"/>
                </a:cxn>
                <a:cxn ang="0">
                  <a:pos x="93" y="166"/>
                </a:cxn>
                <a:cxn ang="0">
                  <a:pos x="82" y="170"/>
                </a:cxn>
                <a:cxn ang="0">
                  <a:pos x="68" y="166"/>
                </a:cxn>
                <a:cxn ang="0">
                  <a:pos x="74" y="150"/>
                </a:cxn>
                <a:cxn ang="0">
                  <a:pos x="65" y="146"/>
                </a:cxn>
                <a:cxn ang="0">
                  <a:pos x="58" y="153"/>
                </a:cxn>
                <a:cxn ang="0">
                  <a:pos x="58" y="162"/>
                </a:cxn>
                <a:cxn ang="0">
                  <a:pos x="49" y="167"/>
                </a:cxn>
                <a:cxn ang="0">
                  <a:pos x="36" y="169"/>
                </a:cxn>
                <a:cxn ang="0">
                  <a:pos x="22" y="169"/>
                </a:cxn>
                <a:cxn ang="0">
                  <a:pos x="13" y="171"/>
                </a:cxn>
                <a:cxn ang="0">
                  <a:pos x="1" y="155"/>
                </a:cxn>
                <a:cxn ang="0">
                  <a:pos x="10" y="144"/>
                </a:cxn>
                <a:cxn ang="0">
                  <a:pos x="21" y="137"/>
                </a:cxn>
                <a:cxn ang="0">
                  <a:pos x="32" y="130"/>
                </a:cxn>
                <a:cxn ang="0">
                  <a:pos x="39" y="119"/>
                </a:cxn>
                <a:cxn ang="0">
                  <a:pos x="41" y="107"/>
                </a:cxn>
                <a:cxn ang="0">
                  <a:pos x="32" y="109"/>
                </a:cxn>
                <a:cxn ang="0">
                  <a:pos x="29" y="117"/>
                </a:cxn>
                <a:cxn ang="0">
                  <a:pos x="10" y="120"/>
                </a:cxn>
                <a:cxn ang="0">
                  <a:pos x="4" y="112"/>
                </a:cxn>
                <a:cxn ang="0">
                  <a:pos x="8" y="100"/>
                </a:cxn>
                <a:cxn ang="0">
                  <a:pos x="12" y="91"/>
                </a:cxn>
                <a:cxn ang="0">
                  <a:pos x="17" y="79"/>
                </a:cxn>
                <a:cxn ang="0">
                  <a:pos x="23" y="69"/>
                </a:cxn>
                <a:cxn ang="0">
                  <a:pos x="35" y="63"/>
                </a:cxn>
                <a:cxn ang="0">
                  <a:pos x="37" y="59"/>
                </a:cxn>
                <a:cxn ang="0">
                  <a:pos x="37" y="47"/>
                </a:cxn>
                <a:cxn ang="0">
                  <a:pos x="44" y="36"/>
                </a:cxn>
                <a:cxn ang="0">
                  <a:pos x="53" y="25"/>
                </a:cxn>
                <a:cxn ang="0">
                  <a:pos x="71" y="25"/>
                </a:cxn>
                <a:cxn ang="0">
                  <a:pos x="70" y="10"/>
                </a:cxn>
                <a:cxn ang="0">
                  <a:pos x="78" y="1"/>
                </a:cxn>
              </a:cxnLst>
              <a:rect l="0" t="0" r="r" b="b"/>
              <a:pathLst>
                <a:path w="141" h="173">
                  <a:moveTo>
                    <a:pt x="78" y="1"/>
                  </a:moveTo>
                  <a:lnTo>
                    <a:pt x="83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2"/>
                  </a:lnTo>
                  <a:lnTo>
                    <a:pt x="108" y="3"/>
                  </a:lnTo>
                  <a:lnTo>
                    <a:pt x="113" y="6"/>
                  </a:lnTo>
                  <a:lnTo>
                    <a:pt x="118" y="9"/>
                  </a:lnTo>
                  <a:lnTo>
                    <a:pt x="123" y="13"/>
                  </a:lnTo>
                  <a:lnTo>
                    <a:pt x="128" y="17"/>
                  </a:lnTo>
                  <a:lnTo>
                    <a:pt x="132" y="21"/>
                  </a:lnTo>
                  <a:lnTo>
                    <a:pt x="135" y="25"/>
                  </a:lnTo>
                  <a:lnTo>
                    <a:pt x="137" y="32"/>
                  </a:lnTo>
                  <a:lnTo>
                    <a:pt x="139" y="37"/>
                  </a:lnTo>
                  <a:lnTo>
                    <a:pt x="139" y="42"/>
                  </a:lnTo>
                  <a:lnTo>
                    <a:pt x="139" y="49"/>
                  </a:lnTo>
                  <a:lnTo>
                    <a:pt x="137" y="56"/>
                  </a:lnTo>
                  <a:lnTo>
                    <a:pt x="138" y="62"/>
                  </a:lnTo>
                  <a:lnTo>
                    <a:pt x="137" y="69"/>
                  </a:lnTo>
                  <a:lnTo>
                    <a:pt x="136" y="73"/>
                  </a:lnTo>
                  <a:lnTo>
                    <a:pt x="133" y="78"/>
                  </a:lnTo>
                  <a:lnTo>
                    <a:pt x="129" y="80"/>
                  </a:lnTo>
                  <a:lnTo>
                    <a:pt x="123" y="83"/>
                  </a:lnTo>
                  <a:lnTo>
                    <a:pt x="118" y="85"/>
                  </a:lnTo>
                  <a:lnTo>
                    <a:pt x="113" y="89"/>
                  </a:lnTo>
                  <a:lnTo>
                    <a:pt x="107" y="91"/>
                  </a:lnTo>
                  <a:lnTo>
                    <a:pt x="101" y="93"/>
                  </a:lnTo>
                  <a:lnTo>
                    <a:pt x="97" y="95"/>
                  </a:lnTo>
                  <a:lnTo>
                    <a:pt x="93" y="98"/>
                  </a:lnTo>
                  <a:lnTo>
                    <a:pt x="90" y="100"/>
                  </a:lnTo>
                  <a:lnTo>
                    <a:pt x="90" y="104"/>
                  </a:lnTo>
                  <a:lnTo>
                    <a:pt x="90" y="110"/>
                  </a:lnTo>
                  <a:lnTo>
                    <a:pt x="93" y="115"/>
                  </a:lnTo>
                  <a:lnTo>
                    <a:pt x="97" y="113"/>
                  </a:lnTo>
                  <a:lnTo>
                    <a:pt x="101" y="110"/>
                  </a:lnTo>
                  <a:lnTo>
                    <a:pt x="107" y="105"/>
                  </a:lnTo>
                  <a:lnTo>
                    <a:pt x="111" y="102"/>
                  </a:lnTo>
                  <a:lnTo>
                    <a:pt x="115" y="97"/>
                  </a:lnTo>
                  <a:lnTo>
                    <a:pt x="119" y="93"/>
                  </a:lnTo>
                  <a:lnTo>
                    <a:pt x="123" y="89"/>
                  </a:lnTo>
                  <a:lnTo>
                    <a:pt x="129" y="87"/>
                  </a:lnTo>
                  <a:lnTo>
                    <a:pt x="131" y="89"/>
                  </a:lnTo>
                  <a:lnTo>
                    <a:pt x="134" y="92"/>
                  </a:lnTo>
                  <a:lnTo>
                    <a:pt x="137" y="94"/>
                  </a:lnTo>
                  <a:lnTo>
                    <a:pt x="141" y="97"/>
                  </a:lnTo>
                  <a:lnTo>
                    <a:pt x="139" y="101"/>
                  </a:lnTo>
                  <a:lnTo>
                    <a:pt x="137" y="105"/>
                  </a:lnTo>
                  <a:lnTo>
                    <a:pt x="134" y="110"/>
                  </a:lnTo>
                  <a:lnTo>
                    <a:pt x="132" y="113"/>
                  </a:lnTo>
                  <a:lnTo>
                    <a:pt x="127" y="116"/>
                  </a:lnTo>
                  <a:lnTo>
                    <a:pt x="123" y="120"/>
                  </a:lnTo>
                  <a:lnTo>
                    <a:pt x="119" y="122"/>
                  </a:lnTo>
                  <a:lnTo>
                    <a:pt x="115" y="126"/>
                  </a:lnTo>
                  <a:lnTo>
                    <a:pt x="110" y="130"/>
                  </a:lnTo>
                  <a:lnTo>
                    <a:pt x="107" y="133"/>
                  </a:lnTo>
                  <a:lnTo>
                    <a:pt x="102" y="137"/>
                  </a:lnTo>
                  <a:lnTo>
                    <a:pt x="100" y="141"/>
                  </a:lnTo>
                  <a:lnTo>
                    <a:pt x="97" y="144"/>
                  </a:lnTo>
                  <a:lnTo>
                    <a:pt x="97" y="150"/>
                  </a:lnTo>
                  <a:lnTo>
                    <a:pt x="97" y="154"/>
                  </a:lnTo>
                  <a:lnTo>
                    <a:pt x="99" y="160"/>
                  </a:lnTo>
                  <a:lnTo>
                    <a:pt x="95" y="163"/>
                  </a:lnTo>
                  <a:lnTo>
                    <a:pt x="93" y="166"/>
                  </a:lnTo>
                  <a:lnTo>
                    <a:pt x="90" y="169"/>
                  </a:lnTo>
                  <a:lnTo>
                    <a:pt x="87" y="173"/>
                  </a:lnTo>
                  <a:lnTo>
                    <a:pt x="82" y="170"/>
                  </a:lnTo>
                  <a:lnTo>
                    <a:pt x="77" y="169"/>
                  </a:lnTo>
                  <a:lnTo>
                    <a:pt x="73" y="167"/>
                  </a:lnTo>
                  <a:lnTo>
                    <a:pt x="68" y="166"/>
                  </a:lnTo>
                  <a:lnTo>
                    <a:pt x="69" y="160"/>
                  </a:lnTo>
                  <a:lnTo>
                    <a:pt x="71" y="155"/>
                  </a:lnTo>
                  <a:lnTo>
                    <a:pt x="74" y="150"/>
                  </a:lnTo>
                  <a:lnTo>
                    <a:pt x="77" y="149"/>
                  </a:lnTo>
                  <a:lnTo>
                    <a:pt x="72" y="146"/>
                  </a:lnTo>
                  <a:lnTo>
                    <a:pt x="65" y="146"/>
                  </a:lnTo>
                  <a:lnTo>
                    <a:pt x="59" y="146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6"/>
                  </a:lnTo>
                  <a:lnTo>
                    <a:pt x="59" y="159"/>
                  </a:lnTo>
                  <a:lnTo>
                    <a:pt x="58" y="162"/>
                  </a:lnTo>
                  <a:lnTo>
                    <a:pt x="56" y="163"/>
                  </a:lnTo>
                  <a:lnTo>
                    <a:pt x="53" y="165"/>
                  </a:lnTo>
                  <a:lnTo>
                    <a:pt x="49" y="167"/>
                  </a:lnTo>
                  <a:lnTo>
                    <a:pt x="45" y="169"/>
                  </a:lnTo>
                  <a:lnTo>
                    <a:pt x="40" y="169"/>
                  </a:lnTo>
                  <a:lnTo>
                    <a:pt x="36" y="169"/>
                  </a:lnTo>
                  <a:lnTo>
                    <a:pt x="31" y="169"/>
                  </a:lnTo>
                  <a:lnTo>
                    <a:pt x="27" y="169"/>
                  </a:lnTo>
                  <a:lnTo>
                    <a:pt x="22" y="169"/>
                  </a:lnTo>
                  <a:lnTo>
                    <a:pt x="18" y="170"/>
                  </a:lnTo>
                  <a:lnTo>
                    <a:pt x="15" y="170"/>
                  </a:lnTo>
                  <a:lnTo>
                    <a:pt x="13" y="171"/>
                  </a:lnTo>
                  <a:lnTo>
                    <a:pt x="7" y="164"/>
                  </a:lnTo>
                  <a:lnTo>
                    <a:pt x="0" y="160"/>
                  </a:lnTo>
                  <a:lnTo>
                    <a:pt x="1" y="155"/>
                  </a:lnTo>
                  <a:lnTo>
                    <a:pt x="3" y="151"/>
                  </a:lnTo>
                  <a:lnTo>
                    <a:pt x="5" y="146"/>
                  </a:lnTo>
                  <a:lnTo>
                    <a:pt x="10" y="144"/>
                  </a:lnTo>
                  <a:lnTo>
                    <a:pt x="13" y="141"/>
                  </a:lnTo>
                  <a:lnTo>
                    <a:pt x="17" y="139"/>
                  </a:lnTo>
                  <a:lnTo>
                    <a:pt x="21" y="137"/>
                  </a:lnTo>
                  <a:lnTo>
                    <a:pt x="24" y="135"/>
                  </a:lnTo>
                  <a:lnTo>
                    <a:pt x="29" y="132"/>
                  </a:lnTo>
                  <a:lnTo>
                    <a:pt x="32" y="130"/>
                  </a:lnTo>
                  <a:lnTo>
                    <a:pt x="35" y="126"/>
                  </a:lnTo>
                  <a:lnTo>
                    <a:pt x="38" y="123"/>
                  </a:lnTo>
                  <a:lnTo>
                    <a:pt x="39" y="119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36" y="105"/>
                  </a:lnTo>
                  <a:lnTo>
                    <a:pt x="32" y="105"/>
                  </a:lnTo>
                  <a:lnTo>
                    <a:pt x="32" y="109"/>
                  </a:lnTo>
                  <a:lnTo>
                    <a:pt x="32" y="112"/>
                  </a:lnTo>
                  <a:lnTo>
                    <a:pt x="30" y="115"/>
                  </a:lnTo>
                  <a:lnTo>
                    <a:pt x="29" y="117"/>
                  </a:lnTo>
                  <a:lnTo>
                    <a:pt x="22" y="120"/>
                  </a:lnTo>
                  <a:lnTo>
                    <a:pt x="17" y="122"/>
                  </a:lnTo>
                  <a:lnTo>
                    <a:pt x="10" y="120"/>
                  </a:lnTo>
                  <a:lnTo>
                    <a:pt x="5" y="117"/>
                  </a:lnTo>
                  <a:lnTo>
                    <a:pt x="4" y="115"/>
                  </a:lnTo>
                  <a:lnTo>
                    <a:pt x="4" y="112"/>
                  </a:lnTo>
                  <a:lnTo>
                    <a:pt x="4" y="107"/>
                  </a:lnTo>
                  <a:lnTo>
                    <a:pt x="8" y="103"/>
                  </a:lnTo>
                  <a:lnTo>
                    <a:pt x="8" y="100"/>
                  </a:lnTo>
                  <a:lnTo>
                    <a:pt x="10" y="98"/>
                  </a:lnTo>
                  <a:lnTo>
                    <a:pt x="10" y="94"/>
                  </a:lnTo>
                  <a:lnTo>
                    <a:pt x="12" y="91"/>
                  </a:lnTo>
                  <a:lnTo>
                    <a:pt x="13" y="86"/>
                  </a:lnTo>
                  <a:lnTo>
                    <a:pt x="15" y="83"/>
                  </a:lnTo>
                  <a:lnTo>
                    <a:pt x="17" y="79"/>
                  </a:lnTo>
                  <a:lnTo>
                    <a:pt x="19" y="76"/>
                  </a:lnTo>
                  <a:lnTo>
                    <a:pt x="21" y="72"/>
                  </a:lnTo>
                  <a:lnTo>
                    <a:pt x="23" y="69"/>
                  </a:lnTo>
                  <a:lnTo>
                    <a:pt x="27" y="65"/>
                  </a:lnTo>
                  <a:lnTo>
                    <a:pt x="29" y="64"/>
                  </a:lnTo>
                  <a:lnTo>
                    <a:pt x="35" y="63"/>
                  </a:lnTo>
                  <a:lnTo>
                    <a:pt x="41" y="66"/>
                  </a:lnTo>
                  <a:lnTo>
                    <a:pt x="39" y="63"/>
                  </a:lnTo>
                  <a:lnTo>
                    <a:pt x="37" y="59"/>
                  </a:lnTo>
                  <a:lnTo>
                    <a:pt x="37" y="56"/>
                  </a:lnTo>
                  <a:lnTo>
                    <a:pt x="37" y="52"/>
                  </a:lnTo>
                  <a:lnTo>
                    <a:pt x="37" y="47"/>
                  </a:lnTo>
                  <a:lnTo>
                    <a:pt x="39" y="43"/>
                  </a:lnTo>
                  <a:lnTo>
                    <a:pt x="41" y="39"/>
                  </a:lnTo>
                  <a:lnTo>
                    <a:pt x="44" y="36"/>
                  </a:lnTo>
                  <a:lnTo>
                    <a:pt x="47" y="32"/>
                  </a:lnTo>
                  <a:lnTo>
                    <a:pt x="50" y="29"/>
                  </a:lnTo>
                  <a:lnTo>
                    <a:pt x="53" y="25"/>
                  </a:lnTo>
                  <a:lnTo>
                    <a:pt x="56" y="24"/>
                  </a:lnTo>
                  <a:lnTo>
                    <a:pt x="63" y="23"/>
                  </a:lnTo>
                  <a:lnTo>
                    <a:pt x="71" y="25"/>
                  </a:lnTo>
                  <a:lnTo>
                    <a:pt x="69" y="20"/>
                  </a:lnTo>
                  <a:lnTo>
                    <a:pt x="69" y="14"/>
                  </a:lnTo>
                  <a:lnTo>
                    <a:pt x="70" y="10"/>
                  </a:lnTo>
                  <a:lnTo>
                    <a:pt x="72" y="6"/>
                  </a:lnTo>
                  <a:lnTo>
                    <a:pt x="75" y="3"/>
                  </a:lnTo>
                  <a:lnTo>
                    <a:pt x="78" y="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83" name="Freeform 199"/>
            <p:cNvSpPr>
              <a:spLocks/>
            </p:cNvSpPr>
            <p:nvPr/>
          </p:nvSpPr>
          <p:spPr bwMode="auto">
            <a:xfrm>
              <a:off x="6213475" y="4268788"/>
              <a:ext cx="26988" cy="762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4"/>
                </a:cxn>
                <a:cxn ang="0">
                  <a:pos x="13" y="9"/>
                </a:cxn>
                <a:cxn ang="0">
                  <a:pos x="14" y="12"/>
                </a:cxn>
                <a:cxn ang="0">
                  <a:pos x="15" y="16"/>
                </a:cxn>
                <a:cxn ang="0">
                  <a:pos x="16" y="19"/>
                </a:cxn>
                <a:cxn ang="0">
                  <a:pos x="17" y="22"/>
                </a:cxn>
                <a:cxn ang="0">
                  <a:pos x="16" y="27"/>
                </a:cxn>
                <a:cxn ang="0">
                  <a:pos x="15" y="30"/>
                </a:cxn>
                <a:cxn ang="0">
                  <a:pos x="14" y="33"/>
                </a:cxn>
                <a:cxn ang="0">
                  <a:pos x="13" y="37"/>
                </a:cxn>
                <a:cxn ang="0">
                  <a:pos x="7" y="44"/>
                </a:cxn>
                <a:cxn ang="0">
                  <a:pos x="2" y="48"/>
                </a:cxn>
                <a:cxn ang="0">
                  <a:pos x="1" y="41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48">
                  <a:moveTo>
                    <a:pt x="2" y="0"/>
                  </a:moveTo>
                  <a:lnTo>
                    <a:pt x="7" y="4"/>
                  </a:lnTo>
                  <a:lnTo>
                    <a:pt x="13" y="9"/>
                  </a:lnTo>
                  <a:lnTo>
                    <a:pt x="14" y="12"/>
                  </a:lnTo>
                  <a:lnTo>
                    <a:pt x="15" y="16"/>
                  </a:lnTo>
                  <a:lnTo>
                    <a:pt x="16" y="19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5" y="30"/>
                  </a:lnTo>
                  <a:lnTo>
                    <a:pt x="14" y="33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2" y="48"/>
                  </a:lnTo>
                  <a:lnTo>
                    <a:pt x="1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84" name="Freeform 200"/>
            <p:cNvSpPr>
              <a:spLocks/>
            </p:cNvSpPr>
            <p:nvPr/>
          </p:nvSpPr>
          <p:spPr bwMode="auto">
            <a:xfrm>
              <a:off x="6172200" y="4292600"/>
              <a:ext cx="6350" cy="47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3"/>
                </a:cxn>
                <a:cxn ang="0">
                  <a:pos x="2" y="2"/>
                </a:cxn>
                <a:cxn ang="0">
                  <a:pos x="0" y="1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3"/>
                  </a:lnTo>
                  <a:lnTo>
                    <a:pt x="2" y="2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85" name="Freeform 201"/>
            <p:cNvSpPr>
              <a:spLocks/>
            </p:cNvSpPr>
            <p:nvPr/>
          </p:nvSpPr>
          <p:spPr bwMode="auto">
            <a:xfrm>
              <a:off x="6124575" y="4351338"/>
              <a:ext cx="12700" cy="111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2"/>
                </a:cxn>
                <a:cxn ang="0">
                  <a:pos x="8" y="4"/>
                </a:cxn>
                <a:cxn ang="0">
                  <a:pos x="7" y="5"/>
                </a:cxn>
                <a:cxn ang="0">
                  <a:pos x="6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7">
                  <a:moveTo>
                    <a:pt x="2" y="0"/>
                  </a:moveTo>
                  <a:lnTo>
                    <a:pt x="7" y="2"/>
                  </a:lnTo>
                  <a:lnTo>
                    <a:pt x="8" y="4"/>
                  </a:lnTo>
                  <a:lnTo>
                    <a:pt x="7" y="5"/>
                  </a:lnTo>
                  <a:lnTo>
                    <a:pt x="6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86" name="Freeform 202"/>
            <p:cNvSpPr>
              <a:spLocks/>
            </p:cNvSpPr>
            <p:nvPr/>
          </p:nvSpPr>
          <p:spPr bwMode="auto">
            <a:xfrm>
              <a:off x="6335713" y="4279900"/>
              <a:ext cx="339725" cy="255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71"/>
                </a:cxn>
                <a:cxn ang="0">
                  <a:pos x="57" y="100"/>
                </a:cxn>
                <a:cxn ang="0">
                  <a:pos x="75" y="145"/>
                </a:cxn>
                <a:cxn ang="0">
                  <a:pos x="75" y="161"/>
                </a:cxn>
                <a:cxn ang="0">
                  <a:pos x="214" y="154"/>
                </a:cxn>
                <a:cxn ang="0">
                  <a:pos x="211" y="89"/>
                </a:cxn>
                <a:cxn ang="0">
                  <a:pos x="171" y="20"/>
                </a:cxn>
                <a:cxn ang="0">
                  <a:pos x="118" y="8"/>
                </a:cxn>
                <a:cxn ang="0">
                  <a:pos x="79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4" h="161">
                  <a:moveTo>
                    <a:pt x="0" y="0"/>
                  </a:moveTo>
                  <a:lnTo>
                    <a:pt x="2" y="71"/>
                  </a:lnTo>
                  <a:lnTo>
                    <a:pt x="57" y="100"/>
                  </a:lnTo>
                  <a:lnTo>
                    <a:pt x="75" y="145"/>
                  </a:lnTo>
                  <a:lnTo>
                    <a:pt x="75" y="161"/>
                  </a:lnTo>
                  <a:lnTo>
                    <a:pt x="214" y="154"/>
                  </a:lnTo>
                  <a:lnTo>
                    <a:pt x="211" y="89"/>
                  </a:lnTo>
                  <a:lnTo>
                    <a:pt x="171" y="20"/>
                  </a:lnTo>
                  <a:lnTo>
                    <a:pt x="118" y="8"/>
                  </a:lnTo>
                  <a:lnTo>
                    <a:pt x="79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87" name="Freeform 203"/>
            <p:cNvSpPr>
              <a:spLocks/>
            </p:cNvSpPr>
            <p:nvPr/>
          </p:nvSpPr>
          <p:spPr bwMode="auto">
            <a:xfrm>
              <a:off x="6365875" y="4311650"/>
              <a:ext cx="257175" cy="176213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24" y="5"/>
                </a:cxn>
                <a:cxn ang="0">
                  <a:pos x="35" y="9"/>
                </a:cxn>
                <a:cxn ang="0">
                  <a:pos x="45" y="12"/>
                </a:cxn>
                <a:cxn ang="0">
                  <a:pos x="57" y="13"/>
                </a:cxn>
                <a:cxn ang="0">
                  <a:pos x="68" y="14"/>
                </a:cxn>
                <a:cxn ang="0">
                  <a:pos x="80" y="14"/>
                </a:cxn>
                <a:cxn ang="0">
                  <a:pos x="92" y="13"/>
                </a:cxn>
                <a:cxn ang="0">
                  <a:pos x="103" y="11"/>
                </a:cxn>
                <a:cxn ang="0">
                  <a:pos x="111" y="10"/>
                </a:cxn>
                <a:cxn ang="0">
                  <a:pos x="120" y="11"/>
                </a:cxn>
                <a:cxn ang="0">
                  <a:pos x="127" y="14"/>
                </a:cxn>
                <a:cxn ang="0">
                  <a:pos x="137" y="20"/>
                </a:cxn>
                <a:cxn ang="0">
                  <a:pos x="145" y="29"/>
                </a:cxn>
                <a:cxn ang="0">
                  <a:pos x="149" y="37"/>
                </a:cxn>
                <a:cxn ang="0">
                  <a:pos x="154" y="44"/>
                </a:cxn>
                <a:cxn ang="0">
                  <a:pos x="156" y="52"/>
                </a:cxn>
                <a:cxn ang="0">
                  <a:pos x="158" y="61"/>
                </a:cxn>
                <a:cxn ang="0">
                  <a:pos x="160" y="69"/>
                </a:cxn>
                <a:cxn ang="0">
                  <a:pos x="162" y="78"/>
                </a:cxn>
                <a:cxn ang="0">
                  <a:pos x="162" y="86"/>
                </a:cxn>
                <a:cxn ang="0">
                  <a:pos x="161" y="94"/>
                </a:cxn>
                <a:cxn ang="0">
                  <a:pos x="160" y="102"/>
                </a:cxn>
                <a:cxn ang="0">
                  <a:pos x="155" y="106"/>
                </a:cxn>
                <a:cxn ang="0">
                  <a:pos x="143" y="106"/>
                </a:cxn>
                <a:cxn ang="0">
                  <a:pos x="130" y="108"/>
                </a:cxn>
                <a:cxn ang="0">
                  <a:pos x="119" y="110"/>
                </a:cxn>
                <a:cxn ang="0">
                  <a:pos x="106" y="111"/>
                </a:cxn>
                <a:cxn ang="0">
                  <a:pos x="94" y="110"/>
                </a:cxn>
                <a:cxn ang="0">
                  <a:pos x="84" y="107"/>
                </a:cxn>
                <a:cxn ang="0">
                  <a:pos x="77" y="101"/>
                </a:cxn>
                <a:cxn ang="0">
                  <a:pos x="80" y="91"/>
                </a:cxn>
                <a:cxn ang="0">
                  <a:pos x="80" y="82"/>
                </a:cxn>
                <a:cxn ang="0">
                  <a:pos x="72" y="77"/>
                </a:cxn>
                <a:cxn ang="0">
                  <a:pos x="64" y="74"/>
                </a:cxn>
                <a:cxn ang="0">
                  <a:pos x="55" y="74"/>
                </a:cxn>
                <a:cxn ang="0">
                  <a:pos x="46" y="74"/>
                </a:cxn>
                <a:cxn ang="0">
                  <a:pos x="38" y="72"/>
                </a:cxn>
                <a:cxn ang="0">
                  <a:pos x="31" y="69"/>
                </a:cxn>
                <a:cxn ang="0">
                  <a:pos x="29" y="62"/>
                </a:cxn>
                <a:cxn ang="0">
                  <a:pos x="31" y="51"/>
                </a:cxn>
                <a:cxn ang="0">
                  <a:pos x="30" y="42"/>
                </a:cxn>
                <a:cxn ang="0">
                  <a:pos x="25" y="33"/>
                </a:cxn>
                <a:cxn ang="0">
                  <a:pos x="17" y="28"/>
                </a:cxn>
                <a:cxn ang="0">
                  <a:pos x="8" y="22"/>
                </a:cxn>
                <a:cxn ang="0">
                  <a:pos x="2" y="17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9" y="0"/>
                </a:cxn>
              </a:cxnLst>
              <a:rect l="0" t="0" r="r" b="b"/>
              <a:pathLst>
                <a:path w="162" h="111">
                  <a:moveTo>
                    <a:pt x="9" y="0"/>
                  </a:moveTo>
                  <a:lnTo>
                    <a:pt x="14" y="2"/>
                  </a:lnTo>
                  <a:lnTo>
                    <a:pt x="19" y="4"/>
                  </a:lnTo>
                  <a:lnTo>
                    <a:pt x="24" y="5"/>
                  </a:lnTo>
                  <a:lnTo>
                    <a:pt x="29" y="7"/>
                  </a:lnTo>
                  <a:lnTo>
                    <a:pt x="35" y="9"/>
                  </a:lnTo>
                  <a:lnTo>
                    <a:pt x="40" y="11"/>
                  </a:lnTo>
                  <a:lnTo>
                    <a:pt x="45" y="12"/>
                  </a:lnTo>
                  <a:lnTo>
                    <a:pt x="51" y="13"/>
                  </a:lnTo>
                  <a:lnTo>
                    <a:pt x="57" y="13"/>
                  </a:lnTo>
                  <a:lnTo>
                    <a:pt x="63" y="14"/>
                  </a:lnTo>
                  <a:lnTo>
                    <a:pt x="68" y="14"/>
                  </a:lnTo>
                  <a:lnTo>
                    <a:pt x="75" y="14"/>
                  </a:lnTo>
                  <a:lnTo>
                    <a:pt x="80" y="14"/>
                  </a:lnTo>
                  <a:lnTo>
                    <a:pt x="86" y="14"/>
                  </a:lnTo>
                  <a:lnTo>
                    <a:pt x="92" y="13"/>
                  </a:lnTo>
                  <a:lnTo>
                    <a:pt x="99" y="13"/>
                  </a:lnTo>
                  <a:lnTo>
                    <a:pt x="103" y="11"/>
                  </a:lnTo>
                  <a:lnTo>
                    <a:pt x="108" y="11"/>
                  </a:lnTo>
                  <a:lnTo>
                    <a:pt x="111" y="10"/>
                  </a:lnTo>
                  <a:lnTo>
                    <a:pt x="117" y="11"/>
                  </a:lnTo>
                  <a:lnTo>
                    <a:pt x="120" y="11"/>
                  </a:lnTo>
                  <a:lnTo>
                    <a:pt x="124" y="12"/>
                  </a:lnTo>
                  <a:lnTo>
                    <a:pt x="127" y="14"/>
                  </a:lnTo>
                  <a:lnTo>
                    <a:pt x="131" y="17"/>
                  </a:lnTo>
                  <a:lnTo>
                    <a:pt x="137" y="20"/>
                  </a:lnTo>
                  <a:lnTo>
                    <a:pt x="143" y="26"/>
                  </a:lnTo>
                  <a:lnTo>
                    <a:pt x="145" y="29"/>
                  </a:lnTo>
                  <a:lnTo>
                    <a:pt x="147" y="32"/>
                  </a:lnTo>
                  <a:lnTo>
                    <a:pt x="149" y="37"/>
                  </a:lnTo>
                  <a:lnTo>
                    <a:pt x="152" y="41"/>
                  </a:lnTo>
                  <a:lnTo>
                    <a:pt x="154" y="44"/>
                  </a:lnTo>
                  <a:lnTo>
                    <a:pt x="155" y="48"/>
                  </a:lnTo>
                  <a:lnTo>
                    <a:pt x="156" y="52"/>
                  </a:lnTo>
                  <a:lnTo>
                    <a:pt x="158" y="57"/>
                  </a:lnTo>
                  <a:lnTo>
                    <a:pt x="158" y="61"/>
                  </a:lnTo>
                  <a:lnTo>
                    <a:pt x="160" y="65"/>
                  </a:lnTo>
                  <a:lnTo>
                    <a:pt x="160" y="69"/>
                  </a:lnTo>
                  <a:lnTo>
                    <a:pt x="162" y="74"/>
                  </a:lnTo>
                  <a:lnTo>
                    <a:pt x="162" y="78"/>
                  </a:lnTo>
                  <a:lnTo>
                    <a:pt x="162" y="82"/>
                  </a:lnTo>
                  <a:lnTo>
                    <a:pt x="162" y="86"/>
                  </a:lnTo>
                  <a:lnTo>
                    <a:pt x="162" y="91"/>
                  </a:lnTo>
                  <a:lnTo>
                    <a:pt x="161" y="94"/>
                  </a:lnTo>
                  <a:lnTo>
                    <a:pt x="161" y="99"/>
                  </a:lnTo>
                  <a:lnTo>
                    <a:pt x="160" y="102"/>
                  </a:lnTo>
                  <a:lnTo>
                    <a:pt x="160" y="106"/>
                  </a:lnTo>
                  <a:lnTo>
                    <a:pt x="155" y="106"/>
                  </a:lnTo>
                  <a:lnTo>
                    <a:pt x="149" y="106"/>
                  </a:lnTo>
                  <a:lnTo>
                    <a:pt x="143" y="106"/>
                  </a:lnTo>
                  <a:lnTo>
                    <a:pt x="138" y="108"/>
                  </a:lnTo>
                  <a:lnTo>
                    <a:pt x="130" y="108"/>
                  </a:lnTo>
                  <a:lnTo>
                    <a:pt x="124" y="109"/>
                  </a:lnTo>
                  <a:lnTo>
                    <a:pt x="119" y="110"/>
                  </a:lnTo>
                  <a:lnTo>
                    <a:pt x="112" y="111"/>
                  </a:lnTo>
                  <a:lnTo>
                    <a:pt x="106" y="111"/>
                  </a:lnTo>
                  <a:lnTo>
                    <a:pt x="100" y="111"/>
                  </a:lnTo>
                  <a:lnTo>
                    <a:pt x="94" y="110"/>
                  </a:lnTo>
                  <a:lnTo>
                    <a:pt x="89" y="109"/>
                  </a:lnTo>
                  <a:lnTo>
                    <a:pt x="84" y="107"/>
                  </a:lnTo>
                  <a:lnTo>
                    <a:pt x="80" y="105"/>
                  </a:lnTo>
                  <a:lnTo>
                    <a:pt x="77" y="101"/>
                  </a:lnTo>
                  <a:lnTo>
                    <a:pt x="75" y="97"/>
                  </a:lnTo>
                  <a:lnTo>
                    <a:pt x="80" y="91"/>
                  </a:lnTo>
                  <a:lnTo>
                    <a:pt x="83" y="86"/>
                  </a:lnTo>
                  <a:lnTo>
                    <a:pt x="80" y="82"/>
                  </a:lnTo>
                  <a:lnTo>
                    <a:pt x="77" y="79"/>
                  </a:lnTo>
                  <a:lnTo>
                    <a:pt x="72" y="77"/>
                  </a:lnTo>
                  <a:lnTo>
                    <a:pt x="68" y="77"/>
                  </a:lnTo>
                  <a:lnTo>
                    <a:pt x="64" y="74"/>
                  </a:lnTo>
                  <a:lnTo>
                    <a:pt x="60" y="74"/>
                  </a:lnTo>
                  <a:lnTo>
                    <a:pt x="55" y="74"/>
                  </a:lnTo>
                  <a:lnTo>
                    <a:pt x="50" y="75"/>
                  </a:lnTo>
                  <a:lnTo>
                    <a:pt x="46" y="74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1" y="69"/>
                  </a:lnTo>
                  <a:lnTo>
                    <a:pt x="30" y="67"/>
                  </a:lnTo>
                  <a:lnTo>
                    <a:pt x="29" y="62"/>
                  </a:lnTo>
                  <a:lnTo>
                    <a:pt x="30" y="58"/>
                  </a:lnTo>
                  <a:lnTo>
                    <a:pt x="31" y="51"/>
                  </a:lnTo>
                  <a:lnTo>
                    <a:pt x="31" y="46"/>
                  </a:lnTo>
                  <a:lnTo>
                    <a:pt x="30" y="42"/>
                  </a:lnTo>
                  <a:lnTo>
                    <a:pt x="29" y="38"/>
                  </a:lnTo>
                  <a:lnTo>
                    <a:pt x="25" y="33"/>
                  </a:lnTo>
                  <a:lnTo>
                    <a:pt x="22" y="31"/>
                  </a:lnTo>
                  <a:lnTo>
                    <a:pt x="17" y="28"/>
                  </a:lnTo>
                  <a:lnTo>
                    <a:pt x="14" y="26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88" name="Freeform 204"/>
            <p:cNvSpPr>
              <a:spLocks/>
            </p:cNvSpPr>
            <p:nvPr/>
          </p:nvSpPr>
          <p:spPr bwMode="auto">
            <a:xfrm>
              <a:off x="6492875" y="4364038"/>
              <a:ext cx="85725" cy="53975"/>
            </a:xfrm>
            <a:custGeom>
              <a:avLst/>
              <a:gdLst/>
              <a:ahLst/>
              <a:cxnLst>
                <a:cxn ang="0">
                  <a:pos x="11" y="2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4" y="2"/>
                </a:cxn>
                <a:cxn ang="0">
                  <a:pos x="37" y="5"/>
                </a:cxn>
                <a:cxn ang="0">
                  <a:pos x="40" y="8"/>
                </a:cxn>
                <a:cxn ang="0">
                  <a:pos x="45" y="12"/>
                </a:cxn>
                <a:cxn ang="0">
                  <a:pos x="50" y="19"/>
                </a:cxn>
                <a:cxn ang="0">
                  <a:pos x="50" y="21"/>
                </a:cxn>
                <a:cxn ang="0">
                  <a:pos x="52" y="26"/>
                </a:cxn>
                <a:cxn ang="0">
                  <a:pos x="52" y="30"/>
                </a:cxn>
                <a:cxn ang="0">
                  <a:pos x="54" y="34"/>
                </a:cxn>
                <a:cxn ang="0">
                  <a:pos x="50" y="31"/>
                </a:cxn>
                <a:cxn ang="0">
                  <a:pos x="47" y="28"/>
                </a:cxn>
                <a:cxn ang="0">
                  <a:pos x="43" y="26"/>
                </a:cxn>
                <a:cxn ang="0">
                  <a:pos x="40" y="24"/>
                </a:cxn>
                <a:cxn ang="0">
                  <a:pos x="35" y="20"/>
                </a:cxn>
                <a:cxn ang="0">
                  <a:pos x="31" y="19"/>
                </a:cxn>
                <a:cxn ang="0">
                  <a:pos x="27" y="17"/>
                </a:cxn>
                <a:cxn ang="0">
                  <a:pos x="23" y="17"/>
                </a:cxn>
                <a:cxn ang="0">
                  <a:pos x="19" y="15"/>
                </a:cxn>
                <a:cxn ang="0">
                  <a:pos x="15" y="15"/>
                </a:cxn>
                <a:cxn ang="0">
                  <a:pos x="11" y="16"/>
                </a:cxn>
                <a:cxn ang="0">
                  <a:pos x="9" y="18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3" y="28"/>
                </a:cxn>
                <a:cxn ang="0">
                  <a:pos x="3" y="34"/>
                </a:cxn>
                <a:cxn ang="0">
                  <a:pos x="1" y="30"/>
                </a:cxn>
                <a:cxn ang="0">
                  <a:pos x="1" y="26"/>
                </a:cxn>
                <a:cxn ang="0">
                  <a:pos x="0" y="20"/>
                </a:cxn>
                <a:cxn ang="0">
                  <a:pos x="2" y="17"/>
                </a:cxn>
                <a:cxn ang="0">
                  <a:pos x="2" y="13"/>
                </a:cxn>
                <a:cxn ang="0">
                  <a:pos x="4" y="9"/>
                </a:cxn>
                <a:cxn ang="0">
                  <a:pos x="7" y="5"/>
                </a:cxn>
                <a:cxn ang="0">
                  <a:pos x="11" y="2"/>
                </a:cxn>
                <a:cxn ang="0">
                  <a:pos x="11" y="2"/>
                </a:cxn>
              </a:cxnLst>
              <a:rect l="0" t="0" r="r" b="b"/>
              <a:pathLst>
                <a:path w="54" h="34">
                  <a:moveTo>
                    <a:pt x="11" y="2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4" y="2"/>
                  </a:lnTo>
                  <a:lnTo>
                    <a:pt x="37" y="5"/>
                  </a:lnTo>
                  <a:lnTo>
                    <a:pt x="40" y="8"/>
                  </a:lnTo>
                  <a:lnTo>
                    <a:pt x="45" y="12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6"/>
                  </a:lnTo>
                  <a:lnTo>
                    <a:pt x="52" y="30"/>
                  </a:lnTo>
                  <a:lnTo>
                    <a:pt x="54" y="34"/>
                  </a:lnTo>
                  <a:lnTo>
                    <a:pt x="50" y="31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40" y="24"/>
                  </a:lnTo>
                  <a:lnTo>
                    <a:pt x="35" y="20"/>
                  </a:lnTo>
                  <a:lnTo>
                    <a:pt x="31" y="19"/>
                  </a:lnTo>
                  <a:lnTo>
                    <a:pt x="27" y="17"/>
                  </a:lnTo>
                  <a:lnTo>
                    <a:pt x="23" y="17"/>
                  </a:lnTo>
                  <a:lnTo>
                    <a:pt x="19" y="15"/>
                  </a:lnTo>
                  <a:lnTo>
                    <a:pt x="15" y="15"/>
                  </a:lnTo>
                  <a:lnTo>
                    <a:pt x="11" y="16"/>
                  </a:lnTo>
                  <a:lnTo>
                    <a:pt x="9" y="18"/>
                  </a:lnTo>
                  <a:lnTo>
                    <a:pt x="5" y="20"/>
                  </a:lnTo>
                  <a:lnTo>
                    <a:pt x="4" y="25"/>
                  </a:lnTo>
                  <a:lnTo>
                    <a:pt x="3" y="28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2" y="13"/>
                  </a:lnTo>
                  <a:lnTo>
                    <a:pt x="4" y="9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89" name="Freeform 205"/>
            <p:cNvSpPr>
              <a:spLocks/>
            </p:cNvSpPr>
            <p:nvPr/>
          </p:nvSpPr>
          <p:spPr bwMode="auto">
            <a:xfrm>
              <a:off x="6448425" y="4370388"/>
              <a:ext cx="15875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5" y="15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16">
                  <a:moveTo>
                    <a:pt x="6" y="0"/>
                  </a:moveTo>
                  <a:lnTo>
                    <a:pt x="7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5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0" name="Freeform 206"/>
            <p:cNvSpPr>
              <a:spLocks/>
            </p:cNvSpPr>
            <p:nvPr/>
          </p:nvSpPr>
          <p:spPr bwMode="auto">
            <a:xfrm>
              <a:off x="5718175" y="4514850"/>
              <a:ext cx="284163" cy="447675"/>
            </a:xfrm>
            <a:custGeom>
              <a:avLst/>
              <a:gdLst/>
              <a:ahLst/>
              <a:cxnLst>
                <a:cxn ang="0">
                  <a:pos x="179" y="208"/>
                </a:cxn>
                <a:cxn ang="0">
                  <a:pos x="112" y="282"/>
                </a:cxn>
                <a:cxn ang="0">
                  <a:pos x="39" y="160"/>
                </a:cxn>
                <a:cxn ang="0">
                  <a:pos x="0" y="2"/>
                </a:cxn>
                <a:cxn ang="0">
                  <a:pos x="79" y="0"/>
                </a:cxn>
                <a:cxn ang="0">
                  <a:pos x="90" y="65"/>
                </a:cxn>
                <a:cxn ang="0">
                  <a:pos x="136" y="164"/>
                </a:cxn>
                <a:cxn ang="0">
                  <a:pos x="179" y="208"/>
                </a:cxn>
                <a:cxn ang="0">
                  <a:pos x="179" y="208"/>
                </a:cxn>
              </a:cxnLst>
              <a:rect l="0" t="0" r="r" b="b"/>
              <a:pathLst>
                <a:path w="179" h="282">
                  <a:moveTo>
                    <a:pt x="179" y="208"/>
                  </a:moveTo>
                  <a:lnTo>
                    <a:pt x="112" y="282"/>
                  </a:lnTo>
                  <a:lnTo>
                    <a:pt x="39" y="160"/>
                  </a:lnTo>
                  <a:lnTo>
                    <a:pt x="0" y="2"/>
                  </a:lnTo>
                  <a:lnTo>
                    <a:pt x="79" y="0"/>
                  </a:lnTo>
                  <a:lnTo>
                    <a:pt x="90" y="65"/>
                  </a:lnTo>
                  <a:lnTo>
                    <a:pt x="136" y="164"/>
                  </a:lnTo>
                  <a:lnTo>
                    <a:pt x="179" y="208"/>
                  </a:lnTo>
                  <a:lnTo>
                    <a:pt x="179" y="20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1" name="Freeform 207"/>
            <p:cNvSpPr>
              <a:spLocks/>
            </p:cNvSpPr>
            <p:nvPr/>
          </p:nvSpPr>
          <p:spPr bwMode="auto">
            <a:xfrm>
              <a:off x="6016625" y="4932363"/>
              <a:ext cx="328613" cy="18732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65"/>
                </a:cxn>
                <a:cxn ang="0">
                  <a:pos x="86" y="107"/>
                </a:cxn>
                <a:cxn ang="0">
                  <a:pos x="207" y="118"/>
                </a:cxn>
                <a:cxn ang="0">
                  <a:pos x="203" y="41"/>
                </a:cxn>
                <a:cxn ang="0">
                  <a:pos x="109" y="33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207" h="118">
                  <a:moveTo>
                    <a:pt x="52" y="0"/>
                  </a:moveTo>
                  <a:lnTo>
                    <a:pt x="0" y="65"/>
                  </a:lnTo>
                  <a:lnTo>
                    <a:pt x="86" y="107"/>
                  </a:lnTo>
                  <a:lnTo>
                    <a:pt x="207" y="118"/>
                  </a:lnTo>
                  <a:lnTo>
                    <a:pt x="203" y="41"/>
                  </a:lnTo>
                  <a:lnTo>
                    <a:pt x="109" y="33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2" name="Freeform 208"/>
            <p:cNvSpPr>
              <a:spLocks/>
            </p:cNvSpPr>
            <p:nvPr/>
          </p:nvSpPr>
          <p:spPr bwMode="auto">
            <a:xfrm>
              <a:off x="6326188" y="4521200"/>
              <a:ext cx="487363" cy="487363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8" y="307"/>
                </a:cxn>
                <a:cxn ang="0">
                  <a:pos x="120" y="280"/>
                </a:cxn>
                <a:cxn ang="0">
                  <a:pos x="234" y="202"/>
                </a:cxn>
                <a:cxn ang="0">
                  <a:pos x="287" y="100"/>
                </a:cxn>
                <a:cxn ang="0">
                  <a:pos x="307" y="2"/>
                </a:cxn>
                <a:cxn ang="0">
                  <a:pos x="222" y="0"/>
                </a:cxn>
                <a:cxn ang="0">
                  <a:pos x="202" y="107"/>
                </a:cxn>
                <a:cxn ang="0">
                  <a:pos x="150" y="163"/>
                </a:cxn>
                <a:cxn ang="0">
                  <a:pos x="75" y="200"/>
                </a:cxn>
                <a:cxn ang="0">
                  <a:pos x="0" y="211"/>
                </a:cxn>
                <a:cxn ang="0">
                  <a:pos x="0" y="211"/>
                </a:cxn>
              </a:cxnLst>
              <a:rect l="0" t="0" r="r" b="b"/>
              <a:pathLst>
                <a:path w="307" h="307">
                  <a:moveTo>
                    <a:pt x="0" y="211"/>
                  </a:moveTo>
                  <a:lnTo>
                    <a:pt x="8" y="307"/>
                  </a:lnTo>
                  <a:lnTo>
                    <a:pt x="120" y="280"/>
                  </a:lnTo>
                  <a:lnTo>
                    <a:pt x="234" y="202"/>
                  </a:lnTo>
                  <a:lnTo>
                    <a:pt x="287" y="100"/>
                  </a:lnTo>
                  <a:lnTo>
                    <a:pt x="307" y="2"/>
                  </a:lnTo>
                  <a:lnTo>
                    <a:pt x="222" y="0"/>
                  </a:lnTo>
                  <a:lnTo>
                    <a:pt x="202" y="107"/>
                  </a:lnTo>
                  <a:lnTo>
                    <a:pt x="150" y="163"/>
                  </a:lnTo>
                  <a:lnTo>
                    <a:pt x="75" y="200"/>
                  </a:lnTo>
                  <a:lnTo>
                    <a:pt x="0" y="211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3" name="Freeform 209"/>
            <p:cNvSpPr>
              <a:spLocks/>
            </p:cNvSpPr>
            <p:nvPr/>
          </p:nvSpPr>
          <p:spPr bwMode="auto">
            <a:xfrm>
              <a:off x="5984875" y="4510088"/>
              <a:ext cx="363538" cy="361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36"/>
                </a:cxn>
                <a:cxn ang="0">
                  <a:pos x="75" y="165"/>
                </a:cxn>
                <a:cxn ang="0">
                  <a:pos x="164" y="105"/>
                </a:cxn>
                <a:cxn ang="0">
                  <a:pos x="110" y="195"/>
                </a:cxn>
                <a:cxn ang="0">
                  <a:pos x="154" y="214"/>
                </a:cxn>
                <a:cxn ang="0">
                  <a:pos x="223" y="228"/>
                </a:cxn>
                <a:cxn ang="0">
                  <a:pos x="229" y="83"/>
                </a:cxn>
                <a:cxn ang="0">
                  <a:pos x="174" y="64"/>
                </a:cxn>
                <a:cxn ang="0">
                  <a:pos x="146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9" h="228">
                  <a:moveTo>
                    <a:pt x="0" y="0"/>
                  </a:moveTo>
                  <a:lnTo>
                    <a:pt x="44" y="136"/>
                  </a:lnTo>
                  <a:lnTo>
                    <a:pt x="75" y="165"/>
                  </a:lnTo>
                  <a:lnTo>
                    <a:pt x="164" y="105"/>
                  </a:lnTo>
                  <a:lnTo>
                    <a:pt x="110" y="195"/>
                  </a:lnTo>
                  <a:lnTo>
                    <a:pt x="154" y="214"/>
                  </a:lnTo>
                  <a:lnTo>
                    <a:pt x="223" y="228"/>
                  </a:lnTo>
                  <a:lnTo>
                    <a:pt x="229" y="83"/>
                  </a:lnTo>
                  <a:lnTo>
                    <a:pt x="174" y="64"/>
                  </a:lnTo>
                  <a:lnTo>
                    <a:pt x="146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4" name="Freeform 210"/>
            <p:cNvSpPr>
              <a:spLocks/>
            </p:cNvSpPr>
            <p:nvPr/>
          </p:nvSpPr>
          <p:spPr bwMode="auto">
            <a:xfrm>
              <a:off x="6335713" y="3917950"/>
              <a:ext cx="598488" cy="606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73"/>
                </a:cxn>
                <a:cxn ang="0">
                  <a:pos x="81" y="93"/>
                </a:cxn>
                <a:cxn ang="0">
                  <a:pos x="174" y="136"/>
                </a:cxn>
                <a:cxn ang="0">
                  <a:pos x="235" y="206"/>
                </a:cxn>
                <a:cxn ang="0">
                  <a:pos x="270" y="256"/>
                </a:cxn>
                <a:cxn ang="0">
                  <a:pos x="284" y="306"/>
                </a:cxn>
                <a:cxn ang="0">
                  <a:pos x="305" y="382"/>
                </a:cxn>
                <a:cxn ang="0">
                  <a:pos x="377" y="380"/>
                </a:cxn>
                <a:cxn ang="0">
                  <a:pos x="360" y="261"/>
                </a:cxn>
                <a:cxn ang="0">
                  <a:pos x="296" y="142"/>
                </a:cxn>
                <a:cxn ang="0">
                  <a:pos x="230" y="79"/>
                </a:cxn>
                <a:cxn ang="0">
                  <a:pos x="8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7" h="382">
                  <a:moveTo>
                    <a:pt x="0" y="0"/>
                  </a:moveTo>
                  <a:lnTo>
                    <a:pt x="2" y="73"/>
                  </a:lnTo>
                  <a:lnTo>
                    <a:pt x="81" y="93"/>
                  </a:lnTo>
                  <a:lnTo>
                    <a:pt x="174" y="136"/>
                  </a:lnTo>
                  <a:lnTo>
                    <a:pt x="235" y="206"/>
                  </a:lnTo>
                  <a:lnTo>
                    <a:pt x="270" y="256"/>
                  </a:lnTo>
                  <a:lnTo>
                    <a:pt x="284" y="306"/>
                  </a:lnTo>
                  <a:lnTo>
                    <a:pt x="305" y="382"/>
                  </a:lnTo>
                  <a:lnTo>
                    <a:pt x="377" y="380"/>
                  </a:lnTo>
                  <a:lnTo>
                    <a:pt x="360" y="261"/>
                  </a:lnTo>
                  <a:lnTo>
                    <a:pt x="296" y="142"/>
                  </a:lnTo>
                  <a:lnTo>
                    <a:pt x="230" y="79"/>
                  </a:lnTo>
                  <a:lnTo>
                    <a:pt x="8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5" name="Freeform 211"/>
            <p:cNvSpPr>
              <a:spLocks/>
            </p:cNvSpPr>
            <p:nvPr/>
          </p:nvSpPr>
          <p:spPr bwMode="auto">
            <a:xfrm>
              <a:off x="6124575" y="4043363"/>
              <a:ext cx="223838" cy="1143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78" y="5"/>
                </a:cxn>
                <a:cxn ang="0">
                  <a:pos x="133" y="0"/>
                </a:cxn>
                <a:cxn ang="0">
                  <a:pos x="141" y="72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141" h="72">
                  <a:moveTo>
                    <a:pt x="0" y="29"/>
                  </a:moveTo>
                  <a:lnTo>
                    <a:pt x="78" y="5"/>
                  </a:lnTo>
                  <a:lnTo>
                    <a:pt x="133" y="0"/>
                  </a:lnTo>
                  <a:lnTo>
                    <a:pt x="141" y="72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6" name="Freeform 212"/>
            <p:cNvSpPr>
              <a:spLocks/>
            </p:cNvSpPr>
            <p:nvPr/>
          </p:nvSpPr>
          <p:spPr bwMode="auto">
            <a:xfrm>
              <a:off x="5861050" y="4143375"/>
              <a:ext cx="314325" cy="39211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38" y="76"/>
                </a:cxn>
                <a:cxn ang="0">
                  <a:pos x="6" y="175"/>
                </a:cxn>
                <a:cxn ang="0">
                  <a:pos x="0" y="240"/>
                </a:cxn>
                <a:cxn ang="0">
                  <a:pos x="83" y="247"/>
                </a:cxn>
                <a:cxn ang="0">
                  <a:pos x="96" y="157"/>
                </a:cxn>
                <a:cxn ang="0">
                  <a:pos x="148" y="88"/>
                </a:cxn>
                <a:cxn ang="0">
                  <a:pos x="198" y="47"/>
                </a:cxn>
                <a:cxn ang="0">
                  <a:pos x="92" y="0"/>
                </a:cxn>
                <a:cxn ang="0">
                  <a:pos x="92" y="0"/>
                </a:cxn>
              </a:cxnLst>
              <a:rect l="0" t="0" r="r" b="b"/>
              <a:pathLst>
                <a:path w="198" h="247">
                  <a:moveTo>
                    <a:pt x="92" y="0"/>
                  </a:moveTo>
                  <a:lnTo>
                    <a:pt x="38" y="76"/>
                  </a:lnTo>
                  <a:lnTo>
                    <a:pt x="6" y="175"/>
                  </a:lnTo>
                  <a:lnTo>
                    <a:pt x="0" y="240"/>
                  </a:lnTo>
                  <a:lnTo>
                    <a:pt x="83" y="247"/>
                  </a:lnTo>
                  <a:lnTo>
                    <a:pt x="96" y="157"/>
                  </a:lnTo>
                  <a:lnTo>
                    <a:pt x="148" y="88"/>
                  </a:lnTo>
                  <a:lnTo>
                    <a:pt x="198" y="47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7" name="Freeform 213"/>
            <p:cNvSpPr>
              <a:spLocks/>
            </p:cNvSpPr>
            <p:nvPr/>
          </p:nvSpPr>
          <p:spPr bwMode="auto">
            <a:xfrm>
              <a:off x="6216650" y="4057650"/>
              <a:ext cx="122238" cy="714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6" y="0"/>
                </a:cxn>
                <a:cxn ang="0">
                  <a:pos x="70" y="1"/>
                </a:cxn>
                <a:cxn ang="0">
                  <a:pos x="72" y="2"/>
                </a:cxn>
                <a:cxn ang="0">
                  <a:pos x="74" y="5"/>
                </a:cxn>
                <a:cxn ang="0">
                  <a:pos x="76" y="9"/>
                </a:cxn>
                <a:cxn ang="0">
                  <a:pos x="76" y="17"/>
                </a:cxn>
                <a:cxn ang="0">
                  <a:pos x="76" y="24"/>
                </a:cxn>
                <a:cxn ang="0">
                  <a:pos x="75" y="31"/>
                </a:cxn>
                <a:cxn ang="0">
                  <a:pos x="75" y="38"/>
                </a:cxn>
                <a:cxn ang="0">
                  <a:pos x="77" y="44"/>
                </a:cxn>
                <a:cxn ang="0">
                  <a:pos x="72" y="44"/>
                </a:cxn>
                <a:cxn ang="0">
                  <a:pos x="66" y="45"/>
                </a:cxn>
                <a:cxn ang="0">
                  <a:pos x="62" y="45"/>
                </a:cxn>
                <a:cxn ang="0">
                  <a:pos x="57" y="45"/>
                </a:cxn>
                <a:cxn ang="0">
                  <a:pos x="52" y="44"/>
                </a:cxn>
                <a:cxn ang="0">
                  <a:pos x="48" y="44"/>
                </a:cxn>
                <a:cxn ang="0">
                  <a:pos x="42" y="43"/>
                </a:cxn>
                <a:cxn ang="0">
                  <a:pos x="38" y="43"/>
                </a:cxn>
                <a:cxn ang="0">
                  <a:pos x="33" y="41"/>
                </a:cxn>
                <a:cxn ang="0">
                  <a:pos x="28" y="39"/>
                </a:cxn>
                <a:cxn ang="0">
                  <a:pos x="22" y="38"/>
                </a:cxn>
                <a:cxn ang="0">
                  <a:pos x="18" y="37"/>
                </a:cxn>
                <a:cxn ang="0">
                  <a:pos x="13" y="34"/>
                </a:cxn>
                <a:cxn ang="0">
                  <a:pos x="9" y="33"/>
                </a:cxn>
                <a:cxn ang="0">
                  <a:pos x="3" y="32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5" y="9"/>
                </a:cxn>
                <a:cxn ang="0">
                  <a:pos x="13" y="6"/>
                </a:cxn>
                <a:cxn ang="0">
                  <a:pos x="17" y="5"/>
                </a:cxn>
                <a:cxn ang="0">
                  <a:pos x="21" y="4"/>
                </a:cxn>
                <a:cxn ang="0">
                  <a:pos x="25" y="4"/>
                </a:cxn>
                <a:cxn ang="0">
                  <a:pos x="30" y="4"/>
                </a:cxn>
                <a:cxn ang="0">
                  <a:pos x="34" y="4"/>
                </a:cxn>
                <a:cxn ang="0">
                  <a:pos x="38" y="4"/>
                </a:cxn>
                <a:cxn ang="0">
                  <a:pos x="42" y="3"/>
                </a:cxn>
                <a:cxn ang="0">
                  <a:pos x="48" y="3"/>
                </a:cxn>
                <a:cxn ang="0">
                  <a:pos x="51" y="2"/>
                </a:cxn>
                <a:cxn ang="0">
                  <a:pos x="55" y="2"/>
                </a:cxn>
                <a:cxn ang="0">
                  <a:pos x="59" y="0"/>
                </a:cxn>
                <a:cxn ang="0">
                  <a:pos x="62" y="0"/>
                </a:cxn>
                <a:cxn ang="0">
                  <a:pos x="62" y="0"/>
                </a:cxn>
              </a:cxnLst>
              <a:rect l="0" t="0" r="r" b="b"/>
              <a:pathLst>
                <a:path w="77" h="45">
                  <a:moveTo>
                    <a:pt x="62" y="0"/>
                  </a:moveTo>
                  <a:lnTo>
                    <a:pt x="66" y="0"/>
                  </a:lnTo>
                  <a:lnTo>
                    <a:pt x="70" y="1"/>
                  </a:lnTo>
                  <a:lnTo>
                    <a:pt x="72" y="2"/>
                  </a:lnTo>
                  <a:lnTo>
                    <a:pt x="74" y="5"/>
                  </a:lnTo>
                  <a:lnTo>
                    <a:pt x="76" y="9"/>
                  </a:lnTo>
                  <a:lnTo>
                    <a:pt x="76" y="17"/>
                  </a:lnTo>
                  <a:lnTo>
                    <a:pt x="76" y="24"/>
                  </a:lnTo>
                  <a:lnTo>
                    <a:pt x="75" y="31"/>
                  </a:lnTo>
                  <a:lnTo>
                    <a:pt x="75" y="38"/>
                  </a:lnTo>
                  <a:lnTo>
                    <a:pt x="77" y="44"/>
                  </a:lnTo>
                  <a:lnTo>
                    <a:pt x="72" y="44"/>
                  </a:lnTo>
                  <a:lnTo>
                    <a:pt x="66" y="45"/>
                  </a:lnTo>
                  <a:lnTo>
                    <a:pt x="62" y="45"/>
                  </a:lnTo>
                  <a:lnTo>
                    <a:pt x="57" y="45"/>
                  </a:lnTo>
                  <a:lnTo>
                    <a:pt x="52" y="44"/>
                  </a:lnTo>
                  <a:lnTo>
                    <a:pt x="48" y="44"/>
                  </a:lnTo>
                  <a:lnTo>
                    <a:pt x="42" y="43"/>
                  </a:lnTo>
                  <a:lnTo>
                    <a:pt x="38" y="43"/>
                  </a:lnTo>
                  <a:lnTo>
                    <a:pt x="33" y="41"/>
                  </a:lnTo>
                  <a:lnTo>
                    <a:pt x="28" y="39"/>
                  </a:lnTo>
                  <a:lnTo>
                    <a:pt x="22" y="38"/>
                  </a:lnTo>
                  <a:lnTo>
                    <a:pt x="18" y="37"/>
                  </a:lnTo>
                  <a:lnTo>
                    <a:pt x="13" y="34"/>
                  </a:lnTo>
                  <a:lnTo>
                    <a:pt x="9" y="33"/>
                  </a:lnTo>
                  <a:lnTo>
                    <a:pt x="3" y="32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5" y="9"/>
                  </a:lnTo>
                  <a:lnTo>
                    <a:pt x="13" y="6"/>
                  </a:lnTo>
                  <a:lnTo>
                    <a:pt x="17" y="5"/>
                  </a:lnTo>
                  <a:lnTo>
                    <a:pt x="21" y="4"/>
                  </a:lnTo>
                  <a:lnTo>
                    <a:pt x="25" y="4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8" y="4"/>
                  </a:lnTo>
                  <a:lnTo>
                    <a:pt x="42" y="3"/>
                  </a:lnTo>
                  <a:lnTo>
                    <a:pt x="48" y="3"/>
                  </a:lnTo>
                  <a:lnTo>
                    <a:pt x="51" y="2"/>
                  </a:lnTo>
                  <a:lnTo>
                    <a:pt x="55" y="2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8" name="Freeform 214"/>
            <p:cNvSpPr>
              <a:spLocks/>
            </p:cNvSpPr>
            <p:nvPr/>
          </p:nvSpPr>
          <p:spPr bwMode="auto">
            <a:xfrm>
              <a:off x="6080125" y="4984750"/>
              <a:ext cx="196850" cy="95250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27" y="5"/>
                </a:cxn>
                <a:cxn ang="0">
                  <a:pos x="35" y="6"/>
                </a:cxn>
                <a:cxn ang="0">
                  <a:pos x="45" y="7"/>
                </a:cxn>
                <a:cxn ang="0">
                  <a:pos x="56" y="8"/>
                </a:cxn>
                <a:cxn ang="0">
                  <a:pos x="64" y="9"/>
                </a:cxn>
                <a:cxn ang="0">
                  <a:pos x="75" y="10"/>
                </a:cxn>
                <a:cxn ang="0">
                  <a:pos x="86" y="11"/>
                </a:cxn>
                <a:cxn ang="0">
                  <a:pos x="94" y="14"/>
                </a:cxn>
                <a:cxn ang="0">
                  <a:pos x="104" y="18"/>
                </a:cxn>
                <a:cxn ang="0">
                  <a:pos x="118" y="26"/>
                </a:cxn>
                <a:cxn ang="0">
                  <a:pos x="124" y="36"/>
                </a:cxn>
                <a:cxn ang="0">
                  <a:pos x="124" y="44"/>
                </a:cxn>
                <a:cxn ang="0">
                  <a:pos x="119" y="50"/>
                </a:cxn>
                <a:cxn ang="0">
                  <a:pos x="107" y="54"/>
                </a:cxn>
                <a:cxn ang="0">
                  <a:pos x="95" y="57"/>
                </a:cxn>
                <a:cxn ang="0">
                  <a:pos x="83" y="59"/>
                </a:cxn>
                <a:cxn ang="0">
                  <a:pos x="70" y="60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4" y="54"/>
                </a:cxn>
                <a:cxn ang="0">
                  <a:pos x="30" y="46"/>
                </a:cxn>
                <a:cxn ang="0">
                  <a:pos x="32" y="39"/>
                </a:cxn>
                <a:cxn ang="0">
                  <a:pos x="37" y="36"/>
                </a:cxn>
                <a:cxn ang="0">
                  <a:pos x="45" y="35"/>
                </a:cxn>
                <a:cxn ang="0">
                  <a:pos x="55" y="35"/>
                </a:cxn>
                <a:cxn ang="0">
                  <a:pos x="63" y="35"/>
                </a:cxn>
                <a:cxn ang="0">
                  <a:pos x="61" y="32"/>
                </a:cxn>
                <a:cxn ang="0">
                  <a:pos x="51" y="30"/>
                </a:cxn>
                <a:cxn ang="0">
                  <a:pos x="43" y="29"/>
                </a:cxn>
                <a:cxn ang="0">
                  <a:pos x="34" y="29"/>
                </a:cxn>
                <a:cxn ang="0">
                  <a:pos x="24" y="28"/>
                </a:cxn>
                <a:cxn ang="0">
                  <a:pos x="17" y="26"/>
                </a:cxn>
                <a:cxn ang="0">
                  <a:pos x="8" y="22"/>
                </a:cxn>
                <a:cxn ang="0">
                  <a:pos x="2" y="16"/>
                </a:cxn>
                <a:cxn ang="0">
                  <a:pos x="2" y="8"/>
                </a:cxn>
                <a:cxn ang="0">
                  <a:pos x="9" y="1"/>
                </a:cxn>
                <a:cxn ang="0">
                  <a:pos x="10" y="0"/>
                </a:cxn>
              </a:cxnLst>
              <a:rect l="0" t="0" r="r" b="b"/>
              <a:pathLst>
                <a:path w="124" h="60">
                  <a:moveTo>
                    <a:pt x="10" y="0"/>
                  </a:moveTo>
                  <a:lnTo>
                    <a:pt x="17" y="2"/>
                  </a:lnTo>
                  <a:lnTo>
                    <a:pt x="24" y="4"/>
                  </a:lnTo>
                  <a:lnTo>
                    <a:pt x="27" y="5"/>
                  </a:lnTo>
                  <a:lnTo>
                    <a:pt x="30" y="5"/>
                  </a:lnTo>
                  <a:lnTo>
                    <a:pt x="35" y="6"/>
                  </a:lnTo>
                  <a:lnTo>
                    <a:pt x="39" y="7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8" y="10"/>
                  </a:lnTo>
                  <a:lnTo>
                    <a:pt x="75" y="10"/>
                  </a:lnTo>
                  <a:lnTo>
                    <a:pt x="82" y="11"/>
                  </a:lnTo>
                  <a:lnTo>
                    <a:pt x="86" y="11"/>
                  </a:lnTo>
                  <a:lnTo>
                    <a:pt x="89" y="12"/>
                  </a:lnTo>
                  <a:lnTo>
                    <a:pt x="94" y="14"/>
                  </a:lnTo>
                  <a:lnTo>
                    <a:pt x="97" y="16"/>
                  </a:lnTo>
                  <a:lnTo>
                    <a:pt x="104" y="18"/>
                  </a:lnTo>
                  <a:lnTo>
                    <a:pt x="111" y="22"/>
                  </a:lnTo>
                  <a:lnTo>
                    <a:pt x="118" y="26"/>
                  </a:lnTo>
                  <a:lnTo>
                    <a:pt x="124" y="32"/>
                  </a:lnTo>
                  <a:lnTo>
                    <a:pt x="124" y="36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4" y="49"/>
                  </a:lnTo>
                  <a:lnTo>
                    <a:pt x="119" y="50"/>
                  </a:lnTo>
                  <a:lnTo>
                    <a:pt x="114" y="51"/>
                  </a:lnTo>
                  <a:lnTo>
                    <a:pt x="107" y="54"/>
                  </a:lnTo>
                  <a:lnTo>
                    <a:pt x="102" y="56"/>
                  </a:lnTo>
                  <a:lnTo>
                    <a:pt x="95" y="57"/>
                  </a:lnTo>
                  <a:lnTo>
                    <a:pt x="89" y="58"/>
                  </a:lnTo>
                  <a:lnTo>
                    <a:pt x="83" y="59"/>
                  </a:lnTo>
                  <a:lnTo>
                    <a:pt x="77" y="60"/>
                  </a:lnTo>
                  <a:lnTo>
                    <a:pt x="70" y="60"/>
                  </a:lnTo>
                  <a:lnTo>
                    <a:pt x="64" y="60"/>
                  </a:lnTo>
                  <a:lnTo>
                    <a:pt x="58" y="60"/>
                  </a:lnTo>
                  <a:lnTo>
                    <a:pt x="51" y="59"/>
                  </a:lnTo>
                  <a:lnTo>
                    <a:pt x="45" y="58"/>
                  </a:lnTo>
                  <a:lnTo>
                    <a:pt x="40" y="56"/>
                  </a:lnTo>
                  <a:lnTo>
                    <a:pt x="34" y="54"/>
                  </a:lnTo>
                  <a:lnTo>
                    <a:pt x="28" y="51"/>
                  </a:lnTo>
                  <a:lnTo>
                    <a:pt x="30" y="46"/>
                  </a:lnTo>
                  <a:lnTo>
                    <a:pt x="31" y="43"/>
                  </a:lnTo>
                  <a:lnTo>
                    <a:pt x="32" y="39"/>
                  </a:lnTo>
                  <a:lnTo>
                    <a:pt x="35" y="37"/>
                  </a:lnTo>
                  <a:lnTo>
                    <a:pt x="37" y="36"/>
                  </a:lnTo>
                  <a:lnTo>
                    <a:pt x="41" y="35"/>
                  </a:lnTo>
                  <a:lnTo>
                    <a:pt x="45" y="35"/>
                  </a:lnTo>
                  <a:lnTo>
                    <a:pt x="50" y="35"/>
                  </a:lnTo>
                  <a:lnTo>
                    <a:pt x="55" y="35"/>
                  </a:lnTo>
                  <a:lnTo>
                    <a:pt x="60" y="35"/>
                  </a:lnTo>
                  <a:lnTo>
                    <a:pt x="63" y="35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1"/>
                  </a:lnTo>
                  <a:lnTo>
                    <a:pt x="51" y="30"/>
                  </a:lnTo>
                  <a:lnTo>
                    <a:pt x="47" y="30"/>
                  </a:lnTo>
                  <a:lnTo>
                    <a:pt x="43" y="29"/>
                  </a:lnTo>
                  <a:lnTo>
                    <a:pt x="38" y="29"/>
                  </a:lnTo>
                  <a:lnTo>
                    <a:pt x="34" y="29"/>
                  </a:lnTo>
                  <a:lnTo>
                    <a:pt x="29" y="29"/>
                  </a:lnTo>
                  <a:lnTo>
                    <a:pt x="24" y="28"/>
                  </a:lnTo>
                  <a:lnTo>
                    <a:pt x="21" y="27"/>
                  </a:lnTo>
                  <a:lnTo>
                    <a:pt x="17" y="26"/>
                  </a:lnTo>
                  <a:lnTo>
                    <a:pt x="12" y="24"/>
                  </a:lnTo>
                  <a:lnTo>
                    <a:pt x="8" y="22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9" name="Freeform 215"/>
            <p:cNvSpPr>
              <a:spLocks/>
            </p:cNvSpPr>
            <p:nvPr/>
          </p:nvSpPr>
          <p:spPr bwMode="auto">
            <a:xfrm>
              <a:off x="5778500" y="4538663"/>
              <a:ext cx="177800" cy="352425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9" y="17"/>
                </a:cxn>
                <a:cxn ang="0">
                  <a:pos x="24" y="28"/>
                </a:cxn>
                <a:cxn ang="0">
                  <a:pos x="26" y="39"/>
                </a:cxn>
                <a:cxn ang="0">
                  <a:pos x="28" y="46"/>
                </a:cxn>
                <a:cxn ang="0">
                  <a:pos x="29" y="58"/>
                </a:cxn>
                <a:cxn ang="0">
                  <a:pos x="30" y="68"/>
                </a:cxn>
                <a:cxn ang="0">
                  <a:pos x="31" y="76"/>
                </a:cxn>
                <a:cxn ang="0">
                  <a:pos x="33" y="86"/>
                </a:cxn>
                <a:cxn ang="0">
                  <a:pos x="36" y="101"/>
                </a:cxn>
                <a:cxn ang="0">
                  <a:pos x="40" y="102"/>
                </a:cxn>
                <a:cxn ang="0">
                  <a:pos x="40" y="91"/>
                </a:cxn>
                <a:cxn ang="0">
                  <a:pos x="40" y="80"/>
                </a:cxn>
                <a:cxn ang="0">
                  <a:pos x="44" y="74"/>
                </a:cxn>
                <a:cxn ang="0">
                  <a:pos x="50" y="70"/>
                </a:cxn>
                <a:cxn ang="0">
                  <a:pos x="58" y="70"/>
                </a:cxn>
                <a:cxn ang="0">
                  <a:pos x="67" y="78"/>
                </a:cxn>
                <a:cxn ang="0">
                  <a:pos x="72" y="86"/>
                </a:cxn>
                <a:cxn ang="0">
                  <a:pos x="74" y="97"/>
                </a:cxn>
                <a:cxn ang="0">
                  <a:pos x="75" y="108"/>
                </a:cxn>
                <a:cxn ang="0">
                  <a:pos x="75" y="120"/>
                </a:cxn>
                <a:cxn ang="0">
                  <a:pos x="78" y="131"/>
                </a:cxn>
                <a:cxn ang="0">
                  <a:pos x="84" y="142"/>
                </a:cxn>
                <a:cxn ang="0">
                  <a:pos x="88" y="150"/>
                </a:cxn>
                <a:cxn ang="0">
                  <a:pos x="89" y="159"/>
                </a:cxn>
                <a:cxn ang="0">
                  <a:pos x="92" y="166"/>
                </a:cxn>
                <a:cxn ang="0">
                  <a:pos x="96" y="174"/>
                </a:cxn>
                <a:cxn ang="0">
                  <a:pos x="101" y="181"/>
                </a:cxn>
                <a:cxn ang="0">
                  <a:pos x="106" y="188"/>
                </a:cxn>
                <a:cxn ang="0">
                  <a:pos x="110" y="197"/>
                </a:cxn>
                <a:cxn ang="0">
                  <a:pos x="112" y="205"/>
                </a:cxn>
                <a:cxn ang="0">
                  <a:pos x="107" y="216"/>
                </a:cxn>
                <a:cxn ang="0">
                  <a:pos x="96" y="220"/>
                </a:cxn>
                <a:cxn ang="0">
                  <a:pos x="87" y="216"/>
                </a:cxn>
                <a:cxn ang="0">
                  <a:pos x="77" y="210"/>
                </a:cxn>
                <a:cxn ang="0">
                  <a:pos x="70" y="205"/>
                </a:cxn>
                <a:cxn ang="0">
                  <a:pos x="61" y="198"/>
                </a:cxn>
                <a:cxn ang="0">
                  <a:pos x="54" y="190"/>
                </a:cxn>
                <a:cxn ang="0">
                  <a:pos x="48" y="182"/>
                </a:cxn>
                <a:cxn ang="0">
                  <a:pos x="41" y="175"/>
                </a:cxn>
                <a:cxn ang="0">
                  <a:pos x="36" y="165"/>
                </a:cxn>
                <a:cxn ang="0">
                  <a:pos x="31" y="156"/>
                </a:cxn>
                <a:cxn ang="0">
                  <a:pos x="27" y="146"/>
                </a:cxn>
                <a:cxn ang="0">
                  <a:pos x="22" y="137"/>
                </a:cxn>
                <a:cxn ang="0">
                  <a:pos x="19" y="127"/>
                </a:cxn>
                <a:cxn ang="0">
                  <a:pos x="16" y="118"/>
                </a:cxn>
                <a:cxn ang="0">
                  <a:pos x="14" y="108"/>
                </a:cxn>
                <a:cxn ang="0">
                  <a:pos x="13" y="100"/>
                </a:cxn>
                <a:cxn ang="0">
                  <a:pos x="12" y="89"/>
                </a:cxn>
                <a:cxn ang="0">
                  <a:pos x="11" y="78"/>
                </a:cxn>
                <a:cxn ang="0">
                  <a:pos x="9" y="66"/>
                </a:cxn>
                <a:cxn ang="0">
                  <a:pos x="7" y="56"/>
                </a:cxn>
                <a:cxn ang="0">
                  <a:pos x="5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0"/>
                </a:cxn>
              </a:cxnLst>
              <a:rect l="0" t="0" r="r" b="b"/>
              <a:pathLst>
                <a:path w="112" h="222">
                  <a:moveTo>
                    <a:pt x="9" y="0"/>
                  </a:moveTo>
                  <a:lnTo>
                    <a:pt x="12" y="4"/>
                  </a:lnTo>
                  <a:lnTo>
                    <a:pt x="16" y="10"/>
                  </a:lnTo>
                  <a:lnTo>
                    <a:pt x="19" y="17"/>
                  </a:lnTo>
                  <a:lnTo>
                    <a:pt x="21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39"/>
                  </a:lnTo>
                  <a:lnTo>
                    <a:pt x="27" y="43"/>
                  </a:lnTo>
                  <a:lnTo>
                    <a:pt x="28" y="46"/>
                  </a:lnTo>
                  <a:lnTo>
                    <a:pt x="29" y="50"/>
                  </a:lnTo>
                  <a:lnTo>
                    <a:pt x="29" y="58"/>
                  </a:lnTo>
                  <a:lnTo>
                    <a:pt x="30" y="65"/>
                  </a:lnTo>
                  <a:lnTo>
                    <a:pt x="30" y="68"/>
                  </a:lnTo>
                  <a:lnTo>
                    <a:pt x="31" y="72"/>
                  </a:lnTo>
                  <a:lnTo>
                    <a:pt x="31" y="76"/>
                  </a:lnTo>
                  <a:lnTo>
                    <a:pt x="33" y="80"/>
                  </a:lnTo>
                  <a:lnTo>
                    <a:pt x="33" y="86"/>
                  </a:lnTo>
                  <a:lnTo>
                    <a:pt x="35" y="94"/>
                  </a:lnTo>
                  <a:lnTo>
                    <a:pt x="36" y="101"/>
                  </a:lnTo>
                  <a:lnTo>
                    <a:pt x="39" y="108"/>
                  </a:lnTo>
                  <a:lnTo>
                    <a:pt x="40" y="102"/>
                  </a:lnTo>
                  <a:lnTo>
                    <a:pt x="40" y="97"/>
                  </a:lnTo>
                  <a:lnTo>
                    <a:pt x="40" y="91"/>
                  </a:lnTo>
                  <a:lnTo>
                    <a:pt x="40" y="86"/>
                  </a:lnTo>
                  <a:lnTo>
                    <a:pt x="40" y="80"/>
                  </a:lnTo>
                  <a:lnTo>
                    <a:pt x="42" y="76"/>
                  </a:lnTo>
                  <a:lnTo>
                    <a:pt x="44" y="74"/>
                  </a:lnTo>
                  <a:lnTo>
                    <a:pt x="47" y="71"/>
                  </a:lnTo>
                  <a:lnTo>
                    <a:pt x="50" y="70"/>
                  </a:lnTo>
                  <a:lnTo>
                    <a:pt x="54" y="69"/>
                  </a:lnTo>
                  <a:lnTo>
                    <a:pt x="58" y="70"/>
                  </a:lnTo>
                  <a:lnTo>
                    <a:pt x="64" y="75"/>
                  </a:lnTo>
                  <a:lnTo>
                    <a:pt x="67" y="78"/>
                  </a:lnTo>
                  <a:lnTo>
                    <a:pt x="70" y="82"/>
                  </a:lnTo>
                  <a:lnTo>
                    <a:pt x="72" y="86"/>
                  </a:lnTo>
                  <a:lnTo>
                    <a:pt x="73" y="91"/>
                  </a:lnTo>
                  <a:lnTo>
                    <a:pt x="74" y="97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5" y="115"/>
                  </a:lnTo>
                  <a:lnTo>
                    <a:pt x="75" y="120"/>
                  </a:lnTo>
                  <a:lnTo>
                    <a:pt x="77" y="126"/>
                  </a:lnTo>
                  <a:lnTo>
                    <a:pt x="78" y="131"/>
                  </a:lnTo>
                  <a:lnTo>
                    <a:pt x="81" y="137"/>
                  </a:lnTo>
                  <a:lnTo>
                    <a:pt x="84" y="142"/>
                  </a:lnTo>
                  <a:lnTo>
                    <a:pt x="89" y="147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9" y="159"/>
                  </a:lnTo>
                  <a:lnTo>
                    <a:pt x="90" y="163"/>
                  </a:lnTo>
                  <a:lnTo>
                    <a:pt x="92" y="166"/>
                  </a:lnTo>
                  <a:lnTo>
                    <a:pt x="94" y="170"/>
                  </a:lnTo>
                  <a:lnTo>
                    <a:pt x="96" y="174"/>
                  </a:lnTo>
                  <a:lnTo>
                    <a:pt x="99" y="178"/>
                  </a:lnTo>
                  <a:lnTo>
                    <a:pt x="101" y="181"/>
                  </a:lnTo>
                  <a:lnTo>
                    <a:pt x="104" y="184"/>
                  </a:lnTo>
                  <a:lnTo>
                    <a:pt x="106" y="188"/>
                  </a:lnTo>
                  <a:lnTo>
                    <a:pt x="109" y="192"/>
                  </a:lnTo>
                  <a:lnTo>
                    <a:pt x="110" y="197"/>
                  </a:lnTo>
                  <a:lnTo>
                    <a:pt x="111" y="201"/>
                  </a:lnTo>
                  <a:lnTo>
                    <a:pt x="112" y="205"/>
                  </a:lnTo>
                  <a:lnTo>
                    <a:pt x="112" y="210"/>
                  </a:lnTo>
                  <a:lnTo>
                    <a:pt x="107" y="216"/>
                  </a:lnTo>
                  <a:lnTo>
                    <a:pt x="102" y="222"/>
                  </a:lnTo>
                  <a:lnTo>
                    <a:pt x="96" y="220"/>
                  </a:lnTo>
                  <a:lnTo>
                    <a:pt x="92" y="218"/>
                  </a:lnTo>
                  <a:lnTo>
                    <a:pt x="87" y="216"/>
                  </a:lnTo>
                  <a:lnTo>
                    <a:pt x="82" y="213"/>
                  </a:lnTo>
                  <a:lnTo>
                    <a:pt x="77" y="210"/>
                  </a:lnTo>
                  <a:lnTo>
                    <a:pt x="74" y="207"/>
                  </a:lnTo>
                  <a:lnTo>
                    <a:pt x="70" y="205"/>
                  </a:lnTo>
                  <a:lnTo>
                    <a:pt x="66" y="202"/>
                  </a:lnTo>
                  <a:lnTo>
                    <a:pt x="61" y="198"/>
                  </a:lnTo>
                  <a:lnTo>
                    <a:pt x="57" y="193"/>
                  </a:lnTo>
                  <a:lnTo>
                    <a:pt x="54" y="190"/>
                  </a:lnTo>
                  <a:lnTo>
                    <a:pt x="52" y="186"/>
                  </a:lnTo>
                  <a:lnTo>
                    <a:pt x="48" y="182"/>
                  </a:lnTo>
                  <a:lnTo>
                    <a:pt x="45" y="179"/>
                  </a:lnTo>
                  <a:lnTo>
                    <a:pt x="41" y="175"/>
                  </a:lnTo>
                  <a:lnTo>
                    <a:pt x="39" y="170"/>
                  </a:lnTo>
                  <a:lnTo>
                    <a:pt x="36" y="165"/>
                  </a:lnTo>
                  <a:lnTo>
                    <a:pt x="33" y="161"/>
                  </a:lnTo>
                  <a:lnTo>
                    <a:pt x="31" y="156"/>
                  </a:lnTo>
                  <a:lnTo>
                    <a:pt x="29" y="151"/>
                  </a:lnTo>
                  <a:lnTo>
                    <a:pt x="27" y="146"/>
                  </a:lnTo>
                  <a:lnTo>
                    <a:pt x="25" y="142"/>
                  </a:lnTo>
                  <a:lnTo>
                    <a:pt x="22" y="137"/>
                  </a:lnTo>
                  <a:lnTo>
                    <a:pt x="21" y="132"/>
                  </a:lnTo>
                  <a:lnTo>
                    <a:pt x="19" y="127"/>
                  </a:lnTo>
                  <a:lnTo>
                    <a:pt x="18" y="123"/>
                  </a:lnTo>
                  <a:lnTo>
                    <a:pt x="16" y="118"/>
                  </a:lnTo>
                  <a:lnTo>
                    <a:pt x="16" y="114"/>
                  </a:lnTo>
                  <a:lnTo>
                    <a:pt x="14" y="108"/>
                  </a:lnTo>
                  <a:lnTo>
                    <a:pt x="14" y="104"/>
                  </a:lnTo>
                  <a:lnTo>
                    <a:pt x="13" y="100"/>
                  </a:lnTo>
                  <a:lnTo>
                    <a:pt x="13" y="96"/>
                  </a:lnTo>
                  <a:lnTo>
                    <a:pt x="12" y="89"/>
                  </a:lnTo>
                  <a:lnTo>
                    <a:pt x="12" y="83"/>
                  </a:lnTo>
                  <a:lnTo>
                    <a:pt x="11" y="78"/>
                  </a:lnTo>
                  <a:lnTo>
                    <a:pt x="11" y="72"/>
                  </a:lnTo>
                  <a:lnTo>
                    <a:pt x="9" y="66"/>
                  </a:lnTo>
                  <a:lnTo>
                    <a:pt x="8" y="61"/>
                  </a:lnTo>
                  <a:lnTo>
                    <a:pt x="7" y="56"/>
                  </a:lnTo>
                  <a:lnTo>
                    <a:pt x="6" y="50"/>
                  </a:lnTo>
                  <a:lnTo>
                    <a:pt x="5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1" y="30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00" name="Freeform 216"/>
            <p:cNvSpPr>
              <a:spLocks/>
            </p:cNvSpPr>
            <p:nvPr/>
          </p:nvSpPr>
          <p:spPr bwMode="auto">
            <a:xfrm>
              <a:off x="5867400" y="4765675"/>
              <a:ext cx="19050" cy="38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4"/>
                </a:cxn>
                <a:cxn ang="0">
                  <a:pos x="11" y="11"/>
                </a:cxn>
                <a:cxn ang="0">
                  <a:pos x="12" y="17"/>
                </a:cxn>
                <a:cxn ang="0">
                  <a:pos x="12" y="24"/>
                </a:cxn>
                <a:cxn ang="0">
                  <a:pos x="9" y="22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1" y="14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24">
                  <a:moveTo>
                    <a:pt x="6" y="0"/>
                  </a:moveTo>
                  <a:lnTo>
                    <a:pt x="9" y="4"/>
                  </a:lnTo>
                  <a:lnTo>
                    <a:pt x="11" y="11"/>
                  </a:lnTo>
                  <a:lnTo>
                    <a:pt x="12" y="17"/>
                  </a:lnTo>
                  <a:lnTo>
                    <a:pt x="12" y="24"/>
                  </a:lnTo>
                  <a:lnTo>
                    <a:pt x="9" y="22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01" name="Freeform 217"/>
            <p:cNvSpPr>
              <a:spLocks/>
            </p:cNvSpPr>
            <p:nvPr/>
          </p:nvSpPr>
          <p:spPr bwMode="auto">
            <a:xfrm>
              <a:off x="6383338" y="3957638"/>
              <a:ext cx="508000" cy="5397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66" y="5"/>
                </a:cxn>
                <a:cxn ang="0">
                  <a:pos x="87" y="14"/>
                </a:cxn>
                <a:cxn ang="0">
                  <a:pos x="107" y="29"/>
                </a:cxn>
                <a:cxn ang="0">
                  <a:pos x="130" y="36"/>
                </a:cxn>
                <a:cxn ang="0">
                  <a:pos x="154" y="49"/>
                </a:cxn>
                <a:cxn ang="0">
                  <a:pos x="176" y="66"/>
                </a:cxn>
                <a:cxn ang="0">
                  <a:pos x="194" y="89"/>
                </a:cxn>
                <a:cxn ang="0">
                  <a:pos x="214" y="90"/>
                </a:cxn>
                <a:cxn ang="0">
                  <a:pos x="229" y="103"/>
                </a:cxn>
                <a:cxn ang="0">
                  <a:pos x="239" y="126"/>
                </a:cxn>
                <a:cxn ang="0">
                  <a:pos x="252" y="147"/>
                </a:cxn>
                <a:cxn ang="0">
                  <a:pos x="271" y="170"/>
                </a:cxn>
                <a:cxn ang="0">
                  <a:pos x="293" y="194"/>
                </a:cxn>
                <a:cxn ang="0">
                  <a:pos x="310" y="220"/>
                </a:cxn>
                <a:cxn ang="0">
                  <a:pos x="317" y="237"/>
                </a:cxn>
                <a:cxn ang="0">
                  <a:pos x="319" y="254"/>
                </a:cxn>
                <a:cxn ang="0">
                  <a:pos x="319" y="271"/>
                </a:cxn>
                <a:cxn ang="0">
                  <a:pos x="320" y="290"/>
                </a:cxn>
                <a:cxn ang="0">
                  <a:pos x="319" y="310"/>
                </a:cxn>
                <a:cxn ang="0">
                  <a:pos x="319" y="330"/>
                </a:cxn>
                <a:cxn ang="0">
                  <a:pos x="306" y="337"/>
                </a:cxn>
                <a:cxn ang="0">
                  <a:pos x="295" y="327"/>
                </a:cxn>
                <a:cxn ang="0">
                  <a:pos x="293" y="308"/>
                </a:cxn>
                <a:cxn ang="0">
                  <a:pos x="294" y="291"/>
                </a:cxn>
                <a:cxn ang="0">
                  <a:pos x="290" y="276"/>
                </a:cxn>
                <a:cxn ang="0">
                  <a:pos x="288" y="262"/>
                </a:cxn>
                <a:cxn ang="0">
                  <a:pos x="292" y="247"/>
                </a:cxn>
                <a:cxn ang="0">
                  <a:pos x="280" y="249"/>
                </a:cxn>
                <a:cxn ang="0">
                  <a:pos x="268" y="235"/>
                </a:cxn>
                <a:cxn ang="0">
                  <a:pos x="280" y="228"/>
                </a:cxn>
                <a:cxn ang="0">
                  <a:pos x="280" y="215"/>
                </a:cxn>
                <a:cxn ang="0">
                  <a:pos x="266" y="222"/>
                </a:cxn>
                <a:cxn ang="0">
                  <a:pos x="251" y="213"/>
                </a:cxn>
                <a:cxn ang="0">
                  <a:pos x="237" y="193"/>
                </a:cxn>
                <a:cxn ang="0">
                  <a:pos x="224" y="174"/>
                </a:cxn>
                <a:cxn ang="0">
                  <a:pos x="206" y="157"/>
                </a:cxn>
                <a:cxn ang="0">
                  <a:pos x="187" y="136"/>
                </a:cxn>
                <a:cxn ang="0">
                  <a:pos x="168" y="115"/>
                </a:cxn>
                <a:cxn ang="0">
                  <a:pos x="149" y="94"/>
                </a:cxn>
                <a:cxn ang="0">
                  <a:pos x="128" y="76"/>
                </a:cxn>
                <a:cxn ang="0">
                  <a:pos x="107" y="60"/>
                </a:cxn>
                <a:cxn ang="0">
                  <a:pos x="85" y="46"/>
                </a:cxn>
                <a:cxn ang="0">
                  <a:pos x="61" y="39"/>
                </a:cxn>
                <a:cxn ang="0">
                  <a:pos x="44" y="28"/>
                </a:cxn>
                <a:cxn ang="0">
                  <a:pos x="32" y="33"/>
                </a:cxn>
                <a:cxn ang="0">
                  <a:pos x="14" y="33"/>
                </a:cxn>
                <a:cxn ang="0">
                  <a:pos x="1" y="26"/>
                </a:cxn>
                <a:cxn ang="0">
                  <a:pos x="7" y="13"/>
                </a:cxn>
                <a:cxn ang="0">
                  <a:pos x="23" y="1"/>
                </a:cxn>
              </a:cxnLst>
              <a:rect l="0" t="0" r="r" b="b"/>
              <a:pathLst>
                <a:path w="320" h="340">
                  <a:moveTo>
                    <a:pt x="25" y="0"/>
                  </a:moveTo>
                  <a:lnTo>
                    <a:pt x="30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9" y="1"/>
                  </a:lnTo>
                  <a:lnTo>
                    <a:pt x="54" y="2"/>
                  </a:lnTo>
                  <a:lnTo>
                    <a:pt x="59" y="3"/>
                  </a:lnTo>
                  <a:lnTo>
                    <a:pt x="66" y="5"/>
                  </a:lnTo>
                  <a:lnTo>
                    <a:pt x="71" y="7"/>
                  </a:lnTo>
                  <a:lnTo>
                    <a:pt x="76" y="9"/>
                  </a:lnTo>
                  <a:lnTo>
                    <a:pt x="81" y="11"/>
                  </a:lnTo>
                  <a:lnTo>
                    <a:pt x="87" y="14"/>
                  </a:lnTo>
                  <a:lnTo>
                    <a:pt x="93" y="17"/>
                  </a:lnTo>
                  <a:lnTo>
                    <a:pt x="97" y="21"/>
                  </a:lnTo>
                  <a:lnTo>
                    <a:pt x="103" y="25"/>
                  </a:lnTo>
                  <a:lnTo>
                    <a:pt x="107" y="29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25" y="35"/>
                  </a:lnTo>
                  <a:lnTo>
                    <a:pt x="130" y="36"/>
                  </a:lnTo>
                  <a:lnTo>
                    <a:pt x="136" y="40"/>
                  </a:lnTo>
                  <a:lnTo>
                    <a:pt x="143" y="42"/>
                  </a:lnTo>
                  <a:lnTo>
                    <a:pt x="149" y="45"/>
                  </a:lnTo>
                  <a:lnTo>
                    <a:pt x="154" y="49"/>
                  </a:lnTo>
                  <a:lnTo>
                    <a:pt x="161" y="53"/>
                  </a:lnTo>
                  <a:lnTo>
                    <a:pt x="166" y="57"/>
                  </a:lnTo>
                  <a:lnTo>
                    <a:pt x="171" y="61"/>
                  </a:lnTo>
                  <a:lnTo>
                    <a:pt x="176" y="66"/>
                  </a:lnTo>
                  <a:lnTo>
                    <a:pt x="181" y="72"/>
                  </a:lnTo>
                  <a:lnTo>
                    <a:pt x="186" y="76"/>
                  </a:lnTo>
                  <a:lnTo>
                    <a:pt x="190" y="83"/>
                  </a:lnTo>
                  <a:lnTo>
                    <a:pt x="194" y="89"/>
                  </a:lnTo>
                  <a:lnTo>
                    <a:pt x="198" y="94"/>
                  </a:lnTo>
                  <a:lnTo>
                    <a:pt x="204" y="91"/>
                  </a:lnTo>
                  <a:lnTo>
                    <a:pt x="210" y="90"/>
                  </a:lnTo>
                  <a:lnTo>
                    <a:pt x="214" y="90"/>
                  </a:lnTo>
                  <a:lnTo>
                    <a:pt x="219" y="92"/>
                  </a:lnTo>
                  <a:lnTo>
                    <a:pt x="223" y="94"/>
                  </a:lnTo>
                  <a:lnTo>
                    <a:pt x="226" y="99"/>
                  </a:lnTo>
                  <a:lnTo>
                    <a:pt x="229" y="103"/>
                  </a:lnTo>
                  <a:lnTo>
                    <a:pt x="232" y="109"/>
                  </a:lnTo>
                  <a:lnTo>
                    <a:pt x="234" y="113"/>
                  </a:lnTo>
                  <a:lnTo>
                    <a:pt x="237" y="120"/>
                  </a:lnTo>
                  <a:lnTo>
                    <a:pt x="239" y="126"/>
                  </a:lnTo>
                  <a:lnTo>
                    <a:pt x="244" y="131"/>
                  </a:lnTo>
                  <a:lnTo>
                    <a:pt x="246" y="137"/>
                  </a:lnTo>
                  <a:lnTo>
                    <a:pt x="249" y="143"/>
                  </a:lnTo>
                  <a:lnTo>
                    <a:pt x="252" y="147"/>
                  </a:lnTo>
                  <a:lnTo>
                    <a:pt x="257" y="152"/>
                  </a:lnTo>
                  <a:lnTo>
                    <a:pt x="261" y="157"/>
                  </a:lnTo>
                  <a:lnTo>
                    <a:pt x="267" y="164"/>
                  </a:lnTo>
                  <a:lnTo>
                    <a:pt x="271" y="170"/>
                  </a:lnTo>
                  <a:lnTo>
                    <a:pt x="277" y="176"/>
                  </a:lnTo>
                  <a:lnTo>
                    <a:pt x="283" y="182"/>
                  </a:lnTo>
                  <a:lnTo>
                    <a:pt x="288" y="188"/>
                  </a:lnTo>
                  <a:lnTo>
                    <a:pt x="293" y="194"/>
                  </a:lnTo>
                  <a:lnTo>
                    <a:pt x="298" y="201"/>
                  </a:lnTo>
                  <a:lnTo>
                    <a:pt x="303" y="207"/>
                  </a:lnTo>
                  <a:lnTo>
                    <a:pt x="307" y="213"/>
                  </a:lnTo>
                  <a:lnTo>
                    <a:pt x="310" y="220"/>
                  </a:lnTo>
                  <a:lnTo>
                    <a:pt x="314" y="227"/>
                  </a:lnTo>
                  <a:lnTo>
                    <a:pt x="314" y="230"/>
                  </a:lnTo>
                  <a:lnTo>
                    <a:pt x="315" y="234"/>
                  </a:lnTo>
                  <a:lnTo>
                    <a:pt x="317" y="237"/>
                  </a:lnTo>
                  <a:lnTo>
                    <a:pt x="318" y="242"/>
                  </a:lnTo>
                  <a:lnTo>
                    <a:pt x="318" y="246"/>
                  </a:lnTo>
                  <a:lnTo>
                    <a:pt x="319" y="250"/>
                  </a:lnTo>
                  <a:lnTo>
                    <a:pt x="319" y="254"/>
                  </a:lnTo>
                  <a:lnTo>
                    <a:pt x="319" y="258"/>
                  </a:lnTo>
                  <a:lnTo>
                    <a:pt x="319" y="262"/>
                  </a:lnTo>
                  <a:lnTo>
                    <a:pt x="319" y="267"/>
                  </a:lnTo>
                  <a:lnTo>
                    <a:pt x="319" y="271"/>
                  </a:lnTo>
                  <a:lnTo>
                    <a:pt x="320" y="276"/>
                  </a:lnTo>
                  <a:lnTo>
                    <a:pt x="320" y="281"/>
                  </a:lnTo>
                  <a:lnTo>
                    <a:pt x="320" y="286"/>
                  </a:lnTo>
                  <a:lnTo>
                    <a:pt x="320" y="290"/>
                  </a:lnTo>
                  <a:lnTo>
                    <a:pt x="320" y="295"/>
                  </a:lnTo>
                  <a:lnTo>
                    <a:pt x="319" y="300"/>
                  </a:lnTo>
                  <a:lnTo>
                    <a:pt x="319" y="305"/>
                  </a:lnTo>
                  <a:lnTo>
                    <a:pt x="319" y="310"/>
                  </a:lnTo>
                  <a:lnTo>
                    <a:pt x="319" y="315"/>
                  </a:lnTo>
                  <a:lnTo>
                    <a:pt x="319" y="320"/>
                  </a:lnTo>
                  <a:lnTo>
                    <a:pt x="319" y="325"/>
                  </a:lnTo>
                  <a:lnTo>
                    <a:pt x="319" y="330"/>
                  </a:lnTo>
                  <a:lnTo>
                    <a:pt x="319" y="335"/>
                  </a:lnTo>
                  <a:lnTo>
                    <a:pt x="315" y="335"/>
                  </a:lnTo>
                  <a:lnTo>
                    <a:pt x="310" y="336"/>
                  </a:lnTo>
                  <a:lnTo>
                    <a:pt x="306" y="337"/>
                  </a:lnTo>
                  <a:lnTo>
                    <a:pt x="304" y="340"/>
                  </a:lnTo>
                  <a:lnTo>
                    <a:pt x="299" y="334"/>
                  </a:lnTo>
                  <a:lnTo>
                    <a:pt x="297" y="331"/>
                  </a:lnTo>
                  <a:lnTo>
                    <a:pt x="295" y="327"/>
                  </a:lnTo>
                  <a:lnTo>
                    <a:pt x="295" y="323"/>
                  </a:lnTo>
                  <a:lnTo>
                    <a:pt x="293" y="317"/>
                  </a:lnTo>
                  <a:lnTo>
                    <a:pt x="293" y="313"/>
                  </a:lnTo>
                  <a:lnTo>
                    <a:pt x="293" y="308"/>
                  </a:lnTo>
                  <a:lnTo>
                    <a:pt x="294" y="305"/>
                  </a:lnTo>
                  <a:lnTo>
                    <a:pt x="294" y="300"/>
                  </a:lnTo>
                  <a:lnTo>
                    <a:pt x="294" y="295"/>
                  </a:lnTo>
                  <a:lnTo>
                    <a:pt x="294" y="291"/>
                  </a:lnTo>
                  <a:lnTo>
                    <a:pt x="294" y="287"/>
                  </a:lnTo>
                  <a:lnTo>
                    <a:pt x="293" y="283"/>
                  </a:lnTo>
                  <a:lnTo>
                    <a:pt x="292" y="280"/>
                  </a:lnTo>
                  <a:lnTo>
                    <a:pt x="290" y="276"/>
                  </a:lnTo>
                  <a:lnTo>
                    <a:pt x="288" y="274"/>
                  </a:lnTo>
                  <a:lnTo>
                    <a:pt x="288" y="270"/>
                  </a:lnTo>
                  <a:lnTo>
                    <a:pt x="288" y="267"/>
                  </a:lnTo>
                  <a:lnTo>
                    <a:pt x="288" y="262"/>
                  </a:lnTo>
                  <a:lnTo>
                    <a:pt x="290" y="258"/>
                  </a:lnTo>
                  <a:lnTo>
                    <a:pt x="290" y="253"/>
                  </a:lnTo>
                  <a:lnTo>
                    <a:pt x="292" y="250"/>
                  </a:lnTo>
                  <a:lnTo>
                    <a:pt x="292" y="247"/>
                  </a:lnTo>
                  <a:lnTo>
                    <a:pt x="293" y="246"/>
                  </a:lnTo>
                  <a:lnTo>
                    <a:pt x="289" y="248"/>
                  </a:lnTo>
                  <a:lnTo>
                    <a:pt x="284" y="249"/>
                  </a:lnTo>
                  <a:lnTo>
                    <a:pt x="280" y="249"/>
                  </a:lnTo>
                  <a:lnTo>
                    <a:pt x="277" y="249"/>
                  </a:lnTo>
                  <a:lnTo>
                    <a:pt x="271" y="246"/>
                  </a:lnTo>
                  <a:lnTo>
                    <a:pt x="269" y="242"/>
                  </a:lnTo>
                  <a:lnTo>
                    <a:pt x="268" y="235"/>
                  </a:lnTo>
                  <a:lnTo>
                    <a:pt x="271" y="230"/>
                  </a:lnTo>
                  <a:lnTo>
                    <a:pt x="273" y="228"/>
                  </a:lnTo>
                  <a:lnTo>
                    <a:pt x="276" y="228"/>
                  </a:lnTo>
                  <a:lnTo>
                    <a:pt x="280" y="228"/>
                  </a:lnTo>
                  <a:lnTo>
                    <a:pt x="288" y="229"/>
                  </a:lnTo>
                  <a:lnTo>
                    <a:pt x="286" y="225"/>
                  </a:lnTo>
                  <a:lnTo>
                    <a:pt x="284" y="220"/>
                  </a:lnTo>
                  <a:lnTo>
                    <a:pt x="280" y="215"/>
                  </a:lnTo>
                  <a:lnTo>
                    <a:pt x="279" y="213"/>
                  </a:lnTo>
                  <a:lnTo>
                    <a:pt x="274" y="217"/>
                  </a:lnTo>
                  <a:lnTo>
                    <a:pt x="269" y="221"/>
                  </a:lnTo>
                  <a:lnTo>
                    <a:pt x="266" y="222"/>
                  </a:lnTo>
                  <a:lnTo>
                    <a:pt x="261" y="222"/>
                  </a:lnTo>
                  <a:lnTo>
                    <a:pt x="257" y="220"/>
                  </a:lnTo>
                  <a:lnTo>
                    <a:pt x="254" y="217"/>
                  </a:lnTo>
                  <a:lnTo>
                    <a:pt x="251" y="213"/>
                  </a:lnTo>
                  <a:lnTo>
                    <a:pt x="248" y="210"/>
                  </a:lnTo>
                  <a:lnTo>
                    <a:pt x="244" y="204"/>
                  </a:lnTo>
                  <a:lnTo>
                    <a:pt x="241" y="198"/>
                  </a:lnTo>
                  <a:lnTo>
                    <a:pt x="237" y="193"/>
                  </a:lnTo>
                  <a:lnTo>
                    <a:pt x="234" y="188"/>
                  </a:lnTo>
                  <a:lnTo>
                    <a:pt x="231" y="183"/>
                  </a:lnTo>
                  <a:lnTo>
                    <a:pt x="228" y="179"/>
                  </a:lnTo>
                  <a:lnTo>
                    <a:pt x="224" y="174"/>
                  </a:lnTo>
                  <a:lnTo>
                    <a:pt x="220" y="172"/>
                  </a:lnTo>
                  <a:lnTo>
                    <a:pt x="215" y="167"/>
                  </a:lnTo>
                  <a:lnTo>
                    <a:pt x="210" y="163"/>
                  </a:lnTo>
                  <a:lnTo>
                    <a:pt x="206" y="157"/>
                  </a:lnTo>
                  <a:lnTo>
                    <a:pt x="201" y="152"/>
                  </a:lnTo>
                  <a:lnTo>
                    <a:pt x="196" y="147"/>
                  </a:lnTo>
                  <a:lnTo>
                    <a:pt x="191" y="142"/>
                  </a:lnTo>
                  <a:lnTo>
                    <a:pt x="187" y="136"/>
                  </a:lnTo>
                  <a:lnTo>
                    <a:pt x="183" y="131"/>
                  </a:lnTo>
                  <a:lnTo>
                    <a:pt x="177" y="126"/>
                  </a:lnTo>
                  <a:lnTo>
                    <a:pt x="173" y="121"/>
                  </a:lnTo>
                  <a:lnTo>
                    <a:pt x="168" y="115"/>
                  </a:lnTo>
                  <a:lnTo>
                    <a:pt x="164" y="110"/>
                  </a:lnTo>
                  <a:lnTo>
                    <a:pt x="158" y="105"/>
                  </a:lnTo>
                  <a:lnTo>
                    <a:pt x="154" y="100"/>
                  </a:lnTo>
                  <a:lnTo>
                    <a:pt x="149" y="94"/>
                  </a:lnTo>
                  <a:lnTo>
                    <a:pt x="145" y="91"/>
                  </a:lnTo>
                  <a:lnTo>
                    <a:pt x="139" y="85"/>
                  </a:lnTo>
                  <a:lnTo>
                    <a:pt x="134" y="81"/>
                  </a:lnTo>
                  <a:lnTo>
                    <a:pt x="128" y="76"/>
                  </a:lnTo>
                  <a:lnTo>
                    <a:pt x="124" y="72"/>
                  </a:lnTo>
                  <a:lnTo>
                    <a:pt x="117" y="67"/>
                  </a:lnTo>
                  <a:lnTo>
                    <a:pt x="113" y="63"/>
                  </a:lnTo>
                  <a:lnTo>
                    <a:pt x="107" y="60"/>
                  </a:lnTo>
                  <a:lnTo>
                    <a:pt x="103" y="56"/>
                  </a:lnTo>
                  <a:lnTo>
                    <a:pt x="96" y="52"/>
                  </a:lnTo>
                  <a:lnTo>
                    <a:pt x="91" y="50"/>
                  </a:lnTo>
                  <a:lnTo>
                    <a:pt x="85" y="46"/>
                  </a:lnTo>
                  <a:lnTo>
                    <a:pt x="79" y="44"/>
                  </a:lnTo>
                  <a:lnTo>
                    <a:pt x="73" y="42"/>
                  </a:lnTo>
                  <a:lnTo>
                    <a:pt x="67" y="40"/>
                  </a:lnTo>
                  <a:lnTo>
                    <a:pt x="61" y="39"/>
                  </a:lnTo>
                  <a:lnTo>
                    <a:pt x="55" y="37"/>
                  </a:lnTo>
                  <a:lnTo>
                    <a:pt x="51" y="34"/>
                  </a:lnTo>
                  <a:lnTo>
                    <a:pt x="47" y="31"/>
                  </a:lnTo>
                  <a:lnTo>
                    <a:pt x="44" y="28"/>
                  </a:lnTo>
                  <a:lnTo>
                    <a:pt x="41" y="26"/>
                  </a:lnTo>
                  <a:lnTo>
                    <a:pt x="38" y="29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28" y="34"/>
                  </a:lnTo>
                  <a:lnTo>
                    <a:pt x="23" y="34"/>
                  </a:lnTo>
                  <a:lnTo>
                    <a:pt x="19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7" y="30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13" y="11"/>
                  </a:lnTo>
                  <a:lnTo>
                    <a:pt x="15" y="7"/>
                  </a:lnTo>
                  <a:lnTo>
                    <a:pt x="19" y="4"/>
                  </a:lnTo>
                  <a:lnTo>
                    <a:pt x="23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02" name="Freeform 218"/>
            <p:cNvSpPr>
              <a:spLocks/>
            </p:cNvSpPr>
            <p:nvPr/>
          </p:nvSpPr>
          <p:spPr bwMode="auto">
            <a:xfrm>
              <a:off x="6805613" y="4276725"/>
              <a:ext cx="14288" cy="15875"/>
            </a:xfrm>
            <a:custGeom>
              <a:avLst/>
              <a:gdLst/>
              <a:ahLst/>
              <a:cxnLst>
                <a:cxn ang="0">
                  <a:pos x="9" y="10"/>
                </a:cxn>
                <a:cxn ang="0">
                  <a:pos x="6" y="5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5"/>
                </a:cxn>
                <a:cxn ang="0">
                  <a:pos x="9" y="10"/>
                </a:cxn>
                <a:cxn ang="0">
                  <a:pos x="9" y="10"/>
                </a:cxn>
              </a:cxnLst>
              <a:rect l="0" t="0" r="r" b="b"/>
              <a:pathLst>
                <a:path w="9" h="10">
                  <a:moveTo>
                    <a:pt x="9" y="10"/>
                  </a:moveTo>
                  <a:lnTo>
                    <a:pt x="6" y="5"/>
                  </a:lnTo>
                  <a:lnTo>
                    <a:pt x="3" y="2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5"/>
                  </a:lnTo>
                  <a:lnTo>
                    <a:pt x="9" y="1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03" name="Freeform 219"/>
            <p:cNvSpPr>
              <a:spLocks/>
            </p:cNvSpPr>
            <p:nvPr/>
          </p:nvSpPr>
          <p:spPr bwMode="auto">
            <a:xfrm>
              <a:off x="6361113" y="4545013"/>
              <a:ext cx="414338" cy="412750"/>
            </a:xfrm>
            <a:custGeom>
              <a:avLst/>
              <a:gdLst/>
              <a:ahLst/>
              <a:cxnLst>
                <a:cxn ang="0">
                  <a:pos x="258" y="10"/>
                </a:cxn>
                <a:cxn ang="0">
                  <a:pos x="260" y="26"/>
                </a:cxn>
                <a:cxn ang="0">
                  <a:pos x="255" y="44"/>
                </a:cxn>
                <a:cxn ang="0">
                  <a:pos x="244" y="61"/>
                </a:cxn>
                <a:cxn ang="0">
                  <a:pos x="233" y="78"/>
                </a:cxn>
                <a:cxn ang="0">
                  <a:pos x="231" y="87"/>
                </a:cxn>
                <a:cxn ang="0">
                  <a:pos x="242" y="92"/>
                </a:cxn>
                <a:cxn ang="0">
                  <a:pos x="244" y="101"/>
                </a:cxn>
                <a:cxn ang="0">
                  <a:pos x="241" y="114"/>
                </a:cxn>
                <a:cxn ang="0">
                  <a:pos x="233" y="126"/>
                </a:cxn>
                <a:cxn ang="0">
                  <a:pos x="228" y="137"/>
                </a:cxn>
                <a:cxn ang="0">
                  <a:pos x="221" y="152"/>
                </a:cxn>
                <a:cxn ang="0">
                  <a:pos x="213" y="165"/>
                </a:cxn>
                <a:cxn ang="0">
                  <a:pos x="204" y="178"/>
                </a:cxn>
                <a:cxn ang="0">
                  <a:pos x="192" y="189"/>
                </a:cxn>
                <a:cxn ang="0">
                  <a:pos x="178" y="199"/>
                </a:cxn>
                <a:cxn ang="0">
                  <a:pos x="165" y="206"/>
                </a:cxn>
                <a:cxn ang="0">
                  <a:pos x="154" y="215"/>
                </a:cxn>
                <a:cxn ang="0">
                  <a:pos x="144" y="223"/>
                </a:cxn>
                <a:cxn ang="0">
                  <a:pos x="132" y="227"/>
                </a:cxn>
                <a:cxn ang="0">
                  <a:pos x="120" y="228"/>
                </a:cxn>
                <a:cxn ang="0">
                  <a:pos x="109" y="223"/>
                </a:cxn>
                <a:cxn ang="0">
                  <a:pos x="102" y="214"/>
                </a:cxn>
                <a:cxn ang="0">
                  <a:pos x="106" y="205"/>
                </a:cxn>
                <a:cxn ang="0">
                  <a:pos x="117" y="192"/>
                </a:cxn>
                <a:cxn ang="0">
                  <a:pos x="105" y="197"/>
                </a:cxn>
                <a:cxn ang="0">
                  <a:pos x="93" y="202"/>
                </a:cxn>
                <a:cxn ang="0">
                  <a:pos x="94" y="213"/>
                </a:cxn>
                <a:cxn ang="0">
                  <a:pos x="98" y="224"/>
                </a:cxn>
                <a:cxn ang="0">
                  <a:pos x="88" y="235"/>
                </a:cxn>
                <a:cxn ang="0">
                  <a:pos x="74" y="243"/>
                </a:cxn>
                <a:cxn ang="0">
                  <a:pos x="62" y="243"/>
                </a:cxn>
                <a:cxn ang="0">
                  <a:pos x="58" y="233"/>
                </a:cxn>
                <a:cxn ang="0">
                  <a:pos x="53" y="241"/>
                </a:cxn>
                <a:cxn ang="0">
                  <a:pos x="48" y="253"/>
                </a:cxn>
                <a:cxn ang="0">
                  <a:pos x="39" y="259"/>
                </a:cxn>
                <a:cxn ang="0">
                  <a:pos x="29" y="257"/>
                </a:cxn>
                <a:cxn ang="0">
                  <a:pos x="27" y="237"/>
                </a:cxn>
                <a:cxn ang="0">
                  <a:pos x="22" y="229"/>
                </a:cxn>
                <a:cxn ang="0">
                  <a:pos x="6" y="226"/>
                </a:cxn>
                <a:cxn ang="0">
                  <a:pos x="8" y="211"/>
                </a:cxn>
                <a:cxn ang="0">
                  <a:pos x="20" y="209"/>
                </a:cxn>
                <a:cxn ang="0">
                  <a:pos x="31" y="207"/>
                </a:cxn>
                <a:cxn ang="0">
                  <a:pos x="46" y="202"/>
                </a:cxn>
                <a:cxn ang="0">
                  <a:pos x="61" y="195"/>
                </a:cxn>
                <a:cxn ang="0">
                  <a:pos x="73" y="187"/>
                </a:cxn>
                <a:cxn ang="0">
                  <a:pos x="94" y="175"/>
                </a:cxn>
                <a:cxn ang="0">
                  <a:pos x="112" y="164"/>
                </a:cxn>
                <a:cxn ang="0">
                  <a:pos x="124" y="161"/>
                </a:cxn>
                <a:cxn ang="0">
                  <a:pos x="135" y="151"/>
                </a:cxn>
                <a:cxn ang="0">
                  <a:pos x="149" y="141"/>
                </a:cxn>
                <a:cxn ang="0">
                  <a:pos x="162" y="131"/>
                </a:cxn>
                <a:cxn ang="0">
                  <a:pos x="173" y="120"/>
                </a:cxn>
                <a:cxn ang="0">
                  <a:pos x="181" y="107"/>
                </a:cxn>
                <a:cxn ang="0">
                  <a:pos x="191" y="92"/>
                </a:cxn>
                <a:cxn ang="0">
                  <a:pos x="204" y="74"/>
                </a:cxn>
                <a:cxn ang="0">
                  <a:pos x="217" y="56"/>
                </a:cxn>
                <a:cxn ang="0">
                  <a:pos x="227" y="37"/>
                </a:cxn>
                <a:cxn ang="0">
                  <a:pos x="237" y="18"/>
                </a:cxn>
                <a:cxn ang="0">
                  <a:pos x="245" y="3"/>
                </a:cxn>
              </a:cxnLst>
              <a:rect l="0" t="0" r="r" b="b"/>
              <a:pathLst>
                <a:path w="261" h="260">
                  <a:moveTo>
                    <a:pt x="248" y="0"/>
                  </a:moveTo>
                  <a:lnTo>
                    <a:pt x="253" y="4"/>
                  </a:lnTo>
                  <a:lnTo>
                    <a:pt x="258" y="10"/>
                  </a:lnTo>
                  <a:lnTo>
                    <a:pt x="260" y="15"/>
                  </a:lnTo>
                  <a:lnTo>
                    <a:pt x="261" y="20"/>
                  </a:lnTo>
                  <a:lnTo>
                    <a:pt x="260" y="26"/>
                  </a:lnTo>
                  <a:lnTo>
                    <a:pt x="260" y="32"/>
                  </a:lnTo>
                  <a:lnTo>
                    <a:pt x="258" y="38"/>
                  </a:lnTo>
                  <a:lnTo>
                    <a:pt x="255" y="44"/>
                  </a:lnTo>
                  <a:lnTo>
                    <a:pt x="251" y="50"/>
                  </a:lnTo>
                  <a:lnTo>
                    <a:pt x="248" y="56"/>
                  </a:lnTo>
                  <a:lnTo>
                    <a:pt x="244" y="61"/>
                  </a:lnTo>
                  <a:lnTo>
                    <a:pt x="241" y="66"/>
                  </a:lnTo>
                  <a:lnTo>
                    <a:pt x="237" y="73"/>
                  </a:lnTo>
                  <a:lnTo>
                    <a:pt x="233" y="78"/>
                  </a:lnTo>
                  <a:lnTo>
                    <a:pt x="229" y="82"/>
                  </a:lnTo>
                  <a:lnTo>
                    <a:pt x="226" y="87"/>
                  </a:lnTo>
                  <a:lnTo>
                    <a:pt x="231" y="87"/>
                  </a:lnTo>
                  <a:lnTo>
                    <a:pt x="235" y="87"/>
                  </a:lnTo>
                  <a:lnTo>
                    <a:pt x="239" y="90"/>
                  </a:lnTo>
                  <a:lnTo>
                    <a:pt x="242" y="92"/>
                  </a:lnTo>
                  <a:lnTo>
                    <a:pt x="243" y="94"/>
                  </a:lnTo>
                  <a:lnTo>
                    <a:pt x="244" y="98"/>
                  </a:lnTo>
                  <a:lnTo>
                    <a:pt x="244" y="101"/>
                  </a:lnTo>
                  <a:lnTo>
                    <a:pt x="244" y="105"/>
                  </a:lnTo>
                  <a:lnTo>
                    <a:pt x="242" y="110"/>
                  </a:lnTo>
                  <a:lnTo>
                    <a:pt x="241" y="114"/>
                  </a:lnTo>
                  <a:lnTo>
                    <a:pt x="239" y="118"/>
                  </a:lnTo>
                  <a:lnTo>
                    <a:pt x="237" y="122"/>
                  </a:lnTo>
                  <a:lnTo>
                    <a:pt x="233" y="126"/>
                  </a:lnTo>
                  <a:lnTo>
                    <a:pt x="231" y="130"/>
                  </a:lnTo>
                  <a:lnTo>
                    <a:pt x="229" y="134"/>
                  </a:lnTo>
                  <a:lnTo>
                    <a:pt x="228" y="137"/>
                  </a:lnTo>
                  <a:lnTo>
                    <a:pt x="226" y="141"/>
                  </a:lnTo>
                  <a:lnTo>
                    <a:pt x="224" y="146"/>
                  </a:lnTo>
                  <a:lnTo>
                    <a:pt x="221" y="152"/>
                  </a:lnTo>
                  <a:lnTo>
                    <a:pt x="219" y="157"/>
                  </a:lnTo>
                  <a:lnTo>
                    <a:pt x="217" y="161"/>
                  </a:lnTo>
                  <a:lnTo>
                    <a:pt x="213" y="165"/>
                  </a:lnTo>
                  <a:lnTo>
                    <a:pt x="211" y="171"/>
                  </a:lnTo>
                  <a:lnTo>
                    <a:pt x="208" y="175"/>
                  </a:lnTo>
                  <a:lnTo>
                    <a:pt x="204" y="178"/>
                  </a:lnTo>
                  <a:lnTo>
                    <a:pt x="201" y="182"/>
                  </a:lnTo>
                  <a:lnTo>
                    <a:pt x="197" y="186"/>
                  </a:lnTo>
                  <a:lnTo>
                    <a:pt x="192" y="189"/>
                  </a:lnTo>
                  <a:lnTo>
                    <a:pt x="188" y="193"/>
                  </a:lnTo>
                  <a:lnTo>
                    <a:pt x="183" y="196"/>
                  </a:lnTo>
                  <a:lnTo>
                    <a:pt x="178" y="199"/>
                  </a:lnTo>
                  <a:lnTo>
                    <a:pt x="173" y="202"/>
                  </a:lnTo>
                  <a:lnTo>
                    <a:pt x="169" y="204"/>
                  </a:lnTo>
                  <a:lnTo>
                    <a:pt x="165" y="206"/>
                  </a:lnTo>
                  <a:lnTo>
                    <a:pt x="162" y="208"/>
                  </a:lnTo>
                  <a:lnTo>
                    <a:pt x="159" y="212"/>
                  </a:lnTo>
                  <a:lnTo>
                    <a:pt x="154" y="215"/>
                  </a:lnTo>
                  <a:lnTo>
                    <a:pt x="150" y="217"/>
                  </a:lnTo>
                  <a:lnTo>
                    <a:pt x="147" y="220"/>
                  </a:lnTo>
                  <a:lnTo>
                    <a:pt x="144" y="223"/>
                  </a:lnTo>
                  <a:lnTo>
                    <a:pt x="140" y="224"/>
                  </a:lnTo>
                  <a:lnTo>
                    <a:pt x="137" y="226"/>
                  </a:lnTo>
                  <a:lnTo>
                    <a:pt x="132" y="227"/>
                  </a:lnTo>
                  <a:lnTo>
                    <a:pt x="129" y="228"/>
                  </a:lnTo>
                  <a:lnTo>
                    <a:pt x="124" y="228"/>
                  </a:lnTo>
                  <a:lnTo>
                    <a:pt x="120" y="228"/>
                  </a:lnTo>
                  <a:lnTo>
                    <a:pt x="117" y="227"/>
                  </a:lnTo>
                  <a:lnTo>
                    <a:pt x="112" y="226"/>
                  </a:lnTo>
                  <a:lnTo>
                    <a:pt x="109" y="223"/>
                  </a:lnTo>
                  <a:lnTo>
                    <a:pt x="106" y="221"/>
                  </a:lnTo>
                  <a:lnTo>
                    <a:pt x="104" y="217"/>
                  </a:lnTo>
                  <a:lnTo>
                    <a:pt x="102" y="214"/>
                  </a:lnTo>
                  <a:lnTo>
                    <a:pt x="103" y="212"/>
                  </a:lnTo>
                  <a:lnTo>
                    <a:pt x="104" y="208"/>
                  </a:lnTo>
                  <a:lnTo>
                    <a:pt x="106" y="205"/>
                  </a:lnTo>
                  <a:lnTo>
                    <a:pt x="109" y="202"/>
                  </a:lnTo>
                  <a:lnTo>
                    <a:pt x="112" y="195"/>
                  </a:lnTo>
                  <a:lnTo>
                    <a:pt x="117" y="192"/>
                  </a:lnTo>
                  <a:lnTo>
                    <a:pt x="112" y="194"/>
                  </a:lnTo>
                  <a:lnTo>
                    <a:pt x="109" y="196"/>
                  </a:lnTo>
                  <a:lnTo>
                    <a:pt x="105" y="197"/>
                  </a:lnTo>
                  <a:lnTo>
                    <a:pt x="101" y="199"/>
                  </a:lnTo>
                  <a:lnTo>
                    <a:pt x="97" y="199"/>
                  </a:lnTo>
                  <a:lnTo>
                    <a:pt x="93" y="202"/>
                  </a:lnTo>
                  <a:lnTo>
                    <a:pt x="90" y="204"/>
                  </a:lnTo>
                  <a:lnTo>
                    <a:pt x="90" y="211"/>
                  </a:lnTo>
                  <a:lnTo>
                    <a:pt x="94" y="213"/>
                  </a:lnTo>
                  <a:lnTo>
                    <a:pt x="97" y="217"/>
                  </a:lnTo>
                  <a:lnTo>
                    <a:pt x="98" y="220"/>
                  </a:lnTo>
                  <a:lnTo>
                    <a:pt x="98" y="224"/>
                  </a:lnTo>
                  <a:lnTo>
                    <a:pt x="94" y="227"/>
                  </a:lnTo>
                  <a:lnTo>
                    <a:pt x="92" y="232"/>
                  </a:lnTo>
                  <a:lnTo>
                    <a:pt x="88" y="235"/>
                  </a:lnTo>
                  <a:lnTo>
                    <a:pt x="85" y="239"/>
                  </a:lnTo>
                  <a:lnTo>
                    <a:pt x="80" y="241"/>
                  </a:lnTo>
                  <a:lnTo>
                    <a:pt x="74" y="243"/>
                  </a:lnTo>
                  <a:lnTo>
                    <a:pt x="70" y="243"/>
                  </a:lnTo>
                  <a:lnTo>
                    <a:pt x="66" y="244"/>
                  </a:lnTo>
                  <a:lnTo>
                    <a:pt x="62" y="243"/>
                  </a:lnTo>
                  <a:lnTo>
                    <a:pt x="59" y="241"/>
                  </a:lnTo>
                  <a:lnTo>
                    <a:pt x="58" y="237"/>
                  </a:lnTo>
                  <a:lnTo>
                    <a:pt x="58" y="233"/>
                  </a:lnTo>
                  <a:lnTo>
                    <a:pt x="57" y="234"/>
                  </a:lnTo>
                  <a:lnTo>
                    <a:pt x="55" y="238"/>
                  </a:lnTo>
                  <a:lnTo>
                    <a:pt x="53" y="241"/>
                  </a:lnTo>
                  <a:lnTo>
                    <a:pt x="52" y="245"/>
                  </a:lnTo>
                  <a:lnTo>
                    <a:pt x="50" y="249"/>
                  </a:lnTo>
                  <a:lnTo>
                    <a:pt x="48" y="253"/>
                  </a:lnTo>
                  <a:lnTo>
                    <a:pt x="46" y="257"/>
                  </a:lnTo>
                  <a:lnTo>
                    <a:pt x="45" y="259"/>
                  </a:lnTo>
                  <a:lnTo>
                    <a:pt x="39" y="259"/>
                  </a:lnTo>
                  <a:lnTo>
                    <a:pt x="33" y="260"/>
                  </a:lnTo>
                  <a:lnTo>
                    <a:pt x="30" y="258"/>
                  </a:lnTo>
                  <a:lnTo>
                    <a:pt x="29" y="257"/>
                  </a:lnTo>
                  <a:lnTo>
                    <a:pt x="27" y="251"/>
                  </a:lnTo>
                  <a:lnTo>
                    <a:pt x="27" y="244"/>
                  </a:lnTo>
                  <a:lnTo>
                    <a:pt x="27" y="237"/>
                  </a:lnTo>
                  <a:lnTo>
                    <a:pt x="26" y="233"/>
                  </a:lnTo>
                  <a:lnTo>
                    <a:pt x="24" y="231"/>
                  </a:lnTo>
                  <a:lnTo>
                    <a:pt x="22" y="229"/>
                  </a:lnTo>
                  <a:lnTo>
                    <a:pt x="18" y="229"/>
                  </a:lnTo>
                  <a:lnTo>
                    <a:pt x="12" y="233"/>
                  </a:lnTo>
                  <a:lnTo>
                    <a:pt x="6" y="226"/>
                  </a:lnTo>
                  <a:lnTo>
                    <a:pt x="0" y="222"/>
                  </a:lnTo>
                  <a:lnTo>
                    <a:pt x="4" y="216"/>
                  </a:lnTo>
                  <a:lnTo>
                    <a:pt x="8" y="211"/>
                  </a:lnTo>
                  <a:lnTo>
                    <a:pt x="11" y="209"/>
                  </a:lnTo>
                  <a:lnTo>
                    <a:pt x="15" y="209"/>
                  </a:lnTo>
                  <a:lnTo>
                    <a:pt x="20" y="209"/>
                  </a:lnTo>
                  <a:lnTo>
                    <a:pt x="24" y="209"/>
                  </a:lnTo>
                  <a:lnTo>
                    <a:pt x="27" y="208"/>
                  </a:lnTo>
                  <a:lnTo>
                    <a:pt x="31" y="207"/>
                  </a:lnTo>
                  <a:lnTo>
                    <a:pt x="34" y="206"/>
                  </a:lnTo>
                  <a:lnTo>
                    <a:pt x="39" y="206"/>
                  </a:lnTo>
                  <a:lnTo>
                    <a:pt x="46" y="202"/>
                  </a:lnTo>
                  <a:lnTo>
                    <a:pt x="53" y="199"/>
                  </a:lnTo>
                  <a:lnTo>
                    <a:pt x="57" y="197"/>
                  </a:lnTo>
                  <a:lnTo>
                    <a:pt x="61" y="195"/>
                  </a:lnTo>
                  <a:lnTo>
                    <a:pt x="64" y="193"/>
                  </a:lnTo>
                  <a:lnTo>
                    <a:pt x="68" y="192"/>
                  </a:lnTo>
                  <a:lnTo>
                    <a:pt x="73" y="187"/>
                  </a:lnTo>
                  <a:lnTo>
                    <a:pt x="81" y="183"/>
                  </a:lnTo>
                  <a:lnTo>
                    <a:pt x="87" y="178"/>
                  </a:lnTo>
                  <a:lnTo>
                    <a:pt x="94" y="175"/>
                  </a:lnTo>
                  <a:lnTo>
                    <a:pt x="102" y="171"/>
                  </a:lnTo>
                  <a:lnTo>
                    <a:pt x="109" y="166"/>
                  </a:lnTo>
                  <a:lnTo>
                    <a:pt x="112" y="164"/>
                  </a:lnTo>
                  <a:lnTo>
                    <a:pt x="117" y="163"/>
                  </a:lnTo>
                  <a:lnTo>
                    <a:pt x="120" y="162"/>
                  </a:lnTo>
                  <a:lnTo>
                    <a:pt x="124" y="161"/>
                  </a:lnTo>
                  <a:lnTo>
                    <a:pt x="127" y="158"/>
                  </a:lnTo>
                  <a:lnTo>
                    <a:pt x="131" y="154"/>
                  </a:lnTo>
                  <a:lnTo>
                    <a:pt x="135" y="151"/>
                  </a:lnTo>
                  <a:lnTo>
                    <a:pt x="141" y="148"/>
                  </a:lnTo>
                  <a:lnTo>
                    <a:pt x="144" y="144"/>
                  </a:lnTo>
                  <a:lnTo>
                    <a:pt x="149" y="141"/>
                  </a:lnTo>
                  <a:lnTo>
                    <a:pt x="153" y="138"/>
                  </a:lnTo>
                  <a:lnTo>
                    <a:pt x="159" y="135"/>
                  </a:lnTo>
                  <a:lnTo>
                    <a:pt x="162" y="131"/>
                  </a:lnTo>
                  <a:lnTo>
                    <a:pt x="166" y="127"/>
                  </a:lnTo>
                  <a:lnTo>
                    <a:pt x="169" y="123"/>
                  </a:lnTo>
                  <a:lnTo>
                    <a:pt x="173" y="120"/>
                  </a:lnTo>
                  <a:lnTo>
                    <a:pt x="175" y="116"/>
                  </a:lnTo>
                  <a:lnTo>
                    <a:pt x="179" y="112"/>
                  </a:lnTo>
                  <a:lnTo>
                    <a:pt x="181" y="107"/>
                  </a:lnTo>
                  <a:lnTo>
                    <a:pt x="183" y="104"/>
                  </a:lnTo>
                  <a:lnTo>
                    <a:pt x="187" y="98"/>
                  </a:lnTo>
                  <a:lnTo>
                    <a:pt x="191" y="92"/>
                  </a:lnTo>
                  <a:lnTo>
                    <a:pt x="195" y="85"/>
                  </a:lnTo>
                  <a:lnTo>
                    <a:pt x="200" y="80"/>
                  </a:lnTo>
                  <a:lnTo>
                    <a:pt x="204" y="74"/>
                  </a:lnTo>
                  <a:lnTo>
                    <a:pt x="208" y="67"/>
                  </a:lnTo>
                  <a:lnTo>
                    <a:pt x="212" y="61"/>
                  </a:lnTo>
                  <a:lnTo>
                    <a:pt x="217" y="56"/>
                  </a:lnTo>
                  <a:lnTo>
                    <a:pt x="220" y="48"/>
                  </a:lnTo>
                  <a:lnTo>
                    <a:pt x="224" y="42"/>
                  </a:lnTo>
                  <a:lnTo>
                    <a:pt x="227" y="37"/>
                  </a:lnTo>
                  <a:lnTo>
                    <a:pt x="231" y="31"/>
                  </a:lnTo>
                  <a:lnTo>
                    <a:pt x="233" y="24"/>
                  </a:lnTo>
                  <a:lnTo>
                    <a:pt x="237" y="18"/>
                  </a:lnTo>
                  <a:lnTo>
                    <a:pt x="239" y="13"/>
                  </a:lnTo>
                  <a:lnTo>
                    <a:pt x="243" y="6"/>
                  </a:lnTo>
                  <a:lnTo>
                    <a:pt x="245" y="3"/>
                  </a:lnTo>
                  <a:lnTo>
                    <a:pt x="248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04" name="Freeform 220"/>
            <p:cNvSpPr>
              <a:spLocks/>
            </p:cNvSpPr>
            <p:nvPr/>
          </p:nvSpPr>
          <p:spPr bwMode="auto">
            <a:xfrm>
              <a:off x="6213475" y="4673600"/>
              <a:ext cx="95250" cy="16827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6" y="4"/>
                </a:cxn>
                <a:cxn ang="0">
                  <a:pos x="50" y="10"/>
                </a:cxn>
                <a:cxn ang="0">
                  <a:pos x="54" y="15"/>
                </a:cxn>
                <a:cxn ang="0">
                  <a:pos x="56" y="21"/>
                </a:cxn>
                <a:cxn ang="0">
                  <a:pos x="57" y="26"/>
                </a:cxn>
                <a:cxn ang="0">
                  <a:pos x="59" y="33"/>
                </a:cxn>
                <a:cxn ang="0">
                  <a:pos x="59" y="40"/>
                </a:cxn>
                <a:cxn ang="0">
                  <a:pos x="60" y="47"/>
                </a:cxn>
                <a:cxn ang="0">
                  <a:pos x="59" y="53"/>
                </a:cxn>
                <a:cxn ang="0">
                  <a:pos x="59" y="60"/>
                </a:cxn>
                <a:cxn ang="0">
                  <a:pos x="59" y="67"/>
                </a:cxn>
                <a:cxn ang="0">
                  <a:pos x="58" y="75"/>
                </a:cxn>
                <a:cxn ang="0">
                  <a:pos x="57" y="81"/>
                </a:cxn>
                <a:cxn ang="0">
                  <a:pos x="56" y="87"/>
                </a:cxn>
                <a:cxn ang="0">
                  <a:pos x="54" y="94"/>
                </a:cxn>
                <a:cxn ang="0">
                  <a:pos x="53" y="100"/>
                </a:cxn>
                <a:cxn ang="0">
                  <a:pos x="48" y="101"/>
                </a:cxn>
                <a:cxn ang="0">
                  <a:pos x="43" y="103"/>
                </a:cxn>
                <a:cxn ang="0">
                  <a:pos x="39" y="104"/>
                </a:cxn>
                <a:cxn ang="0">
                  <a:pos x="36" y="106"/>
                </a:cxn>
                <a:cxn ang="0">
                  <a:pos x="34" y="101"/>
                </a:cxn>
                <a:cxn ang="0">
                  <a:pos x="33" y="98"/>
                </a:cxn>
                <a:cxn ang="0">
                  <a:pos x="30" y="95"/>
                </a:cxn>
                <a:cxn ang="0">
                  <a:pos x="26" y="93"/>
                </a:cxn>
                <a:cxn ang="0">
                  <a:pos x="22" y="90"/>
                </a:cxn>
                <a:cxn ang="0">
                  <a:pos x="18" y="87"/>
                </a:cxn>
                <a:cxn ang="0">
                  <a:pos x="15" y="86"/>
                </a:cxn>
                <a:cxn ang="0">
                  <a:pos x="11" y="84"/>
                </a:cxn>
                <a:cxn ang="0">
                  <a:pos x="4" y="79"/>
                </a:cxn>
                <a:cxn ang="0">
                  <a:pos x="1" y="74"/>
                </a:cxn>
                <a:cxn ang="0">
                  <a:pos x="0" y="70"/>
                </a:cxn>
                <a:cxn ang="0">
                  <a:pos x="2" y="66"/>
                </a:cxn>
                <a:cxn ang="0">
                  <a:pos x="5" y="62"/>
                </a:cxn>
                <a:cxn ang="0">
                  <a:pos x="10" y="58"/>
                </a:cxn>
                <a:cxn ang="0">
                  <a:pos x="12" y="54"/>
                </a:cxn>
                <a:cxn ang="0">
                  <a:pos x="14" y="51"/>
                </a:cxn>
                <a:cxn ang="0">
                  <a:pos x="16" y="46"/>
                </a:cxn>
                <a:cxn ang="0">
                  <a:pos x="18" y="43"/>
                </a:cxn>
                <a:cxn ang="0">
                  <a:pos x="19" y="39"/>
                </a:cxn>
                <a:cxn ang="0">
                  <a:pos x="20" y="35"/>
                </a:cxn>
                <a:cxn ang="0">
                  <a:pos x="22" y="32"/>
                </a:cxn>
                <a:cxn ang="0">
                  <a:pos x="24" y="29"/>
                </a:cxn>
                <a:cxn ang="0">
                  <a:pos x="25" y="24"/>
                </a:cxn>
                <a:cxn ang="0">
                  <a:pos x="27" y="20"/>
                </a:cxn>
                <a:cxn ang="0">
                  <a:pos x="30" y="17"/>
                </a:cxn>
                <a:cxn ang="0">
                  <a:pos x="32" y="14"/>
                </a:cxn>
                <a:cxn ang="0">
                  <a:pos x="36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60" h="106">
                  <a:moveTo>
                    <a:pt x="42" y="0"/>
                  </a:moveTo>
                  <a:lnTo>
                    <a:pt x="46" y="4"/>
                  </a:lnTo>
                  <a:lnTo>
                    <a:pt x="50" y="10"/>
                  </a:lnTo>
                  <a:lnTo>
                    <a:pt x="54" y="15"/>
                  </a:lnTo>
                  <a:lnTo>
                    <a:pt x="56" y="21"/>
                  </a:lnTo>
                  <a:lnTo>
                    <a:pt x="57" y="26"/>
                  </a:lnTo>
                  <a:lnTo>
                    <a:pt x="59" y="33"/>
                  </a:lnTo>
                  <a:lnTo>
                    <a:pt x="59" y="40"/>
                  </a:lnTo>
                  <a:lnTo>
                    <a:pt x="60" y="47"/>
                  </a:lnTo>
                  <a:lnTo>
                    <a:pt x="59" y="53"/>
                  </a:lnTo>
                  <a:lnTo>
                    <a:pt x="59" y="60"/>
                  </a:lnTo>
                  <a:lnTo>
                    <a:pt x="59" y="67"/>
                  </a:lnTo>
                  <a:lnTo>
                    <a:pt x="58" y="75"/>
                  </a:lnTo>
                  <a:lnTo>
                    <a:pt x="57" y="81"/>
                  </a:lnTo>
                  <a:lnTo>
                    <a:pt x="56" y="87"/>
                  </a:lnTo>
                  <a:lnTo>
                    <a:pt x="54" y="94"/>
                  </a:lnTo>
                  <a:lnTo>
                    <a:pt x="53" y="100"/>
                  </a:lnTo>
                  <a:lnTo>
                    <a:pt x="48" y="101"/>
                  </a:lnTo>
                  <a:lnTo>
                    <a:pt x="43" y="103"/>
                  </a:lnTo>
                  <a:lnTo>
                    <a:pt x="39" y="104"/>
                  </a:lnTo>
                  <a:lnTo>
                    <a:pt x="36" y="106"/>
                  </a:lnTo>
                  <a:lnTo>
                    <a:pt x="34" y="101"/>
                  </a:lnTo>
                  <a:lnTo>
                    <a:pt x="33" y="98"/>
                  </a:lnTo>
                  <a:lnTo>
                    <a:pt x="30" y="95"/>
                  </a:lnTo>
                  <a:lnTo>
                    <a:pt x="26" y="93"/>
                  </a:lnTo>
                  <a:lnTo>
                    <a:pt x="22" y="90"/>
                  </a:lnTo>
                  <a:lnTo>
                    <a:pt x="18" y="87"/>
                  </a:lnTo>
                  <a:lnTo>
                    <a:pt x="15" y="86"/>
                  </a:lnTo>
                  <a:lnTo>
                    <a:pt x="11" y="84"/>
                  </a:lnTo>
                  <a:lnTo>
                    <a:pt x="4" y="79"/>
                  </a:lnTo>
                  <a:lnTo>
                    <a:pt x="1" y="74"/>
                  </a:lnTo>
                  <a:lnTo>
                    <a:pt x="0" y="70"/>
                  </a:lnTo>
                  <a:lnTo>
                    <a:pt x="2" y="66"/>
                  </a:lnTo>
                  <a:lnTo>
                    <a:pt x="5" y="62"/>
                  </a:lnTo>
                  <a:lnTo>
                    <a:pt x="10" y="58"/>
                  </a:lnTo>
                  <a:lnTo>
                    <a:pt x="12" y="54"/>
                  </a:lnTo>
                  <a:lnTo>
                    <a:pt x="14" y="51"/>
                  </a:lnTo>
                  <a:lnTo>
                    <a:pt x="16" y="46"/>
                  </a:lnTo>
                  <a:lnTo>
                    <a:pt x="18" y="43"/>
                  </a:lnTo>
                  <a:lnTo>
                    <a:pt x="19" y="39"/>
                  </a:lnTo>
                  <a:lnTo>
                    <a:pt x="20" y="35"/>
                  </a:lnTo>
                  <a:lnTo>
                    <a:pt x="22" y="32"/>
                  </a:lnTo>
                  <a:lnTo>
                    <a:pt x="24" y="29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30" y="17"/>
                  </a:lnTo>
                  <a:lnTo>
                    <a:pt x="32" y="14"/>
                  </a:lnTo>
                  <a:lnTo>
                    <a:pt x="3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05" name="Freeform 221"/>
            <p:cNvSpPr>
              <a:spLocks/>
            </p:cNvSpPr>
            <p:nvPr/>
          </p:nvSpPr>
          <p:spPr bwMode="auto">
            <a:xfrm>
              <a:off x="6030913" y="4535488"/>
              <a:ext cx="217488" cy="21748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0" y="6"/>
                </a:cxn>
                <a:cxn ang="0">
                  <a:pos x="86" y="24"/>
                </a:cxn>
                <a:cxn ang="0">
                  <a:pos x="78" y="34"/>
                </a:cxn>
                <a:cxn ang="0">
                  <a:pos x="69" y="47"/>
                </a:cxn>
                <a:cxn ang="0">
                  <a:pos x="61" y="63"/>
                </a:cxn>
                <a:cxn ang="0">
                  <a:pos x="52" y="68"/>
                </a:cxn>
                <a:cxn ang="0">
                  <a:pos x="48" y="71"/>
                </a:cxn>
                <a:cxn ang="0">
                  <a:pos x="55" y="74"/>
                </a:cxn>
                <a:cxn ang="0">
                  <a:pos x="72" y="57"/>
                </a:cxn>
                <a:cxn ang="0">
                  <a:pos x="86" y="49"/>
                </a:cxn>
                <a:cxn ang="0">
                  <a:pos x="96" y="52"/>
                </a:cxn>
                <a:cxn ang="0">
                  <a:pos x="112" y="48"/>
                </a:cxn>
                <a:cxn ang="0">
                  <a:pos x="126" y="45"/>
                </a:cxn>
                <a:cxn ang="0">
                  <a:pos x="137" y="57"/>
                </a:cxn>
                <a:cxn ang="0">
                  <a:pos x="123" y="72"/>
                </a:cxn>
                <a:cxn ang="0">
                  <a:pos x="103" y="82"/>
                </a:cxn>
                <a:cxn ang="0">
                  <a:pos x="94" y="89"/>
                </a:cxn>
                <a:cxn ang="0">
                  <a:pos x="86" y="102"/>
                </a:cxn>
                <a:cxn ang="0">
                  <a:pos x="69" y="97"/>
                </a:cxn>
                <a:cxn ang="0">
                  <a:pos x="57" y="96"/>
                </a:cxn>
                <a:cxn ang="0">
                  <a:pos x="66" y="104"/>
                </a:cxn>
                <a:cxn ang="0">
                  <a:pos x="63" y="118"/>
                </a:cxn>
                <a:cxn ang="0">
                  <a:pos x="47" y="131"/>
                </a:cxn>
                <a:cxn ang="0">
                  <a:pos x="33" y="133"/>
                </a:cxn>
                <a:cxn ang="0">
                  <a:pos x="22" y="122"/>
                </a:cxn>
                <a:cxn ang="0">
                  <a:pos x="22" y="103"/>
                </a:cxn>
                <a:cxn ang="0">
                  <a:pos x="18" y="85"/>
                </a:cxn>
                <a:cxn ang="0">
                  <a:pos x="16" y="72"/>
                </a:cxn>
                <a:cxn ang="0">
                  <a:pos x="23" y="65"/>
                </a:cxn>
                <a:cxn ang="0">
                  <a:pos x="41" y="65"/>
                </a:cxn>
                <a:cxn ang="0">
                  <a:pos x="37" y="54"/>
                </a:cxn>
                <a:cxn ang="0">
                  <a:pos x="45" y="46"/>
                </a:cxn>
                <a:cxn ang="0">
                  <a:pos x="53" y="36"/>
                </a:cxn>
                <a:cxn ang="0">
                  <a:pos x="43" y="29"/>
                </a:cxn>
                <a:cxn ang="0">
                  <a:pos x="38" y="36"/>
                </a:cxn>
                <a:cxn ang="0">
                  <a:pos x="35" y="53"/>
                </a:cxn>
                <a:cxn ang="0">
                  <a:pos x="28" y="58"/>
                </a:cxn>
                <a:cxn ang="0">
                  <a:pos x="15" y="57"/>
                </a:cxn>
                <a:cxn ang="0">
                  <a:pos x="2" y="48"/>
                </a:cxn>
                <a:cxn ang="0">
                  <a:pos x="0" y="32"/>
                </a:cxn>
                <a:cxn ang="0">
                  <a:pos x="6" y="19"/>
                </a:cxn>
                <a:cxn ang="0">
                  <a:pos x="18" y="9"/>
                </a:cxn>
                <a:cxn ang="0">
                  <a:pos x="35" y="4"/>
                </a:cxn>
                <a:cxn ang="0">
                  <a:pos x="54" y="6"/>
                </a:cxn>
                <a:cxn ang="0">
                  <a:pos x="59" y="2"/>
                </a:cxn>
              </a:cxnLst>
              <a:rect l="0" t="0" r="r" b="b"/>
              <a:pathLst>
                <a:path w="137" h="137">
                  <a:moveTo>
                    <a:pt x="59" y="2"/>
                  </a:moveTo>
                  <a:lnTo>
                    <a:pt x="63" y="0"/>
                  </a:lnTo>
                  <a:lnTo>
                    <a:pt x="68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80" y="6"/>
                  </a:lnTo>
                  <a:lnTo>
                    <a:pt x="85" y="11"/>
                  </a:lnTo>
                  <a:lnTo>
                    <a:pt x="86" y="17"/>
                  </a:lnTo>
                  <a:lnTo>
                    <a:pt x="86" y="24"/>
                  </a:lnTo>
                  <a:lnTo>
                    <a:pt x="83" y="27"/>
                  </a:lnTo>
                  <a:lnTo>
                    <a:pt x="81" y="31"/>
                  </a:lnTo>
                  <a:lnTo>
                    <a:pt x="78" y="34"/>
                  </a:lnTo>
                  <a:lnTo>
                    <a:pt x="76" y="39"/>
                  </a:lnTo>
                  <a:lnTo>
                    <a:pt x="72" y="42"/>
                  </a:lnTo>
                  <a:lnTo>
                    <a:pt x="69" y="47"/>
                  </a:lnTo>
                  <a:lnTo>
                    <a:pt x="67" y="52"/>
                  </a:lnTo>
                  <a:lnTo>
                    <a:pt x="65" y="59"/>
                  </a:lnTo>
                  <a:lnTo>
                    <a:pt x="61" y="63"/>
                  </a:lnTo>
                  <a:lnTo>
                    <a:pt x="57" y="67"/>
                  </a:lnTo>
                  <a:lnTo>
                    <a:pt x="55" y="67"/>
                  </a:lnTo>
                  <a:lnTo>
                    <a:pt x="52" y="68"/>
                  </a:lnTo>
                  <a:lnTo>
                    <a:pt x="49" y="68"/>
                  </a:lnTo>
                  <a:lnTo>
                    <a:pt x="46" y="67"/>
                  </a:lnTo>
                  <a:lnTo>
                    <a:pt x="48" y="71"/>
                  </a:lnTo>
                  <a:lnTo>
                    <a:pt x="50" y="73"/>
                  </a:lnTo>
                  <a:lnTo>
                    <a:pt x="53" y="74"/>
                  </a:lnTo>
                  <a:lnTo>
                    <a:pt x="55" y="74"/>
                  </a:lnTo>
                  <a:lnTo>
                    <a:pt x="60" y="70"/>
                  </a:lnTo>
                  <a:lnTo>
                    <a:pt x="67" y="64"/>
                  </a:lnTo>
                  <a:lnTo>
                    <a:pt x="72" y="57"/>
                  </a:lnTo>
                  <a:lnTo>
                    <a:pt x="79" y="52"/>
                  </a:lnTo>
                  <a:lnTo>
                    <a:pt x="82" y="50"/>
                  </a:lnTo>
                  <a:lnTo>
                    <a:pt x="86" y="49"/>
                  </a:lnTo>
                  <a:lnTo>
                    <a:pt x="90" y="50"/>
                  </a:lnTo>
                  <a:lnTo>
                    <a:pt x="95" y="52"/>
                  </a:lnTo>
                  <a:lnTo>
                    <a:pt x="96" y="52"/>
                  </a:lnTo>
                  <a:lnTo>
                    <a:pt x="101" y="51"/>
                  </a:lnTo>
                  <a:lnTo>
                    <a:pt x="106" y="50"/>
                  </a:lnTo>
                  <a:lnTo>
                    <a:pt x="112" y="48"/>
                  </a:lnTo>
                  <a:lnTo>
                    <a:pt x="117" y="47"/>
                  </a:lnTo>
                  <a:lnTo>
                    <a:pt x="122" y="45"/>
                  </a:lnTo>
                  <a:lnTo>
                    <a:pt x="126" y="45"/>
                  </a:lnTo>
                  <a:lnTo>
                    <a:pt x="129" y="45"/>
                  </a:lnTo>
                  <a:lnTo>
                    <a:pt x="133" y="50"/>
                  </a:lnTo>
                  <a:lnTo>
                    <a:pt x="137" y="57"/>
                  </a:lnTo>
                  <a:lnTo>
                    <a:pt x="133" y="63"/>
                  </a:lnTo>
                  <a:lnTo>
                    <a:pt x="130" y="69"/>
                  </a:lnTo>
                  <a:lnTo>
                    <a:pt x="123" y="72"/>
                  </a:lnTo>
                  <a:lnTo>
                    <a:pt x="118" y="77"/>
                  </a:lnTo>
                  <a:lnTo>
                    <a:pt x="111" y="80"/>
                  </a:lnTo>
                  <a:lnTo>
                    <a:pt x="103" y="82"/>
                  </a:lnTo>
                  <a:lnTo>
                    <a:pt x="96" y="83"/>
                  </a:lnTo>
                  <a:lnTo>
                    <a:pt x="91" y="84"/>
                  </a:lnTo>
                  <a:lnTo>
                    <a:pt x="94" y="89"/>
                  </a:lnTo>
                  <a:lnTo>
                    <a:pt x="94" y="96"/>
                  </a:lnTo>
                  <a:lnTo>
                    <a:pt x="91" y="99"/>
                  </a:lnTo>
                  <a:lnTo>
                    <a:pt x="86" y="102"/>
                  </a:lnTo>
                  <a:lnTo>
                    <a:pt x="79" y="102"/>
                  </a:lnTo>
                  <a:lnTo>
                    <a:pt x="73" y="101"/>
                  </a:lnTo>
                  <a:lnTo>
                    <a:pt x="69" y="97"/>
                  </a:lnTo>
                  <a:lnTo>
                    <a:pt x="66" y="91"/>
                  </a:lnTo>
                  <a:lnTo>
                    <a:pt x="61" y="93"/>
                  </a:lnTo>
                  <a:lnTo>
                    <a:pt x="57" y="96"/>
                  </a:lnTo>
                  <a:lnTo>
                    <a:pt x="61" y="99"/>
                  </a:lnTo>
                  <a:lnTo>
                    <a:pt x="65" y="102"/>
                  </a:lnTo>
                  <a:lnTo>
                    <a:pt x="66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3" y="118"/>
                  </a:lnTo>
                  <a:lnTo>
                    <a:pt x="58" y="123"/>
                  </a:lnTo>
                  <a:lnTo>
                    <a:pt x="53" y="127"/>
                  </a:lnTo>
                  <a:lnTo>
                    <a:pt x="47" y="131"/>
                  </a:lnTo>
                  <a:lnTo>
                    <a:pt x="41" y="137"/>
                  </a:lnTo>
                  <a:lnTo>
                    <a:pt x="37" y="134"/>
                  </a:lnTo>
                  <a:lnTo>
                    <a:pt x="33" y="133"/>
                  </a:lnTo>
                  <a:lnTo>
                    <a:pt x="30" y="130"/>
                  </a:lnTo>
                  <a:lnTo>
                    <a:pt x="26" y="128"/>
                  </a:lnTo>
                  <a:lnTo>
                    <a:pt x="22" y="122"/>
                  </a:lnTo>
                  <a:lnTo>
                    <a:pt x="22" y="116"/>
                  </a:lnTo>
                  <a:lnTo>
                    <a:pt x="21" y="109"/>
                  </a:lnTo>
                  <a:lnTo>
                    <a:pt x="22" y="103"/>
                  </a:lnTo>
                  <a:lnTo>
                    <a:pt x="22" y="97"/>
                  </a:lnTo>
                  <a:lnTo>
                    <a:pt x="21" y="90"/>
                  </a:lnTo>
                  <a:lnTo>
                    <a:pt x="18" y="85"/>
                  </a:lnTo>
                  <a:lnTo>
                    <a:pt x="15" y="82"/>
                  </a:lnTo>
                  <a:lnTo>
                    <a:pt x="15" y="77"/>
                  </a:lnTo>
                  <a:lnTo>
                    <a:pt x="16" y="72"/>
                  </a:lnTo>
                  <a:lnTo>
                    <a:pt x="17" y="69"/>
                  </a:lnTo>
                  <a:lnTo>
                    <a:pt x="20" y="65"/>
                  </a:lnTo>
                  <a:lnTo>
                    <a:pt x="23" y="65"/>
                  </a:lnTo>
                  <a:lnTo>
                    <a:pt x="30" y="65"/>
                  </a:lnTo>
                  <a:lnTo>
                    <a:pt x="37" y="65"/>
                  </a:lnTo>
                  <a:lnTo>
                    <a:pt x="41" y="65"/>
                  </a:lnTo>
                  <a:lnTo>
                    <a:pt x="39" y="61"/>
                  </a:lnTo>
                  <a:lnTo>
                    <a:pt x="37" y="58"/>
                  </a:lnTo>
                  <a:lnTo>
                    <a:pt x="37" y="54"/>
                  </a:lnTo>
                  <a:lnTo>
                    <a:pt x="38" y="52"/>
                  </a:lnTo>
                  <a:lnTo>
                    <a:pt x="40" y="48"/>
                  </a:lnTo>
                  <a:lnTo>
                    <a:pt x="45" y="46"/>
                  </a:lnTo>
                  <a:lnTo>
                    <a:pt x="48" y="43"/>
                  </a:lnTo>
                  <a:lnTo>
                    <a:pt x="52" y="39"/>
                  </a:lnTo>
                  <a:lnTo>
                    <a:pt x="53" y="36"/>
                  </a:lnTo>
                  <a:lnTo>
                    <a:pt x="52" y="30"/>
                  </a:lnTo>
                  <a:lnTo>
                    <a:pt x="47" y="29"/>
                  </a:lnTo>
                  <a:lnTo>
                    <a:pt x="43" y="29"/>
                  </a:lnTo>
                  <a:lnTo>
                    <a:pt x="40" y="30"/>
                  </a:lnTo>
                  <a:lnTo>
                    <a:pt x="39" y="32"/>
                  </a:lnTo>
                  <a:lnTo>
                    <a:pt x="38" y="36"/>
                  </a:lnTo>
                  <a:lnTo>
                    <a:pt x="38" y="42"/>
                  </a:lnTo>
                  <a:lnTo>
                    <a:pt x="37" y="47"/>
                  </a:lnTo>
                  <a:lnTo>
                    <a:pt x="35" y="53"/>
                  </a:lnTo>
                  <a:lnTo>
                    <a:pt x="33" y="54"/>
                  </a:lnTo>
                  <a:lnTo>
                    <a:pt x="31" y="57"/>
                  </a:lnTo>
                  <a:lnTo>
                    <a:pt x="28" y="58"/>
                  </a:lnTo>
                  <a:lnTo>
                    <a:pt x="23" y="59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1" y="56"/>
                  </a:lnTo>
                  <a:lnTo>
                    <a:pt x="7" y="54"/>
                  </a:lnTo>
                  <a:lnTo>
                    <a:pt x="2" y="48"/>
                  </a:lnTo>
                  <a:lnTo>
                    <a:pt x="1" y="43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7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10" y="16"/>
                  </a:lnTo>
                  <a:lnTo>
                    <a:pt x="13" y="11"/>
                  </a:lnTo>
                  <a:lnTo>
                    <a:pt x="18" y="9"/>
                  </a:lnTo>
                  <a:lnTo>
                    <a:pt x="22" y="7"/>
                  </a:lnTo>
                  <a:lnTo>
                    <a:pt x="29" y="6"/>
                  </a:lnTo>
                  <a:lnTo>
                    <a:pt x="35" y="4"/>
                  </a:lnTo>
                  <a:lnTo>
                    <a:pt x="40" y="4"/>
                  </a:lnTo>
                  <a:lnTo>
                    <a:pt x="47" y="4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06" name="Freeform 222"/>
            <p:cNvSpPr>
              <a:spLocks/>
            </p:cNvSpPr>
            <p:nvPr/>
          </p:nvSpPr>
          <p:spPr bwMode="auto">
            <a:xfrm>
              <a:off x="5867400" y="4202113"/>
              <a:ext cx="190500" cy="304800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97" y="1"/>
                </a:cxn>
                <a:cxn ang="0">
                  <a:pos x="110" y="6"/>
                </a:cxn>
                <a:cxn ang="0">
                  <a:pos x="120" y="17"/>
                </a:cxn>
                <a:cxn ang="0">
                  <a:pos x="118" y="31"/>
                </a:cxn>
                <a:cxn ang="0">
                  <a:pos x="105" y="31"/>
                </a:cxn>
                <a:cxn ang="0">
                  <a:pos x="94" y="31"/>
                </a:cxn>
                <a:cxn ang="0">
                  <a:pos x="92" y="35"/>
                </a:cxn>
                <a:cxn ang="0">
                  <a:pos x="97" y="48"/>
                </a:cxn>
                <a:cxn ang="0">
                  <a:pos x="94" y="61"/>
                </a:cxn>
                <a:cxn ang="0">
                  <a:pos x="90" y="76"/>
                </a:cxn>
                <a:cxn ang="0">
                  <a:pos x="86" y="91"/>
                </a:cxn>
                <a:cxn ang="0">
                  <a:pos x="90" y="106"/>
                </a:cxn>
                <a:cxn ang="0">
                  <a:pos x="73" y="111"/>
                </a:cxn>
                <a:cxn ang="0">
                  <a:pos x="60" y="97"/>
                </a:cxn>
                <a:cxn ang="0">
                  <a:pos x="54" y="93"/>
                </a:cxn>
                <a:cxn ang="0">
                  <a:pos x="56" y="106"/>
                </a:cxn>
                <a:cxn ang="0">
                  <a:pos x="75" y="124"/>
                </a:cxn>
                <a:cxn ang="0">
                  <a:pos x="82" y="139"/>
                </a:cxn>
                <a:cxn ang="0">
                  <a:pos x="77" y="155"/>
                </a:cxn>
                <a:cxn ang="0">
                  <a:pos x="74" y="170"/>
                </a:cxn>
                <a:cxn ang="0">
                  <a:pos x="60" y="166"/>
                </a:cxn>
                <a:cxn ang="0">
                  <a:pos x="56" y="158"/>
                </a:cxn>
                <a:cxn ang="0">
                  <a:pos x="57" y="143"/>
                </a:cxn>
                <a:cxn ang="0">
                  <a:pos x="58" y="132"/>
                </a:cxn>
                <a:cxn ang="0">
                  <a:pos x="46" y="136"/>
                </a:cxn>
                <a:cxn ang="0">
                  <a:pos x="50" y="142"/>
                </a:cxn>
                <a:cxn ang="0">
                  <a:pos x="51" y="151"/>
                </a:cxn>
                <a:cxn ang="0">
                  <a:pos x="40" y="164"/>
                </a:cxn>
                <a:cxn ang="0">
                  <a:pos x="36" y="178"/>
                </a:cxn>
                <a:cxn ang="0">
                  <a:pos x="34" y="192"/>
                </a:cxn>
                <a:cxn ang="0">
                  <a:pos x="20" y="188"/>
                </a:cxn>
                <a:cxn ang="0">
                  <a:pos x="8" y="180"/>
                </a:cxn>
                <a:cxn ang="0">
                  <a:pos x="1" y="168"/>
                </a:cxn>
                <a:cxn ang="0">
                  <a:pos x="0" y="154"/>
                </a:cxn>
                <a:cxn ang="0">
                  <a:pos x="1" y="139"/>
                </a:cxn>
                <a:cxn ang="0">
                  <a:pos x="4" y="127"/>
                </a:cxn>
                <a:cxn ang="0">
                  <a:pos x="9" y="115"/>
                </a:cxn>
                <a:cxn ang="0">
                  <a:pos x="16" y="98"/>
                </a:cxn>
                <a:cxn ang="0">
                  <a:pos x="29" y="89"/>
                </a:cxn>
                <a:cxn ang="0">
                  <a:pos x="33" y="82"/>
                </a:cxn>
                <a:cxn ang="0">
                  <a:pos x="33" y="67"/>
                </a:cxn>
                <a:cxn ang="0">
                  <a:pos x="39" y="53"/>
                </a:cxn>
                <a:cxn ang="0">
                  <a:pos x="46" y="39"/>
                </a:cxn>
                <a:cxn ang="0">
                  <a:pos x="56" y="26"/>
                </a:cxn>
                <a:cxn ang="0">
                  <a:pos x="66" y="14"/>
                </a:cxn>
                <a:cxn ang="0">
                  <a:pos x="79" y="1"/>
                </a:cxn>
              </a:cxnLst>
              <a:rect l="0" t="0" r="r" b="b"/>
              <a:pathLst>
                <a:path w="120" h="192">
                  <a:moveTo>
                    <a:pt x="79" y="1"/>
                  </a:moveTo>
                  <a:lnTo>
                    <a:pt x="82" y="1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4" y="1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10" y="6"/>
                  </a:lnTo>
                  <a:lnTo>
                    <a:pt x="116" y="9"/>
                  </a:lnTo>
                  <a:lnTo>
                    <a:pt x="120" y="14"/>
                  </a:lnTo>
                  <a:lnTo>
                    <a:pt x="120" y="17"/>
                  </a:lnTo>
                  <a:lnTo>
                    <a:pt x="120" y="21"/>
                  </a:lnTo>
                  <a:lnTo>
                    <a:pt x="119" y="26"/>
                  </a:lnTo>
                  <a:lnTo>
                    <a:pt x="118" y="31"/>
                  </a:lnTo>
                  <a:lnTo>
                    <a:pt x="114" y="31"/>
                  </a:lnTo>
                  <a:lnTo>
                    <a:pt x="111" y="31"/>
                  </a:lnTo>
                  <a:lnTo>
                    <a:pt x="105" y="31"/>
                  </a:lnTo>
                  <a:lnTo>
                    <a:pt x="101" y="32"/>
                  </a:lnTo>
                  <a:lnTo>
                    <a:pt x="97" y="31"/>
                  </a:lnTo>
                  <a:lnTo>
                    <a:pt x="94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92" y="35"/>
                  </a:lnTo>
                  <a:lnTo>
                    <a:pt x="95" y="39"/>
                  </a:lnTo>
                  <a:lnTo>
                    <a:pt x="96" y="42"/>
                  </a:lnTo>
                  <a:lnTo>
                    <a:pt x="97" y="48"/>
                  </a:lnTo>
                  <a:lnTo>
                    <a:pt x="96" y="52"/>
                  </a:lnTo>
                  <a:lnTo>
                    <a:pt x="96" y="57"/>
                  </a:lnTo>
                  <a:lnTo>
                    <a:pt x="94" y="61"/>
                  </a:lnTo>
                  <a:lnTo>
                    <a:pt x="93" y="67"/>
                  </a:lnTo>
                  <a:lnTo>
                    <a:pt x="91" y="72"/>
                  </a:lnTo>
                  <a:lnTo>
                    <a:pt x="90" y="76"/>
                  </a:lnTo>
                  <a:lnTo>
                    <a:pt x="88" y="81"/>
                  </a:lnTo>
                  <a:lnTo>
                    <a:pt x="86" y="87"/>
                  </a:lnTo>
                  <a:lnTo>
                    <a:pt x="86" y="91"/>
                  </a:lnTo>
                  <a:lnTo>
                    <a:pt x="86" y="96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83" y="111"/>
                  </a:lnTo>
                  <a:lnTo>
                    <a:pt x="78" y="113"/>
                  </a:lnTo>
                  <a:lnTo>
                    <a:pt x="73" y="111"/>
                  </a:lnTo>
                  <a:lnTo>
                    <a:pt x="68" y="108"/>
                  </a:lnTo>
                  <a:lnTo>
                    <a:pt x="63" y="102"/>
                  </a:lnTo>
                  <a:lnTo>
                    <a:pt x="60" y="97"/>
                  </a:lnTo>
                  <a:lnTo>
                    <a:pt x="57" y="91"/>
                  </a:lnTo>
                  <a:lnTo>
                    <a:pt x="56" y="88"/>
                  </a:lnTo>
                  <a:lnTo>
                    <a:pt x="54" y="93"/>
                  </a:lnTo>
                  <a:lnTo>
                    <a:pt x="54" y="97"/>
                  </a:lnTo>
                  <a:lnTo>
                    <a:pt x="55" y="101"/>
                  </a:lnTo>
                  <a:lnTo>
                    <a:pt x="56" y="106"/>
                  </a:lnTo>
                  <a:lnTo>
                    <a:pt x="62" y="112"/>
                  </a:lnTo>
                  <a:lnTo>
                    <a:pt x="70" y="118"/>
                  </a:lnTo>
                  <a:lnTo>
                    <a:pt x="75" y="124"/>
                  </a:lnTo>
                  <a:lnTo>
                    <a:pt x="80" y="131"/>
                  </a:lnTo>
                  <a:lnTo>
                    <a:pt x="81" y="135"/>
                  </a:lnTo>
                  <a:lnTo>
                    <a:pt x="82" y="139"/>
                  </a:lnTo>
                  <a:lnTo>
                    <a:pt x="81" y="144"/>
                  </a:lnTo>
                  <a:lnTo>
                    <a:pt x="79" y="151"/>
                  </a:lnTo>
                  <a:lnTo>
                    <a:pt x="77" y="155"/>
                  </a:lnTo>
                  <a:lnTo>
                    <a:pt x="76" y="160"/>
                  </a:lnTo>
                  <a:lnTo>
                    <a:pt x="75" y="164"/>
                  </a:lnTo>
                  <a:lnTo>
                    <a:pt x="74" y="170"/>
                  </a:lnTo>
                  <a:lnTo>
                    <a:pt x="69" y="168"/>
                  </a:lnTo>
                  <a:lnTo>
                    <a:pt x="64" y="168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6" y="161"/>
                  </a:lnTo>
                  <a:lnTo>
                    <a:pt x="56" y="158"/>
                  </a:lnTo>
                  <a:lnTo>
                    <a:pt x="56" y="153"/>
                  </a:lnTo>
                  <a:lnTo>
                    <a:pt x="57" y="149"/>
                  </a:lnTo>
                  <a:lnTo>
                    <a:pt x="57" y="143"/>
                  </a:lnTo>
                  <a:lnTo>
                    <a:pt x="58" y="138"/>
                  </a:lnTo>
                  <a:lnTo>
                    <a:pt x="58" y="134"/>
                  </a:lnTo>
                  <a:lnTo>
                    <a:pt x="58" y="132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6" y="136"/>
                  </a:lnTo>
                  <a:lnTo>
                    <a:pt x="44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1" y="144"/>
                  </a:lnTo>
                  <a:lnTo>
                    <a:pt x="53" y="147"/>
                  </a:lnTo>
                  <a:lnTo>
                    <a:pt x="51" y="151"/>
                  </a:lnTo>
                  <a:lnTo>
                    <a:pt x="49" y="156"/>
                  </a:lnTo>
                  <a:lnTo>
                    <a:pt x="43" y="160"/>
                  </a:lnTo>
                  <a:lnTo>
                    <a:pt x="40" y="164"/>
                  </a:lnTo>
                  <a:lnTo>
                    <a:pt x="38" y="170"/>
                  </a:lnTo>
                  <a:lnTo>
                    <a:pt x="38" y="175"/>
                  </a:lnTo>
                  <a:lnTo>
                    <a:pt x="36" y="178"/>
                  </a:lnTo>
                  <a:lnTo>
                    <a:pt x="35" y="182"/>
                  </a:lnTo>
                  <a:lnTo>
                    <a:pt x="34" y="187"/>
                  </a:lnTo>
                  <a:lnTo>
                    <a:pt x="34" y="192"/>
                  </a:lnTo>
                  <a:lnTo>
                    <a:pt x="30" y="190"/>
                  </a:lnTo>
                  <a:lnTo>
                    <a:pt x="25" y="188"/>
                  </a:lnTo>
                  <a:lnTo>
                    <a:pt x="20" y="188"/>
                  </a:lnTo>
                  <a:lnTo>
                    <a:pt x="16" y="188"/>
                  </a:lnTo>
                  <a:lnTo>
                    <a:pt x="12" y="183"/>
                  </a:lnTo>
                  <a:lnTo>
                    <a:pt x="8" y="180"/>
                  </a:lnTo>
                  <a:lnTo>
                    <a:pt x="4" y="176"/>
                  </a:lnTo>
                  <a:lnTo>
                    <a:pt x="2" y="172"/>
                  </a:lnTo>
                  <a:lnTo>
                    <a:pt x="1" y="168"/>
                  </a:lnTo>
                  <a:lnTo>
                    <a:pt x="0" y="163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0" y="149"/>
                  </a:lnTo>
                  <a:lnTo>
                    <a:pt x="0" y="144"/>
                  </a:lnTo>
                  <a:lnTo>
                    <a:pt x="1" y="139"/>
                  </a:lnTo>
                  <a:lnTo>
                    <a:pt x="2" y="136"/>
                  </a:lnTo>
                  <a:lnTo>
                    <a:pt x="2" y="131"/>
                  </a:lnTo>
                  <a:lnTo>
                    <a:pt x="4" y="127"/>
                  </a:lnTo>
                  <a:lnTo>
                    <a:pt x="4" y="122"/>
                  </a:lnTo>
                  <a:lnTo>
                    <a:pt x="6" y="120"/>
                  </a:lnTo>
                  <a:lnTo>
                    <a:pt x="9" y="115"/>
                  </a:lnTo>
                  <a:lnTo>
                    <a:pt x="10" y="110"/>
                  </a:lnTo>
                  <a:lnTo>
                    <a:pt x="13" y="104"/>
                  </a:lnTo>
                  <a:lnTo>
                    <a:pt x="16" y="98"/>
                  </a:lnTo>
                  <a:lnTo>
                    <a:pt x="19" y="93"/>
                  </a:lnTo>
                  <a:lnTo>
                    <a:pt x="23" y="91"/>
                  </a:lnTo>
                  <a:lnTo>
                    <a:pt x="29" y="89"/>
                  </a:lnTo>
                  <a:lnTo>
                    <a:pt x="34" y="92"/>
                  </a:lnTo>
                  <a:lnTo>
                    <a:pt x="33" y="87"/>
                  </a:lnTo>
                  <a:lnTo>
                    <a:pt x="33" y="82"/>
                  </a:lnTo>
                  <a:lnTo>
                    <a:pt x="32" y="76"/>
                  </a:lnTo>
                  <a:lnTo>
                    <a:pt x="33" y="73"/>
                  </a:lnTo>
                  <a:lnTo>
                    <a:pt x="33" y="67"/>
                  </a:lnTo>
                  <a:lnTo>
                    <a:pt x="34" y="62"/>
                  </a:lnTo>
                  <a:lnTo>
                    <a:pt x="36" y="57"/>
                  </a:lnTo>
                  <a:lnTo>
                    <a:pt x="39" y="53"/>
                  </a:lnTo>
                  <a:lnTo>
                    <a:pt x="41" y="49"/>
                  </a:lnTo>
                  <a:lnTo>
                    <a:pt x="43" y="43"/>
                  </a:lnTo>
                  <a:lnTo>
                    <a:pt x="46" y="39"/>
                  </a:lnTo>
                  <a:lnTo>
                    <a:pt x="50" y="35"/>
                  </a:lnTo>
                  <a:lnTo>
                    <a:pt x="53" y="30"/>
                  </a:lnTo>
                  <a:lnTo>
                    <a:pt x="56" y="26"/>
                  </a:lnTo>
                  <a:lnTo>
                    <a:pt x="59" y="22"/>
                  </a:lnTo>
                  <a:lnTo>
                    <a:pt x="63" y="18"/>
                  </a:lnTo>
                  <a:lnTo>
                    <a:pt x="66" y="14"/>
                  </a:lnTo>
                  <a:lnTo>
                    <a:pt x="72" y="10"/>
                  </a:lnTo>
                  <a:lnTo>
                    <a:pt x="76" y="5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07" name="Freeform 223"/>
            <p:cNvSpPr>
              <a:spLocks/>
            </p:cNvSpPr>
            <p:nvPr/>
          </p:nvSpPr>
          <p:spPr bwMode="auto">
            <a:xfrm>
              <a:off x="5970588" y="4260850"/>
              <a:ext cx="19050" cy="428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2" y="5"/>
                </a:cxn>
                <a:cxn ang="0">
                  <a:pos x="10" y="10"/>
                </a:cxn>
                <a:cxn ang="0">
                  <a:pos x="9" y="14"/>
                </a:cxn>
                <a:cxn ang="0">
                  <a:pos x="6" y="17"/>
                </a:cxn>
                <a:cxn ang="0">
                  <a:pos x="0" y="27"/>
                </a:cxn>
                <a:cxn ang="0">
                  <a:pos x="3" y="21"/>
                </a:cxn>
                <a:cxn ang="0">
                  <a:pos x="4" y="17"/>
                </a:cxn>
                <a:cxn ang="0">
                  <a:pos x="5" y="13"/>
                </a:cxn>
                <a:cxn ang="0">
                  <a:pos x="5" y="9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27">
                  <a:moveTo>
                    <a:pt x="10" y="0"/>
                  </a:moveTo>
                  <a:lnTo>
                    <a:pt x="12" y="2"/>
                  </a:lnTo>
                  <a:lnTo>
                    <a:pt x="12" y="5"/>
                  </a:lnTo>
                  <a:lnTo>
                    <a:pt x="10" y="10"/>
                  </a:lnTo>
                  <a:lnTo>
                    <a:pt x="9" y="14"/>
                  </a:lnTo>
                  <a:lnTo>
                    <a:pt x="6" y="1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9"/>
                  </a:lnTo>
                  <a:lnTo>
                    <a:pt x="6" y="5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08" name="Freeform 224"/>
            <p:cNvSpPr>
              <a:spLocks/>
            </p:cNvSpPr>
            <p:nvPr/>
          </p:nvSpPr>
          <p:spPr bwMode="auto">
            <a:xfrm>
              <a:off x="4089400" y="3949700"/>
              <a:ext cx="889000" cy="153988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79" y="27"/>
                </a:cxn>
                <a:cxn ang="0">
                  <a:pos x="279" y="12"/>
                </a:cxn>
                <a:cxn ang="0">
                  <a:pos x="387" y="2"/>
                </a:cxn>
                <a:cxn ang="0">
                  <a:pos x="432" y="0"/>
                </a:cxn>
                <a:cxn ang="0">
                  <a:pos x="479" y="0"/>
                </a:cxn>
                <a:cxn ang="0">
                  <a:pos x="534" y="7"/>
                </a:cxn>
                <a:cxn ang="0">
                  <a:pos x="550" y="18"/>
                </a:cxn>
                <a:cxn ang="0">
                  <a:pos x="560" y="34"/>
                </a:cxn>
                <a:cxn ang="0">
                  <a:pos x="560" y="53"/>
                </a:cxn>
                <a:cxn ang="0">
                  <a:pos x="556" y="70"/>
                </a:cxn>
                <a:cxn ang="0">
                  <a:pos x="547" y="81"/>
                </a:cxn>
                <a:cxn ang="0">
                  <a:pos x="530" y="90"/>
                </a:cxn>
                <a:cxn ang="0">
                  <a:pos x="499" y="94"/>
                </a:cxn>
                <a:cxn ang="0">
                  <a:pos x="450" y="96"/>
                </a:cxn>
                <a:cxn ang="0">
                  <a:pos x="325" y="97"/>
                </a:cxn>
                <a:cxn ang="0">
                  <a:pos x="104" y="81"/>
                </a:cxn>
                <a:cxn ang="0">
                  <a:pos x="118" y="68"/>
                </a:cxn>
                <a:cxn ang="0">
                  <a:pos x="347" y="77"/>
                </a:cxn>
                <a:cxn ang="0">
                  <a:pos x="422" y="79"/>
                </a:cxn>
                <a:cxn ang="0">
                  <a:pos x="495" y="73"/>
                </a:cxn>
                <a:cxn ang="0">
                  <a:pos x="525" y="70"/>
                </a:cxn>
                <a:cxn ang="0">
                  <a:pos x="540" y="61"/>
                </a:cxn>
                <a:cxn ang="0">
                  <a:pos x="544" y="49"/>
                </a:cxn>
                <a:cxn ang="0">
                  <a:pos x="540" y="34"/>
                </a:cxn>
                <a:cxn ang="0">
                  <a:pos x="530" y="25"/>
                </a:cxn>
                <a:cxn ang="0">
                  <a:pos x="508" y="20"/>
                </a:cxn>
                <a:cxn ang="0">
                  <a:pos x="460" y="18"/>
                </a:cxn>
                <a:cxn ang="0">
                  <a:pos x="347" y="25"/>
                </a:cxn>
                <a:cxn ang="0">
                  <a:pos x="35" y="70"/>
                </a:cxn>
                <a:cxn ang="0">
                  <a:pos x="0" y="68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560" h="97">
                  <a:moveTo>
                    <a:pt x="0" y="59"/>
                  </a:moveTo>
                  <a:lnTo>
                    <a:pt x="179" y="27"/>
                  </a:lnTo>
                  <a:lnTo>
                    <a:pt x="279" y="12"/>
                  </a:lnTo>
                  <a:lnTo>
                    <a:pt x="387" y="2"/>
                  </a:lnTo>
                  <a:lnTo>
                    <a:pt x="432" y="0"/>
                  </a:lnTo>
                  <a:lnTo>
                    <a:pt x="479" y="0"/>
                  </a:lnTo>
                  <a:lnTo>
                    <a:pt x="534" y="7"/>
                  </a:lnTo>
                  <a:lnTo>
                    <a:pt x="550" y="18"/>
                  </a:lnTo>
                  <a:lnTo>
                    <a:pt x="560" y="34"/>
                  </a:lnTo>
                  <a:lnTo>
                    <a:pt x="560" y="53"/>
                  </a:lnTo>
                  <a:lnTo>
                    <a:pt x="556" y="70"/>
                  </a:lnTo>
                  <a:lnTo>
                    <a:pt x="547" y="81"/>
                  </a:lnTo>
                  <a:lnTo>
                    <a:pt x="530" y="90"/>
                  </a:lnTo>
                  <a:lnTo>
                    <a:pt x="499" y="94"/>
                  </a:lnTo>
                  <a:lnTo>
                    <a:pt x="450" y="96"/>
                  </a:lnTo>
                  <a:lnTo>
                    <a:pt x="325" y="97"/>
                  </a:lnTo>
                  <a:lnTo>
                    <a:pt x="104" y="81"/>
                  </a:lnTo>
                  <a:lnTo>
                    <a:pt x="118" y="68"/>
                  </a:lnTo>
                  <a:lnTo>
                    <a:pt x="347" y="77"/>
                  </a:lnTo>
                  <a:lnTo>
                    <a:pt x="422" y="79"/>
                  </a:lnTo>
                  <a:lnTo>
                    <a:pt x="495" y="73"/>
                  </a:lnTo>
                  <a:lnTo>
                    <a:pt x="525" y="70"/>
                  </a:lnTo>
                  <a:lnTo>
                    <a:pt x="540" y="61"/>
                  </a:lnTo>
                  <a:lnTo>
                    <a:pt x="544" y="49"/>
                  </a:lnTo>
                  <a:lnTo>
                    <a:pt x="540" y="34"/>
                  </a:lnTo>
                  <a:lnTo>
                    <a:pt x="530" y="25"/>
                  </a:lnTo>
                  <a:lnTo>
                    <a:pt x="508" y="20"/>
                  </a:lnTo>
                  <a:lnTo>
                    <a:pt x="460" y="18"/>
                  </a:lnTo>
                  <a:lnTo>
                    <a:pt x="347" y="25"/>
                  </a:lnTo>
                  <a:lnTo>
                    <a:pt x="35" y="70"/>
                  </a:lnTo>
                  <a:lnTo>
                    <a:pt x="0" y="6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09" name="Freeform 225"/>
            <p:cNvSpPr>
              <a:spLocks/>
            </p:cNvSpPr>
            <p:nvPr/>
          </p:nvSpPr>
          <p:spPr bwMode="auto">
            <a:xfrm>
              <a:off x="4089400" y="4043363"/>
              <a:ext cx="204788" cy="34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6"/>
                </a:cxn>
                <a:cxn ang="0">
                  <a:pos x="112" y="22"/>
                </a:cxn>
                <a:cxn ang="0">
                  <a:pos x="129" y="9"/>
                </a:cxn>
                <a:cxn ang="0">
                  <a:pos x="5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9" h="22">
                  <a:moveTo>
                    <a:pt x="0" y="2"/>
                  </a:moveTo>
                  <a:lnTo>
                    <a:pt x="0" y="16"/>
                  </a:lnTo>
                  <a:lnTo>
                    <a:pt x="112" y="22"/>
                  </a:lnTo>
                  <a:lnTo>
                    <a:pt x="129" y="9"/>
                  </a:lnTo>
                  <a:lnTo>
                    <a:pt x="5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0" name="Freeform 226"/>
            <p:cNvSpPr>
              <a:spLocks/>
            </p:cNvSpPr>
            <p:nvPr/>
          </p:nvSpPr>
          <p:spPr bwMode="auto">
            <a:xfrm>
              <a:off x="4759325" y="3957638"/>
              <a:ext cx="60325" cy="138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" y="17"/>
                </a:cxn>
                <a:cxn ang="0">
                  <a:pos x="0" y="33"/>
                </a:cxn>
                <a:cxn ang="0">
                  <a:pos x="1" y="52"/>
                </a:cxn>
                <a:cxn ang="0">
                  <a:pos x="3" y="67"/>
                </a:cxn>
                <a:cxn ang="0">
                  <a:pos x="18" y="87"/>
                </a:cxn>
                <a:cxn ang="0">
                  <a:pos x="38" y="85"/>
                </a:cxn>
                <a:cxn ang="0">
                  <a:pos x="22" y="63"/>
                </a:cxn>
                <a:cxn ang="0">
                  <a:pos x="18" y="44"/>
                </a:cxn>
                <a:cxn ang="0">
                  <a:pos x="18" y="29"/>
                </a:cxn>
                <a:cxn ang="0">
                  <a:pos x="28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8" h="87">
                  <a:moveTo>
                    <a:pt x="10" y="0"/>
                  </a:moveTo>
                  <a:lnTo>
                    <a:pt x="3" y="17"/>
                  </a:lnTo>
                  <a:lnTo>
                    <a:pt x="0" y="33"/>
                  </a:lnTo>
                  <a:lnTo>
                    <a:pt x="1" y="52"/>
                  </a:lnTo>
                  <a:lnTo>
                    <a:pt x="3" y="67"/>
                  </a:lnTo>
                  <a:lnTo>
                    <a:pt x="18" y="87"/>
                  </a:lnTo>
                  <a:lnTo>
                    <a:pt x="38" y="85"/>
                  </a:lnTo>
                  <a:lnTo>
                    <a:pt x="22" y="63"/>
                  </a:lnTo>
                  <a:lnTo>
                    <a:pt x="18" y="44"/>
                  </a:lnTo>
                  <a:lnTo>
                    <a:pt x="18" y="29"/>
                  </a:lnTo>
                  <a:lnTo>
                    <a:pt x="28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1" name="Freeform 227"/>
            <p:cNvSpPr>
              <a:spLocks/>
            </p:cNvSpPr>
            <p:nvPr/>
          </p:nvSpPr>
          <p:spPr bwMode="auto">
            <a:xfrm>
              <a:off x="4092575" y="3865563"/>
              <a:ext cx="342900" cy="177800"/>
            </a:xfrm>
            <a:custGeom>
              <a:avLst/>
              <a:gdLst/>
              <a:ahLst/>
              <a:cxnLst>
                <a:cxn ang="0">
                  <a:pos x="216" y="78"/>
                </a:cxn>
                <a:cxn ang="0">
                  <a:pos x="141" y="30"/>
                </a:cxn>
                <a:cxn ang="0">
                  <a:pos x="94" y="8"/>
                </a:cxn>
                <a:cxn ang="0">
                  <a:pos x="63" y="0"/>
                </a:cxn>
                <a:cxn ang="0">
                  <a:pos x="39" y="2"/>
                </a:cxn>
                <a:cxn ang="0">
                  <a:pos x="23" y="6"/>
                </a:cxn>
                <a:cxn ang="0">
                  <a:pos x="11" y="17"/>
                </a:cxn>
                <a:cxn ang="0">
                  <a:pos x="0" y="30"/>
                </a:cxn>
                <a:cxn ang="0">
                  <a:pos x="0" y="51"/>
                </a:cxn>
                <a:cxn ang="0">
                  <a:pos x="5" y="67"/>
                </a:cxn>
                <a:cxn ang="0">
                  <a:pos x="31" y="112"/>
                </a:cxn>
                <a:cxn ang="0">
                  <a:pos x="53" y="110"/>
                </a:cxn>
                <a:cxn ang="0">
                  <a:pos x="29" y="78"/>
                </a:cxn>
                <a:cxn ang="0">
                  <a:pos x="19" y="55"/>
                </a:cxn>
                <a:cxn ang="0">
                  <a:pos x="23" y="35"/>
                </a:cxn>
                <a:cxn ang="0">
                  <a:pos x="35" y="21"/>
                </a:cxn>
                <a:cxn ang="0">
                  <a:pos x="63" y="19"/>
                </a:cxn>
                <a:cxn ang="0">
                  <a:pos x="94" y="24"/>
                </a:cxn>
                <a:cxn ang="0">
                  <a:pos x="134" y="47"/>
                </a:cxn>
                <a:cxn ang="0">
                  <a:pos x="190" y="86"/>
                </a:cxn>
                <a:cxn ang="0">
                  <a:pos x="216" y="78"/>
                </a:cxn>
                <a:cxn ang="0">
                  <a:pos x="216" y="78"/>
                </a:cxn>
              </a:cxnLst>
              <a:rect l="0" t="0" r="r" b="b"/>
              <a:pathLst>
                <a:path w="216" h="112">
                  <a:moveTo>
                    <a:pt x="216" y="78"/>
                  </a:moveTo>
                  <a:lnTo>
                    <a:pt x="141" y="30"/>
                  </a:lnTo>
                  <a:lnTo>
                    <a:pt x="94" y="8"/>
                  </a:lnTo>
                  <a:lnTo>
                    <a:pt x="63" y="0"/>
                  </a:lnTo>
                  <a:lnTo>
                    <a:pt x="39" y="2"/>
                  </a:lnTo>
                  <a:lnTo>
                    <a:pt x="23" y="6"/>
                  </a:lnTo>
                  <a:lnTo>
                    <a:pt x="11" y="17"/>
                  </a:lnTo>
                  <a:lnTo>
                    <a:pt x="0" y="30"/>
                  </a:lnTo>
                  <a:lnTo>
                    <a:pt x="0" y="51"/>
                  </a:lnTo>
                  <a:lnTo>
                    <a:pt x="5" y="67"/>
                  </a:lnTo>
                  <a:lnTo>
                    <a:pt x="31" y="112"/>
                  </a:lnTo>
                  <a:lnTo>
                    <a:pt x="53" y="110"/>
                  </a:lnTo>
                  <a:lnTo>
                    <a:pt x="29" y="78"/>
                  </a:lnTo>
                  <a:lnTo>
                    <a:pt x="19" y="55"/>
                  </a:lnTo>
                  <a:lnTo>
                    <a:pt x="23" y="35"/>
                  </a:lnTo>
                  <a:lnTo>
                    <a:pt x="35" y="21"/>
                  </a:lnTo>
                  <a:lnTo>
                    <a:pt x="63" y="19"/>
                  </a:lnTo>
                  <a:lnTo>
                    <a:pt x="94" y="24"/>
                  </a:lnTo>
                  <a:lnTo>
                    <a:pt x="134" y="47"/>
                  </a:lnTo>
                  <a:lnTo>
                    <a:pt x="190" y="86"/>
                  </a:lnTo>
                  <a:lnTo>
                    <a:pt x="216" y="78"/>
                  </a:lnTo>
                  <a:lnTo>
                    <a:pt x="216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2" name="Freeform 228"/>
            <p:cNvSpPr>
              <a:spLocks/>
            </p:cNvSpPr>
            <p:nvPr/>
          </p:nvSpPr>
          <p:spPr bwMode="auto">
            <a:xfrm>
              <a:off x="4953000" y="3981450"/>
              <a:ext cx="279400" cy="8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22"/>
                </a:cxn>
                <a:cxn ang="0">
                  <a:pos x="3" y="53"/>
                </a:cxn>
                <a:cxn ang="0">
                  <a:pos x="8" y="33"/>
                </a:cxn>
                <a:cxn ang="0">
                  <a:pos x="86" y="26"/>
                </a:cxn>
                <a:cxn ang="0">
                  <a:pos x="8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6" h="53">
                  <a:moveTo>
                    <a:pt x="0" y="0"/>
                  </a:moveTo>
                  <a:lnTo>
                    <a:pt x="176" y="22"/>
                  </a:lnTo>
                  <a:lnTo>
                    <a:pt x="3" y="53"/>
                  </a:lnTo>
                  <a:lnTo>
                    <a:pt x="8" y="33"/>
                  </a:lnTo>
                  <a:lnTo>
                    <a:pt x="86" y="26"/>
                  </a:lnTo>
                  <a:lnTo>
                    <a:pt x="8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3" name="Freeform 229"/>
            <p:cNvSpPr>
              <a:spLocks/>
            </p:cNvSpPr>
            <p:nvPr/>
          </p:nvSpPr>
          <p:spPr bwMode="auto">
            <a:xfrm>
              <a:off x="4092575" y="4033838"/>
              <a:ext cx="352425" cy="180975"/>
            </a:xfrm>
            <a:custGeom>
              <a:avLst/>
              <a:gdLst/>
              <a:ahLst/>
              <a:cxnLst>
                <a:cxn ang="0">
                  <a:pos x="222" y="33"/>
                </a:cxn>
                <a:cxn ang="0">
                  <a:pos x="141" y="83"/>
                </a:cxn>
                <a:cxn ang="0">
                  <a:pos x="94" y="106"/>
                </a:cxn>
                <a:cxn ang="0">
                  <a:pos x="66" y="114"/>
                </a:cxn>
                <a:cxn ang="0">
                  <a:pos x="41" y="112"/>
                </a:cxn>
                <a:cxn ang="0">
                  <a:pos x="23" y="106"/>
                </a:cxn>
                <a:cxn ang="0">
                  <a:pos x="11" y="98"/>
                </a:cxn>
                <a:cxn ang="0">
                  <a:pos x="2" y="82"/>
                </a:cxn>
                <a:cxn ang="0">
                  <a:pos x="0" y="63"/>
                </a:cxn>
                <a:cxn ang="0">
                  <a:pos x="5" y="46"/>
                </a:cxn>
                <a:cxn ang="0">
                  <a:pos x="31" y="0"/>
                </a:cxn>
                <a:cxn ang="0">
                  <a:pos x="59" y="4"/>
                </a:cxn>
                <a:cxn ang="0">
                  <a:pos x="31" y="37"/>
                </a:cxn>
                <a:cxn ang="0">
                  <a:pos x="21" y="59"/>
                </a:cxn>
                <a:cxn ang="0">
                  <a:pos x="23" y="80"/>
                </a:cxn>
                <a:cxn ang="0">
                  <a:pos x="37" y="92"/>
                </a:cxn>
                <a:cxn ang="0">
                  <a:pos x="66" y="94"/>
                </a:cxn>
                <a:cxn ang="0">
                  <a:pos x="96" y="85"/>
                </a:cxn>
                <a:cxn ang="0">
                  <a:pos x="133" y="67"/>
                </a:cxn>
                <a:cxn ang="0">
                  <a:pos x="190" y="24"/>
                </a:cxn>
                <a:cxn ang="0">
                  <a:pos x="222" y="33"/>
                </a:cxn>
                <a:cxn ang="0">
                  <a:pos x="222" y="33"/>
                </a:cxn>
              </a:cxnLst>
              <a:rect l="0" t="0" r="r" b="b"/>
              <a:pathLst>
                <a:path w="222" h="114">
                  <a:moveTo>
                    <a:pt x="222" y="33"/>
                  </a:moveTo>
                  <a:lnTo>
                    <a:pt x="141" y="83"/>
                  </a:lnTo>
                  <a:lnTo>
                    <a:pt x="94" y="106"/>
                  </a:lnTo>
                  <a:lnTo>
                    <a:pt x="66" y="114"/>
                  </a:lnTo>
                  <a:lnTo>
                    <a:pt x="41" y="112"/>
                  </a:lnTo>
                  <a:lnTo>
                    <a:pt x="23" y="106"/>
                  </a:lnTo>
                  <a:lnTo>
                    <a:pt x="11" y="98"/>
                  </a:lnTo>
                  <a:lnTo>
                    <a:pt x="2" y="82"/>
                  </a:lnTo>
                  <a:lnTo>
                    <a:pt x="0" y="63"/>
                  </a:lnTo>
                  <a:lnTo>
                    <a:pt x="5" y="46"/>
                  </a:lnTo>
                  <a:lnTo>
                    <a:pt x="31" y="0"/>
                  </a:lnTo>
                  <a:lnTo>
                    <a:pt x="59" y="4"/>
                  </a:lnTo>
                  <a:lnTo>
                    <a:pt x="31" y="37"/>
                  </a:lnTo>
                  <a:lnTo>
                    <a:pt x="21" y="59"/>
                  </a:lnTo>
                  <a:lnTo>
                    <a:pt x="23" y="80"/>
                  </a:lnTo>
                  <a:lnTo>
                    <a:pt x="37" y="92"/>
                  </a:lnTo>
                  <a:lnTo>
                    <a:pt x="66" y="94"/>
                  </a:lnTo>
                  <a:lnTo>
                    <a:pt x="96" y="85"/>
                  </a:lnTo>
                  <a:lnTo>
                    <a:pt x="133" y="67"/>
                  </a:lnTo>
                  <a:lnTo>
                    <a:pt x="190" y="24"/>
                  </a:lnTo>
                  <a:lnTo>
                    <a:pt x="222" y="33"/>
                  </a:lnTo>
                  <a:lnTo>
                    <a:pt x="222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4" name="Freeform 230"/>
            <p:cNvSpPr>
              <a:spLocks/>
            </p:cNvSpPr>
            <p:nvPr/>
          </p:nvSpPr>
          <p:spPr bwMode="auto">
            <a:xfrm>
              <a:off x="4913313" y="4367213"/>
              <a:ext cx="161925" cy="195263"/>
            </a:xfrm>
            <a:custGeom>
              <a:avLst/>
              <a:gdLst/>
              <a:ahLst/>
              <a:cxnLst>
                <a:cxn ang="0">
                  <a:pos x="102" y="123"/>
                </a:cxn>
                <a:cxn ang="0">
                  <a:pos x="96" y="10"/>
                </a:cxn>
                <a:cxn ang="0">
                  <a:pos x="50" y="0"/>
                </a:cxn>
                <a:cxn ang="0">
                  <a:pos x="0" y="106"/>
                </a:cxn>
                <a:cxn ang="0">
                  <a:pos x="33" y="112"/>
                </a:cxn>
                <a:cxn ang="0">
                  <a:pos x="65" y="25"/>
                </a:cxn>
                <a:cxn ang="0">
                  <a:pos x="74" y="26"/>
                </a:cxn>
                <a:cxn ang="0">
                  <a:pos x="74" y="118"/>
                </a:cxn>
                <a:cxn ang="0">
                  <a:pos x="102" y="123"/>
                </a:cxn>
                <a:cxn ang="0">
                  <a:pos x="102" y="123"/>
                </a:cxn>
              </a:cxnLst>
              <a:rect l="0" t="0" r="r" b="b"/>
              <a:pathLst>
                <a:path w="102" h="123">
                  <a:moveTo>
                    <a:pt x="102" y="123"/>
                  </a:moveTo>
                  <a:lnTo>
                    <a:pt x="96" y="10"/>
                  </a:lnTo>
                  <a:lnTo>
                    <a:pt x="50" y="0"/>
                  </a:lnTo>
                  <a:lnTo>
                    <a:pt x="0" y="106"/>
                  </a:lnTo>
                  <a:lnTo>
                    <a:pt x="33" y="112"/>
                  </a:lnTo>
                  <a:lnTo>
                    <a:pt x="65" y="25"/>
                  </a:lnTo>
                  <a:lnTo>
                    <a:pt x="74" y="26"/>
                  </a:lnTo>
                  <a:lnTo>
                    <a:pt x="74" y="118"/>
                  </a:lnTo>
                  <a:lnTo>
                    <a:pt x="102" y="123"/>
                  </a:lnTo>
                  <a:lnTo>
                    <a:pt x="102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5" name="Freeform 231"/>
            <p:cNvSpPr>
              <a:spLocks/>
            </p:cNvSpPr>
            <p:nvPr/>
          </p:nvSpPr>
          <p:spPr bwMode="auto">
            <a:xfrm>
              <a:off x="4984750" y="4321175"/>
              <a:ext cx="104775" cy="825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1"/>
                </a:cxn>
                <a:cxn ang="0">
                  <a:pos x="3" y="35"/>
                </a:cxn>
                <a:cxn ang="0">
                  <a:pos x="12" y="47"/>
                </a:cxn>
                <a:cxn ang="0">
                  <a:pos x="31" y="52"/>
                </a:cxn>
                <a:cxn ang="0">
                  <a:pos x="46" y="49"/>
                </a:cxn>
                <a:cxn ang="0">
                  <a:pos x="55" y="41"/>
                </a:cxn>
                <a:cxn ang="0">
                  <a:pos x="64" y="29"/>
                </a:cxn>
                <a:cxn ang="0">
                  <a:pos x="66" y="11"/>
                </a:cxn>
                <a:cxn ang="0">
                  <a:pos x="46" y="7"/>
                </a:cxn>
                <a:cxn ang="0">
                  <a:pos x="39" y="23"/>
                </a:cxn>
                <a:cxn ang="0">
                  <a:pos x="35" y="29"/>
                </a:cxn>
                <a:cxn ang="0">
                  <a:pos x="27" y="29"/>
                </a:cxn>
                <a:cxn ang="0">
                  <a:pos x="23" y="23"/>
                </a:cxn>
                <a:cxn ang="0">
                  <a:pos x="20" y="13"/>
                </a:cxn>
                <a:cxn ang="0">
                  <a:pos x="25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6" h="52">
                  <a:moveTo>
                    <a:pt x="3" y="0"/>
                  </a:moveTo>
                  <a:lnTo>
                    <a:pt x="0" y="21"/>
                  </a:lnTo>
                  <a:lnTo>
                    <a:pt x="3" y="35"/>
                  </a:lnTo>
                  <a:lnTo>
                    <a:pt x="12" y="47"/>
                  </a:lnTo>
                  <a:lnTo>
                    <a:pt x="31" y="52"/>
                  </a:lnTo>
                  <a:lnTo>
                    <a:pt x="46" y="49"/>
                  </a:lnTo>
                  <a:lnTo>
                    <a:pt x="55" y="41"/>
                  </a:lnTo>
                  <a:lnTo>
                    <a:pt x="64" y="29"/>
                  </a:lnTo>
                  <a:lnTo>
                    <a:pt x="66" y="11"/>
                  </a:lnTo>
                  <a:lnTo>
                    <a:pt x="46" y="7"/>
                  </a:lnTo>
                  <a:lnTo>
                    <a:pt x="39" y="23"/>
                  </a:lnTo>
                  <a:lnTo>
                    <a:pt x="35" y="29"/>
                  </a:lnTo>
                  <a:lnTo>
                    <a:pt x="27" y="29"/>
                  </a:lnTo>
                  <a:lnTo>
                    <a:pt x="23" y="23"/>
                  </a:lnTo>
                  <a:lnTo>
                    <a:pt x="20" y="13"/>
                  </a:lnTo>
                  <a:lnTo>
                    <a:pt x="25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" name="Freeform 232"/>
            <p:cNvSpPr>
              <a:spLocks/>
            </p:cNvSpPr>
            <p:nvPr/>
          </p:nvSpPr>
          <p:spPr bwMode="auto">
            <a:xfrm>
              <a:off x="4984750" y="4276725"/>
              <a:ext cx="104775" cy="65088"/>
            </a:xfrm>
            <a:custGeom>
              <a:avLst/>
              <a:gdLst/>
              <a:ahLst/>
              <a:cxnLst>
                <a:cxn ang="0">
                  <a:pos x="66" y="41"/>
                </a:cxn>
                <a:cxn ang="0">
                  <a:pos x="66" y="24"/>
                </a:cxn>
                <a:cxn ang="0">
                  <a:pos x="59" y="10"/>
                </a:cxn>
                <a:cxn ang="0">
                  <a:pos x="47" y="2"/>
                </a:cxn>
                <a:cxn ang="0">
                  <a:pos x="29" y="0"/>
                </a:cxn>
                <a:cxn ang="0">
                  <a:pos x="14" y="8"/>
                </a:cxn>
                <a:cxn ang="0">
                  <a:pos x="7" y="16"/>
                </a:cxn>
                <a:cxn ang="0">
                  <a:pos x="0" y="35"/>
                </a:cxn>
                <a:cxn ang="0">
                  <a:pos x="23" y="36"/>
                </a:cxn>
                <a:cxn ang="0">
                  <a:pos x="27" y="24"/>
                </a:cxn>
                <a:cxn ang="0">
                  <a:pos x="33" y="20"/>
                </a:cxn>
                <a:cxn ang="0">
                  <a:pos x="39" y="22"/>
                </a:cxn>
                <a:cxn ang="0">
                  <a:pos x="46" y="26"/>
                </a:cxn>
                <a:cxn ang="0">
                  <a:pos x="44" y="36"/>
                </a:cxn>
                <a:cxn ang="0">
                  <a:pos x="66" y="41"/>
                </a:cxn>
                <a:cxn ang="0">
                  <a:pos x="66" y="41"/>
                </a:cxn>
              </a:cxnLst>
              <a:rect l="0" t="0" r="r" b="b"/>
              <a:pathLst>
                <a:path w="66" h="41">
                  <a:moveTo>
                    <a:pt x="66" y="41"/>
                  </a:moveTo>
                  <a:lnTo>
                    <a:pt x="66" y="24"/>
                  </a:lnTo>
                  <a:lnTo>
                    <a:pt x="59" y="10"/>
                  </a:lnTo>
                  <a:lnTo>
                    <a:pt x="47" y="2"/>
                  </a:lnTo>
                  <a:lnTo>
                    <a:pt x="29" y="0"/>
                  </a:lnTo>
                  <a:lnTo>
                    <a:pt x="14" y="8"/>
                  </a:lnTo>
                  <a:lnTo>
                    <a:pt x="7" y="16"/>
                  </a:lnTo>
                  <a:lnTo>
                    <a:pt x="0" y="35"/>
                  </a:lnTo>
                  <a:lnTo>
                    <a:pt x="23" y="36"/>
                  </a:lnTo>
                  <a:lnTo>
                    <a:pt x="27" y="24"/>
                  </a:lnTo>
                  <a:lnTo>
                    <a:pt x="33" y="20"/>
                  </a:lnTo>
                  <a:lnTo>
                    <a:pt x="39" y="22"/>
                  </a:lnTo>
                  <a:lnTo>
                    <a:pt x="46" y="26"/>
                  </a:lnTo>
                  <a:lnTo>
                    <a:pt x="44" y="36"/>
                  </a:lnTo>
                  <a:lnTo>
                    <a:pt x="66" y="41"/>
                  </a:lnTo>
                  <a:lnTo>
                    <a:pt x="66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" name="Freeform 233"/>
            <p:cNvSpPr>
              <a:spLocks/>
            </p:cNvSpPr>
            <p:nvPr/>
          </p:nvSpPr>
          <p:spPr bwMode="auto">
            <a:xfrm>
              <a:off x="4862513" y="4195763"/>
              <a:ext cx="215900" cy="155575"/>
            </a:xfrm>
            <a:custGeom>
              <a:avLst/>
              <a:gdLst/>
              <a:ahLst/>
              <a:cxnLst>
                <a:cxn ang="0">
                  <a:pos x="136" y="61"/>
                </a:cxn>
                <a:cxn ang="0">
                  <a:pos x="80" y="16"/>
                </a:cxn>
                <a:cxn ang="0">
                  <a:pos x="60" y="5"/>
                </a:cxn>
                <a:cxn ang="0">
                  <a:pos x="43" y="0"/>
                </a:cxn>
                <a:cxn ang="0">
                  <a:pos x="26" y="0"/>
                </a:cxn>
                <a:cxn ang="0">
                  <a:pos x="16" y="4"/>
                </a:cxn>
                <a:cxn ang="0">
                  <a:pos x="6" y="12"/>
                </a:cxn>
                <a:cxn ang="0">
                  <a:pos x="0" y="26"/>
                </a:cxn>
                <a:cxn ang="0">
                  <a:pos x="2" y="41"/>
                </a:cxn>
                <a:cxn ang="0">
                  <a:pos x="10" y="55"/>
                </a:cxn>
                <a:cxn ang="0">
                  <a:pos x="26" y="65"/>
                </a:cxn>
                <a:cxn ang="0">
                  <a:pos x="85" y="98"/>
                </a:cxn>
                <a:cxn ang="0">
                  <a:pos x="93" y="75"/>
                </a:cxn>
                <a:cxn ang="0">
                  <a:pos x="49" y="53"/>
                </a:cxn>
                <a:cxn ang="0">
                  <a:pos x="28" y="41"/>
                </a:cxn>
                <a:cxn ang="0">
                  <a:pos x="22" y="33"/>
                </a:cxn>
                <a:cxn ang="0">
                  <a:pos x="24" y="24"/>
                </a:cxn>
                <a:cxn ang="0">
                  <a:pos x="30" y="21"/>
                </a:cxn>
                <a:cxn ang="0">
                  <a:pos x="43" y="22"/>
                </a:cxn>
                <a:cxn ang="0">
                  <a:pos x="65" y="35"/>
                </a:cxn>
                <a:cxn ang="0">
                  <a:pos x="102" y="61"/>
                </a:cxn>
                <a:cxn ang="0">
                  <a:pos x="136" y="61"/>
                </a:cxn>
                <a:cxn ang="0">
                  <a:pos x="136" y="61"/>
                </a:cxn>
              </a:cxnLst>
              <a:rect l="0" t="0" r="r" b="b"/>
              <a:pathLst>
                <a:path w="136" h="98">
                  <a:moveTo>
                    <a:pt x="136" y="61"/>
                  </a:moveTo>
                  <a:lnTo>
                    <a:pt x="80" y="16"/>
                  </a:lnTo>
                  <a:lnTo>
                    <a:pt x="60" y="5"/>
                  </a:lnTo>
                  <a:lnTo>
                    <a:pt x="43" y="0"/>
                  </a:lnTo>
                  <a:lnTo>
                    <a:pt x="26" y="0"/>
                  </a:lnTo>
                  <a:lnTo>
                    <a:pt x="16" y="4"/>
                  </a:lnTo>
                  <a:lnTo>
                    <a:pt x="6" y="12"/>
                  </a:lnTo>
                  <a:lnTo>
                    <a:pt x="0" y="26"/>
                  </a:lnTo>
                  <a:lnTo>
                    <a:pt x="2" y="41"/>
                  </a:lnTo>
                  <a:lnTo>
                    <a:pt x="10" y="55"/>
                  </a:lnTo>
                  <a:lnTo>
                    <a:pt x="26" y="65"/>
                  </a:lnTo>
                  <a:lnTo>
                    <a:pt x="85" y="98"/>
                  </a:lnTo>
                  <a:lnTo>
                    <a:pt x="93" y="75"/>
                  </a:lnTo>
                  <a:lnTo>
                    <a:pt x="49" y="53"/>
                  </a:lnTo>
                  <a:lnTo>
                    <a:pt x="28" y="41"/>
                  </a:lnTo>
                  <a:lnTo>
                    <a:pt x="22" y="33"/>
                  </a:lnTo>
                  <a:lnTo>
                    <a:pt x="24" y="24"/>
                  </a:lnTo>
                  <a:lnTo>
                    <a:pt x="30" y="21"/>
                  </a:lnTo>
                  <a:lnTo>
                    <a:pt x="43" y="22"/>
                  </a:lnTo>
                  <a:lnTo>
                    <a:pt x="65" y="35"/>
                  </a:lnTo>
                  <a:lnTo>
                    <a:pt x="102" y="61"/>
                  </a:lnTo>
                  <a:lnTo>
                    <a:pt x="136" y="61"/>
                  </a:lnTo>
                  <a:lnTo>
                    <a:pt x="136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8" name="Freeform 234"/>
            <p:cNvSpPr>
              <a:spLocks/>
            </p:cNvSpPr>
            <p:nvPr/>
          </p:nvSpPr>
          <p:spPr bwMode="auto">
            <a:xfrm>
              <a:off x="4843463" y="4545013"/>
              <a:ext cx="307975" cy="120650"/>
            </a:xfrm>
            <a:custGeom>
              <a:avLst/>
              <a:gdLst/>
              <a:ahLst/>
              <a:cxnLst>
                <a:cxn ang="0">
                  <a:pos x="168" y="24"/>
                </a:cxn>
                <a:cxn ang="0">
                  <a:pos x="155" y="41"/>
                </a:cxn>
                <a:cxn ang="0">
                  <a:pos x="136" y="48"/>
                </a:cxn>
                <a:cxn ang="0">
                  <a:pos x="105" y="53"/>
                </a:cxn>
                <a:cxn ang="0">
                  <a:pos x="81" y="51"/>
                </a:cxn>
                <a:cxn ang="0">
                  <a:pos x="57" y="42"/>
                </a:cxn>
                <a:cxn ang="0">
                  <a:pos x="40" y="28"/>
                </a:cxn>
                <a:cxn ang="0">
                  <a:pos x="28" y="2"/>
                </a:cxn>
                <a:cxn ang="0">
                  <a:pos x="0" y="0"/>
                </a:cxn>
                <a:cxn ang="0">
                  <a:pos x="10" y="22"/>
                </a:cxn>
                <a:cxn ang="0">
                  <a:pos x="18" y="37"/>
                </a:cxn>
                <a:cxn ang="0">
                  <a:pos x="30" y="51"/>
                </a:cxn>
                <a:cxn ang="0">
                  <a:pos x="50" y="63"/>
                </a:cxn>
                <a:cxn ang="0">
                  <a:pos x="79" y="74"/>
                </a:cxn>
                <a:cxn ang="0">
                  <a:pos x="101" y="76"/>
                </a:cxn>
                <a:cxn ang="0">
                  <a:pos x="128" y="76"/>
                </a:cxn>
                <a:cxn ang="0">
                  <a:pos x="146" y="72"/>
                </a:cxn>
                <a:cxn ang="0">
                  <a:pos x="160" y="65"/>
                </a:cxn>
                <a:cxn ang="0">
                  <a:pos x="177" y="53"/>
                </a:cxn>
                <a:cxn ang="0">
                  <a:pos x="194" y="31"/>
                </a:cxn>
                <a:cxn ang="0">
                  <a:pos x="168" y="24"/>
                </a:cxn>
                <a:cxn ang="0">
                  <a:pos x="168" y="24"/>
                </a:cxn>
              </a:cxnLst>
              <a:rect l="0" t="0" r="r" b="b"/>
              <a:pathLst>
                <a:path w="194" h="76">
                  <a:moveTo>
                    <a:pt x="168" y="24"/>
                  </a:moveTo>
                  <a:lnTo>
                    <a:pt x="155" y="41"/>
                  </a:lnTo>
                  <a:lnTo>
                    <a:pt x="136" y="48"/>
                  </a:lnTo>
                  <a:lnTo>
                    <a:pt x="105" y="53"/>
                  </a:lnTo>
                  <a:lnTo>
                    <a:pt x="81" y="51"/>
                  </a:lnTo>
                  <a:lnTo>
                    <a:pt x="57" y="42"/>
                  </a:lnTo>
                  <a:lnTo>
                    <a:pt x="40" y="28"/>
                  </a:lnTo>
                  <a:lnTo>
                    <a:pt x="28" y="2"/>
                  </a:lnTo>
                  <a:lnTo>
                    <a:pt x="0" y="0"/>
                  </a:lnTo>
                  <a:lnTo>
                    <a:pt x="10" y="22"/>
                  </a:lnTo>
                  <a:lnTo>
                    <a:pt x="18" y="37"/>
                  </a:lnTo>
                  <a:lnTo>
                    <a:pt x="30" y="51"/>
                  </a:lnTo>
                  <a:lnTo>
                    <a:pt x="50" y="63"/>
                  </a:lnTo>
                  <a:lnTo>
                    <a:pt x="79" y="74"/>
                  </a:lnTo>
                  <a:lnTo>
                    <a:pt x="101" y="76"/>
                  </a:lnTo>
                  <a:lnTo>
                    <a:pt x="128" y="76"/>
                  </a:lnTo>
                  <a:lnTo>
                    <a:pt x="146" y="72"/>
                  </a:lnTo>
                  <a:lnTo>
                    <a:pt x="160" y="65"/>
                  </a:lnTo>
                  <a:lnTo>
                    <a:pt x="177" y="53"/>
                  </a:lnTo>
                  <a:lnTo>
                    <a:pt x="194" y="31"/>
                  </a:lnTo>
                  <a:lnTo>
                    <a:pt x="168" y="24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9" name="Freeform 235"/>
            <p:cNvSpPr>
              <a:spLocks/>
            </p:cNvSpPr>
            <p:nvPr/>
          </p:nvSpPr>
          <p:spPr bwMode="auto">
            <a:xfrm>
              <a:off x="4584700" y="4473575"/>
              <a:ext cx="1014413" cy="720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0" y="73"/>
                </a:cxn>
                <a:cxn ang="0">
                  <a:pos x="639" y="289"/>
                </a:cxn>
                <a:cxn ang="0">
                  <a:pos x="598" y="330"/>
                </a:cxn>
                <a:cxn ang="0">
                  <a:pos x="360" y="204"/>
                </a:cxn>
                <a:cxn ang="0">
                  <a:pos x="224" y="454"/>
                </a:cxn>
                <a:cxn ang="0">
                  <a:pos x="213" y="422"/>
                </a:cxn>
                <a:cxn ang="0">
                  <a:pos x="352" y="173"/>
                </a:cxn>
                <a:cxn ang="0">
                  <a:pos x="598" y="304"/>
                </a:cxn>
                <a:cxn ang="0">
                  <a:pos x="612" y="291"/>
                </a:cxn>
                <a:cxn ang="0">
                  <a:pos x="449" y="93"/>
                </a:cxn>
                <a:cxn ang="0">
                  <a:pos x="8" y="3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39" h="454">
                  <a:moveTo>
                    <a:pt x="0" y="0"/>
                  </a:moveTo>
                  <a:lnTo>
                    <a:pt x="460" y="73"/>
                  </a:lnTo>
                  <a:lnTo>
                    <a:pt x="639" y="289"/>
                  </a:lnTo>
                  <a:lnTo>
                    <a:pt x="598" y="330"/>
                  </a:lnTo>
                  <a:lnTo>
                    <a:pt x="360" y="204"/>
                  </a:lnTo>
                  <a:lnTo>
                    <a:pt x="224" y="454"/>
                  </a:lnTo>
                  <a:lnTo>
                    <a:pt x="213" y="422"/>
                  </a:lnTo>
                  <a:lnTo>
                    <a:pt x="352" y="173"/>
                  </a:lnTo>
                  <a:lnTo>
                    <a:pt x="598" y="304"/>
                  </a:lnTo>
                  <a:lnTo>
                    <a:pt x="612" y="291"/>
                  </a:lnTo>
                  <a:lnTo>
                    <a:pt x="449" y="93"/>
                  </a:lnTo>
                  <a:lnTo>
                    <a:pt x="8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20" name="Freeform 236"/>
            <p:cNvSpPr>
              <a:spLocks/>
            </p:cNvSpPr>
            <p:nvPr/>
          </p:nvSpPr>
          <p:spPr bwMode="auto">
            <a:xfrm>
              <a:off x="4192588" y="4479925"/>
              <a:ext cx="854075" cy="1125538"/>
            </a:xfrm>
            <a:custGeom>
              <a:avLst/>
              <a:gdLst/>
              <a:ahLst/>
              <a:cxnLst>
                <a:cxn ang="0">
                  <a:pos x="463" y="412"/>
                </a:cxn>
                <a:cxn ang="0">
                  <a:pos x="538" y="709"/>
                </a:cxn>
                <a:cxn ang="0">
                  <a:pos x="0" y="646"/>
                </a:cxn>
                <a:cxn ang="0">
                  <a:pos x="255" y="74"/>
                </a:cxn>
                <a:cxn ang="0">
                  <a:pos x="249" y="0"/>
                </a:cxn>
                <a:cxn ang="0">
                  <a:pos x="272" y="8"/>
                </a:cxn>
                <a:cxn ang="0">
                  <a:pos x="279" y="80"/>
                </a:cxn>
                <a:cxn ang="0">
                  <a:pos x="39" y="624"/>
                </a:cxn>
                <a:cxn ang="0">
                  <a:pos x="504" y="677"/>
                </a:cxn>
                <a:cxn ang="0">
                  <a:pos x="443" y="439"/>
                </a:cxn>
                <a:cxn ang="0">
                  <a:pos x="463" y="412"/>
                </a:cxn>
                <a:cxn ang="0">
                  <a:pos x="463" y="412"/>
                </a:cxn>
              </a:cxnLst>
              <a:rect l="0" t="0" r="r" b="b"/>
              <a:pathLst>
                <a:path w="538" h="709">
                  <a:moveTo>
                    <a:pt x="463" y="412"/>
                  </a:moveTo>
                  <a:lnTo>
                    <a:pt x="538" y="709"/>
                  </a:lnTo>
                  <a:lnTo>
                    <a:pt x="0" y="646"/>
                  </a:lnTo>
                  <a:lnTo>
                    <a:pt x="255" y="74"/>
                  </a:lnTo>
                  <a:lnTo>
                    <a:pt x="249" y="0"/>
                  </a:lnTo>
                  <a:lnTo>
                    <a:pt x="272" y="8"/>
                  </a:lnTo>
                  <a:lnTo>
                    <a:pt x="279" y="80"/>
                  </a:lnTo>
                  <a:lnTo>
                    <a:pt x="39" y="624"/>
                  </a:lnTo>
                  <a:lnTo>
                    <a:pt x="504" y="677"/>
                  </a:lnTo>
                  <a:lnTo>
                    <a:pt x="443" y="439"/>
                  </a:lnTo>
                  <a:lnTo>
                    <a:pt x="463" y="412"/>
                  </a:lnTo>
                  <a:lnTo>
                    <a:pt x="463" y="4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21" name="Freeform 237"/>
            <p:cNvSpPr>
              <a:spLocks/>
            </p:cNvSpPr>
            <p:nvPr/>
          </p:nvSpPr>
          <p:spPr bwMode="auto">
            <a:xfrm>
              <a:off x="4051300" y="5495925"/>
              <a:ext cx="376238" cy="34925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204"/>
                </a:cxn>
                <a:cxn ang="0">
                  <a:pos x="55" y="220"/>
                </a:cxn>
                <a:cxn ang="0">
                  <a:pos x="237" y="13"/>
                </a:cxn>
                <a:cxn ang="0">
                  <a:pos x="198" y="8"/>
                </a:cxn>
                <a:cxn ang="0">
                  <a:pos x="41" y="191"/>
                </a:cxn>
                <a:cxn ang="0">
                  <a:pos x="35" y="191"/>
                </a:cxn>
                <a:cxn ang="0">
                  <a:pos x="131" y="2"/>
                </a:cxn>
                <a:cxn ang="0">
                  <a:pos x="92" y="0"/>
                </a:cxn>
                <a:cxn ang="0">
                  <a:pos x="92" y="0"/>
                </a:cxn>
              </a:cxnLst>
              <a:rect l="0" t="0" r="r" b="b"/>
              <a:pathLst>
                <a:path w="237" h="220">
                  <a:moveTo>
                    <a:pt x="92" y="0"/>
                  </a:moveTo>
                  <a:lnTo>
                    <a:pt x="0" y="204"/>
                  </a:lnTo>
                  <a:lnTo>
                    <a:pt x="55" y="220"/>
                  </a:lnTo>
                  <a:lnTo>
                    <a:pt x="237" y="13"/>
                  </a:lnTo>
                  <a:lnTo>
                    <a:pt x="198" y="8"/>
                  </a:lnTo>
                  <a:lnTo>
                    <a:pt x="41" y="191"/>
                  </a:lnTo>
                  <a:lnTo>
                    <a:pt x="35" y="191"/>
                  </a:lnTo>
                  <a:lnTo>
                    <a:pt x="131" y="2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22" name="Freeform 238"/>
            <p:cNvSpPr>
              <a:spLocks/>
            </p:cNvSpPr>
            <p:nvPr/>
          </p:nvSpPr>
          <p:spPr bwMode="auto">
            <a:xfrm>
              <a:off x="4810125" y="5565775"/>
              <a:ext cx="355600" cy="360363"/>
            </a:xfrm>
            <a:custGeom>
              <a:avLst/>
              <a:gdLst/>
              <a:ahLst/>
              <a:cxnLst>
                <a:cxn ang="0">
                  <a:pos x="143" y="5"/>
                </a:cxn>
                <a:cxn ang="0">
                  <a:pos x="224" y="219"/>
                </a:cxn>
                <a:cxn ang="0">
                  <a:pos x="159" y="227"/>
                </a:cxn>
                <a:cxn ang="0">
                  <a:pos x="0" y="0"/>
                </a:cxn>
                <a:cxn ang="0">
                  <a:pos x="39" y="0"/>
                </a:cxn>
                <a:cxn ang="0">
                  <a:pos x="176" y="198"/>
                </a:cxn>
                <a:cxn ang="0">
                  <a:pos x="181" y="194"/>
                </a:cxn>
                <a:cxn ang="0">
                  <a:pos x="113" y="10"/>
                </a:cxn>
                <a:cxn ang="0">
                  <a:pos x="143" y="5"/>
                </a:cxn>
                <a:cxn ang="0">
                  <a:pos x="143" y="5"/>
                </a:cxn>
              </a:cxnLst>
              <a:rect l="0" t="0" r="r" b="b"/>
              <a:pathLst>
                <a:path w="224" h="227">
                  <a:moveTo>
                    <a:pt x="143" y="5"/>
                  </a:moveTo>
                  <a:lnTo>
                    <a:pt x="224" y="219"/>
                  </a:lnTo>
                  <a:lnTo>
                    <a:pt x="159" y="22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76" y="198"/>
                  </a:lnTo>
                  <a:lnTo>
                    <a:pt x="181" y="194"/>
                  </a:lnTo>
                  <a:lnTo>
                    <a:pt x="113" y="10"/>
                  </a:lnTo>
                  <a:lnTo>
                    <a:pt x="143" y="5"/>
                  </a:lnTo>
                  <a:lnTo>
                    <a:pt x="143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23" name="Freeform 239"/>
            <p:cNvSpPr>
              <a:spLocks/>
            </p:cNvSpPr>
            <p:nvPr/>
          </p:nvSpPr>
          <p:spPr bwMode="auto">
            <a:xfrm>
              <a:off x="4051300" y="5813425"/>
              <a:ext cx="184150" cy="1222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2" y="75"/>
                </a:cxn>
                <a:cxn ang="0">
                  <a:pos x="116" y="77"/>
                </a:cxn>
                <a:cxn ang="0">
                  <a:pos x="59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16" h="77">
                  <a:moveTo>
                    <a:pt x="0" y="4"/>
                  </a:moveTo>
                  <a:lnTo>
                    <a:pt x="92" y="75"/>
                  </a:lnTo>
                  <a:lnTo>
                    <a:pt x="116" y="77"/>
                  </a:lnTo>
                  <a:lnTo>
                    <a:pt x="59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24" name="Freeform 240"/>
            <p:cNvSpPr>
              <a:spLocks/>
            </p:cNvSpPr>
            <p:nvPr/>
          </p:nvSpPr>
          <p:spPr bwMode="auto">
            <a:xfrm>
              <a:off x="5062538" y="5870575"/>
              <a:ext cx="206375" cy="92075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07" y="58"/>
                </a:cxn>
                <a:cxn ang="0">
                  <a:pos x="130" y="49"/>
                </a:cxn>
                <a:cxn ang="0">
                  <a:pos x="44" y="0"/>
                </a:cxn>
                <a:cxn ang="0">
                  <a:pos x="0" y="35"/>
                </a:cxn>
                <a:cxn ang="0">
                  <a:pos x="0" y="35"/>
                </a:cxn>
              </a:cxnLst>
              <a:rect l="0" t="0" r="r" b="b"/>
              <a:pathLst>
                <a:path w="130" h="58">
                  <a:moveTo>
                    <a:pt x="0" y="35"/>
                  </a:moveTo>
                  <a:lnTo>
                    <a:pt x="107" y="58"/>
                  </a:lnTo>
                  <a:lnTo>
                    <a:pt x="130" y="49"/>
                  </a:lnTo>
                  <a:lnTo>
                    <a:pt x="44" y="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25" name="Freeform 241"/>
            <p:cNvSpPr>
              <a:spLocks/>
            </p:cNvSpPr>
            <p:nvPr/>
          </p:nvSpPr>
          <p:spPr bwMode="auto">
            <a:xfrm>
              <a:off x="4846638" y="4981575"/>
              <a:ext cx="80963" cy="203200"/>
            </a:xfrm>
            <a:custGeom>
              <a:avLst/>
              <a:gdLst/>
              <a:ahLst/>
              <a:cxnLst>
                <a:cxn ang="0">
                  <a:pos x="32" y="128"/>
                </a:cxn>
                <a:cxn ang="0">
                  <a:pos x="0" y="14"/>
                </a:cxn>
                <a:cxn ang="0">
                  <a:pos x="12" y="0"/>
                </a:cxn>
                <a:cxn ang="0">
                  <a:pos x="51" y="119"/>
                </a:cxn>
                <a:cxn ang="0">
                  <a:pos x="32" y="128"/>
                </a:cxn>
                <a:cxn ang="0">
                  <a:pos x="32" y="128"/>
                </a:cxn>
              </a:cxnLst>
              <a:rect l="0" t="0" r="r" b="b"/>
              <a:pathLst>
                <a:path w="51" h="128">
                  <a:moveTo>
                    <a:pt x="32" y="128"/>
                  </a:moveTo>
                  <a:lnTo>
                    <a:pt x="0" y="14"/>
                  </a:lnTo>
                  <a:lnTo>
                    <a:pt x="12" y="0"/>
                  </a:lnTo>
                  <a:lnTo>
                    <a:pt x="51" y="119"/>
                  </a:lnTo>
                  <a:lnTo>
                    <a:pt x="32" y="128"/>
                  </a:lnTo>
                  <a:lnTo>
                    <a:pt x="32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26" name="Freeform 242"/>
            <p:cNvSpPr>
              <a:spLocks/>
            </p:cNvSpPr>
            <p:nvPr/>
          </p:nvSpPr>
          <p:spPr bwMode="auto">
            <a:xfrm>
              <a:off x="4900613" y="4922838"/>
              <a:ext cx="80963" cy="203200"/>
            </a:xfrm>
            <a:custGeom>
              <a:avLst/>
              <a:gdLst/>
              <a:ahLst/>
              <a:cxnLst>
                <a:cxn ang="0">
                  <a:pos x="36" y="128"/>
                </a:cxn>
                <a:cxn ang="0">
                  <a:pos x="0" y="17"/>
                </a:cxn>
                <a:cxn ang="0">
                  <a:pos x="14" y="0"/>
                </a:cxn>
                <a:cxn ang="0">
                  <a:pos x="51" y="121"/>
                </a:cxn>
                <a:cxn ang="0">
                  <a:pos x="36" y="128"/>
                </a:cxn>
                <a:cxn ang="0">
                  <a:pos x="36" y="128"/>
                </a:cxn>
              </a:cxnLst>
              <a:rect l="0" t="0" r="r" b="b"/>
              <a:pathLst>
                <a:path w="51" h="128">
                  <a:moveTo>
                    <a:pt x="36" y="128"/>
                  </a:moveTo>
                  <a:lnTo>
                    <a:pt x="0" y="17"/>
                  </a:lnTo>
                  <a:lnTo>
                    <a:pt x="14" y="0"/>
                  </a:lnTo>
                  <a:lnTo>
                    <a:pt x="51" y="121"/>
                  </a:lnTo>
                  <a:lnTo>
                    <a:pt x="36" y="128"/>
                  </a:lnTo>
                  <a:lnTo>
                    <a:pt x="36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27" name="Freeform 243"/>
            <p:cNvSpPr>
              <a:spLocks/>
            </p:cNvSpPr>
            <p:nvPr/>
          </p:nvSpPr>
          <p:spPr bwMode="auto">
            <a:xfrm>
              <a:off x="4959350" y="4865688"/>
              <a:ext cx="71438" cy="184150"/>
            </a:xfrm>
            <a:custGeom>
              <a:avLst/>
              <a:gdLst/>
              <a:ahLst/>
              <a:cxnLst>
                <a:cxn ang="0">
                  <a:pos x="28" y="116"/>
                </a:cxn>
                <a:cxn ang="0">
                  <a:pos x="0" y="16"/>
                </a:cxn>
                <a:cxn ang="0">
                  <a:pos x="12" y="0"/>
                </a:cxn>
                <a:cxn ang="0">
                  <a:pos x="45" y="94"/>
                </a:cxn>
                <a:cxn ang="0">
                  <a:pos x="28" y="116"/>
                </a:cxn>
                <a:cxn ang="0">
                  <a:pos x="28" y="116"/>
                </a:cxn>
              </a:cxnLst>
              <a:rect l="0" t="0" r="r" b="b"/>
              <a:pathLst>
                <a:path w="45" h="116">
                  <a:moveTo>
                    <a:pt x="28" y="116"/>
                  </a:moveTo>
                  <a:lnTo>
                    <a:pt x="0" y="16"/>
                  </a:lnTo>
                  <a:lnTo>
                    <a:pt x="12" y="0"/>
                  </a:lnTo>
                  <a:lnTo>
                    <a:pt x="45" y="94"/>
                  </a:lnTo>
                  <a:lnTo>
                    <a:pt x="28" y="116"/>
                  </a:lnTo>
                  <a:lnTo>
                    <a:pt x="2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28" name="Freeform 244"/>
            <p:cNvSpPr>
              <a:spLocks/>
            </p:cNvSpPr>
            <p:nvPr/>
          </p:nvSpPr>
          <p:spPr bwMode="auto">
            <a:xfrm>
              <a:off x="5013325" y="4811713"/>
              <a:ext cx="55563" cy="153988"/>
            </a:xfrm>
            <a:custGeom>
              <a:avLst/>
              <a:gdLst/>
              <a:ahLst/>
              <a:cxnLst>
                <a:cxn ang="0">
                  <a:pos x="23" y="97"/>
                </a:cxn>
                <a:cxn ang="0">
                  <a:pos x="0" y="17"/>
                </a:cxn>
                <a:cxn ang="0">
                  <a:pos x="15" y="0"/>
                </a:cxn>
                <a:cxn ang="0">
                  <a:pos x="35" y="72"/>
                </a:cxn>
                <a:cxn ang="0">
                  <a:pos x="23" y="97"/>
                </a:cxn>
                <a:cxn ang="0">
                  <a:pos x="23" y="97"/>
                </a:cxn>
              </a:cxnLst>
              <a:rect l="0" t="0" r="r" b="b"/>
              <a:pathLst>
                <a:path w="35" h="97">
                  <a:moveTo>
                    <a:pt x="23" y="9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35" y="72"/>
                  </a:lnTo>
                  <a:lnTo>
                    <a:pt x="23" y="97"/>
                  </a:lnTo>
                  <a:lnTo>
                    <a:pt x="23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29" name="Freeform 245"/>
            <p:cNvSpPr>
              <a:spLocks/>
            </p:cNvSpPr>
            <p:nvPr/>
          </p:nvSpPr>
          <p:spPr bwMode="auto">
            <a:xfrm>
              <a:off x="4508500" y="4083050"/>
              <a:ext cx="357188" cy="452438"/>
            </a:xfrm>
            <a:custGeom>
              <a:avLst/>
              <a:gdLst/>
              <a:ahLst/>
              <a:cxnLst>
                <a:cxn ang="0">
                  <a:pos x="225" y="285"/>
                </a:cxn>
                <a:cxn ang="0">
                  <a:pos x="66" y="4"/>
                </a:cxn>
                <a:cxn ang="0">
                  <a:pos x="0" y="0"/>
                </a:cxn>
                <a:cxn ang="0">
                  <a:pos x="52" y="274"/>
                </a:cxn>
                <a:cxn ang="0">
                  <a:pos x="80" y="272"/>
                </a:cxn>
                <a:cxn ang="0">
                  <a:pos x="30" y="20"/>
                </a:cxn>
                <a:cxn ang="0">
                  <a:pos x="46" y="20"/>
                </a:cxn>
                <a:cxn ang="0">
                  <a:pos x="188" y="281"/>
                </a:cxn>
                <a:cxn ang="0">
                  <a:pos x="225" y="285"/>
                </a:cxn>
                <a:cxn ang="0">
                  <a:pos x="225" y="285"/>
                </a:cxn>
              </a:cxnLst>
              <a:rect l="0" t="0" r="r" b="b"/>
              <a:pathLst>
                <a:path w="225" h="285">
                  <a:moveTo>
                    <a:pt x="225" y="285"/>
                  </a:moveTo>
                  <a:lnTo>
                    <a:pt x="66" y="4"/>
                  </a:lnTo>
                  <a:lnTo>
                    <a:pt x="0" y="0"/>
                  </a:lnTo>
                  <a:lnTo>
                    <a:pt x="52" y="274"/>
                  </a:lnTo>
                  <a:lnTo>
                    <a:pt x="80" y="272"/>
                  </a:lnTo>
                  <a:lnTo>
                    <a:pt x="30" y="20"/>
                  </a:lnTo>
                  <a:lnTo>
                    <a:pt x="46" y="20"/>
                  </a:lnTo>
                  <a:lnTo>
                    <a:pt x="188" y="281"/>
                  </a:lnTo>
                  <a:lnTo>
                    <a:pt x="225" y="285"/>
                  </a:lnTo>
                  <a:lnTo>
                    <a:pt x="225" y="2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0" name="Freeform 246"/>
            <p:cNvSpPr>
              <a:spLocks/>
            </p:cNvSpPr>
            <p:nvPr/>
          </p:nvSpPr>
          <p:spPr bwMode="auto">
            <a:xfrm>
              <a:off x="4505325" y="4003675"/>
              <a:ext cx="107950" cy="92075"/>
            </a:xfrm>
            <a:custGeom>
              <a:avLst/>
              <a:gdLst/>
              <a:ahLst/>
              <a:cxnLst>
                <a:cxn ang="0">
                  <a:pos x="68" y="56"/>
                </a:cxn>
                <a:cxn ang="0">
                  <a:pos x="58" y="25"/>
                </a:cxn>
                <a:cxn ang="0">
                  <a:pos x="48" y="6"/>
                </a:cxn>
                <a:cxn ang="0">
                  <a:pos x="36" y="0"/>
                </a:cxn>
                <a:cxn ang="0">
                  <a:pos x="15" y="2"/>
                </a:cxn>
                <a:cxn ang="0">
                  <a:pos x="5" y="8"/>
                </a:cxn>
                <a:cxn ang="0">
                  <a:pos x="0" y="17"/>
                </a:cxn>
                <a:cxn ang="0">
                  <a:pos x="0" y="32"/>
                </a:cxn>
                <a:cxn ang="0">
                  <a:pos x="2" y="58"/>
                </a:cxn>
                <a:cxn ang="0">
                  <a:pos x="30" y="58"/>
                </a:cxn>
                <a:cxn ang="0">
                  <a:pos x="23" y="36"/>
                </a:cxn>
                <a:cxn ang="0">
                  <a:pos x="21" y="27"/>
                </a:cxn>
                <a:cxn ang="0">
                  <a:pos x="23" y="23"/>
                </a:cxn>
                <a:cxn ang="0">
                  <a:pos x="28" y="21"/>
                </a:cxn>
                <a:cxn ang="0">
                  <a:pos x="32" y="23"/>
                </a:cxn>
                <a:cxn ang="0">
                  <a:pos x="36" y="34"/>
                </a:cxn>
                <a:cxn ang="0">
                  <a:pos x="41" y="56"/>
                </a:cxn>
                <a:cxn ang="0">
                  <a:pos x="68" y="56"/>
                </a:cxn>
                <a:cxn ang="0">
                  <a:pos x="68" y="56"/>
                </a:cxn>
              </a:cxnLst>
              <a:rect l="0" t="0" r="r" b="b"/>
              <a:pathLst>
                <a:path w="68" h="58">
                  <a:moveTo>
                    <a:pt x="68" y="56"/>
                  </a:moveTo>
                  <a:lnTo>
                    <a:pt x="58" y="25"/>
                  </a:lnTo>
                  <a:lnTo>
                    <a:pt x="48" y="6"/>
                  </a:lnTo>
                  <a:lnTo>
                    <a:pt x="36" y="0"/>
                  </a:lnTo>
                  <a:lnTo>
                    <a:pt x="15" y="2"/>
                  </a:lnTo>
                  <a:lnTo>
                    <a:pt x="5" y="8"/>
                  </a:lnTo>
                  <a:lnTo>
                    <a:pt x="0" y="17"/>
                  </a:lnTo>
                  <a:lnTo>
                    <a:pt x="0" y="32"/>
                  </a:lnTo>
                  <a:lnTo>
                    <a:pt x="2" y="58"/>
                  </a:lnTo>
                  <a:lnTo>
                    <a:pt x="30" y="58"/>
                  </a:lnTo>
                  <a:lnTo>
                    <a:pt x="23" y="36"/>
                  </a:lnTo>
                  <a:lnTo>
                    <a:pt x="21" y="27"/>
                  </a:lnTo>
                  <a:lnTo>
                    <a:pt x="23" y="23"/>
                  </a:lnTo>
                  <a:lnTo>
                    <a:pt x="28" y="21"/>
                  </a:lnTo>
                  <a:lnTo>
                    <a:pt x="32" y="23"/>
                  </a:lnTo>
                  <a:lnTo>
                    <a:pt x="36" y="34"/>
                  </a:lnTo>
                  <a:lnTo>
                    <a:pt x="41" y="56"/>
                  </a:lnTo>
                  <a:lnTo>
                    <a:pt x="68" y="56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1" name="Freeform 247"/>
            <p:cNvSpPr>
              <a:spLocks/>
            </p:cNvSpPr>
            <p:nvPr/>
          </p:nvSpPr>
          <p:spPr bwMode="auto">
            <a:xfrm>
              <a:off x="5508625" y="4914900"/>
              <a:ext cx="125413" cy="11430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74" y="32"/>
                </a:cxn>
                <a:cxn ang="0">
                  <a:pos x="79" y="42"/>
                </a:cxn>
                <a:cxn ang="0">
                  <a:pos x="79" y="59"/>
                </a:cxn>
                <a:cxn ang="0">
                  <a:pos x="71" y="68"/>
                </a:cxn>
                <a:cxn ang="0">
                  <a:pos x="57" y="72"/>
                </a:cxn>
                <a:cxn ang="0">
                  <a:pos x="41" y="68"/>
                </a:cxn>
                <a:cxn ang="0">
                  <a:pos x="0" y="42"/>
                </a:cxn>
                <a:cxn ang="0">
                  <a:pos x="20" y="26"/>
                </a:cxn>
                <a:cxn ang="0">
                  <a:pos x="43" y="48"/>
                </a:cxn>
                <a:cxn ang="0">
                  <a:pos x="49" y="50"/>
                </a:cxn>
                <a:cxn ang="0">
                  <a:pos x="52" y="50"/>
                </a:cxn>
                <a:cxn ang="0">
                  <a:pos x="57" y="46"/>
                </a:cxn>
                <a:cxn ang="0">
                  <a:pos x="55" y="42"/>
                </a:cxn>
                <a:cxn ang="0">
                  <a:pos x="49" y="32"/>
                </a:cxn>
                <a:cxn ang="0">
                  <a:pos x="32" y="18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79" h="72">
                  <a:moveTo>
                    <a:pt x="47" y="0"/>
                  </a:moveTo>
                  <a:lnTo>
                    <a:pt x="74" y="32"/>
                  </a:lnTo>
                  <a:lnTo>
                    <a:pt x="79" y="42"/>
                  </a:lnTo>
                  <a:lnTo>
                    <a:pt x="79" y="59"/>
                  </a:lnTo>
                  <a:lnTo>
                    <a:pt x="71" y="68"/>
                  </a:lnTo>
                  <a:lnTo>
                    <a:pt x="57" y="72"/>
                  </a:lnTo>
                  <a:lnTo>
                    <a:pt x="41" y="68"/>
                  </a:lnTo>
                  <a:lnTo>
                    <a:pt x="0" y="42"/>
                  </a:lnTo>
                  <a:lnTo>
                    <a:pt x="20" y="26"/>
                  </a:lnTo>
                  <a:lnTo>
                    <a:pt x="43" y="48"/>
                  </a:lnTo>
                  <a:lnTo>
                    <a:pt x="49" y="50"/>
                  </a:lnTo>
                  <a:lnTo>
                    <a:pt x="52" y="50"/>
                  </a:lnTo>
                  <a:lnTo>
                    <a:pt x="57" y="46"/>
                  </a:lnTo>
                  <a:lnTo>
                    <a:pt x="55" y="42"/>
                  </a:lnTo>
                  <a:lnTo>
                    <a:pt x="49" y="32"/>
                  </a:lnTo>
                  <a:lnTo>
                    <a:pt x="32" y="18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2" name="Freeform 248"/>
            <p:cNvSpPr>
              <a:spLocks/>
            </p:cNvSpPr>
            <p:nvPr/>
          </p:nvSpPr>
          <p:spPr bwMode="auto">
            <a:xfrm>
              <a:off x="5970588" y="3898900"/>
              <a:ext cx="984250" cy="1244600"/>
            </a:xfrm>
            <a:custGeom>
              <a:avLst/>
              <a:gdLst/>
              <a:ahLst/>
              <a:cxnLst>
                <a:cxn ang="0">
                  <a:pos x="54" y="712"/>
                </a:cxn>
                <a:cxn ang="0">
                  <a:pos x="91" y="730"/>
                </a:cxn>
                <a:cxn ang="0">
                  <a:pos x="131" y="744"/>
                </a:cxn>
                <a:cxn ang="0">
                  <a:pos x="172" y="752"/>
                </a:cxn>
                <a:cxn ang="0">
                  <a:pos x="216" y="756"/>
                </a:cxn>
                <a:cxn ang="0">
                  <a:pos x="275" y="754"/>
                </a:cxn>
                <a:cxn ang="0">
                  <a:pos x="336" y="740"/>
                </a:cxn>
                <a:cxn ang="0">
                  <a:pos x="393" y="716"/>
                </a:cxn>
                <a:cxn ang="0">
                  <a:pos x="446" y="684"/>
                </a:cxn>
                <a:cxn ang="0">
                  <a:pos x="491" y="644"/>
                </a:cxn>
                <a:cxn ang="0">
                  <a:pos x="529" y="596"/>
                </a:cxn>
                <a:cxn ang="0">
                  <a:pos x="559" y="542"/>
                </a:cxn>
                <a:cxn ang="0">
                  <a:pos x="579" y="483"/>
                </a:cxn>
                <a:cxn ang="0">
                  <a:pos x="591" y="420"/>
                </a:cxn>
                <a:cxn ang="0">
                  <a:pos x="590" y="354"/>
                </a:cxn>
                <a:cxn ang="0">
                  <a:pos x="577" y="291"/>
                </a:cxn>
                <a:cxn ang="0">
                  <a:pos x="555" y="233"/>
                </a:cxn>
                <a:cxn ang="0">
                  <a:pos x="524" y="180"/>
                </a:cxn>
                <a:cxn ang="0">
                  <a:pos x="486" y="133"/>
                </a:cxn>
                <a:cxn ang="0">
                  <a:pos x="438" y="92"/>
                </a:cxn>
                <a:cxn ang="0">
                  <a:pos x="386" y="61"/>
                </a:cxn>
                <a:cxn ang="0">
                  <a:pos x="327" y="39"/>
                </a:cxn>
                <a:cxn ang="0">
                  <a:pos x="266" y="27"/>
                </a:cxn>
                <a:cxn ang="0">
                  <a:pos x="217" y="26"/>
                </a:cxn>
                <a:cxn ang="0">
                  <a:pos x="192" y="27"/>
                </a:cxn>
                <a:cxn ang="0">
                  <a:pos x="158" y="31"/>
                </a:cxn>
                <a:cxn ang="0">
                  <a:pos x="114" y="44"/>
                </a:cxn>
                <a:cxn ang="0">
                  <a:pos x="69" y="63"/>
                </a:cxn>
                <a:cxn ang="0">
                  <a:pos x="27" y="89"/>
                </a:cxn>
                <a:cxn ang="0">
                  <a:pos x="7" y="70"/>
                </a:cxn>
                <a:cxn ang="0">
                  <a:pos x="51" y="43"/>
                </a:cxn>
                <a:cxn ang="0">
                  <a:pos x="95" y="22"/>
                </a:cxn>
                <a:cxn ang="0">
                  <a:pos x="129" y="12"/>
                </a:cxn>
                <a:cxn ang="0">
                  <a:pos x="155" y="5"/>
                </a:cxn>
                <a:cxn ang="0">
                  <a:pos x="181" y="1"/>
                </a:cxn>
                <a:cxn ang="0">
                  <a:pos x="210" y="0"/>
                </a:cxn>
                <a:cxn ang="0">
                  <a:pos x="249" y="0"/>
                </a:cxn>
                <a:cxn ang="0">
                  <a:pos x="316" y="8"/>
                </a:cxn>
                <a:cxn ang="0">
                  <a:pos x="380" y="29"/>
                </a:cxn>
                <a:cxn ang="0">
                  <a:pos x="438" y="60"/>
                </a:cxn>
                <a:cxn ang="0">
                  <a:pos x="491" y="100"/>
                </a:cxn>
                <a:cxn ang="0">
                  <a:pos x="535" y="148"/>
                </a:cxn>
                <a:cxn ang="0">
                  <a:pos x="572" y="204"/>
                </a:cxn>
                <a:cxn ang="0">
                  <a:pos x="598" y="265"/>
                </a:cxn>
                <a:cxn ang="0">
                  <a:pos x="615" y="331"/>
                </a:cxn>
                <a:cxn ang="0">
                  <a:pos x="620" y="402"/>
                </a:cxn>
                <a:cxn ang="0">
                  <a:pos x="612" y="471"/>
                </a:cxn>
                <a:cxn ang="0">
                  <a:pos x="592" y="535"/>
                </a:cxn>
                <a:cxn ang="0">
                  <a:pos x="563" y="594"/>
                </a:cxn>
                <a:cxn ang="0">
                  <a:pos x="524" y="647"/>
                </a:cxn>
                <a:cxn ang="0">
                  <a:pos x="477" y="693"/>
                </a:cxn>
                <a:cxn ang="0">
                  <a:pos x="423" y="730"/>
                </a:cxn>
                <a:cxn ang="0">
                  <a:pos x="363" y="759"/>
                </a:cxn>
                <a:cxn ang="0">
                  <a:pos x="297" y="776"/>
                </a:cxn>
                <a:cxn ang="0">
                  <a:pos x="230" y="784"/>
                </a:cxn>
                <a:cxn ang="0">
                  <a:pos x="193" y="782"/>
                </a:cxn>
                <a:cxn ang="0">
                  <a:pos x="146" y="774"/>
                </a:cxn>
                <a:cxn ang="0">
                  <a:pos x="99" y="762"/>
                </a:cxn>
                <a:cxn ang="0">
                  <a:pos x="57" y="744"/>
                </a:cxn>
                <a:cxn ang="0">
                  <a:pos x="23" y="725"/>
                </a:cxn>
              </a:cxnLst>
              <a:rect l="0" t="0" r="r" b="b"/>
              <a:pathLst>
                <a:path w="620" h="784">
                  <a:moveTo>
                    <a:pt x="23" y="725"/>
                  </a:moveTo>
                  <a:lnTo>
                    <a:pt x="28" y="720"/>
                  </a:lnTo>
                  <a:lnTo>
                    <a:pt x="33" y="715"/>
                  </a:lnTo>
                  <a:lnTo>
                    <a:pt x="38" y="710"/>
                  </a:lnTo>
                  <a:lnTo>
                    <a:pt x="45" y="706"/>
                  </a:lnTo>
                  <a:lnTo>
                    <a:pt x="49" y="709"/>
                  </a:lnTo>
                  <a:lnTo>
                    <a:pt x="54" y="712"/>
                  </a:lnTo>
                  <a:lnTo>
                    <a:pt x="58" y="714"/>
                  </a:lnTo>
                  <a:lnTo>
                    <a:pt x="64" y="718"/>
                  </a:lnTo>
                  <a:lnTo>
                    <a:pt x="69" y="720"/>
                  </a:lnTo>
                  <a:lnTo>
                    <a:pt x="75" y="723"/>
                  </a:lnTo>
                  <a:lnTo>
                    <a:pt x="79" y="725"/>
                  </a:lnTo>
                  <a:lnTo>
                    <a:pt x="86" y="728"/>
                  </a:lnTo>
                  <a:lnTo>
                    <a:pt x="91" y="730"/>
                  </a:lnTo>
                  <a:lnTo>
                    <a:pt x="96" y="732"/>
                  </a:lnTo>
                  <a:lnTo>
                    <a:pt x="101" y="734"/>
                  </a:lnTo>
                  <a:lnTo>
                    <a:pt x="108" y="735"/>
                  </a:lnTo>
                  <a:lnTo>
                    <a:pt x="113" y="738"/>
                  </a:lnTo>
                  <a:lnTo>
                    <a:pt x="119" y="740"/>
                  </a:lnTo>
                  <a:lnTo>
                    <a:pt x="125" y="742"/>
                  </a:lnTo>
                  <a:lnTo>
                    <a:pt x="131" y="744"/>
                  </a:lnTo>
                  <a:lnTo>
                    <a:pt x="136" y="745"/>
                  </a:lnTo>
                  <a:lnTo>
                    <a:pt x="143" y="747"/>
                  </a:lnTo>
                  <a:lnTo>
                    <a:pt x="148" y="747"/>
                  </a:lnTo>
                  <a:lnTo>
                    <a:pt x="154" y="749"/>
                  </a:lnTo>
                  <a:lnTo>
                    <a:pt x="160" y="750"/>
                  </a:lnTo>
                  <a:lnTo>
                    <a:pt x="166" y="751"/>
                  </a:lnTo>
                  <a:lnTo>
                    <a:pt x="172" y="752"/>
                  </a:lnTo>
                  <a:lnTo>
                    <a:pt x="179" y="753"/>
                  </a:lnTo>
                  <a:lnTo>
                    <a:pt x="185" y="754"/>
                  </a:lnTo>
                  <a:lnTo>
                    <a:pt x="191" y="754"/>
                  </a:lnTo>
                  <a:lnTo>
                    <a:pt x="197" y="755"/>
                  </a:lnTo>
                  <a:lnTo>
                    <a:pt x="204" y="756"/>
                  </a:lnTo>
                  <a:lnTo>
                    <a:pt x="210" y="756"/>
                  </a:lnTo>
                  <a:lnTo>
                    <a:pt x="216" y="756"/>
                  </a:lnTo>
                  <a:lnTo>
                    <a:pt x="224" y="756"/>
                  </a:lnTo>
                  <a:lnTo>
                    <a:pt x="230" y="758"/>
                  </a:lnTo>
                  <a:lnTo>
                    <a:pt x="238" y="756"/>
                  </a:lnTo>
                  <a:lnTo>
                    <a:pt x="248" y="756"/>
                  </a:lnTo>
                  <a:lnTo>
                    <a:pt x="257" y="756"/>
                  </a:lnTo>
                  <a:lnTo>
                    <a:pt x="266" y="755"/>
                  </a:lnTo>
                  <a:lnTo>
                    <a:pt x="275" y="754"/>
                  </a:lnTo>
                  <a:lnTo>
                    <a:pt x="284" y="753"/>
                  </a:lnTo>
                  <a:lnTo>
                    <a:pt x="292" y="751"/>
                  </a:lnTo>
                  <a:lnTo>
                    <a:pt x="301" y="749"/>
                  </a:lnTo>
                  <a:lnTo>
                    <a:pt x="310" y="747"/>
                  </a:lnTo>
                  <a:lnTo>
                    <a:pt x="318" y="745"/>
                  </a:lnTo>
                  <a:lnTo>
                    <a:pt x="327" y="742"/>
                  </a:lnTo>
                  <a:lnTo>
                    <a:pt x="336" y="740"/>
                  </a:lnTo>
                  <a:lnTo>
                    <a:pt x="344" y="736"/>
                  </a:lnTo>
                  <a:lnTo>
                    <a:pt x="353" y="734"/>
                  </a:lnTo>
                  <a:lnTo>
                    <a:pt x="361" y="731"/>
                  </a:lnTo>
                  <a:lnTo>
                    <a:pt x="370" y="729"/>
                  </a:lnTo>
                  <a:lnTo>
                    <a:pt x="377" y="725"/>
                  </a:lnTo>
                  <a:lnTo>
                    <a:pt x="386" y="721"/>
                  </a:lnTo>
                  <a:lnTo>
                    <a:pt x="393" y="716"/>
                  </a:lnTo>
                  <a:lnTo>
                    <a:pt x="401" y="712"/>
                  </a:lnTo>
                  <a:lnTo>
                    <a:pt x="409" y="708"/>
                  </a:lnTo>
                  <a:lnTo>
                    <a:pt x="416" y="704"/>
                  </a:lnTo>
                  <a:lnTo>
                    <a:pt x="424" y="699"/>
                  </a:lnTo>
                  <a:lnTo>
                    <a:pt x="431" y="694"/>
                  </a:lnTo>
                  <a:lnTo>
                    <a:pt x="438" y="689"/>
                  </a:lnTo>
                  <a:lnTo>
                    <a:pt x="446" y="684"/>
                  </a:lnTo>
                  <a:lnTo>
                    <a:pt x="452" y="679"/>
                  </a:lnTo>
                  <a:lnTo>
                    <a:pt x="459" y="673"/>
                  </a:lnTo>
                  <a:lnTo>
                    <a:pt x="466" y="667"/>
                  </a:lnTo>
                  <a:lnTo>
                    <a:pt x="472" y="662"/>
                  </a:lnTo>
                  <a:lnTo>
                    <a:pt x="479" y="656"/>
                  </a:lnTo>
                  <a:lnTo>
                    <a:pt x="486" y="650"/>
                  </a:lnTo>
                  <a:lnTo>
                    <a:pt x="491" y="644"/>
                  </a:lnTo>
                  <a:lnTo>
                    <a:pt x="497" y="638"/>
                  </a:lnTo>
                  <a:lnTo>
                    <a:pt x="503" y="630"/>
                  </a:lnTo>
                  <a:lnTo>
                    <a:pt x="509" y="624"/>
                  </a:lnTo>
                  <a:lnTo>
                    <a:pt x="513" y="618"/>
                  </a:lnTo>
                  <a:lnTo>
                    <a:pt x="518" y="610"/>
                  </a:lnTo>
                  <a:lnTo>
                    <a:pt x="524" y="603"/>
                  </a:lnTo>
                  <a:lnTo>
                    <a:pt x="529" y="596"/>
                  </a:lnTo>
                  <a:lnTo>
                    <a:pt x="534" y="588"/>
                  </a:lnTo>
                  <a:lnTo>
                    <a:pt x="538" y="581"/>
                  </a:lnTo>
                  <a:lnTo>
                    <a:pt x="543" y="573"/>
                  </a:lnTo>
                  <a:lnTo>
                    <a:pt x="548" y="566"/>
                  </a:lnTo>
                  <a:lnTo>
                    <a:pt x="552" y="558"/>
                  </a:lnTo>
                  <a:lnTo>
                    <a:pt x="555" y="550"/>
                  </a:lnTo>
                  <a:lnTo>
                    <a:pt x="559" y="542"/>
                  </a:lnTo>
                  <a:lnTo>
                    <a:pt x="564" y="534"/>
                  </a:lnTo>
                  <a:lnTo>
                    <a:pt x="566" y="526"/>
                  </a:lnTo>
                  <a:lnTo>
                    <a:pt x="569" y="517"/>
                  </a:lnTo>
                  <a:lnTo>
                    <a:pt x="572" y="508"/>
                  </a:lnTo>
                  <a:lnTo>
                    <a:pt x="575" y="500"/>
                  </a:lnTo>
                  <a:lnTo>
                    <a:pt x="577" y="491"/>
                  </a:lnTo>
                  <a:lnTo>
                    <a:pt x="579" y="483"/>
                  </a:lnTo>
                  <a:lnTo>
                    <a:pt x="581" y="473"/>
                  </a:lnTo>
                  <a:lnTo>
                    <a:pt x="585" y="466"/>
                  </a:lnTo>
                  <a:lnTo>
                    <a:pt x="586" y="457"/>
                  </a:lnTo>
                  <a:lnTo>
                    <a:pt x="588" y="448"/>
                  </a:lnTo>
                  <a:lnTo>
                    <a:pt x="589" y="439"/>
                  </a:lnTo>
                  <a:lnTo>
                    <a:pt x="590" y="429"/>
                  </a:lnTo>
                  <a:lnTo>
                    <a:pt x="591" y="420"/>
                  </a:lnTo>
                  <a:lnTo>
                    <a:pt x="592" y="410"/>
                  </a:lnTo>
                  <a:lnTo>
                    <a:pt x="592" y="401"/>
                  </a:lnTo>
                  <a:lnTo>
                    <a:pt x="592" y="392"/>
                  </a:lnTo>
                  <a:lnTo>
                    <a:pt x="592" y="383"/>
                  </a:lnTo>
                  <a:lnTo>
                    <a:pt x="592" y="373"/>
                  </a:lnTo>
                  <a:lnTo>
                    <a:pt x="591" y="364"/>
                  </a:lnTo>
                  <a:lnTo>
                    <a:pt x="590" y="354"/>
                  </a:lnTo>
                  <a:lnTo>
                    <a:pt x="589" y="345"/>
                  </a:lnTo>
                  <a:lnTo>
                    <a:pt x="588" y="337"/>
                  </a:lnTo>
                  <a:lnTo>
                    <a:pt x="586" y="327"/>
                  </a:lnTo>
                  <a:lnTo>
                    <a:pt x="585" y="319"/>
                  </a:lnTo>
                  <a:lnTo>
                    <a:pt x="581" y="309"/>
                  </a:lnTo>
                  <a:lnTo>
                    <a:pt x="579" y="301"/>
                  </a:lnTo>
                  <a:lnTo>
                    <a:pt x="577" y="291"/>
                  </a:lnTo>
                  <a:lnTo>
                    <a:pt x="575" y="283"/>
                  </a:lnTo>
                  <a:lnTo>
                    <a:pt x="572" y="274"/>
                  </a:lnTo>
                  <a:lnTo>
                    <a:pt x="569" y="266"/>
                  </a:lnTo>
                  <a:lnTo>
                    <a:pt x="566" y="258"/>
                  </a:lnTo>
                  <a:lnTo>
                    <a:pt x="564" y="250"/>
                  </a:lnTo>
                  <a:lnTo>
                    <a:pt x="559" y="241"/>
                  </a:lnTo>
                  <a:lnTo>
                    <a:pt x="555" y="233"/>
                  </a:lnTo>
                  <a:lnTo>
                    <a:pt x="552" y="225"/>
                  </a:lnTo>
                  <a:lnTo>
                    <a:pt x="548" y="218"/>
                  </a:lnTo>
                  <a:lnTo>
                    <a:pt x="543" y="209"/>
                  </a:lnTo>
                  <a:lnTo>
                    <a:pt x="538" y="202"/>
                  </a:lnTo>
                  <a:lnTo>
                    <a:pt x="534" y="194"/>
                  </a:lnTo>
                  <a:lnTo>
                    <a:pt x="529" y="187"/>
                  </a:lnTo>
                  <a:lnTo>
                    <a:pt x="524" y="180"/>
                  </a:lnTo>
                  <a:lnTo>
                    <a:pt x="518" y="172"/>
                  </a:lnTo>
                  <a:lnTo>
                    <a:pt x="513" y="165"/>
                  </a:lnTo>
                  <a:lnTo>
                    <a:pt x="509" y="160"/>
                  </a:lnTo>
                  <a:lnTo>
                    <a:pt x="503" y="152"/>
                  </a:lnTo>
                  <a:lnTo>
                    <a:pt x="497" y="146"/>
                  </a:lnTo>
                  <a:lnTo>
                    <a:pt x="491" y="140"/>
                  </a:lnTo>
                  <a:lnTo>
                    <a:pt x="486" y="133"/>
                  </a:lnTo>
                  <a:lnTo>
                    <a:pt x="479" y="127"/>
                  </a:lnTo>
                  <a:lnTo>
                    <a:pt x="472" y="121"/>
                  </a:lnTo>
                  <a:lnTo>
                    <a:pt x="466" y="114"/>
                  </a:lnTo>
                  <a:lnTo>
                    <a:pt x="459" y="109"/>
                  </a:lnTo>
                  <a:lnTo>
                    <a:pt x="452" y="104"/>
                  </a:lnTo>
                  <a:lnTo>
                    <a:pt x="446" y="98"/>
                  </a:lnTo>
                  <a:lnTo>
                    <a:pt x="438" y="92"/>
                  </a:lnTo>
                  <a:lnTo>
                    <a:pt x="431" y="88"/>
                  </a:lnTo>
                  <a:lnTo>
                    <a:pt x="424" y="83"/>
                  </a:lnTo>
                  <a:lnTo>
                    <a:pt x="416" y="78"/>
                  </a:lnTo>
                  <a:lnTo>
                    <a:pt x="409" y="73"/>
                  </a:lnTo>
                  <a:lnTo>
                    <a:pt x="401" y="70"/>
                  </a:lnTo>
                  <a:lnTo>
                    <a:pt x="393" y="65"/>
                  </a:lnTo>
                  <a:lnTo>
                    <a:pt x="386" y="61"/>
                  </a:lnTo>
                  <a:lnTo>
                    <a:pt x="377" y="58"/>
                  </a:lnTo>
                  <a:lnTo>
                    <a:pt x="370" y="54"/>
                  </a:lnTo>
                  <a:lnTo>
                    <a:pt x="361" y="50"/>
                  </a:lnTo>
                  <a:lnTo>
                    <a:pt x="353" y="47"/>
                  </a:lnTo>
                  <a:lnTo>
                    <a:pt x="344" y="44"/>
                  </a:lnTo>
                  <a:lnTo>
                    <a:pt x="336" y="42"/>
                  </a:lnTo>
                  <a:lnTo>
                    <a:pt x="327" y="39"/>
                  </a:lnTo>
                  <a:lnTo>
                    <a:pt x="318" y="37"/>
                  </a:lnTo>
                  <a:lnTo>
                    <a:pt x="310" y="34"/>
                  </a:lnTo>
                  <a:lnTo>
                    <a:pt x="301" y="32"/>
                  </a:lnTo>
                  <a:lnTo>
                    <a:pt x="292" y="31"/>
                  </a:lnTo>
                  <a:lnTo>
                    <a:pt x="284" y="29"/>
                  </a:lnTo>
                  <a:lnTo>
                    <a:pt x="275" y="28"/>
                  </a:lnTo>
                  <a:lnTo>
                    <a:pt x="266" y="27"/>
                  </a:lnTo>
                  <a:lnTo>
                    <a:pt x="257" y="26"/>
                  </a:lnTo>
                  <a:lnTo>
                    <a:pt x="248" y="26"/>
                  </a:lnTo>
                  <a:lnTo>
                    <a:pt x="238" y="26"/>
                  </a:lnTo>
                  <a:lnTo>
                    <a:pt x="230" y="26"/>
                  </a:lnTo>
                  <a:lnTo>
                    <a:pt x="226" y="26"/>
                  </a:lnTo>
                  <a:lnTo>
                    <a:pt x="221" y="26"/>
                  </a:lnTo>
                  <a:lnTo>
                    <a:pt x="217" y="26"/>
                  </a:lnTo>
                  <a:lnTo>
                    <a:pt x="214" y="26"/>
                  </a:lnTo>
                  <a:lnTo>
                    <a:pt x="210" y="26"/>
                  </a:lnTo>
                  <a:lnTo>
                    <a:pt x="207" y="26"/>
                  </a:lnTo>
                  <a:lnTo>
                    <a:pt x="203" y="26"/>
                  </a:lnTo>
                  <a:lnTo>
                    <a:pt x="199" y="27"/>
                  </a:lnTo>
                  <a:lnTo>
                    <a:pt x="195" y="27"/>
                  </a:lnTo>
                  <a:lnTo>
                    <a:pt x="192" y="27"/>
                  </a:lnTo>
                  <a:lnTo>
                    <a:pt x="188" y="27"/>
                  </a:lnTo>
                  <a:lnTo>
                    <a:pt x="185" y="28"/>
                  </a:lnTo>
                  <a:lnTo>
                    <a:pt x="177" y="29"/>
                  </a:lnTo>
                  <a:lnTo>
                    <a:pt x="170" y="30"/>
                  </a:lnTo>
                  <a:lnTo>
                    <a:pt x="166" y="30"/>
                  </a:lnTo>
                  <a:lnTo>
                    <a:pt x="163" y="31"/>
                  </a:lnTo>
                  <a:lnTo>
                    <a:pt x="158" y="31"/>
                  </a:lnTo>
                  <a:lnTo>
                    <a:pt x="155" y="32"/>
                  </a:lnTo>
                  <a:lnTo>
                    <a:pt x="148" y="34"/>
                  </a:lnTo>
                  <a:lnTo>
                    <a:pt x="141" y="37"/>
                  </a:lnTo>
                  <a:lnTo>
                    <a:pt x="134" y="38"/>
                  </a:lnTo>
                  <a:lnTo>
                    <a:pt x="128" y="40"/>
                  </a:lnTo>
                  <a:lnTo>
                    <a:pt x="120" y="42"/>
                  </a:lnTo>
                  <a:lnTo>
                    <a:pt x="114" y="44"/>
                  </a:lnTo>
                  <a:lnTo>
                    <a:pt x="107" y="46"/>
                  </a:lnTo>
                  <a:lnTo>
                    <a:pt x="100" y="48"/>
                  </a:lnTo>
                  <a:lnTo>
                    <a:pt x="93" y="51"/>
                  </a:lnTo>
                  <a:lnTo>
                    <a:pt x="88" y="54"/>
                  </a:lnTo>
                  <a:lnTo>
                    <a:pt x="80" y="57"/>
                  </a:lnTo>
                  <a:lnTo>
                    <a:pt x="75" y="60"/>
                  </a:lnTo>
                  <a:lnTo>
                    <a:pt x="69" y="63"/>
                  </a:lnTo>
                  <a:lnTo>
                    <a:pt x="63" y="66"/>
                  </a:lnTo>
                  <a:lnTo>
                    <a:pt x="56" y="70"/>
                  </a:lnTo>
                  <a:lnTo>
                    <a:pt x="51" y="73"/>
                  </a:lnTo>
                  <a:lnTo>
                    <a:pt x="45" y="77"/>
                  </a:lnTo>
                  <a:lnTo>
                    <a:pt x="38" y="81"/>
                  </a:lnTo>
                  <a:lnTo>
                    <a:pt x="32" y="85"/>
                  </a:lnTo>
                  <a:lnTo>
                    <a:pt x="27" y="89"/>
                  </a:lnTo>
                  <a:lnTo>
                    <a:pt x="21" y="92"/>
                  </a:lnTo>
                  <a:lnTo>
                    <a:pt x="16" y="98"/>
                  </a:lnTo>
                  <a:lnTo>
                    <a:pt x="12" y="91"/>
                  </a:lnTo>
                  <a:lnTo>
                    <a:pt x="9" y="85"/>
                  </a:lnTo>
                  <a:lnTo>
                    <a:pt x="5" y="80"/>
                  </a:lnTo>
                  <a:lnTo>
                    <a:pt x="0" y="74"/>
                  </a:lnTo>
                  <a:lnTo>
                    <a:pt x="7" y="70"/>
                  </a:lnTo>
                  <a:lnTo>
                    <a:pt x="12" y="65"/>
                  </a:lnTo>
                  <a:lnTo>
                    <a:pt x="18" y="61"/>
                  </a:lnTo>
                  <a:lnTo>
                    <a:pt x="25" y="57"/>
                  </a:lnTo>
                  <a:lnTo>
                    <a:pt x="31" y="53"/>
                  </a:lnTo>
                  <a:lnTo>
                    <a:pt x="37" y="49"/>
                  </a:lnTo>
                  <a:lnTo>
                    <a:pt x="44" y="46"/>
                  </a:lnTo>
                  <a:lnTo>
                    <a:pt x="51" y="43"/>
                  </a:lnTo>
                  <a:lnTo>
                    <a:pt x="57" y="39"/>
                  </a:lnTo>
                  <a:lnTo>
                    <a:pt x="64" y="36"/>
                  </a:lnTo>
                  <a:lnTo>
                    <a:pt x="71" y="32"/>
                  </a:lnTo>
                  <a:lnTo>
                    <a:pt x="78" y="29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2"/>
                  </a:lnTo>
                  <a:lnTo>
                    <a:pt x="99" y="22"/>
                  </a:lnTo>
                  <a:lnTo>
                    <a:pt x="103" y="20"/>
                  </a:lnTo>
                  <a:lnTo>
                    <a:pt x="107" y="20"/>
                  </a:lnTo>
                  <a:lnTo>
                    <a:pt x="114" y="17"/>
                  </a:lnTo>
                  <a:lnTo>
                    <a:pt x="121" y="14"/>
                  </a:lnTo>
                  <a:lnTo>
                    <a:pt x="125" y="12"/>
                  </a:lnTo>
                  <a:lnTo>
                    <a:pt x="129" y="12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9" y="8"/>
                  </a:lnTo>
                  <a:lnTo>
                    <a:pt x="144" y="8"/>
                  </a:lnTo>
                  <a:lnTo>
                    <a:pt x="147" y="7"/>
                  </a:lnTo>
                  <a:lnTo>
                    <a:pt x="151" y="6"/>
                  </a:lnTo>
                  <a:lnTo>
                    <a:pt x="155" y="5"/>
                  </a:lnTo>
                  <a:lnTo>
                    <a:pt x="158" y="5"/>
                  </a:lnTo>
                  <a:lnTo>
                    <a:pt x="163" y="4"/>
                  </a:lnTo>
                  <a:lnTo>
                    <a:pt x="167" y="4"/>
                  </a:lnTo>
                  <a:lnTo>
                    <a:pt x="170" y="3"/>
                  </a:lnTo>
                  <a:lnTo>
                    <a:pt x="174" y="2"/>
                  </a:lnTo>
                  <a:lnTo>
                    <a:pt x="177" y="1"/>
                  </a:lnTo>
                  <a:lnTo>
                    <a:pt x="181" y="1"/>
                  </a:lnTo>
                  <a:lnTo>
                    <a:pt x="186" y="1"/>
                  </a:lnTo>
                  <a:lnTo>
                    <a:pt x="190" y="0"/>
                  </a:lnTo>
                  <a:lnTo>
                    <a:pt x="193" y="0"/>
                  </a:lnTo>
                  <a:lnTo>
                    <a:pt x="197" y="0"/>
                  </a:lnTo>
                  <a:lnTo>
                    <a:pt x="201" y="0"/>
                  </a:lnTo>
                  <a:lnTo>
                    <a:pt x="206" y="0"/>
                  </a:lnTo>
                  <a:lnTo>
                    <a:pt x="210" y="0"/>
                  </a:lnTo>
                  <a:lnTo>
                    <a:pt x="214" y="0"/>
                  </a:lnTo>
                  <a:lnTo>
                    <a:pt x="217" y="0"/>
                  </a:lnTo>
                  <a:lnTo>
                    <a:pt x="221" y="0"/>
                  </a:lnTo>
                  <a:lnTo>
                    <a:pt x="226" y="0"/>
                  </a:lnTo>
                  <a:lnTo>
                    <a:pt x="230" y="0"/>
                  </a:lnTo>
                  <a:lnTo>
                    <a:pt x="239" y="0"/>
                  </a:lnTo>
                  <a:lnTo>
                    <a:pt x="249" y="0"/>
                  </a:lnTo>
                  <a:lnTo>
                    <a:pt x="258" y="0"/>
                  </a:lnTo>
                  <a:lnTo>
                    <a:pt x="269" y="1"/>
                  </a:lnTo>
                  <a:lnTo>
                    <a:pt x="278" y="1"/>
                  </a:lnTo>
                  <a:lnTo>
                    <a:pt x="288" y="3"/>
                  </a:lnTo>
                  <a:lnTo>
                    <a:pt x="297" y="5"/>
                  </a:lnTo>
                  <a:lnTo>
                    <a:pt x="307" y="7"/>
                  </a:lnTo>
                  <a:lnTo>
                    <a:pt x="316" y="8"/>
                  </a:lnTo>
                  <a:lnTo>
                    <a:pt x="326" y="10"/>
                  </a:lnTo>
                  <a:lnTo>
                    <a:pt x="334" y="12"/>
                  </a:lnTo>
                  <a:lnTo>
                    <a:pt x="344" y="17"/>
                  </a:lnTo>
                  <a:lnTo>
                    <a:pt x="353" y="19"/>
                  </a:lnTo>
                  <a:lnTo>
                    <a:pt x="363" y="22"/>
                  </a:lnTo>
                  <a:lnTo>
                    <a:pt x="371" y="25"/>
                  </a:lnTo>
                  <a:lnTo>
                    <a:pt x="380" y="29"/>
                  </a:lnTo>
                  <a:lnTo>
                    <a:pt x="388" y="32"/>
                  </a:lnTo>
                  <a:lnTo>
                    <a:pt x="397" y="37"/>
                  </a:lnTo>
                  <a:lnTo>
                    <a:pt x="406" y="41"/>
                  </a:lnTo>
                  <a:lnTo>
                    <a:pt x="414" y="46"/>
                  </a:lnTo>
                  <a:lnTo>
                    <a:pt x="423" y="49"/>
                  </a:lnTo>
                  <a:lnTo>
                    <a:pt x="431" y="56"/>
                  </a:lnTo>
                  <a:lnTo>
                    <a:pt x="438" y="60"/>
                  </a:lnTo>
                  <a:lnTo>
                    <a:pt x="447" y="66"/>
                  </a:lnTo>
                  <a:lnTo>
                    <a:pt x="454" y="70"/>
                  </a:lnTo>
                  <a:lnTo>
                    <a:pt x="461" y="76"/>
                  </a:lnTo>
                  <a:lnTo>
                    <a:pt x="469" y="82"/>
                  </a:lnTo>
                  <a:lnTo>
                    <a:pt x="477" y="88"/>
                  </a:lnTo>
                  <a:lnTo>
                    <a:pt x="484" y="94"/>
                  </a:lnTo>
                  <a:lnTo>
                    <a:pt x="491" y="100"/>
                  </a:lnTo>
                  <a:lnTo>
                    <a:pt x="497" y="107"/>
                  </a:lnTo>
                  <a:lnTo>
                    <a:pt x="506" y="114"/>
                  </a:lnTo>
                  <a:lnTo>
                    <a:pt x="511" y="120"/>
                  </a:lnTo>
                  <a:lnTo>
                    <a:pt x="517" y="127"/>
                  </a:lnTo>
                  <a:lnTo>
                    <a:pt x="524" y="133"/>
                  </a:lnTo>
                  <a:lnTo>
                    <a:pt x="530" y="141"/>
                  </a:lnTo>
                  <a:lnTo>
                    <a:pt x="535" y="148"/>
                  </a:lnTo>
                  <a:lnTo>
                    <a:pt x="541" y="156"/>
                  </a:lnTo>
                  <a:lnTo>
                    <a:pt x="547" y="163"/>
                  </a:lnTo>
                  <a:lnTo>
                    <a:pt x="553" y="171"/>
                  </a:lnTo>
                  <a:lnTo>
                    <a:pt x="557" y="179"/>
                  </a:lnTo>
                  <a:lnTo>
                    <a:pt x="563" y="187"/>
                  </a:lnTo>
                  <a:lnTo>
                    <a:pt x="567" y="194"/>
                  </a:lnTo>
                  <a:lnTo>
                    <a:pt x="572" y="204"/>
                  </a:lnTo>
                  <a:lnTo>
                    <a:pt x="576" y="211"/>
                  </a:lnTo>
                  <a:lnTo>
                    <a:pt x="580" y="221"/>
                  </a:lnTo>
                  <a:lnTo>
                    <a:pt x="585" y="229"/>
                  </a:lnTo>
                  <a:lnTo>
                    <a:pt x="589" y="239"/>
                  </a:lnTo>
                  <a:lnTo>
                    <a:pt x="592" y="247"/>
                  </a:lnTo>
                  <a:lnTo>
                    <a:pt x="596" y="255"/>
                  </a:lnTo>
                  <a:lnTo>
                    <a:pt x="598" y="265"/>
                  </a:lnTo>
                  <a:lnTo>
                    <a:pt x="601" y="274"/>
                  </a:lnTo>
                  <a:lnTo>
                    <a:pt x="605" y="284"/>
                  </a:lnTo>
                  <a:lnTo>
                    <a:pt x="607" y="293"/>
                  </a:lnTo>
                  <a:lnTo>
                    <a:pt x="609" y="303"/>
                  </a:lnTo>
                  <a:lnTo>
                    <a:pt x="612" y="312"/>
                  </a:lnTo>
                  <a:lnTo>
                    <a:pt x="613" y="322"/>
                  </a:lnTo>
                  <a:lnTo>
                    <a:pt x="615" y="331"/>
                  </a:lnTo>
                  <a:lnTo>
                    <a:pt x="616" y="342"/>
                  </a:lnTo>
                  <a:lnTo>
                    <a:pt x="618" y="351"/>
                  </a:lnTo>
                  <a:lnTo>
                    <a:pt x="618" y="362"/>
                  </a:lnTo>
                  <a:lnTo>
                    <a:pt x="619" y="371"/>
                  </a:lnTo>
                  <a:lnTo>
                    <a:pt x="620" y="382"/>
                  </a:lnTo>
                  <a:lnTo>
                    <a:pt x="620" y="392"/>
                  </a:lnTo>
                  <a:lnTo>
                    <a:pt x="620" y="402"/>
                  </a:lnTo>
                  <a:lnTo>
                    <a:pt x="619" y="412"/>
                  </a:lnTo>
                  <a:lnTo>
                    <a:pt x="618" y="422"/>
                  </a:lnTo>
                  <a:lnTo>
                    <a:pt x="618" y="432"/>
                  </a:lnTo>
                  <a:lnTo>
                    <a:pt x="616" y="442"/>
                  </a:lnTo>
                  <a:lnTo>
                    <a:pt x="615" y="451"/>
                  </a:lnTo>
                  <a:lnTo>
                    <a:pt x="613" y="461"/>
                  </a:lnTo>
                  <a:lnTo>
                    <a:pt x="612" y="471"/>
                  </a:lnTo>
                  <a:lnTo>
                    <a:pt x="609" y="480"/>
                  </a:lnTo>
                  <a:lnTo>
                    <a:pt x="607" y="489"/>
                  </a:lnTo>
                  <a:lnTo>
                    <a:pt x="605" y="499"/>
                  </a:lnTo>
                  <a:lnTo>
                    <a:pt x="601" y="508"/>
                  </a:lnTo>
                  <a:lnTo>
                    <a:pt x="598" y="517"/>
                  </a:lnTo>
                  <a:lnTo>
                    <a:pt x="596" y="526"/>
                  </a:lnTo>
                  <a:lnTo>
                    <a:pt x="592" y="535"/>
                  </a:lnTo>
                  <a:lnTo>
                    <a:pt x="589" y="545"/>
                  </a:lnTo>
                  <a:lnTo>
                    <a:pt x="585" y="552"/>
                  </a:lnTo>
                  <a:lnTo>
                    <a:pt x="580" y="561"/>
                  </a:lnTo>
                  <a:lnTo>
                    <a:pt x="576" y="569"/>
                  </a:lnTo>
                  <a:lnTo>
                    <a:pt x="572" y="578"/>
                  </a:lnTo>
                  <a:lnTo>
                    <a:pt x="567" y="586"/>
                  </a:lnTo>
                  <a:lnTo>
                    <a:pt x="563" y="594"/>
                  </a:lnTo>
                  <a:lnTo>
                    <a:pt x="557" y="602"/>
                  </a:lnTo>
                  <a:lnTo>
                    <a:pt x="553" y="610"/>
                  </a:lnTo>
                  <a:lnTo>
                    <a:pt x="547" y="618"/>
                  </a:lnTo>
                  <a:lnTo>
                    <a:pt x="541" y="625"/>
                  </a:lnTo>
                  <a:lnTo>
                    <a:pt x="535" y="632"/>
                  </a:lnTo>
                  <a:lnTo>
                    <a:pt x="530" y="641"/>
                  </a:lnTo>
                  <a:lnTo>
                    <a:pt x="524" y="647"/>
                  </a:lnTo>
                  <a:lnTo>
                    <a:pt x="517" y="654"/>
                  </a:lnTo>
                  <a:lnTo>
                    <a:pt x="511" y="662"/>
                  </a:lnTo>
                  <a:lnTo>
                    <a:pt x="506" y="669"/>
                  </a:lnTo>
                  <a:lnTo>
                    <a:pt x="497" y="674"/>
                  </a:lnTo>
                  <a:lnTo>
                    <a:pt x="491" y="681"/>
                  </a:lnTo>
                  <a:lnTo>
                    <a:pt x="484" y="687"/>
                  </a:lnTo>
                  <a:lnTo>
                    <a:pt x="477" y="693"/>
                  </a:lnTo>
                  <a:lnTo>
                    <a:pt x="469" y="699"/>
                  </a:lnTo>
                  <a:lnTo>
                    <a:pt x="461" y="705"/>
                  </a:lnTo>
                  <a:lnTo>
                    <a:pt x="454" y="710"/>
                  </a:lnTo>
                  <a:lnTo>
                    <a:pt x="447" y="716"/>
                  </a:lnTo>
                  <a:lnTo>
                    <a:pt x="438" y="721"/>
                  </a:lnTo>
                  <a:lnTo>
                    <a:pt x="431" y="726"/>
                  </a:lnTo>
                  <a:lnTo>
                    <a:pt x="423" y="730"/>
                  </a:lnTo>
                  <a:lnTo>
                    <a:pt x="414" y="735"/>
                  </a:lnTo>
                  <a:lnTo>
                    <a:pt x="406" y="740"/>
                  </a:lnTo>
                  <a:lnTo>
                    <a:pt x="397" y="744"/>
                  </a:lnTo>
                  <a:lnTo>
                    <a:pt x="388" y="748"/>
                  </a:lnTo>
                  <a:lnTo>
                    <a:pt x="380" y="753"/>
                  </a:lnTo>
                  <a:lnTo>
                    <a:pt x="371" y="755"/>
                  </a:lnTo>
                  <a:lnTo>
                    <a:pt x="363" y="759"/>
                  </a:lnTo>
                  <a:lnTo>
                    <a:pt x="353" y="762"/>
                  </a:lnTo>
                  <a:lnTo>
                    <a:pt x="344" y="766"/>
                  </a:lnTo>
                  <a:lnTo>
                    <a:pt x="334" y="768"/>
                  </a:lnTo>
                  <a:lnTo>
                    <a:pt x="326" y="770"/>
                  </a:lnTo>
                  <a:lnTo>
                    <a:pt x="316" y="772"/>
                  </a:lnTo>
                  <a:lnTo>
                    <a:pt x="307" y="775"/>
                  </a:lnTo>
                  <a:lnTo>
                    <a:pt x="297" y="776"/>
                  </a:lnTo>
                  <a:lnTo>
                    <a:pt x="288" y="779"/>
                  </a:lnTo>
                  <a:lnTo>
                    <a:pt x="278" y="780"/>
                  </a:lnTo>
                  <a:lnTo>
                    <a:pt x="269" y="781"/>
                  </a:lnTo>
                  <a:lnTo>
                    <a:pt x="258" y="782"/>
                  </a:lnTo>
                  <a:lnTo>
                    <a:pt x="249" y="783"/>
                  </a:lnTo>
                  <a:lnTo>
                    <a:pt x="239" y="783"/>
                  </a:lnTo>
                  <a:lnTo>
                    <a:pt x="230" y="784"/>
                  </a:lnTo>
                  <a:lnTo>
                    <a:pt x="226" y="783"/>
                  </a:lnTo>
                  <a:lnTo>
                    <a:pt x="221" y="783"/>
                  </a:lnTo>
                  <a:lnTo>
                    <a:pt x="218" y="783"/>
                  </a:lnTo>
                  <a:lnTo>
                    <a:pt x="215" y="783"/>
                  </a:lnTo>
                  <a:lnTo>
                    <a:pt x="208" y="783"/>
                  </a:lnTo>
                  <a:lnTo>
                    <a:pt x="201" y="783"/>
                  </a:lnTo>
                  <a:lnTo>
                    <a:pt x="193" y="782"/>
                  </a:lnTo>
                  <a:lnTo>
                    <a:pt x="187" y="781"/>
                  </a:lnTo>
                  <a:lnTo>
                    <a:pt x="179" y="781"/>
                  </a:lnTo>
                  <a:lnTo>
                    <a:pt x="173" y="780"/>
                  </a:lnTo>
                  <a:lnTo>
                    <a:pt x="166" y="779"/>
                  </a:lnTo>
                  <a:lnTo>
                    <a:pt x="158" y="778"/>
                  </a:lnTo>
                  <a:lnTo>
                    <a:pt x="152" y="775"/>
                  </a:lnTo>
                  <a:lnTo>
                    <a:pt x="146" y="774"/>
                  </a:lnTo>
                  <a:lnTo>
                    <a:pt x="139" y="772"/>
                  </a:lnTo>
                  <a:lnTo>
                    <a:pt x="133" y="771"/>
                  </a:lnTo>
                  <a:lnTo>
                    <a:pt x="126" y="769"/>
                  </a:lnTo>
                  <a:lnTo>
                    <a:pt x="119" y="768"/>
                  </a:lnTo>
                  <a:lnTo>
                    <a:pt x="113" y="766"/>
                  </a:lnTo>
                  <a:lnTo>
                    <a:pt x="107" y="764"/>
                  </a:lnTo>
                  <a:lnTo>
                    <a:pt x="99" y="762"/>
                  </a:lnTo>
                  <a:lnTo>
                    <a:pt x="93" y="760"/>
                  </a:lnTo>
                  <a:lnTo>
                    <a:pt x="88" y="758"/>
                  </a:lnTo>
                  <a:lnTo>
                    <a:pt x="81" y="754"/>
                  </a:lnTo>
                  <a:lnTo>
                    <a:pt x="75" y="752"/>
                  </a:lnTo>
                  <a:lnTo>
                    <a:pt x="69" y="750"/>
                  </a:lnTo>
                  <a:lnTo>
                    <a:pt x="64" y="747"/>
                  </a:lnTo>
                  <a:lnTo>
                    <a:pt x="57" y="744"/>
                  </a:lnTo>
                  <a:lnTo>
                    <a:pt x="51" y="741"/>
                  </a:lnTo>
                  <a:lnTo>
                    <a:pt x="46" y="738"/>
                  </a:lnTo>
                  <a:lnTo>
                    <a:pt x="39" y="734"/>
                  </a:lnTo>
                  <a:lnTo>
                    <a:pt x="33" y="731"/>
                  </a:lnTo>
                  <a:lnTo>
                    <a:pt x="28" y="727"/>
                  </a:lnTo>
                  <a:lnTo>
                    <a:pt x="23" y="725"/>
                  </a:lnTo>
                  <a:lnTo>
                    <a:pt x="23" y="7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3" name="Freeform 249"/>
            <p:cNvSpPr>
              <a:spLocks/>
            </p:cNvSpPr>
            <p:nvPr/>
          </p:nvSpPr>
          <p:spPr bwMode="auto">
            <a:xfrm>
              <a:off x="5715000" y="4183063"/>
              <a:ext cx="215900" cy="779463"/>
            </a:xfrm>
            <a:custGeom>
              <a:avLst/>
              <a:gdLst/>
              <a:ahLst/>
              <a:cxnLst>
                <a:cxn ang="0">
                  <a:pos x="27" y="227"/>
                </a:cxn>
                <a:cxn ang="0">
                  <a:pos x="28" y="246"/>
                </a:cxn>
                <a:cxn ang="0">
                  <a:pos x="30" y="265"/>
                </a:cxn>
                <a:cxn ang="0">
                  <a:pos x="33" y="283"/>
                </a:cxn>
                <a:cxn ang="0">
                  <a:pos x="36" y="301"/>
                </a:cxn>
                <a:cxn ang="0">
                  <a:pos x="41" y="318"/>
                </a:cxn>
                <a:cxn ang="0">
                  <a:pos x="47" y="334"/>
                </a:cxn>
                <a:cxn ang="0">
                  <a:pos x="54" y="352"/>
                </a:cxn>
                <a:cxn ang="0">
                  <a:pos x="61" y="369"/>
                </a:cxn>
                <a:cxn ang="0">
                  <a:pos x="69" y="385"/>
                </a:cxn>
                <a:cxn ang="0">
                  <a:pos x="78" y="400"/>
                </a:cxn>
                <a:cxn ang="0">
                  <a:pos x="88" y="415"/>
                </a:cxn>
                <a:cxn ang="0">
                  <a:pos x="106" y="440"/>
                </a:cxn>
                <a:cxn ang="0">
                  <a:pos x="130" y="468"/>
                </a:cxn>
                <a:cxn ang="0">
                  <a:pos x="119" y="487"/>
                </a:cxn>
                <a:cxn ang="0">
                  <a:pos x="94" y="469"/>
                </a:cxn>
                <a:cxn ang="0">
                  <a:pos x="78" y="451"/>
                </a:cxn>
                <a:cxn ang="0">
                  <a:pos x="68" y="436"/>
                </a:cxn>
                <a:cxn ang="0">
                  <a:pos x="57" y="421"/>
                </a:cxn>
                <a:cxn ang="0">
                  <a:pos x="48" y="405"/>
                </a:cxn>
                <a:cxn ang="0">
                  <a:pos x="39" y="387"/>
                </a:cxn>
                <a:cxn ang="0">
                  <a:pos x="32" y="370"/>
                </a:cxn>
                <a:cxn ang="0">
                  <a:pos x="25" y="352"/>
                </a:cxn>
                <a:cxn ang="0">
                  <a:pos x="18" y="333"/>
                </a:cxn>
                <a:cxn ang="0">
                  <a:pos x="12" y="315"/>
                </a:cxn>
                <a:cxn ang="0">
                  <a:pos x="8" y="296"/>
                </a:cxn>
                <a:cxn ang="0">
                  <a:pos x="5" y="276"/>
                </a:cxn>
                <a:cxn ang="0">
                  <a:pos x="1" y="258"/>
                </a:cxn>
                <a:cxn ang="0">
                  <a:pos x="0" y="238"/>
                </a:cxn>
                <a:cxn ang="0">
                  <a:pos x="0" y="219"/>
                </a:cxn>
                <a:cxn ang="0">
                  <a:pos x="0" y="202"/>
                </a:cxn>
                <a:cxn ang="0">
                  <a:pos x="0" y="187"/>
                </a:cxn>
                <a:cxn ang="0">
                  <a:pos x="2" y="163"/>
                </a:cxn>
                <a:cxn ang="0">
                  <a:pos x="6" y="134"/>
                </a:cxn>
                <a:cxn ang="0">
                  <a:pos x="13" y="109"/>
                </a:cxn>
                <a:cxn ang="0">
                  <a:pos x="20" y="83"/>
                </a:cxn>
                <a:cxn ang="0">
                  <a:pos x="30" y="59"/>
                </a:cxn>
                <a:cxn ang="0">
                  <a:pos x="41" y="34"/>
                </a:cxn>
                <a:cxn ang="0">
                  <a:pos x="55" y="11"/>
                </a:cxn>
                <a:cxn ang="0">
                  <a:pos x="71" y="3"/>
                </a:cxn>
                <a:cxn ang="0">
                  <a:pos x="91" y="0"/>
                </a:cxn>
                <a:cxn ang="0">
                  <a:pos x="84" y="15"/>
                </a:cxn>
                <a:cxn ang="0">
                  <a:pos x="69" y="40"/>
                </a:cxn>
                <a:cxn ang="0">
                  <a:pos x="57" y="64"/>
                </a:cxn>
                <a:cxn ang="0">
                  <a:pos x="47" y="90"/>
                </a:cxn>
                <a:cxn ang="0">
                  <a:pos x="38" y="118"/>
                </a:cxn>
                <a:cxn ang="0">
                  <a:pos x="32" y="142"/>
                </a:cxn>
                <a:cxn ang="0">
                  <a:pos x="30" y="161"/>
                </a:cxn>
                <a:cxn ang="0">
                  <a:pos x="28" y="179"/>
                </a:cxn>
                <a:cxn ang="0">
                  <a:pos x="27" y="193"/>
                </a:cxn>
                <a:cxn ang="0">
                  <a:pos x="27" y="209"/>
                </a:cxn>
              </a:cxnLst>
              <a:rect l="0" t="0" r="r" b="b"/>
              <a:pathLst>
                <a:path w="136" h="491">
                  <a:moveTo>
                    <a:pt x="27" y="213"/>
                  </a:moveTo>
                  <a:lnTo>
                    <a:pt x="27" y="218"/>
                  </a:lnTo>
                  <a:lnTo>
                    <a:pt x="27" y="222"/>
                  </a:lnTo>
                  <a:lnTo>
                    <a:pt x="27" y="227"/>
                  </a:lnTo>
                  <a:lnTo>
                    <a:pt x="27" y="232"/>
                  </a:lnTo>
                  <a:lnTo>
                    <a:pt x="27" y="236"/>
                  </a:lnTo>
                  <a:lnTo>
                    <a:pt x="27" y="241"/>
                  </a:lnTo>
                  <a:lnTo>
                    <a:pt x="28" y="246"/>
                  </a:lnTo>
                  <a:lnTo>
                    <a:pt x="28" y="251"/>
                  </a:lnTo>
                  <a:lnTo>
                    <a:pt x="28" y="255"/>
                  </a:lnTo>
                  <a:lnTo>
                    <a:pt x="29" y="260"/>
                  </a:lnTo>
                  <a:lnTo>
                    <a:pt x="30" y="265"/>
                  </a:lnTo>
                  <a:lnTo>
                    <a:pt x="30" y="269"/>
                  </a:lnTo>
                  <a:lnTo>
                    <a:pt x="31" y="273"/>
                  </a:lnTo>
                  <a:lnTo>
                    <a:pt x="32" y="279"/>
                  </a:lnTo>
                  <a:lnTo>
                    <a:pt x="33" y="283"/>
                  </a:lnTo>
                  <a:lnTo>
                    <a:pt x="34" y="287"/>
                  </a:lnTo>
                  <a:lnTo>
                    <a:pt x="34" y="291"/>
                  </a:lnTo>
                  <a:lnTo>
                    <a:pt x="36" y="296"/>
                  </a:lnTo>
                  <a:lnTo>
                    <a:pt x="36" y="301"/>
                  </a:lnTo>
                  <a:lnTo>
                    <a:pt x="37" y="305"/>
                  </a:lnTo>
                  <a:lnTo>
                    <a:pt x="38" y="309"/>
                  </a:lnTo>
                  <a:lnTo>
                    <a:pt x="40" y="313"/>
                  </a:lnTo>
                  <a:lnTo>
                    <a:pt x="41" y="318"/>
                  </a:lnTo>
                  <a:lnTo>
                    <a:pt x="44" y="323"/>
                  </a:lnTo>
                  <a:lnTo>
                    <a:pt x="45" y="326"/>
                  </a:lnTo>
                  <a:lnTo>
                    <a:pt x="46" y="330"/>
                  </a:lnTo>
                  <a:lnTo>
                    <a:pt x="47" y="334"/>
                  </a:lnTo>
                  <a:lnTo>
                    <a:pt x="49" y="340"/>
                  </a:lnTo>
                  <a:lnTo>
                    <a:pt x="51" y="343"/>
                  </a:lnTo>
                  <a:lnTo>
                    <a:pt x="52" y="348"/>
                  </a:lnTo>
                  <a:lnTo>
                    <a:pt x="54" y="352"/>
                  </a:lnTo>
                  <a:lnTo>
                    <a:pt x="56" y="356"/>
                  </a:lnTo>
                  <a:lnTo>
                    <a:pt x="58" y="361"/>
                  </a:lnTo>
                  <a:lnTo>
                    <a:pt x="59" y="365"/>
                  </a:lnTo>
                  <a:lnTo>
                    <a:pt x="61" y="369"/>
                  </a:lnTo>
                  <a:lnTo>
                    <a:pt x="64" y="373"/>
                  </a:lnTo>
                  <a:lnTo>
                    <a:pt x="66" y="376"/>
                  </a:lnTo>
                  <a:lnTo>
                    <a:pt x="68" y="381"/>
                  </a:lnTo>
                  <a:lnTo>
                    <a:pt x="69" y="385"/>
                  </a:lnTo>
                  <a:lnTo>
                    <a:pt x="72" y="389"/>
                  </a:lnTo>
                  <a:lnTo>
                    <a:pt x="74" y="392"/>
                  </a:lnTo>
                  <a:lnTo>
                    <a:pt x="76" y="396"/>
                  </a:lnTo>
                  <a:lnTo>
                    <a:pt x="78" y="400"/>
                  </a:lnTo>
                  <a:lnTo>
                    <a:pt x="80" y="404"/>
                  </a:lnTo>
                  <a:lnTo>
                    <a:pt x="82" y="407"/>
                  </a:lnTo>
                  <a:lnTo>
                    <a:pt x="86" y="411"/>
                  </a:lnTo>
                  <a:lnTo>
                    <a:pt x="88" y="415"/>
                  </a:lnTo>
                  <a:lnTo>
                    <a:pt x="91" y="420"/>
                  </a:lnTo>
                  <a:lnTo>
                    <a:pt x="95" y="426"/>
                  </a:lnTo>
                  <a:lnTo>
                    <a:pt x="100" y="433"/>
                  </a:lnTo>
                  <a:lnTo>
                    <a:pt x="106" y="440"/>
                  </a:lnTo>
                  <a:lnTo>
                    <a:pt x="112" y="447"/>
                  </a:lnTo>
                  <a:lnTo>
                    <a:pt x="117" y="454"/>
                  </a:lnTo>
                  <a:lnTo>
                    <a:pt x="124" y="461"/>
                  </a:lnTo>
                  <a:lnTo>
                    <a:pt x="130" y="468"/>
                  </a:lnTo>
                  <a:lnTo>
                    <a:pt x="136" y="474"/>
                  </a:lnTo>
                  <a:lnTo>
                    <a:pt x="130" y="479"/>
                  </a:lnTo>
                  <a:lnTo>
                    <a:pt x="125" y="483"/>
                  </a:lnTo>
                  <a:lnTo>
                    <a:pt x="119" y="487"/>
                  </a:lnTo>
                  <a:lnTo>
                    <a:pt x="114" y="491"/>
                  </a:lnTo>
                  <a:lnTo>
                    <a:pt x="107" y="484"/>
                  </a:lnTo>
                  <a:lnTo>
                    <a:pt x="100" y="477"/>
                  </a:lnTo>
                  <a:lnTo>
                    <a:pt x="94" y="469"/>
                  </a:lnTo>
                  <a:lnTo>
                    <a:pt x="88" y="463"/>
                  </a:lnTo>
                  <a:lnTo>
                    <a:pt x="85" y="459"/>
                  </a:lnTo>
                  <a:lnTo>
                    <a:pt x="82" y="454"/>
                  </a:lnTo>
                  <a:lnTo>
                    <a:pt x="78" y="451"/>
                  </a:lnTo>
                  <a:lnTo>
                    <a:pt x="76" y="447"/>
                  </a:lnTo>
                  <a:lnTo>
                    <a:pt x="73" y="444"/>
                  </a:lnTo>
                  <a:lnTo>
                    <a:pt x="71" y="440"/>
                  </a:lnTo>
                  <a:lnTo>
                    <a:pt x="68" y="436"/>
                  </a:lnTo>
                  <a:lnTo>
                    <a:pt x="66" y="432"/>
                  </a:lnTo>
                  <a:lnTo>
                    <a:pt x="62" y="429"/>
                  </a:lnTo>
                  <a:lnTo>
                    <a:pt x="59" y="425"/>
                  </a:lnTo>
                  <a:lnTo>
                    <a:pt x="57" y="421"/>
                  </a:lnTo>
                  <a:lnTo>
                    <a:pt x="55" y="416"/>
                  </a:lnTo>
                  <a:lnTo>
                    <a:pt x="52" y="412"/>
                  </a:lnTo>
                  <a:lnTo>
                    <a:pt x="50" y="408"/>
                  </a:lnTo>
                  <a:lnTo>
                    <a:pt x="48" y="405"/>
                  </a:lnTo>
                  <a:lnTo>
                    <a:pt x="46" y="401"/>
                  </a:lnTo>
                  <a:lnTo>
                    <a:pt x="44" y="395"/>
                  </a:lnTo>
                  <a:lnTo>
                    <a:pt x="41" y="391"/>
                  </a:lnTo>
                  <a:lnTo>
                    <a:pt x="39" y="387"/>
                  </a:lnTo>
                  <a:lnTo>
                    <a:pt x="37" y="383"/>
                  </a:lnTo>
                  <a:lnTo>
                    <a:pt x="36" y="379"/>
                  </a:lnTo>
                  <a:lnTo>
                    <a:pt x="34" y="374"/>
                  </a:lnTo>
                  <a:lnTo>
                    <a:pt x="32" y="370"/>
                  </a:lnTo>
                  <a:lnTo>
                    <a:pt x="30" y="366"/>
                  </a:lnTo>
                  <a:lnTo>
                    <a:pt x="28" y="362"/>
                  </a:lnTo>
                  <a:lnTo>
                    <a:pt x="27" y="356"/>
                  </a:lnTo>
                  <a:lnTo>
                    <a:pt x="25" y="352"/>
                  </a:lnTo>
                  <a:lnTo>
                    <a:pt x="22" y="348"/>
                  </a:lnTo>
                  <a:lnTo>
                    <a:pt x="21" y="343"/>
                  </a:lnTo>
                  <a:lnTo>
                    <a:pt x="19" y="339"/>
                  </a:lnTo>
                  <a:lnTo>
                    <a:pt x="18" y="333"/>
                  </a:lnTo>
                  <a:lnTo>
                    <a:pt x="17" y="330"/>
                  </a:lnTo>
                  <a:lnTo>
                    <a:pt x="15" y="325"/>
                  </a:lnTo>
                  <a:lnTo>
                    <a:pt x="13" y="320"/>
                  </a:lnTo>
                  <a:lnTo>
                    <a:pt x="12" y="315"/>
                  </a:lnTo>
                  <a:lnTo>
                    <a:pt x="12" y="311"/>
                  </a:lnTo>
                  <a:lnTo>
                    <a:pt x="10" y="306"/>
                  </a:lnTo>
                  <a:lnTo>
                    <a:pt x="10" y="301"/>
                  </a:lnTo>
                  <a:lnTo>
                    <a:pt x="8" y="296"/>
                  </a:lnTo>
                  <a:lnTo>
                    <a:pt x="8" y="292"/>
                  </a:lnTo>
                  <a:lnTo>
                    <a:pt x="6" y="287"/>
                  </a:lnTo>
                  <a:lnTo>
                    <a:pt x="6" y="282"/>
                  </a:lnTo>
                  <a:lnTo>
                    <a:pt x="5" y="276"/>
                  </a:lnTo>
                  <a:lnTo>
                    <a:pt x="4" y="272"/>
                  </a:lnTo>
                  <a:lnTo>
                    <a:pt x="2" y="267"/>
                  </a:lnTo>
                  <a:lnTo>
                    <a:pt x="2" y="263"/>
                  </a:lnTo>
                  <a:lnTo>
                    <a:pt x="1" y="258"/>
                  </a:lnTo>
                  <a:lnTo>
                    <a:pt x="1" y="253"/>
                  </a:lnTo>
                  <a:lnTo>
                    <a:pt x="0" y="248"/>
                  </a:lnTo>
                  <a:lnTo>
                    <a:pt x="0" y="243"/>
                  </a:lnTo>
                  <a:lnTo>
                    <a:pt x="0" y="238"/>
                  </a:lnTo>
                  <a:lnTo>
                    <a:pt x="0" y="233"/>
                  </a:lnTo>
                  <a:lnTo>
                    <a:pt x="0" y="228"/>
                  </a:lnTo>
                  <a:lnTo>
                    <a:pt x="0" y="223"/>
                  </a:lnTo>
                  <a:lnTo>
                    <a:pt x="0" y="219"/>
                  </a:lnTo>
                  <a:lnTo>
                    <a:pt x="0" y="213"/>
                  </a:lnTo>
                  <a:lnTo>
                    <a:pt x="0" y="209"/>
                  </a:lnTo>
                  <a:lnTo>
                    <a:pt x="0" y="206"/>
                  </a:lnTo>
                  <a:lnTo>
                    <a:pt x="0" y="202"/>
                  </a:lnTo>
                  <a:lnTo>
                    <a:pt x="0" y="199"/>
                  </a:lnTo>
                  <a:lnTo>
                    <a:pt x="0" y="194"/>
                  </a:lnTo>
                  <a:lnTo>
                    <a:pt x="0" y="190"/>
                  </a:lnTo>
                  <a:lnTo>
                    <a:pt x="0" y="187"/>
                  </a:lnTo>
                  <a:lnTo>
                    <a:pt x="0" y="184"/>
                  </a:lnTo>
                  <a:lnTo>
                    <a:pt x="0" y="176"/>
                  </a:lnTo>
                  <a:lnTo>
                    <a:pt x="1" y="170"/>
                  </a:lnTo>
                  <a:lnTo>
                    <a:pt x="2" y="163"/>
                  </a:lnTo>
                  <a:lnTo>
                    <a:pt x="4" y="156"/>
                  </a:lnTo>
                  <a:lnTo>
                    <a:pt x="5" y="149"/>
                  </a:lnTo>
                  <a:lnTo>
                    <a:pt x="6" y="142"/>
                  </a:lnTo>
                  <a:lnTo>
                    <a:pt x="6" y="134"/>
                  </a:lnTo>
                  <a:lnTo>
                    <a:pt x="8" y="129"/>
                  </a:lnTo>
                  <a:lnTo>
                    <a:pt x="9" y="122"/>
                  </a:lnTo>
                  <a:lnTo>
                    <a:pt x="11" y="115"/>
                  </a:lnTo>
                  <a:lnTo>
                    <a:pt x="13" y="109"/>
                  </a:lnTo>
                  <a:lnTo>
                    <a:pt x="15" y="103"/>
                  </a:lnTo>
                  <a:lnTo>
                    <a:pt x="16" y="95"/>
                  </a:lnTo>
                  <a:lnTo>
                    <a:pt x="18" y="89"/>
                  </a:lnTo>
                  <a:lnTo>
                    <a:pt x="20" y="83"/>
                  </a:lnTo>
                  <a:lnTo>
                    <a:pt x="22" y="76"/>
                  </a:lnTo>
                  <a:lnTo>
                    <a:pt x="25" y="70"/>
                  </a:lnTo>
                  <a:lnTo>
                    <a:pt x="27" y="64"/>
                  </a:lnTo>
                  <a:lnTo>
                    <a:pt x="30" y="59"/>
                  </a:lnTo>
                  <a:lnTo>
                    <a:pt x="33" y="52"/>
                  </a:lnTo>
                  <a:lnTo>
                    <a:pt x="35" y="46"/>
                  </a:lnTo>
                  <a:lnTo>
                    <a:pt x="38" y="40"/>
                  </a:lnTo>
                  <a:lnTo>
                    <a:pt x="41" y="34"/>
                  </a:lnTo>
                  <a:lnTo>
                    <a:pt x="45" y="28"/>
                  </a:lnTo>
                  <a:lnTo>
                    <a:pt x="48" y="22"/>
                  </a:lnTo>
                  <a:lnTo>
                    <a:pt x="51" y="17"/>
                  </a:lnTo>
                  <a:lnTo>
                    <a:pt x="55" y="11"/>
                  </a:lnTo>
                  <a:lnTo>
                    <a:pt x="59" y="6"/>
                  </a:lnTo>
                  <a:lnTo>
                    <a:pt x="62" y="5"/>
                  </a:lnTo>
                  <a:lnTo>
                    <a:pt x="67" y="4"/>
                  </a:lnTo>
                  <a:lnTo>
                    <a:pt x="71" y="3"/>
                  </a:lnTo>
                  <a:lnTo>
                    <a:pt x="76" y="3"/>
                  </a:lnTo>
                  <a:lnTo>
                    <a:pt x="80" y="1"/>
                  </a:lnTo>
                  <a:lnTo>
                    <a:pt x="86" y="1"/>
                  </a:lnTo>
                  <a:lnTo>
                    <a:pt x="91" y="0"/>
                  </a:lnTo>
                  <a:lnTo>
                    <a:pt x="96" y="0"/>
                  </a:lnTo>
                  <a:lnTo>
                    <a:pt x="92" y="5"/>
                  </a:lnTo>
                  <a:lnTo>
                    <a:pt x="88" y="10"/>
                  </a:lnTo>
                  <a:lnTo>
                    <a:pt x="84" y="15"/>
                  </a:lnTo>
                  <a:lnTo>
                    <a:pt x="80" y="22"/>
                  </a:lnTo>
                  <a:lnTo>
                    <a:pt x="76" y="28"/>
                  </a:lnTo>
                  <a:lnTo>
                    <a:pt x="73" y="34"/>
                  </a:lnTo>
                  <a:lnTo>
                    <a:pt x="69" y="40"/>
                  </a:lnTo>
                  <a:lnTo>
                    <a:pt x="67" y="46"/>
                  </a:lnTo>
                  <a:lnTo>
                    <a:pt x="64" y="52"/>
                  </a:lnTo>
                  <a:lnTo>
                    <a:pt x="60" y="59"/>
                  </a:lnTo>
                  <a:lnTo>
                    <a:pt x="57" y="64"/>
                  </a:lnTo>
                  <a:lnTo>
                    <a:pt x="54" y="71"/>
                  </a:lnTo>
                  <a:lnTo>
                    <a:pt x="52" y="76"/>
                  </a:lnTo>
                  <a:lnTo>
                    <a:pt x="49" y="84"/>
                  </a:lnTo>
                  <a:lnTo>
                    <a:pt x="47" y="90"/>
                  </a:lnTo>
                  <a:lnTo>
                    <a:pt x="45" y="98"/>
                  </a:lnTo>
                  <a:lnTo>
                    <a:pt x="42" y="104"/>
                  </a:lnTo>
                  <a:lnTo>
                    <a:pt x="40" y="111"/>
                  </a:lnTo>
                  <a:lnTo>
                    <a:pt x="38" y="118"/>
                  </a:lnTo>
                  <a:lnTo>
                    <a:pt x="37" y="125"/>
                  </a:lnTo>
                  <a:lnTo>
                    <a:pt x="35" y="131"/>
                  </a:lnTo>
                  <a:lnTo>
                    <a:pt x="33" y="139"/>
                  </a:lnTo>
                  <a:lnTo>
                    <a:pt x="32" y="142"/>
                  </a:lnTo>
                  <a:lnTo>
                    <a:pt x="32" y="146"/>
                  </a:lnTo>
                  <a:lnTo>
                    <a:pt x="31" y="149"/>
                  </a:lnTo>
                  <a:lnTo>
                    <a:pt x="31" y="153"/>
                  </a:lnTo>
                  <a:lnTo>
                    <a:pt x="30" y="161"/>
                  </a:lnTo>
                  <a:lnTo>
                    <a:pt x="29" y="168"/>
                  </a:lnTo>
                  <a:lnTo>
                    <a:pt x="28" y="171"/>
                  </a:lnTo>
                  <a:lnTo>
                    <a:pt x="28" y="175"/>
                  </a:lnTo>
                  <a:lnTo>
                    <a:pt x="28" y="179"/>
                  </a:lnTo>
                  <a:lnTo>
                    <a:pt x="28" y="183"/>
                  </a:lnTo>
                  <a:lnTo>
                    <a:pt x="27" y="186"/>
                  </a:lnTo>
                  <a:lnTo>
                    <a:pt x="27" y="190"/>
                  </a:lnTo>
                  <a:lnTo>
                    <a:pt x="27" y="193"/>
                  </a:lnTo>
                  <a:lnTo>
                    <a:pt x="27" y="198"/>
                  </a:lnTo>
                  <a:lnTo>
                    <a:pt x="27" y="202"/>
                  </a:lnTo>
                  <a:lnTo>
                    <a:pt x="27" y="206"/>
                  </a:lnTo>
                  <a:lnTo>
                    <a:pt x="27" y="209"/>
                  </a:lnTo>
                  <a:lnTo>
                    <a:pt x="27" y="213"/>
                  </a:lnTo>
                  <a:lnTo>
                    <a:pt x="27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4" name="Freeform 250"/>
            <p:cNvSpPr>
              <a:spLocks/>
            </p:cNvSpPr>
            <p:nvPr/>
          </p:nvSpPr>
          <p:spPr bwMode="auto">
            <a:xfrm>
              <a:off x="5837238" y="4251325"/>
              <a:ext cx="176213" cy="623888"/>
            </a:xfrm>
            <a:custGeom>
              <a:avLst/>
              <a:gdLst/>
              <a:ahLst/>
              <a:cxnLst>
                <a:cxn ang="0">
                  <a:pos x="23" y="178"/>
                </a:cxn>
                <a:cxn ang="0">
                  <a:pos x="23" y="188"/>
                </a:cxn>
                <a:cxn ang="0">
                  <a:pos x="24" y="200"/>
                </a:cxn>
                <a:cxn ang="0">
                  <a:pos x="25" y="211"/>
                </a:cxn>
                <a:cxn ang="0">
                  <a:pos x="27" y="222"/>
                </a:cxn>
                <a:cxn ang="0">
                  <a:pos x="30" y="237"/>
                </a:cxn>
                <a:cxn ang="0">
                  <a:pos x="36" y="258"/>
                </a:cxn>
                <a:cxn ang="0">
                  <a:pos x="42" y="278"/>
                </a:cxn>
                <a:cxn ang="0">
                  <a:pos x="52" y="298"/>
                </a:cxn>
                <a:cxn ang="0">
                  <a:pos x="60" y="317"/>
                </a:cxn>
                <a:cxn ang="0">
                  <a:pos x="73" y="336"/>
                </a:cxn>
                <a:cxn ang="0">
                  <a:pos x="85" y="351"/>
                </a:cxn>
                <a:cxn ang="0">
                  <a:pos x="99" y="368"/>
                </a:cxn>
                <a:cxn ang="0">
                  <a:pos x="105" y="382"/>
                </a:cxn>
                <a:cxn ang="0">
                  <a:pos x="93" y="393"/>
                </a:cxn>
                <a:cxn ang="0">
                  <a:pos x="75" y="376"/>
                </a:cxn>
                <a:cxn ang="0">
                  <a:pos x="61" y="358"/>
                </a:cxn>
                <a:cxn ang="0">
                  <a:pos x="49" y="339"/>
                </a:cxn>
                <a:cxn ang="0">
                  <a:pos x="37" y="319"/>
                </a:cxn>
                <a:cxn ang="0">
                  <a:pos x="28" y="299"/>
                </a:cxn>
                <a:cxn ang="0">
                  <a:pos x="21" y="285"/>
                </a:cxn>
                <a:cxn ang="0">
                  <a:pos x="16" y="273"/>
                </a:cxn>
                <a:cxn ang="0">
                  <a:pos x="14" y="263"/>
                </a:cxn>
                <a:cxn ang="0">
                  <a:pos x="10" y="251"/>
                </a:cxn>
                <a:cxn ang="0">
                  <a:pos x="8" y="241"/>
                </a:cxn>
                <a:cxn ang="0">
                  <a:pos x="5" y="229"/>
                </a:cxn>
                <a:cxn ang="0">
                  <a:pos x="3" y="218"/>
                </a:cxn>
                <a:cxn ang="0">
                  <a:pos x="1" y="205"/>
                </a:cxn>
                <a:cxn ang="0">
                  <a:pos x="0" y="193"/>
                </a:cxn>
                <a:cxn ang="0">
                  <a:pos x="0" y="182"/>
                </a:cxn>
                <a:cxn ang="0">
                  <a:pos x="0" y="170"/>
                </a:cxn>
                <a:cxn ang="0">
                  <a:pos x="0" y="152"/>
                </a:cxn>
                <a:cxn ang="0">
                  <a:pos x="1" y="136"/>
                </a:cxn>
                <a:cxn ang="0">
                  <a:pos x="3" y="119"/>
                </a:cxn>
                <a:cxn ang="0">
                  <a:pos x="7" y="103"/>
                </a:cxn>
                <a:cxn ang="0">
                  <a:pos x="11" y="87"/>
                </a:cxn>
                <a:cxn ang="0">
                  <a:pos x="16" y="71"/>
                </a:cxn>
                <a:cxn ang="0">
                  <a:pos x="21" y="56"/>
                </a:cxn>
                <a:cxn ang="0">
                  <a:pos x="28" y="42"/>
                </a:cxn>
                <a:cxn ang="0">
                  <a:pos x="34" y="26"/>
                </a:cxn>
                <a:cxn ang="0">
                  <a:pos x="41" y="12"/>
                </a:cxn>
                <a:cxn ang="0">
                  <a:pos x="51" y="3"/>
                </a:cxn>
                <a:cxn ang="0">
                  <a:pos x="62" y="1"/>
                </a:cxn>
                <a:cxn ang="0">
                  <a:pos x="74" y="0"/>
                </a:cxn>
                <a:cxn ang="0">
                  <a:pos x="71" y="8"/>
                </a:cxn>
                <a:cxn ang="0">
                  <a:pos x="61" y="21"/>
                </a:cxn>
                <a:cxn ang="0">
                  <a:pos x="54" y="36"/>
                </a:cxn>
                <a:cxn ang="0">
                  <a:pos x="47" y="51"/>
                </a:cxn>
                <a:cxn ang="0">
                  <a:pos x="40" y="66"/>
                </a:cxn>
                <a:cxn ang="0">
                  <a:pos x="35" y="82"/>
                </a:cxn>
                <a:cxn ang="0">
                  <a:pos x="31" y="99"/>
                </a:cxn>
                <a:cxn ang="0">
                  <a:pos x="27" y="116"/>
                </a:cxn>
                <a:cxn ang="0">
                  <a:pos x="24" y="133"/>
                </a:cxn>
                <a:cxn ang="0">
                  <a:pos x="23" y="151"/>
                </a:cxn>
                <a:cxn ang="0">
                  <a:pos x="23" y="170"/>
                </a:cxn>
              </a:cxnLst>
              <a:rect l="0" t="0" r="r" b="b"/>
              <a:pathLst>
                <a:path w="111" h="393">
                  <a:moveTo>
                    <a:pt x="23" y="170"/>
                  </a:moveTo>
                  <a:lnTo>
                    <a:pt x="23" y="173"/>
                  </a:lnTo>
                  <a:lnTo>
                    <a:pt x="23" y="178"/>
                  </a:lnTo>
                  <a:lnTo>
                    <a:pt x="23" y="181"/>
                  </a:lnTo>
                  <a:lnTo>
                    <a:pt x="23" y="185"/>
                  </a:lnTo>
                  <a:lnTo>
                    <a:pt x="23" y="188"/>
                  </a:lnTo>
                  <a:lnTo>
                    <a:pt x="23" y="192"/>
                  </a:lnTo>
                  <a:lnTo>
                    <a:pt x="23" y="196"/>
                  </a:lnTo>
                  <a:lnTo>
                    <a:pt x="24" y="200"/>
                  </a:lnTo>
                  <a:lnTo>
                    <a:pt x="24" y="203"/>
                  </a:lnTo>
                  <a:lnTo>
                    <a:pt x="24" y="207"/>
                  </a:lnTo>
                  <a:lnTo>
                    <a:pt x="25" y="211"/>
                  </a:lnTo>
                  <a:lnTo>
                    <a:pt x="25" y="215"/>
                  </a:lnTo>
                  <a:lnTo>
                    <a:pt x="25" y="218"/>
                  </a:lnTo>
                  <a:lnTo>
                    <a:pt x="27" y="222"/>
                  </a:lnTo>
                  <a:lnTo>
                    <a:pt x="28" y="226"/>
                  </a:lnTo>
                  <a:lnTo>
                    <a:pt x="29" y="229"/>
                  </a:lnTo>
                  <a:lnTo>
                    <a:pt x="30" y="237"/>
                  </a:lnTo>
                  <a:lnTo>
                    <a:pt x="31" y="244"/>
                  </a:lnTo>
                  <a:lnTo>
                    <a:pt x="33" y="250"/>
                  </a:lnTo>
                  <a:lnTo>
                    <a:pt x="36" y="258"/>
                  </a:lnTo>
                  <a:lnTo>
                    <a:pt x="38" y="265"/>
                  </a:lnTo>
                  <a:lnTo>
                    <a:pt x="40" y="271"/>
                  </a:lnTo>
                  <a:lnTo>
                    <a:pt x="42" y="278"/>
                  </a:lnTo>
                  <a:lnTo>
                    <a:pt x="45" y="285"/>
                  </a:lnTo>
                  <a:lnTo>
                    <a:pt x="48" y="291"/>
                  </a:lnTo>
                  <a:lnTo>
                    <a:pt x="52" y="298"/>
                  </a:lnTo>
                  <a:lnTo>
                    <a:pt x="54" y="304"/>
                  </a:lnTo>
                  <a:lnTo>
                    <a:pt x="58" y="310"/>
                  </a:lnTo>
                  <a:lnTo>
                    <a:pt x="60" y="317"/>
                  </a:lnTo>
                  <a:lnTo>
                    <a:pt x="64" y="323"/>
                  </a:lnTo>
                  <a:lnTo>
                    <a:pt x="69" y="328"/>
                  </a:lnTo>
                  <a:lnTo>
                    <a:pt x="73" y="336"/>
                  </a:lnTo>
                  <a:lnTo>
                    <a:pt x="77" y="341"/>
                  </a:lnTo>
                  <a:lnTo>
                    <a:pt x="81" y="346"/>
                  </a:lnTo>
                  <a:lnTo>
                    <a:pt x="85" y="351"/>
                  </a:lnTo>
                  <a:lnTo>
                    <a:pt x="91" y="358"/>
                  </a:lnTo>
                  <a:lnTo>
                    <a:pt x="94" y="363"/>
                  </a:lnTo>
                  <a:lnTo>
                    <a:pt x="99" y="368"/>
                  </a:lnTo>
                  <a:lnTo>
                    <a:pt x="104" y="373"/>
                  </a:lnTo>
                  <a:lnTo>
                    <a:pt x="111" y="379"/>
                  </a:lnTo>
                  <a:lnTo>
                    <a:pt x="105" y="382"/>
                  </a:lnTo>
                  <a:lnTo>
                    <a:pt x="101" y="386"/>
                  </a:lnTo>
                  <a:lnTo>
                    <a:pt x="96" y="389"/>
                  </a:lnTo>
                  <a:lnTo>
                    <a:pt x="93" y="393"/>
                  </a:lnTo>
                  <a:lnTo>
                    <a:pt x="87" y="387"/>
                  </a:lnTo>
                  <a:lnTo>
                    <a:pt x="81" y="382"/>
                  </a:lnTo>
                  <a:lnTo>
                    <a:pt x="75" y="376"/>
                  </a:lnTo>
                  <a:lnTo>
                    <a:pt x="72" y="370"/>
                  </a:lnTo>
                  <a:lnTo>
                    <a:pt x="67" y="363"/>
                  </a:lnTo>
                  <a:lnTo>
                    <a:pt x="61" y="358"/>
                  </a:lnTo>
                  <a:lnTo>
                    <a:pt x="57" y="351"/>
                  </a:lnTo>
                  <a:lnTo>
                    <a:pt x="53" y="345"/>
                  </a:lnTo>
                  <a:lnTo>
                    <a:pt x="49" y="339"/>
                  </a:lnTo>
                  <a:lnTo>
                    <a:pt x="44" y="331"/>
                  </a:lnTo>
                  <a:lnTo>
                    <a:pt x="40" y="325"/>
                  </a:lnTo>
                  <a:lnTo>
                    <a:pt x="37" y="319"/>
                  </a:lnTo>
                  <a:lnTo>
                    <a:pt x="33" y="312"/>
                  </a:lnTo>
                  <a:lnTo>
                    <a:pt x="31" y="306"/>
                  </a:lnTo>
                  <a:lnTo>
                    <a:pt x="28" y="299"/>
                  </a:lnTo>
                  <a:lnTo>
                    <a:pt x="24" y="292"/>
                  </a:lnTo>
                  <a:lnTo>
                    <a:pt x="22" y="288"/>
                  </a:lnTo>
                  <a:lnTo>
                    <a:pt x="21" y="285"/>
                  </a:lnTo>
                  <a:lnTo>
                    <a:pt x="20" y="281"/>
                  </a:lnTo>
                  <a:lnTo>
                    <a:pt x="18" y="278"/>
                  </a:lnTo>
                  <a:lnTo>
                    <a:pt x="16" y="273"/>
                  </a:lnTo>
                  <a:lnTo>
                    <a:pt x="16" y="270"/>
                  </a:lnTo>
                  <a:lnTo>
                    <a:pt x="15" y="266"/>
                  </a:lnTo>
                  <a:lnTo>
                    <a:pt x="14" y="263"/>
                  </a:lnTo>
                  <a:lnTo>
                    <a:pt x="12" y="259"/>
                  </a:lnTo>
                  <a:lnTo>
                    <a:pt x="11" y="256"/>
                  </a:lnTo>
                  <a:lnTo>
                    <a:pt x="10" y="251"/>
                  </a:lnTo>
                  <a:lnTo>
                    <a:pt x="9" y="248"/>
                  </a:lnTo>
                  <a:lnTo>
                    <a:pt x="8" y="244"/>
                  </a:lnTo>
                  <a:lnTo>
                    <a:pt x="8" y="241"/>
                  </a:lnTo>
                  <a:lnTo>
                    <a:pt x="7" y="237"/>
                  </a:lnTo>
                  <a:lnTo>
                    <a:pt x="7" y="233"/>
                  </a:lnTo>
                  <a:lnTo>
                    <a:pt x="5" y="229"/>
                  </a:lnTo>
                  <a:lnTo>
                    <a:pt x="4" y="225"/>
                  </a:lnTo>
                  <a:lnTo>
                    <a:pt x="3" y="221"/>
                  </a:lnTo>
                  <a:lnTo>
                    <a:pt x="3" y="218"/>
                  </a:lnTo>
                  <a:lnTo>
                    <a:pt x="2" y="213"/>
                  </a:lnTo>
                  <a:lnTo>
                    <a:pt x="1" y="209"/>
                  </a:lnTo>
                  <a:lnTo>
                    <a:pt x="1" y="205"/>
                  </a:lnTo>
                  <a:lnTo>
                    <a:pt x="1" y="202"/>
                  </a:lnTo>
                  <a:lnTo>
                    <a:pt x="1" y="198"/>
                  </a:lnTo>
                  <a:lnTo>
                    <a:pt x="0" y="193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2"/>
                  </a:lnTo>
                  <a:lnTo>
                    <a:pt x="0" y="178"/>
                  </a:lnTo>
                  <a:lnTo>
                    <a:pt x="0" y="173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0" y="159"/>
                  </a:lnTo>
                  <a:lnTo>
                    <a:pt x="0" y="152"/>
                  </a:lnTo>
                  <a:lnTo>
                    <a:pt x="1" y="147"/>
                  </a:lnTo>
                  <a:lnTo>
                    <a:pt x="1" y="141"/>
                  </a:lnTo>
                  <a:lnTo>
                    <a:pt x="1" y="136"/>
                  </a:lnTo>
                  <a:lnTo>
                    <a:pt x="2" y="130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5" y="113"/>
                  </a:lnTo>
                  <a:lnTo>
                    <a:pt x="5" y="108"/>
                  </a:lnTo>
                  <a:lnTo>
                    <a:pt x="7" y="103"/>
                  </a:lnTo>
                  <a:lnTo>
                    <a:pt x="9" y="98"/>
                  </a:lnTo>
                  <a:lnTo>
                    <a:pt x="10" y="92"/>
                  </a:lnTo>
                  <a:lnTo>
                    <a:pt x="11" y="87"/>
                  </a:lnTo>
                  <a:lnTo>
                    <a:pt x="13" y="82"/>
                  </a:lnTo>
                  <a:lnTo>
                    <a:pt x="15" y="77"/>
                  </a:lnTo>
                  <a:lnTo>
                    <a:pt x="16" y="71"/>
                  </a:lnTo>
                  <a:lnTo>
                    <a:pt x="17" y="66"/>
                  </a:lnTo>
                  <a:lnTo>
                    <a:pt x="19" y="61"/>
                  </a:lnTo>
                  <a:lnTo>
                    <a:pt x="21" y="56"/>
                  </a:lnTo>
                  <a:lnTo>
                    <a:pt x="23" y="51"/>
                  </a:lnTo>
                  <a:lnTo>
                    <a:pt x="25" y="45"/>
                  </a:lnTo>
                  <a:lnTo>
                    <a:pt x="28" y="42"/>
                  </a:lnTo>
                  <a:lnTo>
                    <a:pt x="30" y="36"/>
                  </a:lnTo>
                  <a:lnTo>
                    <a:pt x="32" y="31"/>
                  </a:lnTo>
                  <a:lnTo>
                    <a:pt x="34" y="26"/>
                  </a:lnTo>
                  <a:lnTo>
                    <a:pt x="37" y="22"/>
                  </a:lnTo>
                  <a:lnTo>
                    <a:pt x="38" y="18"/>
                  </a:lnTo>
                  <a:lnTo>
                    <a:pt x="41" y="12"/>
                  </a:lnTo>
                  <a:lnTo>
                    <a:pt x="44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5" y="2"/>
                  </a:lnTo>
                  <a:lnTo>
                    <a:pt x="58" y="1"/>
                  </a:lnTo>
                  <a:lnTo>
                    <a:pt x="62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7" y="0"/>
                  </a:lnTo>
                  <a:lnTo>
                    <a:pt x="74" y="4"/>
                  </a:lnTo>
                  <a:lnTo>
                    <a:pt x="71" y="8"/>
                  </a:lnTo>
                  <a:lnTo>
                    <a:pt x="68" y="12"/>
                  </a:lnTo>
                  <a:lnTo>
                    <a:pt x="64" y="18"/>
                  </a:lnTo>
                  <a:lnTo>
                    <a:pt x="61" y="21"/>
                  </a:lnTo>
                  <a:lnTo>
                    <a:pt x="59" y="26"/>
                  </a:lnTo>
                  <a:lnTo>
                    <a:pt x="56" y="30"/>
                  </a:lnTo>
                  <a:lnTo>
                    <a:pt x="54" y="36"/>
                  </a:lnTo>
                  <a:lnTo>
                    <a:pt x="52" y="41"/>
                  </a:lnTo>
                  <a:lnTo>
                    <a:pt x="49" y="46"/>
                  </a:lnTo>
                  <a:lnTo>
                    <a:pt x="47" y="51"/>
                  </a:lnTo>
                  <a:lnTo>
                    <a:pt x="44" y="57"/>
                  </a:lnTo>
                  <a:lnTo>
                    <a:pt x="42" y="61"/>
                  </a:lnTo>
                  <a:lnTo>
                    <a:pt x="40" y="66"/>
                  </a:lnTo>
                  <a:lnTo>
                    <a:pt x="38" y="71"/>
                  </a:lnTo>
                  <a:lnTo>
                    <a:pt x="37" y="78"/>
                  </a:lnTo>
                  <a:lnTo>
                    <a:pt x="35" y="82"/>
                  </a:lnTo>
                  <a:lnTo>
                    <a:pt x="33" y="88"/>
                  </a:lnTo>
                  <a:lnTo>
                    <a:pt x="32" y="93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8" y="110"/>
                  </a:lnTo>
                  <a:lnTo>
                    <a:pt x="27" y="116"/>
                  </a:lnTo>
                  <a:lnTo>
                    <a:pt x="27" y="122"/>
                  </a:lnTo>
                  <a:lnTo>
                    <a:pt x="25" y="127"/>
                  </a:lnTo>
                  <a:lnTo>
                    <a:pt x="24" y="133"/>
                  </a:lnTo>
                  <a:lnTo>
                    <a:pt x="23" y="140"/>
                  </a:lnTo>
                  <a:lnTo>
                    <a:pt x="23" y="146"/>
                  </a:lnTo>
                  <a:lnTo>
                    <a:pt x="23" y="151"/>
                  </a:lnTo>
                  <a:lnTo>
                    <a:pt x="23" y="158"/>
                  </a:lnTo>
                  <a:lnTo>
                    <a:pt x="23" y="164"/>
                  </a:lnTo>
                  <a:lnTo>
                    <a:pt x="23" y="170"/>
                  </a:lnTo>
                  <a:lnTo>
                    <a:pt x="23" y="1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5" name="Freeform 251"/>
            <p:cNvSpPr>
              <a:spLocks/>
            </p:cNvSpPr>
            <p:nvPr/>
          </p:nvSpPr>
          <p:spPr bwMode="auto">
            <a:xfrm>
              <a:off x="6083300" y="4022725"/>
              <a:ext cx="746125" cy="996950"/>
            </a:xfrm>
            <a:custGeom>
              <a:avLst/>
              <a:gdLst/>
              <a:ahLst/>
              <a:cxnLst>
                <a:cxn ang="0">
                  <a:pos x="8" y="567"/>
                </a:cxn>
                <a:cxn ang="0">
                  <a:pos x="29" y="576"/>
                </a:cxn>
                <a:cxn ang="0">
                  <a:pos x="61" y="589"/>
                </a:cxn>
                <a:cxn ang="0">
                  <a:pos x="93" y="598"/>
                </a:cxn>
                <a:cxn ang="0">
                  <a:pos x="128" y="604"/>
                </a:cxn>
                <a:cxn ang="0">
                  <a:pos x="165" y="606"/>
                </a:cxn>
                <a:cxn ang="0">
                  <a:pos x="217" y="600"/>
                </a:cxn>
                <a:cxn ang="0">
                  <a:pos x="263" y="585"/>
                </a:cxn>
                <a:cxn ang="0">
                  <a:pos x="308" y="563"/>
                </a:cxn>
                <a:cxn ang="0">
                  <a:pos x="347" y="534"/>
                </a:cxn>
                <a:cxn ang="0">
                  <a:pos x="381" y="500"/>
                </a:cxn>
                <a:cxn ang="0">
                  <a:pos x="408" y="459"/>
                </a:cxn>
                <a:cxn ang="0">
                  <a:pos x="429" y="414"/>
                </a:cxn>
                <a:cxn ang="0">
                  <a:pos x="442" y="366"/>
                </a:cxn>
                <a:cxn ang="0">
                  <a:pos x="448" y="314"/>
                </a:cxn>
                <a:cxn ang="0">
                  <a:pos x="442" y="262"/>
                </a:cxn>
                <a:cxn ang="0">
                  <a:pos x="429" y="213"/>
                </a:cxn>
                <a:cxn ang="0">
                  <a:pos x="408" y="168"/>
                </a:cxn>
                <a:cxn ang="0">
                  <a:pos x="381" y="128"/>
                </a:cxn>
                <a:cxn ang="0">
                  <a:pos x="347" y="92"/>
                </a:cxn>
                <a:cxn ang="0">
                  <a:pos x="308" y="63"/>
                </a:cxn>
                <a:cxn ang="0">
                  <a:pos x="263" y="41"/>
                </a:cxn>
                <a:cxn ang="0">
                  <a:pos x="217" y="27"/>
                </a:cxn>
                <a:cxn ang="0">
                  <a:pos x="165" y="22"/>
                </a:cxn>
                <a:cxn ang="0">
                  <a:pos x="132" y="22"/>
                </a:cxn>
                <a:cxn ang="0">
                  <a:pos x="103" y="26"/>
                </a:cxn>
                <a:cxn ang="0">
                  <a:pos x="76" y="33"/>
                </a:cxn>
                <a:cxn ang="0">
                  <a:pos x="48" y="42"/>
                </a:cxn>
                <a:cxn ang="0">
                  <a:pos x="15" y="48"/>
                </a:cxn>
                <a:cxn ang="0">
                  <a:pos x="13" y="35"/>
                </a:cxn>
                <a:cxn ang="0">
                  <a:pos x="44" y="20"/>
                </a:cxn>
                <a:cxn ang="0">
                  <a:pos x="79" y="9"/>
                </a:cxn>
                <a:cxn ang="0">
                  <a:pos x="116" y="2"/>
                </a:cxn>
                <a:cxn ang="0">
                  <a:pos x="153" y="0"/>
                </a:cxn>
                <a:cxn ang="0">
                  <a:pos x="205" y="2"/>
                </a:cxn>
                <a:cxn ang="0">
                  <a:pos x="257" y="14"/>
                </a:cxn>
                <a:cxn ang="0">
                  <a:pos x="306" y="36"/>
                </a:cxn>
                <a:cxn ang="0">
                  <a:pos x="350" y="66"/>
                </a:cxn>
                <a:cxn ang="0">
                  <a:pos x="388" y="102"/>
                </a:cxn>
                <a:cxn ang="0">
                  <a:pos x="419" y="145"/>
                </a:cxn>
                <a:cxn ang="0">
                  <a:pos x="445" y="192"/>
                </a:cxn>
                <a:cxn ang="0">
                  <a:pos x="462" y="243"/>
                </a:cxn>
                <a:cxn ang="0">
                  <a:pos x="469" y="297"/>
                </a:cxn>
                <a:cxn ang="0">
                  <a:pos x="467" y="353"/>
                </a:cxn>
                <a:cxn ang="0">
                  <a:pos x="456" y="407"/>
                </a:cxn>
                <a:cxn ang="0">
                  <a:pos x="435" y="456"/>
                </a:cxn>
                <a:cxn ang="0">
                  <a:pos x="407" y="502"/>
                </a:cxn>
                <a:cxn ang="0">
                  <a:pos x="373" y="541"/>
                </a:cxn>
                <a:cxn ang="0">
                  <a:pos x="333" y="574"/>
                </a:cxn>
                <a:cxn ang="0">
                  <a:pos x="286" y="601"/>
                </a:cxn>
                <a:cxn ang="0">
                  <a:pos x="236" y="617"/>
                </a:cxn>
                <a:cxn ang="0">
                  <a:pos x="182" y="627"/>
                </a:cxn>
                <a:cxn ang="0">
                  <a:pos x="137" y="627"/>
                </a:cxn>
                <a:cxn ang="0">
                  <a:pos x="100" y="623"/>
                </a:cxn>
                <a:cxn ang="0">
                  <a:pos x="66" y="614"/>
                </a:cxn>
                <a:cxn ang="0">
                  <a:pos x="34" y="603"/>
                </a:cxn>
                <a:cxn ang="0">
                  <a:pos x="4" y="588"/>
                </a:cxn>
              </a:cxnLst>
              <a:rect l="0" t="0" r="r" b="b"/>
              <a:pathLst>
                <a:path w="470" h="628">
                  <a:moveTo>
                    <a:pt x="4" y="588"/>
                  </a:moveTo>
                  <a:lnTo>
                    <a:pt x="6" y="581"/>
                  </a:lnTo>
                  <a:lnTo>
                    <a:pt x="8" y="575"/>
                  </a:lnTo>
                  <a:lnTo>
                    <a:pt x="9" y="570"/>
                  </a:lnTo>
                  <a:lnTo>
                    <a:pt x="10" y="569"/>
                  </a:lnTo>
                  <a:lnTo>
                    <a:pt x="9" y="568"/>
                  </a:lnTo>
                  <a:lnTo>
                    <a:pt x="8" y="567"/>
                  </a:lnTo>
                  <a:lnTo>
                    <a:pt x="8" y="566"/>
                  </a:lnTo>
                  <a:lnTo>
                    <a:pt x="10" y="565"/>
                  </a:lnTo>
                  <a:lnTo>
                    <a:pt x="14" y="567"/>
                  </a:lnTo>
                  <a:lnTo>
                    <a:pt x="18" y="569"/>
                  </a:lnTo>
                  <a:lnTo>
                    <a:pt x="22" y="571"/>
                  </a:lnTo>
                  <a:lnTo>
                    <a:pt x="26" y="574"/>
                  </a:lnTo>
                  <a:lnTo>
                    <a:pt x="29" y="576"/>
                  </a:lnTo>
                  <a:lnTo>
                    <a:pt x="35" y="578"/>
                  </a:lnTo>
                  <a:lnTo>
                    <a:pt x="39" y="580"/>
                  </a:lnTo>
                  <a:lnTo>
                    <a:pt x="43" y="583"/>
                  </a:lnTo>
                  <a:lnTo>
                    <a:pt x="47" y="584"/>
                  </a:lnTo>
                  <a:lnTo>
                    <a:pt x="52" y="586"/>
                  </a:lnTo>
                  <a:lnTo>
                    <a:pt x="56" y="587"/>
                  </a:lnTo>
                  <a:lnTo>
                    <a:pt x="61" y="589"/>
                  </a:lnTo>
                  <a:lnTo>
                    <a:pt x="65" y="591"/>
                  </a:lnTo>
                  <a:lnTo>
                    <a:pt x="69" y="592"/>
                  </a:lnTo>
                  <a:lnTo>
                    <a:pt x="75" y="593"/>
                  </a:lnTo>
                  <a:lnTo>
                    <a:pt x="80" y="595"/>
                  </a:lnTo>
                  <a:lnTo>
                    <a:pt x="84" y="596"/>
                  </a:lnTo>
                  <a:lnTo>
                    <a:pt x="88" y="597"/>
                  </a:lnTo>
                  <a:lnTo>
                    <a:pt x="93" y="598"/>
                  </a:lnTo>
                  <a:lnTo>
                    <a:pt x="98" y="600"/>
                  </a:lnTo>
                  <a:lnTo>
                    <a:pt x="102" y="601"/>
                  </a:lnTo>
                  <a:lnTo>
                    <a:pt x="108" y="601"/>
                  </a:lnTo>
                  <a:lnTo>
                    <a:pt x="113" y="602"/>
                  </a:lnTo>
                  <a:lnTo>
                    <a:pt x="118" y="603"/>
                  </a:lnTo>
                  <a:lnTo>
                    <a:pt x="122" y="603"/>
                  </a:lnTo>
                  <a:lnTo>
                    <a:pt x="128" y="604"/>
                  </a:lnTo>
                  <a:lnTo>
                    <a:pt x="133" y="604"/>
                  </a:lnTo>
                  <a:lnTo>
                    <a:pt x="138" y="605"/>
                  </a:lnTo>
                  <a:lnTo>
                    <a:pt x="143" y="605"/>
                  </a:lnTo>
                  <a:lnTo>
                    <a:pt x="148" y="606"/>
                  </a:lnTo>
                  <a:lnTo>
                    <a:pt x="153" y="606"/>
                  </a:lnTo>
                  <a:lnTo>
                    <a:pt x="159" y="606"/>
                  </a:lnTo>
                  <a:lnTo>
                    <a:pt x="165" y="606"/>
                  </a:lnTo>
                  <a:lnTo>
                    <a:pt x="173" y="606"/>
                  </a:lnTo>
                  <a:lnTo>
                    <a:pt x="180" y="605"/>
                  </a:lnTo>
                  <a:lnTo>
                    <a:pt x="187" y="604"/>
                  </a:lnTo>
                  <a:lnTo>
                    <a:pt x="195" y="603"/>
                  </a:lnTo>
                  <a:lnTo>
                    <a:pt x="202" y="602"/>
                  </a:lnTo>
                  <a:lnTo>
                    <a:pt x="209" y="601"/>
                  </a:lnTo>
                  <a:lnTo>
                    <a:pt x="217" y="600"/>
                  </a:lnTo>
                  <a:lnTo>
                    <a:pt x="223" y="597"/>
                  </a:lnTo>
                  <a:lnTo>
                    <a:pt x="230" y="595"/>
                  </a:lnTo>
                  <a:lnTo>
                    <a:pt x="237" y="593"/>
                  </a:lnTo>
                  <a:lnTo>
                    <a:pt x="244" y="592"/>
                  </a:lnTo>
                  <a:lnTo>
                    <a:pt x="250" y="589"/>
                  </a:lnTo>
                  <a:lnTo>
                    <a:pt x="258" y="587"/>
                  </a:lnTo>
                  <a:lnTo>
                    <a:pt x="263" y="585"/>
                  </a:lnTo>
                  <a:lnTo>
                    <a:pt x="270" y="583"/>
                  </a:lnTo>
                  <a:lnTo>
                    <a:pt x="277" y="580"/>
                  </a:lnTo>
                  <a:lnTo>
                    <a:pt x="283" y="576"/>
                  </a:lnTo>
                  <a:lnTo>
                    <a:pt x="289" y="572"/>
                  </a:lnTo>
                  <a:lnTo>
                    <a:pt x="296" y="570"/>
                  </a:lnTo>
                  <a:lnTo>
                    <a:pt x="302" y="566"/>
                  </a:lnTo>
                  <a:lnTo>
                    <a:pt x="308" y="563"/>
                  </a:lnTo>
                  <a:lnTo>
                    <a:pt x="314" y="560"/>
                  </a:lnTo>
                  <a:lnTo>
                    <a:pt x="320" y="555"/>
                  </a:lnTo>
                  <a:lnTo>
                    <a:pt x="325" y="551"/>
                  </a:lnTo>
                  <a:lnTo>
                    <a:pt x="330" y="547"/>
                  </a:lnTo>
                  <a:lnTo>
                    <a:pt x="336" y="543"/>
                  </a:lnTo>
                  <a:lnTo>
                    <a:pt x="342" y="540"/>
                  </a:lnTo>
                  <a:lnTo>
                    <a:pt x="347" y="534"/>
                  </a:lnTo>
                  <a:lnTo>
                    <a:pt x="353" y="530"/>
                  </a:lnTo>
                  <a:lnTo>
                    <a:pt x="358" y="525"/>
                  </a:lnTo>
                  <a:lnTo>
                    <a:pt x="363" y="521"/>
                  </a:lnTo>
                  <a:lnTo>
                    <a:pt x="367" y="515"/>
                  </a:lnTo>
                  <a:lnTo>
                    <a:pt x="372" y="510"/>
                  </a:lnTo>
                  <a:lnTo>
                    <a:pt x="377" y="505"/>
                  </a:lnTo>
                  <a:lnTo>
                    <a:pt x="381" y="500"/>
                  </a:lnTo>
                  <a:lnTo>
                    <a:pt x="385" y="493"/>
                  </a:lnTo>
                  <a:lnTo>
                    <a:pt x="389" y="488"/>
                  </a:lnTo>
                  <a:lnTo>
                    <a:pt x="394" y="483"/>
                  </a:lnTo>
                  <a:lnTo>
                    <a:pt x="398" y="477"/>
                  </a:lnTo>
                  <a:lnTo>
                    <a:pt x="401" y="470"/>
                  </a:lnTo>
                  <a:lnTo>
                    <a:pt x="404" y="465"/>
                  </a:lnTo>
                  <a:lnTo>
                    <a:pt x="408" y="459"/>
                  </a:lnTo>
                  <a:lnTo>
                    <a:pt x="412" y="452"/>
                  </a:lnTo>
                  <a:lnTo>
                    <a:pt x="415" y="446"/>
                  </a:lnTo>
                  <a:lnTo>
                    <a:pt x="418" y="440"/>
                  </a:lnTo>
                  <a:lnTo>
                    <a:pt x="421" y="433"/>
                  </a:lnTo>
                  <a:lnTo>
                    <a:pt x="425" y="427"/>
                  </a:lnTo>
                  <a:lnTo>
                    <a:pt x="426" y="420"/>
                  </a:lnTo>
                  <a:lnTo>
                    <a:pt x="429" y="414"/>
                  </a:lnTo>
                  <a:lnTo>
                    <a:pt x="432" y="407"/>
                  </a:lnTo>
                  <a:lnTo>
                    <a:pt x="435" y="401"/>
                  </a:lnTo>
                  <a:lnTo>
                    <a:pt x="436" y="393"/>
                  </a:lnTo>
                  <a:lnTo>
                    <a:pt x="438" y="386"/>
                  </a:lnTo>
                  <a:lnTo>
                    <a:pt x="440" y="380"/>
                  </a:lnTo>
                  <a:lnTo>
                    <a:pt x="441" y="373"/>
                  </a:lnTo>
                  <a:lnTo>
                    <a:pt x="442" y="366"/>
                  </a:lnTo>
                  <a:lnTo>
                    <a:pt x="443" y="359"/>
                  </a:lnTo>
                  <a:lnTo>
                    <a:pt x="445" y="351"/>
                  </a:lnTo>
                  <a:lnTo>
                    <a:pt x="446" y="344"/>
                  </a:lnTo>
                  <a:lnTo>
                    <a:pt x="447" y="336"/>
                  </a:lnTo>
                  <a:lnTo>
                    <a:pt x="447" y="329"/>
                  </a:lnTo>
                  <a:lnTo>
                    <a:pt x="447" y="322"/>
                  </a:lnTo>
                  <a:lnTo>
                    <a:pt x="448" y="314"/>
                  </a:lnTo>
                  <a:lnTo>
                    <a:pt x="447" y="307"/>
                  </a:lnTo>
                  <a:lnTo>
                    <a:pt x="447" y="299"/>
                  </a:lnTo>
                  <a:lnTo>
                    <a:pt x="447" y="291"/>
                  </a:lnTo>
                  <a:lnTo>
                    <a:pt x="446" y="284"/>
                  </a:lnTo>
                  <a:lnTo>
                    <a:pt x="445" y="276"/>
                  </a:lnTo>
                  <a:lnTo>
                    <a:pt x="443" y="269"/>
                  </a:lnTo>
                  <a:lnTo>
                    <a:pt x="442" y="262"/>
                  </a:lnTo>
                  <a:lnTo>
                    <a:pt x="441" y="255"/>
                  </a:lnTo>
                  <a:lnTo>
                    <a:pt x="440" y="247"/>
                  </a:lnTo>
                  <a:lnTo>
                    <a:pt x="438" y="241"/>
                  </a:lnTo>
                  <a:lnTo>
                    <a:pt x="436" y="233"/>
                  </a:lnTo>
                  <a:lnTo>
                    <a:pt x="435" y="226"/>
                  </a:lnTo>
                  <a:lnTo>
                    <a:pt x="432" y="220"/>
                  </a:lnTo>
                  <a:lnTo>
                    <a:pt x="429" y="213"/>
                  </a:lnTo>
                  <a:lnTo>
                    <a:pt x="426" y="206"/>
                  </a:lnTo>
                  <a:lnTo>
                    <a:pt x="425" y="201"/>
                  </a:lnTo>
                  <a:lnTo>
                    <a:pt x="421" y="193"/>
                  </a:lnTo>
                  <a:lnTo>
                    <a:pt x="418" y="187"/>
                  </a:lnTo>
                  <a:lnTo>
                    <a:pt x="415" y="180"/>
                  </a:lnTo>
                  <a:lnTo>
                    <a:pt x="412" y="174"/>
                  </a:lnTo>
                  <a:lnTo>
                    <a:pt x="408" y="168"/>
                  </a:lnTo>
                  <a:lnTo>
                    <a:pt x="404" y="162"/>
                  </a:lnTo>
                  <a:lnTo>
                    <a:pt x="401" y="155"/>
                  </a:lnTo>
                  <a:lnTo>
                    <a:pt x="398" y="150"/>
                  </a:lnTo>
                  <a:lnTo>
                    <a:pt x="394" y="145"/>
                  </a:lnTo>
                  <a:lnTo>
                    <a:pt x="389" y="139"/>
                  </a:lnTo>
                  <a:lnTo>
                    <a:pt x="385" y="133"/>
                  </a:lnTo>
                  <a:lnTo>
                    <a:pt x="381" y="128"/>
                  </a:lnTo>
                  <a:lnTo>
                    <a:pt x="377" y="122"/>
                  </a:lnTo>
                  <a:lnTo>
                    <a:pt x="372" y="116"/>
                  </a:lnTo>
                  <a:lnTo>
                    <a:pt x="367" y="111"/>
                  </a:lnTo>
                  <a:lnTo>
                    <a:pt x="363" y="107"/>
                  </a:lnTo>
                  <a:lnTo>
                    <a:pt x="358" y="102"/>
                  </a:lnTo>
                  <a:lnTo>
                    <a:pt x="353" y="98"/>
                  </a:lnTo>
                  <a:lnTo>
                    <a:pt x="347" y="92"/>
                  </a:lnTo>
                  <a:lnTo>
                    <a:pt x="342" y="88"/>
                  </a:lnTo>
                  <a:lnTo>
                    <a:pt x="336" y="83"/>
                  </a:lnTo>
                  <a:lnTo>
                    <a:pt x="330" y="80"/>
                  </a:lnTo>
                  <a:lnTo>
                    <a:pt x="325" y="75"/>
                  </a:lnTo>
                  <a:lnTo>
                    <a:pt x="320" y="71"/>
                  </a:lnTo>
                  <a:lnTo>
                    <a:pt x="314" y="67"/>
                  </a:lnTo>
                  <a:lnTo>
                    <a:pt x="308" y="63"/>
                  </a:lnTo>
                  <a:lnTo>
                    <a:pt x="302" y="59"/>
                  </a:lnTo>
                  <a:lnTo>
                    <a:pt x="296" y="56"/>
                  </a:lnTo>
                  <a:lnTo>
                    <a:pt x="289" y="52"/>
                  </a:lnTo>
                  <a:lnTo>
                    <a:pt x="283" y="50"/>
                  </a:lnTo>
                  <a:lnTo>
                    <a:pt x="277" y="46"/>
                  </a:lnTo>
                  <a:lnTo>
                    <a:pt x="270" y="44"/>
                  </a:lnTo>
                  <a:lnTo>
                    <a:pt x="263" y="41"/>
                  </a:lnTo>
                  <a:lnTo>
                    <a:pt x="258" y="39"/>
                  </a:lnTo>
                  <a:lnTo>
                    <a:pt x="250" y="36"/>
                  </a:lnTo>
                  <a:lnTo>
                    <a:pt x="244" y="34"/>
                  </a:lnTo>
                  <a:lnTo>
                    <a:pt x="237" y="31"/>
                  </a:lnTo>
                  <a:lnTo>
                    <a:pt x="230" y="29"/>
                  </a:lnTo>
                  <a:lnTo>
                    <a:pt x="223" y="28"/>
                  </a:lnTo>
                  <a:lnTo>
                    <a:pt x="217" y="27"/>
                  </a:lnTo>
                  <a:lnTo>
                    <a:pt x="209" y="25"/>
                  </a:lnTo>
                  <a:lnTo>
                    <a:pt x="202" y="24"/>
                  </a:lnTo>
                  <a:lnTo>
                    <a:pt x="195" y="23"/>
                  </a:lnTo>
                  <a:lnTo>
                    <a:pt x="187" y="23"/>
                  </a:lnTo>
                  <a:lnTo>
                    <a:pt x="180" y="22"/>
                  </a:lnTo>
                  <a:lnTo>
                    <a:pt x="173" y="22"/>
                  </a:lnTo>
                  <a:lnTo>
                    <a:pt x="165" y="22"/>
                  </a:lnTo>
                  <a:lnTo>
                    <a:pt x="159" y="22"/>
                  </a:lnTo>
                  <a:lnTo>
                    <a:pt x="155" y="22"/>
                  </a:lnTo>
                  <a:lnTo>
                    <a:pt x="149" y="22"/>
                  </a:lnTo>
                  <a:lnTo>
                    <a:pt x="145" y="22"/>
                  </a:lnTo>
                  <a:lnTo>
                    <a:pt x="141" y="22"/>
                  </a:lnTo>
                  <a:lnTo>
                    <a:pt x="136" y="22"/>
                  </a:lnTo>
                  <a:lnTo>
                    <a:pt x="132" y="22"/>
                  </a:lnTo>
                  <a:lnTo>
                    <a:pt x="128" y="23"/>
                  </a:lnTo>
                  <a:lnTo>
                    <a:pt x="124" y="24"/>
                  </a:lnTo>
                  <a:lnTo>
                    <a:pt x="119" y="24"/>
                  </a:lnTo>
                  <a:lnTo>
                    <a:pt x="116" y="24"/>
                  </a:lnTo>
                  <a:lnTo>
                    <a:pt x="112" y="25"/>
                  </a:lnTo>
                  <a:lnTo>
                    <a:pt x="107" y="26"/>
                  </a:lnTo>
                  <a:lnTo>
                    <a:pt x="103" y="26"/>
                  </a:lnTo>
                  <a:lnTo>
                    <a:pt x="99" y="27"/>
                  </a:lnTo>
                  <a:lnTo>
                    <a:pt x="95" y="28"/>
                  </a:lnTo>
                  <a:lnTo>
                    <a:pt x="92" y="29"/>
                  </a:lnTo>
                  <a:lnTo>
                    <a:pt x="87" y="30"/>
                  </a:lnTo>
                  <a:lnTo>
                    <a:pt x="84" y="31"/>
                  </a:lnTo>
                  <a:lnTo>
                    <a:pt x="80" y="32"/>
                  </a:lnTo>
                  <a:lnTo>
                    <a:pt x="76" y="33"/>
                  </a:lnTo>
                  <a:lnTo>
                    <a:pt x="72" y="34"/>
                  </a:lnTo>
                  <a:lnTo>
                    <a:pt x="67" y="35"/>
                  </a:lnTo>
                  <a:lnTo>
                    <a:pt x="63" y="36"/>
                  </a:lnTo>
                  <a:lnTo>
                    <a:pt x="60" y="39"/>
                  </a:lnTo>
                  <a:lnTo>
                    <a:pt x="56" y="40"/>
                  </a:lnTo>
                  <a:lnTo>
                    <a:pt x="53" y="41"/>
                  </a:lnTo>
                  <a:lnTo>
                    <a:pt x="48" y="42"/>
                  </a:lnTo>
                  <a:lnTo>
                    <a:pt x="44" y="44"/>
                  </a:lnTo>
                  <a:lnTo>
                    <a:pt x="38" y="48"/>
                  </a:lnTo>
                  <a:lnTo>
                    <a:pt x="30" y="51"/>
                  </a:lnTo>
                  <a:lnTo>
                    <a:pt x="26" y="50"/>
                  </a:lnTo>
                  <a:lnTo>
                    <a:pt x="22" y="50"/>
                  </a:lnTo>
                  <a:lnTo>
                    <a:pt x="19" y="48"/>
                  </a:lnTo>
                  <a:lnTo>
                    <a:pt x="15" y="48"/>
                  </a:lnTo>
                  <a:lnTo>
                    <a:pt x="12" y="46"/>
                  </a:lnTo>
                  <a:lnTo>
                    <a:pt x="7" y="45"/>
                  </a:lnTo>
                  <a:lnTo>
                    <a:pt x="4" y="44"/>
                  </a:lnTo>
                  <a:lnTo>
                    <a:pt x="0" y="44"/>
                  </a:lnTo>
                  <a:lnTo>
                    <a:pt x="4" y="41"/>
                  </a:lnTo>
                  <a:lnTo>
                    <a:pt x="8" y="38"/>
                  </a:lnTo>
                  <a:lnTo>
                    <a:pt x="13" y="35"/>
                  </a:lnTo>
                  <a:lnTo>
                    <a:pt x="17" y="33"/>
                  </a:lnTo>
                  <a:lnTo>
                    <a:pt x="21" y="30"/>
                  </a:lnTo>
                  <a:lnTo>
                    <a:pt x="26" y="28"/>
                  </a:lnTo>
                  <a:lnTo>
                    <a:pt x="30" y="26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4" y="20"/>
                  </a:lnTo>
                  <a:lnTo>
                    <a:pt x="49" y="18"/>
                  </a:lnTo>
                  <a:lnTo>
                    <a:pt x="54" y="16"/>
                  </a:lnTo>
                  <a:lnTo>
                    <a:pt x="59" y="14"/>
                  </a:lnTo>
                  <a:lnTo>
                    <a:pt x="64" y="12"/>
                  </a:lnTo>
                  <a:lnTo>
                    <a:pt x="68" y="11"/>
                  </a:lnTo>
                  <a:lnTo>
                    <a:pt x="75" y="11"/>
                  </a:lnTo>
                  <a:lnTo>
                    <a:pt x="79" y="9"/>
                  </a:lnTo>
                  <a:lnTo>
                    <a:pt x="84" y="7"/>
                  </a:lnTo>
                  <a:lnTo>
                    <a:pt x="89" y="6"/>
                  </a:lnTo>
                  <a:lnTo>
                    <a:pt x="95" y="5"/>
                  </a:lnTo>
                  <a:lnTo>
                    <a:pt x="99" y="4"/>
                  </a:lnTo>
                  <a:lnTo>
                    <a:pt x="104" y="3"/>
                  </a:lnTo>
                  <a:lnTo>
                    <a:pt x="109" y="2"/>
                  </a:lnTo>
                  <a:lnTo>
                    <a:pt x="116" y="2"/>
                  </a:lnTo>
                  <a:lnTo>
                    <a:pt x="120" y="1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2" y="0"/>
                  </a:lnTo>
                  <a:lnTo>
                    <a:pt x="147" y="0"/>
                  </a:lnTo>
                  <a:lnTo>
                    <a:pt x="153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5" y="0"/>
                  </a:lnTo>
                  <a:lnTo>
                    <a:pt x="182" y="0"/>
                  </a:lnTo>
                  <a:lnTo>
                    <a:pt x="189" y="1"/>
                  </a:lnTo>
                  <a:lnTo>
                    <a:pt x="197" y="1"/>
                  </a:lnTo>
                  <a:lnTo>
                    <a:pt x="205" y="2"/>
                  </a:lnTo>
                  <a:lnTo>
                    <a:pt x="213" y="3"/>
                  </a:lnTo>
                  <a:lnTo>
                    <a:pt x="221" y="5"/>
                  </a:lnTo>
                  <a:lnTo>
                    <a:pt x="227" y="7"/>
                  </a:lnTo>
                  <a:lnTo>
                    <a:pt x="236" y="9"/>
                  </a:lnTo>
                  <a:lnTo>
                    <a:pt x="242" y="11"/>
                  </a:lnTo>
                  <a:lnTo>
                    <a:pt x="250" y="12"/>
                  </a:lnTo>
                  <a:lnTo>
                    <a:pt x="257" y="14"/>
                  </a:lnTo>
                  <a:lnTo>
                    <a:pt x="264" y="18"/>
                  </a:lnTo>
                  <a:lnTo>
                    <a:pt x="272" y="21"/>
                  </a:lnTo>
                  <a:lnTo>
                    <a:pt x="279" y="24"/>
                  </a:lnTo>
                  <a:lnTo>
                    <a:pt x="286" y="27"/>
                  </a:lnTo>
                  <a:lnTo>
                    <a:pt x="293" y="30"/>
                  </a:lnTo>
                  <a:lnTo>
                    <a:pt x="299" y="33"/>
                  </a:lnTo>
                  <a:lnTo>
                    <a:pt x="306" y="36"/>
                  </a:lnTo>
                  <a:lnTo>
                    <a:pt x="312" y="41"/>
                  </a:lnTo>
                  <a:lnTo>
                    <a:pt x="319" y="44"/>
                  </a:lnTo>
                  <a:lnTo>
                    <a:pt x="325" y="48"/>
                  </a:lnTo>
                  <a:lnTo>
                    <a:pt x="333" y="53"/>
                  </a:lnTo>
                  <a:lnTo>
                    <a:pt x="338" y="58"/>
                  </a:lnTo>
                  <a:lnTo>
                    <a:pt x="344" y="61"/>
                  </a:lnTo>
                  <a:lnTo>
                    <a:pt x="350" y="66"/>
                  </a:lnTo>
                  <a:lnTo>
                    <a:pt x="357" y="71"/>
                  </a:lnTo>
                  <a:lnTo>
                    <a:pt x="362" y="75"/>
                  </a:lnTo>
                  <a:lnTo>
                    <a:pt x="367" y="81"/>
                  </a:lnTo>
                  <a:lnTo>
                    <a:pt x="373" y="86"/>
                  </a:lnTo>
                  <a:lnTo>
                    <a:pt x="379" y="92"/>
                  </a:lnTo>
                  <a:lnTo>
                    <a:pt x="383" y="96"/>
                  </a:lnTo>
                  <a:lnTo>
                    <a:pt x="388" y="102"/>
                  </a:lnTo>
                  <a:lnTo>
                    <a:pt x="393" y="108"/>
                  </a:lnTo>
                  <a:lnTo>
                    <a:pt x="398" y="114"/>
                  </a:lnTo>
                  <a:lnTo>
                    <a:pt x="403" y="120"/>
                  </a:lnTo>
                  <a:lnTo>
                    <a:pt x="407" y="126"/>
                  </a:lnTo>
                  <a:lnTo>
                    <a:pt x="412" y="131"/>
                  </a:lnTo>
                  <a:lnTo>
                    <a:pt x="416" y="139"/>
                  </a:lnTo>
                  <a:lnTo>
                    <a:pt x="419" y="145"/>
                  </a:lnTo>
                  <a:lnTo>
                    <a:pt x="423" y="150"/>
                  </a:lnTo>
                  <a:lnTo>
                    <a:pt x="427" y="157"/>
                  </a:lnTo>
                  <a:lnTo>
                    <a:pt x="432" y="164"/>
                  </a:lnTo>
                  <a:lnTo>
                    <a:pt x="435" y="171"/>
                  </a:lnTo>
                  <a:lnTo>
                    <a:pt x="439" y="177"/>
                  </a:lnTo>
                  <a:lnTo>
                    <a:pt x="442" y="185"/>
                  </a:lnTo>
                  <a:lnTo>
                    <a:pt x="445" y="192"/>
                  </a:lnTo>
                  <a:lnTo>
                    <a:pt x="447" y="199"/>
                  </a:lnTo>
                  <a:lnTo>
                    <a:pt x="450" y="206"/>
                  </a:lnTo>
                  <a:lnTo>
                    <a:pt x="453" y="213"/>
                  </a:lnTo>
                  <a:lnTo>
                    <a:pt x="456" y="221"/>
                  </a:lnTo>
                  <a:lnTo>
                    <a:pt x="458" y="228"/>
                  </a:lnTo>
                  <a:lnTo>
                    <a:pt x="460" y="235"/>
                  </a:lnTo>
                  <a:lnTo>
                    <a:pt x="462" y="243"/>
                  </a:lnTo>
                  <a:lnTo>
                    <a:pt x="464" y="250"/>
                  </a:lnTo>
                  <a:lnTo>
                    <a:pt x="464" y="259"/>
                  </a:lnTo>
                  <a:lnTo>
                    <a:pt x="465" y="266"/>
                  </a:lnTo>
                  <a:lnTo>
                    <a:pt x="467" y="273"/>
                  </a:lnTo>
                  <a:lnTo>
                    <a:pt x="468" y="282"/>
                  </a:lnTo>
                  <a:lnTo>
                    <a:pt x="469" y="290"/>
                  </a:lnTo>
                  <a:lnTo>
                    <a:pt x="469" y="297"/>
                  </a:lnTo>
                  <a:lnTo>
                    <a:pt x="469" y="306"/>
                  </a:lnTo>
                  <a:lnTo>
                    <a:pt x="470" y="314"/>
                  </a:lnTo>
                  <a:lnTo>
                    <a:pt x="469" y="322"/>
                  </a:lnTo>
                  <a:lnTo>
                    <a:pt x="469" y="330"/>
                  </a:lnTo>
                  <a:lnTo>
                    <a:pt x="469" y="337"/>
                  </a:lnTo>
                  <a:lnTo>
                    <a:pt x="468" y="346"/>
                  </a:lnTo>
                  <a:lnTo>
                    <a:pt x="467" y="353"/>
                  </a:lnTo>
                  <a:lnTo>
                    <a:pt x="465" y="362"/>
                  </a:lnTo>
                  <a:lnTo>
                    <a:pt x="464" y="369"/>
                  </a:lnTo>
                  <a:lnTo>
                    <a:pt x="464" y="377"/>
                  </a:lnTo>
                  <a:lnTo>
                    <a:pt x="462" y="385"/>
                  </a:lnTo>
                  <a:lnTo>
                    <a:pt x="460" y="392"/>
                  </a:lnTo>
                  <a:lnTo>
                    <a:pt x="458" y="400"/>
                  </a:lnTo>
                  <a:lnTo>
                    <a:pt x="456" y="407"/>
                  </a:lnTo>
                  <a:lnTo>
                    <a:pt x="453" y="414"/>
                  </a:lnTo>
                  <a:lnTo>
                    <a:pt x="450" y="422"/>
                  </a:lnTo>
                  <a:lnTo>
                    <a:pt x="447" y="429"/>
                  </a:lnTo>
                  <a:lnTo>
                    <a:pt x="445" y="436"/>
                  </a:lnTo>
                  <a:lnTo>
                    <a:pt x="442" y="443"/>
                  </a:lnTo>
                  <a:lnTo>
                    <a:pt x="439" y="450"/>
                  </a:lnTo>
                  <a:lnTo>
                    <a:pt x="435" y="456"/>
                  </a:lnTo>
                  <a:lnTo>
                    <a:pt x="432" y="463"/>
                  </a:lnTo>
                  <a:lnTo>
                    <a:pt x="427" y="469"/>
                  </a:lnTo>
                  <a:lnTo>
                    <a:pt x="423" y="475"/>
                  </a:lnTo>
                  <a:lnTo>
                    <a:pt x="419" y="483"/>
                  </a:lnTo>
                  <a:lnTo>
                    <a:pt x="416" y="489"/>
                  </a:lnTo>
                  <a:lnTo>
                    <a:pt x="412" y="495"/>
                  </a:lnTo>
                  <a:lnTo>
                    <a:pt x="407" y="502"/>
                  </a:lnTo>
                  <a:lnTo>
                    <a:pt x="403" y="507"/>
                  </a:lnTo>
                  <a:lnTo>
                    <a:pt x="398" y="513"/>
                  </a:lnTo>
                  <a:lnTo>
                    <a:pt x="393" y="518"/>
                  </a:lnTo>
                  <a:lnTo>
                    <a:pt x="388" y="525"/>
                  </a:lnTo>
                  <a:lnTo>
                    <a:pt x="383" y="530"/>
                  </a:lnTo>
                  <a:lnTo>
                    <a:pt x="379" y="536"/>
                  </a:lnTo>
                  <a:lnTo>
                    <a:pt x="373" y="541"/>
                  </a:lnTo>
                  <a:lnTo>
                    <a:pt x="367" y="546"/>
                  </a:lnTo>
                  <a:lnTo>
                    <a:pt x="362" y="550"/>
                  </a:lnTo>
                  <a:lnTo>
                    <a:pt x="357" y="555"/>
                  </a:lnTo>
                  <a:lnTo>
                    <a:pt x="350" y="561"/>
                  </a:lnTo>
                  <a:lnTo>
                    <a:pt x="344" y="565"/>
                  </a:lnTo>
                  <a:lnTo>
                    <a:pt x="338" y="569"/>
                  </a:lnTo>
                  <a:lnTo>
                    <a:pt x="333" y="574"/>
                  </a:lnTo>
                  <a:lnTo>
                    <a:pt x="325" y="577"/>
                  </a:lnTo>
                  <a:lnTo>
                    <a:pt x="319" y="582"/>
                  </a:lnTo>
                  <a:lnTo>
                    <a:pt x="312" y="586"/>
                  </a:lnTo>
                  <a:lnTo>
                    <a:pt x="306" y="589"/>
                  </a:lnTo>
                  <a:lnTo>
                    <a:pt x="299" y="593"/>
                  </a:lnTo>
                  <a:lnTo>
                    <a:pt x="293" y="596"/>
                  </a:lnTo>
                  <a:lnTo>
                    <a:pt x="286" y="601"/>
                  </a:lnTo>
                  <a:lnTo>
                    <a:pt x="279" y="604"/>
                  </a:lnTo>
                  <a:lnTo>
                    <a:pt x="272" y="606"/>
                  </a:lnTo>
                  <a:lnTo>
                    <a:pt x="264" y="608"/>
                  </a:lnTo>
                  <a:lnTo>
                    <a:pt x="257" y="611"/>
                  </a:lnTo>
                  <a:lnTo>
                    <a:pt x="250" y="613"/>
                  </a:lnTo>
                  <a:lnTo>
                    <a:pt x="242" y="615"/>
                  </a:lnTo>
                  <a:lnTo>
                    <a:pt x="236" y="617"/>
                  </a:lnTo>
                  <a:lnTo>
                    <a:pt x="227" y="620"/>
                  </a:lnTo>
                  <a:lnTo>
                    <a:pt x="221" y="622"/>
                  </a:lnTo>
                  <a:lnTo>
                    <a:pt x="213" y="623"/>
                  </a:lnTo>
                  <a:lnTo>
                    <a:pt x="205" y="624"/>
                  </a:lnTo>
                  <a:lnTo>
                    <a:pt x="197" y="625"/>
                  </a:lnTo>
                  <a:lnTo>
                    <a:pt x="189" y="627"/>
                  </a:lnTo>
                  <a:lnTo>
                    <a:pt x="182" y="627"/>
                  </a:lnTo>
                  <a:lnTo>
                    <a:pt x="175" y="628"/>
                  </a:lnTo>
                  <a:lnTo>
                    <a:pt x="166" y="628"/>
                  </a:lnTo>
                  <a:lnTo>
                    <a:pt x="159" y="628"/>
                  </a:lnTo>
                  <a:lnTo>
                    <a:pt x="153" y="628"/>
                  </a:lnTo>
                  <a:lnTo>
                    <a:pt x="147" y="628"/>
                  </a:lnTo>
                  <a:lnTo>
                    <a:pt x="142" y="627"/>
                  </a:lnTo>
                  <a:lnTo>
                    <a:pt x="137" y="627"/>
                  </a:lnTo>
                  <a:lnTo>
                    <a:pt x="132" y="627"/>
                  </a:lnTo>
                  <a:lnTo>
                    <a:pt x="126" y="626"/>
                  </a:lnTo>
                  <a:lnTo>
                    <a:pt x="121" y="625"/>
                  </a:lnTo>
                  <a:lnTo>
                    <a:pt x="117" y="625"/>
                  </a:lnTo>
                  <a:lnTo>
                    <a:pt x="110" y="624"/>
                  </a:lnTo>
                  <a:lnTo>
                    <a:pt x="106" y="623"/>
                  </a:lnTo>
                  <a:lnTo>
                    <a:pt x="100" y="623"/>
                  </a:lnTo>
                  <a:lnTo>
                    <a:pt x="96" y="622"/>
                  </a:lnTo>
                  <a:lnTo>
                    <a:pt x="90" y="621"/>
                  </a:lnTo>
                  <a:lnTo>
                    <a:pt x="85" y="620"/>
                  </a:lnTo>
                  <a:lnTo>
                    <a:pt x="80" y="618"/>
                  </a:lnTo>
                  <a:lnTo>
                    <a:pt x="76" y="617"/>
                  </a:lnTo>
                  <a:lnTo>
                    <a:pt x="70" y="615"/>
                  </a:lnTo>
                  <a:lnTo>
                    <a:pt x="66" y="614"/>
                  </a:lnTo>
                  <a:lnTo>
                    <a:pt x="62" y="613"/>
                  </a:lnTo>
                  <a:lnTo>
                    <a:pt x="57" y="611"/>
                  </a:lnTo>
                  <a:lnTo>
                    <a:pt x="53" y="610"/>
                  </a:lnTo>
                  <a:lnTo>
                    <a:pt x="47" y="608"/>
                  </a:lnTo>
                  <a:lnTo>
                    <a:pt x="43" y="606"/>
                  </a:lnTo>
                  <a:lnTo>
                    <a:pt x="39" y="605"/>
                  </a:lnTo>
                  <a:lnTo>
                    <a:pt x="34" y="603"/>
                  </a:lnTo>
                  <a:lnTo>
                    <a:pt x="29" y="601"/>
                  </a:lnTo>
                  <a:lnTo>
                    <a:pt x="24" y="598"/>
                  </a:lnTo>
                  <a:lnTo>
                    <a:pt x="21" y="596"/>
                  </a:lnTo>
                  <a:lnTo>
                    <a:pt x="17" y="594"/>
                  </a:lnTo>
                  <a:lnTo>
                    <a:pt x="13" y="592"/>
                  </a:lnTo>
                  <a:lnTo>
                    <a:pt x="8" y="590"/>
                  </a:lnTo>
                  <a:lnTo>
                    <a:pt x="4" y="588"/>
                  </a:lnTo>
                  <a:lnTo>
                    <a:pt x="4" y="5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6" name="Freeform 252"/>
            <p:cNvSpPr>
              <a:spLocks/>
            </p:cNvSpPr>
            <p:nvPr/>
          </p:nvSpPr>
          <p:spPr bwMode="auto">
            <a:xfrm>
              <a:off x="5730875" y="4503738"/>
              <a:ext cx="1214438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765" y="24"/>
                </a:cxn>
                <a:cxn ang="0">
                  <a:pos x="765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765" h="24">
                  <a:moveTo>
                    <a:pt x="0" y="24"/>
                  </a:moveTo>
                  <a:lnTo>
                    <a:pt x="765" y="24"/>
                  </a:lnTo>
                  <a:lnTo>
                    <a:pt x="765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7" name="Freeform 253"/>
            <p:cNvSpPr>
              <a:spLocks/>
            </p:cNvSpPr>
            <p:nvPr/>
          </p:nvSpPr>
          <p:spPr bwMode="auto">
            <a:xfrm>
              <a:off x="6315075" y="4283075"/>
              <a:ext cx="46038" cy="857250"/>
            </a:xfrm>
            <a:custGeom>
              <a:avLst/>
              <a:gdLst/>
              <a:ahLst/>
              <a:cxnLst>
                <a:cxn ang="0">
                  <a:pos x="0" y="540"/>
                </a:cxn>
                <a:cxn ang="0">
                  <a:pos x="29" y="540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540"/>
                </a:cxn>
                <a:cxn ang="0">
                  <a:pos x="0" y="540"/>
                </a:cxn>
              </a:cxnLst>
              <a:rect l="0" t="0" r="r" b="b"/>
              <a:pathLst>
                <a:path w="29" h="540">
                  <a:moveTo>
                    <a:pt x="0" y="540"/>
                  </a:moveTo>
                  <a:lnTo>
                    <a:pt x="29" y="54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8" name="Freeform 254"/>
            <p:cNvSpPr>
              <a:spLocks/>
            </p:cNvSpPr>
            <p:nvPr/>
          </p:nvSpPr>
          <p:spPr bwMode="auto">
            <a:xfrm>
              <a:off x="6318250" y="3903663"/>
              <a:ext cx="42863" cy="247650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27" y="156"/>
                </a:cxn>
                <a:cxn ang="0">
                  <a:pos x="27" y="0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27" h="156">
                  <a:moveTo>
                    <a:pt x="0" y="156"/>
                  </a:moveTo>
                  <a:lnTo>
                    <a:pt x="27" y="156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9" name="Freeform 255"/>
            <p:cNvSpPr>
              <a:spLocks/>
            </p:cNvSpPr>
            <p:nvPr/>
          </p:nvSpPr>
          <p:spPr bwMode="auto">
            <a:xfrm>
              <a:off x="5978525" y="4217988"/>
              <a:ext cx="722313" cy="666750"/>
            </a:xfrm>
            <a:custGeom>
              <a:avLst/>
              <a:gdLst/>
              <a:ahLst/>
              <a:cxnLst>
                <a:cxn ang="0">
                  <a:pos x="23" y="222"/>
                </a:cxn>
                <a:cxn ang="0">
                  <a:pos x="31" y="256"/>
                </a:cxn>
                <a:cxn ang="0">
                  <a:pos x="45" y="287"/>
                </a:cxn>
                <a:cxn ang="0">
                  <a:pos x="64" y="316"/>
                </a:cxn>
                <a:cxn ang="0">
                  <a:pos x="94" y="347"/>
                </a:cxn>
                <a:cxn ang="0">
                  <a:pos x="123" y="367"/>
                </a:cxn>
                <a:cxn ang="0">
                  <a:pos x="155" y="382"/>
                </a:cxn>
                <a:cxn ang="0">
                  <a:pos x="189" y="391"/>
                </a:cxn>
                <a:cxn ang="0">
                  <a:pos x="227" y="395"/>
                </a:cxn>
                <a:cxn ang="0">
                  <a:pos x="262" y="391"/>
                </a:cxn>
                <a:cxn ang="0">
                  <a:pos x="296" y="382"/>
                </a:cxn>
                <a:cxn ang="0">
                  <a:pos x="327" y="367"/>
                </a:cxn>
                <a:cxn ang="0">
                  <a:pos x="355" y="347"/>
                </a:cxn>
                <a:cxn ang="0">
                  <a:pos x="380" y="323"/>
                </a:cxn>
                <a:cxn ang="0">
                  <a:pos x="400" y="296"/>
                </a:cxn>
                <a:cxn ang="0">
                  <a:pos x="415" y="265"/>
                </a:cxn>
                <a:cxn ang="0">
                  <a:pos x="426" y="232"/>
                </a:cxn>
                <a:cxn ang="0">
                  <a:pos x="430" y="197"/>
                </a:cxn>
                <a:cxn ang="0">
                  <a:pos x="428" y="162"/>
                </a:cxn>
                <a:cxn ang="0">
                  <a:pos x="420" y="129"/>
                </a:cxn>
                <a:cxn ang="0">
                  <a:pos x="407" y="98"/>
                </a:cxn>
                <a:cxn ang="0">
                  <a:pos x="391" y="70"/>
                </a:cxn>
                <a:cxn ang="0">
                  <a:pos x="395" y="57"/>
                </a:cxn>
                <a:cxn ang="0">
                  <a:pos x="423" y="78"/>
                </a:cxn>
                <a:cxn ang="0">
                  <a:pos x="436" y="105"/>
                </a:cxn>
                <a:cxn ang="0">
                  <a:pos x="446" y="133"/>
                </a:cxn>
                <a:cxn ang="0">
                  <a:pos x="452" y="164"/>
                </a:cxn>
                <a:cxn ang="0">
                  <a:pos x="454" y="197"/>
                </a:cxn>
                <a:cxn ang="0">
                  <a:pos x="450" y="237"/>
                </a:cxn>
                <a:cxn ang="0">
                  <a:pos x="438" y="273"/>
                </a:cxn>
                <a:cxn ang="0">
                  <a:pos x="421" y="308"/>
                </a:cxn>
                <a:cxn ang="0">
                  <a:pos x="398" y="340"/>
                </a:cxn>
                <a:cxn ang="0">
                  <a:pos x="370" y="366"/>
                </a:cxn>
                <a:cxn ang="0">
                  <a:pos x="339" y="388"/>
                </a:cxn>
                <a:cxn ang="0">
                  <a:pos x="304" y="405"/>
                </a:cxn>
                <a:cxn ang="0">
                  <a:pos x="266" y="415"/>
                </a:cxn>
                <a:cxn ang="0">
                  <a:pos x="227" y="420"/>
                </a:cxn>
                <a:cxn ang="0">
                  <a:pos x="186" y="415"/>
                </a:cxn>
                <a:cxn ang="0">
                  <a:pos x="148" y="405"/>
                </a:cxn>
                <a:cxn ang="0">
                  <a:pos x="112" y="388"/>
                </a:cxn>
                <a:cxn ang="0">
                  <a:pos x="81" y="366"/>
                </a:cxn>
                <a:cxn ang="0">
                  <a:pos x="53" y="340"/>
                </a:cxn>
                <a:cxn ang="0">
                  <a:pos x="31" y="308"/>
                </a:cxn>
                <a:cxn ang="0">
                  <a:pos x="14" y="273"/>
                </a:cxn>
                <a:cxn ang="0">
                  <a:pos x="4" y="237"/>
                </a:cxn>
                <a:cxn ang="0">
                  <a:pos x="0" y="197"/>
                </a:cxn>
                <a:cxn ang="0">
                  <a:pos x="0" y="168"/>
                </a:cxn>
                <a:cxn ang="0">
                  <a:pos x="7" y="126"/>
                </a:cxn>
                <a:cxn ang="0">
                  <a:pos x="27" y="81"/>
                </a:cxn>
                <a:cxn ang="0">
                  <a:pos x="54" y="40"/>
                </a:cxn>
                <a:cxn ang="0">
                  <a:pos x="90" y="7"/>
                </a:cxn>
                <a:cxn ang="0">
                  <a:pos x="126" y="8"/>
                </a:cxn>
                <a:cxn ang="0">
                  <a:pos x="95" y="32"/>
                </a:cxn>
                <a:cxn ang="0">
                  <a:pos x="63" y="67"/>
                </a:cxn>
                <a:cxn ang="0">
                  <a:pos x="39" y="109"/>
                </a:cxn>
                <a:cxn ang="0">
                  <a:pos x="24" y="156"/>
                </a:cxn>
                <a:cxn ang="0">
                  <a:pos x="22" y="191"/>
                </a:cxn>
              </a:cxnLst>
              <a:rect l="0" t="0" r="r" b="b"/>
              <a:pathLst>
                <a:path w="455" h="420">
                  <a:moveTo>
                    <a:pt x="22" y="191"/>
                  </a:moveTo>
                  <a:lnTo>
                    <a:pt x="22" y="197"/>
                  </a:lnTo>
                  <a:lnTo>
                    <a:pt x="22" y="202"/>
                  </a:lnTo>
                  <a:lnTo>
                    <a:pt x="22" y="206"/>
                  </a:lnTo>
                  <a:lnTo>
                    <a:pt x="22" y="211"/>
                  </a:lnTo>
                  <a:lnTo>
                    <a:pt x="22" y="217"/>
                  </a:lnTo>
                  <a:lnTo>
                    <a:pt x="23" y="222"/>
                  </a:lnTo>
                  <a:lnTo>
                    <a:pt x="24" y="226"/>
                  </a:lnTo>
                  <a:lnTo>
                    <a:pt x="25" y="232"/>
                  </a:lnTo>
                  <a:lnTo>
                    <a:pt x="26" y="237"/>
                  </a:lnTo>
                  <a:lnTo>
                    <a:pt x="27" y="241"/>
                  </a:lnTo>
                  <a:lnTo>
                    <a:pt x="27" y="246"/>
                  </a:lnTo>
                  <a:lnTo>
                    <a:pt x="29" y="251"/>
                  </a:lnTo>
                  <a:lnTo>
                    <a:pt x="31" y="256"/>
                  </a:lnTo>
                  <a:lnTo>
                    <a:pt x="33" y="261"/>
                  </a:lnTo>
                  <a:lnTo>
                    <a:pt x="34" y="265"/>
                  </a:lnTo>
                  <a:lnTo>
                    <a:pt x="36" y="270"/>
                  </a:lnTo>
                  <a:lnTo>
                    <a:pt x="39" y="274"/>
                  </a:lnTo>
                  <a:lnTo>
                    <a:pt x="41" y="279"/>
                  </a:lnTo>
                  <a:lnTo>
                    <a:pt x="43" y="283"/>
                  </a:lnTo>
                  <a:lnTo>
                    <a:pt x="45" y="287"/>
                  </a:lnTo>
                  <a:lnTo>
                    <a:pt x="47" y="291"/>
                  </a:lnTo>
                  <a:lnTo>
                    <a:pt x="50" y="296"/>
                  </a:lnTo>
                  <a:lnTo>
                    <a:pt x="52" y="300"/>
                  </a:lnTo>
                  <a:lnTo>
                    <a:pt x="55" y="304"/>
                  </a:lnTo>
                  <a:lnTo>
                    <a:pt x="58" y="308"/>
                  </a:lnTo>
                  <a:lnTo>
                    <a:pt x="61" y="311"/>
                  </a:lnTo>
                  <a:lnTo>
                    <a:pt x="64" y="316"/>
                  </a:lnTo>
                  <a:lnTo>
                    <a:pt x="67" y="320"/>
                  </a:lnTo>
                  <a:lnTo>
                    <a:pt x="70" y="323"/>
                  </a:lnTo>
                  <a:lnTo>
                    <a:pt x="73" y="327"/>
                  </a:lnTo>
                  <a:lnTo>
                    <a:pt x="78" y="331"/>
                  </a:lnTo>
                  <a:lnTo>
                    <a:pt x="81" y="336"/>
                  </a:lnTo>
                  <a:lnTo>
                    <a:pt x="87" y="342"/>
                  </a:lnTo>
                  <a:lnTo>
                    <a:pt x="94" y="347"/>
                  </a:lnTo>
                  <a:lnTo>
                    <a:pt x="99" y="350"/>
                  </a:lnTo>
                  <a:lnTo>
                    <a:pt x="103" y="353"/>
                  </a:lnTo>
                  <a:lnTo>
                    <a:pt x="107" y="357"/>
                  </a:lnTo>
                  <a:lnTo>
                    <a:pt x="110" y="360"/>
                  </a:lnTo>
                  <a:lnTo>
                    <a:pt x="114" y="362"/>
                  </a:lnTo>
                  <a:lnTo>
                    <a:pt x="119" y="364"/>
                  </a:lnTo>
                  <a:lnTo>
                    <a:pt x="123" y="367"/>
                  </a:lnTo>
                  <a:lnTo>
                    <a:pt x="128" y="369"/>
                  </a:lnTo>
                  <a:lnTo>
                    <a:pt x="131" y="371"/>
                  </a:lnTo>
                  <a:lnTo>
                    <a:pt x="136" y="374"/>
                  </a:lnTo>
                  <a:lnTo>
                    <a:pt x="141" y="377"/>
                  </a:lnTo>
                  <a:lnTo>
                    <a:pt x="146" y="379"/>
                  </a:lnTo>
                  <a:lnTo>
                    <a:pt x="150" y="381"/>
                  </a:lnTo>
                  <a:lnTo>
                    <a:pt x="155" y="382"/>
                  </a:lnTo>
                  <a:lnTo>
                    <a:pt x="160" y="383"/>
                  </a:lnTo>
                  <a:lnTo>
                    <a:pt x="165" y="385"/>
                  </a:lnTo>
                  <a:lnTo>
                    <a:pt x="169" y="386"/>
                  </a:lnTo>
                  <a:lnTo>
                    <a:pt x="174" y="388"/>
                  </a:lnTo>
                  <a:lnTo>
                    <a:pt x="180" y="389"/>
                  </a:lnTo>
                  <a:lnTo>
                    <a:pt x="185" y="390"/>
                  </a:lnTo>
                  <a:lnTo>
                    <a:pt x="189" y="391"/>
                  </a:lnTo>
                  <a:lnTo>
                    <a:pt x="194" y="392"/>
                  </a:lnTo>
                  <a:lnTo>
                    <a:pt x="200" y="392"/>
                  </a:lnTo>
                  <a:lnTo>
                    <a:pt x="205" y="393"/>
                  </a:lnTo>
                  <a:lnTo>
                    <a:pt x="210" y="393"/>
                  </a:lnTo>
                  <a:lnTo>
                    <a:pt x="215" y="394"/>
                  </a:lnTo>
                  <a:lnTo>
                    <a:pt x="221" y="394"/>
                  </a:lnTo>
                  <a:lnTo>
                    <a:pt x="227" y="395"/>
                  </a:lnTo>
                  <a:lnTo>
                    <a:pt x="231" y="394"/>
                  </a:lnTo>
                  <a:lnTo>
                    <a:pt x="236" y="394"/>
                  </a:lnTo>
                  <a:lnTo>
                    <a:pt x="242" y="393"/>
                  </a:lnTo>
                  <a:lnTo>
                    <a:pt x="247" y="393"/>
                  </a:lnTo>
                  <a:lnTo>
                    <a:pt x="252" y="392"/>
                  </a:lnTo>
                  <a:lnTo>
                    <a:pt x="258" y="392"/>
                  </a:lnTo>
                  <a:lnTo>
                    <a:pt x="262" y="391"/>
                  </a:lnTo>
                  <a:lnTo>
                    <a:pt x="267" y="390"/>
                  </a:lnTo>
                  <a:lnTo>
                    <a:pt x="272" y="389"/>
                  </a:lnTo>
                  <a:lnTo>
                    <a:pt x="276" y="388"/>
                  </a:lnTo>
                  <a:lnTo>
                    <a:pt x="282" y="386"/>
                  </a:lnTo>
                  <a:lnTo>
                    <a:pt x="287" y="385"/>
                  </a:lnTo>
                  <a:lnTo>
                    <a:pt x="290" y="383"/>
                  </a:lnTo>
                  <a:lnTo>
                    <a:pt x="296" y="382"/>
                  </a:lnTo>
                  <a:lnTo>
                    <a:pt x="300" y="381"/>
                  </a:lnTo>
                  <a:lnTo>
                    <a:pt x="306" y="379"/>
                  </a:lnTo>
                  <a:lnTo>
                    <a:pt x="309" y="377"/>
                  </a:lnTo>
                  <a:lnTo>
                    <a:pt x="314" y="374"/>
                  </a:lnTo>
                  <a:lnTo>
                    <a:pt x="319" y="371"/>
                  </a:lnTo>
                  <a:lnTo>
                    <a:pt x="323" y="369"/>
                  </a:lnTo>
                  <a:lnTo>
                    <a:pt x="327" y="367"/>
                  </a:lnTo>
                  <a:lnTo>
                    <a:pt x="331" y="364"/>
                  </a:lnTo>
                  <a:lnTo>
                    <a:pt x="335" y="362"/>
                  </a:lnTo>
                  <a:lnTo>
                    <a:pt x="340" y="360"/>
                  </a:lnTo>
                  <a:lnTo>
                    <a:pt x="343" y="357"/>
                  </a:lnTo>
                  <a:lnTo>
                    <a:pt x="347" y="353"/>
                  </a:lnTo>
                  <a:lnTo>
                    <a:pt x="351" y="350"/>
                  </a:lnTo>
                  <a:lnTo>
                    <a:pt x="355" y="347"/>
                  </a:lnTo>
                  <a:lnTo>
                    <a:pt x="359" y="344"/>
                  </a:lnTo>
                  <a:lnTo>
                    <a:pt x="363" y="342"/>
                  </a:lnTo>
                  <a:lnTo>
                    <a:pt x="367" y="338"/>
                  </a:lnTo>
                  <a:lnTo>
                    <a:pt x="370" y="336"/>
                  </a:lnTo>
                  <a:lnTo>
                    <a:pt x="373" y="331"/>
                  </a:lnTo>
                  <a:lnTo>
                    <a:pt x="376" y="327"/>
                  </a:lnTo>
                  <a:lnTo>
                    <a:pt x="380" y="323"/>
                  </a:lnTo>
                  <a:lnTo>
                    <a:pt x="383" y="320"/>
                  </a:lnTo>
                  <a:lnTo>
                    <a:pt x="385" y="316"/>
                  </a:lnTo>
                  <a:lnTo>
                    <a:pt x="389" y="311"/>
                  </a:lnTo>
                  <a:lnTo>
                    <a:pt x="391" y="308"/>
                  </a:lnTo>
                  <a:lnTo>
                    <a:pt x="394" y="304"/>
                  </a:lnTo>
                  <a:lnTo>
                    <a:pt x="396" y="300"/>
                  </a:lnTo>
                  <a:lnTo>
                    <a:pt x="400" y="296"/>
                  </a:lnTo>
                  <a:lnTo>
                    <a:pt x="402" y="291"/>
                  </a:lnTo>
                  <a:lnTo>
                    <a:pt x="405" y="287"/>
                  </a:lnTo>
                  <a:lnTo>
                    <a:pt x="407" y="283"/>
                  </a:lnTo>
                  <a:lnTo>
                    <a:pt x="409" y="279"/>
                  </a:lnTo>
                  <a:lnTo>
                    <a:pt x="411" y="274"/>
                  </a:lnTo>
                  <a:lnTo>
                    <a:pt x="414" y="270"/>
                  </a:lnTo>
                  <a:lnTo>
                    <a:pt x="415" y="265"/>
                  </a:lnTo>
                  <a:lnTo>
                    <a:pt x="416" y="261"/>
                  </a:lnTo>
                  <a:lnTo>
                    <a:pt x="419" y="256"/>
                  </a:lnTo>
                  <a:lnTo>
                    <a:pt x="421" y="251"/>
                  </a:lnTo>
                  <a:lnTo>
                    <a:pt x="422" y="246"/>
                  </a:lnTo>
                  <a:lnTo>
                    <a:pt x="423" y="241"/>
                  </a:lnTo>
                  <a:lnTo>
                    <a:pt x="424" y="237"/>
                  </a:lnTo>
                  <a:lnTo>
                    <a:pt x="426" y="232"/>
                  </a:lnTo>
                  <a:lnTo>
                    <a:pt x="426" y="226"/>
                  </a:lnTo>
                  <a:lnTo>
                    <a:pt x="427" y="222"/>
                  </a:lnTo>
                  <a:lnTo>
                    <a:pt x="428" y="217"/>
                  </a:lnTo>
                  <a:lnTo>
                    <a:pt x="429" y="211"/>
                  </a:lnTo>
                  <a:lnTo>
                    <a:pt x="429" y="206"/>
                  </a:lnTo>
                  <a:lnTo>
                    <a:pt x="430" y="202"/>
                  </a:lnTo>
                  <a:lnTo>
                    <a:pt x="430" y="197"/>
                  </a:lnTo>
                  <a:lnTo>
                    <a:pt x="430" y="191"/>
                  </a:lnTo>
                  <a:lnTo>
                    <a:pt x="430" y="186"/>
                  </a:lnTo>
                  <a:lnTo>
                    <a:pt x="430" y="182"/>
                  </a:lnTo>
                  <a:lnTo>
                    <a:pt x="429" y="176"/>
                  </a:lnTo>
                  <a:lnTo>
                    <a:pt x="429" y="171"/>
                  </a:lnTo>
                  <a:lnTo>
                    <a:pt x="428" y="166"/>
                  </a:lnTo>
                  <a:lnTo>
                    <a:pt x="428" y="162"/>
                  </a:lnTo>
                  <a:lnTo>
                    <a:pt x="427" y="157"/>
                  </a:lnTo>
                  <a:lnTo>
                    <a:pt x="426" y="152"/>
                  </a:lnTo>
                  <a:lnTo>
                    <a:pt x="425" y="147"/>
                  </a:lnTo>
                  <a:lnTo>
                    <a:pt x="424" y="143"/>
                  </a:lnTo>
                  <a:lnTo>
                    <a:pt x="423" y="138"/>
                  </a:lnTo>
                  <a:lnTo>
                    <a:pt x="422" y="133"/>
                  </a:lnTo>
                  <a:lnTo>
                    <a:pt x="420" y="129"/>
                  </a:lnTo>
                  <a:lnTo>
                    <a:pt x="419" y="124"/>
                  </a:lnTo>
                  <a:lnTo>
                    <a:pt x="416" y="120"/>
                  </a:lnTo>
                  <a:lnTo>
                    <a:pt x="415" y="117"/>
                  </a:lnTo>
                  <a:lnTo>
                    <a:pt x="413" y="111"/>
                  </a:lnTo>
                  <a:lnTo>
                    <a:pt x="411" y="107"/>
                  </a:lnTo>
                  <a:lnTo>
                    <a:pt x="409" y="102"/>
                  </a:lnTo>
                  <a:lnTo>
                    <a:pt x="407" y="98"/>
                  </a:lnTo>
                  <a:lnTo>
                    <a:pt x="405" y="94"/>
                  </a:lnTo>
                  <a:lnTo>
                    <a:pt x="403" y="90"/>
                  </a:lnTo>
                  <a:lnTo>
                    <a:pt x="401" y="86"/>
                  </a:lnTo>
                  <a:lnTo>
                    <a:pt x="399" y="83"/>
                  </a:lnTo>
                  <a:lnTo>
                    <a:pt x="396" y="79"/>
                  </a:lnTo>
                  <a:lnTo>
                    <a:pt x="393" y="74"/>
                  </a:lnTo>
                  <a:lnTo>
                    <a:pt x="391" y="70"/>
                  </a:lnTo>
                  <a:lnTo>
                    <a:pt x="389" y="66"/>
                  </a:lnTo>
                  <a:lnTo>
                    <a:pt x="383" y="59"/>
                  </a:lnTo>
                  <a:lnTo>
                    <a:pt x="378" y="53"/>
                  </a:lnTo>
                  <a:lnTo>
                    <a:pt x="382" y="53"/>
                  </a:lnTo>
                  <a:lnTo>
                    <a:pt x="386" y="54"/>
                  </a:lnTo>
                  <a:lnTo>
                    <a:pt x="391" y="54"/>
                  </a:lnTo>
                  <a:lnTo>
                    <a:pt x="395" y="57"/>
                  </a:lnTo>
                  <a:lnTo>
                    <a:pt x="400" y="58"/>
                  </a:lnTo>
                  <a:lnTo>
                    <a:pt x="404" y="59"/>
                  </a:lnTo>
                  <a:lnTo>
                    <a:pt x="407" y="60"/>
                  </a:lnTo>
                  <a:lnTo>
                    <a:pt x="412" y="61"/>
                  </a:lnTo>
                  <a:lnTo>
                    <a:pt x="416" y="67"/>
                  </a:lnTo>
                  <a:lnTo>
                    <a:pt x="421" y="74"/>
                  </a:lnTo>
                  <a:lnTo>
                    <a:pt x="423" y="78"/>
                  </a:lnTo>
                  <a:lnTo>
                    <a:pt x="425" y="82"/>
                  </a:lnTo>
                  <a:lnTo>
                    <a:pt x="427" y="86"/>
                  </a:lnTo>
                  <a:lnTo>
                    <a:pt x="430" y="90"/>
                  </a:lnTo>
                  <a:lnTo>
                    <a:pt x="431" y="93"/>
                  </a:lnTo>
                  <a:lnTo>
                    <a:pt x="433" y="98"/>
                  </a:lnTo>
                  <a:lnTo>
                    <a:pt x="434" y="102"/>
                  </a:lnTo>
                  <a:lnTo>
                    <a:pt x="436" y="105"/>
                  </a:lnTo>
                  <a:lnTo>
                    <a:pt x="438" y="109"/>
                  </a:lnTo>
                  <a:lnTo>
                    <a:pt x="440" y="113"/>
                  </a:lnTo>
                  <a:lnTo>
                    <a:pt x="441" y="118"/>
                  </a:lnTo>
                  <a:lnTo>
                    <a:pt x="443" y="122"/>
                  </a:lnTo>
                  <a:lnTo>
                    <a:pt x="444" y="126"/>
                  </a:lnTo>
                  <a:lnTo>
                    <a:pt x="445" y="129"/>
                  </a:lnTo>
                  <a:lnTo>
                    <a:pt x="446" y="133"/>
                  </a:lnTo>
                  <a:lnTo>
                    <a:pt x="448" y="138"/>
                  </a:lnTo>
                  <a:lnTo>
                    <a:pt x="448" y="142"/>
                  </a:lnTo>
                  <a:lnTo>
                    <a:pt x="450" y="146"/>
                  </a:lnTo>
                  <a:lnTo>
                    <a:pt x="450" y="150"/>
                  </a:lnTo>
                  <a:lnTo>
                    <a:pt x="452" y="156"/>
                  </a:lnTo>
                  <a:lnTo>
                    <a:pt x="452" y="160"/>
                  </a:lnTo>
                  <a:lnTo>
                    <a:pt x="452" y="164"/>
                  </a:lnTo>
                  <a:lnTo>
                    <a:pt x="453" y="168"/>
                  </a:lnTo>
                  <a:lnTo>
                    <a:pt x="454" y="173"/>
                  </a:lnTo>
                  <a:lnTo>
                    <a:pt x="454" y="178"/>
                  </a:lnTo>
                  <a:lnTo>
                    <a:pt x="454" y="182"/>
                  </a:lnTo>
                  <a:lnTo>
                    <a:pt x="454" y="187"/>
                  </a:lnTo>
                  <a:lnTo>
                    <a:pt x="455" y="191"/>
                  </a:lnTo>
                  <a:lnTo>
                    <a:pt x="454" y="197"/>
                  </a:lnTo>
                  <a:lnTo>
                    <a:pt x="454" y="202"/>
                  </a:lnTo>
                  <a:lnTo>
                    <a:pt x="454" y="208"/>
                  </a:lnTo>
                  <a:lnTo>
                    <a:pt x="453" y="213"/>
                  </a:lnTo>
                  <a:lnTo>
                    <a:pt x="452" y="219"/>
                  </a:lnTo>
                  <a:lnTo>
                    <a:pt x="451" y="225"/>
                  </a:lnTo>
                  <a:lnTo>
                    <a:pt x="450" y="230"/>
                  </a:lnTo>
                  <a:lnTo>
                    <a:pt x="450" y="237"/>
                  </a:lnTo>
                  <a:lnTo>
                    <a:pt x="448" y="241"/>
                  </a:lnTo>
                  <a:lnTo>
                    <a:pt x="447" y="247"/>
                  </a:lnTo>
                  <a:lnTo>
                    <a:pt x="445" y="252"/>
                  </a:lnTo>
                  <a:lnTo>
                    <a:pt x="444" y="258"/>
                  </a:lnTo>
                  <a:lnTo>
                    <a:pt x="442" y="263"/>
                  </a:lnTo>
                  <a:lnTo>
                    <a:pt x="440" y="268"/>
                  </a:lnTo>
                  <a:lnTo>
                    <a:pt x="438" y="273"/>
                  </a:lnTo>
                  <a:lnTo>
                    <a:pt x="436" y="279"/>
                  </a:lnTo>
                  <a:lnTo>
                    <a:pt x="433" y="284"/>
                  </a:lnTo>
                  <a:lnTo>
                    <a:pt x="431" y="288"/>
                  </a:lnTo>
                  <a:lnTo>
                    <a:pt x="428" y="293"/>
                  </a:lnTo>
                  <a:lnTo>
                    <a:pt x="426" y="299"/>
                  </a:lnTo>
                  <a:lnTo>
                    <a:pt x="423" y="303"/>
                  </a:lnTo>
                  <a:lnTo>
                    <a:pt x="421" y="308"/>
                  </a:lnTo>
                  <a:lnTo>
                    <a:pt x="418" y="312"/>
                  </a:lnTo>
                  <a:lnTo>
                    <a:pt x="414" y="318"/>
                  </a:lnTo>
                  <a:lnTo>
                    <a:pt x="411" y="322"/>
                  </a:lnTo>
                  <a:lnTo>
                    <a:pt x="408" y="327"/>
                  </a:lnTo>
                  <a:lnTo>
                    <a:pt x="405" y="330"/>
                  </a:lnTo>
                  <a:lnTo>
                    <a:pt x="402" y="336"/>
                  </a:lnTo>
                  <a:lnTo>
                    <a:pt x="398" y="340"/>
                  </a:lnTo>
                  <a:lnTo>
                    <a:pt x="394" y="344"/>
                  </a:lnTo>
                  <a:lnTo>
                    <a:pt x="391" y="347"/>
                  </a:lnTo>
                  <a:lnTo>
                    <a:pt x="387" y="352"/>
                  </a:lnTo>
                  <a:lnTo>
                    <a:pt x="383" y="356"/>
                  </a:lnTo>
                  <a:lnTo>
                    <a:pt x="379" y="359"/>
                  </a:lnTo>
                  <a:lnTo>
                    <a:pt x="374" y="362"/>
                  </a:lnTo>
                  <a:lnTo>
                    <a:pt x="370" y="366"/>
                  </a:lnTo>
                  <a:lnTo>
                    <a:pt x="366" y="369"/>
                  </a:lnTo>
                  <a:lnTo>
                    <a:pt x="362" y="373"/>
                  </a:lnTo>
                  <a:lnTo>
                    <a:pt x="358" y="377"/>
                  </a:lnTo>
                  <a:lnTo>
                    <a:pt x="353" y="380"/>
                  </a:lnTo>
                  <a:lnTo>
                    <a:pt x="348" y="383"/>
                  </a:lnTo>
                  <a:lnTo>
                    <a:pt x="343" y="385"/>
                  </a:lnTo>
                  <a:lnTo>
                    <a:pt x="339" y="388"/>
                  </a:lnTo>
                  <a:lnTo>
                    <a:pt x="333" y="391"/>
                  </a:lnTo>
                  <a:lnTo>
                    <a:pt x="328" y="393"/>
                  </a:lnTo>
                  <a:lnTo>
                    <a:pt x="324" y="395"/>
                  </a:lnTo>
                  <a:lnTo>
                    <a:pt x="319" y="399"/>
                  </a:lnTo>
                  <a:lnTo>
                    <a:pt x="314" y="401"/>
                  </a:lnTo>
                  <a:lnTo>
                    <a:pt x="309" y="403"/>
                  </a:lnTo>
                  <a:lnTo>
                    <a:pt x="304" y="405"/>
                  </a:lnTo>
                  <a:lnTo>
                    <a:pt x="299" y="407"/>
                  </a:lnTo>
                  <a:lnTo>
                    <a:pt x="293" y="408"/>
                  </a:lnTo>
                  <a:lnTo>
                    <a:pt x="287" y="410"/>
                  </a:lnTo>
                  <a:lnTo>
                    <a:pt x="283" y="412"/>
                  </a:lnTo>
                  <a:lnTo>
                    <a:pt x="276" y="413"/>
                  </a:lnTo>
                  <a:lnTo>
                    <a:pt x="272" y="414"/>
                  </a:lnTo>
                  <a:lnTo>
                    <a:pt x="266" y="415"/>
                  </a:lnTo>
                  <a:lnTo>
                    <a:pt x="261" y="417"/>
                  </a:lnTo>
                  <a:lnTo>
                    <a:pt x="254" y="417"/>
                  </a:lnTo>
                  <a:lnTo>
                    <a:pt x="249" y="418"/>
                  </a:lnTo>
                  <a:lnTo>
                    <a:pt x="243" y="419"/>
                  </a:lnTo>
                  <a:lnTo>
                    <a:pt x="238" y="420"/>
                  </a:lnTo>
                  <a:lnTo>
                    <a:pt x="232" y="420"/>
                  </a:lnTo>
                  <a:lnTo>
                    <a:pt x="227" y="420"/>
                  </a:lnTo>
                  <a:lnTo>
                    <a:pt x="221" y="420"/>
                  </a:lnTo>
                  <a:lnTo>
                    <a:pt x="214" y="420"/>
                  </a:lnTo>
                  <a:lnTo>
                    <a:pt x="209" y="419"/>
                  </a:lnTo>
                  <a:lnTo>
                    <a:pt x="203" y="418"/>
                  </a:lnTo>
                  <a:lnTo>
                    <a:pt x="196" y="417"/>
                  </a:lnTo>
                  <a:lnTo>
                    <a:pt x="191" y="417"/>
                  </a:lnTo>
                  <a:lnTo>
                    <a:pt x="186" y="415"/>
                  </a:lnTo>
                  <a:lnTo>
                    <a:pt x="181" y="414"/>
                  </a:lnTo>
                  <a:lnTo>
                    <a:pt x="174" y="413"/>
                  </a:lnTo>
                  <a:lnTo>
                    <a:pt x="169" y="412"/>
                  </a:lnTo>
                  <a:lnTo>
                    <a:pt x="164" y="410"/>
                  </a:lnTo>
                  <a:lnTo>
                    <a:pt x="159" y="408"/>
                  </a:lnTo>
                  <a:lnTo>
                    <a:pt x="152" y="407"/>
                  </a:lnTo>
                  <a:lnTo>
                    <a:pt x="148" y="405"/>
                  </a:lnTo>
                  <a:lnTo>
                    <a:pt x="142" y="403"/>
                  </a:lnTo>
                  <a:lnTo>
                    <a:pt x="138" y="401"/>
                  </a:lnTo>
                  <a:lnTo>
                    <a:pt x="132" y="399"/>
                  </a:lnTo>
                  <a:lnTo>
                    <a:pt x="128" y="395"/>
                  </a:lnTo>
                  <a:lnTo>
                    <a:pt x="122" y="393"/>
                  </a:lnTo>
                  <a:lnTo>
                    <a:pt x="118" y="391"/>
                  </a:lnTo>
                  <a:lnTo>
                    <a:pt x="112" y="388"/>
                  </a:lnTo>
                  <a:lnTo>
                    <a:pt x="107" y="385"/>
                  </a:lnTo>
                  <a:lnTo>
                    <a:pt x="103" y="383"/>
                  </a:lnTo>
                  <a:lnTo>
                    <a:pt x="99" y="380"/>
                  </a:lnTo>
                  <a:lnTo>
                    <a:pt x="94" y="377"/>
                  </a:lnTo>
                  <a:lnTo>
                    <a:pt x="89" y="373"/>
                  </a:lnTo>
                  <a:lnTo>
                    <a:pt x="85" y="369"/>
                  </a:lnTo>
                  <a:lnTo>
                    <a:pt x="81" y="366"/>
                  </a:lnTo>
                  <a:lnTo>
                    <a:pt x="78" y="362"/>
                  </a:lnTo>
                  <a:lnTo>
                    <a:pt x="73" y="359"/>
                  </a:lnTo>
                  <a:lnTo>
                    <a:pt x="69" y="356"/>
                  </a:lnTo>
                  <a:lnTo>
                    <a:pt x="66" y="352"/>
                  </a:lnTo>
                  <a:lnTo>
                    <a:pt x="62" y="347"/>
                  </a:lnTo>
                  <a:lnTo>
                    <a:pt x="58" y="344"/>
                  </a:lnTo>
                  <a:lnTo>
                    <a:pt x="53" y="340"/>
                  </a:lnTo>
                  <a:lnTo>
                    <a:pt x="50" y="336"/>
                  </a:lnTo>
                  <a:lnTo>
                    <a:pt x="46" y="330"/>
                  </a:lnTo>
                  <a:lnTo>
                    <a:pt x="44" y="327"/>
                  </a:lnTo>
                  <a:lnTo>
                    <a:pt x="41" y="322"/>
                  </a:lnTo>
                  <a:lnTo>
                    <a:pt x="38" y="318"/>
                  </a:lnTo>
                  <a:lnTo>
                    <a:pt x="34" y="312"/>
                  </a:lnTo>
                  <a:lnTo>
                    <a:pt x="31" y="308"/>
                  </a:lnTo>
                  <a:lnTo>
                    <a:pt x="28" y="303"/>
                  </a:lnTo>
                  <a:lnTo>
                    <a:pt x="26" y="299"/>
                  </a:lnTo>
                  <a:lnTo>
                    <a:pt x="23" y="293"/>
                  </a:lnTo>
                  <a:lnTo>
                    <a:pt x="21" y="288"/>
                  </a:lnTo>
                  <a:lnTo>
                    <a:pt x="19" y="284"/>
                  </a:lnTo>
                  <a:lnTo>
                    <a:pt x="16" y="279"/>
                  </a:lnTo>
                  <a:lnTo>
                    <a:pt x="14" y="273"/>
                  </a:lnTo>
                  <a:lnTo>
                    <a:pt x="12" y="268"/>
                  </a:lnTo>
                  <a:lnTo>
                    <a:pt x="10" y="263"/>
                  </a:lnTo>
                  <a:lnTo>
                    <a:pt x="9" y="258"/>
                  </a:lnTo>
                  <a:lnTo>
                    <a:pt x="7" y="252"/>
                  </a:lnTo>
                  <a:lnTo>
                    <a:pt x="5" y="247"/>
                  </a:lnTo>
                  <a:lnTo>
                    <a:pt x="4" y="241"/>
                  </a:lnTo>
                  <a:lnTo>
                    <a:pt x="4" y="237"/>
                  </a:lnTo>
                  <a:lnTo>
                    <a:pt x="2" y="230"/>
                  </a:lnTo>
                  <a:lnTo>
                    <a:pt x="2" y="225"/>
                  </a:lnTo>
                  <a:lnTo>
                    <a:pt x="0" y="219"/>
                  </a:lnTo>
                  <a:lnTo>
                    <a:pt x="0" y="213"/>
                  </a:lnTo>
                  <a:lnTo>
                    <a:pt x="0" y="208"/>
                  </a:lnTo>
                  <a:lnTo>
                    <a:pt x="0" y="202"/>
                  </a:lnTo>
                  <a:lnTo>
                    <a:pt x="0" y="197"/>
                  </a:lnTo>
                  <a:lnTo>
                    <a:pt x="0" y="191"/>
                  </a:lnTo>
                  <a:lnTo>
                    <a:pt x="0" y="187"/>
                  </a:lnTo>
                  <a:lnTo>
                    <a:pt x="0" y="184"/>
                  </a:lnTo>
                  <a:lnTo>
                    <a:pt x="0" y="180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0" y="165"/>
                  </a:lnTo>
                  <a:lnTo>
                    <a:pt x="1" y="161"/>
                  </a:lnTo>
                  <a:lnTo>
                    <a:pt x="2" y="153"/>
                  </a:lnTo>
                  <a:lnTo>
                    <a:pt x="3" y="147"/>
                  </a:lnTo>
                  <a:lnTo>
                    <a:pt x="4" y="140"/>
                  </a:lnTo>
                  <a:lnTo>
                    <a:pt x="6" y="133"/>
                  </a:lnTo>
                  <a:lnTo>
                    <a:pt x="7" y="126"/>
                  </a:lnTo>
                  <a:lnTo>
                    <a:pt x="9" y="120"/>
                  </a:lnTo>
                  <a:lnTo>
                    <a:pt x="12" y="112"/>
                  </a:lnTo>
                  <a:lnTo>
                    <a:pt x="14" y="106"/>
                  </a:lnTo>
                  <a:lnTo>
                    <a:pt x="16" y="100"/>
                  </a:lnTo>
                  <a:lnTo>
                    <a:pt x="20" y="93"/>
                  </a:lnTo>
                  <a:lnTo>
                    <a:pt x="23" y="87"/>
                  </a:lnTo>
                  <a:lnTo>
                    <a:pt x="27" y="81"/>
                  </a:lnTo>
                  <a:lnTo>
                    <a:pt x="29" y="74"/>
                  </a:lnTo>
                  <a:lnTo>
                    <a:pt x="33" y="68"/>
                  </a:lnTo>
                  <a:lnTo>
                    <a:pt x="38" y="63"/>
                  </a:lnTo>
                  <a:lnTo>
                    <a:pt x="42" y="57"/>
                  </a:lnTo>
                  <a:lnTo>
                    <a:pt x="46" y="51"/>
                  </a:lnTo>
                  <a:lnTo>
                    <a:pt x="50" y="46"/>
                  </a:lnTo>
                  <a:lnTo>
                    <a:pt x="54" y="40"/>
                  </a:lnTo>
                  <a:lnTo>
                    <a:pt x="60" y="36"/>
                  </a:lnTo>
                  <a:lnTo>
                    <a:pt x="64" y="30"/>
                  </a:lnTo>
                  <a:lnTo>
                    <a:pt x="69" y="25"/>
                  </a:lnTo>
                  <a:lnTo>
                    <a:pt x="73" y="20"/>
                  </a:lnTo>
                  <a:lnTo>
                    <a:pt x="80" y="16"/>
                  </a:lnTo>
                  <a:lnTo>
                    <a:pt x="85" y="11"/>
                  </a:lnTo>
                  <a:lnTo>
                    <a:pt x="90" y="7"/>
                  </a:lnTo>
                  <a:lnTo>
                    <a:pt x="96" y="3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4" y="4"/>
                  </a:lnTo>
                  <a:lnTo>
                    <a:pt x="118" y="5"/>
                  </a:lnTo>
                  <a:lnTo>
                    <a:pt x="122" y="7"/>
                  </a:lnTo>
                  <a:lnTo>
                    <a:pt x="126" y="8"/>
                  </a:lnTo>
                  <a:lnTo>
                    <a:pt x="129" y="10"/>
                  </a:lnTo>
                  <a:lnTo>
                    <a:pt x="124" y="13"/>
                  </a:lnTo>
                  <a:lnTo>
                    <a:pt x="118" y="17"/>
                  </a:lnTo>
                  <a:lnTo>
                    <a:pt x="111" y="20"/>
                  </a:lnTo>
                  <a:lnTo>
                    <a:pt x="106" y="24"/>
                  </a:lnTo>
                  <a:lnTo>
                    <a:pt x="100" y="28"/>
                  </a:lnTo>
                  <a:lnTo>
                    <a:pt x="95" y="32"/>
                  </a:lnTo>
                  <a:lnTo>
                    <a:pt x="90" y="37"/>
                  </a:lnTo>
                  <a:lnTo>
                    <a:pt x="85" y="42"/>
                  </a:lnTo>
                  <a:lnTo>
                    <a:pt x="80" y="46"/>
                  </a:lnTo>
                  <a:lnTo>
                    <a:pt x="75" y="51"/>
                  </a:lnTo>
                  <a:lnTo>
                    <a:pt x="71" y="57"/>
                  </a:lnTo>
                  <a:lnTo>
                    <a:pt x="67" y="62"/>
                  </a:lnTo>
                  <a:lnTo>
                    <a:pt x="63" y="67"/>
                  </a:lnTo>
                  <a:lnTo>
                    <a:pt x="59" y="72"/>
                  </a:lnTo>
                  <a:lnTo>
                    <a:pt x="55" y="79"/>
                  </a:lnTo>
                  <a:lnTo>
                    <a:pt x="51" y="85"/>
                  </a:lnTo>
                  <a:lnTo>
                    <a:pt x="48" y="90"/>
                  </a:lnTo>
                  <a:lnTo>
                    <a:pt x="44" y="96"/>
                  </a:lnTo>
                  <a:lnTo>
                    <a:pt x="41" y="102"/>
                  </a:lnTo>
                  <a:lnTo>
                    <a:pt x="39" y="109"/>
                  </a:lnTo>
                  <a:lnTo>
                    <a:pt x="34" y="114"/>
                  </a:lnTo>
                  <a:lnTo>
                    <a:pt x="33" y="121"/>
                  </a:lnTo>
                  <a:lnTo>
                    <a:pt x="31" y="127"/>
                  </a:lnTo>
                  <a:lnTo>
                    <a:pt x="29" y="136"/>
                  </a:lnTo>
                  <a:lnTo>
                    <a:pt x="27" y="141"/>
                  </a:lnTo>
                  <a:lnTo>
                    <a:pt x="25" y="148"/>
                  </a:lnTo>
                  <a:lnTo>
                    <a:pt x="24" y="156"/>
                  </a:lnTo>
                  <a:lnTo>
                    <a:pt x="23" y="163"/>
                  </a:lnTo>
                  <a:lnTo>
                    <a:pt x="22" y="169"/>
                  </a:lnTo>
                  <a:lnTo>
                    <a:pt x="22" y="177"/>
                  </a:lnTo>
                  <a:lnTo>
                    <a:pt x="22" y="180"/>
                  </a:lnTo>
                  <a:lnTo>
                    <a:pt x="22" y="184"/>
                  </a:lnTo>
                  <a:lnTo>
                    <a:pt x="22" y="187"/>
                  </a:lnTo>
                  <a:lnTo>
                    <a:pt x="22" y="191"/>
                  </a:lnTo>
                  <a:lnTo>
                    <a:pt x="22" y="1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0" name="Freeform 256"/>
            <p:cNvSpPr>
              <a:spLocks/>
            </p:cNvSpPr>
            <p:nvPr/>
          </p:nvSpPr>
          <p:spPr bwMode="auto">
            <a:xfrm>
              <a:off x="6276975" y="3875088"/>
              <a:ext cx="814388" cy="1281113"/>
            </a:xfrm>
            <a:custGeom>
              <a:avLst/>
              <a:gdLst/>
              <a:ahLst/>
              <a:cxnLst>
                <a:cxn ang="0">
                  <a:pos x="56" y="33"/>
                </a:cxn>
                <a:cxn ang="0">
                  <a:pos x="33" y="31"/>
                </a:cxn>
                <a:cxn ang="0">
                  <a:pos x="20" y="19"/>
                </a:cxn>
                <a:cxn ang="0">
                  <a:pos x="7" y="18"/>
                </a:cxn>
                <a:cxn ang="0">
                  <a:pos x="33" y="11"/>
                </a:cxn>
                <a:cxn ang="0">
                  <a:pos x="56" y="5"/>
                </a:cxn>
                <a:cxn ang="0">
                  <a:pos x="78" y="2"/>
                </a:cxn>
                <a:cxn ang="0">
                  <a:pos x="102" y="0"/>
                </a:cxn>
                <a:cxn ang="0">
                  <a:pos x="132" y="0"/>
                </a:cxn>
                <a:cxn ang="0">
                  <a:pos x="191" y="5"/>
                </a:cxn>
                <a:cxn ang="0">
                  <a:pos x="246" y="20"/>
                </a:cxn>
                <a:cxn ang="0">
                  <a:pos x="299" y="43"/>
                </a:cxn>
                <a:cxn ang="0">
                  <a:pos x="347" y="74"/>
                </a:cxn>
                <a:cxn ang="0">
                  <a:pos x="391" y="111"/>
                </a:cxn>
                <a:cxn ang="0">
                  <a:pos x="428" y="154"/>
                </a:cxn>
                <a:cxn ang="0">
                  <a:pos x="460" y="202"/>
                </a:cxn>
                <a:cxn ang="0">
                  <a:pos x="484" y="255"/>
                </a:cxn>
                <a:cxn ang="0">
                  <a:pos x="501" y="312"/>
                </a:cxn>
                <a:cxn ang="0">
                  <a:pos x="511" y="372"/>
                </a:cxn>
                <a:cxn ang="0">
                  <a:pos x="511" y="434"/>
                </a:cxn>
                <a:cxn ang="0">
                  <a:pos x="501" y="495"/>
                </a:cxn>
                <a:cxn ang="0">
                  <a:pos x="484" y="552"/>
                </a:cxn>
                <a:cxn ang="0">
                  <a:pos x="460" y="604"/>
                </a:cxn>
                <a:cxn ang="0">
                  <a:pos x="428" y="653"/>
                </a:cxn>
                <a:cxn ang="0">
                  <a:pos x="391" y="696"/>
                </a:cxn>
                <a:cxn ang="0">
                  <a:pos x="347" y="731"/>
                </a:cxn>
                <a:cxn ang="0">
                  <a:pos x="299" y="762"/>
                </a:cxn>
                <a:cxn ang="0">
                  <a:pos x="246" y="784"/>
                </a:cxn>
                <a:cxn ang="0">
                  <a:pos x="191" y="799"/>
                </a:cxn>
                <a:cxn ang="0">
                  <a:pos x="132" y="806"/>
                </a:cxn>
                <a:cxn ang="0">
                  <a:pos x="90" y="805"/>
                </a:cxn>
                <a:cxn ang="0">
                  <a:pos x="52" y="800"/>
                </a:cxn>
                <a:cxn ang="0">
                  <a:pos x="26" y="795"/>
                </a:cxn>
                <a:cxn ang="0">
                  <a:pos x="58" y="795"/>
                </a:cxn>
                <a:cxn ang="0">
                  <a:pos x="71" y="790"/>
                </a:cxn>
                <a:cxn ang="0">
                  <a:pos x="105" y="779"/>
                </a:cxn>
                <a:cxn ang="0">
                  <a:pos x="150" y="777"/>
                </a:cxn>
                <a:cxn ang="0">
                  <a:pos x="203" y="768"/>
                </a:cxn>
                <a:cxn ang="0">
                  <a:pos x="255" y="750"/>
                </a:cxn>
                <a:cxn ang="0">
                  <a:pos x="303" y="727"/>
                </a:cxn>
                <a:cxn ang="0">
                  <a:pos x="346" y="697"/>
                </a:cxn>
                <a:cxn ang="0">
                  <a:pos x="385" y="662"/>
                </a:cxn>
                <a:cxn ang="0">
                  <a:pos x="418" y="619"/>
                </a:cxn>
                <a:cxn ang="0">
                  <a:pos x="445" y="574"/>
                </a:cxn>
                <a:cxn ang="0">
                  <a:pos x="466" y="522"/>
                </a:cxn>
                <a:cxn ang="0">
                  <a:pos x="480" y="469"/>
                </a:cxn>
                <a:cxn ang="0">
                  <a:pos x="486" y="413"/>
                </a:cxn>
                <a:cxn ang="0">
                  <a:pos x="483" y="355"/>
                </a:cxn>
                <a:cxn ang="0">
                  <a:pos x="472" y="300"/>
                </a:cxn>
                <a:cxn ang="0">
                  <a:pos x="454" y="248"/>
                </a:cxn>
                <a:cxn ang="0">
                  <a:pos x="428" y="200"/>
                </a:cxn>
                <a:cxn ang="0">
                  <a:pos x="397" y="158"/>
                </a:cxn>
                <a:cxn ang="0">
                  <a:pos x="360" y="119"/>
                </a:cxn>
                <a:cxn ang="0">
                  <a:pos x="318" y="86"/>
                </a:cxn>
                <a:cxn ang="0">
                  <a:pos x="272" y="61"/>
                </a:cxn>
                <a:cxn ang="0">
                  <a:pos x="221" y="42"/>
                </a:cxn>
                <a:cxn ang="0">
                  <a:pos x="167" y="32"/>
                </a:cxn>
                <a:cxn ang="0">
                  <a:pos x="116" y="29"/>
                </a:cxn>
                <a:cxn ang="0">
                  <a:pos x="83" y="32"/>
                </a:cxn>
              </a:cxnLst>
              <a:rect l="0" t="0" r="r" b="b"/>
              <a:pathLst>
                <a:path w="513" h="807">
                  <a:moveTo>
                    <a:pt x="78" y="33"/>
                  </a:moveTo>
                  <a:lnTo>
                    <a:pt x="74" y="33"/>
                  </a:lnTo>
                  <a:lnTo>
                    <a:pt x="70" y="33"/>
                  </a:lnTo>
                  <a:lnTo>
                    <a:pt x="65" y="33"/>
                  </a:lnTo>
                  <a:lnTo>
                    <a:pt x="63" y="33"/>
                  </a:lnTo>
                  <a:lnTo>
                    <a:pt x="56" y="33"/>
                  </a:lnTo>
                  <a:lnTo>
                    <a:pt x="52" y="34"/>
                  </a:lnTo>
                  <a:lnTo>
                    <a:pt x="46" y="33"/>
                  </a:lnTo>
                  <a:lnTo>
                    <a:pt x="43" y="33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3" y="31"/>
                  </a:lnTo>
                  <a:lnTo>
                    <a:pt x="31" y="29"/>
                  </a:lnTo>
                  <a:lnTo>
                    <a:pt x="28" y="27"/>
                  </a:lnTo>
                  <a:lnTo>
                    <a:pt x="28" y="26"/>
                  </a:lnTo>
                  <a:lnTo>
                    <a:pt x="26" y="22"/>
                  </a:lnTo>
                  <a:lnTo>
                    <a:pt x="23" y="20"/>
                  </a:lnTo>
                  <a:lnTo>
                    <a:pt x="20" y="19"/>
                  </a:lnTo>
                  <a:lnTo>
                    <a:pt x="16" y="19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4" y="19"/>
                  </a:lnTo>
                  <a:lnTo>
                    <a:pt x="0" y="20"/>
                  </a:lnTo>
                  <a:lnTo>
                    <a:pt x="7" y="18"/>
                  </a:lnTo>
                  <a:lnTo>
                    <a:pt x="15" y="16"/>
                  </a:lnTo>
                  <a:lnTo>
                    <a:pt x="18" y="15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0" y="12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0" y="8"/>
                  </a:lnTo>
                  <a:lnTo>
                    <a:pt x="44" y="7"/>
                  </a:lnTo>
                  <a:lnTo>
                    <a:pt x="47" y="7"/>
                  </a:lnTo>
                  <a:lnTo>
                    <a:pt x="52" y="6"/>
                  </a:lnTo>
                  <a:lnTo>
                    <a:pt x="56" y="5"/>
                  </a:lnTo>
                  <a:lnTo>
                    <a:pt x="60" y="5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71" y="3"/>
                  </a:lnTo>
                  <a:lnTo>
                    <a:pt x="75" y="3"/>
                  </a:lnTo>
                  <a:lnTo>
                    <a:pt x="78" y="2"/>
                  </a:lnTo>
                  <a:lnTo>
                    <a:pt x="82" y="1"/>
                  </a:lnTo>
                  <a:lnTo>
                    <a:pt x="86" y="1"/>
                  </a:lnTo>
                  <a:lnTo>
                    <a:pt x="90" y="1"/>
                  </a:lnTo>
                  <a:lnTo>
                    <a:pt x="94" y="1"/>
                  </a:lnTo>
                  <a:lnTo>
                    <a:pt x="98" y="0"/>
                  </a:lnTo>
                  <a:lnTo>
                    <a:pt x="102" y="0"/>
                  </a:lnTo>
                  <a:lnTo>
                    <a:pt x="106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1" y="0"/>
                  </a:lnTo>
                  <a:lnTo>
                    <a:pt x="152" y="1"/>
                  </a:lnTo>
                  <a:lnTo>
                    <a:pt x="162" y="1"/>
                  </a:lnTo>
                  <a:lnTo>
                    <a:pt x="171" y="2"/>
                  </a:lnTo>
                  <a:lnTo>
                    <a:pt x="181" y="3"/>
                  </a:lnTo>
                  <a:lnTo>
                    <a:pt x="191" y="5"/>
                  </a:lnTo>
                  <a:lnTo>
                    <a:pt x="201" y="7"/>
                  </a:lnTo>
                  <a:lnTo>
                    <a:pt x="210" y="9"/>
                  </a:lnTo>
                  <a:lnTo>
                    <a:pt x="219" y="12"/>
                  </a:lnTo>
                  <a:lnTo>
                    <a:pt x="228" y="15"/>
                  </a:lnTo>
                  <a:lnTo>
                    <a:pt x="238" y="18"/>
                  </a:lnTo>
                  <a:lnTo>
                    <a:pt x="246" y="20"/>
                  </a:lnTo>
                  <a:lnTo>
                    <a:pt x="256" y="23"/>
                  </a:lnTo>
                  <a:lnTo>
                    <a:pt x="264" y="27"/>
                  </a:lnTo>
                  <a:lnTo>
                    <a:pt x="274" y="32"/>
                  </a:lnTo>
                  <a:lnTo>
                    <a:pt x="282" y="35"/>
                  </a:lnTo>
                  <a:lnTo>
                    <a:pt x="291" y="39"/>
                  </a:lnTo>
                  <a:lnTo>
                    <a:pt x="299" y="43"/>
                  </a:lnTo>
                  <a:lnTo>
                    <a:pt x="307" y="47"/>
                  </a:lnTo>
                  <a:lnTo>
                    <a:pt x="316" y="53"/>
                  </a:lnTo>
                  <a:lnTo>
                    <a:pt x="323" y="58"/>
                  </a:lnTo>
                  <a:lnTo>
                    <a:pt x="332" y="62"/>
                  </a:lnTo>
                  <a:lnTo>
                    <a:pt x="340" y="68"/>
                  </a:lnTo>
                  <a:lnTo>
                    <a:pt x="347" y="74"/>
                  </a:lnTo>
                  <a:lnTo>
                    <a:pt x="355" y="80"/>
                  </a:lnTo>
                  <a:lnTo>
                    <a:pt x="362" y="85"/>
                  </a:lnTo>
                  <a:lnTo>
                    <a:pt x="370" y="92"/>
                  </a:lnTo>
                  <a:lnTo>
                    <a:pt x="377" y="98"/>
                  </a:lnTo>
                  <a:lnTo>
                    <a:pt x="384" y="104"/>
                  </a:lnTo>
                  <a:lnTo>
                    <a:pt x="391" y="111"/>
                  </a:lnTo>
                  <a:lnTo>
                    <a:pt x="398" y="119"/>
                  </a:lnTo>
                  <a:lnTo>
                    <a:pt x="404" y="124"/>
                  </a:lnTo>
                  <a:lnTo>
                    <a:pt x="411" y="132"/>
                  </a:lnTo>
                  <a:lnTo>
                    <a:pt x="416" y="139"/>
                  </a:lnTo>
                  <a:lnTo>
                    <a:pt x="423" y="146"/>
                  </a:lnTo>
                  <a:lnTo>
                    <a:pt x="428" y="154"/>
                  </a:lnTo>
                  <a:lnTo>
                    <a:pt x="435" y="161"/>
                  </a:lnTo>
                  <a:lnTo>
                    <a:pt x="440" y="169"/>
                  </a:lnTo>
                  <a:lnTo>
                    <a:pt x="445" y="178"/>
                  </a:lnTo>
                  <a:lnTo>
                    <a:pt x="451" y="185"/>
                  </a:lnTo>
                  <a:lnTo>
                    <a:pt x="455" y="194"/>
                  </a:lnTo>
                  <a:lnTo>
                    <a:pt x="460" y="202"/>
                  </a:lnTo>
                  <a:lnTo>
                    <a:pt x="465" y="212"/>
                  </a:lnTo>
                  <a:lnTo>
                    <a:pt x="470" y="219"/>
                  </a:lnTo>
                  <a:lnTo>
                    <a:pt x="474" y="228"/>
                  </a:lnTo>
                  <a:lnTo>
                    <a:pt x="477" y="238"/>
                  </a:lnTo>
                  <a:lnTo>
                    <a:pt x="482" y="246"/>
                  </a:lnTo>
                  <a:lnTo>
                    <a:pt x="484" y="255"/>
                  </a:lnTo>
                  <a:lnTo>
                    <a:pt x="488" y="264"/>
                  </a:lnTo>
                  <a:lnTo>
                    <a:pt x="492" y="273"/>
                  </a:lnTo>
                  <a:lnTo>
                    <a:pt x="495" y="283"/>
                  </a:lnTo>
                  <a:lnTo>
                    <a:pt x="497" y="293"/>
                  </a:lnTo>
                  <a:lnTo>
                    <a:pt x="499" y="302"/>
                  </a:lnTo>
                  <a:lnTo>
                    <a:pt x="501" y="312"/>
                  </a:lnTo>
                  <a:lnTo>
                    <a:pt x="504" y="322"/>
                  </a:lnTo>
                  <a:lnTo>
                    <a:pt x="505" y="332"/>
                  </a:lnTo>
                  <a:lnTo>
                    <a:pt x="507" y="342"/>
                  </a:lnTo>
                  <a:lnTo>
                    <a:pt x="508" y="352"/>
                  </a:lnTo>
                  <a:lnTo>
                    <a:pt x="511" y="362"/>
                  </a:lnTo>
                  <a:lnTo>
                    <a:pt x="511" y="372"/>
                  </a:lnTo>
                  <a:lnTo>
                    <a:pt x="512" y="382"/>
                  </a:lnTo>
                  <a:lnTo>
                    <a:pt x="513" y="393"/>
                  </a:lnTo>
                  <a:lnTo>
                    <a:pt x="513" y="403"/>
                  </a:lnTo>
                  <a:lnTo>
                    <a:pt x="513" y="414"/>
                  </a:lnTo>
                  <a:lnTo>
                    <a:pt x="512" y="424"/>
                  </a:lnTo>
                  <a:lnTo>
                    <a:pt x="511" y="434"/>
                  </a:lnTo>
                  <a:lnTo>
                    <a:pt x="511" y="444"/>
                  </a:lnTo>
                  <a:lnTo>
                    <a:pt x="508" y="455"/>
                  </a:lnTo>
                  <a:lnTo>
                    <a:pt x="507" y="464"/>
                  </a:lnTo>
                  <a:lnTo>
                    <a:pt x="505" y="475"/>
                  </a:lnTo>
                  <a:lnTo>
                    <a:pt x="504" y="485"/>
                  </a:lnTo>
                  <a:lnTo>
                    <a:pt x="501" y="495"/>
                  </a:lnTo>
                  <a:lnTo>
                    <a:pt x="499" y="503"/>
                  </a:lnTo>
                  <a:lnTo>
                    <a:pt x="497" y="513"/>
                  </a:lnTo>
                  <a:lnTo>
                    <a:pt x="495" y="523"/>
                  </a:lnTo>
                  <a:lnTo>
                    <a:pt x="492" y="533"/>
                  </a:lnTo>
                  <a:lnTo>
                    <a:pt x="488" y="542"/>
                  </a:lnTo>
                  <a:lnTo>
                    <a:pt x="484" y="552"/>
                  </a:lnTo>
                  <a:lnTo>
                    <a:pt x="482" y="561"/>
                  </a:lnTo>
                  <a:lnTo>
                    <a:pt x="477" y="569"/>
                  </a:lnTo>
                  <a:lnTo>
                    <a:pt x="474" y="578"/>
                  </a:lnTo>
                  <a:lnTo>
                    <a:pt x="470" y="587"/>
                  </a:lnTo>
                  <a:lnTo>
                    <a:pt x="465" y="596"/>
                  </a:lnTo>
                  <a:lnTo>
                    <a:pt x="460" y="604"/>
                  </a:lnTo>
                  <a:lnTo>
                    <a:pt x="455" y="613"/>
                  </a:lnTo>
                  <a:lnTo>
                    <a:pt x="451" y="621"/>
                  </a:lnTo>
                  <a:lnTo>
                    <a:pt x="445" y="629"/>
                  </a:lnTo>
                  <a:lnTo>
                    <a:pt x="440" y="637"/>
                  </a:lnTo>
                  <a:lnTo>
                    <a:pt x="435" y="645"/>
                  </a:lnTo>
                  <a:lnTo>
                    <a:pt x="428" y="653"/>
                  </a:lnTo>
                  <a:lnTo>
                    <a:pt x="423" y="660"/>
                  </a:lnTo>
                  <a:lnTo>
                    <a:pt x="416" y="667"/>
                  </a:lnTo>
                  <a:lnTo>
                    <a:pt x="411" y="675"/>
                  </a:lnTo>
                  <a:lnTo>
                    <a:pt x="404" y="682"/>
                  </a:lnTo>
                  <a:lnTo>
                    <a:pt x="398" y="689"/>
                  </a:lnTo>
                  <a:lnTo>
                    <a:pt x="391" y="696"/>
                  </a:lnTo>
                  <a:lnTo>
                    <a:pt x="384" y="702"/>
                  </a:lnTo>
                  <a:lnTo>
                    <a:pt x="377" y="708"/>
                  </a:lnTo>
                  <a:lnTo>
                    <a:pt x="370" y="715"/>
                  </a:lnTo>
                  <a:lnTo>
                    <a:pt x="362" y="720"/>
                  </a:lnTo>
                  <a:lnTo>
                    <a:pt x="355" y="726"/>
                  </a:lnTo>
                  <a:lnTo>
                    <a:pt x="347" y="731"/>
                  </a:lnTo>
                  <a:lnTo>
                    <a:pt x="340" y="738"/>
                  </a:lnTo>
                  <a:lnTo>
                    <a:pt x="332" y="742"/>
                  </a:lnTo>
                  <a:lnTo>
                    <a:pt x="323" y="747"/>
                  </a:lnTo>
                  <a:lnTo>
                    <a:pt x="316" y="753"/>
                  </a:lnTo>
                  <a:lnTo>
                    <a:pt x="307" y="758"/>
                  </a:lnTo>
                  <a:lnTo>
                    <a:pt x="299" y="762"/>
                  </a:lnTo>
                  <a:lnTo>
                    <a:pt x="291" y="766"/>
                  </a:lnTo>
                  <a:lnTo>
                    <a:pt x="282" y="770"/>
                  </a:lnTo>
                  <a:lnTo>
                    <a:pt x="274" y="775"/>
                  </a:lnTo>
                  <a:lnTo>
                    <a:pt x="264" y="779"/>
                  </a:lnTo>
                  <a:lnTo>
                    <a:pt x="256" y="782"/>
                  </a:lnTo>
                  <a:lnTo>
                    <a:pt x="246" y="784"/>
                  </a:lnTo>
                  <a:lnTo>
                    <a:pt x="238" y="788"/>
                  </a:lnTo>
                  <a:lnTo>
                    <a:pt x="228" y="790"/>
                  </a:lnTo>
                  <a:lnTo>
                    <a:pt x="219" y="794"/>
                  </a:lnTo>
                  <a:lnTo>
                    <a:pt x="210" y="796"/>
                  </a:lnTo>
                  <a:lnTo>
                    <a:pt x="201" y="798"/>
                  </a:lnTo>
                  <a:lnTo>
                    <a:pt x="191" y="799"/>
                  </a:lnTo>
                  <a:lnTo>
                    <a:pt x="181" y="801"/>
                  </a:lnTo>
                  <a:lnTo>
                    <a:pt x="171" y="803"/>
                  </a:lnTo>
                  <a:lnTo>
                    <a:pt x="162" y="804"/>
                  </a:lnTo>
                  <a:lnTo>
                    <a:pt x="152" y="805"/>
                  </a:lnTo>
                  <a:lnTo>
                    <a:pt x="141" y="805"/>
                  </a:lnTo>
                  <a:lnTo>
                    <a:pt x="132" y="806"/>
                  </a:lnTo>
                  <a:lnTo>
                    <a:pt x="122" y="807"/>
                  </a:lnTo>
                  <a:lnTo>
                    <a:pt x="116" y="806"/>
                  </a:lnTo>
                  <a:lnTo>
                    <a:pt x="108" y="806"/>
                  </a:lnTo>
                  <a:lnTo>
                    <a:pt x="102" y="805"/>
                  </a:lnTo>
                  <a:lnTo>
                    <a:pt x="96" y="805"/>
                  </a:lnTo>
                  <a:lnTo>
                    <a:pt x="90" y="805"/>
                  </a:lnTo>
                  <a:lnTo>
                    <a:pt x="82" y="804"/>
                  </a:lnTo>
                  <a:lnTo>
                    <a:pt x="77" y="803"/>
                  </a:lnTo>
                  <a:lnTo>
                    <a:pt x="71" y="803"/>
                  </a:lnTo>
                  <a:lnTo>
                    <a:pt x="64" y="802"/>
                  </a:lnTo>
                  <a:lnTo>
                    <a:pt x="58" y="801"/>
                  </a:lnTo>
                  <a:lnTo>
                    <a:pt x="52" y="800"/>
                  </a:lnTo>
                  <a:lnTo>
                    <a:pt x="45" y="799"/>
                  </a:lnTo>
                  <a:lnTo>
                    <a:pt x="40" y="798"/>
                  </a:lnTo>
                  <a:lnTo>
                    <a:pt x="34" y="797"/>
                  </a:lnTo>
                  <a:lnTo>
                    <a:pt x="28" y="796"/>
                  </a:lnTo>
                  <a:lnTo>
                    <a:pt x="23" y="795"/>
                  </a:lnTo>
                  <a:lnTo>
                    <a:pt x="26" y="795"/>
                  </a:lnTo>
                  <a:lnTo>
                    <a:pt x="31" y="795"/>
                  </a:lnTo>
                  <a:lnTo>
                    <a:pt x="35" y="795"/>
                  </a:lnTo>
                  <a:lnTo>
                    <a:pt x="40" y="795"/>
                  </a:lnTo>
                  <a:lnTo>
                    <a:pt x="46" y="795"/>
                  </a:lnTo>
                  <a:lnTo>
                    <a:pt x="53" y="795"/>
                  </a:lnTo>
                  <a:lnTo>
                    <a:pt x="58" y="795"/>
                  </a:lnTo>
                  <a:lnTo>
                    <a:pt x="62" y="795"/>
                  </a:lnTo>
                  <a:lnTo>
                    <a:pt x="64" y="795"/>
                  </a:lnTo>
                  <a:lnTo>
                    <a:pt x="65" y="795"/>
                  </a:lnTo>
                  <a:lnTo>
                    <a:pt x="65" y="794"/>
                  </a:lnTo>
                  <a:lnTo>
                    <a:pt x="68" y="793"/>
                  </a:lnTo>
                  <a:lnTo>
                    <a:pt x="71" y="790"/>
                  </a:lnTo>
                  <a:lnTo>
                    <a:pt x="76" y="789"/>
                  </a:lnTo>
                  <a:lnTo>
                    <a:pt x="80" y="786"/>
                  </a:lnTo>
                  <a:lnTo>
                    <a:pt x="86" y="784"/>
                  </a:lnTo>
                  <a:lnTo>
                    <a:pt x="93" y="781"/>
                  </a:lnTo>
                  <a:lnTo>
                    <a:pt x="100" y="779"/>
                  </a:lnTo>
                  <a:lnTo>
                    <a:pt x="105" y="779"/>
                  </a:lnTo>
                  <a:lnTo>
                    <a:pt x="111" y="779"/>
                  </a:lnTo>
                  <a:lnTo>
                    <a:pt x="116" y="779"/>
                  </a:lnTo>
                  <a:lnTo>
                    <a:pt x="122" y="779"/>
                  </a:lnTo>
                  <a:lnTo>
                    <a:pt x="131" y="778"/>
                  </a:lnTo>
                  <a:lnTo>
                    <a:pt x="140" y="778"/>
                  </a:lnTo>
                  <a:lnTo>
                    <a:pt x="150" y="777"/>
                  </a:lnTo>
                  <a:lnTo>
                    <a:pt x="159" y="777"/>
                  </a:lnTo>
                  <a:lnTo>
                    <a:pt x="167" y="775"/>
                  </a:lnTo>
                  <a:lnTo>
                    <a:pt x="177" y="774"/>
                  </a:lnTo>
                  <a:lnTo>
                    <a:pt x="186" y="771"/>
                  </a:lnTo>
                  <a:lnTo>
                    <a:pt x="195" y="770"/>
                  </a:lnTo>
                  <a:lnTo>
                    <a:pt x="203" y="768"/>
                  </a:lnTo>
                  <a:lnTo>
                    <a:pt x="212" y="766"/>
                  </a:lnTo>
                  <a:lnTo>
                    <a:pt x="221" y="763"/>
                  </a:lnTo>
                  <a:lnTo>
                    <a:pt x="230" y="760"/>
                  </a:lnTo>
                  <a:lnTo>
                    <a:pt x="238" y="757"/>
                  </a:lnTo>
                  <a:lnTo>
                    <a:pt x="246" y="755"/>
                  </a:lnTo>
                  <a:lnTo>
                    <a:pt x="255" y="750"/>
                  </a:lnTo>
                  <a:lnTo>
                    <a:pt x="264" y="748"/>
                  </a:lnTo>
                  <a:lnTo>
                    <a:pt x="272" y="744"/>
                  </a:lnTo>
                  <a:lnTo>
                    <a:pt x="279" y="740"/>
                  </a:lnTo>
                  <a:lnTo>
                    <a:pt x="287" y="736"/>
                  </a:lnTo>
                  <a:lnTo>
                    <a:pt x="296" y="733"/>
                  </a:lnTo>
                  <a:lnTo>
                    <a:pt x="303" y="727"/>
                  </a:lnTo>
                  <a:lnTo>
                    <a:pt x="311" y="723"/>
                  </a:lnTo>
                  <a:lnTo>
                    <a:pt x="318" y="718"/>
                  </a:lnTo>
                  <a:lnTo>
                    <a:pt x="325" y="714"/>
                  </a:lnTo>
                  <a:lnTo>
                    <a:pt x="333" y="708"/>
                  </a:lnTo>
                  <a:lnTo>
                    <a:pt x="340" y="703"/>
                  </a:lnTo>
                  <a:lnTo>
                    <a:pt x="346" y="697"/>
                  </a:lnTo>
                  <a:lnTo>
                    <a:pt x="354" y="691"/>
                  </a:lnTo>
                  <a:lnTo>
                    <a:pt x="360" y="686"/>
                  </a:lnTo>
                  <a:lnTo>
                    <a:pt x="366" y="680"/>
                  </a:lnTo>
                  <a:lnTo>
                    <a:pt x="373" y="674"/>
                  </a:lnTo>
                  <a:lnTo>
                    <a:pt x="380" y="668"/>
                  </a:lnTo>
                  <a:lnTo>
                    <a:pt x="385" y="662"/>
                  </a:lnTo>
                  <a:lnTo>
                    <a:pt x="392" y="655"/>
                  </a:lnTo>
                  <a:lnTo>
                    <a:pt x="397" y="648"/>
                  </a:lnTo>
                  <a:lnTo>
                    <a:pt x="403" y="641"/>
                  </a:lnTo>
                  <a:lnTo>
                    <a:pt x="407" y="634"/>
                  </a:lnTo>
                  <a:lnTo>
                    <a:pt x="413" y="626"/>
                  </a:lnTo>
                  <a:lnTo>
                    <a:pt x="418" y="619"/>
                  </a:lnTo>
                  <a:lnTo>
                    <a:pt x="423" y="613"/>
                  </a:lnTo>
                  <a:lnTo>
                    <a:pt x="428" y="604"/>
                  </a:lnTo>
                  <a:lnTo>
                    <a:pt x="433" y="597"/>
                  </a:lnTo>
                  <a:lnTo>
                    <a:pt x="437" y="589"/>
                  </a:lnTo>
                  <a:lnTo>
                    <a:pt x="442" y="582"/>
                  </a:lnTo>
                  <a:lnTo>
                    <a:pt x="445" y="574"/>
                  </a:lnTo>
                  <a:lnTo>
                    <a:pt x="450" y="565"/>
                  </a:lnTo>
                  <a:lnTo>
                    <a:pt x="454" y="558"/>
                  </a:lnTo>
                  <a:lnTo>
                    <a:pt x="458" y="549"/>
                  </a:lnTo>
                  <a:lnTo>
                    <a:pt x="460" y="540"/>
                  </a:lnTo>
                  <a:lnTo>
                    <a:pt x="463" y="532"/>
                  </a:lnTo>
                  <a:lnTo>
                    <a:pt x="466" y="522"/>
                  </a:lnTo>
                  <a:lnTo>
                    <a:pt x="470" y="515"/>
                  </a:lnTo>
                  <a:lnTo>
                    <a:pt x="472" y="505"/>
                  </a:lnTo>
                  <a:lnTo>
                    <a:pt x="474" y="496"/>
                  </a:lnTo>
                  <a:lnTo>
                    <a:pt x="476" y="487"/>
                  </a:lnTo>
                  <a:lnTo>
                    <a:pt x="479" y="479"/>
                  </a:lnTo>
                  <a:lnTo>
                    <a:pt x="480" y="469"/>
                  </a:lnTo>
                  <a:lnTo>
                    <a:pt x="482" y="460"/>
                  </a:lnTo>
                  <a:lnTo>
                    <a:pt x="483" y="450"/>
                  </a:lnTo>
                  <a:lnTo>
                    <a:pt x="484" y="441"/>
                  </a:lnTo>
                  <a:lnTo>
                    <a:pt x="485" y="432"/>
                  </a:lnTo>
                  <a:lnTo>
                    <a:pt x="486" y="422"/>
                  </a:lnTo>
                  <a:lnTo>
                    <a:pt x="486" y="413"/>
                  </a:lnTo>
                  <a:lnTo>
                    <a:pt x="486" y="403"/>
                  </a:lnTo>
                  <a:lnTo>
                    <a:pt x="486" y="394"/>
                  </a:lnTo>
                  <a:lnTo>
                    <a:pt x="486" y="383"/>
                  </a:lnTo>
                  <a:lnTo>
                    <a:pt x="485" y="374"/>
                  </a:lnTo>
                  <a:lnTo>
                    <a:pt x="484" y="364"/>
                  </a:lnTo>
                  <a:lnTo>
                    <a:pt x="483" y="355"/>
                  </a:lnTo>
                  <a:lnTo>
                    <a:pt x="482" y="345"/>
                  </a:lnTo>
                  <a:lnTo>
                    <a:pt x="480" y="336"/>
                  </a:lnTo>
                  <a:lnTo>
                    <a:pt x="479" y="327"/>
                  </a:lnTo>
                  <a:lnTo>
                    <a:pt x="476" y="318"/>
                  </a:lnTo>
                  <a:lnTo>
                    <a:pt x="474" y="309"/>
                  </a:lnTo>
                  <a:lnTo>
                    <a:pt x="472" y="300"/>
                  </a:lnTo>
                  <a:lnTo>
                    <a:pt x="470" y="292"/>
                  </a:lnTo>
                  <a:lnTo>
                    <a:pt x="466" y="282"/>
                  </a:lnTo>
                  <a:lnTo>
                    <a:pt x="463" y="274"/>
                  </a:lnTo>
                  <a:lnTo>
                    <a:pt x="460" y="265"/>
                  </a:lnTo>
                  <a:lnTo>
                    <a:pt x="458" y="258"/>
                  </a:lnTo>
                  <a:lnTo>
                    <a:pt x="454" y="248"/>
                  </a:lnTo>
                  <a:lnTo>
                    <a:pt x="450" y="240"/>
                  </a:lnTo>
                  <a:lnTo>
                    <a:pt x="445" y="232"/>
                  </a:lnTo>
                  <a:lnTo>
                    <a:pt x="442" y="224"/>
                  </a:lnTo>
                  <a:lnTo>
                    <a:pt x="437" y="216"/>
                  </a:lnTo>
                  <a:lnTo>
                    <a:pt x="433" y="207"/>
                  </a:lnTo>
                  <a:lnTo>
                    <a:pt x="428" y="200"/>
                  </a:lnTo>
                  <a:lnTo>
                    <a:pt x="423" y="194"/>
                  </a:lnTo>
                  <a:lnTo>
                    <a:pt x="418" y="185"/>
                  </a:lnTo>
                  <a:lnTo>
                    <a:pt x="413" y="178"/>
                  </a:lnTo>
                  <a:lnTo>
                    <a:pt x="407" y="171"/>
                  </a:lnTo>
                  <a:lnTo>
                    <a:pt x="403" y="165"/>
                  </a:lnTo>
                  <a:lnTo>
                    <a:pt x="397" y="158"/>
                  </a:lnTo>
                  <a:lnTo>
                    <a:pt x="392" y="151"/>
                  </a:lnTo>
                  <a:lnTo>
                    <a:pt x="385" y="144"/>
                  </a:lnTo>
                  <a:lnTo>
                    <a:pt x="380" y="139"/>
                  </a:lnTo>
                  <a:lnTo>
                    <a:pt x="373" y="132"/>
                  </a:lnTo>
                  <a:lnTo>
                    <a:pt x="366" y="125"/>
                  </a:lnTo>
                  <a:lnTo>
                    <a:pt x="360" y="119"/>
                  </a:lnTo>
                  <a:lnTo>
                    <a:pt x="354" y="114"/>
                  </a:lnTo>
                  <a:lnTo>
                    <a:pt x="346" y="107"/>
                  </a:lnTo>
                  <a:lnTo>
                    <a:pt x="340" y="102"/>
                  </a:lnTo>
                  <a:lnTo>
                    <a:pt x="333" y="97"/>
                  </a:lnTo>
                  <a:lnTo>
                    <a:pt x="325" y="93"/>
                  </a:lnTo>
                  <a:lnTo>
                    <a:pt x="318" y="86"/>
                  </a:lnTo>
                  <a:lnTo>
                    <a:pt x="311" y="82"/>
                  </a:lnTo>
                  <a:lnTo>
                    <a:pt x="303" y="78"/>
                  </a:lnTo>
                  <a:lnTo>
                    <a:pt x="296" y="74"/>
                  </a:lnTo>
                  <a:lnTo>
                    <a:pt x="287" y="68"/>
                  </a:lnTo>
                  <a:lnTo>
                    <a:pt x="279" y="64"/>
                  </a:lnTo>
                  <a:lnTo>
                    <a:pt x="272" y="61"/>
                  </a:lnTo>
                  <a:lnTo>
                    <a:pt x="264" y="58"/>
                  </a:lnTo>
                  <a:lnTo>
                    <a:pt x="255" y="54"/>
                  </a:lnTo>
                  <a:lnTo>
                    <a:pt x="246" y="51"/>
                  </a:lnTo>
                  <a:lnTo>
                    <a:pt x="238" y="47"/>
                  </a:lnTo>
                  <a:lnTo>
                    <a:pt x="230" y="45"/>
                  </a:lnTo>
                  <a:lnTo>
                    <a:pt x="221" y="42"/>
                  </a:lnTo>
                  <a:lnTo>
                    <a:pt x="212" y="40"/>
                  </a:lnTo>
                  <a:lnTo>
                    <a:pt x="203" y="38"/>
                  </a:lnTo>
                  <a:lnTo>
                    <a:pt x="195" y="37"/>
                  </a:lnTo>
                  <a:lnTo>
                    <a:pt x="186" y="35"/>
                  </a:lnTo>
                  <a:lnTo>
                    <a:pt x="177" y="33"/>
                  </a:lnTo>
                  <a:lnTo>
                    <a:pt x="167" y="32"/>
                  </a:lnTo>
                  <a:lnTo>
                    <a:pt x="159" y="31"/>
                  </a:lnTo>
                  <a:lnTo>
                    <a:pt x="150" y="29"/>
                  </a:lnTo>
                  <a:lnTo>
                    <a:pt x="140" y="29"/>
                  </a:lnTo>
                  <a:lnTo>
                    <a:pt x="131" y="29"/>
                  </a:lnTo>
                  <a:lnTo>
                    <a:pt x="122" y="29"/>
                  </a:lnTo>
                  <a:lnTo>
                    <a:pt x="116" y="29"/>
                  </a:lnTo>
                  <a:lnTo>
                    <a:pt x="112" y="29"/>
                  </a:lnTo>
                  <a:lnTo>
                    <a:pt x="105" y="29"/>
                  </a:lnTo>
                  <a:lnTo>
                    <a:pt x="101" y="29"/>
                  </a:lnTo>
                  <a:lnTo>
                    <a:pt x="95" y="31"/>
                  </a:lnTo>
                  <a:lnTo>
                    <a:pt x="90" y="32"/>
                  </a:lnTo>
                  <a:lnTo>
                    <a:pt x="83" y="32"/>
                  </a:lnTo>
                  <a:lnTo>
                    <a:pt x="78" y="33"/>
                  </a:lnTo>
                  <a:lnTo>
                    <a:pt x="78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1" name="Freeform 257"/>
            <p:cNvSpPr>
              <a:spLocks/>
            </p:cNvSpPr>
            <p:nvPr/>
          </p:nvSpPr>
          <p:spPr bwMode="auto">
            <a:xfrm>
              <a:off x="6338888" y="4379913"/>
              <a:ext cx="141288" cy="29368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15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13" y="1"/>
                </a:cxn>
                <a:cxn ang="0">
                  <a:pos x="21" y="3"/>
                </a:cxn>
                <a:cxn ang="0">
                  <a:pos x="29" y="6"/>
                </a:cxn>
                <a:cxn ang="0">
                  <a:pos x="38" y="9"/>
                </a:cxn>
                <a:cxn ang="0">
                  <a:pos x="45" y="14"/>
                </a:cxn>
                <a:cxn ang="0">
                  <a:pos x="56" y="22"/>
                </a:cxn>
                <a:cxn ang="0">
                  <a:pos x="68" y="35"/>
                </a:cxn>
                <a:cxn ang="0">
                  <a:pos x="76" y="44"/>
                </a:cxn>
                <a:cxn ang="0">
                  <a:pos x="80" y="52"/>
                </a:cxn>
                <a:cxn ang="0">
                  <a:pos x="84" y="61"/>
                </a:cxn>
                <a:cxn ang="0">
                  <a:pos x="86" y="68"/>
                </a:cxn>
                <a:cxn ang="0">
                  <a:pos x="88" y="78"/>
                </a:cxn>
                <a:cxn ang="0">
                  <a:pos x="89" y="87"/>
                </a:cxn>
                <a:cxn ang="0">
                  <a:pos x="89" y="96"/>
                </a:cxn>
                <a:cxn ang="0">
                  <a:pos x="88" y="104"/>
                </a:cxn>
                <a:cxn ang="0">
                  <a:pos x="86" y="112"/>
                </a:cxn>
                <a:cxn ang="0">
                  <a:pos x="84" y="121"/>
                </a:cxn>
                <a:cxn ang="0">
                  <a:pos x="80" y="129"/>
                </a:cxn>
                <a:cxn ang="0">
                  <a:pos x="76" y="137"/>
                </a:cxn>
                <a:cxn ang="0">
                  <a:pos x="68" y="148"/>
                </a:cxn>
                <a:cxn ang="0">
                  <a:pos x="56" y="161"/>
                </a:cxn>
                <a:cxn ang="0">
                  <a:pos x="45" y="168"/>
                </a:cxn>
                <a:cxn ang="0">
                  <a:pos x="38" y="172"/>
                </a:cxn>
                <a:cxn ang="0">
                  <a:pos x="29" y="177"/>
                </a:cxn>
                <a:cxn ang="0">
                  <a:pos x="21" y="180"/>
                </a:cxn>
                <a:cxn ang="0">
                  <a:pos x="13" y="182"/>
                </a:cxn>
                <a:cxn ang="0">
                  <a:pos x="4" y="184"/>
                </a:cxn>
                <a:cxn ang="0">
                  <a:pos x="0" y="182"/>
                </a:cxn>
                <a:cxn ang="0">
                  <a:pos x="0" y="175"/>
                </a:cxn>
                <a:cxn ang="0">
                  <a:pos x="0" y="167"/>
                </a:cxn>
                <a:cxn ang="0">
                  <a:pos x="0" y="159"/>
                </a:cxn>
                <a:cxn ang="0">
                  <a:pos x="5" y="154"/>
                </a:cxn>
                <a:cxn ang="0">
                  <a:pos x="17" y="150"/>
                </a:cxn>
                <a:cxn ang="0">
                  <a:pos x="27" y="145"/>
                </a:cxn>
                <a:cxn ang="0">
                  <a:pos x="37" y="138"/>
                </a:cxn>
                <a:cxn ang="0">
                  <a:pos x="45" y="129"/>
                </a:cxn>
                <a:cxn ang="0">
                  <a:pos x="51" y="119"/>
                </a:cxn>
                <a:cxn ang="0">
                  <a:pos x="56" y="108"/>
                </a:cxn>
                <a:cxn ang="0">
                  <a:pos x="58" y="97"/>
                </a:cxn>
                <a:cxn ang="0">
                  <a:pos x="58" y="85"/>
                </a:cxn>
                <a:cxn ang="0">
                  <a:pos x="56" y="74"/>
                </a:cxn>
                <a:cxn ang="0">
                  <a:pos x="51" y="63"/>
                </a:cxn>
                <a:cxn ang="0">
                  <a:pos x="45" y="54"/>
                </a:cxn>
                <a:cxn ang="0">
                  <a:pos x="37" y="44"/>
                </a:cxn>
                <a:cxn ang="0">
                  <a:pos x="27" y="37"/>
                </a:cxn>
                <a:cxn ang="0">
                  <a:pos x="17" y="32"/>
                </a:cxn>
                <a:cxn ang="0">
                  <a:pos x="5" y="28"/>
                </a:cxn>
                <a:cxn ang="0">
                  <a:pos x="0" y="28"/>
                </a:cxn>
              </a:cxnLst>
              <a:rect l="0" t="0" r="r" b="b"/>
              <a:pathLst>
                <a:path w="89" h="185">
                  <a:moveTo>
                    <a:pt x="0" y="28"/>
                  </a:moveTo>
                  <a:lnTo>
                    <a:pt x="0" y="24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3" y="1"/>
                  </a:lnTo>
                  <a:lnTo>
                    <a:pt x="17" y="2"/>
                  </a:lnTo>
                  <a:lnTo>
                    <a:pt x="21" y="3"/>
                  </a:lnTo>
                  <a:lnTo>
                    <a:pt x="25" y="4"/>
                  </a:lnTo>
                  <a:lnTo>
                    <a:pt x="29" y="6"/>
                  </a:lnTo>
                  <a:lnTo>
                    <a:pt x="34" y="8"/>
                  </a:lnTo>
                  <a:lnTo>
                    <a:pt x="38" y="9"/>
                  </a:lnTo>
                  <a:lnTo>
                    <a:pt x="41" y="11"/>
                  </a:lnTo>
                  <a:lnTo>
                    <a:pt x="45" y="14"/>
                  </a:lnTo>
                  <a:lnTo>
                    <a:pt x="49" y="17"/>
                  </a:lnTo>
                  <a:lnTo>
                    <a:pt x="56" y="22"/>
                  </a:lnTo>
                  <a:lnTo>
                    <a:pt x="63" y="28"/>
                  </a:lnTo>
                  <a:lnTo>
                    <a:pt x="68" y="35"/>
                  </a:lnTo>
                  <a:lnTo>
                    <a:pt x="74" y="41"/>
                  </a:lnTo>
                  <a:lnTo>
                    <a:pt x="76" y="44"/>
                  </a:lnTo>
                  <a:lnTo>
                    <a:pt x="78" y="48"/>
                  </a:lnTo>
                  <a:lnTo>
                    <a:pt x="80" y="52"/>
                  </a:lnTo>
                  <a:lnTo>
                    <a:pt x="82" y="57"/>
                  </a:lnTo>
                  <a:lnTo>
                    <a:pt x="84" y="61"/>
                  </a:lnTo>
                  <a:lnTo>
                    <a:pt x="85" y="65"/>
                  </a:lnTo>
                  <a:lnTo>
                    <a:pt x="86" y="68"/>
                  </a:lnTo>
                  <a:lnTo>
                    <a:pt x="87" y="74"/>
                  </a:lnTo>
                  <a:lnTo>
                    <a:pt x="88" y="78"/>
                  </a:lnTo>
                  <a:lnTo>
                    <a:pt x="89" y="82"/>
                  </a:lnTo>
                  <a:lnTo>
                    <a:pt x="89" y="87"/>
                  </a:lnTo>
                  <a:lnTo>
                    <a:pt x="89" y="91"/>
                  </a:lnTo>
                  <a:lnTo>
                    <a:pt x="89" y="96"/>
                  </a:lnTo>
                  <a:lnTo>
                    <a:pt x="89" y="100"/>
                  </a:lnTo>
                  <a:lnTo>
                    <a:pt x="88" y="104"/>
                  </a:lnTo>
                  <a:lnTo>
                    <a:pt x="87" y="109"/>
                  </a:lnTo>
                  <a:lnTo>
                    <a:pt x="86" y="112"/>
                  </a:lnTo>
                  <a:lnTo>
                    <a:pt x="85" y="117"/>
                  </a:lnTo>
                  <a:lnTo>
                    <a:pt x="84" y="121"/>
                  </a:lnTo>
                  <a:lnTo>
                    <a:pt x="82" y="126"/>
                  </a:lnTo>
                  <a:lnTo>
                    <a:pt x="80" y="129"/>
                  </a:lnTo>
                  <a:lnTo>
                    <a:pt x="78" y="134"/>
                  </a:lnTo>
                  <a:lnTo>
                    <a:pt x="76" y="137"/>
                  </a:lnTo>
                  <a:lnTo>
                    <a:pt x="74" y="141"/>
                  </a:lnTo>
                  <a:lnTo>
                    <a:pt x="68" y="148"/>
                  </a:lnTo>
                  <a:lnTo>
                    <a:pt x="63" y="156"/>
                  </a:lnTo>
                  <a:lnTo>
                    <a:pt x="56" y="161"/>
                  </a:lnTo>
                  <a:lnTo>
                    <a:pt x="49" y="166"/>
                  </a:lnTo>
                  <a:lnTo>
                    <a:pt x="45" y="168"/>
                  </a:lnTo>
                  <a:lnTo>
                    <a:pt x="41" y="170"/>
                  </a:lnTo>
                  <a:lnTo>
                    <a:pt x="38" y="172"/>
                  </a:lnTo>
                  <a:lnTo>
                    <a:pt x="34" y="176"/>
                  </a:lnTo>
                  <a:lnTo>
                    <a:pt x="29" y="177"/>
                  </a:lnTo>
                  <a:lnTo>
                    <a:pt x="25" y="179"/>
                  </a:lnTo>
                  <a:lnTo>
                    <a:pt x="21" y="180"/>
                  </a:lnTo>
                  <a:lnTo>
                    <a:pt x="17" y="182"/>
                  </a:lnTo>
                  <a:lnTo>
                    <a:pt x="13" y="182"/>
                  </a:lnTo>
                  <a:lnTo>
                    <a:pt x="8" y="184"/>
                  </a:lnTo>
                  <a:lnTo>
                    <a:pt x="4" y="184"/>
                  </a:lnTo>
                  <a:lnTo>
                    <a:pt x="0" y="185"/>
                  </a:lnTo>
                  <a:lnTo>
                    <a:pt x="0" y="182"/>
                  </a:lnTo>
                  <a:lnTo>
                    <a:pt x="0" y="179"/>
                  </a:lnTo>
                  <a:lnTo>
                    <a:pt x="0" y="175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163"/>
                  </a:lnTo>
                  <a:lnTo>
                    <a:pt x="0" y="159"/>
                  </a:lnTo>
                  <a:lnTo>
                    <a:pt x="0" y="155"/>
                  </a:lnTo>
                  <a:lnTo>
                    <a:pt x="5" y="154"/>
                  </a:lnTo>
                  <a:lnTo>
                    <a:pt x="12" y="152"/>
                  </a:lnTo>
                  <a:lnTo>
                    <a:pt x="17" y="150"/>
                  </a:lnTo>
                  <a:lnTo>
                    <a:pt x="23" y="148"/>
                  </a:lnTo>
                  <a:lnTo>
                    <a:pt x="27" y="145"/>
                  </a:lnTo>
                  <a:lnTo>
                    <a:pt x="32" y="142"/>
                  </a:lnTo>
                  <a:lnTo>
                    <a:pt x="37" y="138"/>
                  </a:lnTo>
                  <a:lnTo>
                    <a:pt x="41" y="135"/>
                  </a:lnTo>
                  <a:lnTo>
                    <a:pt x="45" y="129"/>
                  </a:lnTo>
                  <a:lnTo>
                    <a:pt x="48" y="124"/>
                  </a:lnTo>
                  <a:lnTo>
                    <a:pt x="51" y="119"/>
                  </a:lnTo>
                  <a:lnTo>
                    <a:pt x="55" y="115"/>
                  </a:lnTo>
                  <a:lnTo>
                    <a:pt x="56" y="108"/>
                  </a:lnTo>
                  <a:lnTo>
                    <a:pt x="58" y="103"/>
                  </a:lnTo>
                  <a:lnTo>
                    <a:pt x="58" y="97"/>
                  </a:lnTo>
                  <a:lnTo>
                    <a:pt x="59" y="91"/>
                  </a:lnTo>
                  <a:lnTo>
                    <a:pt x="58" y="85"/>
                  </a:lnTo>
                  <a:lnTo>
                    <a:pt x="58" y="80"/>
                  </a:lnTo>
                  <a:lnTo>
                    <a:pt x="56" y="74"/>
                  </a:lnTo>
                  <a:lnTo>
                    <a:pt x="55" y="68"/>
                  </a:lnTo>
                  <a:lnTo>
                    <a:pt x="51" y="63"/>
                  </a:lnTo>
                  <a:lnTo>
                    <a:pt x="48" y="58"/>
                  </a:lnTo>
                  <a:lnTo>
                    <a:pt x="45" y="54"/>
                  </a:lnTo>
                  <a:lnTo>
                    <a:pt x="41" y="49"/>
                  </a:lnTo>
                  <a:lnTo>
                    <a:pt x="37" y="44"/>
                  </a:lnTo>
                  <a:lnTo>
                    <a:pt x="32" y="41"/>
                  </a:lnTo>
                  <a:lnTo>
                    <a:pt x="27" y="37"/>
                  </a:lnTo>
                  <a:lnTo>
                    <a:pt x="23" y="35"/>
                  </a:lnTo>
                  <a:lnTo>
                    <a:pt x="17" y="32"/>
                  </a:lnTo>
                  <a:lnTo>
                    <a:pt x="12" y="30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2" name="Freeform 258"/>
            <p:cNvSpPr>
              <a:spLocks/>
            </p:cNvSpPr>
            <p:nvPr/>
          </p:nvSpPr>
          <p:spPr bwMode="auto">
            <a:xfrm>
              <a:off x="6186488" y="4373563"/>
              <a:ext cx="139700" cy="295275"/>
            </a:xfrm>
            <a:custGeom>
              <a:avLst/>
              <a:gdLst/>
              <a:ahLst/>
              <a:cxnLst>
                <a:cxn ang="0">
                  <a:pos x="88" y="24"/>
                </a:cxn>
                <a:cxn ang="0">
                  <a:pos x="88" y="15"/>
                </a:cxn>
                <a:cxn ang="0">
                  <a:pos x="88" y="8"/>
                </a:cxn>
                <a:cxn ang="0">
                  <a:pos x="88" y="2"/>
                </a:cxn>
                <a:cxn ang="0">
                  <a:pos x="82" y="0"/>
                </a:cxn>
                <a:cxn ang="0">
                  <a:pos x="73" y="1"/>
                </a:cxn>
                <a:cxn ang="0">
                  <a:pos x="65" y="3"/>
                </a:cxn>
                <a:cxn ang="0">
                  <a:pos x="57" y="6"/>
                </a:cxn>
                <a:cxn ang="0">
                  <a:pos x="49" y="9"/>
                </a:cxn>
                <a:cxn ang="0">
                  <a:pos x="41" y="13"/>
                </a:cxn>
                <a:cxn ang="0">
                  <a:pos x="32" y="22"/>
                </a:cxn>
                <a:cxn ang="0">
                  <a:pos x="19" y="34"/>
                </a:cxn>
                <a:cxn ang="0">
                  <a:pos x="12" y="45"/>
                </a:cxn>
                <a:cxn ang="0">
                  <a:pos x="8" y="52"/>
                </a:cxn>
                <a:cxn ang="0">
                  <a:pos x="4" y="61"/>
                </a:cxn>
                <a:cxn ang="0">
                  <a:pos x="2" y="69"/>
                </a:cxn>
                <a:cxn ang="0">
                  <a:pos x="0" y="78"/>
                </a:cxn>
                <a:cxn ang="0">
                  <a:pos x="0" y="87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3"/>
                </a:cxn>
                <a:cxn ang="0">
                  <a:pos x="4" y="123"/>
                </a:cxn>
                <a:cxn ang="0">
                  <a:pos x="8" y="130"/>
                </a:cxn>
                <a:cxn ang="0">
                  <a:pos x="12" y="139"/>
                </a:cxn>
                <a:cxn ang="0">
                  <a:pos x="19" y="149"/>
                </a:cxn>
                <a:cxn ang="0">
                  <a:pos x="32" y="162"/>
                </a:cxn>
                <a:cxn ang="0">
                  <a:pos x="41" y="169"/>
                </a:cxn>
                <a:cxn ang="0">
                  <a:pos x="49" y="174"/>
                </a:cxn>
                <a:cxn ang="0">
                  <a:pos x="57" y="179"/>
                </a:cxn>
                <a:cxn ang="0">
                  <a:pos x="65" y="181"/>
                </a:cxn>
                <a:cxn ang="0">
                  <a:pos x="73" y="183"/>
                </a:cxn>
                <a:cxn ang="0">
                  <a:pos x="82" y="185"/>
                </a:cxn>
                <a:cxn ang="0">
                  <a:pos x="88" y="182"/>
                </a:cxn>
                <a:cxn ang="0">
                  <a:pos x="88" y="174"/>
                </a:cxn>
                <a:cxn ang="0">
                  <a:pos x="88" y="167"/>
                </a:cxn>
                <a:cxn ang="0">
                  <a:pos x="88" y="159"/>
                </a:cxn>
                <a:cxn ang="0">
                  <a:pos x="81" y="153"/>
                </a:cxn>
                <a:cxn ang="0">
                  <a:pos x="70" y="150"/>
                </a:cxn>
                <a:cxn ang="0">
                  <a:pos x="59" y="145"/>
                </a:cxn>
                <a:cxn ang="0">
                  <a:pos x="51" y="139"/>
                </a:cxn>
                <a:cxn ang="0">
                  <a:pos x="42" y="130"/>
                </a:cxn>
                <a:cxn ang="0">
                  <a:pos x="35" y="120"/>
                </a:cxn>
                <a:cxn ang="0">
                  <a:pos x="31" y="109"/>
                </a:cxn>
                <a:cxn ang="0">
                  <a:pos x="29" y="98"/>
                </a:cxn>
                <a:cxn ang="0">
                  <a:pos x="29" y="86"/>
                </a:cxn>
                <a:cxn ang="0">
                  <a:pos x="31" y="73"/>
                </a:cxn>
                <a:cxn ang="0">
                  <a:pos x="35" y="63"/>
                </a:cxn>
                <a:cxn ang="0">
                  <a:pos x="42" y="53"/>
                </a:cxn>
                <a:cxn ang="0">
                  <a:pos x="51" y="45"/>
                </a:cxn>
                <a:cxn ang="0">
                  <a:pos x="59" y="38"/>
                </a:cxn>
                <a:cxn ang="0">
                  <a:pos x="70" y="33"/>
                </a:cxn>
                <a:cxn ang="0">
                  <a:pos x="81" y="30"/>
                </a:cxn>
                <a:cxn ang="0">
                  <a:pos x="88" y="30"/>
                </a:cxn>
              </a:cxnLst>
              <a:rect l="0" t="0" r="r" b="b"/>
              <a:pathLst>
                <a:path w="88" h="186">
                  <a:moveTo>
                    <a:pt x="88" y="30"/>
                  </a:moveTo>
                  <a:lnTo>
                    <a:pt x="88" y="24"/>
                  </a:lnTo>
                  <a:lnTo>
                    <a:pt x="88" y="21"/>
                  </a:lnTo>
                  <a:lnTo>
                    <a:pt x="88" y="15"/>
                  </a:lnTo>
                  <a:lnTo>
                    <a:pt x="88" y="12"/>
                  </a:lnTo>
                  <a:lnTo>
                    <a:pt x="88" y="8"/>
                  </a:lnTo>
                  <a:lnTo>
                    <a:pt x="88" y="5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3" y="1"/>
                  </a:lnTo>
                  <a:lnTo>
                    <a:pt x="69" y="2"/>
                  </a:lnTo>
                  <a:lnTo>
                    <a:pt x="65" y="3"/>
                  </a:lnTo>
                  <a:lnTo>
                    <a:pt x="61" y="4"/>
                  </a:lnTo>
                  <a:lnTo>
                    <a:pt x="57" y="6"/>
                  </a:lnTo>
                  <a:lnTo>
                    <a:pt x="53" y="8"/>
                  </a:lnTo>
                  <a:lnTo>
                    <a:pt x="49" y="9"/>
                  </a:lnTo>
                  <a:lnTo>
                    <a:pt x="44" y="11"/>
                  </a:lnTo>
                  <a:lnTo>
                    <a:pt x="41" y="13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5" y="28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2" y="45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7" y="56"/>
                  </a:lnTo>
                  <a:lnTo>
                    <a:pt x="4" y="61"/>
                  </a:lnTo>
                  <a:lnTo>
                    <a:pt x="3" y="65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5"/>
                  </a:lnTo>
                  <a:lnTo>
                    <a:pt x="2" y="110"/>
                  </a:lnTo>
                  <a:lnTo>
                    <a:pt x="2" y="113"/>
                  </a:lnTo>
                  <a:lnTo>
                    <a:pt x="3" y="119"/>
                  </a:lnTo>
                  <a:lnTo>
                    <a:pt x="4" y="123"/>
                  </a:lnTo>
                  <a:lnTo>
                    <a:pt x="7" y="127"/>
                  </a:lnTo>
                  <a:lnTo>
                    <a:pt x="8" y="130"/>
                  </a:lnTo>
                  <a:lnTo>
                    <a:pt x="10" y="134"/>
                  </a:lnTo>
                  <a:lnTo>
                    <a:pt x="12" y="139"/>
                  </a:lnTo>
                  <a:lnTo>
                    <a:pt x="15" y="143"/>
                  </a:lnTo>
                  <a:lnTo>
                    <a:pt x="19" y="149"/>
                  </a:lnTo>
                  <a:lnTo>
                    <a:pt x="25" y="156"/>
                  </a:lnTo>
                  <a:lnTo>
                    <a:pt x="32" y="162"/>
                  </a:lnTo>
                  <a:lnTo>
                    <a:pt x="38" y="167"/>
                  </a:lnTo>
                  <a:lnTo>
                    <a:pt x="41" y="169"/>
                  </a:lnTo>
                  <a:lnTo>
                    <a:pt x="44" y="172"/>
                  </a:lnTo>
                  <a:lnTo>
                    <a:pt x="49" y="174"/>
                  </a:lnTo>
                  <a:lnTo>
                    <a:pt x="53" y="176"/>
                  </a:lnTo>
                  <a:lnTo>
                    <a:pt x="57" y="179"/>
                  </a:lnTo>
                  <a:lnTo>
                    <a:pt x="61" y="180"/>
                  </a:lnTo>
                  <a:lnTo>
                    <a:pt x="65" y="181"/>
                  </a:lnTo>
                  <a:lnTo>
                    <a:pt x="69" y="182"/>
                  </a:lnTo>
                  <a:lnTo>
                    <a:pt x="73" y="183"/>
                  </a:lnTo>
                  <a:lnTo>
                    <a:pt x="78" y="184"/>
                  </a:lnTo>
                  <a:lnTo>
                    <a:pt x="82" y="185"/>
                  </a:lnTo>
                  <a:lnTo>
                    <a:pt x="88" y="186"/>
                  </a:lnTo>
                  <a:lnTo>
                    <a:pt x="88" y="182"/>
                  </a:lnTo>
                  <a:lnTo>
                    <a:pt x="88" y="179"/>
                  </a:lnTo>
                  <a:lnTo>
                    <a:pt x="88" y="174"/>
                  </a:lnTo>
                  <a:lnTo>
                    <a:pt x="88" y="171"/>
                  </a:lnTo>
                  <a:lnTo>
                    <a:pt x="88" y="167"/>
                  </a:lnTo>
                  <a:lnTo>
                    <a:pt x="88" y="163"/>
                  </a:lnTo>
                  <a:lnTo>
                    <a:pt x="88" y="159"/>
                  </a:lnTo>
                  <a:lnTo>
                    <a:pt x="88" y="154"/>
                  </a:lnTo>
                  <a:lnTo>
                    <a:pt x="81" y="153"/>
                  </a:lnTo>
                  <a:lnTo>
                    <a:pt x="76" y="152"/>
                  </a:lnTo>
                  <a:lnTo>
                    <a:pt x="70" y="150"/>
                  </a:lnTo>
                  <a:lnTo>
                    <a:pt x="65" y="149"/>
                  </a:lnTo>
                  <a:lnTo>
                    <a:pt x="59" y="145"/>
                  </a:lnTo>
                  <a:lnTo>
                    <a:pt x="54" y="143"/>
                  </a:lnTo>
                  <a:lnTo>
                    <a:pt x="51" y="139"/>
                  </a:lnTo>
                  <a:lnTo>
                    <a:pt x="47" y="135"/>
                  </a:lnTo>
                  <a:lnTo>
                    <a:pt x="42" y="130"/>
                  </a:lnTo>
                  <a:lnTo>
                    <a:pt x="39" y="125"/>
                  </a:lnTo>
                  <a:lnTo>
                    <a:pt x="35" y="120"/>
                  </a:lnTo>
                  <a:lnTo>
                    <a:pt x="34" y="115"/>
                  </a:lnTo>
                  <a:lnTo>
                    <a:pt x="31" y="109"/>
                  </a:lnTo>
                  <a:lnTo>
                    <a:pt x="30" y="104"/>
                  </a:lnTo>
                  <a:lnTo>
                    <a:pt x="29" y="98"/>
                  </a:lnTo>
                  <a:lnTo>
                    <a:pt x="29" y="91"/>
                  </a:lnTo>
                  <a:lnTo>
                    <a:pt x="29" y="86"/>
                  </a:lnTo>
                  <a:lnTo>
                    <a:pt x="30" y="80"/>
                  </a:lnTo>
                  <a:lnTo>
                    <a:pt x="31" y="73"/>
                  </a:lnTo>
                  <a:lnTo>
                    <a:pt x="34" y="68"/>
                  </a:lnTo>
                  <a:lnTo>
                    <a:pt x="35" y="63"/>
                  </a:lnTo>
                  <a:lnTo>
                    <a:pt x="39" y="58"/>
                  </a:lnTo>
                  <a:lnTo>
                    <a:pt x="42" y="53"/>
                  </a:lnTo>
                  <a:lnTo>
                    <a:pt x="47" y="49"/>
                  </a:lnTo>
                  <a:lnTo>
                    <a:pt x="51" y="45"/>
                  </a:lnTo>
                  <a:lnTo>
                    <a:pt x="54" y="41"/>
                  </a:lnTo>
                  <a:lnTo>
                    <a:pt x="59" y="38"/>
                  </a:lnTo>
                  <a:lnTo>
                    <a:pt x="65" y="35"/>
                  </a:lnTo>
                  <a:lnTo>
                    <a:pt x="70" y="33"/>
                  </a:lnTo>
                  <a:lnTo>
                    <a:pt x="76" y="31"/>
                  </a:lnTo>
                  <a:lnTo>
                    <a:pt x="81" y="30"/>
                  </a:lnTo>
                  <a:lnTo>
                    <a:pt x="88" y="30"/>
                  </a:lnTo>
                  <a:lnTo>
                    <a:pt x="8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3" name="Freeform 259"/>
            <p:cNvSpPr>
              <a:spLocks/>
            </p:cNvSpPr>
            <p:nvPr/>
          </p:nvSpPr>
          <p:spPr bwMode="auto">
            <a:xfrm>
              <a:off x="5673725" y="4016375"/>
              <a:ext cx="873125" cy="3079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85" y="26"/>
                </a:cxn>
                <a:cxn ang="0">
                  <a:pos x="284" y="44"/>
                </a:cxn>
                <a:cxn ang="0">
                  <a:pos x="393" y="69"/>
                </a:cxn>
                <a:cxn ang="0">
                  <a:pos x="437" y="78"/>
                </a:cxn>
                <a:cxn ang="0">
                  <a:pos x="482" y="94"/>
                </a:cxn>
                <a:cxn ang="0">
                  <a:pos x="533" y="117"/>
                </a:cxn>
                <a:cxn ang="0">
                  <a:pos x="545" y="134"/>
                </a:cxn>
                <a:cxn ang="0">
                  <a:pos x="550" y="154"/>
                </a:cxn>
                <a:cxn ang="0">
                  <a:pos x="543" y="170"/>
                </a:cxn>
                <a:cxn ang="0">
                  <a:pos x="535" y="184"/>
                </a:cxn>
                <a:cxn ang="0">
                  <a:pos x="521" y="192"/>
                </a:cxn>
                <a:cxn ang="0">
                  <a:pos x="502" y="194"/>
                </a:cxn>
                <a:cxn ang="0">
                  <a:pos x="472" y="190"/>
                </a:cxn>
                <a:cxn ang="0">
                  <a:pos x="423" y="176"/>
                </a:cxn>
                <a:cxn ang="0">
                  <a:pos x="304" y="139"/>
                </a:cxn>
                <a:cxn ang="0">
                  <a:pos x="95" y="54"/>
                </a:cxn>
                <a:cxn ang="0">
                  <a:pos x="114" y="46"/>
                </a:cxn>
                <a:cxn ang="0">
                  <a:pos x="330" y="125"/>
                </a:cxn>
                <a:cxn ang="0">
                  <a:pos x="403" y="152"/>
                </a:cxn>
                <a:cxn ang="0">
                  <a:pos x="474" y="168"/>
                </a:cxn>
                <a:cxn ang="0">
                  <a:pos x="504" y="176"/>
                </a:cxn>
                <a:cxn ang="0">
                  <a:pos x="523" y="172"/>
                </a:cxn>
                <a:cxn ang="0">
                  <a:pos x="528" y="159"/>
                </a:cxn>
                <a:cxn ang="0">
                  <a:pos x="528" y="146"/>
                </a:cxn>
                <a:cxn ang="0">
                  <a:pos x="523" y="134"/>
                </a:cxn>
                <a:cxn ang="0">
                  <a:pos x="502" y="123"/>
                </a:cxn>
                <a:cxn ang="0">
                  <a:pos x="458" y="105"/>
                </a:cxn>
                <a:cxn ang="0">
                  <a:pos x="345" y="76"/>
                </a:cxn>
                <a:cxn ang="0">
                  <a:pos x="32" y="22"/>
                </a:cxn>
                <a:cxn ang="0">
                  <a:pos x="0" y="9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50" h="194">
                  <a:moveTo>
                    <a:pt x="2" y="0"/>
                  </a:moveTo>
                  <a:lnTo>
                    <a:pt x="185" y="26"/>
                  </a:lnTo>
                  <a:lnTo>
                    <a:pt x="284" y="44"/>
                  </a:lnTo>
                  <a:lnTo>
                    <a:pt x="393" y="69"/>
                  </a:lnTo>
                  <a:lnTo>
                    <a:pt x="437" y="78"/>
                  </a:lnTo>
                  <a:lnTo>
                    <a:pt x="482" y="94"/>
                  </a:lnTo>
                  <a:lnTo>
                    <a:pt x="533" y="117"/>
                  </a:lnTo>
                  <a:lnTo>
                    <a:pt x="545" y="134"/>
                  </a:lnTo>
                  <a:lnTo>
                    <a:pt x="550" y="154"/>
                  </a:lnTo>
                  <a:lnTo>
                    <a:pt x="543" y="170"/>
                  </a:lnTo>
                  <a:lnTo>
                    <a:pt x="535" y="184"/>
                  </a:lnTo>
                  <a:lnTo>
                    <a:pt x="521" y="192"/>
                  </a:lnTo>
                  <a:lnTo>
                    <a:pt x="502" y="194"/>
                  </a:lnTo>
                  <a:lnTo>
                    <a:pt x="472" y="190"/>
                  </a:lnTo>
                  <a:lnTo>
                    <a:pt x="423" y="176"/>
                  </a:lnTo>
                  <a:lnTo>
                    <a:pt x="304" y="139"/>
                  </a:lnTo>
                  <a:lnTo>
                    <a:pt x="95" y="54"/>
                  </a:lnTo>
                  <a:lnTo>
                    <a:pt x="114" y="46"/>
                  </a:lnTo>
                  <a:lnTo>
                    <a:pt x="330" y="125"/>
                  </a:lnTo>
                  <a:lnTo>
                    <a:pt x="403" y="152"/>
                  </a:lnTo>
                  <a:lnTo>
                    <a:pt x="474" y="168"/>
                  </a:lnTo>
                  <a:lnTo>
                    <a:pt x="504" y="176"/>
                  </a:lnTo>
                  <a:lnTo>
                    <a:pt x="523" y="172"/>
                  </a:lnTo>
                  <a:lnTo>
                    <a:pt x="528" y="159"/>
                  </a:lnTo>
                  <a:lnTo>
                    <a:pt x="528" y="146"/>
                  </a:lnTo>
                  <a:lnTo>
                    <a:pt x="523" y="134"/>
                  </a:lnTo>
                  <a:lnTo>
                    <a:pt x="502" y="123"/>
                  </a:lnTo>
                  <a:lnTo>
                    <a:pt x="458" y="105"/>
                  </a:lnTo>
                  <a:lnTo>
                    <a:pt x="345" y="76"/>
                  </a:lnTo>
                  <a:lnTo>
                    <a:pt x="32" y="22"/>
                  </a:lnTo>
                  <a:lnTo>
                    <a:pt x="0" y="9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4" name="Freeform 260"/>
            <p:cNvSpPr>
              <a:spLocks/>
            </p:cNvSpPr>
            <p:nvPr/>
          </p:nvSpPr>
          <p:spPr bwMode="auto">
            <a:xfrm>
              <a:off x="5670550" y="4022725"/>
              <a:ext cx="200025" cy="841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3"/>
                </a:cxn>
                <a:cxn ang="0">
                  <a:pos x="105" y="53"/>
                </a:cxn>
                <a:cxn ang="0">
                  <a:pos x="126" y="46"/>
                </a:cxn>
                <a:cxn ang="0">
                  <a:pos x="50" y="1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6" h="53">
                  <a:moveTo>
                    <a:pt x="4" y="0"/>
                  </a:moveTo>
                  <a:lnTo>
                    <a:pt x="0" y="13"/>
                  </a:lnTo>
                  <a:lnTo>
                    <a:pt x="105" y="53"/>
                  </a:lnTo>
                  <a:lnTo>
                    <a:pt x="126" y="46"/>
                  </a:lnTo>
                  <a:lnTo>
                    <a:pt x="50" y="1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5" name="Freeform 261"/>
            <p:cNvSpPr>
              <a:spLocks/>
            </p:cNvSpPr>
            <p:nvPr/>
          </p:nvSpPr>
          <p:spPr bwMode="auto">
            <a:xfrm>
              <a:off x="6321425" y="4151313"/>
              <a:ext cx="69850" cy="14128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5" y="13"/>
                </a:cxn>
                <a:cxn ang="0">
                  <a:pos x="7" y="28"/>
                </a:cxn>
                <a:cxn ang="0">
                  <a:pos x="0" y="46"/>
                </a:cxn>
                <a:cxn ang="0">
                  <a:pos x="0" y="61"/>
                </a:cxn>
                <a:cxn ang="0">
                  <a:pos x="7" y="85"/>
                </a:cxn>
                <a:cxn ang="0">
                  <a:pos x="27" y="89"/>
                </a:cxn>
                <a:cxn ang="0">
                  <a:pos x="18" y="63"/>
                </a:cxn>
                <a:cxn ang="0">
                  <a:pos x="18" y="44"/>
                </a:cxn>
                <a:cxn ang="0">
                  <a:pos x="25" y="30"/>
                </a:cxn>
                <a:cxn ang="0">
                  <a:pos x="44" y="6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44" h="89">
                  <a:moveTo>
                    <a:pt x="27" y="0"/>
                  </a:moveTo>
                  <a:lnTo>
                    <a:pt x="15" y="13"/>
                  </a:lnTo>
                  <a:lnTo>
                    <a:pt x="7" y="28"/>
                  </a:lnTo>
                  <a:lnTo>
                    <a:pt x="0" y="46"/>
                  </a:lnTo>
                  <a:lnTo>
                    <a:pt x="0" y="61"/>
                  </a:lnTo>
                  <a:lnTo>
                    <a:pt x="7" y="85"/>
                  </a:lnTo>
                  <a:lnTo>
                    <a:pt x="27" y="89"/>
                  </a:lnTo>
                  <a:lnTo>
                    <a:pt x="18" y="63"/>
                  </a:lnTo>
                  <a:lnTo>
                    <a:pt x="18" y="44"/>
                  </a:lnTo>
                  <a:lnTo>
                    <a:pt x="25" y="30"/>
                  </a:lnTo>
                  <a:lnTo>
                    <a:pt x="44" y="6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6" name="Freeform 262"/>
            <p:cNvSpPr>
              <a:spLocks/>
            </p:cNvSpPr>
            <p:nvPr/>
          </p:nvSpPr>
          <p:spPr bwMode="auto">
            <a:xfrm>
              <a:off x="5708650" y="3868738"/>
              <a:ext cx="319088" cy="203200"/>
            </a:xfrm>
            <a:custGeom>
              <a:avLst/>
              <a:gdLst/>
              <a:ahLst/>
              <a:cxnLst>
                <a:cxn ang="0">
                  <a:pos x="201" y="128"/>
                </a:cxn>
                <a:cxn ang="0">
                  <a:pos x="142" y="60"/>
                </a:cxn>
                <a:cxn ang="0">
                  <a:pos x="104" y="24"/>
                </a:cxn>
                <a:cxn ang="0">
                  <a:pos x="77" y="8"/>
                </a:cxn>
                <a:cxn ang="0">
                  <a:pos x="53" y="2"/>
                </a:cxn>
                <a:cxn ang="0">
                  <a:pos x="35" y="0"/>
                </a:cxn>
                <a:cxn ang="0">
                  <a:pos x="20" y="6"/>
                </a:cxn>
                <a:cxn ang="0">
                  <a:pos x="9" y="17"/>
                </a:cxn>
                <a:cxn ang="0">
                  <a:pos x="0" y="36"/>
                </a:cxn>
                <a:cxn ang="0">
                  <a:pos x="0" y="51"/>
                </a:cxn>
                <a:cxn ang="0">
                  <a:pos x="10" y="104"/>
                </a:cxn>
                <a:cxn ang="0">
                  <a:pos x="33" y="108"/>
                </a:cxn>
                <a:cxn ang="0">
                  <a:pos x="20" y="69"/>
                </a:cxn>
                <a:cxn ang="0">
                  <a:pos x="18" y="47"/>
                </a:cxn>
                <a:cxn ang="0">
                  <a:pos x="26" y="26"/>
                </a:cxn>
                <a:cxn ang="0">
                  <a:pos x="45" y="19"/>
                </a:cxn>
                <a:cxn ang="0">
                  <a:pos x="73" y="24"/>
                </a:cxn>
                <a:cxn ang="0">
                  <a:pos x="100" y="41"/>
                </a:cxn>
                <a:cxn ang="0">
                  <a:pos x="131" y="73"/>
                </a:cxn>
                <a:cxn ang="0">
                  <a:pos x="174" y="128"/>
                </a:cxn>
                <a:cxn ang="0">
                  <a:pos x="201" y="128"/>
                </a:cxn>
                <a:cxn ang="0">
                  <a:pos x="201" y="128"/>
                </a:cxn>
              </a:cxnLst>
              <a:rect l="0" t="0" r="r" b="b"/>
              <a:pathLst>
                <a:path w="201" h="128">
                  <a:moveTo>
                    <a:pt x="201" y="128"/>
                  </a:moveTo>
                  <a:lnTo>
                    <a:pt x="142" y="60"/>
                  </a:lnTo>
                  <a:lnTo>
                    <a:pt x="104" y="24"/>
                  </a:lnTo>
                  <a:lnTo>
                    <a:pt x="77" y="8"/>
                  </a:lnTo>
                  <a:lnTo>
                    <a:pt x="53" y="2"/>
                  </a:lnTo>
                  <a:lnTo>
                    <a:pt x="35" y="0"/>
                  </a:lnTo>
                  <a:lnTo>
                    <a:pt x="20" y="6"/>
                  </a:lnTo>
                  <a:lnTo>
                    <a:pt x="9" y="17"/>
                  </a:lnTo>
                  <a:lnTo>
                    <a:pt x="0" y="36"/>
                  </a:lnTo>
                  <a:lnTo>
                    <a:pt x="0" y="51"/>
                  </a:lnTo>
                  <a:lnTo>
                    <a:pt x="10" y="104"/>
                  </a:lnTo>
                  <a:lnTo>
                    <a:pt x="33" y="108"/>
                  </a:lnTo>
                  <a:lnTo>
                    <a:pt x="20" y="69"/>
                  </a:lnTo>
                  <a:lnTo>
                    <a:pt x="18" y="47"/>
                  </a:lnTo>
                  <a:lnTo>
                    <a:pt x="26" y="26"/>
                  </a:lnTo>
                  <a:lnTo>
                    <a:pt x="45" y="19"/>
                  </a:lnTo>
                  <a:lnTo>
                    <a:pt x="73" y="24"/>
                  </a:lnTo>
                  <a:lnTo>
                    <a:pt x="100" y="41"/>
                  </a:lnTo>
                  <a:lnTo>
                    <a:pt x="131" y="73"/>
                  </a:lnTo>
                  <a:lnTo>
                    <a:pt x="174" y="128"/>
                  </a:lnTo>
                  <a:lnTo>
                    <a:pt x="201" y="128"/>
                  </a:lnTo>
                  <a:lnTo>
                    <a:pt x="201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7" name="Freeform 263"/>
            <p:cNvSpPr>
              <a:spLocks/>
            </p:cNvSpPr>
            <p:nvPr/>
          </p:nvSpPr>
          <p:spPr bwMode="auto">
            <a:xfrm>
              <a:off x="6503988" y="4229100"/>
              <a:ext cx="282575" cy="1222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78" y="77"/>
                </a:cxn>
                <a:cxn ang="0">
                  <a:pos x="0" y="50"/>
                </a:cxn>
                <a:cxn ang="0">
                  <a:pos x="12" y="34"/>
                </a:cxn>
                <a:cxn ang="0">
                  <a:pos x="90" y="47"/>
                </a:cxn>
                <a:cxn ang="0">
                  <a:pos x="16" y="2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78" h="77">
                  <a:moveTo>
                    <a:pt x="14" y="0"/>
                  </a:moveTo>
                  <a:lnTo>
                    <a:pt x="178" y="77"/>
                  </a:lnTo>
                  <a:lnTo>
                    <a:pt x="0" y="50"/>
                  </a:lnTo>
                  <a:lnTo>
                    <a:pt x="12" y="34"/>
                  </a:lnTo>
                  <a:lnTo>
                    <a:pt x="90" y="47"/>
                  </a:lnTo>
                  <a:lnTo>
                    <a:pt x="16" y="2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8" name="Freeform 264"/>
            <p:cNvSpPr>
              <a:spLocks/>
            </p:cNvSpPr>
            <p:nvPr/>
          </p:nvSpPr>
          <p:spPr bwMode="auto">
            <a:xfrm>
              <a:off x="5643563" y="4025900"/>
              <a:ext cx="363538" cy="188913"/>
            </a:xfrm>
            <a:custGeom>
              <a:avLst/>
              <a:gdLst/>
              <a:ahLst/>
              <a:cxnLst>
                <a:cxn ang="0">
                  <a:pos x="229" y="90"/>
                </a:cxn>
                <a:cxn ang="0">
                  <a:pos x="135" y="112"/>
                </a:cxn>
                <a:cxn ang="0">
                  <a:pos x="82" y="119"/>
                </a:cxn>
                <a:cxn ang="0">
                  <a:pos x="51" y="117"/>
                </a:cxn>
                <a:cxn ang="0">
                  <a:pos x="29" y="109"/>
                </a:cxn>
                <a:cxn ang="0">
                  <a:pos x="13" y="99"/>
                </a:cxn>
                <a:cxn ang="0">
                  <a:pos x="4" y="87"/>
                </a:cxn>
                <a:cxn ang="0">
                  <a:pos x="0" y="68"/>
                </a:cxn>
                <a:cxn ang="0">
                  <a:pos x="4" y="49"/>
                </a:cxn>
                <a:cxn ang="0">
                  <a:pos x="15" y="36"/>
                </a:cxn>
                <a:cxn ang="0">
                  <a:pos x="55" y="0"/>
                </a:cxn>
                <a:cxn ang="0">
                  <a:pos x="80" y="11"/>
                </a:cxn>
                <a:cxn ang="0">
                  <a:pos x="43" y="33"/>
                </a:cxn>
                <a:cxn ang="0">
                  <a:pos x="26" y="51"/>
                </a:cxn>
                <a:cxn ang="0">
                  <a:pos x="23" y="72"/>
                </a:cxn>
                <a:cxn ang="0">
                  <a:pos x="31" y="88"/>
                </a:cxn>
                <a:cxn ang="0">
                  <a:pos x="57" y="99"/>
                </a:cxn>
                <a:cxn ang="0">
                  <a:pos x="90" y="101"/>
                </a:cxn>
                <a:cxn ang="0">
                  <a:pos x="131" y="94"/>
                </a:cxn>
                <a:cxn ang="0">
                  <a:pos x="199" y="72"/>
                </a:cxn>
                <a:cxn ang="0">
                  <a:pos x="229" y="90"/>
                </a:cxn>
                <a:cxn ang="0">
                  <a:pos x="229" y="90"/>
                </a:cxn>
              </a:cxnLst>
              <a:rect l="0" t="0" r="r" b="b"/>
              <a:pathLst>
                <a:path w="229" h="119">
                  <a:moveTo>
                    <a:pt x="229" y="90"/>
                  </a:moveTo>
                  <a:lnTo>
                    <a:pt x="135" y="112"/>
                  </a:lnTo>
                  <a:lnTo>
                    <a:pt x="82" y="119"/>
                  </a:lnTo>
                  <a:lnTo>
                    <a:pt x="51" y="117"/>
                  </a:lnTo>
                  <a:lnTo>
                    <a:pt x="29" y="109"/>
                  </a:lnTo>
                  <a:lnTo>
                    <a:pt x="13" y="99"/>
                  </a:lnTo>
                  <a:lnTo>
                    <a:pt x="4" y="87"/>
                  </a:lnTo>
                  <a:lnTo>
                    <a:pt x="0" y="68"/>
                  </a:lnTo>
                  <a:lnTo>
                    <a:pt x="4" y="49"/>
                  </a:lnTo>
                  <a:lnTo>
                    <a:pt x="15" y="36"/>
                  </a:lnTo>
                  <a:lnTo>
                    <a:pt x="55" y="0"/>
                  </a:lnTo>
                  <a:lnTo>
                    <a:pt x="80" y="11"/>
                  </a:lnTo>
                  <a:lnTo>
                    <a:pt x="43" y="33"/>
                  </a:lnTo>
                  <a:lnTo>
                    <a:pt x="26" y="51"/>
                  </a:lnTo>
                  <a:lnTo>
                    <a:pt x="23" y="72"/>
                  </a:lnTo>
                  <a:lnTo>
                    <a:pt x="31" y="88"/>
                  </a:lnTo>
                  <a:lnTo>
                    <a:pt x="57" y="99"/>
                  </a:lnTo>
                  <a:lnTo>
                    <a:pt x="90" y="101"/>
                  </a:lnTo>
                  <a:lnTo>
                    <a:pt x="131" y="94"/>
                  </a:lnTo>
                  <a:lnTo>
                    <a:pt x="199" y="72"/>
                  </a:lnTo>
                  <a:lnTo>
                    <a:pt x="229" y="90"/>
                  </a:lnTo>
                  <a:lnTo>
                    <a:pt x="229" y="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9" name="Freeform 265"/>
            <p:cNvSpPr>
              <a:spLocks/>
            </p:cNvSpPr>
            <p:nvPr/>
          </p:nvSpPr>
          <p:spPr bwMode="auto">
            <a:xfrm>
              <a:off x="5543550" y="4765675"/>
              <a:ext cx="638175" cy="722313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100" y="288"/>
                </a:cxn>
                <a:cxn ang="0">
                  <a:pos x="159" y="203"/>
                </a:cxn>
                <a:cxn ang="0">
                  <a:pos x="226" y="114"/>
                </a:cxn>
                <a:cxn ang="0">
                  <a:pos x="257" y="77"/>
                </a:cxn>
                <a:cxn ang="0">
                  <a:pos x="289" y="42"/>
                </a:cxn>
                <a:cxn ang="0">
                  <a:pos x="333" y="4"/>
                </a:cxn>
                <a:cxn ang="0">
                  <a:pos x="353" y="0"/>
                </a:cxn>
                <a:cxn ang="0">
                  <a:pos x="375" y="4"/>
                </a:cxn>
                <a:cxn ang="0">
                  <a:pos x="388" y="14"/>
                </a:cxn>
                <a:cxn ang="0">
                  <a:pos x="400" y="28"/>
                </a:cxn>
                <a:cxn ang="0">
                  <a:pos x="402" y="44"/>
                </a:cxn>
                <a:cxn ang="0">
                  <a:pos x="398" y="63"/>
                </a:cxn>
                <a:cxn ang="0">
                  <a:pos x="379" y="89"/>
                </a:cxn>
                <a:cxn ang="0">
                  <a:pos x="346" y="128"/>
                </a:cxn>
                <a:cxn ang="0">
                  <a:pos x="260" y="223"/>
                </a:cxn>
                <a:cxn ang="0">
                  <a:pos x="92" y="383"/>
                </a:cxn>
                <a:cxn ang="0">
                  <a:pos x="89" y="362"/>
                </a:cxn>
                <a:cxn ang="0">
                  <a:pos x="257" y="196"/>
                </a:cxn>
                <a:cxn ang="0">
                  <a:pos x="312" y="138"/>
                </a:cxn>
                <a:cxn ang="0">
                  <a:pos x="359" y="79"/>
                </a:cxn>
                <a:cxn ang="0">
                  <a:pos x="379" y="53"/>
                </a:cxn>
                <a:cxn ang="0">
                  <a:pos x="381" y="36"/>
                </a:cxn>
                <a:cxn ang="0">
                  <a:pos x="373" y="24"/>
                </a:cxn>
                <a:cxn ang="0">
                  <a:pos x="359" y="18"/>
                </a:cxn>
                <a:cxn ang="0">
                  <a:pos x="344" y="20"/>
                </a:cxn>
                <a:cxn ang="0">
                  <a:pos x="325" y="34"/>
                </a:cxn>
                <a:cxn ang="0">
                  <a:pos x="289" y="69"/>
                </a:cxn>
                <a:cxn ang="0">
                  <a:pos x="216" y="160"/>
                </a:cxn>
                <a:cxn ang="0">
                  <a:pos x="30" y="429"/>
                </a:cxn>
                <a:cxn ang="0">
                  <a:pos x="6" y="455"/>
                </a:cxn>
                <a:cxn ang="0">
                  <a:pos x="0" y="448"/>
                </a:cxn>
                <a:cxn ang="0">
                  <a:pos x="0" y="448"/>
                </a:cxn>
              </a:cxnLst>
              <a:rect l="0" t="0" r="r" b="b"/>
              <a:pathLst>
                <a:path w="402" h="455">
                  <a:moveTo>
                    <a:pt x="0" y="448"/>
                  </a:moveTo>
                  <a:lnTo>
                    <a:pt x="100" y="288"/>
                  </a:lnTo>
                  <a:lnTo>
                    <a:pt x="159" y="203"/>
                  </a:lnTo>
                  <a:lnTo>
                    <a:pt x="226" y="114"/>
                  </a:lnTo>
                  <a:lnTo>
                    <a:pt x="257" y="77"/>
                  </a:lnTo>
                  <a:lnTo>
                    <a:pt x="289" y="42"/>
                  </a:lnTo>
                  <a:lnTo>
                    <a:pt x="333" y="4"/>
                  </a:lnTo>
                  <a:lnTo>
                    <a:pt x="353" y="0"/>
                  </a:lnTo>
                  <a:lnTo>
                    <a:pt x="375" y="4"/>
                  </a:lnTo>
                  <a:lnTo>
                    <a:pt x="388" y="14"/>
                  </a:lnTo>
                  <a:lnTo>
                    <a:pt x="400" y="28"/>
                  </a:lnTo>
                  <a:lnTo>
                    <a:pt x="402" y="44"/>
                  </a:lnTo>
                  <a:lnTo>
                    <a:pt x="398" y="63"/>
                  </a:lnTo>
                  <a:lnTo>
                    <a:pt x="379" y="89"/>
                  </a:lnTo>
                  <a:lnTo>
                    <a:pt x="346" y="128"/>
                  </a:lnTo>
                  <a:lnTo>
                    <a:pt x="260" y="223"/>
                  </a:lnTo>
                  <a:lnTo>
                    <a:pt x="92" y="383"/>
                  </a:lnTo>
                  <a:lnTo>
                    <a:pt x="89" y="362"/>
                  </a:lnTo>
                  <a:lnTo>
                    <a:pt x="257" y="196"/>
                  </a:lnTo>
                  <a:lnTo>
                    <a:pt x="312" y="138"/>
                  </a:lnTo>
                  <a:lnTo>
                    <a:pt x="359" y="79"/>
                  </a:lnTo>
                  <a:lnTo>
                    <a:pt x="379" y="53"/>
                  </a:lnTo>
                  <a:lnTo>
                    <a:pt x="381" y="36"/>
                  </a:lnTo>
                  <a:lnTo>
                    <a:pt x="373" y="24"/>
                  </a:lnTo>
                  <a:lnTo>
                    <a:pt x="359" y="18"/>
                  </a:lnTo>
                  <a:lnTo>
                    <a:pt x="344" y="20"/>
                  </a:lnTo>
                  <a:lnTo>
                    <a:pt x="325" y="34"/>
                  </a:lnTo>
                  <a:lnTo>
                    <a:pt x="289" y="69"/>
                  </a:lnTo>
                  <a:lnTo>
                    <a:pt x="216" y="160"/>
                  </a:lnTo>
                  <a:lnTo>
                    <a:pt x="30" y="429"/>
                  </a:lnTo>
                  <a:lnTo>
                    <a:pt x="6" y="455"/>
                  </a:lnTo>
                  <a:lnTo>
                    <a:pt x="0" y="448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50" name="Freeform 266"/>
            <p:cNvSpPr>
              <a:spLocks/>
            </p:cNvSpPr>
            <p:nvPr/>
          </p:nvSpPr>
          <p:spPr bwMode="auto">
            <a:xfrm>
              <a:off x="5546725" y="5330825"/>
              <a:ext cx="152400" cy="161925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13" y="102"/>
                </a:cxn>
                <a:cxn ang="0">
                  <a:pos x="96" y="20"/>
                </a:cxn>
                <a:cxn ang="0">
                  <a:pos x="96" y="0"/>
                </a:cxn>
                <a:cxn ang="0">
                  <a:pos x="33" y="55"/>
                </a:cxn>
                <a:cxn ang="0">
                  <a:pos x="0" y="94"/>
                </a:cxn>
                <a:cxn ang="0">
                  <a:pos x="0" y="94"/>
                </a:cxn>
              </a:cxnLst>
              <a:rect l="0" t="0" r="r" b="b"/>
              <a:pathLst>
                <a:path w="96" h="102">
                  <a:moveTo>
                    <a:pt x="0" y="94"/>
                  </a:moveTo>
                  <a:lnTo>
                    <a:pt x="13" y="102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33" y="55"/>
                  </a:lnTo>
                  <a:lnTo>
                    <a:pt x="0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51" name="Freeform 267"/>
            <p:cNvSpPr>
              <a:spLocks/>
            </p:cNvSpPr>
            <p:nvPr/>
          </p:nvSpPr>
          <p:spPr bwMode="auto">
            <a:xfrm>
              <a:off x="5956300" y="4875213"/>
              <a:ext cx="139700" cy="10477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9" y="30"/>
                </a:cxn>
                <a:cxn ang="0">
                  <a:pos x="21" y="43"/>
                </a:cxn>
                <a:cxn ang="0">
                  <a:pos x="36" y="55"/>
                </a:cxn>
                <a:cxn ang="0">
                  <a:pos x="49" y="61"/>
                </a:cxn>
                <a:cxn ang="0">
                  <a:pos x="75" y="66"/>
                </a:cxn>
                <a:cxn ang="0">
                  <a:pos x="88" y="47"/>
                </a:cxn>
                <a:cxn ang="0">
                  <a:pos x="60" y="45"/>
                </a:cxn>
                <a:cxn ang="0">
                  <a:pos x="41" y="36"/>
                </a:cxn>
                <a:cxn ang="0">
                  <a:pos x="29" y="26"/>
                </a:cxn>
                <a:cxn ang="0">
                  <a:pos x="16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8" h="66">
                  <a:moveTo>
                    <a:pt x="0" y="12"/>
                  </a:moveTo>
                  <a:lnTo>
                    <a:pt x="9" y="30"/>
                  </a:lnTo>
                  <a:lnTo>
                    <a:pt x="21" y="43"/>
                  </a:lnTo>
                  <a:lnTo>
                    <a:pt x="36" y="55"/>
                  </a:lnTo>
                  <a:lnTo>
                    <a:pt x="49" y="61"/>
                  </a:lnTo>
                  <a:lnTo>
                    <a:pt x="75" y="66"/>
                  </a:lnTo>
                  <a:lnTo>
                    <a:pt x="88" y="47"/>
                  </a:lnTo>
                  <a:lnTo>
                    <a:pt x="60" y="45"/>
                  </a:lnTo>
                  <a:lnTo>
                    <a:pt x="41" y="36"/>
                  </a:lnTo>
                  <a:lnTo>
                    <a:pt x="29" y="26"/>
                  </a:lnTo>
                  <a:lnTo>
                    <a:pt x="16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52" name="Freeform 268"/>
            <p:cNvSpPr>
              <a:spLocks/>
            </p:cNvSpPr>
            <p:nvPr/>
          </p:nvSpPr>
          <p:spPr bwMode="auto">
            <a:xfrm>
              <a:off x="5434013" y="5176838"/>
              <a:ext cx="309563" cy="260350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102" y="26"/>
                </a:cxn>
                <a:cxn ang="0">
                  <a:pos x="53" y="48"/>
                </a:cxn>
                <a:cxn ang="0">
                  <a:pos x="27" y="65"/>
                </a:cxn>
                <a:cxn ang="0">
                  <a:pos x="11" y="85"/>
                </a:cxn>
                <a:cxn ang="0">
                  <a:pos x="2" y="101"/>
                </a:cxn>
                <a:cxn ang="0">
                  <a:pos x="0" y="117"/>
                </a:cxn>
                <a:cxn ang="0">
                  <a:pos x="6" y="134"/>
                </a:cxn>
                <a:cxn ang="0">
                  <a:pos x="21" y="148"/>
                </a:cxn>
                <a:cxn ang="0">
                  <a:pos x="36" y="155"/>
                </a:cxn>
                <a:cxn ang="0">
                  <a:pos x="94" y="164"/>
                </a:cxn>
                <a:cxn ang="0">
                  <a:pos x="106" y="146"/>
                </a:cxn>
                <a:cxn ang="0">
                  <a:pos x="63" y="142"/>
                </a:cxn>
                <a:cxn ang="0">
                  <a:pos x="38" y="136"/>
                </a:cxn>
                <a:cxn ang="0">
                  <a:pos x="25" y="120"/>
                </a:cxn>
                <a:cxn ang="0">
                  <a:pos x="23" y="101"/>
                </a:cxn>
                <a:cxn ang="0">
                  <a:pos x="41" y="77"/>
                </a:cxn>
                <a:cxn ang="0">
                  <a:pos x="67" y="59"/>
                </a:cxn>
                <a:cxn ang="0">
                  <a:pos x="112" y="42"/>
                </a:cxn>
                <a:cxn ang="0">
                  <a:pos x="183" y="26"/>
                </a:cxn>
                <a:cxn ang="0">
                  <a:pos x="195" y="0"/>
                </a:cxn>
                <a:cxn ang="0">
                  <a:pos x="195" y="0"/>
                </a:cxn>
              </a:cxnLst>
              <a:rect l="0" t="0" r="r" b="b"/>
              <a:pathLst>
                <a:path w="195" h="164">
                  <a:moveTo>
                    <a:pt x="195" y="0"/>
                  </a:moveTo>
                  <a:lnTo>
                    <a:pt x="102" y="26"/>
                  </a:lnTo>
                  <a:lnTo>
                    <a:pt x="53" y="48"/>
                  </a:lnTo>
                  <a:lnTo>
                    <a:pt x="27" y="65"/>
                  </a:lnTo>
                  <a:lnTo>
                    <a:pt x="11" y="85"/>
                  </a:lnTo>
                  <a:lnTo>
                    <a:pt x="2" y="101"/>
                  </a:lnTo>
                  <a:lnTo>
                    <a:pt x="0" y="117"/>
                  </a:lnTo>
                  <a:lnTo>
                    <a:pt x="6" y="134"/>
                  </a:lnTo>
                  <a:lnTo>
                    <a:pt x="21" y="148"/>
                  </a:lnTo>
                  <a:lnTo>
                    <a:pt x="36" y="155"/>
                  </a:lnTo>
                  <a:lnTo>
                    <a:pt x="94" y="164"/>
                  </a:lnTo>
                  <a:lnTo>
                    <a:pt x="106" y="146"/>
                  </a:lnTo>
                  <a:lnTo>
                    <a:pt x="63" y="142"/>
                  </a:lnTo>
                  <a:lnTo>
                    <a:pt x="38" y="136"/>
                  </a:lnTo>
                  <a:lnTo>
                    <a:pt x="25" y="120"/>
                  </a:lnTo>
                  <a:lnTo>
                    <a:pt x="23" y="101"/>
                  </a:lnTo>
                  <a:lnTo>
                    <a:pt x="41" y="77"/>
                  </a:lnTo>
                  <a:lnTo>
                    <a:pt x="67" y="59"/>
                  </a:lnTo>
                  <a:lnTo>
                    <a:pt x="112" y="42"/>
                  </a:lnTo>
                  <a:lnTo>
                    <a:pt x="183" y="26"/>
                  </a:lnTo>
                  <a:lnTo>
                    <a:pt x="195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53" name="Freeform 269"/>
            <p:cNvSpPr>
              <a:spLocks/>
            </p:cNvSpPr>
            <p:nvPr/>
          </p:nvSpPr>
          <p:spPr bwMode="auto">
            <a:xfrm>
              <a:off x="6099175" y="4583113"/>
              <a:ext cx="227013" cy="242888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43" y="0"/>
                </a:cxn>
                <a:cxn ang="0">
                  <a:pos x="43" y="153"/>
                </a:cxn>
                <a:cxn ang="0">
                  <a:pos x="33" y="137"/>
                </a:cxn>
                <a:cxn ang="0">
                  <a:pos x="79" y="72"/>
                </a:cxn>
                <a:cxn ang="0">
                  <a:pos x="23" y="129"/>
                </a:cxn>
                <a:cxn ang="0">
                  <a:pos x="0" y="121"/>
                </a:cxn>
                <a:cxn ang="0">
                  <a:pos x="0" y="121"/>
                </a:cxn>
              </a:cxnLst>
              <a:rect l="0" t="0" r="r" b="b"/>
              <a:pathLst>
                <a:path w="143" h="153">
                  <a:moveTo>
                    <a:pt x="0" y="121"/>
                  </a:moveTo>
                  <a:lnTo>
                    <a:pt x="143" y="0"/>
                  </a:lnTo>
                  <a:lnTo>
                    <a:pt x="43" y="153"/>
                  </a:lnTo>
                  <a:lnTo>
                    <a:pt x="33" y="137"/>
                  </a:lnTo>
                  <a:lnTo>
                    <a:pt x="79" y="72"/>
                  </a:lnTo>
                  <a:lnTo>
                    <a:pt x="23" y="129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54" name="Freeform 270"/>
            <p:cNvSpPr>
              <a:spLocks/>
            </p:cNvSpPr>
            <p:nvPr/>
          </p:nvSpPr>
          <p:spPr bwMode="auto">
            <a:xfrm>
              <a:off x="5573713" y="5233988"/>
              <a:ext cx="254000" cy="32385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44" y="96"/>
                </a:cxn>
                <a:cxn ang="0">
                  <a:pos x="128" y="146"/>
                </a:cxn>
                <a:cxn ang="0">
                  <a:pos x="114" y="173"/>
                </a:cxn>
                <a:cxn ang="0">
                  <a:pos x="95" y="191"/>
                </a:cxn>
                <a:cxn ang="0">
                  <a:pos x="79" y="202"/>
                </a:cxn>
                <a:cxn ang="0">
                  <a:pos x="63" y="204"/>
                </a:cxn>
                <a:cxn ang="0">
                  <a:pos x="44" y="202"/>
                </a:cxn>
                <a:cxn ang="0">
                  <a:pos x="30" y="189"/>
                </a:cxn>
                <a:cxn ang="0">
                  <a:pos x="20" y="175"/>
                </a:cxn>
                <a:cxn ang="0">
                  <a:pos x="0" y="124"/>
                </a:cxn>
                <a:cxn ang="0">
                  <a:pos x="22" y="106"/>
                </a:cxn>
                <a:cxn ang="0">
                  <a:pos x="28" y="149"/>
                </a:cxn>
                <a:cxn ang="0">
                  <a:pos x="38" y="171"/>
                </a:cxn>
                <a:cxn ang="0">
                  <a:pos x="57" y="184"/>
                </a:cxn>
                <a:cxn ang="0">
                  <a:pos x="77" y="180"/>
                </a:cxn>
                <a:cxn ang="0">
                  <a:pos x="99" y="160"/>
                </a:cxn>
                <a:cxn ang="0">
                  <a:pos x="114" y="132"/>
                </a:cxn>
                <a:cxn ang="0">
                  <a:pos x="126" y="90"/>
                </a:cxn>
                <a:cxn ang="0">
                  <a:pos x="130" y="2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60" h="204">
                  <a:moveTo>
                    <a:pt x="160" y="0"/>
                  </a:moveTo>
                  <a:lnTo>
                    <a:pt x="144" y="96"/>
                  </a:lnTo>
                  <a:lnTo>
                    <a:pt x="128" y="146"/>
                  </a:lnTo>
                  <a:lnTo>
                    <a:pt x="114" y="173"/>
                  </a:lnTo>
                  <a:lnTo>
                    <a:pt x="95" y="191"/>
                  </a:lnTo>
                  <a:lnTo>
                    <a:pt x="79" y="202"/>
                  </a:lnTo>
                  <a:lnTo>
                    <a:pt x="63" y="204"/>
                  </a:lnTo>
                  <a:lnTo>
                    <a:pt x="44" y="202"/>
                  </a:lnTo>
                  <a:lnTo>
                    <a:pt x="30" y="189"/>
                  </a:lnTo>
                  <a:lnTo>
                    <a:pt x="20" y="175"/>
                  </a:lnTo>
                  <a:lnTo>
                    <a:pt x="0" y="124"/>
                  </a:lnTo>
                  <a:lnTo>
                    <a:pt x="22" y="106"/>
                  </a:lnTo>
                  <a:lnTo>
                    <a:pt x="28" y="149"/>
                  </a:lnTo>
                  <a:lnTo>
                    <a:pt x="38" y="171"/>
                  </a:lnTo>
                  <a:lnTo>
                    <a:pt x="57" y="184"/>
                  </a:lnTo>
                  <a:lnTo>
                    <a:pt x="77" y="180"/>
                  </a:lnTo>
                  <a:lnTo>
                    <a:pt x="99" y="160"/>
                  </a:lnTo>
                  <a:lnTo>
                    <a:pt x="114" y="132"/>
                  </a:lnTo>
                  <a:lnTo>
                    <a:pt x="126" y="90"/>
                  </a:lnTo>
                  <a:lnTo>
                    <a:pt x="130" y="2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899592" y="4797152"/>
            <a:ext cx="2497137" cy="1279525"/>
            <a:chOff x="811213" y="4787901"/>
            <a:chExt cx="2497137" cy="1279525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414463" y="4797426"/>
              <a:ext cx="1871662" cy="1181100"/>
            </a:xfrm>
            <a:custGeom>
              <a:avLst/>
              <a:gdLst/>
              <a:ahLst/>
              <a:cxnLst>
                <a:cxn ang="0">
                  <a:pos x="179" y="141"/>
                </a:cxn>
                <a:cxn ang="0">
                  <a:pos x="570" y="107"/>
                </a:cxn>
                <a:cxn ang="0">
                  <a:pos x="886" y="54"/>
                </a:cxn>
                <a:cxn ang="0">
                  <a:pos x="1112" y="0"/>
                </a:cxn>
                <a:cxn ang="0">
                  <a:pos x="1173" y="38"/>
                </a:cxn>
                <a:cxn ang="0">
                  <a:pos x="1074" y="166"/>
                </a:cxn>
                <a:cxn ang="0">
                  <a:pos x="831" y="276"/>
                </a:cxn>
                <a:cxn ang="0">
                  <a:pos x="595" y="337"/>
                </a:cxn>
                <a:cxn ang="0">
                  <a:pos x="800" y="445"/>
                </a:cxn>
                <a:cxn ang="0">
                  <a:pos x="1048" y="546"/>
                </a:cxn>
                <a:cxn ang="0">
                  <a:pos x="1357" y="648"/>
                </a:cxn>
                <a:cxn ang="0">
                  <a:pos x="1719" y="724"/>
                </a:cxn>
                <a:cxn ang="0">
                  <a:pos x="1985" y="743"/>
                </a:cxn>
                <a:cxn ang="0">
                  <a:pos x="2217" y="738"/>
                </a:cxn>
                <a:cxn ang="0">
                  <a:pos x="2270" y="791"/>
                </a:cxn>
                <a:cxn ang="0">
                  <a:pos x="2142" y="863"/>
                </a:cxn>
                <a:cxn ang="0">
                  <a:pos x="2357" y="905"/>
                </a:cxn>
                <a:cxn ang="0">
                  <a:pos x="2315" y="994"/>
                </a:cxn>
                <a:cxn ang="0">
                  <a:pos x="2173" y="1059"/>
                </a:cxn>
                <a:cxn ang="0">
                  <a:pos x="2220" y="1131"/>
                </a:cxn>
                <a:cxn ang="0">
                  <a:pos x="2038" y="1220"/>
                </a:cxn>
                <a:cxn ang="0">
                  <a:pos x="1622" y="1312"/>
                </a:cxn>
                <a:cxn ang="0">
                  <a:pos x="1527" y="1397"/>
                </a:cxn>
                <a:cxn ang="0">
                  <a:pos x="1361" y="1466"/>
                </a:cxn>
                <a:cxn ang="0">
                  <a:pos x="1179" y="1488"/>
                </a:cxn>
                <a:cxn ang="0">
                  <a:pos x="928" y="1456"/>
                </a:cxn>
                <a:cxn ang="0">
                  <a:pos x="745" y="1428"/>
                </a:cxn>
                <a:cxn ang="0">
                  <a:pos x="259" y="1281"/>
                </a:cxn>
                <a:cxn ang="0">
                  <a:pos x="0" y="1181"/>
                </a:cxn>
                <a:cxn ang="0">
                  <a:pos x="179" y="141"/>
                </a:cxn>
                <a:cxn ang="0">
                  <a:pos x="179" y="141"/>
                </a:cxn>
              </a:cxnLst>
              <a:rect l="0" t="0" r="r" b="b"/>
              <a:pathLst>
                <a:path w="2357" h="1488">
                  <a:moveTo>
                    <a:pt x="179" y="141"/>
                  </a:moveTo>
                  <a:lnTo>
                    <a:pt x="570" y="107"/>
                  </a:lnTo>
                  <a:lnTo>
                    <a:pt x="886" y="54"/>
                  </a:lnTo>
                  <a:lnTo>
                    <a:pt x="1112" y="0"/>
                  </a:lnTo>
                  <a:lnTo>
                    <a:pt x="1173" y="38"/>
                  </a:lnTo>
                  <a:lnTo>
                    <a:pt x="1074" y="166"/>
                  </a:lnTo>
                  <a:lnTo>
                    <a:pt x="831" y="276"/>
                  </a:lnTo>
                  <a:lnTo>
                    <a:pt x="595" y="337"/>
                  </a:lnTo>
                  <a:lnTo>
                    <a:pt x="800" y="445"/>
                  </a:lnTo>
                  <a:lnTo>
                    <a:pt x="1048" y="546"/>
                  </a:lnTo>
                  <a:lnTo>
                    <a:pt x="1357" y="648"/>
                  </a:lnTo>
                  <a:lnTo>
                    <a:pt x="1719" y="724"/>
                  </a:lnTo>
                  <a:lnTo>
                    <a:pt x="1985" y="743"/>
                  </a:lnTo>
                  <a:lnTo>
                    <a:pt x="2217" y="738"/>
                  </a:lnTo>
                  <a:lnTo>
                    <a:pt x="2270" y="791"/>
                  </a:lnTo>
                  <a:lnTo>
                    <a:pt x="2142" y="863"/>
                  </a:lnTo>
                  <a:lnTo>
                    <a:pt x="2357" y="905"/>
                  </a:lnTo>
                  <a:lnTo>
                    <a:pt x="2315" y="994"/>
                  </a:lnTo>
                  <a:lnTo>
                    <a:pt x="2173" y="1059"/>
                  </a:lnTo>
                  <a:lnTo>
                    <a:pt x="2220" y="1131"/>
                  </a:lnTo>
                  <a:lnTo>
                    <a:pt x="2038" y="1220"/>
                  </a:lnTo>
                  <a:lnTo>
                    <a:pt x="1622" y="1312"/>
                  </a:lnTo>
                  <a:lnTo>
                    <a:pt x="1527" y="1397"/>
                  </a:lnTo>
                  <a:lnTo>
                    <a:pt x="1361" y="1466"/>
                  </a:lnTo>
                  <a:lnTo>
                    <a:pt x="1179" y="1488"/>
                  </a:lnTo>
                  <a:lnTo>
                    <a:pt x="928" y="1456"/>
                  </a:lnTo>
                  <a:lnTo>
                    <a:pt x="745" y="1428"/>
                  </a:lnTo>
                  <a:lnTo>
                    <a:pt x="259" y="1281"/>
                  </a:lnTo>
                  <a:lnTo>
                    <a:pt x="0" y="1181"/>
                  </a:lnTo>
                  <a:lnTo>
                    <a:pt x="179" y="141"/>
                  </a:lnTo>
                  <a:lnTo>
                    <a:pt x="179" y="141"/>
                  </a:lnTo>
                  <a:close/>
                </a:path>
              </a:pathLst>
            </a:custGeom>
            <a:solidFill>
              <a:srgbClr val="FFDB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827088" y="4872038"/>
              <a:ext cx="750887" cy="1096963"/>
            </a:xfrm>
            <a:custGeom>
              <a:avLst/>
              <a:gdLst/>
              <a:ahLst/>
              <a:cxnLst>
                <a:cxn ang="0">
                  <a:pos x="0" y="1383"/>
                </a:cxn>
                <a:cxn ang="0">
                  <a:pos x="705" y="1337"/>
                </a:cxn>
                <a:cxn ang="0">
                  <a:pos x="783" y="917"/>
                </a:cxn>
                <a:cxn ang="0">
                  <a:pos x="944" y="34"/>
                </a:cxn>
                <a:cxn ang="0">
                  <a:pos x="614" y="22"/>
                </a:cxn>
                <a:cxn ang="0">
                  <a:pos x="260" y="0"/>
                </a:cxn>
                <a:cxn ang="0">
                  <a:pos x="171" y="452"/>
                </a:cxn>
                <a:cxn ang="0">
                  <a:pos x="0" y="1383"/>
                </a:cxn>
                <a:cxn ang="0">
                  <a:pos x="0" y="1383"/>
                </a:cxn>
              </a:cxnLst>
              <a:rect l="0" t="0" r="r" b="b"/>
              <a:pathLst>
                <a:path w="944" h="1383">
                  <a:moveTo>
                    <a:pt x="0" y="1383"/>
                  </a:moveTo>
                  <a:lnTo>
                    <a:pt x="705" y="1337"/>
                  </a:lnTo>
                  <a:lnTo>
                    <a:pt x="783" y="917"/>
                  </a:lnTo>
                  <a:lnTo>
                    <a:pt x="944" y="34"/>
                  </a:lnTo>
                  <a:lnTo>
                    <a:pt x="614" y="22"/>
                  </a:lnTo>
                  <a:lnTo>
                    <a:pt x="260" y="0"/>
                  </a:lnTo>
                  <a:lnTo>
                    <a:pt x="171" y="452"/>
                  </a:lnTo>
                  <a:lnTo>
                    <a:pt x="0" y="1383"/>
                  </a:lnTo>
                  <a:lnTo>
                    <a:pt x="0" y="1383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831975" y="5364163"/>
              <a:ext cx="457200" cy="2413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7" y="173"/>
                </a:cxn>
                <a:cxn ang="0">
                  <a:pos x="382" y="222"/>
                </a:cxn>
                <a:cxn ang="0">
                  <a:pos x="576" y="186"/>
                </a:cxn>
                <a:cxn ang="0">
                  <a:pos x="513" y="277"/>
                </a:cxn>
                <a:cxn ang="0">
                  <a:pos x="281" y="304"/>
                </a:cxn>
                <a:cxn ang="0">
                  <a:pos x="85" y="226"/>
                </a:cxn>
                <a:cxn ang="0">
                  <a:pos x="0" y="49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76" h="304">
                  <a:moveTo>
                    <a:pt x="21" y="0"/>
                  </a:moveTo>
                  <a:lnTo>
                    <a:pt x="197" y="173"/>
                  </a:lnTo>
                  <a:lnTo>
                    <a:pt x="382" y="222"/>
                  </a:lnTo>
                  <a:lnTo>
                    <a:pt x="576" y="186"/>
                  </a:lnTo>
                  <a:lnTo>
                    <a:pt x="513" y="277"/>
                  </a:lnTo>
                  <a:lnTo>
                    <a:pt x="281" y="304"/>
                  </a:lnTo>
                  <a:lnTo>
                    <a:pt x="85" y="226"/>
                  </a:lnTo>
                  <a:lnTo>
                    <a:pt x="0" y="4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49438" y="5243513"/>
              <a:ext cx="454025" cy="285750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72" y="44"/>
                </a:cxn>
                <a:cxn ang="0">
                  <a:pos x="254" y="0"/>
                </a:cxn>
                <a:cxn ang="0">
                  <a:pos x="461" y="59"/>
                </a:cxn>
                <a:cxn ang="0">
                  <a:pos x="572" y="188"/>
                </a:cxn>
                <a:cxn ang="0">
                  <a:pos x="560" y="296"/>
                </a:cxn>
                <a:cxn ang="0">
                  <a:pos x="414" y="359"/>
                </a:cxn>
                <a:cxn ang="0">
                  <a:pos x="252" y="353"/>
                </a:cxn>
                <a:cxn ang="0">
                  <a:pos x="95" y="262"/>
                </a:cxn>
                <a:cxn ang="0">
                  <a:pos x="0" y="150"/>
                </a:cxn>
                <a:cxn ang="0">
                  <a:pos x="0" y="150"/>
                </a:cxn>
              </a:cxnLst>
              <a:rect l="0" t="0" r="r" b="b"/>
              <a:pathLst>
                <a:path w="572" h="359">
                  <a:moveTo>
                    <a:pt x="0" y="150"/>
                  </a:moveTo>
                  <a:lnTo>
                    <a:pt x="72" y="44"/>
                  </a:lnTo>
                  <a:lnTo>
                    <a:pt x="254" y="0"/>
                  </a:lnTo>
                  <a:lnTo>
                    <a:pt x="461" y="59"/>
                  </a:lnTo>
                  <a:lnTo>
                    <a:pt x="572" y="188"/>
                  </a:lnTo>
                  <a:lnTo>
                    <a:pt x="560" y="296"/>
                  </a:lnTo>
                  <a:lnTo>
                    <a:pt x="414" y="359"/>
                  </a:lnTo>
                  <a:lnTo>
                    <a:pt x="252" y="353"/>
                  </a:lnTo>
                  <a:lnTo>
                    <a:pt x="95" y="262"/>
                  </a:lnTo>
                  <a:lnTo>
                    <a:pt x="0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644650" y="4957763"/>
              <a:ext cx="127000" cy="106363"/>
            </a:xfrm>
            <a:custGeom>
              <a:avLst/>
              <a:gdLst/>
              <a:ahLst/>
              <a:cxnLst>
                <a:cxn ang="0">
                  <a:pos x="9" y="28"/>
                </a:cxn>
                <a:cxn ang="0">
                  <a:pos x="133" y="135"/>
                </a:cxn>
                <a:cxn ang="0">
                  <a:pos x="137" y="133"/>
                </a:cxn>
                <a:cxn ang="0">
                  <a:pos x="148" y="131"/>
                </a:cxn>
                <a:cxn ang="0">
                  <a:pos x="154" y="127"/>
                </a:cxn>
                <a:cxn ang="0">
                  <a:pos x="158" y="123"/>
                </a:cxn>
                <a:cxn ang="0">
                  <a:pos x="160" y="118"/>
                </a:cxn>
                <a:cxn ang="0">
                  <a:pos x="160" y="108"/>
                </a:cxn>
                <a:cxn ang="0">
                  <a:pos x="156" y="101"/>
                </a:cxn>
                <a:cxn ang="0">
                  <a:pos x="150" y="93"/>
                </a:cxn>
                <a:cxn ang="0">
                  <a:pos x="144" y="85"/>
                </a:cxn>
                <a:cxn ang="0">
                  <a:pos x="137" y="78"/>
                </a:cxn>
                <a:cxn ang="0">
                  <a:pos x="127" y="68"/>
                </a:cxn>
                <a:cxn ang="0">
                  <a:pos x="120" y="61"/>
                </a:cxn>
                <a:cxn ang="0">
                  <a:pos x="110" y="51"/>
                </a:cxn>
                <a:cxn ang="0">
                  <a:pos x="103" y="44"/>
                </a:cxn>
                <a:cxn ang="0">
                  <a:pos x="91" y="34"/>
                </a:cxn>
                <a:cxn ang="0">
                  <a:pos x="82" y="26"/>
                </a:cxn>
                <a:cxn ang="0">
                  <a:pos x="74" y="19"/>
                </a:cxn>
                <a:cxn ang="0">
                  <a:pos x="66" y="13"/>
                </a:cxn>
                <a:cxn ang="0">
                  <a:pos x="59" y="7"/>
                </a:cxn>
                <a:cxn ang="0">
                  <a:pos x="55" y="4"/>
                </a:cxn>
                <a:cxn ang="0">
                  <a:pos x="51" y="2"/>
                </a:cxn>
                <a:cxn ang="0">
                  <a:pos x="47" y="0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1" y="0"/>
                </a:cxn>
                <a:cxn ang="0">
                  <a:pos x="17" y="2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4" y="21"/>
                </a:cxn>
                <a:cxn ang="0">
                  <a:pos x="9" y="28"/>
                </a:cxn>
                <a:cxn ang="0">
                  <a:pos x="9" y="28"/>
                </a:cxn>
              </a:cxnLst>
              <a:rect l="0" t="0" r="r" b="b"/>
              <a:pathLst>
                <a:path w="160" h="135">
                  <a:moveTo>
                    <a:pt x="9" y="28"/>
                  </a:moveTo>
                  <a:lnTo>
                    <a:pt x="133" y="135"/>
                  </a:lnTo>
                  <a:lnTo>
                    <a:pt x="137" y="133"/>
                  </a:lnTo>
                  <a:lnTo>
                    <a:pt x="148" y="131"/>
                  </a:lnTo>
                  <a:lnTo>
                    <a:pt x="154" y="127"/>
                  </a:lnTo>
                  <a:lnTo>
                    <a:pt x="158" y="123"/>
                  </a:lnTo>
                  <a:lnTo>
                    <a:pt x="160" y="118"/>
                  </a:lnTo>
                  <a:lnTo>
                    <a:pt x="160" y="108"/>
                  </a:lnTo>
                  <a:lnTo>
                    <a:pt x="156" y="101"/>
                  </a:lnTo>
                  <a:lnTo>
                    <a:pt x="150" y="93"/>
                  </a:lnTo>
                  <a:lnTo>
                    <a:pt x="144" y="85"/>
                  </a:lnTo>
                  <a:lnTo>
                    <a:pt x="137" y="78"/>
                  </a:lnTo>
                  <a:lnTo>
                    <a:pt x="127" y="68"/>
                  </a:lnTo>
                  <a:lnTo>
                    <a:pt x="120" y="61"/>
                  </a:lnTo>
                  <a:lnTo>
                    <a:pt x="110" y="51"/>
                  </a:lnTo>
                  <a:lnTo>
                    <a:pt x="103" y="44"/>
                  </a:lnTo>
                  <a:lnTo>
                    <a:pt x="91" y="34"/>
                  </a:lnTo>
                  <a:lnTo>
                    <a:pt x="82" y="26"/>
                  </a:lnTo>
                  <a:lnTo>
                    <a:pt x="74" y="19"/>
                  </a:lnTo>
                  <a:lnTo>
                    <a:pt x="66" y="13"/>
                  </a:lnTo>
                  <a:lnTo>
                    <a:pt x="59" y="7"/>
                  </a:lnTo>
                  <a:lnTo>
                    <a:pt x="55" y="4"/>
                  </a:lnTo>
                  <a:lnTo>
                    <a:pt x="51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6" y="4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4" y="21"/>
                  </a:lnTo>
                  <a:lnTo>
                    <a:pt x="9" y="28"/>
                  </a:lnTo>
                  <a:lnTo>
                    <a:pt x="9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436813" y="5173663"/>
              <a:ext cx="219075" cy="68263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5" y="32"/>
                </a:cxn>
                <a:cxn ang="0">
                  <a:pos x="40" y="30"/>
                </a:cxn>
                <a:cxn ang="0">
                  <a:pos x="57" y="26"/>
                </a:cxn>
                <a:cxn ang="0">
                  <a:pos x="78" y="22"/>
                </a:cxn>
                <a:cxn ang="0">
                  <a:pos x="101" y="19"/>
                </a:cxn>
                <a:cxn ang="0">
                  <a:pos x="124" y="17"/>
                </a:cxn>
                <a:cxn ang="0">
                  <a:pos x="146" y="15"/>
                </a:cxn>
                <a:cxn ang="0">
                  <a:pos x="169" y="11"/>
                </a:cxn>
                <a:cxn ang="0">
                  <a:pos x="188" y="7"/>
                </a:cxn>
                <a:cxn ang="0">
                  <a:pos x="209" y="5"/>
                </a:cxn>
                <a:cxn ang="0">
                  <a:pos x="226" y="2"/>
                </a:cxn>
                <a:cxn ang="0">
                  <a:pos x="240" y="0"/>
                </a:cxn>
                <a:cxn ang="0">
                  <a:pos x="253" y="0"/>
                </a:cxn>
                <a:cxn ang="0">
                  <a:pos x="257" y="0"/>
                </a:cxn>
                <a:cxn ang="0">
                  <a:pos x="268" y="5"/>
                </a:cxn>
                <a:cxn ang="0">
                  <a:pos x="276" y="17"/>
                </a:cxn>
                <a:cxn ang="0">
                  <a:pos x="274" y="30"/>
                </a:cxn>
                <a:cxn ang="0">
                  <a:pos x="268" y="41"/>
                </a:cxn>
                <a:cxn ang="0">
                  <a:pos x="259" y="51"/>
                </a:cxn>
                <a:cxn ang="0">
                  <a:pos x="249" y="55"/>
                </a:cxn>
                <a:cxn ang="0">
                  <a:pos x="236" y="60"/>
                </a:cxn>
                <a:cxn ang="0">
                  <a:pos x="221" y="66"/>
                </a:cxn>
                <a:cxn ang="0">
                  <a:pos x="205" y="68"/>
                </a:cxn>
                <a:cxn ang="0">
                  <a:pos x="186" y="72"/>
                </a:cxn>
                <a:cxn ang="0">
                  <a:pos x="169" y="76"/>
                </a:cxn>
                <a:cxn ang="0">
                  <a:pos x="150" y="78"/>
                </a:cxn>
                <a:cxn ang="0">
                  <a:pos x="131" y="79"/>
                </a:cxn>
                <a:cxn ang="0">
                  <a:pos x="112" y="81"/>
                </a:cxn>
                <a:cxn ang="0">
                  <a:pos x="95" y="83"/>
                </a:cxn>
                <a:cxn ang="0">
                  <a:pos x="78" y="83"/>
                </a:cxn>
                <a:cxn ang="0">
                  <a:pos x="65" y="85"/>
                </a:cxn>
                <a:cxn ang="0">
                  <a:pos x="51" y="85"/>
                </a:cxn>
                <a:cxn ang="0">
                  <a:pos x="40" y="85"/>
                </a:cxn>
                <a:cxn ang="0">
                  <a:pos x="29" y="83"/>
                </a:cxn>
                <a:cxn ang="0">
                  <a:pos x="13" y="74"/>
                </a:cxn>
                <a:cxn ang="0">
                  <a:pos x="2" y="60"/>
                </a:cxn>
                <a:cxn ang="0">
                  <a:pos x="0" y="47"/>
                </a:cxn>
                <a:cxn ang="0">
                  <a:pos x="6" y="40"/>
                </a:cxn>
              </a:cxnLst>
              <a:rect l="0" t="0" r="r" b="b"/>
              <a:pathLst>
                <a:path w="278" h="85">
                  <a:moveTo>
                    <a:pt x="6" y="40"/>
                  </a:moveTo>
                  <a:lnTo>
                    <a:pt x="10" y="36"/>
                  </a:lnTo>
                  <a:lnTo>
                    <a:pt x="19" y="34"/>
                  </a:lnTo>
                  <a:lnTo>
                    <a:pt x="25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9" y="28"/>
                  </a:lnTo>
                  <a:lnTo>
                    <a:pt x="57" y="26"/>
                  </a:lnTo>
                  <a:lnTo>
                    <a:pt x="68" y="26"/>
                  </a:lnTo>
                  <a:lnTo>
                    <a:pt x="78" y="22"/>
                  </a:lnTo>
                  <a:lnTo>
                    <a:pt x="89" y="22"/>
                  </a:lnTo>
                  <a:lnTo>
                    <a:pt x="101" y="19"/>
                  </a:lnTo>
                  <a:lnTo>
                    <a:pt x="112" y="19"/>
                  </a:lnTo>
                  <a:lnTo>
                    <a:pt x="124" y="17"/>
                  </a:lnTo>
                  <a:lnTo>
                    <a:pt x="135" y="17"/>
                  </a:lnTo>
                  <a:lnTo>
                    <a:pt x="146" y="15"/>
                  </a:lnTo>
                  <a:lnTo>
                    <a:pt x="158" y="13"/>
                  </a:lnTo>
                  <a:lnTo>
                    <a:pt x="169" y="11"/>
                  </a:lnTo>
                  <a:lnTo>
                    <a:pt x="181" y="9"/>
                  </a:lnTo>
                  <a:lnTo>
                    <a:pt x="188" y="7"/>
                  </a:lnTo>
                  <a:lnTo>
                    <a:pt x="200" y="5"/>
                  </a:lnTo>
                  <a:lnTo>
                    <a:pt x="209" y="5"/>
                  </a:lnTo>
                  <a:lnTo>
                    <a:pt x="219" y="5"/>
                  </a:lnTo>
                  <a:lnTo>
                    <a:pt x="226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62" y="2"/>
                  </a:lnTo>
                  <a:lnTo>
                    <a:pt x="268" y="5"/>
                  </a:lnTo>
                  <a:lnTo>
                    <a:pt x="274" y="11"/>
                  </a:lnTo>
                  <a:lnTo>
                    <a:pt x="276" y="17"/>
                  </a:lnTo>
                  <a:lnTo>
                    <a:pt x="278" y="26"/>
                  </a:lnTo>
                  <a:lnTo>
                    <a:pt x="274" y="30"/>
                  </a:lnTo>
                  <a:lnTo>
                    <a:pt x="272" y="36"/>
                  </a:lnTo>
                  <a:lnTo>
                    <a:pt x="268" y="41"/>
                  </a:lnTo>
                  <a:lnTo>
                    <a:pt x="262" y="49"/>
                  </a:lnTo>
                  <a:lnTo>
                    <a:pt x="259" y="51"/>
                  </a:lnTo>
                  <a:lnTo>
                    <a:pt x="255" y="53"/>
                  </a:lnTo>
                  <a:lnTo>
                    <a:pt x="249" y="55"/>
                  </a:lnTo>
                  <a:lnTo>
                    <a:pt x="243" y="59"/>
                  </a:lnTo>
                  <a:lnTo>
                    <a:pt x="236" y="60"/>
                  </a:lnTo>
                  <a:lnTo>
                    <a:pt x="228" y="62"/>
                  </a:lnTo>
                  <a:lnTo>
                    <a:pt x="221" y="66"/>
                  </a:lnTo>
                  <a:lnTo>
                    <a:pt x="215" y="68"/>
                  </a:lnTo>
                  <a:lnTo>
                    <a:pt x="205" y="68"/>
                  </a:lnTo>
                  <a:lnTo>
                    <a:pt x="196" y="72"/>
                  </a:lnTo>
                  <a:lnTo>
                    <a:pt x="186" y="72"/>
                  </a:lnTo>
                  <a:lnTo>
                    <a:pt x="179" y="74"/>
                  </a:lnTo>
                  <a:lnTo>
                    <a:pt x="169" y="76"/>
                  </a:lnTo>
                  <a:lnTo>
                    <a:pt x="160" y="78"/>
                  </a:lnTo>
                  <a:lnTo>
                    <a:pt x="150" y="78"/>
                  </a:lnTo>
                  <a:lnTo>
                    <a:pt x="141" y="79"/>
                  </a:lnTo>
                  <a:lnTo>
                    <a:pt x="131" y="79"/>
                  </a:lnTo>
                  <a:lnTo>
                    <a:pt x="122" y="81"/>
                  </a:lnTo>
                  <a:lnTo>
                    <a:pt x="112" y="81"/>
                  </a:lnTo>
                  <a:lnTo>
                    <a:pt x="103" y="83"/>
                  </a:lnTo>
                  <a:lnTo>
                    <a:pt x="95" y="83"/>
                  </a:lnTo>
                  <a:lnTo>
                    <a:pt x="86" y="83"/>
                  </a:lnTo>
                  <a:lnTo>
                    <a:pt x="78" y="83"/>
                  </a:lnTo>
                  <a:lnTo>
                    <a:pt x="72" y="85"/>
                  </a:lnTo>
                  <a:lnTo>
                    <a:pt x="65" y="85"/>
                  </a:lnTo>
                  <a:lnTo>
                    <a:pt x="57" y="85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0" y="85"/>
                  </a:lnTo>
                  <a:lnTo>
                    <a:pt x="36" y="85"/>
                  </a:lnTo>
                  <a:lnTo>
                    <a:pt x="29" y="83"/>
                  </a:lnTo>
                  <a:lnTo>
                    <a:pt x="21" y="79"/>
                  </a:lnTo>
                  <a:lnTo>
                    <a:pt x="13" y="74"/>
                  </a:lnTo>
                  <a:lnTo>
                    <a:pt x="8" y="68"/>
                  </a:lnTo>
                  <a:lnTo>
                    <a:pt x="2" y="60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6" y="40"/>
                  </a:lnTo>
                  <a:lnTo>
                    <a:pt x="6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846138" y="4819651"/>
              <a:ext cx="781050" cy="1141413"/>
            </a:xfrm>
            <a:custGeom>
              <a:avLst/>
              <a:gdLst/>
              <a:ahLst/>
              <a:cxnLst>
                <a:cxn ang="0">
                  <a:pos x="981" y="74"/>
                </a:cxn>
                <a:cxn ang="0">
                  <a:pos x="974" y="120"/>
                </a:cxn>
                <a:cxn ang="0">
                  <a:pos x="962" y="186"/>
                </a:cxn>
                <a:cxn ang="0">
                  <a:pos x="947" y="274"/>
                </a:cxn>
                <a:cxn ang="0">
                  <a:pos x="930" y="374"/>
                </a:cxn>
                <a:cxn ang="0">
                  <a:pos x="913" y="485"/>
                </a:cxn>
                <a:cxn ang="0">
                  <a:pos x="894" y="604"/>
                </a:cxn>
                <a:cxn ang="0">
                  <a:pos x="873" y="726"/>
                </a:cxn>
                <a:cxn ang="0">
                  <a:pos x="854" y="848"/>
                </a:cxn>
                <a:cxn ang="0">
                  <a:pos x="833" y="965"/>
                </a:cxn>
                <a:cxn ang="0">
                  <a:pos x="816" y="1076"/>
                </a:cxn>
                <a:cxn ang="0">
                  <a:pos x="803" y="1174"/>
                </a:cxn>
                <a:cxn ang="0">
                  <a:pos x="789" y="1260"/>
                </a:cxn>
                <a:cxn ang="0">
                  <a:pos x="780" y="1326"/>
                </a:cxn>
                <a:cxn ang="0">
                  <a:pos x="776" y="1372"/>
                </a:cxn>
                <a:cxn ang="0">
                  <a:pos x="0" y="1439"/>
                </a:cxn>
                <a:cxn ang="0">
                  <a:pos x="4" y="1423"/>
                </a:cxn>
                <a:cxn ang="0">
                  <a:pos x="10" y="1380"/>
                </a:cxn>
                <a:cxn ang="0">
                  <a:pos x="21" y="1313"/>
                </a:cxn>
                <a:cxn ang="0">
                  <a:pos x="35" y="1226"/>
                </a:cxn>
                <a:cxn ang="0">
                  <a:pos x="52" y="1121"/>
                </a:cxn>
                <a:cxn ang="0">
                  <a:pos x="73" y="1007"/>
                </a:cxn>
                <a:cxn ang="0">
                  <a:pos x="92" y="882"/>
                </a:cxn>
                <a:cxn ang="0">
                  <a:pos x="114" y="753"/>
                </a:cxn>
                <a:cxn ang="0">
                  <a:pos x="135" y="621"/>
                </a:cxn>
                <a:cxn ang="0">
                  <a:pos x="154" y="494"/>
                </a:cxn>
                <a:cxn ang="0">
                  <a:pos x="175" y="372"/>
                </a:cxn>
                <a:cxn ang="0">
                  <a:pos x="192" y="262"/>
                </a:cxn>
                <a:cxn ang="0">
                  <a:pos x="206" y="165"/>
                </a:cxn>
                <a:cxn ang="0">
                  <a:pos x="219" y="87"/>
                </a:cxn>
                <a:cxn ang="0">
                  <a:pos x="227" y="30"/>
                </a:cxn>
                <a:cxn ang="0">
                  <a:pos x="230" y="0"/>
                </a:cxn>
                <a:cxn ang="0">
                  <a:pos x="306" y="15"/>
                </a:cxn>
                <a:cxn ang="0">
                  <a:pos x="301" y="48"/>
                </a:cxn>
                <a:cxn ang="0">
                  <a:pos x="289" y="106"/>
                </a:cxn>
                <a:cxn ang="0">
                  <a:pos x="276" y="184"/>
                </a:cxn>
                <a:cxn ang="0">
                  <a:pos x="257" y="277"/>
                </a:cxn>
                <a:cxn ang="0">
                  <a:pos x="240" y="384"/>
                </a:cxn>
                <a:cxn ang="0">
                  <a:pos x="219" y="500"/>
                </a:cxn>
                <a:cxn ang="0">
                  <a:pos x="198" y="623"/>
                </a:cxn>
                <a:cxn ang="0">
                  <a:pos x="175" y="747"/>
                </a:cxn>
                <a:cxn ang="0">
                  <a:pos x="154" y="870"/>
                </a:cxn>
                <a:cxn ang="0">
                  <a:pos x="135" y="986"/>
                </a:cxn>
                <a:cxn ang="0">
                  <a:pos x="116" y="1095"/>
                </a:cxn>
                <a:cxn ang="0">
                  <a:pos x="101" y="1192"/>
                </a:cxn>
                <a:cxn ang="0">
                  <a:pos x="88" y="1273"/>
                </a:cxn>
                <a:cxn ang="0">
                  <a:pos x="78" y="1334"/>
                </a:cxn>
                <a:cxn ang="0">
                  <a:pos x="73" y="1372"/>
                </a:cxn>
                <a:cxn ang="0">
                  <a:pos x="86" y="1378"/>
                </a:cxn>
                <a:cxn ang="0">
                  <a:pos x="116" y="1376"/>
                </a:cxn>
                <a:cxn ang="0">
                  <a:pos x="152" y="1376"/>
                </a:cxn>
                <a:cxn ang="0">
                  <a:pos x="194" y="1372"/>
                </a:cxn>
                <a:cxn ang="0">
                  <a:pos x="244" y="1370"/>
                </a:cxn>
                <a:cxn ang="0">
                  <a:pos x="297" y="1368"/>
                </a:cxn>
                <a:cxn ang="0">
                  <a:pos x="352" y="1366"/>
                </a:cxn>
                <a:cxn ang="0">
                  <a:pos x="409" y="1363"/>
                </a:cxn>
                <a:cxn ang="0">
                  <a:pos x="464" y="1359"/>
                </a:cxn>
                <a:cxn ang="0">
                  <a:pos x="517" y="1355"/>
                </a:cxn>
                <a:cxn ang="0">
                  <a:pos x="569" y="1353"/>
                </a:cxn>
                <a:cxn ang="0">
                  <a:pos x="613" y="1347"/>
                </a:cxn>
                <a:cxn ang="0">
                  <a:pos x="651" y="1344"/>
                </a:cxn>
                <a:cxn ang="0">
                  <a:pos x="679" y="1340"/>
                </a:cxn>
                <a:cxn ang="0">
                  <a:pos x="922" y="61"/>
                </a:cxn>
              </a:cxnLst>
              <a:rect l="0" t="0" r="r" b="b"/>
              <a:pathLst>
                <a:path w="985" h="1439">
                  <a:moveTo>
                    <a:pt x="985" y="57"/>
                  </a:moveTo>
                  <a:lnTo>
                    <a:pt x="985" y="61"/>
                  </a:lnTo>
                  <a:lnTo>
                    <a:pt x="983" y="67"/>
                  </a:lnTo>
                  <a:lnTo>
                    <a:pt x="981" y="74"/>
                  </a:lnTo>
                  <a:lnTo>
                    <a:pt x="979" y="84"/>
                  </a:lnTo>
                  <a:lnTo>
                    <a:pt x="978" y="93"/>
                  </a:lnTo>
                  <a:lnTo>
                    <a:pt x="976" y="106"/>
                  </a:lnTo>
                  <a:lnTo>
                    <a:pt x="974" y="120"/>
                  </a:lnTo>
                  <a:lnTo>
                    <a:pt x="970" y="135"/>
                  </a:lnTo>
                  <a:lnTo>
                    <a:pt x="968" y="152"/>
                  </a:lnTo>
                  <a:lnTo>
                    <a:pt x="966" y="169"/>
                  </a:lnTo>
                  <a:lnTo>
                    <a:pt x="962" y="186"/>
                  </a:lnTo>
                  <a:lnTo>
                    <a:pt x="958" y="207"/>
                  </a:lnTo>
                  <a:lnTo>
                    <a:pt x="957" y="228"/>
                  </a:lnTo>
                  <a:lnTo>
                    <a:pt x="953" y="253"/>
                  </a:lnTo>
                  <a:lnTo>
                    <a:pt x="947" y="274"/>
                  </a:lnTo>
                  <a:lnTo>
                    <a:pt x="943" y="298"/>
                  </a:lnTo>
                  <a:lnTo>
                    <a:pt x="939" y="321"/>
                  </a:lnTo>
                  <a:lnTo>
                    <a:pt x="936" y="348"/>
                  </a:lnTo>
                  <a:lnTo>
                    <a:pt x="930" y="374"/>
                  </a:lnTo>
                  <a:lnTo>
                    <a:pt x="926" y="401"/>
                  </a:lnTo>
                  <a:lnTo>
                    <a:pt x="922" y="430"/>
                  </a:lnTo>
                  <a:lnTo>
                    <a:pt x="919" y="458"/>
                  </a:lnTo>
                  <a:lnTo>
                    <a:pt x="913" y="485"/>
                  </a:lnTo>
                  <a:lnTo>
                    <a:pt x="907" y="515"/>
                  </a:lnTo>
                  <a:lnTo>
                    <a:pt x="901" y="544"/>
                  </a:lnTo>
                  <a:lnTo>
                    <a:pt x="900" y="574"/>
                  </a:lnTo>
                  <a:lnTo>
                    <a:pt x="894" y="604"/>
                  </a:lnTo>
                  <a:lnTo>
                    <a:pt x="888" y="635"/>
                  </a:lnTo>
                  <a:lnTo>
                    <a:pt x="882" y="665"/>
                  </a:lnTo>
                  <a:lnTo>
                    <a:pt x="879" y="696"/>
                  </a:lnTo>
                  <a:lnTo>
                    <a:pt x="873" y="726"/>
                  </a:lnTo>
                  <a:lnTo>
                    <a:pt x="869" y="756"/>
                  </a:lnTo>
                  <a:lnTo>
                    <a:pt x="863" y="787"/>
                  </a:lnTo>
                  <a:lnTo>
                    <a:pt x="860" y="817"/>
                  </a:lnTo>
                  <a:lnTo>
                    <a:pt x="854" y="848"/>
                  </a:lnTo>
                  <a:lnTo>
                    <a:pt x="848" y="878"/>
                  </a:lnTo>
                  <a:lnTo>
                    <a:pt x="843" y="906"/>
                  </a:lnTo>
                  <a:lnTo>
                    <a:pt x="839" y="937"/>
                  </a:lnTo>
                  <a:lnTo>
                    <a:pt x="833" y="965"/>
                  </a:lnTo>
                  <a:lnTo>
                    <a:pt x="829" y="994"/>
                  </a:lnTo>
                  <a:lnTo>
                    <a:pt x="825" y="1020"/>
                  </a:lnTo>
                  <a:lnTo>
                    <a:pt x="822" y="1049"/>
                  </a:lnTo>
                  <a:lnTo>
                    <a:pt x="816" y="1076"/>
                  </a:lnTo>
                  <a:lnTo>
                    <a:pt x="814" y="1100"/>
                  </a:lnTo>
                  <a:lnTo>
                    <a:pt x="810" y="1127"/>
                  </a:lnTo>
                  <a:lnTo>
                    <a:pt x="806" y="1154"/>
                  </a:lnTo>
                  <a:lnTo>
                    <a:pt x="803" y="1174"/>
                  </a:lnTo>
                  <a:lnTo>
                    <a:pt x="799" y="1199"/>
                  </a:lnTo>
                  <a:lnTo>
                    <a:pt x="795" y="1220"/>
                  </a:lnTo>
                  <a:lnTo>
                    <a:pt x="793" y="1241"/>
                  </a:lnTo>
                  <a:lnTo>
                    <a:pt x="789" y="1260"/>
                  </a:lnTo>
                  <a:lnTo>
                    <a:pt x="786" y="1279"/>
                  </a:lnTo>
                  <a:lnTo>
                    <a:pt x="784" y="1296"/>
                  </a:lnTo>
                  <a:lnTo>
                    <a:pt x="782" y="1313"/>
                  </a:lnTo>
                  <a:lnTo>
                    <a:pt x="780" y="1326"/>
                  </a:lnTo>
                  <a:lnTo>
                    <a:pt x="780" y="1342"/>
                  </a:lnTo>
                  <a:lnTo>
                    <a:pt x="776" y="1353"/>
                  </a:lnTo>
                  <a:lnTo>
                    <a:pt x="776" y="1364"/>
                  </a:lnTo>
                  <a:lnTo>
                    <a:pt x="776" y="1372"/>
                  </a:lnTo>
                  <a:lnTo>
                    <a:pt x="774" y="1382"/>
                  </a:lnTo>
                  <a:lnTo>
                    <a:pt x="774" y="1387"/>
                  </a:lnTo>
                  <a:lnTo>
                    <a:pt x="776" y="1393"/>
                  </a:lnTo>
                  <a:lnTo>
                    <a:pt x="0" y="1439"/>
                  </a:lnTo>
                  <a:lnTo>
                    <a:pt x="0" y="1437"/>
                  </a:lnTo>
                  <a:lnTo>
                    <a:pt x="0" y="1435"/>
                  </a:lnTo>
                  <a:lnTo>
                    <a:pt x="0" y="1429"/>
                  </a:lnTo>
                  <a:lnTo>
                    <a:pt x="4" y="1423"/>
                  </a:lnTo>
                  <a:lnTo>
                    <a:pt x="4" y="1414"/>
                  </a:lnTo>
                  <a:lnTo>
                    <a:pt x="6" y="1404"/>
                  </a:lnTo>
                  <a:lnTo>
                    <a:pt x="6" y="1393"/>
                  </a:lnTo>
                  <a:lnTo>
                    <a:pt x="10" y="1380"/>
                  </a:lnTo>
                  <a:lnTo>
                    <a:pt x="12" y="1364"/>
                  </a:lnTo>
                  <a:lnTo>
                    <a:pt x="14" y="1349"/>
                  </a:lnTo>
                  <a:lnTo>
                    <a:pt x="18" y="1330"/>
                  </a:lnTo>
                  <a:lnTo>
                    <a:pt x="21" y="1313"/>
                  </a:lnTo>
                  <a:lnTo>
                    <a:pt x="23" y="1290"/>
                  </a:lnTo>
                  <a:lnTo>
                    <a:pt x="27" y="1269"/>
                  </a:lnTo>
                  <a:lnTo>
                    <a:pt x="31" y="1249"/>
                  </a:lnTo>
                  <a:lnTo>
                    <a:pt x="35" y="1226"/>
                  </a:lnTo>
                  <a:lnTo>
                    <a:pt x="38" y="1201"/>
                  </a:lnTo>
                  <a:lnTo>
                    <a:pt x="42" y="1174"/>
                  </a:lnTo>
                  <a:lnTo>
                    <a:pt x="46" y="1148"/>
                  </a:lnTo>
                  <a:lnTo>
                    <a:pt x="52" y="1121"/>
                  </a:lnTo>
                  <a:lnTo>
                    <a:pt x="56" y="1093"/>
                  </a:lnTo>
                  <a:lnTo>
                    <a:pt x="61" y="1064"/>
                  </a:lnTo>
                  <a:lnTo>
                    <a:pt x="67" y="1036"/>
                  </a:lnTo>
                  <a:lnTo>
                    <a:pt x="73" y="1007"/>
                  </a:lnTo>
                  <a:lnTo>
                    <a:pt x="76" y="975"/>
                  </a:lnTo>
                  <a:lnTo>
                    <a:pt x="82" y="944"/>
                  </a:lnTo>
                  <a:lnTo>
                    <a:pt x="86" y="912"/>
                  </a:lnTo>
                  <a:lnTo>
                    <a:pt x="92" y="882"/>
                  </a:lnTo>
                  <a:lnTo>
                    <a:pt x="97" y="849"/>
                  </a:lnTo>
                  <a:lnTo>
                    <a:pt x="103" y="817"/>
                  </a:lnTo>
                  <a:lnTo>
                    <a:pt x="107" y="785"/>
                  </a:lnTo>
                  <a:lnTo>
                    <a:pt x="114" y="753"/>
                  </a:lnTo>
                  <a:lnTo>
                    <a:pt x="118" y="718"/>
                  </a:lnTo>
                  <a:lnTo>
                    <a:pt x="124" y="686"/>
                  </a:lnTo>
                  <a:lnTo>
                    <a:pt x="130" y="654"/>
                  </a:lnTo>
                  <a:lnTo>
                    <a:pt x="135" y="621"/>
                  </a:lnTo>
                  <a:lnTo>
                    <a:pt x="139" y="589"/>
                  </a:lnTo>
                  <a:lnTo>
                    <a:pt x="145" y="557"/>
                  </a:lnTo>
                  <a:lnTo>
                    <a:pt x="149" y="525"/>
                  </a:lnTo>
                  <a:lnTo>
                    <a:pt x="154" y="494"/>
                  </a:lnTo>
                  <a:lnTo>
                    <a:pt x="160" y="462"/>
                  </a:lnTo>
                  <a:lnTo>
                    <a:pt x="164" y="431"/>
                  </a:lnTo>
                  <a:lnTo>
                    <a:pt x="170" y="401"/>
                  </a:lnTo>
                  <a:lnTo>
                    <a:pt x="175" y="372"/>
                  </a:lnTo>
                  <a:lnTo>
                    <a:pt x="177" y="344"/>
                  </a:lnTo>
                  <a:lnTo>
                    <a:pt x="183" y="315"/>
                  </a:lnTo>
                  <a:lnTo>
                    <a:pt x="187" y="287"/>
                  </a:lnTo>
                  <a:lnTo>
                    <a:pt x="192" y="262"/>
                  </a:lnTo>
                  <a:lnTo>
                    <a:pt x="196" y="236"/>
                  </a:lnTo>
                  <a:lnTo>
                    <a:pt x="200" y="211"/>
                  </a:lnTo>
                  <a:lnTo>
                    <a:pt x="204" y="186"/>
                  </a:lnTo>
                  <a:lnTo>
                    <a:pt x="206" y="165"/>
                  </a:lnTo>
                  <a:lnTo>
                    <a:pt x="210" y="144"/>
                  </a:lnTo>
                  <a:lnTo>
                    <a:pt x="211" y="124"/>
                  </a:lnTo>
                  <a:lnTo>
                    <a:pt x="215" y="105"/>
                  </a:lnTo>
                  <a:lnTo>
                    <a:pt x="219" y="87"/>
                  </a:lnTo>
                  <a:lnTo>
                    <a:pt x="221" y="70"/>
                  </a:lnTo>
                  <a:lnTo>
                    <a:pt x="223" y="55"/>
                  </a:lnTo>
                  <a:lnTo>
                    <a:pt x="223" y="42"/>
                  </a:lnTo>
                  <a:lnTo>
                    <a:pt x="227" y="30"/>
                  </a:lnTo>
                  <a:lnTo>
                    <a:pt x="227" y="19"/>
                  </a:lnTo>
                  <a:lnTo>
                    <a:pt x="229" y="11"/>
                  </a:lnTo>
                  <a:lnTo>
                    <a:pt x="229" y="4"/>
                  </a:lnTo>
                  <a:lnTo>
                    <a:pt x="230" y="0"/>
                  </a:lnTo>
                  <a:lnTo>
                    <a:pt x="308" y="8"/>
                  </a:lnTo>
                  <a:lnTo>
                    <a:pt x="308" y="8"/>
                  </a:lnTo>
                  <a:lnTo>
                    <a:pt x="308" y="11"/>
                  </a:lnTo>
                  <a:lnTo>
                    <a:pt x="306" y="15"/>
                  </a:lnTo>
                  <a:lnTo>
                    <a:pt x="306" y="21"/>
                  </a:lnTo>
                  <a:lnTo>
                    <a:pt x="303" y="29"/>
                  </a:lnTo>
                  <a:lnTo>
                    <a:pt x="303" y="38"/>
                  </a:lnTo>
                  <a:lnTo>
                    <a:pt x="301" y="48"/>
                  </a:lnTo>
                  <a:lnTo>
                    <a:pt x="299" y="61"/>
                  </a:lnTo>
                  <a:lnTo>
                    <a:pt x="295" y="74"/>
                  </a:lnTo>
                  <a:lnTo>
                    <a:pt x="291" y="89"/>
                  </a:lnTo>
                  <a:lnTo>
                    <a:pt x="289" y="106"/>
                  </a:lnTo>
                  <a:lnTo>
                    <a:pt x="286" y="124"/>
                  </a:lnTo>
                  <a:lnTo>
                    <a:pt x="284" y="143"/>
                  </a:lnTo>
                  <a:lnTo>
                    <a:pt x="280" y="163"/>
                  </a:lnTo>
                  <a:lnTo>
                    <a:pt x="276" y="184"/>
                  </a:lnTo>
                  <a:lnTo>
                    <a:pt x="272" y="207"/>
                  </a:lnTo>
                  <a:lnTo>
                    <a:pt x="267" y="230"/>
                  </a:lnTo>
                  <a:lnTo>
                    <a:pt x="263" y="253"/>
                  </a:lnTo>
                  <a:lnTo>
                    <a:pt x="257" y="277"/>
                  </a:lnTo>
                  <a:lnTo>
                    <a:pt x="255" y="304"/>
                  </a:lnTo>
                  <a:lnTo>
                    <a:pt x="249" y="329"/>
                  </a:lnTo>
                  <a:lnTo>
                    <a:pt x="244" y="357"/>
                  </a:lnTo>
                  <a:lnTo>
                    <a:pt x="240" y="384"/>
                  </a:lnTo>
                  <a:lnTo>
                    <a:pt x="234" y="414"/>
                  </a:lnTo>
                  <a:lnTo>
                    <a:pt x="229" y="441"/>
                  </a:lnTo>
                  <a:lnTo>
                    <a:pt x="225" y="471"/>
                  </a:lnTo>
                  <a:lnTo>
                    <a:pt x="219" y="500"/>
                  </a:lnTo>
                  <a:lnTo>
                    <a:pt x="215" y="530"/>
                  </a:lnTo>
                  <a:lnTo>
                    <a:pt x="210" y="561"/>
                  </a:lnTo>
                  <a:lnTo>
                    <a:pt x="204" y="593"/>
                  </a:lnTo>
                  <a:lnTo>
                    <a:pt x="198" y="623"/>
                  </a:lnTo>
                  <a:lnTo>
                    <a:pt x="194" y="656"/>
                  </a:lnTo>
                  <a:lnTo>
                    <a:pt x="187" y="686"/>
                  </a:lnTo>
                  <a:lnTo>
                    <a:pt x="183" y="716"/>
                  </a:lnTo>
                  <a:lnTo>
                    <a:pt x="175" y="747"/>
                  </a:lnTo>
                  <a:lnTo>
                    <a:pt x="171" y="777"/>
                  </a:lnTo>
                  <a:lnTo>
                    <a:pt x="166" y="808"/>
                  </a:lnTo>
                  <a:lnTo>
                    <a:pt x="160" y="838"/>
                  </a:lnTo>
                  <a:lnTo>
                    <a:pt x="154" y="870"/>
                  </a:lnTo>
                  <a:lnTo>
                    <a:pt x="151" y="901"/>
                  </a:lnTo>
                  <a:lnTo>
                    <a:pt x="145" y="929"/>
                  </a:lnTo>
                  <a:lnTo>
                    <a:pt x="141" y="958"/>
                  </a:lnTo>
                  <a:lnTo>
                    <a:pt x="135" y="986"/>
                  </a:lnTo>
                  <a:lnTo>
                    <a:pt x="130" y="1015"/>
                  </a:lnTo>
                  <a:lnTo>
                    <a:pt x="126" y="1041"/>
                  </a:lnTo>
                  <a:lnTo>
                    <a:pt x="120" y="1070"/>
                  </a:lnTo>
                  <a:lnTo>
                    <a:pt x="116" y="1095"/>
                  </a:lnTo>
                  <a:lnTo>
                    <a:pt x="113" y="1121"/>
                  </a:lnTo>
                  <a:lnTo>
                    <a:pt x="109" y="1146"/>
                  </a:lnTo>
                  <a:lnTo>
                    <a:pt x="103" y="1171"/>
                  </a:lnTo>
                  <a:lnTo>
                    <a:pt x="101" y="1192"/>
                  </a:lnTo>
                  <a:lnTo>
                    <a:pt x="97" y="1214"/>
                  </a:lnTo>
                  <a:lnTo>
                    <a:pt x="94" y="1233"/>
                  </a:lnTo>
                  <a:lnTo>
                    <a:pt x="90" y="1254"/>
                  </a:lnTo>
                  <a:lnTo>
                    <a:pt x="88" y="1273"/>
                  </a:lnTo>
                  <a:lnTo>
                    <a:pt x="86" y="1290"/>
                  </a:lnTo>
                  <a:lnTo>
                    <a:pt x="82" y="1306"/>
                  </a:lnTo>
                  <a:lnTo>
                    <a:pt x="80" y="1321"/>
                  </a:lnTo>
                  <a:lnTo>
                    <a:pt x="78" y="1334"/>
                  </a:lnTo>
                  <a:lnTo>
                    <a:pt x="76" y="1347"/>
                  </a:lnTo>
                  <a:lnTo>
                    <a:pt x="75" y="1355"/>
                  </a:lnTo>
                  <a:lnTo>
                    <a:pt x="73" y="1364"/>
                  </a:lnTo>
                  <a:lnTo>
                    <a:pt x="73" y="1372"/>
                  </a:lnTo>
                  <a:lnTo>
                    <a:pt x="73" y="1378"/>
                  </a:lnTo>
                  <a:lnTo>
                    <a:pt x="75" y="1378"/>
                  </a:lnTo>
                  <a:lnTo>
                    <a:pt x="78" y="1378"/>
                  </a:lnTo>
                  <a:lnTo>
                    <a:pt x="86" y="1378"/>
                  </a:lnTo>
                  <a:lnTo>
                    <a:pt x="97" y="1378"/>
                  </a:lnTo>
                  <a:lnTo>
                    <a:pt x="103" y="1376"/>
                  </a:lnTo>
                  <a:lnTo>
                    <a:pt x="109" y="1376"/>
                  </a:lnTo>
                  <a:lnTo>
                    <a:pt x="116" y="1376"/>
                  </a:lnTo>
                  <a:lnTo>
                    <a:pt x="126" y="1376"/>
                  </a:lnTo>
                  <a:lnTo>
                    <a:pt x="133" y="1376"/>
                  </a:lnTo>
                  <a:lnTo>
                    <a:pt x="143" y="1376"/>
                  </a:lnTo>
                  <a:lnTo>
                    <a:pt x="152" y="1376"/>
                  </a:lnTo>
                  <a:lnTo>
                    <a:pt x="164" y="1376"/>
                  </a:lnTo>
                  <a:lnTo>
                    <a:pt x="173" y="1374"/>
                  </a:lnTo>
                  <a:lnTo>
                    <a:pt x="183" y="1372"/>
                  </a:lnTo>
                  <a:lnTo>
                    <a:pt x="194" y="1372"/>
                  </a:lnTo>
                  <a:lnTo>
                    <a:pt x="206" y="1372"/>
                  </a:lnTo>
                  <a:lnTo>
                    <a:pt x="217" y="1372"/>
                  </a:lnTo>
                  <a:lnTo>
                    <a:pt x="230" y="1370"/>
                  </a:lnTo>
                  <a:lnTo>
                    <a:pt x="244" y="1370"/>
                  </a:lnTo>
                  <a:lnTo>
                    <a:pt x="257" y="1370"/>
                  </a:lnTo>
                  <a:lnTo>
                    <a:pt x="268" y="1370"/>
                  </a:lnTo>
                  <a:lnTo>
                    <a:pt x="284" y="1368"/>
                  </a:lnTo>
                  <a:lnTo>
                    <a:pt x="297" y="1368"/>
                  </a:lnTo>
                  <a:lnTo>
                    <a:pt x="310" y="1368"/>
                  </a:lnTo>
                  <a:lnTo>
                    <a:pt x="324" y="1366"/>
                  </a:lnTo>
                  <a:lnTo>
                    <a:pt x="339" y="1366"/>
                  </a:lnTo>
                  <a:lnTo>
                    <a:pt x="352" y="1366"/>
                  </a:lnTo>
                  <a:lnTo>
                    <a:pt x="367" y="1366"/>
                  </a:lnTo>
                  <a:lnTo>
                    <a:pt x="381" y="1364"/>
                  </a:lnTo>
                  <a:lnTo>
                    <a:pt x="394" y="1364"/>
                  </a:lnTo>
                  <a:lnTo>
                    <a:pt x="409" y="1363"/>
                  </a:lnTo>
                  <a:lnTo>
                    <a:pt x="422" y="1363"/>
                  </a:lnTo>
                  <a:lnTo>
                    <a:pt x="438" y="1361"/>
                  </a:lnTo>
                  <a:lnTo>
                    <a:pt x="451" y="1361"/>
                  </a:lnTo>
                  <a:lnTo>
                    <a:pt x="464" y="1359"/>
                  </a:lnTo>
                  <a:lnTo>
                    <a:pt x="479" y="1359"/>
                  </a:lnTo>
                  <a:lnTo>
                    <a:pt x="491" y="1359"/>
                  </a:lnTo>
                  <a:lnTo>
                    <a:pt x="506" y="1357"/>
                  </a:lnTo>
                  <a:lnTo>
                    <a:pt x="517" y="1355"/>
                  </a:lnTo>
                  <a:lnTo>
                    <a:pt x="531" y="1355"/>
                  </a:lnTo>
                  <a:lnTo>
                    <a:pt x="542" y="1355"/>
                  </a:lnTo>
                  <a:lnTo>
                    <a:pt x="555" y="1353"/>
                  </a:lnTo>
                  <a:lnTo>
                    <a:pt x="569" y="1353"/>
                  </a:lnTo>
                  <a:lnTo>
                    <a:pt x="580" y="1353"/>
                  </a:lnTo>
                  <a:lnTo>
                    <a:pt x="592" y="1349"/>
                  </a:lnTo>
                  <a:lnTo>
                    <a:pt x="603" y="1349"/>
                  </a:lnTo>
                  <a:lnTo>
                    <a:pt x="613" y="1347"/>
                  </a:lnTo>
                  <a:lnTo>
                    <a:pt x="622" y="1347"/>
                  </a:lnTo>
                  <a:lnTo>
                    <a:pt x="632" y="1347"/>
                  </a:lnTo>
                  <a:lnTo>
                    <a:pt x="641" y="1345"/>
                  </a:lnTo>
                  <a:lnTo>
                    <a:pt x="651" y="1344"/>
                  </a:lnTo>
                  <a:lnTo>
                    <a:pt x="660" y="1344"/>
                  </a:lnTo>
                  <a:lnTo>
                    <a:pt x="666" y="1342"/>
                  </a:lnTo>
                  <a:lnTo>
                    <a:pt x="673" y="1342"/>
                  </a:lnTo>
                  <a:lnTo>
                    <a:pt x="679" y="1340"/>
                  </a:lnTo>
                  <a:lnTo>
                    <a:pt x="687" y="1340"/>
                  </a:lnTo>
                  <a:lnTo>
                    <a:pt x="696" y="1338"/>
                  </a:lnTo>
                  <a:lnTo>
                    <a:pt x="704" y="1336"/>
                  </a:lnTo>
                  <a:lnTo>
                    <a:pt x="922" y="61"/>
                  </a:lnTo>
                  <a:lnTo>
                    <a:pt x="985" y="57"/>
                  </a:lnTo>
                  <a:lnTo>
                    <a:pt x="985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25600" y="5302251"/>
              <a:ext cx="173037" cy="4127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8" y="10"/>
                </a:cxn>
                <a:cxn ang="0">
                  <a:pos x="200" y="10"/>
                </a:cxn>
                <a:cxn ang="0">
                  <a:pos x="204" y="13"/>
                </a:cxn>
                <a:cxn ang="0">
                  <a:pos x="209" y="17"/>
                </a:cxn>
                <a:cxn ang="0">
                  <a:pos x="215" y="23"/>
                </a:cxn>
                <a:cxn ang="0">
                  <a:pos x="219" y="29"/>
                </a:cxn>
                <a:cxn ang="0">
                  <a:pos x="219" y="34"/>
                </a:cxn>
                <a:cxn ang="0">
                  <a:pos x="215" y="38"/>
                </a:cxn>
                <a:cxn ang="0">
                  <a:pos x="207" y="44"/>
                </a:cxn>
                <a:cxn ang="0">
                  <a:pos x="198" y="46"/>
                </a:cxn>
                <a:cxn ang="0">
                  <a:pos x="187" y="48"/>
                </a:cxn>
                <a:cxn ang="0">
                  <a:pos x="181" y="48"/>
                </a:cxn>
                <a:cxn ang="0">
                  <a:pos x="175" y="48"/>
                </a:cxn>
                <a:cxn ang="0">
                  <a:pos x="167" y="50"/>
                </a:cxn>
                <a:cxn ang="0">
                  <a:pos x="162" y="50"/>
                </a:cxn>
                <a:cxn ang="0">
                  <a:pos x="152" y="50"/>
                </a:cxn>
                <a:cxn ang="0">
                  <a:pos x="145" y="50"/>
                </a:cxn>
                <a:cxn ang="0">
                  <a:pos x="137" y="50"/>
                </a:cxn>
                <a:cxn ang="0">
                  <a:pos x="129" y="51"/>
                </a:cxn>
                <a:cxn ang="0">
                  <a:pos x="120" y="51"/>
                </a:cxn>
                <a:cxn ang="0">
                  <a:pos x="112" y="51"/>
                </a:cxn>
                <a:cxn ang="0">
                  <a:pos x="105" y="51"/>
                </a:cxn>
                <a:cxn ang="0">
                  <a:pos x="97" y="53"/>
                </a:cxn>
                <a:cxn ang="0">
                  <a:pos x="88" y="51"/>
                </a:cxn>
                <a:cxn ang="0">
                  <a:pos x="80" y="51"/>
                </a:cxn>
                <a:cxn ang="0">
                  <a:pos x="71" y="51"/>
                </a:cxn>
                <a:cxn ang="0">
                  <a:pos x="63" y="51"/>
                </a:cxn>
                <a:cxn ang="0">
                  <a:pos x="57" y="51"/>
                </a:cxn>
                <a:cxn ang="0">
                  <a:pos x="50" y="51"/>
                </a:cxn>
                <a:cxn ang="0">
                  <a:pos x="44" y="51"/>
                </a:cxn>
                <a:cxn ang="0">
                  <a:pos x="38" y="51"/>
                </a:cxn>
                <a:cxn ang="0">
                  <a:pos x="27" y="51"/>
                </a:cxn>
                <a:cxn ang="0">
                  <a:pos x="19" y="51"/>
                </a:cxn>
                <a:cxn ang="0">
                  <a:pos x="15" y="51"/>
                </a:cxn>
                <a:cxn ang="0">
                  <a:pos x="14" y="51"/>
                </a:cxn>
                <a:cxn ang="0">
                  <a:pos x="12" y="48"/>
                </a:cxn>
                <a:cxn ang="0">
                  <a:pos x="10" y="42"/>
                </a:cxn>
                <a:cxn ang="0">
                  <a:pos x="4" y="32"/>
                </a:cxn>
                <a:cxn ang="0">
                  <a:pos x="2" y="25"/>
                </a:cxn>
                <a:cxn ang="0">
                  <a:pos x="0" y="15"/>
                </a:cxn>
                <a:cxn ang="0">
                  <a:pos x="2" y="8"/>
                </a:cxn>
                <a:cxn ang="0">
                  <a:pos x="4" y="2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9" h="53">
                  <a:moveTo>
                    <a:pt x="15" y="0"/>
                  </a:moveTo>
                  <a:lnTo>
                    <a:pt x="198" y="10"/>
                  </a:lnTo>
                  <a:lnTo>
                    <a:pt x="200" y="10"/>
                  </a:lnTo>
                  <a:lnTo>
                    <a:pt x="204" y="13"/>
                  </a:lnTo>
                  <a:lnTo>
                    <a:pt x="209" y="17"/>
                  </a:lnTo>
                  <a:lnTo>
                    <a:pt x="215" y="23"/>
                  </a:lnTo>
                  <a:lnTo>
                    <a:pt x="219" y="29"/>
                  </a:lnTo>
                  <a:lnTo>
                    <a:pt x="219" y="34"/>
                  </a:lnTo>
                  <a:lnTo>
                    <a:pt x="215" y="38"/>
                  </a:lnTo>
                  <a:lnTo>
                    <a:pt x="207" y="44"/>
                  </a:lnTo>
                  <a:lnTo>
                    <a:pt x="198" y="46"/>
                  </a:lnTo>
                  <a:lnTo>
                    <a:pt x="187" y="48"/>
                  </a:lnTo>
                  <a:lnTo>
                    <a:pt x="181" y="48"/>
                  </a:lnTo>
                  <a:lnTo>
                    <a:pt x="175" y="48"/>
                  </a:lnTo>
                  <a:lnTo>
                    <a:pt x="167" y="50"/>
                  </a:lnTo>
                  <a:lnTo>
                    <a:pt x="162" y="50"/>
                  </a:lnTo>
                  <a:lnTo>
                    <a:pt x="152" y="50"/>
                  </a:lnTo>
                  <a:lnTo>
                    <a:pt x="145" y="50"/>
                  </a:lnTo>
                  <a:lnTo>
                    <a:pt x="137" y="50"/>
                  </a:lnTo>
                  <a:lnTo>
                    <a:pt x="129" y="51"/>
                  </a:lnTo>
                  <a:lnTo>
                    <a:pt x="120" y="51"/>
                  </a:lnTo>
                  <a:lnTo>
                    <a:pt x="112" y="51"/>
                  </a:lnTo>
                  <a:lnTo>
                    <a:pt x="105" y="51"/>
                  </a:lnTo>
                  <a:lnTo>
                    <a:pt x="97" y="53"/>
                  </a:lnTo>
                  <a:lnTo>
                    <a:pt x="88" y="51"/>
                  </a:lnTo>
                  <a:lnTo>
                    <a:pt x="80" y="51"/>
                  </a:lnTo>
                  <a:lnTo>
                    <a:pt x="71" y="51"/>
                  </a:lnTo>
                  <a:lnTo>
                    <a:pt x="63" y="51"/>
                  </a:lnTo>
                  <a:lnTo>
                    <a:pt x="57" y="51"/>
                  </a:lnTo>
                  <a:lnTo>
                    <a:pt x="50" y="51"/>
                  </a:lnTo>
                  <a:lnTo>
                    <a:pt x="44" y="51"/>
                  </a:lnTo>
                  <a:lnTo>
                    <a:pt x="38" y="51"/>
                  </a:lnTo>
                  <a:lnTo>
                    <a:pt x="27" y="51"/>
                  </a:lnTo>
                  <a:lnTo>
                    <a:pt x="19" y="51"/>
                  </a:lnTo>
                  <a:lnTo>
                    <a:pt x="15" y="51"/>
                  </a:lnTo>
                  <a:lnTo>
                    <a:pt x="14" y="51"/>
                  </a:lnTo>
                  <a:lnTo>
                    <a:pt x="12" y="48"/>
                  </a:lnTo>
                  <a:lnTo>
                    <a:pt x="10" y="42"/>
                  </a:lnTo>
                  <a:lnTo>
                    <a:pt x="4" y="32"/>
                  </a:lnTo>
                  <a:lnTo>
                    <a:pt x="2" y="25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670050" y="4933951"/>
              <a:ext cx="128587" cy="10477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137" y="133"/>
                </a:cxn>
                <a:cxn ang="0">
                  <a:pos x="141" y="133"/>
                </a:cxn>
                <a:cxn ang="0">
                  <a:pos x="152" y="132"/>
                </a:cxn>
                <a:cxn ang="0">
                  <a:pos x="156" y="128"/>
                </a:cxn>
                <a:cxn ang="0">
                  <a:pos x="162" y="124"/>
                </a:cxn>
                <a:cxn ang="0">
                  <a:pos x="164" y="116"/>
                </a:cxn>
                <a:cxn ang="0">
                  <a:pos x="162" y="109"/>
                </a:cxn>
                <a:cxn ang="0">
                  <a:pos x="158" y="99"/>
                </a:cxn>
                <a:cxn ang="0">
                  <a:pos x="154" y="94"/>
                </a:cxn>
                <a:cxn ang="0">
                  <a:pos x="147" y="86"/>
                </a:cxn>
                <a:cxn ang="0">
                  <a:pos x="141" y="76"/>
                </a:cxn>
                <a:cxn ang="0">
                  <a:pos x="132" y="69"/>
                </a:cxn>
                <a:cxn ang="0">
                  <a:pos x="124" y="59"/>
                </a:cxn>
                <a:cxn ang="0">
                  <a:pos x="114" y="52"/>
                </a:cxn>
                <a:cxn ang="0">
                  <a:pos x="105" y="42"/>
                </a:cxn>
                <a:cxn ang="0">
                  <a:pos x="95" y="35"/>
                </a:cxn>
                <a:cxn ang="0">
                  <a:pos x="86" y="25"/>
                </a:cxn>
                <a:cxn ang="0">
                  <a:pos x="78" y="19"/>
                </a:cxn>
                <a:cxn ang="0">
                  <a:pos x="71" y="14"/>
                </a:cxn>
                <a:cxn ang="0">
                  <a:pos x="63" y="8"/>
                </a:cxn>
                <a:cxn ang="0">
                  <a:pos x="59" y="4"/>
                </a:cxn>
                <a:cxn ang="0">
                  <a:pos x="55" y="2"/>
                </a:cxn>
                <a:cxn ang="0">
                  <a:pos x="52" y="0"/>
                </a:cxn>
                <a:cxn ang="0">
                  <a:pos x="44" y="0"/>
                </a:cxn>
                <a:cxn ang="0">
                  <a:pos x="36" y="0"/>
                </a:cxn>
                <a:cxn ang="0">
                  <a:pos x="31" y="0"/>
                </a:cxn>
                <a:cxn ang="0">
                  <a:pos x="25" y="0"/>
                </a:cxn>
                <a:cxn ang="0">
                  <a:pos x="19" y="2"/>
                </a:cxn>
                <a:cxn ang="0">
                  <a:pos x="8" y="4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3"/>
                </a:cxn>
                <a:cxn ang="0">
                  <a:pos x="14" y="29"/>
                </a:cxn>
                <a:cxn ang="0">
                  <a:pos x="14" y="29"/>
                </a:cxn>
              </a:cxnLst>
              <a:rect l="0" t="0" r="r" b="b"/>
              <a:pathLst>
                <a:path w="164" h="133">
                  <a:moveTo>
                    <a:pt x="14" y="29"/>
                  </a:moveTo>
                  <a:lnTo>
                    <a:pt x="137" y="133"/>
                  </a:lnTo>
                  <a:lnTo>
                    <a:pt x="141" y="133"/>
                  </a:lnTo>
                  <a:lnTo>
                    <a:pt x="152" y="132"/>
                  </a:lnTo>
                  <a:lnTo>
                    <a:pt x="156" y="128"/>
                  </a:lnTo>
                  <a:lnTo>
                    <a:pt x="162" y="124"/>
                  </a:lnTo>
                  <a:lnTo>
                    <a:pt x="164" y="116"/>
                  </a:lnTo>
                  <a:lnTo>
                    <a:pt x="162" y="109"/>
                  </a:lnTo>
                  <a:lnTo>
                    <a:pt x="158" y="99"/>
                  </a:lnTo>
                  <a:lnTo>
                    <a:pt x="154" y="94"/>
                  </a:lnTo>
                  <a:lnTo>
                    <a:pt x="147" y="86"/>
                  </a:lnTo>
                  <a:lnTo>
                    <a:pt x="141" y="76"/>
                  </a:lnTo>
                  <a:lnTo>
                    <a:pt x="132" y="69"/>
                  </a:lnTo>
                  <a:lnTo>
                    <a:pt x="124" y="59"/>
                  </a:lnTo>
                  <a:lnTo>
                    <a:pt x="114" y="52"/>
                  </a:lnTo>
                  <a:lnTo>
                    <a:pt x="105" y="42"/>
                  </a:lnTo>
                  <a:lnTo>
                    <a:pt x="95" y="35"/>
                  </a:lnTo>
                  <a:lnTo>
                    <a:pt x="86" y="25"/>
                  </a:lnTo>
                  <a:lnTo>
                    <a:pt x="78" y="19"/>
                  </a:lnTo>
                  <a:lnTo>
                    <a:pt x="71" y="14"/>
                  </a:lnTo>
                  <a:lnTo>
                    <a:pt x="63" y="8"/>
                  </a:lnTo>
                  <a:lnTo>
                    <a:pt x="59" y="4"/>
                  </a:lnTo>
                  <a:lnTo>
                    <a:pt x="55" y="2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19" y="2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3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1976438" y="5245101"/>
              <a:ext cx="249237" cy="188913"/>
            </a:xfrm>
            <a:custGeom>
              <a:avLst/>
              <a:gdLst/>
              <a:ahLst/>
              <a:cxnLst>
                <a:cxn ang="0">
                  <a:pos x="8" y="102"/>
                </a:cxn>
                <a:cxn ang="0">
                  <a:pos x="166" y="2"/>
                </a:cxn>
                <a:cxn ang="0">
                  <a:pos x="168" y="0"/>
                </a:cxn>
                <a:cxn ang="0">
                  <a:pos x="175" y="4"/>
                </a:cxn>
                <a:cxn ang="0">
                  <a:pos x="179" y="4"/>
                </a:cxn>
                <a:cxn ang="0">
                  <a:pos x="185" y="9"/>
                </a:cxn>
                <a:cxn ang="0">
                  <a:pos x="192" y="13"/>
                </a:cxn>
                <a:cxn ang="0">
                  <a:pos x="198" y="21"/>
                </a:cxn>
                <a:cxn ang="0">
                  <a:pos x="204" y="28"/>
                </a:cxn>
                <a:cxn ang="0">
                  <a:pos x="209" y="40"/>
                </a:cxn>
                <a:cxn ang="0">
                  <a:pos x="213" y="45"/>
                </a:cxn>
                <a:cxn ang="0">
                  <a:pos x="215" y="55"/>
                </a:cxn>
                <a:cxn ang="0">
                  <a:pos x="219" y="61"/>
                </a:cxn>
                <a:cxn ang="0">
                  <a:pos x="223" y="72"/>
                </a:cxn>
                <a:cxn ang="0">
                  <a:pos x="225" y="80"/>
                </a:cxn>
                <a:cxn ang="0">
                  <a:pos x="226" y="91"/>
                </a:cxn>
                <a:cxn ang="0">
                  <a:pos x="228" y="101"/>
                </a:cxn>
                <a:cxn ang="0">
                  <a:pos x="230" y="114"/>
                </a:cxn>
                <a:cxn ang="0">
                  <a:pos x="230" y="120"/>
                </a:cxn>
                <a:cxn ang="0">
                  <a:pos x="232" y="125"/>
                </a:cxn>
                <a:cxn ang="0">
                  <a:pos x="232" y="133"/>
                </a:cxn>
                <a:cxn ang="0">
                  <a:pos x="232" y="140"/>
                </a:cxn>
                <a:cxn ang="0">
                  <a:pos x="232" y="148"/>
                </a:cxn>
                <a:cxn ang="0">
                  <a:pos x="234" y="156"/>
                </a:cxn>
                <a:cxn ang="0">
                  <a:pos x="236" y="163"/>
                </a:cxn>
                <a:cxn ang="0">
                  <a:pos x="236" y="173"/>
                </a:cxn>
                <a:cxn ang="0">
                  <a:pos x="299" y="175"/>
                </a:cxn>
                <a:cxn ang="0">
                  <a:pos x="299" y="175"/>
                </a:cxn>
                <a:cxn ang="0">
                  <a:pos x="302" y="178"/>
                </a:cxn>
                <a:cxn ang="0">
                  <a:pos x="306" y="184"/>
                </a:cxn>
                <a:cxn ang="0">
                  <a:pos x="312" y="192"/>
                </a:cxn>
                <a:cxn ang="0">
                  <a:pos x="316" y="199"/>
                </a:cxn>
                <a:cxn ang="0">
                  <a:pos x="316" y="211"/>
                </a:cxn>
                <a:cxn ang="0">
                  <a:pos x="316" y="216"/>
                </a:cxn>
                <a:cxn ang="0">
                  <a:pos x="312" y="222"/>
                </a:cxn>
                <a:cxn ang="0">
                  <a:pos x="310" y="230"/>
                </a:cxn>
                <a:cxn ang="0">
                  <a:pos x="306" y="237"/>
                </a:cxn>
                <a:cxn ang="0">
                  <a:pos x="299" y="237"/>
                </a:cxn>
                <a:cxn ang="0">
                  <a:pos x="137" y="237"/>
                </a:cxn>
                <a:cxn ang="0">
                  <a:pos x="135" y="234"/>
                </a:cxn>
                <a:cxn ang="0">
                  <a:pos x="130" y="232"/>
                </a:cxn>
                <a:cxn ang="0">
                  <a:pos x="124" y="224"/>
                </a:cxn>
                <a:cxn ang="0">
                  <a:pos x="120" y="216"/>
                </a:cxn>
                <a:cxn ang="0">
                  <a:pos x="116" y="205"/>
                </a:cxn>
                <a:cxn ang="0">
                  <a:pos x="116" y="196"/>
                </a:cxn>
                <a:cxn ang="0">
                  <a:pos x="116" y="190"/>
                </a:cxn>
                <a:cxn ang="0">
                  <a:pos x="120" y="184"/>
                </a:cxn>
                <a:cxn ang="0">
                  <a:pos x="124" y="178"/>
                </a:cxn>
                <a:cxn ang="0">
                  <a:pos x="131" y="173"/>
                </a:cxn>
                <a:cxn ang="0">
                  <a:pos x="179" y="175"/>
                </a:cxn>
                <a:cxn ang="0">
                  <a:pos x="166" y="59"/>
                </a:cxn>
                <a:cxn ang="0">
                  <a:pos x="42" y="137"/>
                </a:cxn>
                <a:cxn ang="0">
                  <a:pos x="38" y="137"/>
                </a:cxn>
                <a:cxn ang="0">
                  <a:pos x="31" y="135"/>
                </a:cxn>
                <a:cxn ang="0">
                  <a:pos x="21" y="131"/>
                </a:cxn>
                <a:cxn ang="0">
                  <a:pos x="14" y="127"/>
                </a:cxn>
                <a:cxn ang="0">
                  <a:pos x="4" y="121"/>
                </a:cxn>
                <a:cxn ang="0">
                  <a:pos x="0" y="116"/>
                </a:cxn>
                <a:cxn ang="0">
                  <a:pos x="0" y="108"/>
                </a:cxn>
                <a:cxn ang="0">
                  <a:pos x="8" y="102"/>
                </a:cxn>
                <a:cxn ang="0">
                  <a:pos x="8" y="102"/>
                </a:cxn>
              </a:cxnLst>
              <a:rect l="0" t="0" r="r" b="b"/>
              <a:pathLst>
                <a:path w="316" h="237">
                  <a:moveTo>
                    <a:pt x="8" y="102"/>
                  </a:moveTo>
                  <a:lnTo>
                    <a:pt x="166" y="2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79" y="4"/>
                  </a:lnTo>
                  <a:lnTo>
                    <a:pt x="185" y="9"/>
                  </a:lnTo>
                  <a:lnTo>
                    <a:pt x="192" y="13"/>
                  </a:lnTo>
                  <a:lnTo>
                    <a:pt x="198" y="21"/>
                  </a:lnTo>
                  <a:lnTo>
                    <a:pt x="204" y="28"/>
                  </a:lnTo>
                  <a:lnTo>
                    <a:pt x="209" y="40"/>
                  </a:lnTo>
                  <a:lnTo>
                    <a:pt x="213" y="45"/>
                  </a:lnTo>
                  <a:lnTo>
                    <a:pt x="215" y="55"/>
                  </a:lnTo>
                  <a:lnTo>
                    <a:pt x="219" y="61"/>
                  </a:lnTo>
                  <a:lnTo>
                    <a:pt x="223" y="72"/>
                  </a:lnTo>
                  <a:lnTo>
                    <a:pt x="225" y="80"/>
                  </a:lnTo>
                  <a:lnTo>
                    <a:pt x="226" y="91"/>
                  </a:lnTo>
                  <a:lnTo>
                    <a:pt x="228" y="101"/>
                  </a:lnTo>
                  <a:lnTo>
                    <a:pt x="230" y="114"/>
                  </a:lnTo>
                  <a:lnTo>
                    <a:pt x="230" y="120"/>
                  </a:lnTo>
                  <a:lnTo>
                    <a:pt x="232" y="125"/>
                  </a:lnTo>
                  <a:lnTo>
                    <a:pt x="232" y="133"/>
                  </a:lnTo>
                  <a:lnTo>
                    <a:pt x="232" y="140"/>
                  </a:lnTo>
                  <a:lnTo>
                    <a:pt x="232" y="148"/>
                  </a:lnTo>
                  <a:lnTo>
                    <a:pt x="234" y="156"/>
                  </a:lnTo>
                  <a:lnTo>
                    <a:pt x="236" y="163"/>
                  </a:lnTo>
                  <a:lnTo>
                    <a:pt x="236" y="173"/>
                  </a:lnTo>
                  <a:lnTo>
                    <a:pt x="299" y="175"/>
                  </a:lnTo>
                  <a:lnTo>
                    <a:pt x="299" y="175"/>
                  </a:lnTo>
                  <a:lnTo>
                    <a:pt x="302" y="178"/>
                  </a:lnTo>
                  <a:lnTo>
                    <a:pt x="306" y="184"/>
                  </a:lnTo>
                  <a:lnTo>
                    <a:pt x="312" y="192"/>
                  </a:lnTo>
                  <a:lnTo>
                    <a:pt x="316" y="199"/>
                  </a:lnTo>
                  <a:lnTo>
                    <a:pt x="316" y="211"/>
                  </a:lnTo>
                  <a:lnTo>
                    <a:pt x="316" y="216"/>
                  </a:lnTo>
                  <a:lnTo>
                    <a:pt x="312" y="222"/>
                  </a:lnTo>
                  <a:lnTo>
                    <a:pt x="310" y="230"/>
                  </a:lnTo>
                  <a:lnTo>
                    <a:pt x="306" y="237"/>
                  </a:lnTo>
                  <a:lnTo>
                    <a:pt x="299" y="237"/>
                  </a:lnTo>
                  <a:lnTo>
                    <a:pt x="137" y="237"/>
                  </a:lnTo>
                  <a:lnTo>
                    <a:pt x="135" y="234"/>
                  </a:lnTo>
                  <a:lnTo>
                    <a:pt x="130" y="232"/>
                  </a:lnTo>
                  <a:lnTo>
                    <a:pt x="124" y="224"/>
                  </a:lnTo>
                  <a:lnTo>
                    <a:pt x="120" y="216"/>
                  </a:lnTo>
                  <a:lnTo>
                    <a:pt x="116" y="205"/>
                  </a:lnTo>
                  <a:lnTo>
                    <a:pt x="116" y="196"/>
                  </a:lnTo>
                  <a:lnTo>
                    <a:pt x="116" y="190"/>
                  </a:lnTo>
                  <a:lnTo>
                    <a:pt x="120" y="184"/>
                  </a:lnTo>
                  <a:lnTo>
                    <a:pt x="124" y="178"/>
                  </a:lnTo>
                  <a:lnTo>
                    <a:pt x="131" y="173"/>
                  </a:lnTo>
                  <a:lnTo>
                    <a:pt x="179" y="175"/>
                  </a:lnTo>
                  <a:lnTo>
                    <a:pt x="166" y="59"/>
                  </a:lnTo>
                  <a:lnTo>
                    <a:pt x="42" y="137"/>
                  </a:lnTo>
                  <a:lnTo>
                    <a:pt x="38" y="137"/>
                  </a:lnTo>
                  <a:lnTo>
                    <a:pt x="31" y="135"/>
                  </a:lnTo>
                  <a:lnTo>
                    <a:pt x="21" y="131"/>
                  </a:lnTo>
                  <a:lnTo>
                    <a:pt x="14" y="127"/>
                  </a:lnTo>
                  <a:lnTo>
                    <a:pt x="4" y="121"/>
                  </a:lnTo>
                  <a:lnTo>
                    <a:pt x="0" y="116"/>
                  </a:lnTo>
                  <a:lnTo>
                    <a:pt x="0" y="108"/>
                  </a:lnTo>
                  <a:lnTo>
                    <a:pt x="8" y="102"/>
                  </a:lnTo>
                  <a:lnTo>
                    <a:pt x="8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1868488" y="5321301"/>
              <a:ext cx="446087" cy="201613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33" y="13"/>
                </a:cxn>
                <a:cxn ang="0">
                  <a:pos x="46" y="30"/>
                </a:cxn>
                <a:cxn ang="0">
                  <a:pos x="63" y="51"/>
                </a:cxn>
                <a:cxn ang="0">
                  <a:pos x="84" y="74"/>
                </a:cxn>
                <a:cxn ang="0">
                  <a:pos x="97" y="87"/>
                </a:cxn>
                <a:cxn ang="0">
                  <a:pos x="111" y="101"/>
                </a:cxn>
                <a:cxn ang="0">
                  <a:pos x="126" y="114"/>
                </a:cxn>
                <a:cxn ang="0">
                  <a:pos x="143" y="125"/>
                </a:cxn>
                <a:cxn ang="0">
                  <a:pos x="158" y="139"/>
                </a:cxn>
                <a:cxn ang="0">
                  <a:pos x="177" y="152"/>
                </a:cxn>
                <a:cxn ang="0">
                  <a:pos x="194" y="161"/>
                </a:cxn>
                <a:cxn ang="0">
                  <a:pos x="215" y="171"/>
                </a:cxn>
                <a:cxn ang="0">
                  <a:pos x="236" y="180"/>
                </a:cxn>
                <a:cxn ang="0">
                  <a:pos x="257" y="188"/>
                </a:cxn>
                <a:cxn ang="0">
                  <a:pos x="278" y="194"/>
                </a:cxn>
                <a:cxn ang="0">
                  <a:pos x="303" y="199"/>
                </a:cxn>
                <a:cxn ang="0">
                  <a:pos x="325" y="203"/>
                </a:cxn>
                <a:cxn ang="0">
                  <a:pos x="350" y="205"/>
                </a:cxn>
                <a:cxn ang="0">
                  <a:pos x="373" y="205"/>
                </a:cxn>
                <a:cxn ang="0">
                  <a:pos x="399" y="201"/>
                </a:cxn>
                <a:cxn ang="0">
                  <a:pos x="424" y="196"/>
                </a:cxn>
                <a:cxn ang="0">
                  <a:pos x="451" y="188"/>
                </a:cxn>
                <a:cxn ang="0">
                  <a:pos x="479" y="177"/>
                </a:cxn>
                <a:cxn ang="0">
                  <a:pos x="506" y="163"/>
                </a:cxn>
                <a:cxn ang="0">
                  <a:pos x="533" y="144"/>
                </a:cxn>
                <a:cxn ang="0">
                  <a:pos x="563" y="125"/>
                </a:cxn>
                <a:cxn ang="0">
                  <a:pos x="548" y="201"/>
                </a:cxn>
                <a:cxn ang="0">
                  <a:pos x="540" y="205"/>
                </a:cxn>
                <a:cxn ang="0">
                  <a:pos x="527" y="211"/>
                </a:cxn>
                <a:cxn ang="0">
                  <a:pos x="506" y="218"/>
                </a:cxn>
                <a:cxn ang="0">
                  <a:pos x="487" y="226"/>
                </a:cxn>
                <a:cxn ang="0">
                  <a:pos x="474" y="232"/>
                </a:cxn>
                <a:cxn ang="0">
                  <a:pos x="458" y="235"/>
                </a:cxn>
                <a:cxn ang="0">
                  <a:pos x="445" y="239"/>
                </a:cxn>
                <a:cxn ang="0">
                  <a:pos x="428" y="243"/>
                </a:cxn>
                <a:cxn ang="0">
                  <a:pos x="409" y="247"/>
                </a:cxn>
                <a:cxn ang="0">
                  <a:pos x="390" y="251"/>
                </a:cxn>
                <a:cxn ang="0">
                  <a:pos x="371" y="253"/>
                </a:cxn>
                <a:cxn ang="0">
                  <a:pos x="350" y="253"/>
                </a:cxn>
                <a:cxn ang="0">
                  <a:pos x="329" y="253"/>
                </a:cxn>
                <a:cxn ang="0">
                  <a:pos x="308" y="251"/>
                </a:cxn>
                <a:cxn ang="0">
                  <a:pos x="285" y="249"/>
                </a:cxn>
                <a:cxn ang="0">
                  <a:pos x="263" y="243"/>
                </a:cxn>
                <a:cxn ang="0">
                  <a:pos x="240" y="237"/>
                </a:cxn>
                <a:cxn ang="0">
                  <a:pos x="217" y="232"/>
                </a:cxn>
                <a:cxn ang="0">
                  <a:pos x="194" y="222"/>
                </a:cxn>
                <a:cxn ang="0">
                  <a:pos x="171" y="211"/>
                </a:cxn>
                <a:cxn ang="0">
                  <a:pos x="149" y="196"/>
                </a:cxn>
                <a:cxn ang="0">
                  <a:pos x="124" y="180"/>
                </a:cxn>
                <a:cxn ang="0">
                  <a:pos x="99" y="163"/>
                </a:cxn>
                <a:cxn ang="0">
                  <a:pos x="78" y="142"/>
                </a:cxn>
                <a:cxn ang="0">
                  <a:pos x="53" y="118"/>
                </a:cxn>
                <a:cxn ang="0">
                  <a:pos x="33" y="93"/>
                </a:cxn>
                <a:cxn ang="0">
                  <a:pos x="10" y="64"/>
                </a:cxn>
                <a:cxn ang="0">
                  <a:pos x="23" y="0"/>
                </a:cxn>
              </a:cxnLst>
              <a:rect l="0" t="0" r="r" b="b"/>
              <a:pathLst>
                <a:path w="563" h="254">
                  <a:moveTo>
                    <a:pt x="23" y="0"/>
                  </a:moveTo>
                  <a:lnTo>
                    <a:pt x="25" y="2"/>
                  </a:lnTo>
                  <a:lnTo>
                    <a:pt x="27" y="7"/>
                  </a:lnTo>
                  <a:lnTo>
                    <a:pt x="33" y="13"/>
                  </a:lnTo>
                  <a:lnTo>
                    <a:pt x="36" y="21"/>
                  </a:lnTo>
                  <a:lnTo>
                    <a:pt x="46" y="30"/>
                  </a:lnTo>
                  <a:lnTo>
                    <a:pt x="53" y="40"/>
                  </a:lnTo>
                  <a:lnTo>
                    <a:pt x="63" y="51"/>
                  </a:lnTo>
                  <a:lnTo>
                    <a:pt x="73" y="63"/>
                  </a:lnTo>
                  <a:lnTo>
                    <a:pt x="84" y="74"/>
                  </a:lnTo>
                  <a:lnTo>
                    <a:pt x="90" y="80"/>
                  </a:lnTo>
                  <a:lnTo>
                    <a:pt x="97" y="87"/>
                  </a:lnTo>
                  <a:lnTo>
                    <a:pt x="103" y="93"/>
                  </a:lnTo>
                  <a:lnTo>
                    <a:pt x="111" y="101"/>
                  </a:lnTo>
                  <a:lnTo>
                    <a:pt x="118" y="106"/>
                  </a:lnTo>
                  <a:lnTo>
                    <a:pt x="126" y="114"/>
                  </a:lnTo>
                  <a:lnTo>
                    <a:pt x="133" y="120"/>
                  </a:lnTo>
                  <a:lnTo>
                    <a:pt x="143" y="125"/>
                  </a:lnTo>
                  <a:lnTo>
                    <a:pt x="149" y="131"/>
                  </a:lnTo>
                  <a:lnTo>
                    <a:pt x="158" y="139"/>
                  </a:lnTo>
                  <a:lnTo>
                    <a:pt x="168" y="144"/>
                  </a:lnTo>
                  <a:lnTo>
                    <a:pt x="177" y="152"/>
                  </a:lnTo>
                  <a:lnTo>
                    <a:pt x="185" y="156"/>
                  </a:lnTo>
                  <a:lnTo>
                    <a:pt x="194" y="161"/>
                  </a:lnTo>
                  <a:lnTo>
                    <a:pt x="206" y="165"/>
                  </a:lnTo>
                  <a:lnTo>
                    <a:pt x="215" y="171"/>
                  </a:lnTo>
                  <a:lnTo>
                    <a:pt x="226" y="177"/>
                  </a:lnTo>
                  <a:lnTo>
                    <a:pt x="236" y="180"/>
                  </a:lnTo>
                  <a:lnTo>
                    <a:pt x="245" y="184"/>
                  </a:lnTo>
                  <a:lnTo>
                    <a:pt x="257" y="188"/>
                  </a:lnTo>
                  <a:lnTo>
                    <a:pt x="268" y="190"/>
                  </a:lnTo>
                  <a:lnTo>
                    <a:pt x="278" y="194"/>
                  </a:lnTo>
                  <a:lnTo>
                    <a:pt x="289" y="197"/>
                  </a:lnTo>
                  <a:lnTo>
                    <a:pt x="303" y="199"/>
                  </a:lnTo>
                  <a:lnTo>
                    <a:pt x="312" y="201"/>
                  </a:lnTo>
                  <a:lnTo>
                    <a:pt x="325" y="203"/>
                  </a:lnTo>
                  <a:lnTo>
                    <a:pt x="337" y="205"/>
                  </a:lnTo>
                  <a:lnTo>
                    <a:pt x="350" y="205"/>
                  </a:lnTo>
                  <a:lnTo>
                    <a:pt x="361" y="205"/>
                  </a:lnTo>
                  <a:lnTo>
                    <a:pt x="373" y="205"/>
                  </a:lnTo>
                  <a:lnTo>
                    <a:pt x="384" y="201"/>
                  </a:lnTo>
                  <a:lnTo>
                    <a:pt x="399" y="201"/>
                  </a:lnTo>
                  <a:lnTo>
                    <a:pt x="411" y="197"/>
                  </a:lnTo>
                  <a:lnTo>
                    <a:pt x="424" y="196"/>
                  </a:lnTo>
                  <a:lnTo>
                    <a:pt x="437" y="190"/>
                  </a:lnTo>
                  <a:lnTo>
                    <a:pt x="451" y="188"/>
                  </a:lnTo>
                  <a:lnTo>
                    <a:pt x="464" y="182"/>
                  </a:lnTo>
                  <a:lnTo>
                    <a:pt x="479" y="177"/>
                  </a:lnTo>
                  <a:lnTo>
                    <a:pt x="493" y="169"/>
                  </a:lnTo>
                  <a:lnTo>
                    <a:pt x="506" y="163"/>
                  </a:lnTo>
                  <a:lnTo>
                    <a:pt x="519" y="154"/>
                  </a:lnTo>
                  <a:lnTo>
                    <a:pt x="533" y="144"/>
                  </a:lnTo>
                  <a:lnTo>
                    <a:pt x="548" y="135"/>
                  </a:lnTo>
                  <a:lnTo>
                    <a:pt x="563" y="125"/>
                  </a:lnTo>
                  <a:lnTo>
                    <a:pt x="550" y="201"/>
                  </a:lnTo>
                  <a:lnTo>
                    <a:pt x="548" y="201"/>
                  </a:lnTo>
                  <a:lnTo>
                    <a:pt x="544" y="201"/>
                  </a:lnTo>
                  <a:lnTo>
                    <a:pt x="540" y="205"/>
                  </a:lnTo>
                  <a:lnTo>
                    <a:pt x="534" y="209"/>
                  </a:lnTo>
                  <a:lnTo>
                    <a:pt x="527" y="211"/>
                  </a:lnTo>
                  <a:lnTo>
                    <a:pt x="517" y="215"/>
                  </a:lnTo>
                  <a:lnTo>
                    <a:pt x="506" y="218"/>
                  </a:lnTo>
                  <a:lnTo>
                    <a:pt x="496" y="226"/>
                  </a:lnTo>
                  <a:lnTo>
                    <a:pt x="487" y="226"/>
                  </a:lnTo>
                  <a:lnTo>
                    <a:pt x="481" y="228"/>
                  </a:lnTo>
                  <a:lnTo>
                    <a:pt x="474" y="232"/>
                  </a:lnTo>
                  <a:lnTo>
                    <a:pt x="468" y="234"/>
                  </a:lnTo>
                  <a:lnTo>
                    <a:pt x="458" y="235"/>
                  </a:lnTo>
                  <a:lnTo>
                    <a:pt x="453" y="237"/>
                  </a:lnTo>
                  <a:lnTo>
                    <a:pt x="445" y="239"/>
                  </a:lnTo>
                  <a:lnTo>
                    <a:pt x="436" y="243"/>
                  </a:lnTo>
                  <a:lnTo>
                    <a:pt x="428" y="243"/>
                  </a:lnTo>
                  <a:lnTo>
                    <a:pt x="418" y="245"/>
                  </a:lnTo>
                  <a:lnTo>
                    <a:pt x="409" y="247"/>
                  </a:lnTo>
                  <a:lnTo>
                    <a:pt x="399" y="249"/>
                  </a:lnTo>
                  <a:lnTo>
                    <a:pt x="390" y="251"/>
                  </a:lnTo>
                  <a:lnTo>
                    <a:pt x="380" y="251"/>
                  </a:lnTo>
                  <a:lnTo>
                    <a:pt x="371" y="253"/>
                  </a:lnTo>
                  <a:lnTo>
                    <a:pt x="361" y="254"/>
                  </a:lnTo>
                  <a:lnTo>
                    <a:pt x="350" y="253"/>
                  </a:lnTo>
                  <a:lnTo>
                    <a:pt x="341" y="253"/>
                  </a:lnTo>
                  <a:lnTo>
                    <a:pt x="329" y="253"/>
                  </a:lnTo>
                  <a:lnTo>
                    <a:pt x="320" y="253"/>
                  </a:lnTo>
                  <a:lnTo>
                    <a:pt x="308" y="251"/>
                  </a:lnTo>
                  <a:lnTo>
                    <a:pt x="297" y="249"/>
                  </a:lnTo>
                  <a:lnTo>
                    <a:pt x="285" y="249"/>
                  </a:lnTo>
                  <a:lnTo>
                    <a:pt x="276" y="247"/>
                  </a:lnTo>
                  <a:lnTo>
                    <a:pt x="263" y="243"/>
                  </a:lnTo>
                  <a:lnTo>
                    <a:pt x="253" y="241"/>
                  </a:lnTo>
                  <a:lnTo>
                    <a:pt x="240" y="237"/>
                  </a:lnTo>
                  <a:lnTo>
                    <a:pt x="230" y="235"/>
                  </a:lnTo>
                  <a:lnTo>
                    <a:pt x="217" y="232"/>
                  </a:lnTo>
                  <a:lnTo>
                    <a:pt x="207" y="226"/>
                  </a:lnTo>
                  <a:lnTo>
                    <a:pt x="194" y="222"/>
                  </a:lnTo>
                  <a:lnTo>
                    <a:pt x="185" y="216"/>
                  </a:lnTo>
                  <a:lnTo>
                    <a:pt x="171" y="211"/>
                  </a:lnTo>
                  <a:lnTo>
                    <a:pt x="160" y="203"/>
                  </a:lnTo>
                  <a:lnTo>
                    <a:pt x="149" y="196"/>
                  </a:lnTo>
                  <a:lnTo>
                    <a:pt x="137" y="188"/>
                  </a:lnTo>
                  <a:lnTo>
                    <a:pt x="124" y="180"/>
                  </a:lnTo>
                  <a:lnTo>
                    <a:pt x="112" y="171"/>
                  </a:lnTo>
                  <a:lnTo>
                    <a:pt x="99" y="163"/>
                  </a:lnTo>
                  <a:lnTo>
                    <a:pt x="90" y="154"/>
                  </a:lnTo>
                  <a:lnTo>
                    <a:pt x="78" y="142"/>
                  </a:lnTo>
                  <a:lnTo>
                    <a:pt x="65" y="131"/>
                  </a:lnTo>
                  <a:lnTo>
                    <a:pt x="53" y="118"/>
                  </a:lnTo>
                  <a:lnTo>
                    <a:pt x="42" y="106"/>
                  </a:lnTo>
                  <a:lnTo>
                    <a:pt x="33" y="93"/>
                  </a:lnTo>
                  <a:lnTo>
                    <a:pt x="21" y="80"/>
                  </a:lnTo>
                  <a:lnTo>
                    <a:pt x="10" y="64"/>
                  </a:lnTo>
                  <a:lnTo>
                    <a:pt x="0" y="49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1841500" y="5203826"/>
              <a:ext cx="503237" cy="409575"/>
            </a:xfrm>
            <a:custGeom>
              <a:avLst/>
              <a:gdLst/>
              <a:ahLst/>
              <a:cxnLst>
                <a:cxn ang="0">
                  <a:pos x="80" y="171"/>
                </a:cxn>
                <a:cxn ang="0">
                  <a:pos x="107" y="127"/>
                </a:cxn>
                <a:cxn ang="0">
                  <a:pos x="160" y="81"/>
                </a:cxn>
                <a:cxn ang="0">
                  <a:pos x="205" y="62"/>
                </a:cxn>
                <a:cxn ang="0">
                  <a:pos x="253" y="53"/>
                </a:cxn>
                <a:cxn ang="0">
                  <a:pos x="314" y="55"/>
                </a:cxn>
                <a:cxn ang="0">
                  <a:pos x="382" y="68"/>
                </a:cxn>
                <a:cxn ang="0">
                  <a:pos x="451" y="93"/>
                </a:cxn>
                <a:cxn ang="0">
                  <a:pos x="506" y="129"/>
                </a:cxn>
                <a:cxn ang="0">
                  <a:pos x="546" y="173"/>
                </a:cxn>
                <a:cxn ang="0">
                  <a:pos x="570" y="220"/>
                </a:cxn>
                <a:cxn ang="0">
                  <a:pos x="580" y="271"/>
                </a:cxn>
                <a:cxn ang="0">
                  <a:pos x="576" y="321"/>
                </a:cxn>
                <a:cxn ang="0">
                  <a:pos x="559" y="366"/>
                </a:cxn>
                <a:cxn ang="0">
                  <a:pos x="530" y="406"/>
                </a:cxn>
                <a:cxn ang="0">
                  <a:pos x="487" y="437"/>
                </a:cxn>
                <a:cxn ang="0">
                  <a:pos x="433" y="456"/>
                </a:cxn>
                <a:cxn ang="0">
                  <a:pos x="369" y="459"/>
                </a:cxn>
                <a:cxn ang="0">
                  <a:pos x="304" y="454"/>
                </a:cxn>
                <a:cxn ang="0">
                  <a:pos x="251" y="440"/>
                </a:cxn>
                <a:cxn ang="0">
                  <a:pos x="205" y="423"/>
                </a:cxn>
                <a:cxn ang="0">
                  <a:pos x="160" y="401"/>
                </a:cxn>
                <a:cxn ang="0">
                  <a:pos x="105" y="353"/>
                </a:cxn>
                <a:cxn ang="0">
                  <a:pos x="72" y="304"/>
                </a:cxn>
                <a:cxn ang="0">
                  <a:pos x="57" y="258"/>
                </a:cxn>
                <a:cxn ang="0">
                  <a:pos x="4" y="268"/>
                </a:cxn>
                <a:cxn ang="0">
                  <a:pos x="23" y="326"/>
                </a:cxn>
                <a:cxn ang="0">
                  <a:pos x="53" y="376"/>
                </a:cxn>
                <a:cxn ang="0">
                  <a:pos x="99" y="421"/>
                </a:cxn>
                <a:cxn ang="0">
                  <a:pos x="145" y="456"/>
                </a:cxn>
                <a:cxn ang="0">
                  <a:pos x="207" y="484"/>
                </a:cxn>
                <a:cxn ang="0">
                  <a:pos x="283" y="505"/>
                </a:cxn>
                <a:cxn ang="0">
                  <a:pos x="378" y="516"/>
                </a:cxn>
                <a:cxn ang="0">
                  <a:pos x="418" y="513"/>
                </a:cxn>
                <a:cxn ang="0">
                  <a:pos x="481" y="497"/>
                </a:cxn>
                <a:cxn ang="0">
                  <a:pos x="553" y="461"/>
                </a:cxn>
                <a:cxn ang="0">
                  <a:pos x="601" y="408"/>
                </a:cxn>
                <a:cxn ang="0">
                  <a:pos x="622" y="364"/>
                </a:cxn>
                <a:cxn ang="0">
                  <a:pos x="633" y="307"/>
                </a:cxn>
                <a:cxn ang="0">
                  <a:pos x="629" y="245"/>
                </a:cxn>
                <a:cxn ang="0">
                  <a:pos x="612" y="184"/>
                </a:cxn>
                <a:cxn ang="0">
                  <a:pos x="582" y="135"/>
                </a:cxn>
                <a:cxn ang="0">
                  <a:pos x="540" y="91"/>
                </a:cxn>
                <a:cxn ang="0">
                  <a:pos x="491" y="55"/>
                </a:cxn>
                <a:cxn ang="0">
                  <a:pos x="433" y="28"/>
                </a:cxn>
                <a:cxn ang="0">
                  <a:pos x="373" y="11"/>
                </a:cxn>
                <a:cxn ang="0">
                  <a:pos x="310" y="2"/>
                </a:cxn>
                <a:cxn ang="0">
                  <a:pos x="247" y="2"/>
                </a:cxn>
                <a:cxn ang="0">
                  <a:pos x="188" y="11"/>
                </a:cxn>
                <a:cxn ang="0">
                  <a:pos x="133" y="34"/>
                </a:cxn>
                <a:cxn ang="0">
                  <a:pos x="95" y="53"/>
                </a:cxn>
                <a:cxn ang="0">
                  <a:pos x="40" y="106"/>
                </a:cxn>
                <a:cxn ang="0">
                  <a:pos x="11" y="154"/>
                </a:cxn>
                <a:cxn ang="0">
                  <a:pos x="70" y="195"/>
                </a:cxn>
              </a:cxnLst>
              <a:rect l="0" t="0" r="r" b="b"/>
              <a:pathLst>
                <a:path w="635" h="516">
                  <a:moveTo>
                    <a:pt x="70" y="195"/>
                  </a:moveTo>
                  <a:lnTo>
                    <a:pt x="70" y="192"/>
                  </a:lnTo>
                  <a:lnTo>
                    <a:pt x="74" y="186"/>
                  </a:lnTo>
                  <a:lnTo>
                    <a:pt x="74" y="180"/>
                  </a:lnTo>
                  <a:lnTo>
                    <a:pt x="76" y="176"/>
                  </a:lnTo>
                  <a:lnTo>
                    <a:pt x="80" y="171"/>
                  </a:lnTo>
                  <a:lnTo>
                    <a:pt x="84" y="165"/>
                  </a:lnTo>
                  <a:lnTo>
                    <a:pt x="86" y="155"/>
                  </a:lnTo>
                  <a:lnTo>
                    <a:pt x="89" y="150"/>
                  </a:lnTo>
                  <a:lnTo>
                    <a:pt x="95" y="142"/>
                  </a:lnTo>
                  <a:lnTo>
                    <a:pt x="101" y="135"/>
                  </a:lnTo>
                  <a:lnTo>
                    <a:pt x="107" y="127"/>
                  </a:lnTo>
                  <a:lnTo>
                    <a:pt x="114" y="119"/>
                  </a:lnTo>
                  <a:lnTo>
                    <a:pt x="122" y="110"/>
                  </a:lnTo>
                  <a:lnTo>
                    <a:pt x="131" y="104"/>
                  </a:lnTo>
                  <a:lnTo>
                    <a:pt x="141" y="97"/>
                  </a:lnTo>
                  <a:lnTo>
                    <a:pt x="150" y="87"/>
                  </a:lnTo>
                  <a:lnTo>
                    <a:pt x="160" y="81"/>
                  </a:lnTo>
                  <a:lnTo>
                    <a:pt x="173" y="76"/>
                  </a:lnTo>
                  <a:lnTo>
                    <a:pt x="179" y="72"/>
                  </a:lnTo>
                  <a:lnTo>
                    <a:pt x="184" y="70"/>
                  </a:lnTo>
                  <a:lnTo>
                    <a:pt x="190" y="68"/>
                  </a:lnTo>
                  <a:lnTo>
                    <a:pt x="200" y="64"/>
                  </a:lnTo>
                  <a:lnTo>
                    <a:pt x="205" y="62"/>
                  </a:lnTo>
                  <a:lnTo>
                    <a:pt x="213" y="60"/>
                  </a:lnTo>
                  <a:lnTo>
                    <a:pt x="221" y="59"/>
                  </a:lnTo>
                  <a:lnTo>
                    <a:pt x="230" y="59"/>
                  </a:lnTo>
                  <a:lnTo>
                    <a:pt x="236" y="57"/>
                  </a:lnTo>
                  <a:lnTo>
                    <a:pt x="245" y="55"/>
                  </a:lnTo>
                  <a:lnTo>
                    <a:pt x="253" y="53"/>
                  </a:lnTo>
                  <a:lnTo>
                    <a:pt x="264" y="53"/>
                  </a:lnTo>
                  <a:lnTo>
                    <a:pt x="272" y="53"/>
                  </a:lnTo>
                  <a:lnTo>
                    <a:pt x="281" y="53"/>
                  </a:lnTo>
                  <a:lnTo>
                    <a:pt x="293" y="53"/>
                  </a:lnTo>
                  <a:lnTo>
                    <a:pt x="302" y="55"/>
                  </a:lnTo>
                  <a:lnTo>
                    <a:pt x="314" y="55"/>
                  </a:lnTo>
                  <a:lnTo>
                    <a:pt x="323" y="57"/>
                  </a:lnTo>
                  <a:lnTo>
                    <a:pt x="335" y="57"/>
                  </a:lnTo>
                  <a:lnTo>
                    <a:pt x="346" y="59"/>
                  </a:lnTo>
                  <a:lnTo>
                    <a:pt x="356" y="62"/>
                  </a:lnTo>
                  <a:lnTo>
                    <a:pt x="369" y="64"/>
                  </a:lnTo>
                  <a:lnTo>
                    <a:pt x="382" y="68"/>
                  </a:lnTo>
                  <a:lnTo>
                    <a:pt x="395" y="72"/>
                  </a:lnTo>
                  <a:lnTo>
                    <a:pt x="407" y="76"/>
                  </a:lnTo>
                  <a:lnTo>
                    <a:pt x="418" y="79"/>
                  </a:lnTo>
                  <a:lnTo>
                    <a:pt x="430" y="83"/>
                  </a:lnTo>
                  <a:lnTo>
                    <a:pt x="441" y="87"/>
                  </a:lnTo>
                  <a:lnTo>
                    <a:pt x="451" y="93"/>
                  </a:lnTo>
                  <a:lnTo>
                    <a:pt x="462" y="98"/>
                  </a:lnTo>
                  <a:lnTo>
                    <a:pt x="471" y="104"/>
                  </a:lnTo>
                  <a:lnTo>
                    <a:pt x="481" y="110"/>
                  </a:lnTo>
                  <a:lnTo>
                    <a:pt x="491" y="116"/>
                  </a:lnTo>
                  <a:lnTo>
                    <a:pt x="498" y="121"/>
                  </a:lnTo>
                  <a:lnTo>
                    <a:pt x="506" y="129"/>
                  </a:lnTo>
                  <a:lnTo>
                    <a:pt x="513" y="136"/>
                  </a:lnTo>
                  <a:lnTo>
                    <a:pt x="521" y="142"/>
                  </a:lnTo>
                  <a:lnTo>
                    <a:pt x="527" y="150"/>
                  </a:lnTo>
                  <a:lnTo>
                    <a:pt x="534" y="157"/>
                  </a:lnTo>
                  <a:lnTo>
                    <a:pt x="542" y="165"/>
                  </a:lnTo>
                  <a:lnTo>
                    <a:pt x="546" y="173"/>
                  </a:lnTo>
                  <a:lnTo>
                    <a:pt x="549" y="180"/>
                  </a:lnTo>
                  <a:lnTo>
                    <a:pt x="555" y="188"/>
                  </a:lnTo>
                  <a:lnTo>
                    <a:pt x="559" y="195"/>
                  </a:lnTo>
                  <a:lnTo>
                    <a:pt x="563" y="205"/>
                  </a:lnTo>
                  <a:lnTo>
                    <a:pt x="567" y="212"/>
                  </a:lnTo>
                  <a:lnTo>
                    <a:pt x="570" y="220"/>
                  </a:lnTo>
                  <a:lnTo>
                    <a:pt x="572" y="230"/>
                  </a:lnTo>
                  <a:lnTo>
                    <a:pt x="574" y="237"/>
                  </a:lnTo>
                  <a:lnTo>
                    <a:pt x="576" y="247"/>
                  </a:lnTo>
                  <a:lnTo>
                    <a:pt x="578" y="254"/>
                  </a:lnTo>
                  <a:lnTo>
                    <a:pt x="580" y="264"/>
                  </a:lnTo>
                  <a:lnTo>
                    <a:pt x="580" y="271"/>
                  </a:lnTo>
                  <a:lnTo>
                    <a:pt x="580" y="281"/>
                  </a:lnTo>
                  <a:lnTo>
                    <a:pt x="580" y="288"/>
                  </a:lnTo>
                  <a:lnTo>
                    <a:pt x="582" y="298"/>
                  </a:lnTo>
                  <a:lnTo>
                    <a:pt x="578" y="304"/>
                  </a:lnTo>
                  <a:lnTo>
                    <a:pt x="578" y="313"/>
                  </a:lnTo>
                  <a:lnTo>
                    <a:pt x="576" y="321"/>
                  </a:lnTo>
                  <a:lnTo>
                    <a:pt x="574" y="328"/>
                  </a:lnTo>
                  <a:lnTo>
                    <a:pt x="572" y="336"/>
                  </a:lnTo>
                  <a:lnTo>
                    <a:pt x="570" y="345"/>
                  </a:lnTo>
                  <a:lnTo>
                    <a:pt x="567" y="353"/>
                  </a:lnTo>
                  <a:lnTo>
                    <a:pt x="565" y="361"/>
                  </a:lnTo>
                  <a:lnTo>
                    <a:pt x="559" y="366"/>
                  </a:lnTo>
                  <a:lnTo>
                    <a:pt x="555" y="374"/>
                  </a:lnTo>
                  <a:lnTo>
                    <a:pt x="551" y="382"/>
                  </a:lnTo>
                  <a:lnTo>
                    <a:pt x="548" y="387"/>
                  </a:lnTo>
                  <a:lnTo>
                    <a:pt x="542" y="393"/>
                  </a:lnTo>
                  <a:lnTo>
                    <a:pt x="536" y="401"/>
                  </a:lnTo>
                  <a:lnTo>
                    <a:pt x="530" y="406"/>
                  </a:lnTo>
                  <a:lnTo>
                    <a:pt x="525" y="414"/>
                  </a:lnTo>
                  <a:lnTo>
                    <a:pt x="517" y="418"/>
                  </a:lnTo>
                  <a:lnTo>
                    <a:pt x="510" y="421"/>
                  </a:lnTo>
                  <a:lnTo>
                    <a:pt x="504" y="427"/>
                  </a:lnTo>
                  <a:lnTo>
                    <a:pt x="496" y="433"/>
                  </a:lnTo>
                  <a:lnTo>
                    <a:pt x="487" y="437"/>
                  </a:lnTo>
                  <a:lnTo>
                    <a:pt x="479" y="440"/>
                  </a:lnTo>
                  <a:lnTo>
                    <a:pt x="471" y="444"/>
                  </a:lnTo>
                  <a:lnTo>
                    <a:pt x="464" y="448"/>
                  </a:lnTo>
                  <a:lnTo>
                    <a:pt x="452" y="450"/>
                  </a:lnTo>
                  <a:lnTo>
                    <a:pt x="445" y="454"/>
                  </a:lnTo>
                  <a:lnTo>
                    <a:pt x="433" y="456"/>
                  </a:lnTo>
                  <a:lnTo>
                    <a:pt x="424" y="458"/>
                  </a:lnTo>
                  <a:lnTo>
                    <a:pt x="413" y="459"/>
                  </a:lnTo>
                  <a:lnTo>
                    <a:pt x="403" y="459"/>
                  </a:lnTo>
                  <a:lnTo>
                    <a:pt x="392" y="459"/>
                  </a:lnTo>
                  <a:lnTo>
                    <a:pt x="382" y="461"/>
                  </a:lnTo>
                  <a:lnTo>
                    <a:pt x="369" y="459"/>
                  </a:lnTo>
                  <a:lnTo>
                    <a:pt x="357" y="459"/>
                  </a:lnTo>
                  <a:lnTo>
                    <a:pt x="348" y="458"/>
                  </a:lnTo>
                  <a:lnTo>
                    <a:pt x="337" y="458"/>
                  </a:lnTo>
                  <a:lnTo>
                    <a:pt x="325" y="456"/>
                  </a:lnTo>
                  <a:lnTo>
                    <a:pt x="316" y="454"/>
                  </a:lnTo>
                  <a:lnTo>
                    <a:pt x="304" y="454"/>
                  </a:lnTo>
                  <a:lnTo>
                    <a:pt x="297" y="452"/>
                  </a:lnTo>
                  <a:lnTo>
                    <a:pt x="285" y="450"/>
                  </a:lnTo>
                  <a:lnTo>
                    <a:pt x="276" y="448"/>
                  </a:lnTo>
                  <a:lnTo>
                    <a:pt x="268" y="444"/>
                  </a:lnTo>
                  <a:lnTo>
                    <a:pt x="260" y="442"/>
                  </a:lnTo>
                  <a:lnTo>
                    <a:pt x="251" y="440"/>
                  </a:lnTo>
                  <a:lnTo>
                    <a:pt x="243" y="439"/>
                  </a:lnTo>
                  <a:lnTo>
                    <a:pt x="234" y="437"/>
                  </a:lnTo>
                  <a:lnTo>
                    <a:pt x="228" y="433"/>
                  </a:lnTo>
                  <a:lnTo>
                    <a:pt x="219" y="431"/>
                  </a:lnTo>
                  <a:lnTo>
                    <a:pt x="211" y="427"/>
                  </a:lnTo>
                  <a:lnTo>
                    <a:pt x="205" y="423"/>
                  </a:lnTo>
                  <a:lnTo>
                    <a:pt x="198" y="421"/>
                  </a:lnTo>
                  <a:lnTo>
                    <a:pt x="190" y="418"/>
                  </a:lnTo>
                  <a:lnTo>
                    <a:pt x="184" y="414"/>
                  </a:lnTo>
                  <a:lnTo>
                    <a:pt x="177" y="410"/>
                  </a:lnTo>
                  <a:lnTo>
                    <a:pt x="171" y="408"/>
                  </a:lnTo>
                  <a:lnTo>
                    <a:pt x="160" y="401"/>
                  </a:lnTo>
                  <a:lnTo>
                    <a:pt x="148" y="393"/>
                  </a:lnTo>
                  <a:lnTo>
                    <a:pt x="139" y="387"/>
                  </a:lnTo>
                  <a:lnTo>
                    <a:pt x="131" y="380"/>
                  </a:lnTo>
                  <a:lnTo>
                    <a:pt x="120" y="370"/>
                  </a:lnTo>
                  <a:lnTo>
                    <a:pt x="112" y="363"/>
                  </a:lnTo>
                  <a:lnTo>
                    <a:pt x="105" y="353"/>
                  </a:lnTo>
                  <a:lnTo>
                    <a:pt x="99" y="345"/>
                  </a:lnTo>
                  <a:lnTo>
                    <a:pt x="91" y="336"/>
                  </a:lnTo>
                  <a:lnTo>
                    <a:pt x="86" y="328"/>
                  </a:lnTo>
                  <a:lnTo>
                    <a:pt x="80" y="321"/>
                  </a:lnTo>
                  <a:lnTo>
                    <a:pt x="76" y="313"/>
                  </a:lnTo>
                  <a:lnTo>
                    <a:pt x="72" y="304"/>
                  </a:lnTo>
                  <a:lnTo>
                    <a:pt x="68" y="296"/>
                  </a:lnTo>
                  <a:lnTo>
                    <a:pt x="67" y="287"/>
                  </a:lnTo>
                  <a:lnTo>
                    <a:pt x="63" y="281"/>
                  </a:lnTo>
                  <a:lnTo>
                    <a:pt x="59" y="273"/>
                  </a:lnTo>
                  <a:lnTo>
                    <a:pt x="59" y="264"/>
                  </a:lnTo>
                  <a:lnTo>
                    <a:pt x="57" y="258"/>
                  </a:lnTo>
                  <a:lnTo>
                    <a:pt x="57" y="252"/>
                  </a:lnTo>
                  <a:lnTo>
                    <a:pt x="2" y="245"/>
                  </a:lnTo>
                  <a:lnTo>
                    <a:pt x="2" y="247"/>
                  </a:lnTo>
                  <a:lnTo>
                    <a:pt x="2" y="256"/>
                  </a:lnTo>
                  <a:lnTo>
                    <a:pt x="2" y="260"/>
                  </a:lnTo>
                  <a:lnTo>
                    <a:pt x="4" y="268"/>
                  </a:lnTo>
                  <a:lnTo>
                    <a:pt x="6" y="275"/>
                  </a:lnTo>
                  <a:lnTo>
                    <a:pt x="10" y="285"/>
                  </a:lnTo>
                  <a:lnTo>
                    <a:pt x="11" y="292"/>
                  </a:lnTo>
                  <a:lnTo>
                    <a:pt x="13" y="304"/>
                  </a:lnTo>
                  <a:lnTo>
                    <a:pt x="17" y="315"/>
                  </a:lnTo>
                  <a:lnTo>
                    <a:pt x="23" y="326"/>
                  </a:lnTo>
                  <a:lnTo>
                    <a:pt x="29" y="338"/>
                  </a:lnTo>
                  <a:lnTo>
                    <a:pt x="36" y="349"/>
                  </a:lnTo>
                  <a:lnTo>
                    <a:pt x="40" y="357"/>
                  </a:lnTo>
                  <a:lnTo>
                    <a:pt x="42" y="363"/>
                  </a:lnTo>
                  <a:lnTo>
                    <a:pt x="48" y="368"/>
                  </a:lnTo>
                  <a:lnTo>
                    <a:pt x="53" y="376"/>
                  </a:lnTo>
                  <a:lnTo>
                    <a:pt x="61" y="387"/>
                  </a:lnTo>
                  <a:lnTo>
                    <a:pt x="72" y="399"/>
                  </a:lnTo>
                  <a:lnTo>
                    <a:pt x="78" y="404"/>
                  </a:lnTo>
                  <a:lnTo>
                    <a:pt x="84" y="410"/>
                  </a:lnTo>
                  <a:lnTo>
                    <a:pt x="91" y="416"/>
                  </a:lnTo>
                  <a:lnTo>
                    <a:pt x="99" y="421"/>
                  </a:lnTo>
                  <a:lnTo>
                    <a:pt x="105" y="427"/>
                  </a:lnTo>
                  <a:lnTo>
                    <a:pt x="112" y="433"/>
                  </a:lnTo>
                  <a:lnTo>
                    <a:pt x="120" y="439"/>
                  </a:lnTo>
                  <a:lnTo>
                    <a:pt x="129" y="444"/>
                  </a:lnTo>
                  <a:lnTo>
                    <a:pt x="137" y="450"/>
                  </a:lnTo>
                  <a:lnTo>
                    <a:pt x="145" y="456"/>
                  </a:lnTo>
                  <a:lnTo>
                    <a:pt x="156" y="461"/>
                  </a:lnTo>
                  <a:lnTo>
                    <a:pt x="165" y="467"/>
                  </a:lnTo>
                  <a:lnTo>
                    <a:pt x="175" y="471"/>
                  </a:lnTo>
                  <a:lnTo>
                    <a:pt x="186" y="475"/>
                  </a:lnTo>
                  <a:lnTo>
                    <a:pt x="196" y="478"/>
                  </a:lnTo>
                  <a:lnTo>
                    <a:pt x="207" y="484"/>
                  </a:lnTo>
                  <a:lnTo>
                    <a:pt x="219" y="488"/>
                  </a:lnTo>
                  <a:lnTo>
                    <a:pt x="232" y="492"/>
                  </a:lnTo>
                  <a:lnTo>
                    <a:pt x="243" y="496"/>
                  </a:lnTo>
                  <a:lnTo>
                    <a:pt x="257" y="499"/>
                  </a:lnTo>
                  <a:lnTo>
                    <a:pt x="270" y="501"/>
                  </a:lnTo>
                  <a:lnTo>
                    <a:pt x="283" y="505"/>
                  </a:lnTo>
                  <a:lnTo>
                    <a:pt x="299" y="507"/>
                  </a:lnTo>
                  <a:lnTo>
                    <a:pt x="314" y="509"/>
                  </a:lnTo>
                  <a:lnTo>
                    <a:pt x="327" y="511"/>
                  </a:lnTo>
                  <a:lnTo>
                    <a:pt x="344" y="513"/>
                  </a:lnTo>
                  <a:lnTo>
                    <a:pt x="361" y="513"/>
                  </a:lnTo>
                  <a:lnTo>
                    <a:pt x="378" y="516"/>
                  </a:lnTo>
                  <a:lnTo>
                    <a:pt x="380" y="515"/>
                  </a:lnTo>
                  <a:lnTo>
                    <a:pt x="388" y="515"/>
                  </a:lnTo>
                  <a:lnTo>
                    <a:pt x="394" y="513"/>
                  </a:lnTo>
                  <a:lnTo>
                    <a:pt x="401" y="513"/>
                  </a:lnTo>
                  <a:lnTo>
                    <a:pt x="407" y="513"/>
                  </a:lnTo>
                  <a:lnTo>
                    <a:pt x="418" y="513"/>
                  </a:lnTo>
                  <a:lnTo>
                    <a:pt x="426" y="511"/>
                  </a:lnTo>
                  <a:lnTo>
                    <a:pt x="437" y="507"/>
                  </a:lnTo>
                  <a:lnTo>
                    <a:pt x="447" y="505"/>
                  </a:lnTo>
                  <a:lnTo>
                    <a:pt x="458" y="505"/>
                  </a:lnTo>
                  <a:lnTo>
                    <a:pt x="470" y="501"/>
                  </a:lnTo>
                  <a:lnTo>
                    <a:pt x="481" y="497"/>
                  </a:lnTo>
                  <a:lnTo>
                    <a:pt x="492" y="494"/>
                  </a:lnTo>
                  <a:lnTo>
                    <a:pt x="506" y="490"/>
                  </a:lnTo>
                  <a:lnTo>
                    <a:pt x="517" y="482"/>
                  </a:lnTo>
                  <a:lnTo>
                    <a:pt x="529" y="477"/>
                  </a:lnTo>
                  <a:lnTo>
                    <a:pt x="540" y="469"/>
                  </a:lnTo>
                  <a:lnTo>
                    <a:pt x="553" y="461"/>
                  </a:lnTo>
                  <a:lnTo>
                    <a:pt x="563" y="454"/>
                  </a:lnTo>
                  <a:lnTo>
                    <a:pt x="572" y="444"/>
                  </a:lnTo>
                  <a:lnTo>
                    <a:pt x="584" y="433"/>
                  </a:lnTo>
                  <a:lnTo>
                    <a:pt x="593" y="421"/>
                  </a:lnTo>
                  <a:lnTo>
                    <a:pt x="597" y="416"/>
                  </a:lnTo>
                  <a:lnTo>
                    <a:pt x="601" y="408"/>
                  </a:lnTo>
                  <a:lnTo>
                    <a:pt x="605" y="402"/>
                  </a:lnTo>
                  <a:lnTo>
                    <a:pt x="610" y="395"/>
                  </a:lnTo>
                  <a:lnTo>
                    <a:pt x="612" y="387"/>
                  </a:lnTo>
                  <a:lnTo>
                    <a:pt x="616" y="380"/>
                  </a:lnTo>
                  <a:lnTo>
                    <a:pt x="618" y="370"/>
                  </a:lnTo>
                  <a:lnTo>
                    <a:pt x="622" y="364"/>
                  </a:lnTo>
                  <a:lnTo>
                    <a:pt x="624" y="355"/>
                  </a:lnTo>
                  <a:lnTo>
                    <a:pt x="627" y="345"/>
                  </a:lnTo>
                  <a:lnTo>
                    <a:pt x="629" y="336"/>
                  </a:lnTo>
                  <a:lnTo>
                    <a:pt x="631" y="328"/>
                  </a:lnTo>
                  <a:lnTo>
                    <a:pt x="633" y="317"/>
                  </a:lnTo>
                  <a:lnTo>
                    <a:pt x="633" y="307"/>
                  </a:lnTo>
                  <a:lnTo>
                    <a:pt x="633" y="296"/>
                  </a:lnTo>
                  <a:lnTo>
                    <a:pt x="635" y="287"/>
                  </a:lnTo>
                  <a:lnTo>
                    <a:pt x="633" y="275"/>
                  </a:lnTo>
                  <a:lnTo>
                    <a:pt x="633" y="264"/>
                  </a:lnTo>
                  <a:lnTo>
                    <a:pt x="631" y="254"/>
                  </a:lnTo>
                  <a:lnTo>
                    <a:pt x="629" y="245"/>
                  </a:lnTo>
                  <a:lnTo>
                    <a:pt x="627" y="233"/>
                  </a:lnTo>
                  <a:lnTo>
                    <a:pt x="625" y="222"/>
                  </a:lnTo>
                  <a:lnTo>
                    <a:pt x="622" y="212"/>
                  </a:lnTo>
                  <a:lnTo>
                    <a:pt x="620" y="205"/>
                  </a:lnTo>
                  <a:lnTo>
                    <a:pt x="616" y="193"/>
                  </a:lnTo>
                  <a:lnTo>
                    <a:pt x="612" y="184"/>
                  </a:lnTo>
                  <a:lnTo>
                    <a:pt x="606" y="176"/>
                  </a:lnTo>
                  <a:lnTo>
                    <a:pt x="603" y="167"/>
                  </a:lnTo>
                  <a:lnTo>
                    <a:pt x="597" y="157"/>
                  </a:lnTo>
                  <a:lnTo>
                    <a:pt x="593" y="150"/>
                  </a:lnTo>
                  <a:lnTo>
                    <a:pt x="587" y="142"/>
                  </a:lnTo>
                  <a:lnTo>
                    <a:pt x="582" y="135"/>
                  </a:lnTo>
                  <a:lnTo>
                    <a:pt x="576" y="125"/>
                  </a:lnTo>
                  <a:lnTo>
                    <a:pt x="568" y="117"/>
                  </a:lnTo>
                  <a:lnTo>
                    <a:pt x="561" y="110"/>
                  </a:lnTo>
                  <a:lnTo>
                    <a:pt x="555" y="104"/>
                  </a:lnTo>
                  <a:lnTo>
                    <a:pt x="548" y="97"/>
                  </a:lnTo>
                  <a:lnTo>
                    <a:pt x="540" y="91"/>
                  </a:lnTo>
                  <a:lnTo>
                    <a:pt x="532" y="83"/>
                  </a:lnTo>
                  <a:lnTo>
                    <a:pt x="525" y="78"/>
                  </a:lnTo>
                  <a:lnTo>
                    <a:pt x="515" y="70"/>
                  </a:lnTo>
                  <a:lnTo>
                    <a:pt x="508" y="64"/>
                  </a:lnTo>
                  <a:lnTo>
                    <a:pt x="498" y="59"/>
                  </a:lnTo>
                  <a:lnTo>
                    <a:pt x="491" y="55"/>
                  </a:lnTo>
                  <a:lnTo>
                    <a:pt x="481" y="49"/>
                  </a:lnTo>
                  <a:lnTo>
                    <a:pt x="473" y="45"/>
                  </a:lnTo>
                  <a:lnTo>
                    <a:pt x="462" y="41"/>
                  </a:lnTo>
                  <a:lnTo>
                    <a:pt x="454" y="38"/>
                  </a:lnTo>
                  <a:lnTo>
                    <a:pt x="445" y="34"/>
                  </a:lnTo>
                  <a:lnTo>
                    <a:pt x="433" y="28"/>
                  </a:lnTo>
                  <a:lnTo>
                    <a:pt x="424" y="24"/>
                  </a:lnTo>
                  <a:lnTo>
                    <a:pt x="413" y="22"/>
                  </a:lnTo>
                  <a:lnTo>
                    <a:pt x="403" y="19"/>
                  </a:lnTo>
                  <a:lnTo>
                    <a:pt x="394" y="15"/>
                  </a:lnTo>
                  <a:lnTo>
                    <a:pt x="382" y="13"/>
                  </a:lnTo>
                  <a:lnTo>
                    <a:pt x="373" y="11"/>
                  </a:lnTo>
                  <a:lnTo>
                    <a:pt x="363" y="7"/>
                  </a:lnTo>
                  <a:lnTo>
                    <a:pt x="352" y="5"/>
                  </a:lnTo>
                  <a:lnTo>
                    <a:pt x="342" y="3"/>
                  </a:lnTo>
                  <a:lnTo>
                    <a:pt x="331" y="3"/>
                  </a:lnTo>
                  <a:lnTo>
                    <a:pt x="321" y="2"/>
                  </a:lnTo>
                  <a:lnTo>
                    <a:pt x="310" y="2"/>
                  </a:lnTo>
                  <a:lnTo>
                    <a:pt x="300" y="2"/>
                  </a:lnTo>
                  <a:lnTo>
                    <a:pt x="291" y="2"/>
                  </a:lnTo>
                  <a:lnTo>
                    <a:pt x="279" y="0"/>
                  </a:lnTo>
                  <a:lnTo>
                    <a:pt x="268" y="0"/>
                  </a:lnTo>
                  <a:lnTo>
                    <a:pt x="259" y="0"/>
                  </a:lnTo>
                  <a:lnTo>
                    <a:pt x="247" y="2"/>
                  </a:lnTo>
                  <a:lnTo>
                    <a:pt x="238" y="2"/>
                  </a:lnTo>
                  <a:lnTo>
                    <a:pt x="228" y="3"/>
                  </a:lnTo>
                  <a:lnTo>
                    <a:pt x="217" y="5"/>
                  </a:lnTo>
                  <a:lnTo>
                    <a:pt x="207" y="7"/>
                  </a:lnTo>
                  <a:lnTo>
                    <a:pt x="198" y="9"/>
                  </a:lnTo>
                  <a:lnTo>
                    <a:pt x="188" y="11"/>
                  </a:lnTo>
                  <a:lnTo>
                    <a:pt x="177" y="13"/>
                  </a:lnTo>
                  <a:lnTo>
                    <a:pt x="169" y="17"/>
                  </a:lnTo>
                  <a:lnTo>
                    <a:pt x="158" y="21"/>
                  </a:lnTo>
                  <a:lnTo>
                    <a:pt x="150" y="24"/>
                  </a:lnTo>
                  <a:lnTo>
                    <a:pt x="141" y="28"/>
                  </a:lnTo>
                  <a:lnTo>
                    <a:pt x="133" y="34"/>
                  </a:lnTo>
                  <a:lnTo>
                    <a:pt x="131" y="34"/>
                  </a:lnTo>
                  <a:lnTo>
                    <a:pt x="127" y="34"/>
                  </a:lnTo>
                  <a:lnTo>
                    <a:pt x="120" y="36"/>
                  </a:lnTo>
                  <a:lnTo>
                    <a:pt x="114" y="41"/>
                  </a:lnTo>
                  <a:lnTo>
                    <a:pt x="105" y="45"/>
                  </a:lnTo>
                  <a:lnTo>
                    <a:pt x="95" y="53"/>
                  </a:lnTo>
                  <a:lnTo>
                    <a:pt x="86" y="60"/>
                  </a:lnTo>
                  <a:lnTo>
                    <a:pt x="74" y="70"/>
                  </a:lnTo>
                  <a:lnTo>
                    <a:pt x="63" y="81"/>
                  </a:lnTo>
                  <a:lnTo>
                    <a:pt x="51" y="93"/>
                  </a:lnTo>
                  <a:lnTo>
                    <a:pt x="44" y="98"/>
                  </a:lnTo>
                  <a:lnTo>
                    <a:pt x="40" y="106"/>
                  </a:lnTo>
                  <a:lnTo>
                    <a:pt x="34" y="114"/>
                  </a:lnTo>
                  <a:lnTo>
                    <a:pt x="29" y="121"/>
                  </a:lnTo>
                  <a:lnTo>
                    <a:pt x="23" y="127"/>
                  </a:lnTo>
                  <a:lnTo>
                    <a:pt x="19" y="136"/>
                  </a:lnTo>
                  <a:lnTo>
                    <a:pt x="13" y="144"/>
                  </a:lnTo>
                  <a:lnTo>
                    <a:pt x="11" y="154"/>
                  </a:lnTo>
                  <a:lnTo>
                    <a:pt x="8" y="163"/>
                  </a:lnTo>
                  <a:lnTo>
                    <a:pt x="4" y="173"/>
                  </a:lnTo>
                  <a:lnTo>
                    <a:pt x="0" y="184"/>
                  </a:lnTo>
                  <a:lnTo>
                    <a:pt x="0" y="195"/>
                  </a:lnTo>
                  <a:lnTo>
                    <a:pt x="70" y="195"/>
                  </a:lnTo>
                  <a:lnTo>
                    <a:pt x="70" y="1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1660525" y="5680076"/>
              <a:ext cx="212725" cy="273050"/>
            </a:xfrm>
            <a:custGeom>
              <a:avLst/>
              <a:gdLst/>
              <a:ahLst/>
              <a:cxnLst>
                <a:cxn ang="0">
                  <a:pos x="222" y="19"/>
                </a:cxn>
                <a:cxn ang="0">
                  <a:pos x="4" y="331"/>
                </a:cxn>
                <a:cxn ang="0">
                  <a:pos x="0" y="335"/>
                </a:cxn>
                <a:cxn ang="0">
                  <a:pos x="0" y="342"/>
                </a:cxn>
                <a:cxn ang="0">
                  <a:pos x="4" y="344"/>
                </a:cxn>
                <a:cxn ang="0">
                  <a:pos x="9" y="342"/>
                </a:cxn>
                <a:cxn ang="0">
                  <a:pos x="15" y="342"/>
                </a:cxn>
                <a:cxn ang="0">
                  <a:pos x="23" y="340"/>
                </a:cxn>
                <a:cxn ang="0">
                  <a:pos x="34" y="336"/>
                </a:cxn>
                <a:cxn ang="0">
                  <a:pos x="40" y="335"/>
                </a:cxn>
                <a:cxn ang="0">
                  <a:pos x="46" y="333"/>
                </a:cxn>
                <a:cxn ang="0">
                  <a:pos x="53" y="329"/>
                </a:cxn>
                <a:cxn ang="0">
                  <a:pos x="63" y="327"/>
                </a:cxn>
                <a:cxn ang="0">
                  <a:pos x="268" y="51"/>
                </a:cxn>
                <a:cxn ang="0">
                  <a:pos x="266" y="46"/>
                </a:cxn>
                <a:cxn ang="0">
                  <a:pos x="266" y="36"/>
                </a:cxn>
                <a:cxn ang="0">
                  <a:pos x="262" y="31"/>
                </a:cxn>
                <a:cxn ang="0">
                  <a:pos x="262" y="25"/>
                </a:cxn>
                <a:cxn ang="0">
                  <a:pos x="258" y="19"/>
                </a:cxn>
                <a:cxn ang="0">
                  <a:pos x="258" y="13"/>
                </a:cxn>
                <a:cxn ang="0">
                  <a:pos x="251" y="4"/>
                </a:cxn>
                <a:cxn ang="0">
                  <a:pos x="245" y="0"/>
                </a:cxn>
                <a:cxn ang="0">
                  <a:pos x="239" y="0"/>
                </a:cxn>
                <a:cxn ang="0">
                  <a:pos x="234" y="4"/>
                </a:cxn>
                <a:cxn ang="0">
                  <a:pos x="228" y="10"/>
                </a:cxn>
                <a:cxn ang="0">
                  <a:pos x="222" y="19"/>
                </a:cxn>
                <a:cxn ang="0">
                  <a:pos x="222" y="19"/>
                </a:cxn>
              </a:cxnLst>
              <a:rect l="0" t="0" r="r" b="b"/>
              <a:pathLst>
                <a:path w="268" h="344">
                  <a:moveTo>
                    <a:pt x="222" y="19"/>
                  </a:moveTo>
                  <a:lnTo>
                    <a:pt x="4" y="331"/>
                  </a:lnTo>
                  <a:lnTo>
                    <a:pt x="0" y="335"/>
                  </a:lnTo>
                  <a:lnTo>
                    <a:pt x="0" y="342"/>
                  </a:lnTo>
                  <a:lnTo>
                    <a:pt x="4" y="344"/>
                  </a:lnTo>
                  <a:lnTo>
                    <a:pt x="9" y="342"/>
                  </a:lnTo>
                  <a:lnTo>
                    <a:pt x="15" y="342"/>
                  </a:lnTo>
                  <a:lnTo>
                    <a:pt x="23" y="340"/>
                  </a:lnTo>
                  <a:lnTo>
                    <a:pt x="34" y="336"/>
                  </a:lnTo>
                  <a:lnTo>
                    <a:pt x="40" y="335"/>
                  </a:lnTo>
                  <a:lnTo>
                    <a:pt x="46" y="333"/>
                  </a:lnTo>
                  <a:lnTo>
                    <a:pt x="53" y="329"/>
                  </a:lnTo>
                  <a:lnTo>
                    <a:pt x="63" y="327"/>
                  </a:lnTo>
                  <a:lnTo>
                    <a:pt x="268" y="51"/>
                  </a:lnTo>
                  <a:lnTo>
                    <a:pt x="266" y="46"/>
                  </a:lnTo>
                  <a:lnTo>
                    <a:pt x="266" y="36"/>
                  </a:lnTo>
                  <a:lnTo>
                    <a:pt x="262" y="31"/>
                  </a:lnTo>
                  <a:lnTo>
                    <a:pt x="262" y="25"/>
                  </a:lnTo>
                  <a:lnTo>
                    <a:pt x="258" y="19"/>
                  </a:lnTo>
                  <a:lnTo>
                    <a:pt x="258" y="13"/>
                  </a:lnTo>
                  <a:lnTo>
                    <a:pt x="251" y="4"/>
                  </a:lnTo>
                  <a:lnTo>
                    <a:pt x="245" y="0"/>
                  </a:lnTo>
                  <a:lnTo>
                    <a:pt x="239" y="0"/>
                  </a:lnTo>
                  <a:lnTo>
                    <a:pt x="234" y="4"/>
                  </a:lnTo>
                  <a:lnTo>
                    <a:pt x="228" y="10"/>
                  </a:lnTo>
                  <a:lnTo>
                    <a:pt x="222" y="19"/>
                  </a:lnTo>
                  <a:lnTo>
                    <a:pt x="222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2054225" y="5770563"/>
              <a:ext cx="122237" cy="260350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11" y="29"/>
                </a:cxn>
                <a:cxn ang="0">
                  <a:pos x="17" y="46"/>
                </a:cxn>
                <a:cxn ang="0">
                  <a:pos x="25" y="65"/>
                </a:cxn>
                <a:cxn ang="0">
                  <a:pos x="31" y="82"/>
                </a:cxn>
                <a:cxn ang="0">
                  <a:pos x="36" y="93"/>
                </a:cxn>
                <a:cxn ang="0">
                  <a:pos x="40" y="107"/>
                </a:cxn>
                <a:cxn ang="0">
                  <a:pos x="46" y="120"/>
                </a:cxn>
                <a:cxn ang="0">
                  <a:pos x="51" y="133"/>
                </a:cxn>
                <a:cxn ang="0">
                  <a:pos x="55" y="148"/>
                </a:cxn>
                <a:cxn ang="0">
                  <a:pos x="59" y="160"/>
                </a:cxn>
                <a:cxn ang="0">
                  <a:pos x="65" y="173"/>
                </a:cxn>
                <a:cxn ang="0">
                  <a:pos x="69" y="186"/>
                </a:cxn>
                <a:cxn ang="0">
                  <a:pos x="72" y="200"/>
                </a:cxn>
                <a:cxn ang="0">
                  <a:pos x="80" y="219"/>
                </a:cxn>
                <a:cxn ang="0">
                  <a:pos x="86" y="241"/>
                </a:cxn>
                <a:cxn ang="0">
                  <a:pos x="93" y="262"/>
                </a:cxn>
                <a:cxn ang="0">
                  <a:pos x="99" y="278"/>
                </a:cxn>
                <a:cxn ang="0">
                  <a:pos x="105" y="295"/>
                </a:cxn>
                <a:cxn ang="0">
                  <a:pos x="108" y="300"/>
                </a:cxn>
                <a:cxn ang="0">
                  <a:pos x="120" y="317"/>
                </a:cxn>
                <a:cxn ang="0">
                  <a:pos x="135" y="329"/>
                </a:cxn>
                <a:cxn ang="0">
                  <a:pos x="146" y="317"/>
                </a:cxn>
                <a:cxn ang="0">
                  <a:pos x="150" y="300"/>
                </a:cxn>
                <a:cxn ang="0">
                  <a:pos x="152" y="285"/>
                </a:cxn>
                <a:cxn ang="0">
                  <a:pos x="154" y="274"/>
                </a:cxn>
                <a:cxn ang="0">
                  <a:pos x="148" y="259"/>
                </a:cxn>
                <a:cxn ang="0">
                  <a:pos x="145" y="241"/>
                </a:cxn>
                <a:cxn ang="0">
                  <a:pos x="141" y="222"/>
                </a:cxn>
                <a:cxn ang="0">
                  <a:pos x="135" y="202"/>
                </a:cxn>
                <a:cxn ang="0">
                  <a:pos x="131" y="183"/>
                </a:cxn>
                <a:cxn ang="0">
                  <a:pos x="127" y="171"/>
                </a:cxn>
                <a:cxn ang="0">
                  <a:pos x="124" y="158"/>
                </a:cxn>
                <a:cxn ang="0">
                  <a:pos x="122" y="145"/>
                </a:cxn>
                <a:cxn ang="0">
                  <a:pos x="116" y="133"/>
                </a:cxn>
                <a:cxn ang="0">
                  <a:pos x="114" y="120"/>
                </a:cxn>
                <a:cxn ang="0">
                  <a:pos x="108" y="107"/>
                </a:cxn>
                <a:cxn ang="0">
                  <a:pos x="105" y="93"/>
                </a:cxn>
                <a:cxn ang="0">
                  <a:pos x="101" y="76"/>
                </a:cxn>
                <a:cxn ang="0">
                  <a:pos x="95" y="53"/>
                </a:cxn>
                <a:cxn ang="0">
                  <a:pos x="86" y="34"/>
                </a:cxn>
                <a:cxn ang="0">
                  <a:pos x="80" y="19"/>
                </a:cxn>
                <a:cxn ang="0">
                  <a:pos x="70" y="4"/>
                </a:cxn>
                <a:cxn ang="0">
                  <a:pos x="53" y="0"/>
                </a:cxn>
                <a:cxn ang="0">
                  <a:pos x="31" y="2"/>
                </a:cxn>
                <a:cxn ang="0">
                  <a:pos x="11" y="6"/>
                </a:cxn>
                <a:cxn ang="0">
                  <a:pos x="0" y="10"/>
                </a:cxn>
                <a:cxn ang="0">
                  <a:pos x="0" y="12"/>
                </a:cxn>
              </a:cxnLst>
              <a:rect l="0" t="0" r="r" b="b"/>
              <a:pathLst>
                <a:path w="154" h="329">
                  <a:moveTo>
                    <a:pt x="0" y="12"/>
                  </a:moveTo>
                  <a:lnTo>
                    <a:pt x="2" y="13"/>
                  </a:lnTo>
                  <a:lnTo>
                    <a:pt x="8" y="21"/>
                  </a:lnTo>
                  <a:lnTo>
                    <a:pt x="11" y="29"/>
                  </a:lnTo>
                  <a:lnTo>
                    <a:pt x="13" y="36"/>
                  </a:lnTo>
                  <a:lnTo>
                    <a:pt x="17" y="46"/>
                  </a:lnTo>
                  <a:lnTo>
                    <a:pt x="23" y="55"/>
                  </a:lnTo>
                  <a:lnTo>
                    <a:pt x="25" y="65"/>
                  </a:lnTo>
                  <a:lnTo>
                    <a:pt x="29" y="76"/>
                  </a:lnTo>
                  <a:lnTo>
                    <a:pt x="31" y="82"/>
                  </a:lnTo>
                  <a:lnTo>
                    <a:pt x="34" y="88"/>
                  </a:lnTo>
                  <a:lnTo>
                    <a:pt x="36" y="93"/>
                  </a:lnTo>
                  <a:lnTo>
                    <a:pt x="40" y="101"/>
                  </a:lnTo>
                  <a:lnTo>
                    <a:pt x="40" y="107"/>
                  </a:lnTo>
                  <a:lnTo>
                    <a:pt x="42" y="114"/>
                  </a:lnTo>
                  <a:lnTo>
                    <a:pt x="46" y="120"/>
                  </a:lnTo>
                  <a:lnTo>
                    <a:pt x="50" y="127"/>
                  </a:lnTo>
                  <a:lnTo>
                    <a:pt x="51" y="133"/>
                  </a:lnTo>
                  <a:lnTo>
                    <a:pt x="53" y="141"/>
                  </a:lnTo>
                  <a:lnTo>
                    <a:pt x="55" y="148"/>
                  </a:lnTo>
                  <a:lnTo>
                    <a:pt x="59" y="154"/>
                  </a:lnTo>
                  <a:lnTo>
                    <a:pt x="59" y="160"/>
                  </a:lnTo>
                  <a:lnTo>
                    <a:pt x="63" y="167"/>
                  </a:lnTo>
                  <a:lnTo>
                    <a:pt x="65" y="173"/>
                  </a:lnTo>
                  <a:lnTo>
                    <a:pt x="67" y="181"/>
                  </a:lnTo>
                  <a:lnTo>
                    <a:pt x="69" y="186"/>
                  </a:lnTo>
                  <a:lnTo>
                    <a:pt x="70" y="194"/>
                  </a:lnTo>
                  <a:lnTo>
                    <a:pt x="72" y="200"/>
                  </a:lnTo>
                  <a:lnTo>
                    <a:pt x="76" y="207"/>
                  </a:lnTo>
                  <a:lnTo>
                    <a:pt x="80" y="219"/>
                  </a:lnTo>
                  <a:lnTo>
                    <a:pt x="82" y="230"/>
                  </a:lnTo>
                  <a:lnTo>
                    <a:pt x="86" y="241"/>
                  </a:lnTo>
                  <a:lnTo>
                    <a:pt x="91" y="253"/>
                  </a:lnTo>
                  <a:lnTo>
                    <a:pt x="93" y="262"/>
                  </a:lnTo>
                  <a:lnTo>
                    <a:pt x="97" y="270"/>
                  </a:lnTo>
                  <a:lnTo>
                    <a:pt x="99" y="278"/>
                  </a:lnTo>
                  <a:lnTo>
                    <a:pt x="103" y="285"/>
                  </a:lnTo>
                  <a:lnTo>
                    <a:pt x="105" y="295"/>
                  </a:lnTo>
                  <a:lnTo>
                    <a:pt x="107" y="298"/>
                  </a:lnTo>
                  <a:lnTo>
                    <a:pt x="108" y="300"/>
                  </a:lnTo>
                  <a:lnTo>
                    <a:pt x="112" y="308"/>
                  </a:lnTo>
                  <a:lnTo>
                    <a:pt x="120" y="317"/>
                  </a:lnTo>
                  <a:lnTo>
                    <a:pt x="127" y="327"/>
                  </a:lnTo>
                  <a:lnTo>
                    <a:pt x="135" y="329"/>
                  </a:lnTo>
                  <a:lnTo>
                    <a:pt x="143" y="325"/>
                  </a:lnTo>
                  <a:lnTo>
                    <a:pt x="146" y="317"/>
                  </a:lnTo>
                  <a:lnTo>
                    <a:pt x="150" y="308"/>
                  </a:lnTo>
                  <a:lnTo>
                    <a:pt x="150" y="300"/>
                  </a:lnTo>
                  <a:lnTo>
                    <a:pt x="152" y="293"/>
                  </a:lnTo>
                  <a:lnTo>
                    <a:pt x="152" y="285"/>
                  </a:lnTo>
                  <a:lnTo>
                    <a:pt x="154" y="278"/>
                  </a:lnTo>
                  <a:lnTo>
                    <a:pt x="154" y="274"/>
                  </a:lnTo>
                  <a:lnTo>
                    <a:pt x="150" y="264"/>
                  </a:lnTo>
                  <a:lnTo>
                    <a:pt x="148" y="259"/>
                  </a:lnTo>
                  <a:lnTo>
                    <a:pt x="148" y="251"/>
                  </a:lnTo>
                  <a:lnTo>
                    <a:pt x="145" y="241"/>
                  </a:lnTo>
                  <a:lnTo>
                    <a:pt x="145" y="234"/>
                  </a:lnTo>
                  <a:lnTo>
                    <a:pt x="141" y="222"/>
                  </a:lnTo>
                  <a:lnTo>
                    <a:pt x="139" y="213"/>
                  </a:lnTo>
                  <a:lnTo>
                    <a:pt x="135" y="202"/>
                  </a:lnTo>
                  <a:lnTo>
                    <a:pt x="133" y="190"/>
                  </a:lnTo>
                  <a:lnTo>
                    <a:pt x="131" y="183"/>
                  </a:lnTo>
                  <a:lnTo>
                    <a:pt x="129" y="177"/>
                  </a:lnTo>
                  <a:lnTo>
                    <a:pt x="127" y="171"/>
                  </a:lnTo>
                  <a:lnTo>
                    <a:pt x="126" y="165"/>
                  </a:lnTo>
                  <a:lnTo>
                    <a:pt x="124" y="158"/>
                  </a:lnTo>
                  <a:lnTo>
                    <a:pt x="122" y="152"/>
                  </a:lnTo>
                  <a:lnTo>
                    <a:pt x="122" y="145"/>
                  </a:lnTo>
                  <a:lnTo>
                    <a:pt x="120" y="139"/>
                  </a:lnTo>
                  <a:lnTo>
                    <a:pt x="116" y="133"/>
                  </a:lnTo>
                  <a:lnTo>
                    <a:pt x="116" y="126"/>
                  </a:lnTo>
                  <a:lnTo>
                    <a:pt x="114" y="120"/>
                  </a:lnTo>
                  <a:lnTo>
                    <a:pt x="112" y="114"/>
                  </a:lnTo>
                  <a:lnTo>
                    <a:pt x="108" y="107"/>
                  </a:lnTo>
                  <a:lnTo>
                    <a:pt x="108" y="101"/>
                  </a:lnTo>
                  <a:lnTo>
                    <a:pt x="105" y="93"/>
                  </a:lnTo>
                  <a:lnTo>
                    <a:pt x="105" y="88"/>
                  </a:lnTo>
                  <a:lnTo>
                    <a:pt x="101" y="76"/>
                  </a:lnTo>
                  <a:lnTo>
                    <a:pt x="97" y="65"/>
                  </a:lnTo>
                  <a:lnTo>
                    <a:pt x="95" y="53"/>
                  </a:lnTo>
                  <a:lnTo>
                    <a:pt x="91" y="46"/>
                  </a:lnTo>
                  <a:lnTo>
                    <a:pt x="86" y="34"/>
                  </a:lnTo>
                  <a:lnTo>
                    <a:pt x="82" y="27"/>
                  </a:lnTo>
                  <a:lnTo>
                    <a:pt x="80" y="19"/>
                  </a:lnTo>
                  <a:lnTo>
                    <a:pt x="76" y="13"/>
                  </a:lnTo>
                  <a:lnTo>
                    <a:pt x="70" y="4"/>
                  </a:lnTo>
                  <a:lnTo>
                    <a:pt x="67" y="2"/>
                  </a:lnTo>
                  <a:lnTo>
                    <a:pt x="53" y="0"/>
                  </a:lnTo>
                  <a:lnTo>
                    <a:pt x="42" y="2"/>
                  </a:lnTo>
                  <a:lnTo>
                    <a:pt x="31" y="2"/>
                  </a:lnTo>
                  <a:lnTo>
                    <a:pt x="21" y="6"/>
                  </a:lnTo>
                  <a:lnTo>
                    <a:pt x="11" y="6"/>
                  </a:lnTo>
                  <a:lnTo>
                    <a:pt x="6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1122363" y="5600701"/>
              <a:ext cx="190500" cy="206375"/>
            </a:xfrm>
            <a:custGeom>
              <a:avLst/>
              <a:gdLst/>
              <a:ahLst/>
              <a:cxnLst>
                <a:cxn ang="0">
                  <a:pos x="112" y="209"/>
                </a:cxn>
                <a:cxn ang="0">
                  <a:pos x="112" y="234"/>
                </a:cxn>
                <a:cxn ang="0">
                  <a:pos x="112" y="261"/>
                </a:cxn>
                <a:cxn ang="0">
                  <a:pos x="92" y="257"/>
                </a:cxn>
                <a:cxn ang="0">
                  <a:pos x="65" y="247"/>
                </a:cxn>
                <a:cxn ang="0">
                  <a:pos x="36" y="227"/>
                </a:cxn>
                <a:cxn ang="0">
                  <a:pos x="15" y="200"/>
                </a:cxn>
                <a:cxn ang="0">
                  <a:pos x="4" y="166"/>
                </a:cxn>
                <a:cxn ang="0">
                  <a:pos x="0" y="130"/>
                </a:cxn>
                <a:cxn ang="0">
                  <a:pos x="0" y="109"/>
                </a:cxn>
                <a:cxn ang="0">
                  <a:pos x="8" y="76"/>
                </a:cxn>
                <a:cxn ang="0">
                  <a:pos x="23" y="44"/>
                </a:cxn>
                <a:cxn ang="0">
                  <a:pos x="50" y="19"/>
                </a:cxn>
                <a:cxn ang="0">
                  <a:pos x="80" y="4"/>
                </a:cxn>
                <a:cxn ang="0">
                  <a:pos x="107" y="0"/>
                </a:cxn>
                <a:cxn ang="0">
                  <a:pos x="126" y="0"/>
                </a:cxn>
                <a:cxn ang="0">
                  <a:pos x="145" y="0"/>
                </a:cxn>
                <a:cxn ang="0">
                  <a:pos x="179" y="10"/>
                </a:cxn>
                <a:cxn ang="0">
                  <a:pos x="207" y="27"/>
                </a:cxn>
                <a:cxn ang="0">
                  <a:pos x="227" y="52"/>
                </a:cxn>
                <a:cxn ang="0">
                  <a:pos x="234" y="71"/>
                </a:cxn>
                <a:cxn ang="0">
                  <a:pos x="240" y="90"/>
                </a:cxn>
                <a:cxn ang="0">
                  <a:pos x="242" y="111"/>
                </a:cxn>
                <a:cxn ang="0">
                  <a:pos x="240" y="128"/>
                </a:cxn>
                <a:cxn ang="0">
                  <a:pos x="234" y="149"/>
                </a:cxn>
                <a:cxn ang="0">
                  <a:pos x="228" y="173"/>
                </a:cxn>
                <a:cxn ang="0">
                  <a:pos x="211" y="209"/>
                </a:cxn>
                <a:cxn ang="0">
                  <a:pos x="185" y="236"/>
                </a:cxn>
                <a:cxn ang="0">
                  <a:pos x="152" y="255"/>
                </a:cxn>
                <a:cxn ang="0">
                  <a:pos x="130" y="251"/>
                </a:cxn>
                <a:cxn ang="0">
                  <a:pos x="130" y="227"/>
                </a:cxn>
                <a:cxn ang="0">
                  <a:pos x="130" y="202"/>
                </a:cxn>
                <a:cxn ang="0">
                  <a:pos x="149" y="187"/>
                </a:cxn>
                <a:cxn ang="0">
                  <a:pos x="164" y="160"/>
                </a:cxn>
                <a:cxn ang="0">
                  <a:pos x="171" y="124"/>
                </a:cxn>
                <a:cxn ang="0">
                  <a:pos x="169" y="105"/>
                </a:cxn>
                <a:cxn ang="0">
                  <a:pos x="160" y="86"/>
                </a:cxn>
                <a:cxn ang="0">
                  <a:pos x="133" y="73"/>
                </a:cxn>
                <a:cxn ang="0">
                  <a:pos x="109" y="73"/>
                </a:cxn>
                <a:cxn ang="0">
                  <a:pos x="90" y="80"/>
                </a:cxn>
                <a:cxn ang="0">
                  <a:pos x="73" y="103"/>
                </a:cxn>
                <a:cxn ang="0">
                  <a:pos x="71" y="120"/>
                </a:cxn>
                <a:cxn ang="0">
                  <a:pos x="73" y="149"/>
                </a:cxn>
                <a:cxn ang="0">
                  <a:pos x="84" y="177"/>
                </a:cxn>
                <a:cxn ang="0">
                  <a:pos x="112" y="196"/>
                </a:cxn>
              </a:cxnLst>
              <a:rect l="0" t="0" r="r" b="b"/>
              <a:pathLst>
                <a:path w="242" h="261">
                  <a:moveTo>
                    <a:pt x="112" y="196"/>
                  </a:moveTo>
                  <a:lnTo>
                    <a:pt x="112" y="202"/>
                  </a:lnTo>
                  <a:lnTo>
                    <a:pt x="112" y="209"/>
                  </a:lnTo>
                  <a:lnTo>
                    <a:pt x="112" y="217"/>
                  </a:lnTo>
                  <a:lnTo>
                    <a:pt x="112" y="227"/>
                  </a:lnTo>
                  <a:lnTo>
                    <a:pt x="112" y="234"/>
                  </a:lnTo>
                  <a:lnTo>
                    <a:pt x="112" y="244"/>
                  </a:lnTo>
                  <a:lnTo>
                    <a:pt x="112" y="251"/>
                  </a:lnTo>
                  <a:lnTo>
                    <a:pt x="112" y="261"/>
                  </a:lnTo>
                  <a:lnTo>
                    <a:pt x="105" y="261"/>
                  </a:lnTo>
                  <a:lnTo>
                    <a:pt x="97" y="259"/>
                  </a:lnTo>
                  <a:lnTo>
                    <a:pt x="92" y="257"/>
                  </a:lnTo>
                  <a:lnTo>
                    <a:pt x="86" y="257"/>
                  </a:lnTo>
                  <a:lnTo>
                    <a:pt x="74" y="251"/>
                  </a:lnTo>
                  <a:lnTo>
                    <a:pt x="65" y="247"/>
                  </a:lnTo>
                  <a:lnTo>
                    <a:pt x="55" y="240"/>
                  </a:lnTo>
                  <a:lnTo>
                    <a:pt x="46" y="234"/>
                  </a:lnTo>
                  <a:lnTo>
                    <a:pt x="36" y="227"/>
                  </a:lnTo>
                  <a:lnTo>
                    <a:pt x="29" y="219"/>
                  </a:lnTo>
                  <a:lnTo>
                    <a:pt x="21" y="208"/>
                  </a:lnTo>
                  <a:lnTo>
                    <a:pt x="15" y="200"/>
                  </a:lnTo>
                  <a:lnTo>
                    <a:pt x="10" y="189"/>
                  </a:lnTo>
                  <a:lnTo>
                    <a:pt x="6" y="177"/>
                  </a:lnTo>
                  <a:lnTo>
                    <a:pt x="4" y="166"/>
                  </a:lnTo>
                  <a:lnTo>
                    <a:pt x="0" y="154"/>
                  </a:lnTo>
                  <a:lnTo>
                    <a:pt x="0" y="141"/>
                  </a:lnTo>
                  <a:lnTo>
                    <a:pt x="0" y="130"/>
                  </a:lnTo>
                  <a:lnTo>
                    <a:pt x="0" y="122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4" y="88"/>
                  </a:lnTo>
                  <a:lnTo>
                    <a:pt x="8" y="76"/>
                  </a:lnTo>
                  <a:lnTo>
                    <a:pt x="12" y="65"/>
                  </a:lnTo>
                  <a:lnTo>
                    <a:pt x="17" y="54"/>
                  </a:lnTo>
                  <a:lnTo>
                    <a:pt x="23" y="44"/>
                  </a:lnTo>
                  <a:lnTo>
                    <a:pt x="33" y="36"/>
                  </a:lnTo>
                  <a:lnTo>
                    <a:pt x="38" y="27"/>
                  </a:lnTo>
                  <a:lnTo>
                    <a:pt x="50" y="19"/>
                  </a:lnTo>
                  <a:lnTo>
                    <a:pt x="57" y="14"/>
                  </a:lnTo>
                  <a:lnTo>
                    <a:pt x="69" y="8"/>
                  </a:lnTo>
                  <a:lnTo>
                    <a:pt x="80" y="4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7" y="0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79" y="10"/>
                  </a:lnTo>
                  <a:lnTo>
                    <a:pt x="188" y="14"/>
                  </a:lnTo>
                  <a:lnTo>
                    <a:pt x="198" y="19"/>
                  </a:lnTo>
                  <a:lnTo>
                    <a:pt x="207" y="27"/>
                  </a:lnTo>
                  <a:lnTo>
                    <a:pt x="215" y="35"/>
                  </a:lnTo>
                  <a:lnTo>
                    <a:pt x="221" y="42"/>
                  </a:lnTo>
                  <a:lnTo>
                    <a:pt x="227" y="52"/>
                  </a:lnTo>
                  <a:lnTo>
                    <a:pt x="232" y="61"/>
                  </a:lnTo>
                  <a:lnTo>
                    <a:pt x="234" y="65"/>
                  </a:lnTo>
                  <a:lnTo>
                    <a:pt x="234" y="71"/>
                  </a:lnTo>
                  <a:lnTo>
                    <a:pt x="236" y="76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7"/>
                  </a:lnTo>
                  <a:lnTo>
                    <a:pt x="240" y="103"/>
                  </a:lnTo>
                  <a:lnTo>
                    <a:pt x="242" y="111"/>
                  </a:lnTo>
                  <a:lnTo>
                    <a:pt x="240" y="116"/>
                  </a:lnTo>
                  <a:lnTo>
                    <a:pt x="240" y="122"/>
                  </a:lnTo>
                  <a:lnTo>
                    <a:pt x="240" y="128"/>
                  </a:lnTo>
                  <a:lnTo>
                    <a:pt x="238" y="135"/>
                  </a:lnTo>
                  <a:lnTo>
                    <a:pt x="236" y="141"/>
                  </a:lnTo>
                  <a:lnTo>
                    <a:pt x="234" y="149"/>
                  </a:lnTo>
                  <a:lnTo>
                    <a:pt x="234" y="154"/>
                  </a:lnTo>
                  <a:lnTo>
                    <a:pt x="232" y="162"/>
                  </a:lnTo>
                  <a:lnTo>
                    <a:pt x="228" y="173"/>
                  </a:lnTo>
                  <a:lnTo>
                    <a:pt x="223" y="187"/>
                  </a:lnTo>
                  <a:lnTo>
                    <a:pt x="217" y="198"/>
                  </a:lnTo>
                  <a:lnTo>
                    <a:pt x="211" y="209"/>
                  </a:lnTo>
                  <a:lnTo>
                    <a:pt x="202" y="219"/>
                  </a:lnTo>
                  <a:lnTo>
                    <a:pt x="194" y="228"/>
                  </a:lnTo>
                  <a:lnTo>
                    <a:pt x="185" y="236"/>
                  </a:lnTo>
                  <a:lnTo>
                    <a:pt x="175" y="246"/>
                  </a:lnTo>
                  <a:lnTo>
                    <a:pt x="164" y="251"/>
                  </a:lnTo>
                  <a:lnTo>
                    <a:pt x="152" y="255"/>
                  </a:lnTo>
                  <a:lnTo>
                    <a:pt x="141" y="259"/>
                  </a:lnTo>
                  <a:lnTo>
                    <a:pt x="130" y="261"/>
                  </a:lnTo>
                  <a:lnTo>
                    <a:pt x="130" y="251"/>
                  </a:lnTo>
                  <a:lnTo>
                    <a:pt x="130" y="244"/>
                  </a:lnTo>
                  <a:lnTo>
                    <a:pt x="130" y="234"/>
                  </a:lnTo>
                  <a:lnTo>
                    <a:pt x="130" y="227"/>
                  </a:lnTo>
                  <a:lnTo>
                    <a:pt x="130" y="217"/>
                  </a:lnTo>
                  <a:lnTo>
                    <a:pt x="130" y="209"/>
                  </a:lnTo>
                  <a:lnTo>
                    <a:pt x="130" y="202"/>
                  </a:lnTo>
                  <a:lnTo>
                    <a:pt x="130" y="196"/>
                  </a:lnTo>
                  <a:lnTo>
                    <a:pt x="139" y="192"/>
                  </a:lnTo>
                  <a:lnTo>
                    <a:pt x="149" y="187"/>
                  </a:lnTo>
                  <a:lnTo>
                    <a:pt x="154" y="179"/>
                  </a:lnTo>
                  <a:lnTo>
                    <a:pt x="162" y="171"/>
                  </a:lnTo>
                  <a:lnTo>
                    <a:pt x="164" y="160"/>
                  </a:lnTo>
                  <a:lnTo>
                    <a:pt x="168" y="149"/>
                  </a:lnTo>
                  <a:lnTo>
                    <a:pt x="169" y="135"/>
                  </a:lnTo>
                  <a:lnTo>
                    <a:pt x="171" y="124"/>
                  </a:lnTo>
                  <a:lnTo>
                    <a:pt x="169" y="116"/>
                  </a:lnTo>
                  <a:lnTo>
                    <a:pt x="169" y="111"/>
                  </a:lnTo>
                  <a:lnTo>
                    <a:pt x="169" y="105"/>
                  </a:lnTo>
                  <a:lnTo>
                    <a:pt x="168" y="101"/>
                  </a:lnTo>
                  <a:lnTo>
                    <a:pt x="164" y="92"/>
                  </a:lnTo>
                  <a:lnTo>
                    <a:pt x="160" y="86"/>
                  </a:lnTo>
                  <a:lnTo>
                    <a:pt x="152" y="78"/>
                  </a:lnTo>
                  <a:lnTo>
                    <a:pt x="145" y="75"/>
                  </a:lnTo>
                  <a:lnTo>
                    <a:pt x="133" y="73"/>
                  </a:lnTo>
                  <a:lnTo>
                    <a:pt x="124" y="73"/>
                  </a:lnTo>
                  <a:lnTo>
                    <a:pt x="116" y="73"/>
                  </a:lnTo>
                  <a:lnTo>
                    <a:pt x="109" y="73"/>
                  </a:lnTo>
                  <a:lnTo>
                    <a:pt x="103" y="75"/>
                  </a:lnTo>
                  <a:lnTo>
                    <a:pt x="99" y="76"/>
                  </a:lnTo>
                  <a:lnTo>
                    <a:pt x="90" y="80"/>
                  </a:lnTo>
                  <a:lnTo>
                    <a:pt x="84" y="86"/>
                  </a:lnTo>
                  <a:lnTo>
                    <a:pt x="76" y="94"/>
                  </a:lnTo>
                  <a:lnTo>
                    <a:pt x="73" y="103"/>
                  </a:lnTo>
                  <a:lnTo>
                    <a:pt x="73" y="107"/>
                  </a:lnTo>
                  <a:lnTo>
                    <a:pt x="71" y="113"/>
                  </a:lnTo>
                  <a:lnTo>
                    <a:pt x="71" y="120"/>
                  </a:lnTo>
                  <a:lnTo>
                    <a:pt x="71" y="126"/>
                  </a:lnTo>
                  <a:lnTo>
                    <a:pt x="71" y="137"/>
                  </a:lnTo>
                  <a:lnTo>
                    <a:pt x="73" y="149"/>
                  </a:lnTo>
                  <a:lnTo>
                    <a:pt x="74" y="158"/>
                  </a:lnTo>
                  <a:lnTo>
                    <a:pt x="80" y="170"/>
                  </a:lnTo>
                  <a:lnTo>
                    <a:pt x="84" y="177"/>
                  </a:lnTo>
                  <a:lnTo>
                    <a:pt x="92" y="187"/>
                  </a:lnTo>
                  <a:lnTo>
                    <a:pt x="101" y="190"/>
                  </a:lnTo>
                  <a:lnTo>
                    <a:pt x="112" y="196"/>
                  </a:lnTo>
                  <a:lnTo>
                    <a:pt x="112" y="1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205038" y="4983163"/>
              <a:ext cx="203200" cy="173038"/>
            </a:xfrm>
            <a:custGeom>
              <a:avLst/>
              <a:gdLst/>
              <a:ahLst/>
              <a:cxnLst>
                <a:cxn ang="0">
                  <a:pos x="12" y="179"/>
                </a:cxn>
                <a:cxn ang="0">
                  <a:pos x="19" y="167"/>
                </a:cxn>
                <a:cxn ang="0">
                  <a:pos x="29" y="154"/>
                </a:cxn>
                <a:cxn ang="0">
                  <a:pos x="38" y="141"/>
                </a:cxn>
                <a:cxn ang="0">
                  <a:pos x="46" y="127"/>
                </a:cxn>
                <a:cxn ang="0">
                  <a:pos x="59" y="114"/>
                </a:cxn>
                <a:cxn ang="0">
                  <a:pos x="72" y="99"/>
                </a:cxn>
                <a:cxn ang="0">
                  <a:pos x="86" y="84"/>
                </a:cxn>
                <a:cxn ang="0">
                  <a:pos x="101" y="69"/>
                </a:cxn>
                <a:cxn ang="0">
                  <a:pos x="116" y="53"/>
                </a:cxn>
                <a:cxn ang="0">
                  <a:pos x="133" y="40"/>
                </a:cxn>
                <a:cxn ang="0">
                  <a:pos x="150" y="27"/>
                </a:cxn>
                <a:cxn ang="0">
                  <a:pos x="169" y="15"/>
                </a:cxn>
                <a:cxn ang="0">
                  <a:pos x="188" y="6"/>
                </a:cxn>
                <a:cxn ang="0">
                  <a:pos x="200" y="2"/>
                </a:cxn>
                <a:cxn ang="0">
                  <a:pos x="217" y="0"/>
                </a:cxn>
                <a:cxn ang="0">
                  <a:pos x="230" y="0"/>
                </a:cxn>
                <a:cxn ang="0">
                  <a:pos x="244" y="0"/>
                </a:cxn>
                <a:cxn ang="0">
                  <a:pos x="251" y="6"/>
                </a:cxn>
                <a:cxn ang="0">
                  <a:pos x="257" y="15"/>
                </a:cxn>
                <a:cxn ang="0">
                  <a:pos x="253" y="31"/>
                </a:cxn>
                <a:cxn ang="0">
                  <a:pos x="245" y="42"/>
                </a:cxn>
                <a:cxn ang="0">
                  <a:pos x="232" y="50"/>
                </a:cxn>
                <a:cxn ang="0">
                  <a:pos x="215" y="61"/>
                </a:cxn>
                <a:cxn ang="0">
                  <a:pos x="200" y="69"/>
                </a:cxn>
                <a:cxn ang="0">
                  <a:pos x="186" y="80"/>
                </a:cxn>
                <a:cxn ang="0">
                  <a:pos x="169" y="91"/>
                </a:cxn>
                <a:cxn ang="0">
                  <a:pos x="154" y="105"/>
                </a:cxn>
                <a:cxn ang="0">
                  <a:pos x="137" y="118"/>
                </a:cxn>
                <a:cxn ang="0">
                  <a:pos x="122" y="131"/>
                </a:cxn>
                <a:cxn ang="0">
                  <a:pos x="107" y="145"/>
                </a:cxn>
                <a:cxn ang="0">
                  <a:pos x="91" y="160"/>
                </a:cxn>
                <a:cxn ang="0">
                  <a:pos x="80" y="175"/>
                </a:cxn>
                <a:cxn ang="0">
                  <a:pos x="69" y="188"/>
                </a:cxn>
                <a:cxn ang="0">
                  <a:pos x="63" y="202"/>
                </a:cxn>
                <a:cxn ang="0">
                  <a:pos x="57" y="209"/>
                </a:cxn>
                <a:cxn ang="0">
                  <a:pos x="40" y="213"/>
                </a:cxn>
                <a:cxn ang="0">
                  <a:pos x="29" y="217"/>
                </a:cxn>
                <a:cxn ang="0">
                  <a:pos x="15" y="217"/>
                </a:cxn>
                <a:cxn ang="0">
                  <a:pos x="6" y="215"/>
                </a:cxn>
                <a:cxn ang="0">
                  <a:pos x="0" y="207"/>
                </a:cxn>
                <a:cxn ang="0">
                  <a:pos x="6" y="192"/>
                </a:cxn>
                <a:cxn ang="0">
                  <a:pos x="12" y="183"/>
                </a:cxn>
              </a:cxnLst>
              <a:rect l="0" t="0" r="r" b="b"/>
              <a:pathLst>
                <a:path w="257" h="219">
                  <a:moveTo>
                    <a:pt x="12" y="183"/>
                  </a:moveTo>
                  <a:lnTo>
                    <a:pt x="12" y="179"/>
                  </a:lnTo>
                  <a:lnTo>
                    <a:pt x="15" y="175"/>
                  </a:lnTo>
                  <a:lnTo>
                    <a:pt x="19" y="167"/>
                  </a:lnTo>
                  <a:lnTo>
                    <a:pt x="27" y="160"/>
                  </a:lnTo>
                  <a:lnTo>
                    <a:pt x="29" y="154"/>
                  </a:lnTo>
                  <a:lnTo>
                    <a:pt x="33" y="148"/>
                  </a:lnTo>
                  <a:lnTo>
                    <a:pt x="38" y="141"/>
                  </a:lnTo>
                  <a:lnTo>
                    <a:pt x="42" y="135"/>
                  </a:lnTo>
                  <a:lnTo>
                    <a:pt x="46" y="127"/>
                  </a:lnTo>
                  <a:lnTo>
                    <a:pt x="52" y="122"/>
                  </a:lnTo>
                  <a:lnTo>
                    <a:pt x="59" y="114"/>
                  </a:lnTo>
                  <a:lnTo>
                    <a:pt x="67" y="108"/>
                  </a:lnTo>
                  <a:lnTo>
                    <a:pt x="72" y="99"/>
                  </a:lnTo>
                  <a:lnTo>
                    <a:pt x="78" y="91"/>
                  </a:lnTo>
                  <a:lnTo>
                    <a:pt x="86" y="84"/>
                  </a:lnTo>
                  <a:lnTo>
                    <a:pt x="93" y="76"/>
                  </a:lnTo>
                  <a:lnTo>
                    <a:pt x="101" y="69"/>
                  </a:lnTo>
                  <a:lnTo>
                    <a:pt x="109" y="61"/>
                  </a:lnTo>
                  <a:lnTo>
                    <a:pt x="116" y="53"/>
                  </a:lnTo>
                  <a:lnTo>
                    <a:pt x="126" y="48"/>
                  </a:lnTo>
                  <a:lnTo>
                    <a:pt x="133" y="40"/>
                  </a:lnTo>
                  <a:lnTo>
                    <a:pt x="143" y="34"/>
                  </a:lnTo>
                  <a:lnTo>
                    <a:pt x="150" y="27"/>
                  </a:lnTo>
                  <a:lnTo>
                    <a:pt x="160" y="21"/>
                  </a:lnTo>
                  <a:lnTo>
                    <a:pt x="169" y="15"/>
                  </a:lnTo>
                  <a:lnTo>
                    <a:pt x="177" y="12"/>
                  </a:lnTo>
                  <a:lnTo>
                    <a:pt x="188" y="6"/>
                  </a:lnTo>
                  <a:lnTo>
                    <a:pt x="198" y="2"/>
                  </a:lnTo>
                  <a:lnTo>
                    <a:pt x="200" y="2"/>
                  </a:lnTo>
                  <a:lnTo>
                    <a:pt x="211" y="0"/>
                  </a:lnTo>
                  <a:lnTo>
                    <a:pt x="217" y="0"/>
                  </a:lnTo>
                  <a:lnTo>
                    <a:pt x="223" y="0"/>
                  </a:lnTo>
                  <a:lnTo>
                    <a:pt x="230" y="0"/>
                  </a:lnTo>
                  <a:lnTo>
                    <a:pt x="238" y="0"/>
                  </a:lnTo>
                  <a:lnTo>
                    <a:pt x="244" y="0"/>
                  </a:lnTo>
                  <a:lnTo>
                    <a:pt x="249" y="4"/>
                  </a:lnTo>
                  <a:lnTo>
                    <a:pt x="251" y="6"/>
                  </a:lnTo>
                  <a:lnTo>
                    <a:pt x="257" y="12"/>
                  </a:lnTo>
                  <a:lnTo>
                    <a:pt x="257" y="15"/>
                  </a:lnTo>
                  <a:lnTo>
                    <a:pt x="257" y="23"/>
                  </a:lnTo>
                  <a:lnTo>
                    <a:pt x="253" y="31"/>
                  </a:lnTo>
                  <a:lnTo>
                    <a:pt x="249" y="42"/>
                  </a:lnTo>
                  <a:lnTo>
                    <a:pt x="245" y="42"/>
                  </a:lnTo>
                  <a:lnTo>
                    <a:pt x="240" y="46"/>
                  </a:lnTo>
                  <a:lnTo>
                    <a:pt x="232" y="50"/>
                  </a:lnTo>
                  <a:lnTo>
                    <a:pt x="223" y="57"/>
                  </a:lnTo>
                  <a:lnTo>
                    <a:pt x="215" y="61"/>
                  </a:lnTo>
                  <a:lnTo>
                    <a:pt x="209" y="65"/>
                  </a:lnTo>
                  <a:lnTo>
                    <a:pt x="200" y="69"/>
                  </a:lnTo>
                  <a:lnTo>
                    <a:pt x="194" y="74"/>
                  </a:lnTo>
                  <a:lnTo>
                    <a:pt x="186" y="80"/>
                  </a:lnTo>
                  <a:lnTo>
                    <a:pt x="177" y="86"/>
                  </a:lnTo>
                  <a:lnTo>
                    <a:pt x="169" y="91"/>
                  </a:lnTo>
                  <a:lnTo>
                    <a:pt x="164" y="99"/>
                  </a:lnTo>
                  <a:lnTo>
                    <a:pt x="154" y="105"/>
                  </a:lnTo>
                  <a:lnTo>
                    <a:pt x="147" y="110"/>
                  </a:lnTo>
                  <a:lnTo>
                    <a:pt x="137" y="118"/>
                  </a:lnTo>
                  <a:lnTo>
                    <a:pt x="129" y="126"/>
                  </a:lnTo>
                  <a:lnTo>
                    <a:pt x="122" y="131"/>
                  </a:lnTo>
                  <a:lnTo>
                    <a:pt x="114" y="139"/>
                  </a:lnTo>
                  <a:lnTo>
                    <a:pt x="107" y="145"/>
                  </a:lnTo>
                  <a:lnTo>
                    <a:pt x="101" y="154"/>
                  </a:lnTo>
                  <a:lnTo>
                    <a:pt x="91" y="160"/>
                  </a:lnTo>
                  <a:lnTo>
                    <a:pt x="86" y="167"/>
                  </a:lnTo>
                  <a:lnTo>
                    <a:pt x="80" y="175"/>
                  </a:lnTo>
                  <a:lnTo>
                    <a:pt x="74" y="181"/>
                  </a:lnTo>
                  <a:lnTo>
                    <a:pt x="69" y="188"/>
                  </a:lnTo>
                  <a:lnTo>
                    <a:pt x="67" y="194"/>
                  </a:lnTo>
                  <a:lnTo>
                    <a:pt x="63" y="202"/>
                  </a:lnTo>
                  <a:lnTo>
                    <a:pt x="61" y="209"/>
                  </a:lnTo>
                  <a:lnTo>
                    <a:pt x="57" y="209"/>
                  </a:lnTo>
                  <a:lnTo>
                    <a:pt x="48" y="213"/>
                  </a:lnTo>
                  <a:lnTo>
                    <a:pt x="40" y="213"/>
                  </a:lnTo>
                  <a:lnTo>
                    <a:pt x="34" y="215"/>
                  </a:lnTo>
                  <a:lnTo>
                    <a:pt x="29" y="217"/>
                  </a:lnTo>
                  <a:lnTo>
                    <a:pt x="23" y="219"/>
                  </a:lnTo>
                  <a:lnTo>
                    <a:pt x="15" y="217"/>
                  </a:lnTo>
                  <a:lnTo>
                    <a:pt x="10" y="217"/>
                  </a:lnTo>
                  <a:lnTo>
                    <a:pt x="6" y="215"/>
                  </a:lnTo>
                  <a:lnTo>
                    <a:pt x="4" y="213"/>
                  </a:lnTo>
                  <a:lnTo>
                    <a:pt x="0" y="207"/>
                  </a:lnTo>
                  <a:lnTo>
                    <a:pt x="2" y="200"/>
                  </a:lnTo>
                  <a:lnTo>
                    <a:pt x="6" y="192"/>
                  </a:lnTo>
                  <a:lnTo>
                    <a:pt x="12" y="183"/>
                  </a:lnTo>
                  <a:lnTo>
                    <a:pt x="12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085850" y="5635626"/>
              <a:ext cx="192087" cy="209550"/>
            </a:xfrm>
            <a:custGeom>
              <a:avLst/>
              <a:gdLst/>
              <a:ahLst/>
              <a:cxnLst>
                <a:cxn ang="0">
                  <a:pos x="112" y="209"/>
                </a:cxn>
                <a:cxn ang="0">
                  <a:pos x="112" y="236"/>
                </a:cxn>
                <a:cxn ang="0">
                  <a:pos x="112" y="264"/>
                </a:cxn>
                <a:cxn ang="0">
                  <a:pos x="93" y="259"/>
                </a:cxn>
                <a:cxn ang="0">
                  <a:pos x="66" y="249"/>
                </a:cxn>
                <a:cxn ang="0">
                  <a:pos x="38" y="228"/>
                </a:cxn>
                <a:cxn ang="0">
                  <a:pos x="17" y="200"/>
                </a:cxn>
                <a:cxn ang="0">
                  <a:pos x="3" y="165"/>
                </a:cxn>
                <a:cxn ang="0">
                  <a:pos x="0" y="129"/>
                </a:cxn>
                <a:cxn ang="0">
                  <a:pos x="0" y="110"/>
                </a:cxn>
                <a:cxn ang="0">
                  <a:pos x="9" y="78"/>
                </a:cxn>
                <a:cxn ang="0">
                  <a:pos x="24" y="46"/>
                </a:cxn>
                <a:cxn ang="0">
                  <a:pos x="49" y="21"/>
                </a:cxn>
                <a:cxn ang="0">
                  <a:pos x="80" y="4"/>
                </a:cxn>
                <a:cxn ang="0">
                  <a:pos x="106" y="0"/>
                </a:cxn>
                <a:cxn ang="0">
                  <a:pos x="125" y="0"/>
                </a:cxn>
                <a:cxn ang="0">
                  <a:pos x="144" y="2"/>
                </a:cxn>
                <a:cxn ang="0">
                  <a:pos x="178" y="10"/>
                </a:cxn>
                <a:cxn ang="0">
                  <a:pos x="209" y="27"/>
                </a:cxn>
                <a:cxn ang="0">
                  <a:pos x="228" y="51"/>
                </a:cxn>
                <a:cxn ang="0">
                  <a:pos x="239" y="84"/>
                </a:cxn>
                <a:cxn ang="0">
                  <a:pos x="241" y="105"/>
                </a:cxn>
                <a:cxn ang="0">
                  <a:pos x="241" y="124"/>
                </a:cxn>
                <a:cxn ang="0">
                  <a:pos x="237" y="143"/>
                </a:cxn>
                <a:cxn ang="0">
                  <a:pos x="233" y="162"/>
                </a:cxn>
                <a:cxn ang="0">
                  <a:pos x="216" y="198"/>
                </a:cxn>
                <a:cxn ang="0">
                  <a:pos x="194" y="230"/>
                </a:cxn>
                <a:cxn ang="0">
                  <a:pos x="165" y="251"/>
                </a:cxn>
                <a:cxn ang="0">
                  <a:pos x="131" y="264"/>
                </a:cxn>
                <a:cxn ang="0">
                  <a:pos x="131" y="238"/>
                </a:cxn>
                <a:cxn ang="0">
                  <a:pos x="131" y="209"/>
                </a:cxn>
                <a:cxn ang="0">
                  <a:pos x="140" y="192"/>
                </a:cxn>
                <a:cxn ang="0">
                  <a:pos x="163" y="171"/>
                </a:cxn>
                <a:cxn ang="0">
                  <a:pos x="171" y="137"/>
                </a:cxn>
                <a:cxn ang="0">
                  <a:pos x="171" y="112"/>
                </a:cxn>
                <a:cxn ang="0">
                  <a:pos x="165" y="93"/>
                </a:cxn>
                <a:cxn ang="0">
                  <a:pos x="146" y="76"/>
                </a:cxn>
                <a:cxn ang="0">
                  <a:pos x="118" y="72"/>
                </a:cxn>
                <a:cxn ang="0">
                  <a:pos x="100" y="76"/>
                </a:cxn>
                <a:cxn ang="0">
                  <a:pos x="78" y="93"/>
                </a:cxn>
                <a:cxn ang="0">
                  <a:pos x="72" y="114"/>
                </a:cxn>
                <a:cxn ang="0">
                  <a:pos x="72" y="139"/>
                </a:cxn>
                <a:cxn ang="0">
                  <a:pos x="80" y="171"/>
                </a:cxn>
                <a:cxn ang="0">
                  <a:pos x="100" y="192"/>
                </a:cxn>
              </a:cxnLst>
              <a:rect l="0" t="0" r="r" b="b"/>
              <a:pathLst>
                <a:path w="243" h="264">
                  <a:moveTo>
                    <a:pt x="112" y="196"/>
                  </a:moveTo>
                  <a:lnTo>
                    <a:pt x="112" y="202"/>
                  </a:lnTo>
                  <a:lnTo>
                    <a:pt x="112" y="209"/>
                  </a:lnTo>
                  <a:lnTo>
                    <a:pt x="112" y="219"/>
                  </a:lnTo>
                  <a:lnTo>
                    <a:pt x="112" y="228"/>
                  </a:lnTo>
                  <a:lnTo>
                    <a:pt x="112" y="236"/>
                  </a:lnTo>
                  <a:lnTo>
                    <a:pt x="112" y="245"/>
                  </a:lnTo>
                  <a:lnTo>
                    <a:pt x="112" y="255"/>
                  </a:lnTo>
                  <a:lnTo>
                    <a:pt x="112" y="264"/>
                  </a:lnTo>
                  <a:lnTo>
                    <a:pt x="106" y="262"/>
                  </a:lnTo>
                  <a:lnTo>
                    <a:pt x="99" y="260"/>
                  </a:lnTo>
                  <a:lnTo>
                    <a:pt x="93" y="259"/>
                  </a:lnTo>
                  <a:lnTo>
                    <a:pt x="87" y="259"/>
                  </a:lnTo>
                  <a:lnTo>
                    <a:pt x="76" y="253"/>
                  </a:lnTo>
                  <a:lnTo>
                    <a:pt x="66" y="249"/>
                  </a:lnTo>
                  <a:lnTo>
                    <a:pt x="55" y="241"/>
                  </a:lnTo>
                  <a:lnTo>
                    <a:pt x="45" y="236"/>
                  </a:lnTo>
                  <a:lnTo>
                    <a:pt x="38" y="228"/>
                  </a:lnTo>
                  <a:lnTo>
                    <a:pt x="30" y="221"/>
                  </a:lnTo>
                  <a:lnTo>
                    <a:pt x="22" y="209"/>
                  </a:lnTo>
                  <a:lnTo>
                    <a:pt x="17" y="200"/>
                  </a:lnTo>
                  <a:lnTo>
                    <a:pt x="11" y="188"/>
                  </a:lnTo>
                  <a:lnTo>
                    <a:pt x="7" y="179"/>
                  </a:lnTo>
                  <a:lnTo>
                    <a:pt x="3" y="165"/>
                  </a:lnTo>
                  <a:lnTo>
                    <a:pt x="2" y="154"/>
                  </a:lnTo>
                  <a:lnTo>
                    <a:pt x="0" y="14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2" y="103"/>
                  </a:lnTo>
                  <a:lnTo>
                    <a:pt x="3" y="89"/>
                  </a:lnTo>
                  <a:lnTo>
                    <a:pt x="9" y="78"/>
                  </a:lnTo>
                  <a:lnTo>
                    <a:pt x="11" y="67"/>
                  </a:lnTo>
                  <a:lnTo>
                    <a:pt x="19" y="55"/>
                  </a:lnTo>
                  <a:lnTo>
                    <a:pt x="24" y="46"/>
                  </a:lnTo>
                  <a:lnTo>
                    <a:pt x="32" y="38"/>
                  </a:lnTo>
                  <a:lnTo>
                    <a:pt x="40" y="27"/>
                  </a:lnTo>
                  <a:lnTo>
                    <a:pt x="49" y="21"/>
                  </a:lnTo>
                  <a:lnTo>
                    <a:pt x="59" y="13"/>
                  </a:lnTo>
                  <a:lnTo>
                    <a:pt x="68" y="10"/>
                  </a:lnTo>
                  <a:lnTo>
                    <a:pt x="80" y="4"/>
                  </a:lnTo>
                  <a:lnTo>
                    <a:pt x="91" y="2"/>
                  </a:lnTo>
                  <a:lnTo>
                    <a:pt x="99" y="0"/>
                  </a:lnTo>
                  <a:lnTo>
                    <a:pt x="106" y="0"/>
                  </a:lnTo>
                  <a:lnTo>
                    <a:pt x="112" y="0"/>
                  </a:lnTo>
                  <a:lnTo>
                    <a:pt x="119" y="0"/>
                  </a:lnTo>
                  <a:lnTo>
                    <a:pt x="125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4" y="2"/>
                  </a:lnTo>
                  <a:lnTo>
                    <a:pt x="156" y="4"/>
                  </a:lnTo>
                  <a:lnTo>
                    <a:pt x="169" y="8"/>
                  </a:lnTo>
                  <a:lnTo>
                    <a:pt x="178" y="10"/>
                  </a:lnTo>
                  <a:lnTo>
                    <a:pt x="190" y="15"/>
                  </a:lnTo>
                  <a:lnTo>
                    <a:pt x="199" y="21"/>
                  </a:lnTo>
                  <a:lnTo>
                    <a:pt x="209" y="27"/>
                  </a:lnTo>
                  <a:lnTo>
                    <a:pt x="214" y="34"/>
                  </a:lnTo>
                  <a:lnTo>
                    <a:pt x="222" y="42"/>
                  </a:lnTo>
                  <a:lnTo>
                    <a:pt x="228" y="51"/>
                  </a:lnTo>
                  <a:lnTo>
                    <a:pt x="233" y="61"/>
                  </a:lnTo>
                  <a:lnTo>
                    <a:pt x="235" y="72"/>
                  </a:lnTo>
                  <a:lnTo>
                    <a:pt x="239" y="84"/>
                  </a:lnTo>
                  <a:lnTo>
                    <a:pt x="239" y="89"/>
                  </a:lnTo>
                  <a:lnTo>
                    <a:pt x="241" y="97"/>
                  </a:lnTo>
                  <a:lnTo>
                    <a:pt x="241" y="105"/>
                  </a:lnTo>
                  <a:lnTo>
                    <a:pt x="243" y="110"/>
                  </a:lnTo>
                  <a:lnTo>
                    <a:pt x="241" y="116"/>
                  </a:lnTo>
                  <a:lnTo>
                    <a:pt x="241" y="124"/>
                  </a:lnTo>
                  <a:lnTo>
                    <a:pt x="239" y="129"/>
                  </a:lnTo>
                  <a:lnTo>
                    <a:pt x="239" y="135"/>
                  </a:lnTo>
                  <a:lnTo>
                    <a:pt x="237" y="143"/>
                  </a:lnTo>
                  <a:lnTo>
                    <a:pt x="235" y="148"/>
                  </a:lnTo>
                  <a:lnTo>
                    <a:pt x="233" y="156"/>
                  </a:lnTo>
                  <a:lnTo>
                    <a:pt x="233" y="162"/>
                  </a:lnTo>
                  <a:lnTo>
                    <a:pt x="228" y="173"/>
                  </a:lnTo>
                  <a:lnTo>
                    <a:pt x="224" y="186"/>
                  </a:lnTo>
                  <a:lnTo>
                    <a:pt x="216" y="198"/>
                  </a:lnTo>
                  <a:lnTo>
                    <a:pt x="211" y="209"/>
                  </a:lnTo>
                  <a:lnTo>
                    <a:pt x="203" y="219"/>
                  </a:lnTo>
                  <a:lnTo>
                    <a:pt x="194" y="230"/>
                  </a:lnTo>
                  <a:lnTo>
                    <a:pt x="186" y="238"/>
                  </a:lnTo>
                  <a:lnTo>
                    <a:pt x="176" y="245"/>
                  </a:lnTo>
                  <a:lnTo>
                    <a:pt x="165" y="251"/>
                  </a:lnTo>
                  <a:lnTo>
                    <a:pt x="154" y="257"/>
                  </a:lnTo>
                  <a:lnTo>
                    <a:pt x="142" y="260"/>
                  </a:lnTo>
                  <a:lnTo>
                    <a:pt x="131" y="264"/>
                  </a:lnTo>
                  <a:lnTo>
                    <a:pt x="131" y="255"/>
                  </a:lnTo>
                  <a:lnTo>
                    <a:pt x="131" y="247"/>
                  </a:lnTo>
                  <a:lnTo>
                    <a:pt x="131" y="238"/>
                  </a:lnTo>
                  <a:lnTo>
                    <a:pt x="131" y="228"/>
                  </a:lnTo>
                  <a:lnTo>
                    <a:pt x="131" y="219"/>
                  </a:lnTo>
                  <a:lnTo>
                    <a:pt x="131" y="209"/>
                  </a:lnTo>
                  <a:lnTo>
                    <a:pt x="131" y="202"/>
                  </a:lnTo>
                  <a:lnTo>
                    <a:pt x="131" y="196"/>
                  </a:lnTo>
                  <a:lnTo>
                    <a:pt x="140" y="192"/>
                  </a:lnTo>
                  <a:lnTo>
                    <a:pt x="148" y="188"/>
                  </a:lnTo>
                  <a:lnTo>
                    <a:pt x="156" y="181"/>
                  </a:lnTo>
                  <a:lnTo>
                    <a:pt x="163" y="171"/>
                  </a:lnTo>
                  <a:lnTo>
                    <a:pt x="165" y="160"/>
                  </a:lnTo>
                  <a:lnTo>
                    <a:pt x="169" y="150"/>
                  </a:lnTo>
                  <a:lnTo>
                    <a:pt x="171" y="137"/>
                  </a:lnTo>
                  <a:lnTo>
                    <a:pt x="171" y="127"/>
                  </a:lnTo>
                  <a:lnTo>
                    <a:pt x="171" y="120"/>
                  </a:lnTo>
                  <a:lnTo>
                    <a:pt x="171" y="112"/>
                  </a:lnTo>
                  <a:lnTo>
                    <a:pt x="169" y="108"/>
                  </a:lnTo>
                  <a:lnTo>
                    <a:pt x="169" y="103"/>
                  </a:lnTo>
                  <a:lnTo>
                    <a:pt x="165" y="93"/>
                  </a:lnTo>
                  <a:lnTo>
                    <a:pt x="159" y="88"/>
                  </a:lnTo>
                  <a:lnTo>
                    <a:pt x="152" y="80"/>
                  </a:lnTo>
                  <a:lnTo>
                    <a:pt x="146" y="76"/>
                  </a:lnTo>
                  <a:lnTo>
                    <a:pt x="135" y="72"/>
                  </a:lnTo>
                  <a:lnTo>
                    <a:pt x="123" y="72"/>
                  </a:lnTo>
                  <a:lnTo>
                    <a:pt x="118" y="72"/>
                  </a:lnTo>
                  <a:lnTo>
                    <a:pt x="110" y="72"/>
                  </a:lnTo>
                  <a:lnTo>
                    <a:pt x="104" y="74"/>
                  </a:lnTo>
                  <a:lnTo>
                    <a:pt x="100" y="76"/>
                  </a:lnTo>
                  <a:lnTo>
                    <a:pt x="91" y="80"/>
                  </a:lnTo>
                  <a:lnTo>
                    <a:pt x="83" y="88"/>
                  </a:lnTo>
                  <a:lnTo>
                    <a:pt x="78" y="93"/>
                  </a:lnTo>
                  <a:lnTo>
                    <a:pt x="74" y="105"/>
                  </a:lnTo>
                  <a:lnTo>
                    <a:pt x="72" y="108"/>
                  </a:lnTo>
                  <a:lnTo>
                    <a:pt x="72" y="114"/>
                  </a:lnTo>
                  <a:lnTo>
                    <a:pt x="72" y="122"/>
                  </a:lnTo>
                  <a:lnTo>
                    <a:pt x="72" y="127"/>
                  </a:lnTo>
                  <a:lnTo>
                    <a:pt x="72" y="139"/>
                  </a:lnTo>
                  <a:lnTo>
                    <a:pt x="72" y="150"/>
                  </a:lnTo>
                  <a:lnTo>
                    <a:pt x="76" y="160"/>
                  </a:lnTo>
                  <a:lnTo>
                    <a:pt x="80" y="171"/>
                  </a:lnTo>
                  <a:lnTo>
                    <a:pt x="85" y="179"/>
                  </a:lnTo>
                  <a:lnTo>
                    <a:pt x="93" y="188"/>
                  </a:lnTo>
                  <a:lnTo>
                    <a:pt x="100" y="192"/>
                  </a:lnTo>
                  <a:lnTo>
                    <a:pt x="112" y="196"/>
                  </a:lnTo>
                  <a:lnTo>
                    <a:pt x="112" y="1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157288" y="5789613"/>
              <a:ext cx="47625" cy="555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2" y="0"/>
                </a:cxn>
                <a:cxn ang="0">
                  <a:pos x="61" y="40"/>
                </a:cxn>
                <a:cxn ang="0">
                  <a:pos x="42" y="68"/>
                </a:cxn>
                <a:cxn ang="0">
                  <a:pos x="23" y="68"/>
                </a:cxn>
                <a:cxn ang="0">
                  <a:pos x="0" y="17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61" h="68">
                  <a:moveTo>
                    <a:pt x="23" y="0"/>
                  </a:moveTo>
                  <a:lnTo>
                    <a:pt x="42" y="0"/>
                  </a:lnTo>
                  <a:lnTo>
                    <a:pt x="61" y="40"/>
                  </a:lnTo>
                  <a:lnTo>
                    <a:pt x="42" y="68"/>
                  </a:lnTo>
                  <a:lnTo>
                    <a:pt x="23" y="68"/>
                  </a:lnTo>
                  <a:lnTo>
                    <a:pt x="0" y="17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1020763" y="4787901"/>
              <a:ext cx="2287587" cy="1203325"/>
            </a:xfrm>
            <a:custGeom>
              <a:avLst/>
              <a:gdLst/>
              <a:ahLst/>
              <a:cxnLst>
                <a:cxn ang="0">
                  <a:pos x="247" y="101"/>
                </a:cxn>
                <a:cxn ang="0">
                  <a:pos x="772" y="108"/>
                </a:cxn>
                <a:cxn ang="0">
                  <a:pos x="1359" y="48"/>
                </a:cxn>
                <a:cxn ang="0">
                  <a:pos x="1633" y="0"/>
                </a:cxn>
                <a:cxn ang="0">
                  <a:pos x="1656" y="127"/>
                </a:cxn>
                <a:cxn ang="0">
                  <a:pos x="1517" y="232"/>
                </a:cxn>
                <a:cxn ang="0">
                  <a:pos x="1310" y="321"/>
                </a:cxn>
                <a:cxn ang="0">
                  <a:pos x="1209" y="395"/>
                </a:cxn>
                <a:cxn ang="0">
                  <a:pos x="1568" y="542"/>
                </a:cxn>
                <a:cxn ang="0">
                  <a:pos x="2156" y="692"/>
                </a:cxn>
                <a:cxn ang="0">
                  <a:pos x="2734" y="747"/>
                </a:cxn>
                <a:cxn ang="0">
                  <a:pos x="2701" y="869"/>
                </a:cxn>
                <a:cxn ang="0">
                  <a:pos x="2838" y="889"/>
                </a:cxn>
                <a:cxn ang="0">
                  <a:pos x="2844" y="1013"/>
                </a:cxn>
                <a:cxn ang="0">
                  <a:pos x="2699" y="1072"/>
                </a:cxn>
                <a:cxn ang="0">
                  <a:pos x="2705" y="1180"/>
                </a:cxn>
                <a:cxn ang="0">
                  <a:pos x="2545" y="1254"/>
                </a:cxn>
                <a:cxn ang="0">
                  <a:pos x="2260" y="1321"/>
                </a:cxn>
                <a:cxn ang="0">
                  <a:pos x="2061" y="1416"/>
                </a:cxn>
                <a:cxn ang="0">
                  <a:pos x="1821" y="1501"/>
                </a:cxn>
                <a:cxn ang="0">
                  <a:pos x="1416" y="1496"/>
                </a:cxn>
                <a:cxn ang="0">
                  <a:pos x="1243" y="1463"/>
                </a:cxn>
                <a:cxn ang="0">
                  <a:pos x="981" y="1399"/>
                </a:cxn>
                <a:cxn ang="0">
                  <a:pos x="585" y="1270"/>
                </a:cxn>
                <a:cxn ang="0">
                  <a:pos x="639" y="1233"/>
                </a:cxn>
                <a:cxn ang="0">
                  <a:pos x="916" y="1330"/>
                </a:cxn>
                <a:cxn ang="0">
                  <a:pos x="1266" y="1420"/>
                </a:cxn>
                <a:cxn ang="0">
                  <a:pos x="1578" y="1452"/>
                </a:cxn>
                <a:cxn ang="0">
                  <a:pos x="1783" y="1450"/>
                </a:cxn>
                <a:cxn ang="0">
                  <a:pos x="1943" y="1406"/>
                </a:cxn>
                <a:cxn ang="0">
                  <a:pos x="2028" y="1353"/>
                </a:cxn>
                <a:cxn ang="0">
                  <a:pos x="1812" y="1347"/>
                </a:cxn>
                <a:cxn ang="0">
                  <a:pos x="1526" y="1327"/>
                </a:cxn>
                <a:cxn ang="0">
                  <a:pos x="1327" y="1228"/>
                </a:cxn>
                <a:cxn ang="0">
                  <a:pos x="1595" y="1270"/>
                </a:cxn>
                <a:cxn ang="0">
                  <a:pos x="2089" y="1285"/>
                </a:cxn>
                <a:cxn ang="0">
                  <a:pos x="2608" y="1159"/>
                </a:cxn>
                <a:cxn ang="0">
                  <a:pos x="2545" y="1135"/>
                </a:cxn>
                <a:cxn ang="0">
                  <a:pos x="2188" y="1157"/>
                </a:cxn>
                <a:cxn ang="0">
                  <a:pos x="1751" y="1140"/>
                </a:cxn>
                <a:cxn ang="0">
                  <a:pos x="1658" y="1081"/>
                </a:cxn>
                <a:cxn ang="0">
                  <a:pos x="2091" y="1102"/>
                </a:cxn>
                <a:cxn ang="0">
                  <a:pos x="2591" y="1059"/>
                </a:cxn>
                <a:cxn ang="0">
                  <a:pos x="2804" y="922"/>
                </a:cxn>
                <a:cxn ang="0">
                  <a:pos x="2650" y="912"/>
                </a:cxn>
                <a:cxn ang="0">
                  <a:pos x="2484" y="929"/>
                </a:cxn>
                <a:cxn ang="0">
                  <a:pos x="2171" y="935"/>
                </a:cxn>
                <a:cxn ang="0">
                  <a:pos x="1779" y="891"/>
                </a:cxn>
                <a:cxn ang="0">
                  <a:pos x="1720" y="827"/>
                </a:cxn>
                <a:cxn ang="0">
                  <a:pos x="2083" y="884"/>
                </a:cxn>
                <a:cxn ang="0">
                  <a:pos x="2511" y="878"/>
                </a:cxn>
                <a:cxn ang="0">
                  <a:pos x="2669" y="775"/>
                </a:cxn>
                <a:cxn ang="0">
                  <a:pos x="2382" y="774"/>
                </a:cxn>
                <a:cxn ang="0">
                  <a:pos x="1812" y="675"/>
                </a:cxn>
                <a:cxn ang="0">
                  <a:pos x="1028" y="367"/>
                </a:cxn>
                <a:cxn ang="0">
                  <a:pos x="1089" y="316"/>
                </a:cxn>
                <a:cxn ang="0">
                  <a:pos x="1294" y="266"/>
                </a:cxn>
                <a:cxn ang="0">
                  <a:pos x="1526" y="162"/>
                </a:cxn>
                <a:cxn ang="0">
                  <a:pos x="1604" y="40"/>
                </a:cxn>
                <a:cxn ang="0">
                  <a:pos x="1464" y="72"/>
                </a:cxn>
                <a:cxn ang="0">
                  <a:pos x="1146" y="133"/>
                </a:cxn>
                <a:cxn ang="0">
                  <a:pos x="555" y="165"/>
                </a:cxn>
              </a:cxnLst>
              <a:rect l="0" t="0" r="r" b="b"/>
              <a:pathLst>
                <a:path w="2882" h="1517">
                  <a:moveTo>
                    <a:pt x="6" y="86"/>
                  </a:moveTo>
                  <a:lnTo>
                    <a:pt x="8" y="86"/>
                  </a:lnTo>
                  <a:lnTo>
                    <a:pt x="17" y="86"/>
                  </a:lnTo>
                  <a:lnTo>
                    <a:pt x="23" y="86"/>
                  </a:lnTo>
                  <a:lnTo>
                    <a:pt x="28" y="86"/>
                  </a:lnTo>
                  <a:lnTo>
                    <a:pt x="38" y="88"/>
                  </a:lnTo>
                  <a:lnTo>
                    <a:pt x="47" y="89"/>
                  </a:lnTo>
                  <a:lnTo>
                    <a:pt x="59" y="89"/>
                  </a:lnTo>
                  <a:lnTo>
                    <a:pt x="70" y="89"/>
                  </a:lnTo>
                  <a:lnTo>
                    <a:pt x="84" y="91"/>
                  </a:lnTo>
                  <a:lnTo>
                    <a:pt x="99" y="91"/>
                  </a:lnTo>
                  <a:lnTo>
                    <a:pt x="114" y="91"/>
                  </a:lnTo>
                  <a:lnTo>
                    <a:pt x="131" y="93"/>
                  </a:lnTo>
                  <a:lnTo>
                    <a:pt x="148" y="95"/>
                  </a:lnTo>
                  <a:lnTo>
                    <a:pt x="167" y="97"/>
                  </a:lnTo>
                  <a:lnTo>
                    <a:pt x="184" y="97"/>
                  </a:lnTo>
                  <a:lnTo>
                    <a:pt x="205" y="99"/>
                  </a:lnTo>
                  <a:lnTo>
                    <a:pt x="224" y="99"/>
                  </a:lnTo>
                  <a:lnTo>
                    <a:pt x="247" y="101"/>
                  </a:lnTo>
                  <a:lnTo>
                    <a:pt x="268" y="101"/>
                  </a:lnTo>
                  <a:lnTo>
                    <a:pt x="293" y="103"/>
                  </a:lnTo>
                  <a:lnTo>
                    <a:pt x="315" y="103"/>
                  </a:lnTo>
                  <a:lnTo>
                    <a:pt x="342" y="107"/>
                  </a:lnTo>
                  <a:lnTo>
                    <a:pt x="367" y="107"/>
                  </a:lnTo>
                  <a:lnTo>
                    <a:pt x="393" y="107"/>
                  </a:lnTo>
                  <a:lnTo>
                    <a:pt x="418" y="107"/>
                  </a:lnTo>
                  <a:lnTo>
                    <a:pt x="447" y="108"/>
                  </a:lnTo>
                  <a:lnTo>
                    <a:pt x="473" y="108"/>
                  </a:lnTo>
                  <a:lnTo>
                    <a:pt x="502" y="108"/>
                  </a:lnTo>
                  <a:lnTo>
                    <a:pt x="530" y="110"/>
                  </a:lnTo>
                  <a:lnTo>
                    <a:pt x="561" y="112"/>
                  </a:lnTo>
                  <a:lnTo>
                    <a:pt x="589" y="110"/>
                  </a:lnTo>
                  <a:lnTo>
                    <a:pt x="620" y="110"/>
                  </a:lnTo>
                  <a:lnTo>
                    <a:pt x="650" y="110"/>
                  </a:lnTo>
                  <a:lnTo>
                    <a:pt x="680" y="110"/>
                  </a:lnTo>
                  <a:lnTo>
                    <a:pt x="711" y="108"/>
                  </a:lnTo>
                  <a:lnTo>
                    <a:pt x="741" y="108"/>
                  </a:lnTo>
                  <a:lnTo>
                    <a:pt x="772" y="108"/>
                  </a:lnTo>
                  <a:lnTo>
                    <a:pt x="804" y="108"/>
                  </a:lnTo>
                  <a:lnTo>
                    <a:pt x="834" y="107"/>
                  </a:lnTo>
                  <a:lnTo>
                    <a:pt x="867" y="105"/>
                  </a:lnTo>
                  <a:lnTo>
                    <a:pt x="899" y="103"/>
                  </a:lnTo>
                  <a:lnTo>
                    <a:pt x="931" y="101"/>
                  </a:lnTo>
                  <a:lnTo>
                    <a:pt x="962" y="99"/>
                  </a:lnTo>
                  <a:lnTo>
                    <a:pt x="994" y="97"/>
                  </a:lnTo>
                  <a:lnTo>
                    <a:pt x="1026" y="95"/>
                  </a:lnTo>
                  <a:lnTo>
                    <a:pt x="1057" y="91"/>
                  </a:lnTo>
                  <a:lnTo>
                    <a:pt x="1089" y="88"/>
                  </a:lnTo>
                  <a:lnTo>
                    <a:pt x="1120" y="84"/>
                  </a:lnTo>
                  <a:lnTo>
                    <a:pt x="1150" y="82"/>
                  </a:lnTo>
                  <a:lnTo>
                    <a:pt x="1180" y="78"/>
                  </a:lnTo>
                  <a:lnTo>
                    <a:pt x="1211" y="72"/>
                  </a:lnTo>
                  <a:lnTo>
                    <a:pt x="1241" y="69"/>
                  </a:lnTo>
                  <a:lnTo>
                    <a:pt x="1270" y="63"/>
                  </a:lnTo>
                  <a:lnTo>
                    <a:pt x="1302" y="59"/>
                  </a:lnTo>
                  <a:lnTo>
                    <a:pt x="1331" y="53"/>
                  </a:lnTo>
                  <a:lnTo>
                    <a:pt x="1359" y="48"/>
                  </a:lnTo>
                  <a:lnTo>
                    <a:pt x="1388" y="40"/>
                  </a:lnTo>
                  <a:lnTo>
                    <a:pt x="1416" y="34"/>
                  </a:lnTo>
                  <a:lnTo>
                    <a:pt x="1441" y="29"/>
                  </a:lnTo>
                  <a:lnTo>
                    <a:pt x="1469" y="21"/>
                  </a:lnTo>
                  <a:lnTo>
                    <a:pt x="1496" y="13"/>
                  </a:lnTo>
                  <a:lnTo>
                    <a:pt x="1521" y="6"/>
                  </a:lnTo>
                  <a:lnTo>
                    <a:pt x="1525" y="6"/>
                  </a:lnTo>
                  <a:lnTo>
                    <a:pt x="1532" y="4"/>
                  </a:lnTo>
                  <a:lnTo>
                    <a:pt x="1538" y="4"/>
                  </a:lnTo>
                  <a:lnTo>
                    <a:pt x="1545" y="2"/>
                  </a:lnTo>
                  <a:lnTo>
                    <a:pt x="1553" y="0"/>
                  </a:lnTo>
                  <a:lnTo>
                    <a:pt x="1563" y="0"/>
                  </a:lnTo>
                  <a:lnTo>
                    <a:pt x="1570" y="0"/>
                  </a:lnTo>
                  <a:lnTo>
                    <a:pt x="1582" y="0"/>
                  </a:lnTo>
                  <a:lnTo>
                    <a:pt x="1591" y="0"/>
                  </a:lnTo>
                  <a:lnTo>
                    <a:pt x="1601" y="0"/>
                  </a:lnTo>
                  <a:lnTo>
                    <a:pt x="1612" y="0"/>
                  </a:lnTo>
                  <a:lnTo>
                    <a:pt x="1621" y="0"/>
                  </a:lnTo>
                  <a:lnTo>
                    <a:pt x="1633" y="0"/>
                  </a:lnTo>
                  <a:lnTo>
                    <a:pt x="1644" y="4"/>
                  </a:lnTo>
                  <a:lnTo>
                    <a:pt x="1652" y="6"/>
                  </a:lnTo>
                  <a:lnTo>
                    <a:pt x="1661" y="10"/>
                  </a:lnTo>
                  <a:lnTo>
                    <a:pt x="1667" y="12"/>
                  </a:lnTo>
                  <a:lnTo>
                    <a:pt x="1675" y="17"/>
                  </a:lnTo>
                  <a:lnTo>
                    <a:pt x="1680" y="21"/>
                  </a:lnTo>
                  <a:lnTo>
                    <a:pt x="1686" y="29"/>
                  </a:lnTo>
                  <a:lnTo>
                    <a:pt x="1690" y="34"/>
                  </a:lnTo>
                  <a:lnTo>
                    <a:pt x="1692" y="44"/>
                  </a:lnTo>
                  <a:lnTo>
                    <a:pt x="1692" y="50"/>
                  </a:lnTo>
                  <a:lnTo>
                    <a:pt x="1692" y="61"/>
                  </a:lnTo>
                  <a:lnTo>
                    <a:pt x="1686" y="70"/>
                  </a:lnTo>
                  <a:lnTo>
                    <a:pt x="1684" y="84"/>
                  </a:lnTo>
                  <a:lnTo>
                    <a:pt x="1678" y="89"/>
                  </a:lnTo>
                  <a:lnTo>
                    <a:pt x="1675" y="95"/>
                  </a:lnTo>
                  <a:lnTo>
                    <a:pt x="1671" y="103"/>
                  </a:lnTo>
                  <a:lnTo>
                    <a:pt x="1667" y="110"/>
                  </a:lnTo>
                  <a:lnTo>
                    <a:pt x="1661" y="118"/>
                  </a:lnTo>
                  <a:lnTo>
                    <a:pt x="1656" y="127"/>
                  </a:lnTo>
                  <a:lnTo>
                    <a:pt x="1650" y="135"/>
                  </a:lnTo>
                  <a:lnTo>
                    <a:pt x="1642" y="145"/>
                  </a:lnTo>
                  <a:lnTo>
                    <a:pt x="1640" y="146"/>
                  </a:lnTo>
                  <a:lnTo>
                    <a:pt x="1637" y="150"/>
                  </a:lnTo>
                  <a:lnTo>
                    <a:pt x="1629" y="156"/>
                  </a:lnTo>
                  <a:lnTo>
                    <a:pt x="1618" y="167"/>
                  </a:lnTo>
                  <a:lnTo>
                    <a:pt x="1610" y="171"/>
                  </a:lnTo>
                  <a:lnTo>
                    <a:pt x="1604" y="177"/>
                  </a:lnTo>
                  <a:lnTo>
                    <a:pt x="1595" y="184"/>
                  </a:lnTo>
                  <a:lnTo>
                    <a:pt x="1587" y="190"/>
                  </a:lnTo>
                  <a:lnTo>
                    <a:pt x="1576" y="198"/>
                  </a:lnTo>
                  <a:lnTo>
                    <a:pt x="1564" y="203"/>
                  </a:lnTo>
                  <a:lnTo>
                    <a:pt x="1559" y="207"/>
                  </a:lnTo>
                  <a:lnTo>
                    <a:pt x="1553" y="213"/>
                  </a:lnTo>
                  <a:lnTo>
                    <a:pt x="1547" y="217"/>
                  </a:lnTo>
                  <a:lnTo>
                    <a:pt x="1542" y="221"/>
                  </a:lnTo>
                  <a:lnTo>
                    <a:pt x="1532" y="224"/>
                  </a:lnTo>
                  <a:lnTo>
                    <a:pt x="1525" y="228"/>
                  </a:lnTo>
                  <a:lnTo>
                    <a:pt x="1517" y="232"/>
                  </a:lnTo>
                  <a:lnTo>
                    <a:pt x="1509" y="238"/>
                  </a:lnTo>
                  <a:lnTo>
                    <a:pt x="1500" y="241"/>
                  </a:lnTo>
                  <a:lnTo>
                    <a:pt x="1492" y="245"/>
                  </a:lnTo>
                  <a:lnTo>
                    <a:pt x="1483" y="249"/>
                  </a:lnTo>
                  <a:lnTo>
                    <a:pt x="1475" y="255"/>
                  </a:lnTo>
                  <a:lnTo>
                    <a:pt x="1464" y="259"/>
                  </a:lnTo>
                  <a:lnTo>
                    <a:pt x="1454" y="264"/>
                  </a:lnTo>
                  <a:lnTo>
                    <a:pt x="1445" y="268"/>
                  </a:lnTo>
                  <a:lnTo>
                    <a:pt x="1433" y="274"/>
                  </a:lnTo>
                  <a:lnTo>
                    <a:pt x="1422" y="278"/>
                  </a:lnTo>
                  <a:lnTo>
                    <a:pt x="1412" y="283"/>
                  </a:lnTo>
                  <a:lnTo>
                    <a:pt x="1401" y="287"/>
                  </a:lnTo>
                  <a:lnTo>
                    <a:pt x="1390" y="293"/>
                  </a:lnTo>
                  <a:lnTo>
                    <a:pt x="1376" y="297"/>
                  </a:lnTo>
                  <a:lnTo>
                    <a:pt x="1363" y="302"/>
                  </a:lnTo>
                  <a:lnTo>
                    <a:pt x="1350" y="306"/>
                  </a:lnTo>
                  <a:lnTo>
                    <a:pt x="1336" y="312"/>
                  </a:lnTo>
                  <a:lnTo>
                    <a:pt x="1323" y="316"/>
                  </a:lnTo>
                  <a:lnTo>
                    <a:pt x="1310" y="321"/>
                  </a:lnTo>
                  <a:lnTo>
                    <a:pt x="1294" y="325"/>
                  </a:lnTo>
                  <a:lnTo>
                    <a:pt x="1281" y="331"/>
                  </a:lnTo>
                  <a:lnTo>
                    <a:pt x="1266" y="335"/>
                  </a:lnTo>
                  <a:lnTo>
                    <a:pt x="1249" y="340"/>
                  </a:lnTo>
                  <a:lnTo>
                    <a:pt x="1234" y="344"/>
                  </a:lnTo>
                  <a:lnTo>
                    <a:pt x="1217" y="350"/>
                  </a:lnTo>
                  <a:lnTo>
                    <a:pt x="1199" y="352"/>
                  </a:lnTo>
                  <a:lnTo>
                    <a:pt x="1182" y="357"/>
                  </a:lnTo>
                  <a:lnTo>
                    <a:pt x="1165" y="361"/>
                  </a:lnTo>
                  <a:lnTo>
                    <a:pt x="1148" y="367"/>
                  </a:lnTo>
                  <a:lnTo>
                    <a:pt x="1150" y="367"/>
                  </a:lnTo>
                  <a:lnTo>
                    <a:pt x="1156" y="371"/>
                  </a:lnTo>
                  <a:lnTo>
                    <a:pt x="1160" y="373"/>
                  </a:lnTo>
                  <a:lnTo>
                    <a:pt x="1167" y="374"/>
                  </a:lnTo>
                  <a:lnTo>
                    <a:pt x="1173" y="378"/>
                  </a:lnTo>
                  <a:lnTo>
                    <a:pt x="1182" y="384"/>
                  </a:lnTo>
                  <a:lnTo>
                    <a:pt x="1188" y="386"/>
                  </a:lnTo>
                  <a:lnTo>
                    <a:pt x="1199" y="392"/>
                  </a:lnTo>
                  <a:lnTo>
                    <a:pt x="1209" y="395"/>
                  </a:lnTo>
                  <a:lnTo>
                    <a:pt x="1222" y="401"/>
                  </a:lnTo>
                  <a:lnTo>
                    <a:pt x="1234" y="407"/>
                  </a:lnTo>
                  <a:lnTo>
                    <a:pt x="1247" y="412"/>
                  </a:lnTo>
                  <a:lnTo>
                    <a:pt x="1260" y="420"/>
                  </a:lnTo>
                  <a:lnTo>
                    <a:pt x="1277" y="426"/>
                  </a:lnTo>
                  <a:lnTo>
                    <a:pt x="1293" y="433"/>
                  </a:lnTo>
                  <a:lnTo>
                    <a:pt x="1310" y="441"/>
                  </a:lnTo>
                  <a:lnTo>
                    <a:pt x="1327" y="447"/>
                  </a:lnTo>
                  <a:lnTo>
                    <a:pt x="1344" y="456"/>
                  </a:lnTo>
                  <a:lnTo>
                    <a:pt x="1363" y="462"/>
                  </a:lnTo>
                  <a:lnTo>
                    <a:pt x="1384" y="471"/>
                  </a:lnTo>
                  <a:lnTo>
                    <a:pt x="1405" y="479"/>
                  </a:lnTo>
                  <a:lnTo>
                    <a:pt x="1426" y="489"/>
                  </a:lnTo>
                  <a:lnTo>
                    <a:pt x="1447" y="496"/>
                  </a:lnTo>
                  <a:lnTo>
                    <a:pt x="1471" y="506"/>
                  </a:lnTo>
                  <a:lnTo>
                    <a:pt x="1492" y="513"/>
                  </a:lnTo>
                  <a:lnTo>
                    <a:pt x="1519" y="523"/>
                  </a:lnTo>
                  <a:lnTo>
                    <a:pt x="1542" y="530"/>
                  </a:lnTo>
                  <a:lnTo>
                    <a:pt x="1568" y="542"/>
                  </a:lnTo>
                  <a:lnTo>
                    <a:pt x="1595" y="549"/>
                  </a:lnTo>
                  <a:lnTo>
                    <a:pt x="1623" y="559"/>
                  </a:lnTo>
                  <a:lnTo>
                    <a:pt x="1650" y="566"/>
                  </a:lnTo>
                  <a:lnTo>
                    <a:pt x="1677" y="576"/>
                  </a:lnTo>
                  <a:lnTo>
                    <a:pt x="1705" y="584"/>
                  </a:lnTo>
                  <a:lnTo>
                    <a:pt x="1736" y="593"/>
                  </a:lnTo>
                  <a:lnTo>
                    <a:pt x="1764" y="601"/>
                  </a:lnTo>
                  <a:lnTo>
                    <a:pt x="1794" y="610"/>
                  </a:lnTo>
                  <a:lnTo>
                    <a:pt x="1825" y="618"/>
                  </a:lnTo>
                  <a:lnTo>
                    <a:pt x="1857" y="627"/>
                  </a:lnTo>
                  <a:lnTo>
                    <a:pt x="1888" y="635"/>
                  </a:lnTo>
                  <a:lnTo>
                    <a:pt x="1920" y="642"/>
                  </a:lnTo>
                  <a:lnTo>
                    <a:pt x="1952" y="650"/>
                  </a:lnTo>
                  <a:lnTo>
                    <a:pt x="1986" y="658"/>
                  </a:lnTo>
                  <a:lnTo>
                    <a:pt x="2017" y="665"/>
                  </a:lnTo>
                  <a:lnTo>
                    <a:pt x="2051" y="673"/>
                  </a:lnTo>
                  <a:lnTo>
                    <a:pt x="2085" y="679"/>
                  </a:lnTo>
                  <a:lnTo>
                    <a:pt x="2121" y="686"/>
                  </a:lnTo>
                  <a:lnTo>
                    <a:pt x="2156" y="692"/>
                  </a:lnTo>
                  <a:lnTo>
                    <a:pt x="2190" y="698"/>
                  </a:lnTo>
                  <a:lnTo>
                    <a:pt x="2226" y="703"/>
                  </a:lnTo>
                  <a:lnTo>
                    <a:pt x="2262" y="709"/>
                  </a:lnTo>
                  <a:lnTo>
                    <a:pt x="2296" y="713"/>
                  </a:lnTo>
                  <a:lnTo>
                    <a:pt x="2334" y="718"/>
                  </a:lnTo>
                  <a:lnTo>
                    <a:pt x="2370" y="720"/>
                  </a:lnTo>
                  <a:lnTo>
                    <a:pt x="2408" y="726"/>
                  </a:lnTo>
                  <a:lnTo>
                    <a:pt x="2445" y="728"/>
                  </a:lnTo>
                  <a:lnTo>
                    <a:pt x="2483" y="732"/>
                  </a:lnTo>
                  <a:lnTo>
                    <a:pt x="2519" y="732"/>
                  </a:lnTo>
                  <a:lnTo>
                    <a:pt x="2557" y="736"/>
                  </a:lnTo>
                  <a:lnTo>
                    <a:pt x="2595" y="736"/>
                  </a:lnTo>
                  <a:lnTo>
                    <a:pt x="2633" y="737"/>
                  </a:lnTo>
                  <a:lnTo>
                    <a:pt x="2671" y="737"/>
                  </a:lnTo>
                  <a:lnTo>
                    <a:pt x="2711" y="737"/>
                  </a:lnTo>
                  <a:lnTo>
                    <a:pt x="2711" y="737"/>
                  </a:lnTo>
                  <a:lnTo>
                    <a:pt x="2716" y="739"/>
                  </a:lnTo>
                  <a:lnTo>
                    <a:pt x="2722" y="741"/>
                  </a:lnTo>
                  <a:lnTo>
                    <a:pt x="2734" y="747"/>
                  </a:lnTo>
                  <a:lnTo>
                    <a:pt x="2741" y="751"/>
                  </a:lnTo>
                  <a:lnTo>
                    <a:pt x="2753" y="758"/>
                  </a:lnTo>
                  <a:lnTo>
                    <a:pt x="2762" y="764"/>
                  </a:lnTo>
                  <a:lnTo>
                    <a:pt x="2770" y="775"/>
                  </a:lnTo>
                  <a:lnTo>
                    <a:pt x="2775" y="783"/>
                  </a:lnTo>
                  <a:lnTo>
                    <a:pt x="2779" y="794"/>
                  </a:lnTo>
                  <a:lnTo>
                    <a:pt x="2777" y="804"/>
                  </a:lnTo>
                  <a:lnTo>
                    <a:pt x="2773" y="817"/>
                  </a:lnTo>
                  <a:lnTo>
                    <a:pt x="2768" y="823"/>
                  </a:lnTo>
                  <a:lnTo>
                    <a:pt x="2762" y="829"/>
                  </a:lnTo>
                  <a:lnTo>
                    <a:pt x="2754" y="836"/>
                  </a:lnTo>
                  <a:lnTo>
                    <a:pt x="2747" y="844"/>
                  </a:lnTo>
                  <a:lnTo>
                    <a:pt x="2741" y="846"/>
                  </a:lnTo>
                  <a:lnTo>
                    <a:pt x="2735" y="850"/>
                  </a:lnTo>
                  <a:lnTo>
                    <a:pt x="2730" y="853"/>
                  </a:lnTo>
                  <a:lnTo>
                    <a:pt x="2724" y="857"/>
                  </a:lnTo>
                  <a:lnTo>
                    <a:pt x="2716" y="861"/>
                  </a:lnTo>
                  <a:lnTo>
                    <a:pt x="2711" y="865"/>
                  </a:lnTo>
                  <a:lnTo>
                    <a:pt x="2701" y="869"/>
                  </a:lnTo>
                  <a:lnTo>
                    <a:pt x="2696" y="872"/>
                  </a:lnTo>
                  <a:lnTo>
                    <a:pt x="2697" y="872"/>
                  </a:lnTo>
                  <a:lnTo>
                    <a:pt x="2705" y="872"/>
                  </a:lnTo>
                  <a:lnTo>
                    <a:pt x="2707" y="872"/>
                  </a:lnTo>
                  <a:lnTo>
                    <a:pt x="2715" y="872"/>
                  </a:lnTo>
                  <a:lnTo>
                    <a:pt x="2720" y="872"/>
                  </a:lnTo>
                  <a:lnTo>
                    <a:pt x="2730" y="872"/>
                  </a:lnTo>
                  <a:lnTo>
                    <a:pt x="2735" y="872"/>
                  </a:lnTo>
                  <a:lnTo>
                    <a:pt x="2745" y="872"/>
                  </a:lnTo>
                  <a:lnTo>
                    <a:pt x="2753" y="872"/>
                  </a:lnTo>
                  <a:lnTo>
                    <a:pt x="2764" y="872"/>
                  </a:lnTo>
                  <a:lnTo>
                    <a:pt x="2773" y="872"/>
                  </a:lnTo>
                  <a:lnTo>
                    <a:pt x="2783" y="874"/>
                  </a:lnTo>
                  <a:lnTo>
                    <a:pt x="2792" y="874"/>
                  </a:lnTo>
                  <a:lnTo>
                    <a:pt x="2804" y="878"/>
                  </a:lnTo>
                  <a:lnTo>
                    <a:pt x="2811" y="880"/>
                  </a:lnTo>
                  <a:lnTo>
                    <a:pt x="2821" y="882"/>
                  </a:lnTo>
                  <a:lnTo>
                    <a:pt x="2830" y="886"/>
                  </a:lnTo>
                  <a:lnTo>
                    <a:pt x="2838" y="889"/>
                  </a:lnTo>
                  <a:lnTo>
                    <a:pt x="2846" y="891"/>
                  </a:lnTo>
                  <a:lnTo>
                    <a:pt x="2853" y="895"/>
                  </a:lnTo>
                  <a:lnTo>
                    <a:pt x="2861" y="901"/>
                  </a:lnTo>
                  <a:lnTo>
                    <a:pt x="2867" y="907"/>
                  </a:lnTo>
                  <a:lnTo>
                    <a:pt x="2870" y="910"/>
                  </a:lnTo>
                  <a:lnTo>
                    <a:pt x="2876" y="918"/>
                  </a:lnTo>
                  <a:lnTo>
                    <a:pt x="2878" y="924"/>
                  </a:lnTo>
                  <a:lnTo>
                    <a:pt x="2882" y="933"/>
                  </a:lnTo>
                  <a:lnTo>
                    <a:pt x="2882" y="939"/>
                  </a:lnTo>
                  <a:lnTo>
                    <a:pt x="2882" y="950"/>
                  </a:lnTo>
                  <a:lnTo>
                    <a:pt x="2878" y="958"/>
                  </a:lnTo>
                  <a:lnTo>
                    <a:pt x="2876" y="969"/>
                  </a:lnTo>
                  <a:lnTo>
                    <a:pt x="2876" y="973"/>
                  </a:lnTo>
                  <a:lnTo>
                    <a:pt x="2870" y="981"/>
                  </a:lnTo>
                  <a:lnTo>
                    <a:pt x="2867" y="986"/>
                  </a:lnTo>
                  <a:lnTo>
                    <a:pt x="2863" y="992"/>
                  </a:lnTo>
                  <a:lnTo>
                    <a:pt x="2855" y="1000"/>
                  </a:lnTo>
                  <a:lnTo>
                    <a:pt x="2849" y="1009"/>
                  </a:lnTo>
                  <a:lnTo>
                    <a:pt x="2844" y="1013"/>
                  </a:lnTo>
                  <a:lnTo>
                    <a:pt x="2838" y="1015"/>
                  </a:lnTo>
                  <a:lnTo>
                    <a:pt x="2832" y="1021"/>
                  </a:lnTo>
                  <a:lnTo>
                    <a:pt x="2827" y="1024"/>
                  </a:lnTo>
                  <a:lnTo>
                    <a:pt x="2819" y="1028"/>
                  </a:lnTo>
                  <a:lnTo>
                    <a:pt x="2811" y="1032"/>
                  </a:lnTo>
                  <a:lnTo>
                    <a:pt x="2804" y="1038"/>
                  </a:lnTo>
                  <a:lnTo>
                    <a:pt x="2794" y="1041"/>
                  </a:lnTo>
                  <a:lnTo>
                    <a:pt x="2785" y="1045"/>
                  </a:lnTo>
                  <a:lnTo>
                    <a:pt x="2775" y="1049"/>
                  </a:lnTo>
                  <a:lnTo>
                    <a:pt x="2764" y="1053"/>
                  </a:lnTo>
                  <a:lnTo>
                    <a:pt x="2753" y="1059"/>
                  </a:lnTo>
                  <a:lnTo>
                    <a:pt x="2745" y="1059"/>
                  </a:lnTo>
                  <a:lnTo>
                    <a:pt x="2739" y="1060"/>
                  </a:lnTo>
                  <a:lnTo>
                    <a:pt x="2734" y="1062"/>
                  </a:lnTo>
                  <a:lnTo>
                    <a:pt x="2728" y="1064"/>
                  </a:lnTo>
                  <a:lnTo>
                    <a:pt x="2718" y="1066"/>
                  </a:lnTo>
                  <a:lnTo>
                    <a:pt x="2713" y="1068"/>
                  </a:lnTo>
                  <a:lnTo>
                    <a:pt x="2705" y="1070"/>
                  </a:lnTo>
                  <a:lnTo>
                    <a:pt x="2699" y="1072"/>
                  </a:lnTo>
                  <a:lnTo>
                    <a:pt x="2701" y="1072"/>
                  </a:lnTo>
                  <a:lnTo>
                    <a:pt x="2707" y="1078"/>
                  </a:lnTo>
                  <a:lnTo>
                    <a:pt x="2716" y="1083"/>
                  </a:lnTo>
                  <a:lnTo>
                    <a:pt x="2728" y="1095"/>
                  </a:lnTo>
                  <a:lnTo>
                    <a:pt x="2732" y="1100"/>
                  </a:lnTo>
                  <a:lnTo>
                    <a:pt x="2735" y="1108"/>
                  </a:lnTo>
                  <a:lnTo>
                    <a:pt x="2739" y="1116"/>
                  </a:lnTo>
                  <a:lnTo>
                    <a:pt x="2743" y="1123"/>
                  </a:lnTo>
                  <a:lnTo>
                    <a:pt x="2745" y="1129"/>
                  </a:lnTo>
                  <a:lnTo>
                    <a:pt x="2745" y="1138"/>
                  </a:lnTo>
                  <a:lnTo>
                    <a:pt x="2743" y="1148"/>
                  </a:lnTo>
                  <a:lnTo>
                    <a:pt x="2741" y="1157"/>
                  </a:lnTo>
                  <a:lnTo>
                    <a:pt x="2737" y="1157"/>
                  </a:lnTo>
                  <a:lnTo>
                    <a:pt x="2734" y="1163"/>
                  </a:lnTo>
                  <a:lnTo>
                    <a:pt x="2730" y="1165"/>
                  </a:lnTo>
                  <a:lnTo>
                    <a:pt x="2724" y="1169"/>
                  </a:lnTo>
                  <a:lnTo>
                    <a:pt x="2718" y="1173"/>
                  </a:lnTo>
                  <a:lnTo>
                    <a:pt x="2713" y="1178"/>
                  </a:lnTo>
                  <a:lnTo>
                    <a:pt x="2705" y="1180"/>
                  </a:lnTo>
                  <a:lnTo>
                    <a:pt x="2696" y="1186"/>
                  </a:lnTo>
                  <a:lnTo>
                    <a:pt x="2686" y="1192"/>
                  </a:lnTo>
                  <a:lnTo>
                    <a:pt x="2676" y="1197"/>
                  </a:lnTo>
                  <a:lnTo>
                    <a:pt x="2671" y="1201"/>
                  </a:lnTo>
                  <a:lnTo>
                    <a:pt x="2665" y="1203"/>
                  </a:lnTo>
                  <a:lnTo>
                    <a:pt x="2657" y="1207"/>
                  </a:lnTo>
                  <a:lnTo>
                    <a:pt x="2652" y="1211"/>
                  </a:lnTo>
                  <a:lnTo>
                    <a:pt x="2644" y="1214"/>
                  </a:lnTo>
                  <a:lnTo>
                    <a:pt x="2637" y="1218"/>
                  </a:lnTo>
                  <a:lnTo>
                    <a:pt x="2629" y="1222"/>
                  </a:lnTo>
                  <a:lnTo>
                    <a:pt x="2621" y="1226"/>
                  </a:lnTo>
                  <a:lnTo>
                    <a:pt x="2614" y="1230"/>
                  </a:lnTo>
                  <a:lnTo>
                    <a:pt x="2604" y="1232"/>
                  </a:lnTo>
                  <a:lnTo>
                    <a:pt x="2595" y="1235"/>
                  </a:lnTo>
                  <a:lnTo>
                    <a:pt x="2585" y="1239"/>
                  </a:lnTo>
                  <a:lnTo>
                    <a:pt x="2576" y="1243"/>
                  </a:lnTo>
                  <a:lnTo>
                    <a:pt x="2564" y="1247"/>
                  </a:lnTo>
                  <a:lnTo>
                    <a:pt x="2555" y="1251"/>
                  </a:lnTo>
                  <a:lnTo>
                    <a:pt x="2545" y="1254"/>
                  </a:lnTo>
                  <a:lnTo>
                    <a:pt x="2532" y="1258"/>
                  </a:lnTo>
                  <a:lnTo>
                    <a:pt x="2521" y="1260"/>
                  </a:lnTo>
                  <a:lnTo>
                    <a:pt x="2509" y="1264"/>
                  </a:lnTo>
                  <a:lnTo>
                    <a:pt x="2498" y="1268"/>
                  </a:lnTo>
                  <a:lnTo>
                    <a:pt x="2484" y="1271"/>
                  </a:lnTo>
                  <a:lnTo>
                    <a:pt x="2471" y="1275"/>
                  </a:lnTo>
                  <a:lnTo>
                    <a:pt x="2456" y="1279"/>
                  </a:lnTo>
                  <a:lnTo>
                    <a:pt x="2445" y="1285"/>
                  </a:lnTo>
                  <a:lnTo>
                    <a:pt x="2429" y="1287"/>
                  </a:lnTo>
                  <a:lnTo>
                    <a:pt x="2414" y="1290"/>
                  </a:lnTo>
                  <a:lnTo>
                    <a:pt x="2399" y="1294"/>
                  </a:lnTo>
                  <a:lnTo>
                    <a:pt x="2384" y="1298"/>
                  </a:lnTo>
                  <a:lnTo>
                    <a:pt x="2367" y="1302"/>
                  </a:lnTo>
                  <a:lnTo>
                    <a:pt x="2351" y="1304"/>
                  </a:lnTo>
                  <a:lnTo>
                    <a:pt x="2334" y="1308"/>
                  </a:lnTo>
                  <a:lnTo>
                    <a:pt x="2317" y="1313"/>
                  </a:lnTo>
                  <a:lnTo>
                    <a:pt x="2298" y="1315"/>
                  </a:lnTo>
                  <a:lnTo>
                    <a:pt x="2279" y="1319"/>
                  </a:lnTo>
                  <a:lnTo>
                    <a:pt x="2260" y="1321"/>
                  </a:lnTo>
                  <a:lnTo>
                    <a:pt x="2243" y="1325"/>
                  </a:lnTo>
                  <a:lnTo>
                    <a:pt x="2222" y="1328"/>
                  </a:lnTo>
                  <a:lnTo>
                    <a:pt x="2203" y="1332"/>
                  </a:lnTo>
                  <a:lnTo>
                    <a:pt x="2182" y="1336"/>
                  </a:lnTo>
                  <a:lnTo>
                    <a:pt x="2161" y="1338"/>
                  </a:lnTo>
                  <a:lnTo>
                    <a:pt x="2158" y="1342"/>
                  </a:lnTo>
                  <a:lnTo>
                    <a:pt x="2150" y="1349"/>
                  </a:lnTo>
                  <a:lnTo>
                    <a:pt x="2142" y="1353"/>
                  </a:lnTo>
                  <a:lnTo>
                    <a:pt x="2137" y="1361"/>
                  </a:lnTo>
                  <a:lnTo>
                    <a:pt x="2127" y="1368"/>
                  </a:lnTo>
                  <a:lnTo>
                    <a:pt x="2118" y="1378"/>
                  </a:lnTo>
                  <a:lnTo>
                    <a:pt x="2112" y="1382"/>
                  </a:lnTo>
                  <a:lnTo>
                    <a:pt x="2106" y="1385"/>
                  </a:lnTo>
                  <a:lnTo>
                    <a:pt x="2099" y="1389"/>
                  </a:lnTo>
                  <a:lnTo>
                    <a:pt x="2091" y="1395"/>
                  </a:lnTo>
                  <a:lnTo>
                    <a:pt x="2083" y="1401"/>
                  </a:lnTo>
                  <a:lnTo>
                    <a:pt x="2078" y="1406"/>
                  </a:lnTo>
                  <a:lnTo>
                    <a:pt x="2068" y="1410"/>
                  </a:lnTo>
                  <a:lnTo>
                    <a:pt x="2061" y="1416"/>
                  </a:lnTo>
                  <a:lnTo>
                    <a:pt x="2051" y="1422"/>
                  </a:lnTo>
                  <a:lnTo>
                    <a:pt x="2043" y="1427"/>
                  </a:lnTo>
                  <a:lnTo>
                    <a:pt x="2032" y="1431"/>
                  </a:lnTo>
                  <a:lnTo>
                    <a:pt x="2023" y="1437"/>
                  </a:lnTo>
                  <a:lnTo>
                    <a:pt x="2011" y="1441"/>
                  </a:lnTo>
                  <a:lnTo>
                    <a:pt x="2002" y="1446"/>
                  </a:lnTo>
                  <a:lnTo>
                    <a:pt x="1990" y="1452"/>
                  </a:lnTo>
                  <a:lnTo>
                    <a:pt x="1979" y="1458"/>
                  </a:lnTo>
                  <a:lnTo>
                    <a:pt x="1966" y="1461"/>
                  </a:lnTo>
                  <a:lnTo>
                    <a:pt x="1954" y="1465"/>
                  </a:lnTo>
                  <a:lnTo>
                    <a:pt x="1941" y="1469"/>
                  </a:lnTo>
                  <a:lnTo>
                    <a:pt x="1928" y="1475"/>
                  </a:lnTo>
                  <a:lnTo>
                    <a:pt x="1912" y="1479"/>
                  </a:lnTo>
                  <a:lnTo>
                    <a:pt x="1899" y="1482"/>
                  </a:lnTo>
                  <a:lnTo>
                    <a:pt x="1884" y="1486"/>
                  </a:lnTo>
                  <a:lnTo>
                    <a:pt x="1869" y="1492"/>
                  </a:lnTo>
                  <a:lnTo>
                    <a:pt x="1853" y="1494"/>
                  </a:lnTo>
                  <a:lnTo>
                    <a:pt x="1838" y="1498"/>
                  </a:lnTo>
                  <a:lnTo>
                    <a:pt x="1821" y="1501"/>
                  </a:lnTo>
                  <a:lnTo>
                    <a:pt x="1804" y="1503"/>
                  </a:lnTo>
                  <a:lnTo>
                    <a:pt x="1785" y="1507"/>
                  </a:lnTo>
                  <a:lnTo>
                    <a:pt x="1768" y="1509"/>
                  </a:lnTo>
                  <a:lnTo>
                    <a:pt x="1749" y="1511"/>
                  </a:lnTo>
                  <a:lnTo>
                    <a:pt x="1732" y="1513"/>
                  </a:lnTo>
                  <a:lnTo>
                    <a:pt x="1711" y="1513"/>
                  </a:lnTo>
                  <a:lnTo>
                    <a:pt x="1692" y="1515"/>
                  </a:lnTo>
                  <a:lnTo>
                    <a:pt x="1671" y="1515"/>
                  </a:lnTo>
                  <a:lnTo>
                    <a:pt x="1650" y="1517"/>
                  </a:lnTo>
                  <a:lnTo>
                    <a:pt x="1629" y="1515"/>
                  </a:lnTo>
                  <a:lnTo>
                    <a:pt x="1606" y="1515"/>
                  </a:lnTo>
                  <a:lnTo>
                    <a:pt x="1583" y="1513"/>
                  </a:lnTo>
                  <a:lnTo>
                    <a:pt x="1563" y="1513"/>
                  </a:lnTo>
                  <a:lnTo>
                    <a:pt x="1538" y="1511"/>
                  </a:lnTo>
                  <a:lnTo>
                    <a:pt x="1515" y="1509"/>
                  </a:lnTo>
                  <a:lnTo>
                    <a:pt x="1490" y="1505"/>
                  </a:lnTo>
                  <a:lnTo>
                    <a:pt x="1467" y="1503"/>
                  </a:lnTo>
                  <a:lnTo>
                    <a:pt x="1441" y="1498"/>
                  </a:lnTo>
                  <a:lnTo>
                    <a:pt x="1416" y="1496"/>
                  </a:lnTo>
                  <a:lnTo>
                    <a:pt x="1390" y="1490"/>
                  </a:lnTo>
                  <a:lnTo>
                    <a:pt x="1365" y="1486"/>
                  </a:lnTo>
                  <a:lnTo>
                    <a:pt x="1361" y="1484"/>
                  </a:lnTo>
                  <a:lnTo>
                    <a:pt x="1359" y="1484"/>
                  </a:lnTo>
                  <a:lnTo>
                    <a:pt x="1353" y="1484"/>
                  </a:lnTo>
                  <a:lnTo>
                    <a:pt x="1348" y="1482"/>
                  </a:lnTo>
                  <a:lnTo>
                    <a:pt x="1338" y="1480"/>
                  </a:lnTo>
                  <a:lnTo>
                    <a:pt x="1331" y="1479"/>
                  </a:lnTo>
                  <a:lnTo>
                    <a:pt x="1325" y="1479"/>
                  </a:lnTo>
                  <a:lnTo>
                    <a:pt x="1319" y="1477"/>
                  </a:lnTo>
                  <a:lnTo>
                    <a:pt x="1312" y="1475"/>
                  </a:lnTo>
                  <a:lnTo>
                    <a:pt x="1306" y="1475"/>
                  </a:lnTo>
                  <a:lnTo>
                    <a:pt x="1298" y="1473"/>
                  </a:lnTo>
                  <a:lnTo>
                    <a:pt x="1291" y="1473"/>
                  </a:lnTo>
                  <a:lnTo>
                    <a:pt x="1281" y="1469"/>
                  </a:lnTo>
                  <a:lnTo>
                    <a:pt x="1274" y="1469"/>
                  </a:lnTo>
                  <a:lnTo>
                    <a:pt x="1262" y="1467"/>
                  </a:lnTo>
                  <a:lnTo>
                    <a:pt x="1253" y="1465"/>
                  </a:lnTo>
                  <a:lnTo>
                    <a:pt x="1243" y="1463"/>
                  </a:lnTo>
                  <a:lnTo>
                    <a:pt x="1234" y="1461"/>
                  </a:lnTo>
                  <a:lnTo>
                    <a:pt x="1222" y="1458"/>
                  </a:lnTo>
                  <a:lnTo>
                    <a:pt x="1213" y="1456"/>
                  </a:lnTo>
                  <a:lnTo>
                    <a:pt x="1201" y="1454"/>
                  </a:lnTo>
                  <a:lnTo>
                    <a:pt x="1190" y="1452"/>
                  </a:lnTo>
                  <a:lnTo>
                    <a:pt x="1177" y="1448"/>
                  </a:lnTo>
                  <a:lnTo>
                    <a:pt x="1165" y="1446"/>
                  </a:lnTo>
                  <a:lnTo>
                    <a:pt x="1150" y="1444"/>
                  </a:lnTo>
                  <a:lnTo>
                    <a:pt x="1139" y="1441"/>
                  </a:lnTo>
                  <a:lnTo>
                    <a:pt x="1123" y="1437"/>
                  </a:lnTo>
                  <a:lnTo>
                    <a:pt x="1110" y="1433"/>
                  </a:lnTo>
                  <a:lnTo>
                    <a:pt x="1095" y="1429"/>
                  </a:lnTo>
                  <a:lnTo>
                    <a:pt x="1080" y="1425"/>
                  </a:lnTo>
                  <a:lnTo>
                    <a:pt x="1064" y="1422"/>
                  </a:lnTo>
                  <a:lnTo>
                    <a:pt x="1047" y="1418"/>
                  </a:lnTo>
                  <a:lnTo>
                    <a:pt x="1032" y="1412"/>
                  </a:lnTo>
                  <a:lnTo>
                    <a:pt x="1017" y="1410"/>
                  </a:lnTo>
                  <a:lnTo>
                    <a:pt x="998" y="1404"/>
                  </a:lnTo>
                  <a:lnTo>
                    <a:pt x="981" y="1399"/>
                  </a:lnTo>
                  <a:lnTo>
                    <a:pt x="962" y="1393"/>
                  </a:lnTo>
                  <a:lnTo>
                    <a:pt x="945" y="1389"/>
                  </a:lnTo>
                  <a:lnTo>
                    <a:pt x="926" y="1384"/>
                  </a:lnTo>
                  <a:lnTo>
                    <a:pt x="909" y="1378"/>
                  </a:lnTo>
                  <a:lnTo>
                    <a:pt x="890" y="1372"/>
                  </a:lnTo>
                  <a:lnTo>
                    <a:pt x="871" y="1366"/>
                  </a:lnTo>
                  <a:lnTo>
                    <a:pt x="850" y="1361"/>
                  </a:lnTo>
                  <a:lnTo>
                    <a:pt x="829" y="1353"/>
                  </a:lnTo>
                  <a:lnTo>
                    <a:pt x="810" y="1347"/>
                  </a:lnTo>
                  <a:lnTo>
                    <a:pt x="789" y="1342"/>
                  </a:lnTo>
                  <a:lnTo>
                    <a:pt x="766" y="1332"/>
                  </a:lnTo>
                  <a:lnTo>
                    <a:pt x="747" y="1327"/>
                  </a:lnTo>
                  <a:lnTo>
                    <a:pt x="724" y="1319"/>
                  </a:lnTo>
                  <a:lnTo>
                    <a:pt x="703" y="1313"/>
                  </a:lnTo>
                  <a:lnTo>
                    <a:pt x="680" y="1304"/>
                  </a:lnTo>
                  <a:lnTo>
                    <a:pt x="658" y="1296"/>
                  </a:lnTo>
                  <a:lnTo>
                    <a:pt x="633" y="1287"/>
                  </a:lnTo>
                  <a:lnTo>
                    <a:pt x="610" y="1279"/>
                  </a:lnTo>
                  <a:lnTo>
                    <a:pt x="585" y="1270"/>
                  </a:lnTo>
                  <a:lnTo>
                    <a:pt x="561" y="1260"/>
                  </a:lnTo>
                  <a:lnTo>
                    <a:pt x="538" y="1252"/>
                  </a:lnTo>
                  <a:lnTo>
                    <a:pt x="513" y="1245"/>
                  </a:lnTo>
                  <a:lnTo>
                    <a:pt x="521" y="1184"/>
                  </a:lnTo>
                  <a:lnTo>
                    <a:pt x="525" y="1186"/>
                  </a:lnTo>
                  <a:lnTo>
                    <a:pt x="530" y="1188"/>
                  </a:lnTo>
                  <a:lnTo>
                    <a:pt x="542" y="1194"/>
                  </a:lnTo>
                  <a:lnTo>
                    <a:pt x="544" y="1194"/>
                  </a:lnTo>
                  <a:lnTo>
                    <a:pt x="551" y="1195"/>
                  </a:lnTo>
                  <a:lnTo>
                    <a:pt x="557" y="1199"/>
                  </a:lnTo>
                  <a:lnTo>
                    <a:pt x="565" y="1203"/>
                  </a:lnTo>
                  <a:lnTo>
                    <a:pt x="572" y="1207"/>
                  </a:lnTo>
                  <a:lnTo>
                    <a:pt x="582" y="1211"/>
                  </a:lnTo>
                  <a:lnTo>
                    <a:pt x="589" y="1213"/>
                  </a:lnTo>
                  <a:lnTo>
                    <a:pt x="599" y="1218"/>
                  </a:lnTo>
                  <a:lnTo>
                    <a:pt x="606" y="1222"/>
                  </a:lnTo>
                  <a:lnTo>
                    <a:pt x="618" y="1224"/>
                  </a:lnTo>
                  <a:lnTo>
                    <a:pt x="627" y="1230"/>
                  </a:lnTo>
                  <a:lnTo>
                    <a:pt x="639" y="1233"/>
                  </a:lnTo>
                  <a:lnTo>
                    <a:pt x="650" y="1237"/>
                  </a:lnTo>
                  <a:lnTo>
                    <a:pt x="661" y="1241"/>
                  </a:lnTo>
                  <a:lnTo>
                    <a:pt x="673" y="1247"/>
                  </a:lnTo>
                  <a:lnTo>
                    <a:pt x="686" y="1252"/>
                  </a:lnTo>
                  <a:lnTo>
                    <a:pt x="699" y="1256"/>
                  </a:lnTo>
                  <a:lnTo>
                    <a:pt x="713" y="1262"/>
                  </a:lnTo>
                  <a:lnTo>
                    <a:pt x="726" y="1268"/>
                  </a:lnTo>
                  <a:lnTo>
                    <a:pt x="741" y="1273"/>
                  </a:lnTo>
                  <a:lnTo>
                    <a:pt x="755" y="1277"/>
                  </a:lnTo>
                  <a:lnTo>
                    <a:pt x="770" y="1283"/>
                  </a:lnTo>
                  <a:lnTo>
                    <a:pt x="785" y="1287"/>
                  </a:lnTo>
                  <a:lnTo>
                    <a:pt x="802" y="1294"/>
                  </a:lnTo>
                  <a:lnTo>
                    <a:pt x="817" y="1298"/>
                  </a:lnTo>
                  <a:lnTo>
                    <a:pt x="833" y="1304"/>
                  </a:lnTo>
                  <a:lnTo>
                    <a:pt x="850" y="1309"/>
                  </a:lnTo>
                  <a:lnTo>
                    <a:pt x="867" y="1315"/>
                  </a:lnTo>
                  <a:lnTo>
                    <a:pt x="882" y="1319"/>
                  </a:lnTo>
                  <a:lnTo>
                    <a:pt x="899" y="1327"/>
                  </a:lnTo>
                  <a:lnTo>
                    <a:pt x="916" y="1330"/>
                  </a:lnTo>
                  <a:lnTo>
                    <a:pt x="935" y="1338"/>
                  </a:lnTo>
                  <a:lnTo>
                    <a:pt x="952" y="1342"/>
                  </a:lnTo>
                  <a:lnTo>
                    <a:pt x="969" y="1347"/>
                  </a:lnTo>
                  <a:lnTo>
                    <a:pt x="987" y="1353"/>
                  </a:lnTo>
                  <a:lnTo>
                    <a:pt x="1006" y="1359"/>
                  </a:lnTo>
                  <a:lnTo>
                    <a:pt x="1023" y="1363"/>
                  </a:lnTo>
                  <a:lnTo>
                    <a:pt x="1042" y="1368"/>
                  </a:lnTo>
                  <a:lnTo>
                    <a:pt x="1061" y="1374"/>
                  </a:lnTo>
                  <a:lnTo>
                    <a:pt x="1080" y="1380"/>
                  </a:lnTo>
                  <a:lnTo>
                    <a:pt x="1097" y="1384"/>
                  </a:lnTo>
                  <a:lnTo>
                    <a:pt x="1116" y="1387"/>
                  </a:lnTo>
                  <a:lnTo>
                    <a:pt x="1133" y="1393"/>
                  </a:lnTo>
                  <a:lnTo>
                    <a:pt x="1154" y="1397"/>
                  </a:lnTo>
                  <a:lnTo>
                    <a:pt x="1171" y="1401"/>
                  </a:lnTo>
                  <a:lnTo>
                    <a:pt x="1192" y="1404"/>
                  </a:lnTo>
                  <a:lnTo>
                    <a:pt x="1209" y="1410"/>
                  </a:lnTo>
                  <a:lnTo>
                    <a:pt x="1228" y="1414"/>
                  </a:lnTo>
                  <a:lnTo>
                    <a:pt x="1247" y="1416"/>
                  </a:lnTo>
                  <a:lnTo>
                    <a:pt x="1266" y="1420"/>
                  </a:lnTo>
                  <a:lnTo>
                    <a:pt x="1285" y="1423"/>
                  </a:lnTo>
                  <a:lnTo>
                    <a:pt x="1304" y="1427"/>
                  </a:lnTo>
                  <a:lnTo>
                    <a:pt x="1323" y="1429"/>
                  </a:lnTo>
                  <a:lnTo>
                    <a:pt x="1342" y="1433"/>
                  </a:lnTo>
                  <a:lnTo>
                    <a:pt x="1359" y="1435"/>
                  </a:lnTo>
                  <a:lnTo>
                    <a:pt x="1378" y="1439"/>
                  </a:lnTo>
                  <a:lnTo>
                    <a:pt x="1397" y="1439"/>
                  </a:lnTo>
                  <a:lnTo>
                    <a:pt x="1412" y="1441"/>
                  </a:lnTo>
                  <a:lnTo>
                    <a:pt x="1429" y="1441"/>
                  </a:lnTo>
                  <a:lnTo>
                    <a:pt x="1447" y="1444"/>
                  </a:lnTo>
                  <a:lnTo>
                    <a:pt x="1462" y="1444"/>
                  </a:lnTo>
                  <a:lnTo>
                    <a:pt x="1479" y="1446"/>
                  </a:lnTo>
                  <a:lnTo>
                    <a:pt x="1494" y="1446"/>
                  </a:lnTo>
                  <a:lnTo>
                    <a:pt x="1509" y="1450"/>
                  </a:lnTo>
                  <a:lnTo>
                    <a:pt x="1525" y="1450"/>
                  </a:lnTo>
                  <a:lnTo>
                    <a:pt x="1538" y="1450"/>
                  </a:lnTo>
                  <a:lnTo>
                    <a:pt x="1553" y="1452"/>
                  </a:lnTo>
                  <a:lnTo>
                    <a:pt x="1566" y="1452"/>
                  </a:lnTo>
                  <a:lnTo>
                    <a:pt x="1578" y="1452"/>
                  </a:lnTo>
                  <a:lnTo>
                    <a:pt x="1593" y="1454"/>
                  </a:lnTo>
                  <a:lnTo>
                    <a:pt x="1604" y="1456"/>
                  </a:lnTo>
                  <a:lnTo>
                    <a:pt x="1618" y="1456"/>
                  </a:lnTo>
                  <a:lnTo>
                    <a:pt x="1629" y="1456"/>
                  </a:lnTo>
                  <a:lnTo>
                    <a:pt x="1640" y="1456"/>
                  </a:lnTo>
                  <a:lnTo>
                    <a:pt x="1652" y="1456"/>
                  </a:lnTo>
                  <a:lnTo>
                    <a:pt x="1663" y="1456"/>
                  </a:lnTo>
                  <a:lnTo>
                    <a:pt x="1675" y="1456"/>
                  </a:lnTo>
                  <a:lnTo>
                    <a:pt x="1686" y="1456"/>
                  </a:lnTo>
                  <a:lnTo>
                    <a:pt x="1696" y="1456"/>
                  </a:lnTo>
                  <a:lnTo>
                    <a:pt x="1707" y="1456"/>
                  </a:lnTo>
                  <a:lnTo>
                    <a:pt x="1717" y="1456"/>
                  </a:lnTo>
                  <a:lnTo>
                    <a:pt x="1726" y="1454"/>
                  </a:lnTo>
                  <a:lnTo>
                    <a:pt x="1736" y="1452"/>
                  </a:lnTo>
                  <a:lnTo>
                    <a:pt x="1747" y="1452"/>
                  </a:lnTo>
                  <a:lnTo>
                    <a:pt x="1755" y="1452"/>
                  </a:lnTo>
                  <a:lnTo>
                    <a:pt x="1764" y="1452"/>
                  </a:lnTo>
                  <a:lnTo>
                    <a:pt x="1774" y="1450"/>
                  </a:lnTo>
                  <a:lnTo>
                    <a:pt x="1783" y="1450"/>
                  </a:lnTo>
                  <a:lnTo>
                    <a:pt x="1793" y="1448"/>
                  </a:lnTo>
                  <a:lnTo>
                    <a:pt x="1800" y="1446"/>
                  </a:lnTo>
                  <a:lnTo>
                    <a:pt x="1808" y="1444"/>
                  </a:lnTo>
                  <a:lnTo>
                    <a:pt x="1817" y="1444"/>
                  </a:lnTo>
                  <a:lnTo>
                    <a:pt x="1825" y="1441"/>
                  </a:lnTo>
                  <a:lnTo>
                    <a:pt x="1834" y="1441"/>
                  </a:lnTo>
                  <a:lnTo>
                    <a:pt x="1842" y="1439"/>
                  </a:lnTo>
                  <a:lnTo>
                    <a:pt x="1851" y="1437"/>
                  </a:lnTo>
                  <a:lnTo>
                    <a:pt x="1857" y="1433"/>
                  </a:lnTo>
                  <a:lnTo>
                    <a:pt x="1867" y="1431"/>
                  </a:lnTo>
                  <a:lnTo>
                    <a:pt x="1874" y="1429"/>
                  </a:lnTo>
                  <a:lnTo>
                    <a:pt x="1884" y="1427"/>
                  </a:lnTo>
                  <a:lnTo>
                    <a:pt x="1891" y="1423"/>
                  </a:lnTo>
                  <a:lnTo>
                    <a:pt x="1901" y="1422"/>
                  </a:lnTo>
                  <a:lnTo>
                    <a:pt x="1909" y="1418"/>
                  </a:lnTo>
                  <a:lnTo>
                    <a:pt x="1918" y="1416"/>
                  </a:lnTo>
                  <a:lnTo>
                    <a:pt x="1926" y="1412"/>
                  </a:lnTo>
                  <a:lnTo>
                    <a:pt x="1935" y="1410"/>
                  </a:lnTo>
                  <a:lnTo>
                    <a:pt x="1943" y="1406"/>
                  </a:lnTo>
                  <a:lnTo>
                    <a:pt x="1952" y="1403"/>
                  </a:lnTo>
                  <a:lnTo>
                    <a:pt x="1960" y="1399"/>
                  </a:lnTo>
                  <a:lnTo>
                    <a:pt x="1969" y="1395"/>
                  </a:lnTo>
                  <a:lnTo>
                    <a:pt x="1977" y="1391"/>
                  </a:lnTo>
                  <a:lnTo>
                    <a:pt x="1986" y="1387"/>
                  </a:lnTo>
                  <a:lnTo>
                    <a:pt x="1996" y="1384"/>
                  </a:lnTo>
                  <a:lnTo>
                    <a:pt x="2005" y="1378"/>
                  </a:lnTo>
                  <a:lnTo>
                    <a:pt x="2015" y="1374"/>
                  </a:lnTo>
                  <a:lnTo>
                    <a:pt x="2024" y="1370"/>
                  </a:lnTo>
                  <a:lnTo>
                    <a:pt x="2034" y="1366"/>
                  </a:lnTo>
                  <a:lnTo>
                    <a:pt x="2045" y="1361"/>
                  </a:lnTo>
                  <a:lnTo>
                    <a:pt x="2055" y="1357"/>
                  </a:lnTo>
                  <a:lnTo>
                    <a:pt x="2066" y="1353"/>
                  </a:lnTo>
                  <a:lnTo>
                    <a:pt x="2064" y="1353"/>
                  </a:lnTo>
                  <a:lnTo>
                    <a:pt x="2061" y="1353"/>
                  </a:lnTo>
                  <a:lnTo>
                    <a:pt x="2051" y="1353"/>
                  </a:lnTo>
                  <a:lnTo>
                    <a:pt x="2042" y="1353"/>
                  </a:lnTo>
                  <a:lnTo>
                    <a:pt x="2034" y="1353"/>
                  </a:lnTo>
                  <a:lnTo>
                    <a:pt x="2028" y="1353"/>
                  </a:lnTo>
                  <a:lnTo>
                    <a:pt x="2021" y="1353"/>
                  </a:lnTo>
                  <a:lnTo>
                    <a:pt x="2013" y="1353"/>
                  </a:lnTo>
                  <a:lnTo>
                    <a:pt x="2004" y="1353"/>
                  </a:lnTo>
                  <a:lnTo>
                    <a:pt x="1996" y="1353"/>
                  </a:lnTo>
                  <a:lnTo>
                    <a:pt x="1986" y="1353"/>
                  </a:lnTo>
                  <a:lnTo>
                    <a:pt x="1977" y="1353"/>
                  </a:lnTo>
                  <a:lnTo>
                    <a:pt x="1966" y="1353"/>
                  </a:lnTo>
                  <a:lnTo>
                    <a:pt x="1954" y="1353"/>
                  </a:lnTo>
                  <a:lnTo>
                    <a:pt x="1943" y="1353"/>
                  </a:lnTo>
                  <a:lnTo>
                    <a:pt x="1931" y="1353"/>
                  </a:lnTo>
                  <a:lnTo>
                    <a:pt x="1920" y="1351"/>
                  </a:lnTo>
                  <a:lnTo>
                    <a:pt x="1907" y="1351"/>
                  </a:lnTo>
                  <a:lnTo>
                    <a:pt x="1895" y="1351"/>
                  </a:lnTo>
                  <a:lnTo>
                    <a:pt x="1882" y="1351"/>
                  </a:lnTo>
                  <a:lnTo>
                    <a:pt x="1869" y="1349"/>
                  </a:lnTo>
                  <a:lnTo>
                    <a:pt x="1855" y="1349"/>
                  </a:lnTo>
                  <a:lnTo>
                    <a:pt x="1840" y="1349"/>
                  </a:lnTo>
                  <a:lnTo>
                    <a:pt x="1827" y="1349"/>
                  </a:lnTo>
                  <a:lnTo>
                    <a:pt x="1812" y="1347"/>
                  </a:lnTo>
                  <a:lnTo>
                    <a:pt x="1798" y="1347"/>
                  </a:lnTo>
                  <a:lnTo>
                    <a:pt x="1783" y="1347"/>
                  </a:lnTo>
                  <a:lnTo>
                    <a:pt x="1770" y="1347"/>
                  </a:lnTo>
                  <a:lnTo>
                    <a:pt x="1753" y="1346"/>
                  </a:lnTo>
                  <a:lnTo>
                    <a:pt x="1737" y="1346"/>
                  </a:lnTo>
                  <a:lnTo>
                    <a:pt x="1722" y="1344"/>
                  </a:lnTo>
                  <a:lnTo>
                    <a:pt x="1707" y="1344"/>
                  </a:lnTo>
                  <a:lnTo>
                    <a:pt x="1692" y="1342"/>
                  </a:lnTo>
                  <a:lnTo>
                    <a:pt x="1677" y="1342"/>
                  </a:lnTo>
                  <a:lnTo>
                    <a:pt x="1661" y="1338"/>
                  </a:lnTo>
                  <a:lnTo>
                    <a:pt x="1646" y="1338"/>
                  </a:lnTo>
                  <a:lnTo>
                    <a:pt x="1629" y="1336"/>
                  </a:lnTo>
                  <a:lnTo>
                    <a:pt x="1616" y="1336"/>
                  </a:lnTo>
                  <a:lnTo>
                    <a:pt x="1599" y="1332"/>
                  </a:lnTo>
                  <a:lnTo>
                    <a:pt x="1583" y="1332"/>
                  </a:lnTo>
                  <a:lnTo>
                    <a:pt x="1570" y="1330"/>
                  </a:lnTo>
                  <a:lnTo>
                    <a:pt x="1555" y="1328"/>
                  </a:lnTo>
                  <a:lnTo>
                    <a:pt x="1540" y="1327"/>
                  </a:lnTo>
                  <a:lnTo>
                    <a:pt x="1526" y="1327"/>
                  </a:lnTo>
                  <a:lnTo>
                    <a:pt x="1511" y="1323"/>
                  </a:lnTo>
                  <a:lnTo>
                    <a:pt x="1496" y="1321"/>
                  </a:lnTo>
                  <a:lnTo>
                    <a:pt x="1483" y="1319"/>
                  </a:lnTo>
                  <a:lnTo>
                    <a:pt x="1469" y="1317"/>
                  </a:lnTo>
                  <a:lnTo>
                    <a:pt x="1456" y="1313"/>
                  </a:lnTo>
                  <a:lnTo>
                    <a:pt x="1443" y="1311"/>
                  </a:lnTo>
                  <a:lnTo>
                    <a:pt x="1429" y="1309"/>
                  </a:lnTo>
                  <a:lnTo>
                    <a:pt x="1418" y="1308"/>
                  </a:lnTo>
                  <a:lnTo>
                    <a:pt x="1407" y="1304"/>
                  </a:lnTo>
                  <a:lnTo>
                    <a:pt x="1395" y="1300"/>
                  </a:lnTo>
                  <a:lnTo>
                    <a:pt x="1384" y="1296"/>
                  </a:lnTo>
                  <a:lnTo>
                    <a:pt x="1372" y="1294"/>
                  </a:lnTo>
                  <a:lnTo>
                    <a:pt x="1363" y="1290"/>
                  </a:lnTo>
                  <a:lnTo>
                    <a:pt x="1353" y="1287"/>
                  </a:lnTo>
                  <a:lnTo>
                    <a:pt x="1344" y="1285"/>
                  </a:lnTo>
                  <a:lnTo>
                    <a:pt x="1336" y="1281"/>
                  </a:lnTo>
                  <a:lnTo>
                    <a:pt x="1317" y="1226"/>
                  </a:lnTo>
                  <a:lnTo>
                    <a:pt x="1319" y="1226"/>
                  </a:lnTo>
                  <a:lnTo>
                    <a:pt x="1327" y="1228"/>
                  </a:lnTo>
                  <a:lnTo>
                    <a:pt x="1331" y="1228"/>
                  </a:lnTo>
                  <a:lnTo>
                    <a:pt x="1338" y="1230"/>
                  </a:lnTo>
                  <a:lnTo>
                    <a:pt x="1344" y="1230"/>
                  </a:lnTo>
                  <a:lnTo>
                    <a:pt x="1355" y="1233"/>
                  </a:lnTo>
                  <a:lnTo>
                    <a:pt x="1365" y="1235"/>
                  </a:lnTo>
                  <a:lnTo>
                    <a:pt x="1376" y="1237"/>
                  </a:lnTo>
                  <a:lnTo>
                    <a:pt x="1386" y="1239"/>
                  </a:lnTo>
                  <a:lnTo>
                    <a:pt x="1399" y="1241"/>
                  </a:lnTo>
                  <a:lnTo>
                    <a:pt x="1412" y="1245"/>
                  </a:lnTo>
                  <a:lnTo>
                    <a:pt x="1428" y="1247"/>
                  </a:lnTo>
                  <a:lnTo>
                    <a:pt x="1445" y="1249"/>
                  </a:lnTo>
                  <a:lnTo>
                    <a:pt x="1462" y="1252"/>
                  </a:lnTo>
                  <a:lnTo>
                    <a:pt x="1477" y="1254"/>
                  </a:lnTo>
                  <a:lnTo>
                    <a:pt x="1496" y="1256"/>
                  </a:lnTo>
                  <a:lnTo>
                    <a:pt x="1513" y="1258"/>
                  </a:lnTo>
                  <a:lnTo>
                    <a:pt x="1534" y="1262"/>
                  </a:lnTo>
                  <a:lnTo>
                    <a:pt x="1553" y="1264"/>
                  </a:lnTo>
                  <a:lnTo>
                    <a:pt x="1574" y="1268"/>
                  </a:lnTo>
                  <a:lnTo>
                    <a:pt x="1595" y="1270"/>
                  </a:lnTo>
                  <a:lnTo>
                    <a:pt x="1618" y="1273"/>
                  </a:lnTo>
                  <a:lnTo>
                    <a:pt x="1640" y="1275"/>
                  </a:lnTo>
                  <a:lnTo>
                    <a:pt x="1663" y="1277"/>
                  </a:lnTo>
                  <a:lnTo>
                    <a:pt x="1688" y="1279"/>
                  </a:lnTo>
                  <a:lnTo>
                    <a:pt x="1713" y="1283"/>
                  </a:lnTo>
                  <a:lnTo>
                    <a:pt x="1737" y="1285"/>
                  </a:lnTo>
                  <a:lnTo>
                    <a:pt x="1764" y="1287"/>
                  </a:lnTo>
                  <a:lnTo>
                    <a:pt x="1789" y="1287"/>
                  </a:lnTo>
                  <a:lnTo>
                    <a:pt x="1815" y="1290"/>
                  </a:lnTo>
                  <a:lnTo>
                    <a:pt x="1840" y="1290"/>
                  </a:lnTo>
                  <a:lnTo>
                    <a:pt x="1867" y="1290"/>
                  </a:lnTo>
                  <a:lnTo>
                    <a:pt x="1895" y="1290"/>
                  </a:lnTo>
                  <a:lnTo>
                    <a:pt x="1922" y="1290"/>
                  </a:lnTo>
                  <a:lnTo>
                    <a:pt x="1948" y="1290"/>
                  </a:lnTo>
                  <a:lnTo>
                    <a:pt x="1977" y="1290"/>
                  </a:lnTo>
                  <a:lnTo>
                    <a:pt x="2005" y="1290"/>
                  </a:lnTo>
                  <a:lnTo>
                    <a:pt x="2034" y="1290"/>
                  </a:lnTo>
                  <a:lnTo>
                    <a:pt x="2061" y="1287"/>
                  </a:lnTo>
                  <a:lnTo>
                    <a:pt x="2089" y="1285"/>
                  </a:lnTo>
                  <a:lnTo>
                    <a:pt x="2118" y="1283"/>
                  </a:lnTo>
                  <a:lnTo>
                    <a:pt x="2146" y="1281"/>
                  </a:lnTo>
                  <a:lnTo>
                    <a:pt x="2175" y="1277"/>
                  </a:lnTo>
                  <a:lnTo>
                    <a:pt x="2203" y="1275"/>
                  </a:lnTo>
                  <a:lnTo>
                    <a:pt x="2232" y="1271"/>
                  </a:lnTo>
                  <a:lnTo>
                    <a:pt x="2260" y="1268"/>
                  </a:lnTo>
                  <a:lnTo>
                    <a:pt x="2289" y="1262"/>
                  </a:lnTo>
                  <a:lnTo>
                    <a:pt x="2317" y="1256"/>
                  </a:lnTo>
                  <a:lnTo>
                    <a:pt x="2344" y="1251"/>
                  </a:lnTo>
                  <a:lnTo>
                    <a:pt x="2372" y="1245"/>
                  </a:lnTo>
                  <a:lnTo>
                    <a:pt x="2399" y="1235"/>
                  </a:lnTo>
                  <a:lnTo>
                    <a:pt x="2426" y="1230"/>
                  </a:lnTo>
                  <a:lnTo>
                    <a:pt x="2454" y="1222"/>
                  </a:lnTo>
                  <a:lnTo>
                    <a:pt x="2481" y="1213"/>
                  </a:lnTo>
                  <a:lnTo>
                    <a:pt x="2507" y="1203"/>
                  </a:lnTo>
                  <a:lnTo>
                    <a:pt x="2534" y="1194"/>
                  </a:lnTo>
                  <a:lnTo>
                    <a:pt x="2559" y="1182"/>
                  </a:lnTo>
                  <a:lnTo>
                    <a:pt x="2585" y="1173"/>
                  </a:lnTo>
                  <a:lnTo>
                    <a:pt x="2608" y="1159"/>
                  </a:lnTo>
                  <a:lnTo>
                    <a:pt x="2633" y="1148"/>
                  </a:lnTo>
                  <a:lnTo>
                    <a:pt x="2657" y="1135"/>
                  </a:lnTo>
                  <a:lnTo>
                    <a:pt x="2682" y="1121"/>
                  </a:lnTo>
                  <a:lnTo>
                    <a:pt x="2678" y="1121"/>
                  </a:lnTo>
                  <a:lnTo>
                    <a:pt x="2673" y="1121"/>
                  </a:lnTo>
                  <a:lnTo>
                    <a:pt x="2669" y="1121"/>
                  </a:lnTo>
                  <a:lnTo>
                    <a:pt x="2665" y="1121"/>
                  </a:lnTo>
                  <a:lnTo>
                    <a:pt x="2657" y="1123"/>
                  </a:lnTo>
                  <a:lnTo>
                    <a:pt x="2652" y="1123"/>
                  </a:lnTo>
                  <a:lnTo>
                    <a:pt x="2644" y="1123"/>
                  </a:lnTo>
                  <a:lnTo>
                    <a:pt x="2637" y="1125"/>
                  </a:lnTo>
                  <a:lnTo>
                    <a:pt x="2627" y="1127"/>
                  </a:lnTo>
                  <a:lnTo>
                    <a:pt x="2618" y="1127"/>
                  </a:lnTo>
                  <a:lnTo>
                    <a:pt x="2606" y="1129"/>
                  </a:lnTo>
                  <a:lnTo>
                    <a:pt x="2597" y="1129"/>
                  </a:lnTo>
                  <a:lnTo>
                    <a:pt x="2583" y="1131"/>
                  </a:lnTo>
                  <a:lnTo>
                    <a:pt x="2572" y="1133"/>
                  </a:lnTo>
                  <a:lnTo>
                    <a:pt x="2559" y="1133"/>
                  </a:lnTo>
                  <a:lnTo>
                    <a:pt x="2545" y="1135"/>
                  </a:lnTo>
                  <a:lnTo>
                    <a:pt x="2530" y="1135"/>
                  </a:lnTo>
                  <a:lnTo>
                    <a:pt x="2515" y="1138"/>
                  </a:lnTo>
                  <a:lnTo>
                    <a:pt x="2500" y="1138"/>
                  </a:lnTo>
                  <a:lnTo>
                    <a:pt x="2483" y="1140"/>
                  </a:lnTo>
                  <a:lnTo>
                    <a:pt x="2465" y="1140"/>
                  </a:lnTo>
                  <a:lnTo>
                    <a:pt x="2450" y="1144"/>
                  </a:lnTo>
                  <a:lnTo>
                    <a:pt x="2431" y="1144"/>
                  </a:lnTo>
                  <a:lnTo>
                    <a:pt x="2414" y="1146"/>
                  </a:lnTo>
                  <a:lnTo>
                    <a:pt x="2395" y="1146"/>
                  </a:lnTo>
                  <a:lnTo>
                    <a:pt x="2376" y="1150"/>
                  </a:lnTo>
                  <a:lnTo>
                    <a:pt x="2357" y="1150"/>
                  </a:lnTo>
                  <a:lnTo>
                    <a:pt x="2338" y="1152"/>
                  </a:lnTo>
                  <a:lnTo>
                    <a:pt x="2317" y="1152"/>
                  </a:lnTo>
                  <a:lnTo>
                    <a:pt x="2298" y="1156"/>
                  </a:lnTo>
                  <a:lnTo>
                    <a:pt x="2277" y="1156"/>
                  </a:lnTo>
                  <a:lnTo>
                    <a:pt x="2254" y="1156"/>
                  </a:lnTo>
                  <a:lnTo>
                    <a:pt x="2234" y="1156"/>
                  </a:lnTo>
                  <a:lnTo>
                    <a:pt x="2211" y="1157"/>
                  </a:lnTo>
                  <a:lnTo>
                    <a:pt x="2188" y="1157"/>
                  </a:lnTo>
                  <a:lnTo>
                    <a:pt x="2167" y="1157"/>
                  </a:lnTo>
                  <a:lnTo>
                    <a:pt x="2144" y="1157"/>
                  </a:lnTo>
                  <a:lnTo>
                    <a:pt x="2123" y="1157"/>
                  </a:lnTo>
                  <a:lnTo>
                    <a:pt x="2099" y="1157"/>
                  </a:lnTo>
                  <a:lnTo>
                    <a:pt x="2076" y="1157"/>
                  </a:lnTo>
                  <a:lnTo>
                    <a:pt x="2053" y="1157"/>
                  </a:lnTo>
                  <a:lnTo>
                    <a:pt x="2030" y="1157"/>
                  </a:lnTo>
                  <a:lnTo>
                    <a:pt x="2005" y="1157"/>
                  </a:lnTo>
                  <a:lnTo>
                    <a:pt x="1983" y="1157"/>
                  </a:lnTo>
                  <a:lnTo>
                    <a:pt x="1960" y="1156"/>
                  </a:lnTo>
                  <a:lnTo>
                    <a:pt x="1937" y="1156"/>
                  </a:lnTo>
                  <a:lnTo>
                    <a:pt x="1914" y="1154"/>
                  </a:lnTo>
                  <a:lnTo>
                    <a:pt x="1889" y="1152"/>
                  </a:lnTo>
                  <a:lnTo>
                    <a:pt x="1867" y="1152"/>
                  </a:lnTo>
                  <a:lnTo>
                    <a:pt x="1844" y="1150"/>
                  </a:lnTo>
                  <a:lnTo>
                    <a:pt x="1819" y="1148"/>
                  </a:lnTo>
                  <a:lnTo>
                    <a:pt x="1796" y="1146"/>
                  </a:lnTo>
                  <a:lnTo>
                    <a:pt x="1774" y="1144"/>
                  </a:lnTo>
                  <a:lnTo>
                    <a:pt x="1751" y="1140"/>
                  </a:lnTo>
                  <a:lnTo>
                    <a:pt x="1726" y="1138"/>
                  </a:lnTo>
                  <a:lnTo>
                    <a:pt x="1705" y="1135"/>
                  </a:lnTo>
                  <a:lnTo>
                    <a:pt x="1682" y="1131"/>
                  </a:lnTo>
                  <a:lnTo>
                    <a:pt x="1661" y="1129"/>
                  </a:lnTo>
                  <a:lnTo>
                    <a:pt x="1639" y="1123"/>
                  </a:lnTo>
                  <a:lnTo>
                    <a:pt x="1616" y="1121"/>
                  </a:lnTo>
                  <a:lnTo>
                    <a:pt x="1595" y="1116"/>
                  </a:lnTo>
                  <a:lnTo>
                    <a:pt x="1574" y="1112"/>
                  </a:lnTo>
                  <a:lnTo>
                    <a:pt x="1559" y="1072"/>
                  </a:lnTo>
                  <a:lnTo>
                    <a:pt x="1561" y="1072"/>
                  </a:lnTo>
                  <a:lnTo>
                    <a:pt x="1570" y="1072"/>
                  </a:lnTo>
                  <a:lnTo>
                    <a:pt x="1576" y="1072"/>
                  </a:lnTo>
                  <a:lnTo>
                    <a:pt x="1583" y="1072"/>
                  </a:lnTo>
                  <a:lnTo>
                    <a:pt x="1593" y="1074"/>
                  </a:lnTo>
                  <a:lnTo>
                    <a:pt x="1604" y="1076"/>
                  </a:lnTo>
                  <a:lnTo>
                    <a:pt x="1616" y="1076"/>
                  </a:lnTo>
                  <a:lnTo>
                    <a:pt x="1629" y="1078"/>
                  </a:lnTo>
                  <a:lnTo>
                    <a:pt x="1642" y="1078"/>
                  </a:lnTo>
                  <a:lnTo>
                    <a:pt x="1658" y="1081"/>
                  </a:lnTo>
                  <a:lnTo>
                    <a:pt x="1673" y="1081"/>
                  </a:lnTo>
                  <a:lnTo>
                    <a:pt x="1692" y="1083"/>
                  </a:lnTo>
                  <a:lnTo>
                    <a:pt x="1709" y="1085"/>
                  </a:lnTo>
                  <a:lnTo>
                    <a:pt x="1730" y="1087"/>
                  </a:lnTo>
                  <a:lnTo>
                    <a:pt x="1747" y="1087"/>
                  </a:lnTo>
                  <a:lnTo>
                    <a:pt x="1770" y="1089"/>
                  </a:lnTo>
                  <a:lnTo>
                    <a:pt x="1789" y="1089"/>
                  </a:lnTo>
                  <a:lnTo>
                    <a:pt x="1812" y="1093"/>
                  </a:lnTo>
                  <a:lnTo>
                    <a:pt x="1834" y="1093"/>
                  </a:lnTo>
                  <a:lnTo>
                    <a:pt x="1857" y="1095"/>
                  </a:lnTo>
                  <a:lnTo>
                    <a:pt x="1882" y="1095"/>
                  </a:lnTo>
                  <a:lnTo>
                    <a:pt x="1907" y="1099"/>
                  </a:lnTo>
                  <a:lnTo>
                    <a:pt x="1931" y="1099"/>
                  </a:lnTo>
                  <a:lnTo>
                    <a:pt x="1958" y="1099"/>
                  </a:lnTo>
                  <a:lnTo>
                    <a:pt x="1983" y="1100"/>
                  </a:lnTo>
                  <a:lnTo>
                    <a:pt x="2009" y="1100"/>
                  </a:lnTo>
                  <a:lnTo>
                    <a:pt x="2036" y="1100"/>
                  </a:lnTo>
                  <a:lnTo>
                    <a:pt x="2062" y="1102"/>
                  </a:lnTo>
                  <a:lnTo>
                    <a:pt x="2091" y="1102"/>
                  </a:lnTo>
                  <a:lnTo>
                    <a:pt x="2118" y="1104"/>
                  </a:lnTo>
                  <a:lnTo>
                    <a:pt x="2146" y="1102"/>
                  </a:lnTo>
                  <a:lnTo>
                    <a:pt x="2173" y="1102"/>
                  </a:lnTo>
                  <a:lnTo>
                    <a:pt x="2199" y="1100"/>
                  </a:lnTo>
                  <a:lnTo>
                    <a:pt x="2228" y="1100"/>
                  </a:lnTo>
                  <a:lnTo>
                    <a:pt x="2254" y="1099"/>
                  </a:lnTo>
                  <a:lnTo>
                    <a:pt x="2283" y="1099"/>
                  </a:lnTo>
                  <a:lnTo>
                    <a:pt x="2310" y="1097"/>
                  </a:lnTo>
                  <a:lnTo>
                    <a:pt x="2338" y="1095"/>
                  </a:lnTo>
                  <a:lnTo>
                    <a:pt x="2365" y="1093"/>
                  </a:lnTo>
                  <a:lnTo>
                    <a:pt x="2391" y="1089"/>
                  </a:lnTo>
                  <a:lnTo>
                    <a:pt x="2416" y="1087"/>
                  </a:lnTo>
                  <a:lnTo>
                    <a:pt x="2445" y="1083"/>
                  </a:lnTo>
                  <a:lnTo>
                    <a:pt x="2469" y="1081"/>
                  </a:lnTo>
                  <a:lnTo>
                    <a:pt x="2494" y="1078"/>
                  </a:lnTo>
                  <a:lnTo>
                    <a:pt x="2519" y="1074"/>
                  </a:lnTo>
                  <a:lnTo>
                    <a:pt x="2545" y="1070"/>
                  </a:lnTo>
                  <a:lnTo>
                    <a:pt x="2568" y="1064"/>
                  </a:lnTo>
                  <a:lnTo>
                    <a:pt x="2591" y="1059"/>
                  </a:lnTo>
                  <a:lnTo>
                    <a:pt x="2614" y="1053"/>
                  </a:lnTo>
                  <a:lnTo>
                    <a:pt x="2637" y="1047"/>
                  </a:lnTo>
                  <a:lnTo>
                    <a:pt x="2656" y="1041"/>
                  </a:lnTo>
                  <a:lnTo>
                    <a:pt x="2676" y="1034"/>
                  </a:lnTo>
                  <a:lnTo>
                    <a:pt x="2696" y="1026"/>
                  </a:lnTo>
                  <a:lnTo>
                    <a:pt x="2716" y="1019"/>
                  </a:lnTo>
                  <a:lnTo>
                    <a:pt x="2734" y="1009"/>
                  </a:lnTo>
                  <a:lnTo>
                    <a:pt x="2751" y="1002"/>
                  </a:lnTo>
                  <a:lnTo>
                    <a:pt x="2764" y="992"/>
                  </a:lnTo>
                  <a:lnTo>
                    <a:pt x="2781" y="983"/>
                  </a:lnTo>
                  <a:lnTo>
                    <a:pt x="2792" y="971"/>
                  </a:lnTo>
                  <a:lnTo>
                    <a:pt x="2808" y="962"/>
                  </a:lnTo>
                  <a:lnTo>
                    <a:pt x="2819" y="950"/>
                  </a:lnTo>
                  <a:lnTo>
                    <a:pt x="2830" y="939"/>
                  </a:lnTo>
                  <a:lnTo>
                    <a:pt x="2827" y="937"/>
                  </a:lnTo>
                  <a:lnTo>
                    <a:pt x="2823" y="933"/>
                  </a:lnTo>
                  <a:lnTo>
                    <a:pt x="2817" y="929"/>
                  </a:lnTo>
                  <a:lnTo>
                    <a:pt x="2811" y="926"/>
                  </a:lnTo>
                  <a:lnTo>
                    <a:pt x="2804" y="922"/>
                  </a:lnTo>
                  <a:lnTo>
                    <a:pt x="2794" y="920"/>
                  </a:lnTo>
                  <a:lnTo>
                    <a:pt x="2787" y="918"/>
                  </a:lnTo>
                  <a:lnTo>
                    <a:pt x="2781" y="916"/>
                  </a:lnTo>
                  <a:lnTo>
                    <a:pt x="2773" y="914"/>
                  </a:lnTo>
                  <a:lnTo>
                    <a:pt x="2766" y="912"/>
                  </a:lnTo>
                  <a:lnTo>
                    <a:pt x="2758" y="912"/>
                  </a:lnTo>
                  <a:lnTo>
                    <a:pt x="2751" y="910"/>
                  </a:lnTo>
                  <a:lnTo>
                    <a:pt x="2739" y="910"/>
                  </a:lnTo>
                  <a:lnTo>
                    <a:pt x="2730" y="910"/>
                  </a:lnTo>
                  <a:lnTo>
                    <a:pt x="2716" y="910"/>
                  </a:lnTo>
                  <a:lnTo>
                    <a:pt x="2705" y="910"/>
                  </a:lnTo>
                  <a:lnTo>
                    <a:pt x="2699" y="910"/>
                  </a:lnTo>
                  <a:lnTo>
                    <a:pt x="2692" y="910"/>
                  </a:lnTo>
                  <a:lnTo>
                    <a:pt x="2684" y="910"/>
                  </a:lnTo>
                  <a:lnTo>
                    <a:pt x="2678" y="910"/>
                  </a:lnTo>
                  <a:lnTo>
                    <a:pt x="2671" y="910"/>
                  </a:lnTo>
                  <a:lnTo>
                    <a:pt x="2665" y="910"/>
                  </a:lnTo>
                  <a:lnTo>
                    <a:pt x="2656" y="912"/>
                  </a:lnTo>
                  <a:lnTo>
                    <a:pt x="2650" y="912"/>
                  </a:lnTo>
                  <a:lnTo>
                    <a:pt x="2640" y="912"/>
                  </a:lnTo>
                  <a:lnTo>
                    <a:pt x="2633" y="914"/>
                  </a:lnTo>
                  <a:lnTo>
                    <a:pt x="2625" y="916"/>
                  </a:lnTo>
                  <a:lnTo>
                    <a:pt x="2616" y="918"/>
                  </a:lnTo>
                  <a:lnTo>
                    <a:pt x="2614" y="918"/>
                  </a:lnTo>
                  <a:lnTo>
                    <a:pt x="2610" y="918"/>
                  </a:lnTo>
                  <a:lnTo>
                    <a:pt x="2602" y="918"/>
                  </a:lnTo>
                  <a:lnTo>
                    <a:pt x="2591" y="920"/>
                  </a:lnTo>
                  <a:lnTo>
                    <a:pt x="2583" y="920"/>
                  </a:lnTo>
                  <a:lnTo>
                    <a:pt x="2576" y="922"/>
                  </a:lnTo>
                  <a:lnTo>
                    <a:pt x="2568" y="922"/>
                  </a:lnTo>
                  <a:lnTo>
                    <a:pt x="2561" y="924"/>
                  </a:lnTo>
                  <a:lnTo>
                    <a:pt x="2551" y="924"/>
                  </a:lnTo>
                  <a:lnTo>
                    <a:pt x="2542" y="924"/>
                  </a:lnTo>
                  <a:lnTo>
                    <a:pt x="2532" y="926"/>
                  </a:lnTo>
                  <a:lnTo>
                    <a:pt x="2523" y="927"/>
                  </a:lnTo>
                  <a:lnTo>
                    <a:pt x="2509" y="927"/>
                  </a:lnTo>
                  <a:lnTo>
                    <a:pt x="2498" y="927"/>
                  </a:lnTo>
                  <a:lnTo>
                    <a:pt x="2484" y="929"/>
                  </a:lnTo>
                  <a:lnTo>
                    <a:pt x="2473" y="929"/>
                  </a:lnTo>
                  <a:lnTo>
                    <a:pt x="2460" y="929"/>
                  </a:lnTo>
                  <a:lnTo>
                    <a:pt x="2445" y="931"/>
                  </a:lnTo>
                  <a:lnTo>
                    <a:pt x="2431" y="933"/>
                  </a:lnTo>
                  <a:lnTo>
                    <a:pt x="2416" y="933"/>
                  </a:lnTo>
                  <a:lnTo>
                    <a:pt x="2401" y="933"/>
                  </a:lnTo>
                  <a:lnTo>
                    <a:pt x="2386" y="935"/>
                  </a:lnTo>
                  <a:lnTo>
                    <a:pt x="2369" y="935"/>
                  </a:lnTo>
                  <a:lnTo>
                    <a:pt x="2353" y="935"/>
                  </a:lnTo>
                  <a:lnTo>
                    <a:pt x="2336" y="935"/>
                  </a:lnTo>
                  <a:lnTo>
                    <a:pt x="2319" y="937"/>
                  </a:lnTo>
                  <a:lnTo>
                    <a:pt x="2302" y="937"/>
                  </a:lnTo>
                  <a:lnTo>
                    <a:pt x="2285" y="939"/>
                  </a:lnTo>
                  <a:lnTo>
                    <a:pt x="2266" y="937"/>
                  </a:lnTo>
                  <a:lnTo>
                    <a:pt x="2247" y="937"/>
                  </a:lnTo>
                  <a:lnTo>
                    <a:pt x="2228" y="937"/>
                  </a:lnTo>
                  <a:lnTo>
                    <a:pt x="2209" y="937"/>
                  </a:lnTo>
                  <a:lnTo>
                    <a:pt x="2190" y="935"/>
                  </a:lnTo>
                  <a:lnTo>
                    <a:pt x="2171" y="935"/>
                  </a:lnTo>
                  <a:lnTo>
                    <a:pt x="2152" y="935"/>
                  </a:lnTo>
                  <a:lnTo>
                    <a:pt x="2131" y="935"/>
                  </a:lnTo>
                  <a:lnTo>
                    <a:pt x="2112" y="933"/>
                  </a:lnTo>
                  <a:lnTo>
                    <a:pt x="2091" y="933"/>
                  </a:lnTo>
                  <a:lnTo>
                    <a:pt x="2070" y="931"/>
                  </a:lnTo>
                  <a:lnTo>
                    <a:pt x="2049" y="929"/>
                  </a:lnTo>
                  <a:lnTo>
                    <a:pt x="2028" y="927"/>
                  </a:lnTo>
                  <a:lnTo>
                    <a:pt x="2009" y="927"/>
                  </a:lnTo>
                  <a:lnTo>
                    <a:pt x="1988" y="924"/>
                  </a:lnTo>
                  <a:lnTo>
                    <a:pt x="1967" y="924"/>
                  </a:lnTo>
                  <a:lnTo>
                    <a:pt x="1947" y="920"/>
                  </a:lnTo>
                  <a:lnTo>
                    <a:pt x="1926" y="918"/>
                  </a:lnTo>
                  <a:lnTo>
                    <a:pt x="1903" y="914"/>
                  </a:lnTo>
                  <a:lnTo>
                    <a:pt x="1884" y="912"/>
                  </a:lnTo>
                  <a:lnTo>
                    <a:pt x="1861" y="907"/>
                  </a:lnTo>
                  <a:lnTo>
                    <a:pt x="1840" y="905"/>
                  </a:lnTo>
                  <a:lnTo>
                    <a:pt x="1821" y="901"/>
                  </a:lnTo>
                  <a:lnTo>
                    <a:pt x="1800" y="897"/>
                  </a:lnTo>
                  <a:lnTo>
                    <a:pt x="1779" y="891"/>
                  </a:lnTo>
                  <a:lnTo>
                    <a:pt x="1758" y="888"/>
                  </a:lnTo>
                  <a:lnTo>
                    <a:pt x="1737" y="882"/>
                  </a:lnTo>
                  <a:lnTo>
                    <a:pt x="1718" y="876"/>
                  </a:lnTo>
                  <a:lnTo>
                    <a:pt x="1697" y="870"/>
                  </a:lnTo>
                  <a:lnTo>
                    <a:pt x="1677" y="865"/>
                  </a:lnTo>
                  <a:lnTo>
                    <a:pt x="1658" y="859"/>
                  </a:lnTo>
                  <a:lnTo>
                    <a:pt x="1639" y="853"/>
                  </a:lnTo>
                  <a:lnTo>
                    <a:pt x="1631" y="808"/>
                  </a:lnTo>
                  <a:lnTo>
                    <a:pt x="1633" y="808"/>
                  </a:lnTo>
                  <a:lnTo>
                    <a:pt x="1640" y="810"/>
                  </a:lnTo>
                  <a:lnTo>
                    <a:pt x="1644" y="810"/>
                  </a:lnTo>
                  <a:lnTo>
                    <a:pt x="1650" y="812"/>
                  </a:lnTo>
                  <a:lnTo>
                    <a:pt x="1658" y="812"/>
                  </a:lnTo>
                  <a:lnTo>
                    <a:pt x="1667" y="815"/>
                  </a:lnTo>
                  <a:lnTo>
                    <a:pt x="1675" y="817"/>
                  </a:lnTo>
                  <a:lnTo>
                    <a:pt x="1686" y="819"/>
                  </a:lnTo>
                  <a:lnTo>
                    <a:pt x="1696" y="821"/>
                  </a:lnTo>
                  <a:lnTo>
                    <a:pt x="1709" y="825"/>
                  </a:lnTo>
                  <a:lnTo>
                    <a:pt x="1720" y="827"/>
                  </a:lnTo>
                  <a:lnTo>
                    <a:pt x="1736" y="829"/>
                  </a:lnTo>
                  <a:lnTo>
                    <a:pt x="1749" y="832"/>
                  </a:lnTo>
                  <a:lnTo>
                    <a:pt x="1766" y="836"/>
                  </a:lnTo>
                  <a:lnTo>
                    <a:pt x="1781" y="838"/>
                  </a:lnTo>
                  <a:lnTo>
                    <a:pt x="1796" y="842"/>
                  </a:lnTo>
                  <a:lnTo>
                    <a:pt x="1813" y="844"/>
                  </a:lnTo>
                  <a:lnTo>
                    <a:pt x="1832" y="848"/>
                  </a:lnTo>
                  <a:lnTo>
                    <a:pt x="1850" y="851"/>
                  </a:lnTo>
                  <a:lnTo>
                    <a:pt x="1869" y="855"/>
                  </a:lnTo>
                  <a:lnTo>
                    <a:pt x="1888" y="859"/>
                  </a:lnTo>
                  <a:lnTo>
                    <a:pt x="1909" y="861"/>
                  </a:lnTo>
                  <a:lnTo>
                    <a:pt x="1929" y="863"/>
                  </a:lnTo>
                  <a:lnTo>
                    <a:pt x="1948" y="867"/>
                  </a:lnTo>
                  <a:lnTo>
                    <a:pt x="1969" y="870"/>
                  </a:lnTo>
                  <a:lnTo>
                    <a:pt x="1992" y="872"/>
                  </a:lnTo>
                  <a:lnTo>
                    <a:pt x="2013" y="874"/>
                  </a:lnTo>
                  <a:lnTo>
                    <a:pt x="2036" y="878"/>
                  </a:lnTo>
                  <a:lnTo>
                    <a:pt x="2059" y="880"/>
                  </a:lnTo>
                  <a:lnTo>
                    <a:pt x="2083" y="884"/>
                  </a:lnTo>
                  <a:lnTo>
                    <a:pt x="2104" y="884"/>
                  </a:lnTo>
                  <a:lnTo>
                    <a:pt x="2127" y="888"/>
                  </a:lnTo>
                  <a:lnTo>
                    <a:pt x="2150" y="888"/>
                  </a:lnTo>
                  <a:lnTo>
                    <a:pt x="2175" y="889"/>
                  </a:lnTo>
                  <a:lnTo>
                    <a:pt x="2197" y="889"/>
                  </a:lnTo>
                  <a:lnTo>
                    <a:pt x="2220" y="891"/>
                  </a:lnTo>
                  <a:lnTo>
                    <a:pt x="2243" y="891"/>
                  </a:lnTo>
                  <a:lnTo>
                    <a:pt x="2268" y="893"/>
                  </a:lnTo>
                  <a:lnTo>
                    <a:pt x="2291" y="891"/>
                  </a:lnTo>
                  <a:lnTo>
                    <a:pt x="2313" y="891"/>
                  </a:lnTo>
                  <a:lnTo>
                    <a:pt x="2336" y="891"/>
                  </a:lnTo>
                  <a:lnTo>
                    <a:pt x="2359" y="891"/>
                  </a:lnTo>
                  <a:lnTo>
                    <a:pt x="2380" y="889"/>
                  </a:lnTo>
                  <a:lnTo>
                    <a:pt x="2403" y="889"/>
                  </a:lnTo>
                  <a:lnTo>
                    <a:pt x="2426" y="888"/>
                  </a:lnTo>
                  <a:lnTo>
                    <a:pt x="2448" y="888"/>
                  </a:lnTo>
                  <a:lnTo>
                    <a:pt x="2469" y="884"/>
                  </a:lnTo>
                  <a:lnTo>
                    <a:pt x="2490" y="882"/>
                  </a:lnTo>
                  <a:lnTo>
                    <a:pt x="2511" y="878"/>
                  </a:lnTo>
                  <a:lnTo>
                    <a:pt x="2532" y="874"/>
                  </a:lnTo>
                  <a:lnTo>
                    <a:pt x="2551" y="870"/>
                  </a:lnTo>
                  <a:lnTo>
                    <a:pt x="2570" y="865"/>
                  </a:lnTo>
                  <a:lnTo>
                    <a:pt x="2589" y="859"/>
                  </a:lnTo>
                  <a:lnTo>
                    <a:pt x="2608" y="855"/>
                  </a:lnTo>
                  <a:lnTo>
                    <a:pt x="2625" y="848"/>
                  </a:lnTo>
                  <a:lnTo>
                    <a:pt x="2642" y="842"/>
                  </a:lnTo>
                  <a:lnTo>
                    <a:pt x="2659" y="832"/>
                  </a:lnTo>
                  <a:lnTo>
                    <a:pt x="2676" y="827"/>
                  </a:lnTo>
                  <a:lnTo>
                    <a:pt x="2690" y="817"/>
                  </a:lnTo>
                  <a:lnTo>
                    <a:pt x="2705" y="808"/>
                  </a:lnTo>
                  <a:lnTo>
                    <a:pt x="2718" y="798"/>
                  </a:lnTo>
                  <a:lnTo>
                    <a:pt x="2734" y="789"/>
                  </a:lnTo>
                  <a:lnTo>
                    <a:pt x="2696" y="775"/>
                  </a:lnTo>
                  <a:lnTo>
                    <a:pt x="2692" y="775"/>
                  </a:lnTo>
                  <a:lnTo>
                    <a:pt x="2686" y="775"/>
                  </a:lnTo>
                  <a:lnTo>
                    <a:pt x="2682" y="775"/>
                  </a:lnTo>
                  <a:lnTo>
                    <a:pt x="2676" y="775"/>
                  </a:lnTo>
                  <a:lnTo>
                    <a:pt x="2669" y="775"/>
                  </a:lnTo>
                  <a:lnTo>
                    <a:pt x="2663" y="777"/>
                  </a:lnTo>
                  <a:lnTo>
                    <a:pt x="2654" y="777"/>
                  </a:lnTo>
                  <a:lnTo>
                    <a:pt x="2644" y="777"/>
                  </a:lnTo>
                  <a:lnTo>
                    <a:pt x="2635" y="777"/>
                  </a:lnTo>
                  <a:lnTo>
                    <a:pt x="2625" y="779"/>
                  </a:lnTo>
                  <a:lnTo>
                    <a:pt x="2612" y="779"/>
                  </a:lnTo>
                  <a:lnTo>
                    <a:pt x="2599" y="781"/>
                  </a:lnTo>
                  <a:lnTo>
                    <a:pt x="2585" y="781"/>
                  </a:lnTo>
                  <a:lnTo>
                    <a:pt x="2572" y="781"/>
                  </a:lnTo>
                  <a:lnTo>
                    <a:pt x="2557" y="781"/>
                  </a:lnTo>
                  <a:lnTo>
                    <a:pt x="2540" y="781"/>
                  </a:lnTo>
                  <a:lnTo>
                    <a:pt x="2523" y="781"/>
                  </a:lnTo>
                  <a:lnTo>
                    <a:pt x="2505" y="781"/>
                  </a:lnTo>
                  <a:lnTo>
                    <a:pt x="2484" y="779"/>
                  </a:lnTo>
                  <a:lnTo>
                    <a:pt x="2467" y="779"/>
                  </a:lnTo>
                  <a:lnTo>
                    <a:pt x="2446" y="777"/>
                  </a:lnTo>
                  <a:lnTo>
                    <a:pt x="2426" y="777"/>
                  </a:lnTo>
                  <a:lnTo>
                    <a:pt x="2403" y="775"/>
                  </a:lnTo>
                  <a:lnTo>
                    <a:pt x="2382" y="774"/>
                  </a:lnTo>
                  <a:lnTo>
                    <a:pt x="2357" y="772"/>
                  </a:lnTo>
                  <a:lnTo>
                    <a:pt x="2334" y="770"/>
                  </a:lnTo>
                  <a:lnTo>
                    <a:pt x="2308" y="768"/>
                  </a:lnTo>
                  <a:lnTo>
                    <a:pt x="2283" y="766"/>
                  </a:lnTo>
                  <a:lnTo>
                    <a:pt x="2256" y="762"/>
                  </a:lnTo>
                  <a:lnTo>
                    <a:pt x="2230" y="760"/>
                  </a:lnTo>
                  <a:lnTo>
                    <a:pt x="2199" y="755"/>
                  </a:lnTo>
                  <a:lnTo>
                    <a:pt x="2171" y="751"/>
                  </a:lnTo>
                  <a:lnTo>
                    <a:pt x="2142" y="747"/>
                  </a:lnTo>
                  <a:lnTo>
                    <a:pt x="2114" y="741"/>
                  </a:lnTo>
                  <a:lnTo>
                    <a:pt x="2081" y="736"/>
                  </a:lnTo>
                  <a:lnTo>
                    <a:pt x="2051" y="730"/>
                  </a:lnTo>
                  <a:lnTo>
                    <a:pt x="2019" y="722"/>
                  </a:lnTo>
                  <a:lnTo>
                    <a:pt x="1986" y="717"/>
                  </a:lnTo>
                  <a:lnTo>
                    <a:pt x="1952" y="709"/>
                  </a:lnTo>
                  <a:lnTo>
                    <a:pt x="1918" y="701"/>
                  </a:lnTo>
                  <a:lnTo>
                    <a:pt x="1884" y="692"/>
                  </a:lnTo>
                  <a:lnTo>
                    <a:pt x="1850" y="684"/>
                  </a:lnTo>
                  <a:lnTo>
                    <a:pt x="1812" y="675"/>
                  </a:lnTo>
                  <a:lnTo>
                    <a:pt x="1775" y="663"/>
                  </a:lnTo>
                  <a:lnTo>
                    <a:pt x="1739" y="654"/>
                  </a:lnTo>
                  <a:lnTo>
                    <a:pt x="1703" y="644"/>
                  </a:lnTo>
                  <a:lnTo>
                    <a:pt x="1663" y="631"/>
                  </a:lnTo>
                  <a:lnTo>
                    <a:pt x="1623" y="618"/>
                  </a:lnTo>
                  <a:lnTo>
                    <a:pt x="1583" y="604"/>
                  </a:lnTo>
                  <a:lnTo>
                    <a:pt x="1545" y="591"/>
                  </a:lnTo>
                  <a:lnTo>
                    <a:pt x="1504" y="576"/>
                  </a:lnTo>
                  <a:lnTo>
                    <a:pt x="1464" y="561"/>
                  </a:lnTo>
                  <a:lnTo>
                    <a:pt x="1422" y="546"/>
                  </a:lnTo>
                  <a:lnTo>
                    <a:pt x="1382" y="530"/>
                  </a:lnTo>
                  <a:lnTo>
                    <a:pt x="1338" y="511"/>
                  </a:lnTo>
                  <a:lnTo>
                    <a:pt x="1294" y="492"/>
                  </a:lnTo>
                  <a:lnTo>
                    <a:pt x="1251" y="473"/>
                  </a:lnTo>
                  <a:lnTo>
                    <a:pt x="1207" y="454"/>
                  </a:lnTo>
                  <a:lnTo>
                    <a:pt x="1163" y="431"/>
                  </a:lnTo>
                  <a:lnTo>
                    <a:pt x="1120" y="412"/>
                  </a:lnTo>
                  <a:lnTo>
                    <a:pt x="1074" y="390"/>
                  </a:lnTo>
                  <a:lnTo>
                    <a:pt x="1028" y="367"/>
                  </a:lnTo>
                  <a:lnTo>
                    <a:pt x="1026" y="367"/>
                  </a:lnTo>
                  <a:lnTo>
                    <a:pt x="1023" y="363"/>
                  </a:lnTo>
                  <a:lnTo>
                    <a:pt x="1017" y="359"/>
                  </a:lnTo>
                  <a:lnTo>
                    <a:pt x="1015" y="355"/>
                  </a:lnTo>
                  <a:lnTo>
                    <a:pt x="1013" y="350"/>
                  </a:lnTo>
                  <a:lnTo>
                    <a:pt x="1015" y="342"/>
                  </a:lnTo>
                  <a:lnTo>
                    <a:pt x="1017" y="338"/>
                  </a:lnTo>
                  <a:lnTo>
                    <a:pt x="1023" y="335"/>
                  </a:lnTo>
                  <a:lnTo>
                    <a:pt x="1028" y="329"/>
                  </a:lnTo>
                  <a:lnTo>
                    <a:pt x="1036" y="327"/>
                  </a:lnTo>
                  <a:lnTo>
                    <a:pt x="1036" y="325"/>
                  </a:lnTo>
                  <a:lnTo>
                    <a:pt x="1042" y="325"/>
                  </a:lnTo>
                  <a:lnTo>
                    <a:pt x="1047" y="323"/>
                  </a:lnTo>
                  <a:lnTo>
                    <a:pt x="1057" y="321"/>
                  </a:lnTo>
                  <a:lnTo>
                    <a:pt x="1063" y="319"/>
                  </a:lnTo>
                  <a:lnTo>
                    <a:pt x="1068" y="319"/>
                  </a:lnTo>
                  <a:lnTo>
                    <a:pt x="1074" y="317"/>
                  </a:lnTo>
                  <a:lnTo>
                    <a:pt x="1082" y="317"/>
                  </a:lnTo>
                  <a:lnTo>
                    <a:pt x="1089" y="316"/>
                  </a:lnTo>
                  <a:lnTo>
                    <a:pt x="1097" y="314"/>
                  </a:lnTo>
                  <a:lnTo>
                    <a:pt x="1104" y="312"/>
                  </a:lnTo>
                  <a:lnTo>
                    <a:pt x="1114" y="312"/>
                  </a:lnTo>
                  <a:lnTo>
                    <a:pt x="1121" y="310"/>
                  </a:lnTo>
                  <a:lnTo>
                    <a:pt x="1131" y="306"/>
                  </a:lnTo>
                  <a:lnTo>
                    <a:pt x="1142" y="304"/>
                  </a:lnTo>
                  <a:lnTo>
                    <a:pt x="1152" y="302"/>
                  </a:lnTo>
                  <a:lnTo>
                    <a:pt x="1163" y="300"/>
                  </a:lnTo>
                  <a:lnTo>
                    <a:pt x="1173" y="298"/>
                  </a:lnTo>
                  <a:lnTo>
                    <a:pt x="1184" y="295"/>
                  </a:lnTo>
                  <a:lnTo>
                    <a:pt x="1196" y="293"/>
                  </a:lnTo>
                  <a:lnTo>
                    <a:pt x="1207" y="289"/>
                  </a:lnTo>
                  <a:lnTo>
                    <a:pt x="1220" y="287"/>
                  </a:lnTo>
                  <a:lnTo>
                    <a:pt x="1230" y="283"/>
                  </a:lnTo>
                  <a:lnTo>
                    <a:pt x="1243" y="281"/>
                  </a:lnTo>
                  <a:lnTo>
                    <a:pt x="1256" y="278"/>
                  </a:lnTo>
                  <a:lnTo>
                    <a:pt x="1268" y="274"/>
                  </a:lnTo>
                  <a:lnTo>
                    <a:pt x="1281" y="270"/>
                  </a:lnTo>
                  <a:lnTo>
                    <a:pt x="1294" y="266"/>
                  </a:lnTo>
                  <a:lnTo>
                    <a:pt x="1306" y="260"/>
                  </a:lnTo>
                  <a:lnTo>
                    <a:pt x="1319" y="259"/>
                  </a:lnTo>
                  <a:lnTo>
                    <a:pt x="1331" y="253"/>
                  </a:lnTo>
                  <a:lnTo>
                    <a:pt x="1344" y="249"/>
                  </a:lnTo>
                  <a:lnTo>
                    <a:pt x="1357" y="243"/>
                  </a:lnTo>
                  <a:lnTo>
                    <a:pt x="1371" y="238"/>
                  </a:lnTo>
                  <a:lnTo>
                    <a:pt x="1382" y="234"/>
                  </a:lnTo>
                  <a:lnTo>
                    <a:pt x="1397" y="230"/>
                  </a:lnTo>
                  <a:lnTo>
                    <a:pt x="1409" y="224"/>
                  </a:lnTo>
                  <a:lnTo>
                    <a:pt x="1422" y="219"/>
                  </a:lnTo>
                  <a:lnTo>
                    <a:pt x="1433" y="213"/>
                  </a:lnTo>
                  <a:lnTo>
                    <a:pt x="1447" y="207"/>
                  </a:lnTo>
                  <a:lnTo>
                    <a:pt x="1458" y="200"/>
                  </a:lnTo>
                  <a:lnTo>
                    <a:pt x="1471" y="194"/>
                  </a:lnTo>
                  <a:lnTo>
                    <a:pt x="1483" y="188"/>
                  </a:lnTo>
                  <a:lnTo>
                    <a:pt x="1496" y="183"/>
                  </a:lnTo>
                  <a:lnTo>
                    <a:pt x="1505" y="175"/>
                  </a:lnTo>
                  <a:lnTo>
                    <a:pt x="1517" y="167"/>
                  </a:lnTo>
                  <a:lnTo>
                    <a:pt x="1526" y="162"/>
                  </a:lnTo>
                  <a:lnTo>
                    <a:pt x="1538" y="154"/>
                  </a:lnTo>
                  <a:lnTo>
                    <a:pt x="1549" y="146"/>
                  </a:lnTo>
                  <a:lnTo>
                    <a:pt x="1559" y="137"/>
                  </a:lnTo>
                  <a:lnTo>
                    <a:pt x="1568" y="129"/>
                  </a:lnTo>
                  <a:lnTo>
                    <a:pt x="1578" y="124"/>
                  </a:lnTo>
                  <a:lnTo>
                    <a:pt x="1587" y="114"/>
                  </a:lnTo>
                  <a:lnTo>
                    <a:pt x="1595" y="107"/>
                  </a:lnTo>
                  <a:lnTo>
                    <a:pt x="1602" y="97"/>
                  </a:lnTo>
                  <a:lnTo>
                    <a:pt x="1612" y="89"/>
                  </a:lnTo>
                  <a:lnTo>
                    <a:pt x="1618" y="78"/>
                  </a:lnTo>
                  <a:lnTo>
                    <a:pt x="1623" y="70"/>
                  </a:lnTo>
                  <a:lnTo>
                    <a:pt x="1631" y="61"/>
                  </a:lnTo>
                  <a:lnTo>
                    <a:pt x="1639" y="51"/>
                  </a:lnTo>
                  <a:lnTo>
                    <a:pt x="1637" y="50"/>
                  </a:lnTo>
                  <a:lnTo>
                    <a:pt x="1633" y="48"/>
                  </a:lnTo>
                  <a:lnTo>
                    <a:pt x="1627" y="44"/>
                  </a:lnTo>
                  <a:lnTo>
                    <a:pt x="1618" y="44"/>
                  </a:lnTo>
                  <a:lnTo>
                    <a:pt x="1610" y="42"/>
                  </a:lnTo>
                  <a:lnTo>
                    <a:pt x="1604" y="40"/>
                  </a:lnTo>
                  <a:lnTo>
                    <a:pt x="1595" y="40"/>
                  </a:lnTo>
                  <a:lnTo>
                    <a:pt x="1585" y="44"/>
                  </a:lnTo>
                  <a:lnTo>
                    <a:pt x="1578" y="44"/>
                  </a:lnTo>
                  <a:lnTo>
                    <a:pt x="1572" y="44"/>
                  </a:lnTo>
                  <a:lnTo>
                    <a:pt x="1566" y="44"/>
                  </a:lnTo>
                  <a:lnTo>
                    <a:pt x="1561" y="46"/>
                  </a:lnTo>
                  <a:lnTo>
                    <a:pt x="1553" y="48"/>
                  </a:lnTo>
                  <a:lnTo>
                    <a:pt x="1545" y="50"/>
                  </a:lnTo>
                  <a:lnTo>
                    <a:pt x="1538" y="53"/>
                  </a:lnTo>
                  <a:lnTo>
                    <a:pt x="1530" y="55"/>
                  </a:lnTo>
                  <a:lnTo>
                    <a:pt x="1526" y="55"/>
                  </a:lnTo>
                  <a:lnTo>
                    <a:pt x="1523" y="57"/>
                  </a:lnTo>
                  <a:lnTo>
                    <a:pt x="1515" y="59"/>
                  </a:lnTo>
                  <a:lnTo>
                    <a:pt x="1505" y="63"/>
                  </a:lnTo>
                  <a:lnTo>
                    <a:pt x="1498" y="63"/>
                  </a:lnTo>
                  <a:lnTo>
                    <a:pt x="1492" y="67"/>
                  </a:lnTo>
                  <a:lnTo>
                    <a:pt x="1483" y="67"/>
                  </a:lnTo>
                  <a:lnTo>
                    <a:pt x="1475" y="70"/>
                  </a:lnTo>
                  <a:lnTo>
                    <a:pt x="1464" y="72"/>
                  </a:lnTo>
                  <a:lnTo>
                    <a:pt x="1456" y="74"/>
                  </a:lnTo>
                  <a:lnTo>
                    <a:pt x="1445" y="78"/>
                  </a:lnTo>
                  <a:lnTo>
                    <a:pt x="1433" y="82"/>
                  </a:lnTo>
                  <a:lnTo>
                    <a:pt x="1420" y="84"/>
                  </a:lnTo>
                  <a:lnTo>
                    <a:pt x="1407" y="86"/>
                  </a:lnTo>
                  <a:lnTo>
                    <a:pt x="1393" y="89"/>
                  </a:lnTo>
                  <a:lnTo>
                    <a:pt x="1378" y="93"/>
                  </a:lnTo>
                  <a:lnTo>
                    <a:pt x="1363" y="95"/>
                  </a:lnTo>
                  <a:lnTo>
                    <a:pt x="1348" y="99"/>
                  </a:lnTo>
                  <a:lnTo>
                    <a:pt x="1331" y="103"/>
                  </a:lnTo>
                  <a:lnTo>
                    <a:pt x="1313" y="107"/>
                  </a:lnTo>
                  <a:lnTo>
                    <a:pt x="1294" y="108"/>
                  </a:lnTo>
                  <a:lnTo>
                    <a:pt x="1277" y="112"/>
                  </a:lnTo>
                  <a:lnTo>
                    <a:pt x="1256" y="116"/>
                  </a:lnTo>
                  <a:lnTo>
                    <a:pt x="1236" y="120"/>
                  </a:lnTo>
                  <a:lnTo>
                    <a:pt x="1213" y="124"/>
                  </a:lnTo>
                  <a:lnTo>
                    <a:pt x="1192" y="127"/>
                  </a:lnTo>
                  <a:lnTo>
                    <a:pt x="1169" y="129"/>
                  </a:lnTo>
                  <a:lnTo>
                    <a:pt x="1146" y="133"/>
                  </a:lnTo>
                  <a:lnTo>
                    <a:pt x="1121" y="135"/>
                  </a:lnTo>
                  <a:lnTo>
                    <a:pt x="1097" y="137"/>
                  </a:lnTo>
                  <a:lnTo>
                    <a:pt x="1070" y="141"/>
                  </a:lnTo>
                  <a:lnTo>
                    <a:pt x="1044" y="145"/>
                  </a:lnTo>
                  <a:lnTo>
                    <a:pt x="1017" y="146"/>
                  </a:lnTo>
                  <a:lnTo>
                    <a:pt x="988" y="148"/>
                  </a:lnTo>
                  <a:lnTo>
                    <a:pt x="960" y="150"/>
                  </a:lnTo>
                  <a:lnTo>
                    <a:pt x="931" y="154"/>
                  </a:lnTo>
                  <a:lnTo>
                    <a:pt x="899" y="156"/>
                  </a:lnTo>
                  <a:lnTo>
                    <a:pt x="869" y="158"/>
                  </a:lnTo>
                  <a:lnTo>
                    <a:pt x="836" y="158"/>
                  </a:lnTo>
                  <a:lnTo>
                    <a:pt x="804" y="162"/>
                  </a:lnTo>
                  <a:lnTo>
                    <a:pt x="770" y="162"/>
                  </a:lnTo>
                  <a:lnTo>
                    <a:pt x="737" y="164"/>
                  </a:lnTo>
                  <a:lnTo>
                    <a:pt x="701" y="164"/>
                  </a:lnTo>
                  <a:lnTo>
                    <a:pt x="667" y="167"/>
                  </a:lnTo>
                  <a:lnTo>
                    <a:pt x="629" y="165"/>
                  </a:lnTo>
                  <a:lnTo>
                    <a:pt x="593" y="165"/>
                  </a:lnTo>
                  <a:lnTo>
                    <a:pt x="555" y="165"/>
                  </a:lnTo>
                  <a:lnTo>
                    <a:pt x="517" y="165"/>
                  </a:lnTo>
                  <a:lnTo>
                    <a:pt x="477" y="164"/>
                  </a:lnTo>
                  <a:lnTo>
                    <a:pt x="439" y="164"/>
                  </a:lnTo>
                  <a:lnTo>
                    <a:pt x="397" y="164"/>
                  </a:lnTo>
                  <a:lnTo>
                    <a:pt x="357" y="162"/>
                  </a:lnTo>
                  <a:lnTo>
                    <a:pt x="314" y="160"/>
                  </a:lnTo>
                  <a:lnTo>
                    <a:pt x="272" y="158"/>
                  </a:lnTo>
                  <a:lnTo>
                    <a:pt x="228" y="154"/>
                  </a:lnTo>
                  <a:lnTo>
                    <a:pt x="182" y="152"/>
                  </a:lnTo>
                  <a:lnTo>
                    <a:pt x="137" y="148"/>
                  </a:lnTo>
                  <a:lnTo>
                    <a:pt x="91" y="145"/>
                  </a:lnTo>
                  <a:lnTo>
                    <a:pt x="46" y="141"/>
                  </a:lnTo>
                  <a:lnTo>
                    <a:pt x="0" y="137"/>
                  </a:lnTo>
                  <a:lnTo>
                    <a:pt x="6" y="86"/>
                  </a:lnTo>
                  <a:lnTo>
                    <a:pt x="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619250" y="5695951"/>
              <a:ext cx="212725" cy="273050"/>
            </a:xfrm>
            <a:custGeom>
              <a:avLst/>
              <a:gdLst/>
              <a:ahLst/>
              <a:cxnLst>
                <a:cxn ang="0">
                  <a:pos x="220" y="17"/>
                </a:cxn>
                <a:cxn ang="0">
                  <a:pos x="3" y="331"/>
                </a:cxn>
                <a:cxn ang="0">
                  <a:pos x="0" y="335"/>
                </a:cxn>
                <a:cxn ang="0">
                  <a:pos x="0" y="342"/>
                </a:cxn>
                <a:cxn ang="0">
                  <a:pos x="3" y="344"/>
                </a:cxn>
                <a:cxn ang="0">
                  <a:pos x="7" y="342"/>
                </a:cxn>
                <a:cxn ang="0">
                  <a:pos x="15" y="342"/>
                </a:cxn>
                <a:cxn ang="0">
                  <a:pos x="22" y="340"/>
                </a:cxn>
                <a:cxn ang="0">
                  <a:pos x="34" y="336"/>
                </a:cxn>
                <a:cxn ang="0">
                  <a:pos x="38" y="335"/>
                </a:cxn>
                <a:cxn ang="0">
                  <a:pos x="45" y="331"/>
                </a:cxn>
                <a:cxn ang="0">
                  <a:pos x="53" y="329"/>
                </a:cxn>
                <a:cxn ang="0">
                  <a:pos x="62" y="325"/>
                </a:cxn>
                <a:cxn ang="0">
                  <a:pos x="268" y="51"/>
                </a:cxn>
                <a:cxn ang="0">
                  <a:pos x="266" y="46"/>
                </a:cxn>
                <a:cxn ang="0">
                  <a:pos x="264" y="36"/>
                </a:cxn>
                <a:cxn ang="0">
                  <a:pos x="262" y="32"/>
                </a:cxn>
                <a:cxn ang="0">
                  <a:pos x="260" y="25"/>
                </a:cxn>
                <a:cxn ang="0">
                  <a:pos x="258" y="19"/>
                </a:cxn>
                <a:cxn ang="0">
                  <a:pos x="256" y="13"/>
                </a:cxn>
                <a:cxn ang="0">
                  <a:pos x="251" y="4"/>
                </a:cxn>
                <a:cxn ang="0">
                  <a:pos x="243" y="0"/>
                </a:cxn>
                <a:cxn ang="0">
                  <a:pos x="235" y="0"/>
                </a:cxn>
                <a:cxn ang="0">
                  <a:pos x="232" y="2"/>
                </a:cxn>
                <a:cxn ang="0">
                  <a:pos x="226" y="8"/>
                </a:cxn>
                <a:cxn ang="0">
                  <a:pos x="220" y="17"/>
                </a:cxn>
                <a:cxn ang="0">
                  <a:pos x="220" y="17"/>
                </a:cxn>
              </a:cxnLst>
              <a:rect l="0" t="0" r="r" b="b"/>
              <a:pathLst>
                <a:path w="268" h="344">
                  <a:moveTo>
                    <a:pt x="220" y="17"/>
                  </a:moveTo>
                  <a:lnTo>
                    <a:pt x="3" y="331"/>
                  </a:lnTo>
                  <a:lnTo>
                    <a:pt x="0" y="335"/>
                  </a:lnTo>
                  <a:lnTo>
                    <a:pt x="0" y="342"/>
                  </a:lnTo>
                  <a:lnTo>
                    <a:pt x="3" y="344"/>
                  </a:lnTo>
                  <a:lnTo>
                    <a:pt x="7" y="342"/>
                  </a:lnTo>
                  <a:lnTo>
                    <a:pt x="15" y="342"/>
                  </a:lnTo>
                  <a:lnTo>
                    <a:pt x="22" y="340"/>
                  </a:lnTo>
                  <a:lnTo>
                    <a:pt x="34" y="336"/>
                  </a:lnTo>
                  <a:lnTo>
                    <a:pt x="38" y="335"/>
                  </a:lnTo>
                  <a:lnTo>
                    <a:pt x="45" y="331"/>
                  </a:lnTo>
                  <a:lnTo>
                    <a:pt x="53" y="329"/>
                  </a:lnTo>
                  <a:lnTo>
                    <a:pt x="62" y="325"/>
                  </a:lnTo>
                  <a:lnTo>
                    <a:pt x="268" y="51"/>
                  </a:lnTo>
                  <a:lnTo>
                    <a:pt x="266" y="46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25"/>
                  </a:lnTo>
                  <a:lnTo>
                    <a:pt x="258" y="19"/>
                  </a:lnTo>
                  <a:lnTo>
                    <a:pt x="256" y="13"/>
                  </a:lnTo>
                  <a:lnTo>
                    <a:pt x="251" y="4"/>
                  </a:lnTo>
                  <a:lnTo>
                    <a:pt x="243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6" y="8"/>
                  </a:lnTo>
                  <a:lnTo>
                    <a:pt x="220" y="17"/>
                  </a:lnTo>
                  <a:lnTo>
                    <a:pt x="22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019300" y="5808663"/>
              <a:ext cx="120650" cy="258763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10" y="24"/>
                </a:cxn>
                <a:cxn ang="0">
                  <a:pos x="17" y="41"/>
                </a:cxn>
                <a:cxn ang="0">
                  <a:pos x="25" y="62"/>
                </a:cxn>
                <a:cxn ang="0">
                  <a:pos x="31" y="78"/>
                </a:cxn>
                <a:cxn ang="0">
                  <a:pos x="36" y="91"/>
                </a:cxn>
                <a:cxn ang="0">
                  <a:pos x="40" y="102"/>
                </a:cxn>
                <a:cxn ang="0">
                  <a:pos x="44" y="117"/>
                </a:cxn>
                <a:cxn ang="0">
                  <a:pos x="50" y="131"/>
                </a:cxn>
                <a:cxn ang="0">
                  <a:pos x="55" y="144"/>
                </a:cxn>
                <a:cxn ang="0">
                  <a:pos x="59" y="157"/>
                </a:cxn>
                <a:cxn ang="0">
                  <a:pos x="65" y="171"/>
                </a:cxn>
                <a:cxn ang="0">
                  <a:pos x="67" y="182"/>
                </a:cxn>
                <a:cxn ang="0">
                  <a:pos x="73" y="197"/>
                </a:cxn>
                <a:cxn ang="0">
                  <a:pos x="78" y="214"/>
                </a:cxn>
                <a:cxn ang="0">
                  <a:pos x="86" y="237"/>
                </a:cxn>
                <a:cxn ang="0">
                  <a:pos x="94" y="258"/>
                </a:cxn>
                <a:cxn ang="0">
                  <a:pos x="97" y="275"/>
                </a:cxn>
                <a:cxn ang="0">
                  <a:pos x="103" y="292"/>
                </a:cxn>
                <a:cxn ang="0">
                  <a:pos x="107" y="296"/>
                </a:cxn>
                <a:cxn ang="0">
                  <a:pos x="118" y="313"/>
                </a:cxn>
                <a:cxn ang="0">
                  <a:pos x="135" y="326"/>
                </a:cxn>
                <a:cxn ang="0">
                  <a:pos x="145" y="313"/>
                </a:cxn>
                <a:cxn ang="0">
                  <a:pos x="149" y="296"/>
                </a:cxn>
                <a:cxn ang="0">
                  <a:pos x="151" y="283"/>
                </a:cxn>
                <a:cxn ang="0">
                  <a:pos x="151" y="271"/>
                </a:cxn>
                <a:cxn ang="0">
                  <a:pos x="147" y="254"/>
                </a:cxn>
                <a:cxn ang="0">
                  <a:pos x="143" y="239"/>
                </a:cxn>
                <a:cxn ang="0">
                  <a:pos x="139" y="220"/>
                </a:cxn>
                <a:cxn ang="0">
                  <a:pos x="133" y="199"/>
                </a:cxn>
                <a:cxn ang="0">
                  <a:pos x="130" y="180"/>
                </a:cxn>
                <a:cxn ang="0">
                  <a:pos x="126" y="169"/>
                </a:cxn>
                <a:cxn ang="0">
                  <a:pos x="122" y="155"/>
                </a:cxn>
                <a:cxn ang="0">
                  <a:pos x="120" y="142"/>
                </a:cxn>
                <a:cxn ang="0">
                  <a:pos x="116" y="131"/>
                </a:cxn>
                <a:cxn ang="0">
                  <a:pos x="113" y="117"/>
                </a:cxn>
                <a:cxn ang="0">
                  <a:pos x="109" y="104"/>
                </a:cxn>
                <a:cxn ang="0">
                  <a:pos x="105" y="91"/>
                </a:cxn>
                <a:cxn ang="0">
                  <a:pos x="101" y="74"/>
                </a:cxn>
                <a:cxn ang="0">
                  <a:pos x="94" y="51"/>
                </a:cxn>
                <a:cxn ang="0">
                  <a:pos x="86" y="32"/>
                </a:cxn>
                <a:cxn ang="0">
                  <a:pos x="78" y="17"/>
                </a:cxn>
                <a:cxn ang="0">
                  <a:pos x="69" y="3"/>
                </a:cxn>
                <a:cxn ang="0">
                  <a:pos x="52" y="0"/>
                </a:cxn>
                <a:cxn ang="0">
                  <a:pos x="29" y="0"/>
                </a:cxn>
                <a:cxn ang="0">
                  <a:pos x="12" y="3"/>
                </a:cxn>
                <a:cxn ang="0">
                  <a:pos x="0" y="5"/>
                </a:cxn>
                <a:cxn ang="0">
                  <a:pos x="0" y="7"/>
                </a:cxn>
              </a:cxnLst>
              <a:rect l="0" t="0" r="r" b="b"/>
              <a:pathLst>
                <a:path w="152" h="326">
                  <a:moveTo>
                    <a:pt x="0" y="7"/>
                  </a:moveTo>
                  <a:lnTo>
                    <a:pt x="2" y="9"/>
                  </a:lnTo>
                  <a:lnTo>
                    <a:pt x="8" y="19"/>
                  </a:lnTo>
                  <a:lnTo>
                    <a:pt x="10" y="24"/>
                  </a:lnTo>
                  <a:lnTo>
                    <a:pt x="14" y="32"/>
                  </a:lnTo>
                  <a:lnTo>
                    <a:pt x="17" y="41"/>
                  </a:lnTo>
                  <a:lnTo>
                    <a:pt x="21" y="51"/>
                  </a:lnTo>
                  <a:lnTo>
                    <a:pt x="25" y="62"/>
                  </a:lnTo>
                  <a:lnTo>
                    <a:pt x="29" y="72"/>
                  </a:lnTo>
                  <a:lnTo>
                    <a:pt x="31" y="78"/>
                  </a:lnTo>
                  <a:lnTo>
                    <a:pt x="33" y="83"/>
                  </a:lnTo>
                  <a:lnTo>
                    <a:pt x="36" y="91"/>
                  </a:lnTo>
                  <a:lnTo>
                    <a:pt x="38" y="97"/>
                  </a:lnTo>
                  <a:lnTo>
                    <a:pt x="40" y="102"/>
                  </a:lnTo>
                  <a:lnTo>
                    <a:pt x="42" y="110"/>
                  </a:lnTo>
                  <a:lnTo>
                    <a:pt x="44" y="117"/>
                  </a:lnTo>
                  <a:lnTo>
                    <a:pt x="48" y="123"/>
                  </a:lnTo>
                  <a:lnTo>
                    <a:pt x="50" y="131"/>
                  </a:lnTo>
                  <a:lnTo>
                    <a:pt x="52" y="136"/>
                  </a:lnTo>
                  <a:lnTo>
                    <a:pt x="55" y="144"/>
                  </a:lnTo>
                  <a:lnTo>
                    <a:pt x="57" y="152"/>
                  </a:lnTo>
                  <a:lnTo>
                    <a:pt x="59" y="157"/>
                  </a:lnTo>
                  <a:lnTo>
                    <a:pt x="61" y="163"/>
                  </a:lnTo>
                  <a:lnTo>
                    <a:pt x="65" y="171"/>
                  </a:lnTo>
                  <a:lnTo>
                    <a:pt x="67" y="176"/>
                  </a:lnTo>
                  <a:lnTo>
                    <a:pt x="67" y="182"/>
                  </a:lnTo>
                  <a:lnTo>
                    <a:pt x="71" y="190"/>
                  </a:lnTo>
                  <a:lnTo>
                    <a:pt x="73" y="197"/>
                  </a:lnTo>
                  <a:lnTo>
                    <a:pt x="75" y="203"/>
                  </a:lnTo>
                  <a:lnTo>
                    <a:pt x="78" y="214"/>
                  </a:lnTo>
                  <a:lnTo>
                    <a:pt x="82" y="226"/>
                  </a:lnTo>
                  <a:lnTo>
                    <a:pt x="86" y="237"/>
                  </a:lnTo>
                  <a:lnTo>
                    <a:pt x="90" y="249"/>
                  </a:lnTo>
                  <a:lnTo>
                    <a:pt x="94" y="258"/>
                  </a:lnTo>
                  <a:lnTo>
                    <a:pt x="95" y="268"/>
                  </a:lnTo>
                  <a:lnTo>
                    <a:pt x="97" y="275"/>
                  </a:lnTo>
                  <a:lnTo>
                    <a:pt x="101" y="283"/>
                  </a:lnTo>
                  <a:lnTo>
                    <a:pt x="103" y="292"/>
                  </a:lnTo>
                  <a:lnTo>
                    <a:pt x="107" y="294"/>
                  </a:lnTo>
                  <a:lnTo>
                    <a:pt x="107" y="296"/>
                  </a:lnTo>
                  <a:lnTo>
                    <a:pt x="113" y="306"/>
                  </a:lnTo>
                  <a:lnTo>
                    <a:pt x="118" y="313"/>
                  </a:lnTo>
                  <a:lnTo>
                    <a:pt x="126" y="323"/>
                  </a:lnTo>
                  <a:lnTo>
                    <a:pt x="135" y="326"/>
                  </a:lnTo>
                  <a:lnTo>
                    <a:pt x="143" y="321"/>
                  </a:lnTo>
                  <a:lnTo>
                    <a:pt x="145" y="313"/>
                  </a:lnTo>
                  <a:lnTo>
                    <a:pt x="149" y="304"/>
                  </a:lnTo>
                  <a:lnTo>
                    <a:pt x="149" y="296"/>
                  </a:lnTo>
                  <a:lnTo>
                    <a:pt x="149" y="290"/>
                  </a:lnTo>
                  <a:lnTo>
                    <a:pt x="151" y="283"/>
                  </a:lnTo>
                  <a:lnTo>
                    <a:pt x="152" y="275"/>
                  </a:lnTo>
                  <a:lnTo>
                    <a:pt x="151" y="271"/>
                  </a:lnTo>
                  <a:lnTo>
                    <a:pt x="149" y="262"/>
                  </a:lnTo>
                  <a:lnTo>
                    <a:pt x="147" y="254"/>
                  </a:lnTo>
                  <a:lnTo>
                    <a:pt x="145" y="249"/>
                  </a:lnTo>
                  <a:lnTo>
                    <a:pt x="143" y="239"/>
                  </a:lnTo>
                  <a:lnTo>
                    <a:pt x="141" y="231"/>
                  </a:lnTo>
                  <a:lnTo>
                    <a:pt x="139" y="220"/>
                  </a:lnTo>
                  <a:lnTo>
                    <a:pt x="135" y="211"/>
                  </a:lnTo>
                  <a:lnTo>
                    <a:pt x="133" y="199"/>
                  </a:lnTo>
                  <a:lnTo>
                    <a:pt x="132" y="188"/>
                  </a:lnTo>
                  <a:lnTo>
                    <a:pt x="130" y="180"/>
                  </a:lnTo>
                  <a:lnTo>
                    <a:pt x="128" y="174"/>
                  </a:lnTo>
                  <a:lnTo>
                    <a:pt x="126" y="169"/>
                  </a:lnTo>
                  <a:lnTo>
                    <a:pt x="124" y="163"/>
                  </a:lnTo>
                  <a:lnTo>
                    <a:pt x="122" y="155"/>
                  </a:lnTo>
                  <a:lnTo>
                    <a:pt x="120" y="150"/>
                  </a:lnTo>
                  <a:lnTo>
                    <a:pt x="120" y="142"/>
                  </a:lnTo>
                  <a:lnTo>
                    <a:pt x="118" y="136"/>
                  </a:lnTo>
                  <a:lnTo>
                    <a:pt x="116" y="131"/>
                  </a:lnTo>
                  <a:lnTo>
                    <a:pt x="114" y="123"/>
                  </a:lnTo>
                  <a:lnTo>
                    <a:pt x="113" y="117"/>
                  </a:lnTo>
                  <a:lnTo>
                    <a:pt x="111" y="112"/>
                  </a:lnTo>
                  <a:lnTo>
                    <a:pt x="109" y="104"/>
                  </a:lnTo>
                  <a:lnTo>
                    <a:pt x="107" y="98"/>
                  </a:lnTo>
                  <a:lnTo>
                    <a:pt x="105" y="91"/>
                  </a:lnTo>
                  <a:lnTo>
                    <a:pt x="103" y="85"/>
                  </a:lnTo>
                  <a:lnTo>
                    <a:pt x="101" y="74"/>
                  </a:lnTo>
                  <a:lnTo>
                    <a:pt x="97" y="62"/>
                  </a:lnTo>
                  <a:lnTo>
                    <a:pt x="94" y="51"/>
                  </a:lnTo>
                  <a:lnTo>
                    <a:pt x="90" y="43"/>
                  </a:lnTo>
                  <a:lnTo>
                    <a:pt x="86" y="32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5" y="11"/>
                  </a:lnTo>
                  <a:lnTo>
                    <a:pt x="69" y="3"/>
                  </a:lnTo>
                  <a:lnTo>
                    <a:pt x="65" y="0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29" y="0"/>
                  </a:lnTo>
                  <a:lnTo>
                    <a:pt x="21" y="3"/>
                  </a:lnTo>
                  <a:lnTo>
                    <a:pt x="12" y="3"/>
                  </a:lnTo>
                  <a:lnTo>
                    <a:pt x="4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822450" y="5221288"/>
              <a:ext cx="501650" cy="409575"/>
            </a:xfrm>
            <a:custGeom>
              <a:avLst/>
              <a:gdLst/>
              <a:ahLst/>
              <a:cxnLst>
                <a:cxn ang="0">
                  <a:pos x="80" y="171"/>
                </a:cxn>
                <a:cxn ang="0">
                  <a:pos x="107" y="128"/>
                </a:cxn>
                <a:cxn ang="0">
                  <a:pos x="158" y="82"/>
                </a:cxn>
                <a:cxn ang="0">
                  <a:pos x="204" y="63"/>
                </a:cxn>
                <a:cxn ang="0">
                  <a:pos x="253" y="54"/>
                </a:cxn>
                <a:cxn ang="0">
                  <a:pos x="312" y="56"/>
                </a:cxn>
                <a:cxn ang="0">
                  <a:pos x="381" y="69"/>
                </a:cxn>
                <a:cxn ang="0">
                  <a:pos x="449" y="92"/>
                </a:cxn>
                <a:cxn ang="0">
                  <a:pos x="504" y="128"/>
                </a:cxn>
                <a:cxn ang="0">
                  <a:pos x="544" y="173"/>
                </a:cxn>
                <a:cxn ang="0">
                  <a:pos x="569" y="221"/>
                </a:cxn>
                <a:cxn ang="0">
                  <a:pos x="578" y="270"/>
                </a:cxn>
                <a:cxn ang="0">
                  <a:pos x="574" y="320"/>
                </a:cxn>
                <a:cxn ang="0">
                  <a:pos x="557" y="367"/>
                </a:cxn>
                <a:cxn ang="0">
                  <a:pos x="529" y="405"/>
                </a:cxn>
                <a:cxn ang="0">
                  <a:pos x="487" y="436"/>
                </a:cxn>
                <a:cxn ang="0">
                  <a:pos x="432" y="455"/>
                </a:cxn>
                <a:cxn ang="0">
                  <a:pos x="367" y="460"/>
                </a:cxn>
                <a:cxn ang="0">
                  <a:pos x="304" y="453"/>
                </a:cxn>
                <a:cxn ang="0">
                  <a:pos x="249" y="439"/>
                </a:cxn>
                <a:cxn ang="0">
                  <a:pos x="204" y="422"/>
                </a:cxn>
                <a:cxn ang="0">
                  <a:pos x="158" y="399"/>
                </a:cxn>
                <a:cxn ang="0">
                  <a:pos x="103" y="354"/>
                </a:cxn>
                <a:cxn ang="0">
                  <a:pos x="71" y="303"/>
                </a:cxn>
                <a:cxn ang="0">
                  <a:pos x="55" y="257"/>
                </a:cxn>
                <a:cxn ang="0">
                  <a:pos x="2" y="270"/>
                </a:cxn>
                <a:cxn ang="0">
                  <a:pos x="21" y="327"/>
                </a:cxn>
                <a:cxn ang="0">
                  <a:pos x="52" y="377"/>
                </a:cxn>
                <a:cxn ang="0">
                  <a:pos x="97" y="424"/>
                </a:cxn>
                <a:cxn ang="0">
                  <a:pos x="145" y="456"/>
                </a:cxn>
                <a:cxn ang="0">
                  <a:pos x="208" y="485"/>
                </a:cxn>
                <a:cxn ang="0">
                  <a:pos x="282" y="504"/>
                </a:cxn>
                <a:cxn ang="0">
                  <a:pos x="377" y="515"/>
                </a:cxn>
                <a:cxn ang="0">
                  <a:pos x="417" y="513"/>
                </a:cxn>
                <a:cxn ang="0">
                  <a:pos x="481" y="498"/>
                </a:cxn>
                <a:cxn ang="0">
                  <a:pos x="552" y="462"/>
                </a:cxn>
                <a:cxn ang="0">
                  <a:pos x="601" y="409"/>
                </a:cxn>
                <a:cxn ang="0">
                  <a:pos x="620" y="365"/>
                </a:cxn>
                <a:cxn ang="0">
                  <a:pos x="631" y="308"/>
                </a:cxn>
                <a:cxn ang="0">
                  <a:pos x="630" y="244"/>
                </a:cxn>
                <a:cxn ang="0">
                  <a:pos x="611" y="185"/>
                </a:cxn>
                <a:cxn ang="0">
                  <a:pos x="580" y="133"/>
                </a:cxn>
                <a:cxn ang="0">
                  <a:pos x="538" y="90"/>
                </a:cxn>
                <a:cxn ang="0">
                  <a:pos x="489" y="56"/>
                </a:cxn>
                <a:cxn ang="0">
                  <a:pos x="432" y="29"/>
                </a:cxn>
                <a:cxn ang="0">
                  <a:pos x="373" y="12"/>
                </a:cxn>
                <a:cxn ang="0">
                  <a:pos x="310" y="2"/>
                </a:cxn>
                <a:cxn ang="0">
                  <a:pos x="247" y="2"/>
                </a:cxn>
                <a:cxn ang="0">
                  <a:pos x="187" y="12"/>
                </a:cxn>
                <a:cxn ang="0">
                  <a:pos x="133" y="33"/>
                </a:cxn>
                <a:cxn ang="0">
                  <a:pos x="95" y="54"/>
                </a:cxn>
                <a:cxn ang="0">
                  <a:pos x="38" y="105"/>
                </a:cxn>
                <a:cxn ang="0">
                  <a:pos x="10" y="154"/>
                </a:cxn>
                <a:cxn ang="0">
                  <a:pos x="71" y="196"/>
                </a:cxn>
              </a:cxnLst>
              <a:rect l="0" t="0" r="r" b="b"/>
              <a:pathLst>
                <a:path w="633" h="515">
                  <a:moveTo>
                    <a:pt x="71" y="196"/>
                  </a:moveTo>
                  <a:lnTo>
                    <a:pt x="71" y="192"/>
                  </a:lnTo>
                  <a:lnTo>
                    <a:pt x="74" y="187"/>
                  </a:lnTo>
                  <a:lnTo>
                    <a:pt x="74" y="181"/>
                  </a:lnTo>
                  <a:lnTo>
                    <a:pt x="76" y="177"/>
                  </a:lnTo>
                  <a:lnTo>
                    <a:pt x="80" y="171"/>
                  </a:lnTo>
                  <a:lnTo>
                    <a:pt x="82" y="166"/>
                  </a:lnTo>
                  <a:lnTo>
                    <a:pt x="86" y="156"/>
                  </a:lnTo>
                  <a:lnTo>
                    <a:pt x="90" y="151"/>
                  </a:lnTo>
                  <a:lnTo>
                    <a:pt x="93" y="143"/>
                  </a:lnTo>
                  <a:lnTo>
                    <a:pt x="101" y="135"/>
                  </a:lnTo>
                  <a:lnTo>
                    <a:pt x="107" y="128"/>
                  </a:lnTo>
                  <a:lnTo>
                    <a:pt x="112" y="120"/>
                  </a:lnTo>
                  <a:lnTo>
                    <a:pt x="120" y="111"/>
                  </a:lnTo>
                  <a:lnTo>
                    <a:pt x="130" y="105"/>
                  </a:lnTo>
                  <a:lnTo>
                    <a:pt x="139" y="97"/>
                  </a:lnTo>
                  <a:lnTo>
                    <a:pt x="149" y="88"/>
                  </a:lnTo>
                  <a:lnTo>
                    <a:pt x="158" y="82"/>
                  </a:lnTo>
                  <a:lnTo>
                    <a:pt x="171" y="76"/>
                  </a:lnTo>
                  <a:lnTo>
                    <a:pt x="177" y="73"/>
                  </a:lnTo>
                  <a:lnTo>
                    <a:pt x="183" y="71"/>
                  </a:lnTo>
                  <a:lnTo>
                    <a:pt x="190" y="69"/>
                  </a:lnTo>
                  <a:lnTo>
                    <a:pt x="198" y="65"/>
                  </a:lnTo>
                  <a:lnTo>
                    <a:pt x="204" y="63"/>
                  </a:lnTo>
                  <a:lnTo>
                    <a:pt x="211" y="61"/>
                  </a:lnTo>
                  <a:lnTo>
                    <a:pt x="219" y="59"/>
                  </a:lnTo>
                  <a:lnTo>
                    <a:pt x="228" y="59"/>
                  </a:lnTo>
                  <a:lnTo>
                    <a:pt x="236" y="57"/>
                  </a:lnTo>
                  <a:lnTo>
                    <a:pt x="244" y="56"/>
                  </a:lnTo>
                  <a:lnTo>
                    <a:pt x="253" y="54"/>
                  </a:lnTo>
                  <a:lnTo>
                    <a:pt x="263" y="54"/>
                  </a:lnTo>
                  <a:lnTo>
                    <a:pt x="270" y="54"/>
                  </a:lnTo>
                  <a:lnTo>
                    <a:pt x="282" y="54"/>
                  </a:lnTo>
                  <a:lnTo>
                    <a:pt x="291" y="54"/>
                  </a:lnTo>
                  <a:lnTo>
                    <a:pt x="301" y="56"/>
                  </a:lnTo>
                  <a:lnTo>
                    <a:pt x="312" y="56"/>
                  </a:lnTo>
                  <a:lnTo>
                    <a:pt x="322" y="57"/>
                  </a:lnTo>
                  <a:lnTo>
                    <a:pt x="333" y="57"/>
                  </a:lnTo>
                  <a:lnTo>
                    <a:pt x="344" y="59"/>
                  </a:lnTo>
                  <a:lnTo>
                    <a:pt x="356" y="63"/>
                  </a:lnTo>
                  <a:lnTo>
                    <a:pt x="367" y="65"/>
                  </a:lnTo>
                  <a:lnTo>
                    <a:pt x="381" y="69"/>
                  </a:lnTo>
                  <a:lnTo>
                    <a:pt x="394" y="73"/>
                  </a:lnTo>
                  <a:lnTo>
                    <a:pt x="405" y="76"/>
                  </a:lnTo>
                  <a:lnTo>
                    <a:pt x="417" y="80"/>
                  </a:lnTo>
                  <a:lnTo>
                    <a:pt x="428" y="82"/>
                  </a:lnTo>
                  <a:lnTo>
                    <a:pt x="439" y="88"/>
                  </a:lnTo>
                  <a:lnTo>
                    <a:pt x="449" y="92"/>
                  </a:lnTo>
                  <a:lnTo>
                    <a:pt x="460" y="97"/>
                  </a:lnTo>
                  <a:lnTo>
                    <a:pt x="470" y="103"/>
                  </a:lnTo>
                  <a:lnTo>
                    <a:pt x="481" y="111"/>
                  </a:lnTo>
                  <a:lnTo>
                    <a:pt x="489" y="116"/>
                  </a:lnTo>
                  <a:lnTo>
                    <a:pt x="496" y="122"/>
                  </a:lnTo>
                  <a:lnTo>
                    <a:pt x="504" y="128"/>
                  </a:lnTo>
                  <a:lnTo>
                    <a:pt x="512" y="137"/>
                  </a:lnTo>
                  <a:lnTo>
                    <a:pt x="519" y="143"/>
                  </a:lnTo>
                  <a:lnTo>
                    <a:pt x="527" y="151"/>
                  </a:lnTo>
                  <a:lnTo>
                    <a:pt x="533" y="158"/>
                  </a:lnTo>
                  <a:lnTo>
                    <a:pt x="540" y="166"/>
                  </a:lnTo>
                  <a:lnTo>
                    <a:pt x="544" y="173"/>
                  </a:lnTo>
                  <a:lnTo>
                    <a:pt x="550" y="179"/>
                  </a:lnTo>
                  <a:lnTo>
                    <a:pt x="554" y="189"/>
                  </a:lnTo>
                  <a:lnTo>
                    <a:pt x="557" y="196"/>
                  </a:lnTo>
                  <a:lnTo>
                    <a:pt x="561" y="204"/>
                  </a:lnTo>
                  <a:lnTo>
                    <a:pt x="565" y="213"/>
                  </a:lnTo>
                  <a:lnTo>
                    <a:pt x="569" y="221"/>
                  </a:lnTo>
                  <a:lnTo>
                    <a:pt x="573" y="230"/>
                  </a:lnTo>
                  <a:lnTo>
                    <a:pt x="573" y="236"/>
                  </a:lnTo>
                  <a:lnTo>
                    <a:pt x="574" y="246"/>
                  </a:lnTo>
                  <a:lnTo>
                    <a:pt x="576" y="253"/>
                  </a:lnTo>
                  <a:lnTo>
                    <a:pt x="578" y="263"/>
                  </a:lnTo>
                  <a:lnTo>
                    <a:pt x="578" y="270"/>
                  </a:lnTo>
                  <a:lnTo>
                    <a:pt x="578" y="280"/>
                  </a:lnTo>
                  <a:lnTo>
                    <a:pt x="578" y="289"/>
                  </a:lnTo>
                  <a:lnTo>
                    <a:pt x="580" y="297"/>
                  </a:lnTo>
                  <a:lnTo>
                    <a:pt x="578" y="304"/>
                  </a:lnTo>
                  <a:lnTo>
                    <a:pt x="576" y="312"/>
                  </a:lnTo>
                  <a:lnTo>
                    <a:pt x="574" y="320"/>
                  </a:lnTo>
                  <a:lnTo>
                    <a:pt x="573" y="327"/>
                  </a:lnTo>
                  <a:lnTo>
                    <a:pt x="571" y="337"/>
                  </a:lnTo>
                  <a:lnTo>
                    <a:pt x="569" y="344"/>
                  </a:lnTo>
                  <a:lnTo>
                    <a:pt x="565" y="352"/>
                  </a:lnTo>
                  <a:lnTo>
                    <a:pt x="563" y="360"/>
                  </a:lnTo>
                  <a:lnTo>
                    <a:pt x="557" y="367"/>
                  </a:lnTo>
                  <a:lnTo>
                    <a:pt x="555" y="375"/>
                  </a:lnTo>
                  <a:lnTo>
                    <a:pt x="550" y="380"/>
                  </a:lnTo>
                  <a:lnTo>
                    <a:pt x="546" y="388"/>
                  </a:lnTo>
                  <a:lnTo>
                    <a:pt x="540" y="394"/>
                  </a:lnTo>
                  <a:lnTo>
                    <a:pt x="535" y="399"/>
                  </a:lnTo>
                  <a:lnTo>
                    <a:pt x="529" y="405"/>
                  </a:lnTo>
                  <a:lnTo>
                    <a:pt x="523" y="413"/>
                  </a:lnTo>
                  <a:lnTo>
                    <a:pt x="516" y="417"/>
                  </a:lnTo>
                  <a:lnTo>
                    <a:pt x="510" y="422"/>
                  </a:lnTo>
                  <a:lnTo>
                    <a:pt x="502" y="426"/>
                  </a:lnTo>
                  <a:lnTo>
                    <a:pt x="495" y="432"/>
                  </a:lnTo>
                  <a:lnTo>
                    <a:pt x="487" y="436"/>
                  </a:lnTo>
                  <a:lnTo>
                    <a:pt x="477" y="439"/>
                  </a:lnTo>
                  <a:lnTo>
                    <a:pt x="470" y="443"/>
                  </a:lnTo>
                  <a:lnTo>
                    <a:pt x="462" y="449"/>
                  </a:lnTo>
                  <a:lnTo>
                    <a:pt x="453" y="451"/>
                  </a:lnTo>
                  <a:lnTo>
                    <a:pt x="443" y="453"/>
                  </a:lnTo>
                  <a:lnTo>
                    <a:pt x="432" y="455"/>
                  </a:lnTo>
                  <a:lnTo>
                    <a:pt x="424" y="456"/>
                  </a:lnTo>
                  <a:lnTo>
                    <a:pt x="413" y="458"/>
                  </a:lnTo>
                  <a:lnTo>
                    <a:pt x="401" y="460"/>
                  </a:lnTo>
                  <a:lnTo>
                    <a:pt x="390" y="460"/>
                  </a:lnTo>
                  <a:lnTo>
                    <a:pt x="381" y="460"/>
                  </a:lnTo>
                  <a:lnTo>
                    <a:pt x="367" y="460"/>
                  </a:lnTo>
                  <a:lnTo>
                    <a:pt x="356" y="458"/>
                  </a:lnTo>
                  <a:lnTo>
                    <a:pt x="346" y="456"/>
                  </a:lnTo>
                  <a:lnTo>
                    <a:pt x="335" y="456"/>
                  </a:lnTo>
                  <a:lnTo>
                    <a:pt x="324" y="455"/>
                  </a:lnTo>
                  <a:lnTo>
                    <a:pt x="314" y="455"/>
                  </a:lnTo>
                  <a:lnTo>
                    <a:pt x="304" y="453"/>
                  </a:lnTo>
                  <a:lnTo>
                    <a:pt x="295" y="451"/>
                  </a:lnTo>
                  <a:lnTo>
                    <a:pt x="285" y="449"/>
                  </a:lnTo>
                  <a:lnTo>
                    <a:pt x="276" y="447"/>
                  </a:lnTo>
                  <a:lnTo>
                    <a:pt x="266" y="445"/>
                  </a:lnTo>
                  <a:lnTo>
                    <a:pt x="259" y="443"/>
                  </a:lnTo>
                  <a:lnTo>
                    <a:pt x="249" y="439"/>
                  </a:lnTo>
                  <a:lnTo>
                    <a:pt x="242" y="437"/>
                  </a:lnTo>
                  <a:lnTo>
                    <a:pt x="232" y="436"/>
                  </a:lnTo>
                  <a:lnTo>
                    <a:pt x="227" y="434"/>
                  </a:lnTo>
                  <a:lnTo>
                    <a:pt x="219" y="430"/>
                  </a:lnTo>
                  <a:lnTo>
                    <a:pt x="211" y="426"/>
                  </a:lnTo>
                  <a:lnTo>
                    <a:pt x="204" y="422"/>
                  </a:lnTo>
                  <a:lnTo>
                    <a:pt x="196" y="420"/>
                  </a:lnTo>
                  <a:lnTo>
                    <a:pt x="190" y="417"/>
                  </a:lnTo>
                  <a:lnTo>
                    <a:pt x="183" y="415"/>
                  </a:lnTo>
                  <a:lnTo>
                    <a:pt x="175" y="411"/>
                  </a:lnTo>
                  <a:lnTo>
                    <a:pt x="170" y="409"/>
                  </a:lnTo>
                  <a:lnTo>
                    <a:pt x="158" y="399"/>
                  </a:lnTo>
                  <a:lnTo>
                    <a:pt x="147" y="394"/>
                  </a:lnTo>
                  <a:lnTo>
                    <a:pt x="137" y="386"/>
                  </a:lnTo>
                  <a:lnTo>
                    <a:pt x="130" y="380"/>
                  </a:lnTo>
                  <a:lnTo>
                    <a:pt x="120" y="371"/>
                  </a:lnTo>
                  <a:lnTo>
                    <a:pt x="111" y="363"/>
                  </a:lnTo>
                  <a:lnTo>
                    <a:pt x="103" y="354"/>
                  </a:lnTo>
                  <a:lnTo>
                    <a:pt x="97" y="344"/>
                  </a:lnTo>
                  <a:lnTo>
                    <a:pt x="92" y="337"/>
                  </a:lnTo>
                  <a:lnTo>
                    <a:pt x="84" y="327"/>
                  </a:lnTo>
                  <a:lnTo>
                    <a:pt x="80" y="320"/>
                  </a:lnTo>
                  <a:lnTo>
                    <a:pt x="76" y="312"/>
                  </a:lnTo>
                  <a:lnTo>
                    <a:pt x="71" y="303"/>
                  </a:lnTo>
                  <a:lnTo>
                    <a:pt x="67" y="295"/>
                  </a:lnTo>
                  <a:lnTo>
                    <a:pt x="65" y="287"/>
                  </a:lnTo>
                  <a:lnTo>
                    <a:pt x="63" y="280"/>
                  </a:lnTo>
                  <a:lnTo>
                    <a:pt x="59" y="272"/>
                  </a:lnTo>
                  <a:lnTo>
                    <a:pt x="57" y="265"/>
                  </a:lnTo>
                  <a:lnTo>
                    <a:pt x="55" y="257"/>
                  </a:lnTo>
                  <a:lnTo>
                    <a:pt x="55" y="251"/>
                  </a:lnTo>
                  <a:lnTo>
                    <a:pt x="0" y="247"/>
                  </a:lnTo>
                  <a:lnTo>
                    <a:pt x="0" y="249"/>
                  </a:lnTo>
                  <a:lnTo>
                    <a:pt x="0" y="257"/>
                  </a:lnTo>
                  <a:lnTo>
                    <a:pt x="0" y="263"/>
                  </a:lnTo>
                  <a:lnTo>
                    <a:pt x="2" y="270"/>
                  </a:lnTo>
                  <a:lnTo>
                    <a:pt x="4" y="278"/>
                  </a:lnTo>
                  <a:lnTo>
                    <a:pt x="8" y="287"/>
                  </a:lnTo>
                  <a:lnTo>
                    <a:pt x="10" y="295"/>
                  </a:lnTo>
                  <a:lnTo>
                    <a:pt x="14" y="306"/>
                  </a:lnTo>
                  <a:lnTo>
                    <a:pt x="17" y="316"/>
                  </a:lnTo>
                  <a:lnTo>
                    <a:pt x="21" y="327"/>
                  </a:lnTo>
                  <a:lnTo>
                    <a:pt x="27" y="339"/>
                  </a:lnTo>
                  <a:lnTo>
                    <a:pt x="35" y="352"/>
                  </a:lnTo>
                  <a:lnTo>
                    <a:pt x="38" y="358"/>
                  </a:lnTo>
                  <a:lnTo>
                    <a:pt x="42" y="363"/>
                  </a:lnTo>
                  <a:lnTo>
                    <a:pt x="46" y="369"/>
                  </a:lnTo>
                  <a:lnTo>
                    <a:pt x="52" y="377"/>
                  </a:lnTo>
                  <a:lnTo>
                    <a:pt x="59" y="388"/>
                  </a:lnTo>
                  <a:lnTo>
                    <a:pt x="71" y="399"/>
                  </a:lnTo>
                  <a:lnTo>
                    <a:pt x="76" y="405"/>
                  </a:lnTo>
                  <a:lnTo>
                    <a:pt x="82" y="411"/>
                  </a:lnTo>
                  <a:lnTo>
                    <a:pt x="90" y="417"/>
                  </a:lnTo>
                  <a:lnTo>
                    <a:pt x="97" y="424"/>
                  </a:lnTo>
                  <a:lnTo>
                    <a:pt x="105" y="428"/>
                  </a:lnTo>
                  <a:lnTo>
                    <a:pt x="111" y="436"/>
                  </a:lnTo>
                  <a:lnTo>
                    <a:pt x="120" y="439"/>
                  </a:lnTo>
                  <a:lnTo>
                    <a:pt x="128" y="447"/>
                  </a:lnTo>
                  <a:lnTo>
                    <a:pt x="135" y="451"/>
                  </a:lnTo>
                  <a:lnTo>
                    <a:pt x="145" y="456"/>
                  </a:lnTo>
                  <a:lnTo>
                    <a:pt x="154" y="462"/>
                  </a:lnTo>
                  <a:lnTo>
                    <a:pt x="166" y="468"/>
                  </a:lnTo>
                  <a:lnTo>
                    <a:pt x="173" y="472"/>
                  </a:lnTo>
                  <a:lnTo>
                    <a:pt x="185" y="475"/>
                  </a:lnTo>
                  <a:lnTo>
                    <a:pt x="194" y="479"/>
                  </a:lnTo>
                  <a:lnTo>
                    <a:pt x="208" y="485"/>
                  </a:lnTo>
                  <a:lnTo>
                    <a:pt x="217" y="489"/>
                  </a:lnTo>
                  <a:lnTo>
                    <a:pt x="230" y="491"/>
                  </a:lnTo>
                  <a:lnTo>
                    <a:pt x="242" y="494"/>
                  </a:lnTo>
                  <a:lnTo>
                    <a:pt x="257" y="500"/>
                  </a:lnTo>
                  <a:lnTo>
                    <a:pt x="268" y="502"/>
                  </a:lnTo>
                  <a:lnTo>
                    <a:pt x="282" y="504"/>
                  </a:lnTo>
                  <a:lnTo>
                    <a:pt x="297" y="506"/>
                  </a:lnTo>
                  <a:lnTo>
                    <a:pt x="312" y="508"/>
                  </a:lnTo>
                  <a:lnTo>
                    <a:pt x="327" y="510"/>
                  </a:lnTo>
                  <a:lnTo>
                    <a:pt x="343" y="512"/>
                  </a:lnTo>
                  <a:lnTo>
                    <a:pt x="360" y="513"/>
                  </a:lnTo>
                  <a:lnTo>
                    <a:pt x="377" y="515"/>
                  </a:lnTo>
                  <a:lnTo>
                    <a:pt x="379" y="513"/>
                  </a:lnTo>
                  <a:lnTo>
                    <a:pt x="388" y="513"/>
                  </a:lnTo>
                  <a:lnTo>
                    <a:pt x="392" y="513"/>
                  </a:lnTo>
                  <a:lnTo>
                    <a:pt x="400" y="513"/>
                  </a:lnTo>
                  <a:lnTo>
                    <a:pt x="407" y="513"/>
                  </a:lnTo>
                  <a:lnTo>
                    <a:pt x="417" y="513"/>
                  </a:lnTo>
                  <a:lnTo>
                    <a:pt x="424" y="512"/>
                  </a:lnTo>
                  <a:lnTo>
                    <a:pt x="436" y="508"/>
                  </a:lnTo>
                  <a:lnTo>
                    <a:pt x="445" y="506"/>
                  </a:lnTo>
                  <a:lnTo>
                    <a:pt x="457" y="506"/>
                  </a:lnTo>
                  <a:lnTo>
                    <a:pt x="468" y="502"/>
                  </a:lnTo>
                  <a:lnTo>
                    <a:pt x="481" y="498"/>
                  </a:lnTo>
                  <a:lnTo>
                    <a:pt x="493" y="494"/>
                  </a:lnTo>
                  <a:lnTo>
                    <a:pt x="504" y="491"/>
                  </a:lnTo>
                  <a:lnTo>
                    <a:pt x="516" y="483"/>
                  </a:lnTo>
                  <a:lnTo>
                    <a:pt x="527" y="477"/>
                  </a:lnTo>
                  <a:lnTo>
                    <a:pt x="538" y="470"/>
                  </a:lnTo>
                  <a:lnTo>
                    <a:pt x="552" y="462"/>
                  </a:lnTo>
                  <a:lnTo>
                    <a:pt x="561" y="455"/>
                  </a:lnTo>
                  <a:lnTo>
                    <a:pt x="573" y="445"/>
                  </a:lnTo>
                  <a:lnTo>
                    <a:pt x="582" y="434"/>
                  </a:lnTo>
                  <a:lnTo>
                    <a:pt x="592" y="422"/>
                  </a:lnTo>
                  <a:lnTo>
                    <a:pt x="595" y="417"/>
                  </a:lnTo>
                  <a:lnTo>
                    <a:pt x="601" y="409"/>
                  </a:lnTo>
                  <a:lnTo>
                    <a:pt x="603" y="403"/>
                  </a:lnTo>
                  <a:lnTo>
                    <a:pt x="609" y="396"/>
                  </a:lnTo>
                  <a:lnTo>
                    <a:pt x="611" y="388"/>
                  </a:lnTo>
                  <a:lnTo>
                    <a:pt x="614" y="380"/>
                  </a:lnTo>
                  <a:lnTo>
                    <a:pt x="618" y="371"/>
                  </a:lnTo>
                  <a:lnTo>
                    <a:pt x="620" y="365"/>
                  </a:lnTo>
                  <a:lnTo>
                    <a:pt x="624" y="356"/>
                  </a:lnTo>
                  <a:lnTo>
                    <a:pt x="626" y="346"/>
                  </a:lnTo>
                  <a:lnTo>
                    <a:pt x="628" y="337"/>
                  </a:lnTo>
                  <a:lnTo>
                    <a:pt x="630" y="327"/>
                  </a:lnTo>
                  <a:lnTo>
                    <a:pt x="631" y="318"/>
                  </a:lnTo>
                  <a:lnTo>
                    <a:pt x="631" y="308"/>
                  </a:lnTo>
                  <a:lnTo>
                    <a:pt x="631" y="297"/>
                  </a:lnTo>
                  <a:lnTo>
                    <a:pt x="633" y="289"/>
                  </a:lnTo>
                  <a:lnTo>
                    <a:pt x="631" y="276"/>
                  </a:lnTo>
                  <a:lnTo>
                    <a:pt x="631" y="265"/>
                  </a:lnTo>
                  <a:lnTo>
                    <a:pt x="630" y="253"/>
                  </a:lnTo>
                  <a:lnTo>
                    <a:pt x="630" y="244"/>
                  </a:lnTo>
                  <a:lnTo>
                    <a:pt x="626" y="234"/>
                  </a:lnTo>
                  <a:lnTo>
                    <a:pt x="624" y="223"/>
                  </a:lnTo>
                  <a:lnTo>
                    <a:pt x="620" y="213"/>
                  </a:lnTo>
                  <a:lnTo>
                    <a:pt x="618" y="204"/>
                  </a:lnTo>
                  <a:lnTo>
                    <a:pt x="614" y="194"/>
                  </a:lnTo>
                  <a:lnTo>
                    <a:pt x="611" y="185"/>
                  </a:lnTo>
                  <a:lnTo>
                    <a:pt x="607" y="175"/>
                  </a:lnTo>
                  <a:lnTo>
                    <a:pt x="601" y="168"/>
                  </a:lnTo>
                  <a:lnTo>
                    <a:pt x="595" y="156"/>
                  </a:lnTo>
                  <a:lnTo>
                    <a:pt x="592" y="149"/>
                  </a:lnTo>
                  <a:lnTo>
                    <a:pt x="586" y="141"/>
                  </a:lnTo>
                  <a:lnTo>
                    <a:pt x="580" y="133"/>
                  </a:lnTo>
                  <a:lnTo>
                    <a:pt x="574" y="126"/>
                  </a:lnTo>
                  <a:lnTo>
                    <a:pt x="567" y="118"/>
                  </a:lnTo>
                  <a:lnTo>
                    <a:pt x="561" y="111"/>
                  </a:lnTo>
                  <a:lnTo>
                    <a:pt x="554" y="105"/>
                  </a:lnTo>
                  <a:lnTo>
                    <a:pt x="546" y="97"/>
                  </a:lnTo>
                  <a:lnTo>
                    <a:pt x="538" y="90"/>
                  </a:lnTo>
                  <a:lnTo>
                    <a:pt x="531" y="84"/>
                  </a:lnTo>
                  <a:lnTo>
                    <a:pt x="523" y="78"/>
                  </a:lnTo>
                  <a:lnTo>
                    <a:pt x="516" y="71"/>
                  </a:lnTo>
                  <a:lnTo>
                    <a:pt x="506" y="65"/>
                  </a:lnTo>
                  <a:lnTo>
                    <a:pt x="498" y="59"/>
                  </a:lnTo>
                  <a:lnTo>
                    <a:pt x="489" y="56"/>
                  </a:lnTo>
                  <a:lnTo>
                    <a:pt x="479" y="50"/>
                  </a:lnTo>
                  <a:lnTo>
                    <a:pt x="472" y="46"/>
                  </a:lnTo>
                  <a:lnTo>
                    <a:pt x="462" y="42"/>
                  </a:lnTo>
                  <a:lnTo>
                    <a:pt x="453" y="38"/>
                  </a:lnTo>
                  <a:lnTo>
                    <a:pt x="443" y="35"/>
                  </a:lnTo>
                  <a:lnTo>
                    <a:pt x="432" y="29"/>
                  </a:lnTo>
                  <a:lnTo>
                    <a:pt x="422" y="25"/>
                  </a:lnTo>
                  <a:lnTo>
                    <a:pt x="413" y="23"/>
                  </a:lnTo>
                  <a:lnTo>
                    <a:pt x="403" y="19"/>
                  </a:lnTo>
                  <a:lnTo>
                    <a:pt x="392" y="16"/>
                  </a:lnTo>
                  <a:lnTo>
                    <a:pt x="382" y="14"/>
                  </a:lnTo>
                  <a:lnTo>
                    <a:pt x="373" y="12"/>
                  </a:lnTo>
                  <a:lnTo>
                    <a:pt x="362" y="8"/>
                  </a:lnTo>
                  <a:lnTo>
                    <a:pt x="352" y="6"/>
                  </a:lnTo>
                  <a:lnTo>
                    <a:pt x="343" y="4"/>
                  </a:lnTo>
                  <a:lnTo>
                    <a:pt x="331" y="4"/>
                  </a:lnTo>
                  <a:lnTo>
                    <a:pt x="322" y="2"/>
                  </a:lnTo>
                  <a:lnTo>
                    <a:pt x="310" y="2"/>
                  </a:lnTo>
                  <a:lnTo>
                    <a:pt x="301" y="2"/>
                  </a:lnTo>
                  <a:lnTo>
                    <a:pt x="289" y="2"/>
                  </a:lnTo>
                  <a:lnTo>
                    <a:pt x="278" y="0"/>
                  </a:lnTo>
                  <a:lnTo>
                    <a:pt x="268" y="0"/>
                  </a:lnTo>
                  <a:lnTo>
                    <a:pt x="259" y="0"/>
                  </a:lnTo>
                  <a:lnTo>
                    <a:pt x="247" y="2"/>
                  </a:lnTo>
                  <a:lnTo>
                    <a:pt x="238" y="2"/>
                  </a:lnTo>
                  <a:lnTo>
                    <a:pt x="227" y="4"/>
                  </a:lnTo>
                  <a:lnTo>
                    <a:pt x="217" y="6"/>
                  </a:lnTo>
                  <a:lnTo>
                    <a:pt x="208" y="8"/>
                  </a:lnTo>
                  <a:lnTo>
                    <a:pt x="198" y="10"/>
                  </a:lnTo>
                  <a:lnTo>
                    <a:pt x="187" y="12"/>
                  </a:lnTo>
                  <a:lnTo>
                    <a:pt x="177" y="14"/>
                  </a:lnTo>
                  <a:lnTo>
                    <a:pt x="168" y="18"/>
                  </a:lnTo>
                  <a:lnTo>
                    <a:pt x="158" y="19"/>
                  </a:lnTo>
                  <a:lnTo>
                    <a:pt x="151" y="23"/>
                  </a:lnTo>
                  <a:lnTo>
                    <a:pt x="141" y="29"/>
                  </a:lnTo>
                  <a:lnTo>
                    <a:pt x="133" y="33"/>
                  </a:lnTo>
                  <a:lnTo>
                    <a:pt x="130" y="33"/>
                  </a:lnTo>
                  <a:lnTo>
                    <a:pt x="128" y="35"/>
                  </a:lnTo>
                  <a:lnTo>
                    <a:pt x="120" y="37"/>
                  </a:lnTo>
                  <a:lnTo>
                    <a:pt x="114" y="42"/>
                  </a:lnTo>
                  <a:lnTo>
                    <a:pt x="105" y="46"/>
                  </a:lnTo>
                  <a:lnTo>
                    <a:pt x="95" y="54"/>
                  </a:lnTo>
                  <a:lnTo>
                    <a:pt x="84" y="61"/>
                  </a:lnTo>
                  <a:lnTo>
                    <a:pt x="74" y="71"/>
                  </a:lnTo>
                  <a:lnTo>
                    <a:pt x="61" y="80"/>
                  </a:lnTo>
                  <a:lnTo>
                    <a:pt x="50" y="94"/>
                  </a:lnTo>
                  <a:lnTo>
                    <a:pt x="42" y="99"/>
                  </a:lnTo>
                  <a:lnTo>
                    <a:pt x="38" y="105"/>
                  </a:lnTo>
                  <a:lnTo>
                    <a:pt x="33" y="114"/>
                  </a:lnTo>
                  <a:lnTo>
                    <a:pt x="27" y="122"/>
                  </a:lnTo>
                  <a:lnTo>
                    <a:pt x="21" y="128"/>
                  </a:lnTo>
                  <a:lnTo>
                    <a:pt x="17" y="137"/>
                  </a:lnTo>
                  <a:lnTo>
                    <a:pt x="14" y="145"/>
                  </a:lnTo>
                  <a:lnTo>
                    <a:pt x="10" y="154"/>
                  </a:lnTo>
                  <a:lnTo>
                    <a:pt x="6" y="164"/>
                  </a:lnTo>
                  <a:lnTo>
                    <a:pt x="2" y="173"/>
                  </a:lnTo>
                  <a:lnTo>
                    <a:pt x="0" y="185"/>
                  </a:lnTo>
                  <a:lnTo>
                    <a:pt x="0" y="196"/>
                  </a:lnTo>
                  <a:lnTo>
                    <a:pt x="71" y="196"/>
                  </a:lnTo>
                  <a:lnTo>
                    <a:pt x="71" y="1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854200" y="5349876"/>
              <a:ext cx="446087" cy="20161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33" y="15"/>
                </a:cxn>
                <a:cxn ang="0">
                  <a:pos x="44" y="32"/>
                </a:cxn>
                <a:cxn ang="0">
                  <a:pos x="63" y="53"/>
                </a:cxn>
                <a:cxn ang="0">
                  <a:pos x="84" y="76"/>
                </a:cxn>
                <a:cxn ang="0">
                  <a:pos x="97" y="89"/>
                </a:cxn>
                <a:cxn ang="0">
                  <a:pos x="111" y="103"/>
                </a:cxn>
                <a:cxn ang="0">
                  <a:pos x="126" y="116"/>
                </a:cxn>
                <a:cxn ang="0">
                  <a:pos x="143" y="127"/>
                </a:cxn>
                <a:cxn ang="0">
                  <a:pos x="158" y="141"/>
                </a:cxn>
                <a:cxn ang="0">
                  <a:pos x="177" y="152"/>
                </a:cxn>
                <a:cxn ang="0">
                  <a:pos x="194" y="163"/>
                </a:cxn>
                <a:cxn ang="0">
                  <a:pos x="215" y="173"/>
                </a:cxn>
                <a:cxn ang="0">
                  <a:pos x="236" y="182"/>
                </a:cxn>
                <a:cxn ang="0">
                  <a:pos x="257" y="190"/>
                </a:cxn>
                <a:cxn ang="0">
                  <a:pos x="278" y="196"/>
                </a:cxn>
                <a:cxn ang="0">
                  <a:pos x="303" y="201"/>
                </a:cxn>
                <a:cxn ang="0">
                  <a:pos x="323" y="205"/>
                </a:cxn>
                <a:cxn ang="0">
                  <a:pos x="350" y="207"/>
                </a:cxn>
                <a:cxn ang="0">
                  <a:pos x="373" y="207"/>
                </a:cxn>
                <a:cxn ang="0">
                  <a:pos x="398" y="203"/>
                </a:cxn>
                <a:cxn ang="0">
                  <a:pos x="424" y="198"/>
                </a:cxn>
                <a:cxn ang="0">
                  <a:pos x="451" y="190"/>
                </a:cxn>
                <a:cxn ang="0">
                  <a:pos x="477" y="179"/>
                </a:cxn>
                <a:cxn ang="0">
                  <a:pos x="506" y="163"/>
                </a:cxn>
                <a:cxn ang="0">
                  <a:pos x="533" y="146"/>
                </a:cxn>
                <a:cxn ang="0">
                  <a:pos x="563" y="127"/>
                </a:cxn>
                <a:cxn ang="0">
                  <a:pos x="546" y="203"/>
                </a:cxn>
                <a:cxn ang="0">
                  <a:pos x="540" y="207"/>
                </a:cxn>
                <a:cxn ang="0">
                  <a:pos x="527" y="213"/>
                </a:cxn>
                <a:cxn ang="0">
                  <a:pos x="506" y="220"/>
                </a:cxn>
                <a:cxn ang="0">
                  <a:pos x="487" y="228"/>
                </a:cxn>
                <a:cxn ang="0">
                  <a:pos x="474" y="232"/>
                </a:cxn>
                <a:cxn ang="0">
                  <a:pos x="458" y="237"/>
                </a:cxn>
                <a:cxn ang="0">
                  <a:pos x="443" y="241"/>
                </a:cxn>
                <a:cxn ang="0">
                  <a:pos x="426" y="245"/>
                </a:cxn>
                <a:cxn ang="0">
                  <a:pos x="409" y="249"/>
                </a:cxn>
                <a:cxn ang="0">
                  <a:pos x="390" y="253"/>
                </a:cxn>
                <a:cxn ang="0">
                  <a:pos x="373" y="255"/>
                </a:cxn>
                <a:cxn ang="0">
                  <a:pos x="352" y="255"/>
                </a:cxn>
                <a:cxn ang="0">
                  <a:pos x="329" y="255"/>
                </a:cxn>
                <a:cxn ang="0">
                  <a:pos x="308" y="253"/>
                </a:cxn>
                <a:cxn ang="0">
                  <a:pos x="287" y="249"/>
                </a:cxn>
                <a:cxn ang="0">
                  <a:pos x="264" y="245"/>
                </a:cxn>
                <a:cxn ang="0">
                  <a:pos x="242" y="239"/>
                </a:cxn>
                <a:cxn ang="0">
                  <a:pos x="219" y="232"/>
                </a:cxn>
                <a:cxn ang="0">
                  <a:pos x="196" y="224"/>
                </a:cxn>
                <a:cxn ang="0">
                  <a:pos x="173" y="213"/>
                </a:cxn>
                <a:cxn ang="0">
                  <a:pos x="149" y="198"/>
                </a:cxn>
                <a:cxn ang="0">
                  <a:pos x="126" y="180"/>
                </a:cxn>
                <a:cxn ang="0">
                  <a:pos x="101" y="163"/>
                </a:cxn>
                <a:cxn ang="0">
                  <a:pos x="78" y="144"/>
                </a:cxn>
                <a:cxn ang="0">
                  <a:pos x="55" y="120"/>
                </a:cxn>
                <a:cxn ang="0">
                  <a:pos x="33" y="95"/>
                </a:cxn>
                <a:cxn ang="0">
                  <a:pos x="12" y="66"/>
                </a:cxn>
                <a:cxn ang="0">
                  <a:pos x="23" y="0"/>
                </a:cxn>
              </a:cxnLst>
              <a:rect l="0" t="0" r="r" b="b"/>
              <a:pathLst>
                <a:path w="563" h="255">
                  <a:moveTo>
                    <a:pt x="23" y="0"/>
                  </a:moveTo>
                  <a:lnTo>
                    <a:pt x="25" y="4"/>
                  </a:lnTo>
                  <a:lnTo>
                    <a:pt x="27" y="9"/>
                  </a:lnTo>
                  <a:lnTo>
                    <a:pt x="33" y="15"/>
                  </a:lnTo>
                  <a:lnTo>
                    <a:pt x="36" y="23"/>
                  </a:lnTo>
                  <a:lnTo>
                    <a:pt x="44" y="32"/>
                  </a:lnTo>
                  <a:lnTo>
                    <a:pt x="53" y="42"/>
                  </a:lnTo>
                  <a:lnTo>
                    <a:pt x="63" y="53"/>
                  </a:lnTo>
                  <a:lnTo>
                    <a:pt x="72" y="63"/>
                  </a:lnTo>
                  <a:lnTo>
                    <a:pt x="84" y="76"/>
                  </a:lnTo>
                  <a:lnTo>
                    <a:pt x="90" y="82"/>
                  </a:lnTo>
                  <a:lnTo>
                    <a:pt x="97" y="89"/>
                  </a:lnTo>
                  <a:lnTo>
                    <a:pt x="103" y="95"/>
                  </a:lnTo>
                  <a:lnTo>
                    <a:pt x="111" y="103"/>
                  </a:lnTo>
                  <a:lnTo>
                    <a:pt x="118" y="108"/>
                  </a:lnTo>
                  <a:lnTo>
                    <a:pt x="126" y="116"/>
                  </a:lnTo>
                  <a:lnTo>
                    <a:pt x="133" y="120"/>
                  </a:lnTo>
                  <a:lnTo>
                    <a:pt x="143" y="127"/>
                  </a:lnTo>
                  <a:lnTo>
                    <a:pt x="149" y="133"/>
                  </a:lnTo>
                  <a:lnTo>
                    <a:pt x="158" y="141"/>
                  </a:lnTo>
                  <a:lnTo>
                    <a:pt x="168" y="146"/>
                  </a:lnTo>
                  <a:lnTo>
                    <a:pt x="177" y="152"/>
                  </a:lnTo>
                  <a:lnTo>
                    <a:pt x="185" y="158"/>
                  </a:lnTo>
                  <a:lnTo>
                    <a:pt x="194" y="163"/>
                  </a:lnTo>
                  <a:lnTo>
                    <a:pt x="204" y="167"/>
                  </a:lnTo>
                  <a:lnTo>
                    <a:pt x="215" y="173"/>
                  </a:lnTo>
                  <a:lnTo>
                    <a:pt x="225" y="179"/>
                  </a:lnTo>
                  <a:lnTo>
                    <a:pt x="236" y="182"/>
                  </a:lnTo>
                  <a:lnTo>
                    <a:pt x="245" y="186"/>
                  </a:lnTo>
                  <a:lnTo>
                    <a:pt x="257" y="190"/>
                  </a:lnTo>
                  <a:lnTo>
                    <a:pt x="266" y="192"/>
                  </a:lnTo>
                  <a:lnTo>
                    <a:pt x="278" y="196"/>
                  </a:lnTo>
                  <a:lnTo>
                    <a:pt x="289" y="198"/>
                  </a:lnTo>
                  <a:lnTo>
                    <a:pt x="303" y="201"/>
                  </a:lnTo>
                  <a:lnTo>
                    <a:pt x="312" y="203"/>
                  </a:lnTo>
                  <a:lnTo>
                    <a:pt x="323" y="205"/>
                  </a:lnTo>
                  <a:lnTo>
                    <a:pt x="335" y="207"/>
                  </a:lnTo>
                  <a:lnTo>
                    <a:pt x="350" y="207"/>
                  </a:lnTo>
                  <a:lnTo>
                    <a:pt x="361" y="207"/>
                  </a:lnTo>
                  <a:lnTo>
                    <a:pt x="373" y="207"/>
                  </a:lnTo>
                  <a:lnTo>
                    <a:pt x="384" y="203"/>
                  </a:lnTo>
                  <a:lnTo>
                    <a:pt x="398" y="203"/>
                  </a:lnTo>
                  <a:lnTo>
                    <a:pt x="411" y="199"/>
                  </a:lnTo>
                  <a:lnTo>
                    <a:pt x="424" y="198"/>
                  </a:lnTo>
                  <a:lnTo>
                    <a:pt x="437" y="192"/>
                  </a:lnTo>
                  <a:lnTo>
                    <a:pt x="451" y="190"/>
                  </a:lnTo>
                  <a:lnTo>
                    <a:pt x="464" y="182"/>
                  </a:lnTo>
                  <a:lnTo>
                    <a:pt x="477" y="179"/>
                  </a:lnTo>
                  <a:lnTo>
                    <a:pt x="493" y="171"/>
                  </a:lnTo>
                  <a:lnTo>
                    <a:pt x="506" y="163"/>
                  </a:lnTo>
                  <a:lnTo>
                    <a:pt x="519" y="154"/>
                  </a:lnTo>
                  <a:lnTo>
                    <a:pt x="533" y="146"/>
                  </a:lnTo>
                  <a:lnTo>
                    <a:pt x="548" y="137"/>
                  </a:lnTo>
                  <a:lnTo>
                    <a:pt x="563" y="127"/>
                  </a:lnTo>
                  <a:lnTo>
                    <a:pt x="550" y="203"/>
                  </a:lnTo>
                  <a:lnTo>
                    <a:pt x="546" y="203"/>
                  </a:lnTo>
                  <a:lnTo>
                    <a:pt x="544" y="203"/>
                  </a:lnTo>
                  <a:lnTo>
                    <a:pt x="540" y="207"/>
                  </a:lnTo>
                  <a:lnTo>
                    <a:pt x="534" y="209"/>
                  </a:lnTo>
                  <a:lnTo>
                    <a:pt x="527" y="213"/>
                  </a:lnTo>
                  <a:lnTo>
                    <a:pt x="517" y="217"/>
                  </a:lnTo>
                  <a:lnTo>
                    <a:pt x="506" y="220"/>
                  </a:lnTo>
                  <a:lnTo>
                    <a:pt x="495" y="226"/>
                  </a:lnTo>
                  <a:lnTo>
                    <a:pt x="487" y="228"/>
                  </a:lnTo>
                  <a:lnTo>
                    <a:pt x="481" y="230"/>
                  </a:lnTo>
                  <a:lnTo>
                    <a:pt x="474" y="232"/>
                  </a:lnTo>
                  <a:lnTo>
                    <a:pt x="466" y="236"/>
                  </a:lnTo>
                  <a:lnTo>
                    <a:pt x="458" y="237"/>
                  </a:lnTo>
                  <a:lnTo>
                    <a:pt x="453" y="239"/>
                  </a:lnTo>
                  <a:lnTo>
                    <a:pt x="443" y="241"/>
                  </a:lnTo>
                  <a:lnTo>
                    <a:pt x="436" y="243"/>
                  </a:lnTo>
                  <a:lnTo>
                    <a:pt x="426" y="245"/>
                  </a:lnTo>
                  <a:lnTo>
                    <a:pt x="418" y="247"/>
                  </a:lnTo>
                  <a:lnTo>
                    <a:pt x="409" y="249"/>
                  </a:lnTo>
                  <a:lnTo>
                    <a:pt x="401" y="251"/>
                  </a:lnTo>
                  <a:lnTo>
                    <a:pt x="390" y="253"/>
                  </a:lnTo>
                  <a:lnTo>
                    <a:pt x="380" y="253"/>
                  </a:lnTo>
                  <a:lnTo>
                    <a:pt x="373" y="255"/>
                  </a:lnTo>
                  <a:lnTo>
                    <a:pt x="363" y="255"/>
                  </a:lnTo>
                  <a:lnTo>
                    <a:pt x="352" y="255"/>
                  </a:lnTo>
                  <a:lnTo>
                    <a:pt x="341" y="255"/>
                  </a:lnTo>
                  <a:lnTo>
                    <a:pt x="329" y="255"/>
                  </a:lnTo>
                  <a:lnTo>
                    <a:pt x="320" y="255"/>
                  </a:lnTo>
                  <a:lnTo>
                    <a:pt x="308" y="253"/>
                  </a:lnTo>
                  <a:lnTo>
                    <a:pt x="299" y="251"/>
                  </a:lnTo>
                  <a:lnTo>
                    <a:pt x="287" y="249"/>
                  </a:lnTo>
                  <a:lnTo>
                    <a:pt x="276" y="249"/>
                  </a:lnTo>
                  <a:lnTo>
                    <a:pt x="264" y="245"/>
                  </a:lnTo>
                  <a:lnTo>
                    <a:pt x="253" y="243"/>
                  </a:lnTo>
                  <a:lnTo>
                    <a:pt x="242" y="239"/>
                  </a:lnTo>
                  <a:lnTo>
                    <a:pt x="230" y="237"/>
                  </a:lnTo>
                  <a:lnTo>
                    <a:pt x="219" y="232"/>
                  </a:lnTo>
                  <a:lnTo>
                    <a:pt x="207" y="228"/>
                  </a:lnTo>
                  <a:lnTo>
                    <a:pt x="196" y="224"/>
                  </a:lnTo>
                  <a:lnTo>
                    <a:pt x="185" y="218"/>
                  </a:lnTo>
                  <a:lnTo>
                    <a:pt x="173" y="213"/>
                  </a:lnTo>
                  <a:lnTo>
                    <a:pt x="162" y="205"/>
                  </a:lnTo>
                  <a:lnTo>
                    <a:pt x="149" y="198"/>
                  </a:lnTo>
                  <a:lnTo>
                    <a:pt x="137" y="190"/>
                  </a:lnTo>
                  <a:lnTo>
                    <a:pt x="126" y="180"/>
                  </a:lnTo>
                  <a:lnTo>
                    <a:pt x="114" y="173"/>
                  </a:lnTo>
                  <a:lnTo>
                    <a:pt x="101" y="163"/>
                  </a:lnTo>
                  <a:lnTo>
                    <a:pt x="90" y="154"/>
                  </a:lnTo>
                  <a:lnTo>
                    <a:pt x="78" y="144"/>
                  </a:lnTo>
                  <a:lnTo>
                    <a:pt x="67" y="133"/>
                  </a:lnTo>
                  <a:lnTo>
                    <a:pt x="55" y="120"/>
                  </a:lnTo>
                  <a:lnTo>
                    <a:pt x="44" y="108"/>
                  </a:lnTo>
                  <a:lnTo>
                    <a:pt x="33" y="95"/>
                  </a:lnTo>
                  <a:lnTo>
                    <a:pt x="21" y="80"/>
                  </a:lnTo>
                  <a:lnTo>
                    <a:pt x="12" y="66"/>
                  </a:lnTo>
                  <a:lnTo>
                    <a:pt x="0" y="5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958975" y="5275263"/>
              <a:ext cx="254000" cy="188913"/>
            </a:xfrm>
            <a:custGeom>
              <a:avLst/>
              <a:gdLst/>
              <a:ahLst/>
              <a:cxnLst>
                <a:cxn ang="0">
                  <a:pos x="12" y="102"/>
                </a:cxn>
                <a:cxn ang="0">
                  <a:pos x="170" y="2"/>
                </a:cxn>
                <a:cxn ang="0">
                  <a:pos x="171" y="0"/>
                </a:cxn>
                <a:cxn ang="0">
                  <a:pos x="177" y="2"/>
                </a:cxn>
                <a:cxn ang="0">
                  <a:pos x="183" y="4"/>
                </a:cxn>
                <a:cxn ang="0">
                  <a:pos x="189" y="7"/>
                </a:cxn>
                <a:cxn ang="0">
                  <a:pos x="194" y="13"/>
                </a:cxn>
                <a:cxn ang="0">
                  <a:pos x="202" y="21"/>
                </a:cxn>
                <a:cxn ang="0">
                  <a:pos x="208" y="28"/>
                </a:cxn>
                <a:cxn ang="0">
                  <a:pos x="213" y="40"/>
                </a:cxn>
                <a:cxn ang="0">
                  <a:pos x="215" y="45"/>
                </a:cxn>
                <a:cxn ang="0">
                  <a:pos x="219" y="53"/>
                </a:cxn>
                <a:cxn ang="0">
                  <a:pos x="221" y="61"/>
                </a:cxn>
                <a:cxn ang="0">
                  <a:pos x="225" y="70"/>
                </a:cxn>
                <a:cxn ang="0">
                  <a:pos x="225" y="80"/>
                </a:cxn>
                <a:cxn ang="0">
                  <a:pos x="228" y="91"/>
                </a:cxn>
                <a:cxn ang="0">
                  <a:pos x="230" y="101"/>
                </a:cxn>
                <a:cxn ang="0">
                  <a:pos x="232" y="114"/>
                </a:cxn>
                <a:cxn ang="0">
                  <a:pos x="232" y="120"/>
                </a:cxn>
                <a:cxn ang="0">
                  <a:pos x="234" y="125"/>
                </a:cxn>
                <a:cxn ang="0">
                  <a:pos x="234" y="133"/>
                </a:cxn>
                <a:cxn ang="0">
                  <a:pos x="236" y="140"/>
                </a:cxn>
                <a:cxn ang="0">
                  <a:pos x="236" y="148"/>
                </a:cxn>
                <a:cxn ang="0">
                  <a:pos x="236" y="156"/>
                </a:cxn>
                <a:cxn ang="0">
                  <a:pos x="236" y="163"/>
                </a:cxn>
                <a:cxn ang="0">
                  <a:pos x="238" y="173"/>
                </a:cxn>
                <a:cxn ang="0">
                  <a:pos x="299" y="175"/>
                </a:cxn>
                <a:cxn ang="0">
                  <a:pos x="301" y="175"/>
                </a:cxn>
                <a:cxn ang="0">
                  <a:pos x="304" y="178"/>
                </a:cxn>
                <a:cxn ang="0">
                  <a:pos x="310" y="184"/>
                </a:cxn>
                <a:cxn ang="0">
                  <a:pos x="316" y="192"/>
                </a:cxn>
                <a:cxn ang="0">
                  <a:pos x="318" y="199"/>
                </a:cxn>
                <a:cxn ang="0">
                  <a:pos x="320" y="211"/>
                </a:cxn>
                <a:cxn ang="0">
                  <a:pos x="320" y="216"/>
                </a:cxn>
                <a:cxn ang="0">
                  <a:pos x="316" y="222"/>
                </a:cxn>
                <a:cxn ang="0">
                  <a:pos x="314" y="230"/>
                </a:cxn>
                <a:cxn ang="0">
                  <a:pos x="310" y="237"/>
                </a:cxn>
                <a:cxn ang="0">
                  <a:pos x="299" y="237"/>
                </a:cxn>
                <a:cxn ang="0">
                  <a:pos x="141" y="237"/>
                </a:cxn>
                <a:cxn ang="0">
                  <a:pos x="139" y="234"/>
                </a:cxn>
                <a:cxn ang="0">
                  <a:pos x="133" y="230"/>
                </a:cxn>
                <a:cxn ang="0">
                  <a:pos x="128" y="224"/>
                </a:cxn>
                <a:cxn ang="0">
                  <a:pos x="122" y="216"/>
                </a:cxn>
                <a:cxn ang="0">
                  <a:pos x="116" y="205"/>
                </a:cxn>
                <a:cxn ang="0">
                  <a:pos x="116" y="196"/>
                </a:cxn>
                <a:cxn ang="0">
                  <a:pos x="118" y="190"/>
                </a:cxn>
                <a:cxn ang="0">
                  <a:pos x="122" y="184"/>
                </a:cxn>
                <a:cxn ang="0">
                  <a:pos x="126" y="178"/>
                </a:cxn>
                <a:cxn ang="0">
                  <a:pos x="133" y="173"/>
                </a:cxn>
                <a:cxn ang="0">
                  <a:pos x="183" y="175"/>
                </a:cxn>
                <a:cxn ang="0">
                  <a:pos x="170" y="59"/>
                </a:cxn>
                <a:cxn ang="0">
                  <a:pos x="46" y="137"/>
                </a:cxn>
                <a:cxn ang="0">
                  <a:pos x="42" y="137"/>
                </a:cxn>
                <a:cxn ang="0">
                  <a:pos x="35" y="133"/>
                </a:cxn>
                <a:cxn ang="0">
                  <a:pos x="25" y="131"/>
                </a:cxn>
                <a:cxn ang="0">
                  <a:pos x="16" y="127"/>
                </a:cxn>
                <a:cxn ang="0">
                  <a:pos x="6" y="121"/>
                </a:cxn>
                <a:cxn ang="0">
                  <a:pos x="2" y="116"/>
                </a:cxn>
                <a:cxn ang="0">
                  <a:pos x="0" y="112"/>
                </a:cxn>
                <a:cxn ang="0">
                  <a:pos x="2" y="108"/>
                </a:cxn>
                <a:cxn ang="0">
                  <a:pos x="4" y="104"/>
                </a:cxn>
                <a:cxn ang="0">
                  <a:pos x="12" y="102"/>
                </a:cxn>
                <a:cxn ang="0">
                  <a:pos x="12" y="102"/>
                </a:cxn>
              </a:cxnLst>
              <a:rect l="0" t="0" r="r" b="b"/>
              <a:pathLst>
                <a:path w="320" h="237">
                  <a:moveTo>
                    <a:pt x="12" y="102"/>
                  </a:moveTo>
                  <a:lnTo>
                    <a:pt x="170" y="2"/>
                  </a:lnTo>
                  <a:lnTo>
                    <a:pt x="171" y="0"/>
                  </a:lnTo>
                  <a:lnTo>
                    <a:pt x="177" y="2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202" y="21"/>
                  </a:lnTo>
                  <a:lnTo>
                    <a:pt x="208" y="28"/>
                  </a:lnTo>
                  <a:lnTo>
                    <a:pt x="213" y="40"/>
                  </a:lnTo>
                  <a:lnTo>
                    <a:pt x="215" y="45"/>
                  </a:lnTo>
                  <a:lnTo>
                    <a:pt x="219" y="53"/>
                  </a:lnTo>
                  <a:lnTo>
                    <a:pt x="221" y="61"/>
                  </a:lnTo>
                  <a:lnTo>
                    <a:pt x="225" y="70"/>
                  </a:lnTo>
                  <a:lnTo>
                    <a:pt x="225" y="80"/>
                  </a:lnTo>
                  <a:lnTo>
                    <a:pt x="228" y="91"/>
                  </a:lnTo>
                  <a:lnTo>
                    <a:pt x="230" y="101"/>
                  </a:lnTo>
                  <a:lnTo>
                    <a:pt x="232" y="114"/>
                  </a:lnTo>
                  <a:lnTo>
                    <a:pt x="232" y="120"/>
                  </a:lnTo>
                  <a:lnTo>
                    <a:pt x="234" y="125"/>
                  </a:lnTo>
                  <a:lnTo>
                    <a:pt x="234" y="133"/>
                  </a:lnTo>
                  <a:lnTo>
                    <a:pt x="236" y="140"/>
                  </a:lnTo>
                  <a:lnTo>
                    <a:pt x="236" y="148"/>
                  </a:lnTo>
                  <a:lnTo>
                    <a:pt x="236" y="156"/>
                  </a:lnTo>
                  <a:lnTo>
                    <a:pt x="236" y="163"/>
                  </a:lnTo>
                  <a:lnTo>
                    <a:pt x="238" y="173"/>
                  </a:lnTo>
                  <a:lnTo>
                    <a:pt x="299" y="175"/>
                  </a:lnTo>
                  <a:lnTo>
                    <a:pt x="301" y="175"/>
                  </a:lnTo>
                  <a:lnTo>
                    <a:pt x="304" y="178"/>
                  </a:lnTo>
                  <a:lnTo>
                    <a:pt x="310" y="184"/>
                  </a:lnTo>
                  <a:lnTo>
                    <a:pt x="316" y="192"/>
                  </a:lnTo>
                  <a:lnTo>
                    <a:pt x="318" y="199"/>
                  </a:lnTo>
                  <a:lnTo>
                    <a:pt x="320" y="211"/>
                  </a:lnTo>
                  <a:lnTo>
                    <a:pt x="320" y="216"/>
                  </a:lnTo>
                  <a:lnTo>
                    <a:pt x="316" y="222"/>
                  </a:lnTo>
                  <a:lnTo>
                    <a:pt x="314" y="230"/>
                  </a:lnTo>
                  <a:lnTo>
                    <a:pt x="310" y="237"/>
                  </a:lnTo>
                  <a:lnTo>
                    <a:pt x="299" y="237"/>
                  </a:lnTo>
                  <a:lnTo>
                    <a:pt x="141" y="237"/>
                  </a:lnTo>
                  <a:lnTo>
                    <a:pt x="139" y="234"/>
                  </a:lnTo>
                  <a:lnTo>
                    <a:pt x="133" y="230"/>
                  </a:lnTo>
                  <a:lnTo>
                    <a:pt x="128" y="224"/>
                  </a:lnTo>
                  <a:lnTo>
                    <a:pt x="122" y="216"/>
                  </a:lnTo>
                  <a:lnTo>
                    <a:pt x="116" y="205"/>
                  </a:lnTo>
                  <a:lnTo>
                    <a:pt x="116" y="196"/>
                  </a:lnTo>
                  <a:lnTo>
                    <a:pt x="118" y="190"/>
                  </a:lnTo>
                  <a:lnTo>
                    <a:pt x="122" y="184"/>
                  </a:lnTo>
                  <a:lnTo>
                    <a:pt x="126" y="178"/>
                  </a:lnTo>
                  <a:lnTo>
                    <a:pt x="133" y="173"/>
                  </a:lnTo>
                  <a:lnTo>
                    <a:pt x="183" y="175"/>
                  </a:lnTo>
                  <a:lnTo>
                    <a:pt x="170" y="59"/>
                  </a:lnTo>
                  <a:lnTo>
                    <a:pt x="46" y="137"/>
                  </a:lnTo>
                  <a:lnTo>
                    <a:pt x="42" y="137"/>
                  </a:lnTo>
                  <a:lnTo>
                    <a:pt x="35" y="133"/>
                  </a:lnTo>
                  <a:lnTo>
                    <a:pt x="25" y="131"/>
                  </a:lnTo>
                  <a:lnTo>
                    <a:pt x="16" y="127"/>
                  </a:lnTo>
                  <a:lnTo>
                    <a:pt x="6" y="121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2" y="108"/>
                  </a:lnTo>
                  <a:lnTo>
                    <a:pt x="4" y="104"/>
                  </a:lnTo>
                  <a:lnTo>
                    <a:pt x="12" y="102"/>
                  </a:lnTo>
                  <a:lnTo>
                    <a:pt x="12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587500" y="5335588"/>
              <a:ext cx="176212" cy="4286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01" y="13"/>
                </a:cxn>
                <a:cxn ang="0">
                  <a:pos x="201" y="13"/>
                </a:cxn>
                <a:cxn ang="0">
                  <a:pos x="207" y="15"/>
                </a:cxn>
                <a:cxn ang="0">
                  <a:pos x="211" y="19"/>
                </a:cxn>
                <a:cxn ang="0">
                  <a:pos x="216" y="25"/>
                </a:cxn>
                <a:cxn ang="0">
                  <a:pos x="220" y="30"/>
                </a:cxn>
                <a:cxn ang="0">
                  <a:pos x="220" y="36"/>
                </a:cxn>
                <a:cxn ang="0">
                  <a:pos x="216" y="42"/>
                </a:cxn>
                <a:cxn ang="0">
                  <a:pos x="209" y="47"/>
                </a:cxn>
                <a:cxn ang="0">
                  <a:pos x="199" y="49"/>
                </a:cxn>
                <a:cxn ang="0">
                  <a:pos x="190" y="49"/>
                </a:cxn>
                <a:cxn ang="0">
                  <a:pos x="182" y="49"/>
                </a:cxn>
                <a:cxn ang="0">
                  <a:pos x="176" y="51"/>
                </a:cxn>
                <a:cxn ang="0">
                  <a:pos x="171" y="51"/>
                </a:cxn>
                <a:cxn ang="0">
                  <a:pos x="163" y="51"/>
                </a:cxn>
                <a:cxn ang="0">
                  <a:pos x="156" y="51"/>
                </a:cxn>
                <a:cxn ang="0">
                  <a:pos x="148" y="51"/>
                </a:cxn>
                <a:cxn ang="0">
                  <a:pos x="140" y="51"/>
                </a:cxn>
                <a:cxn ang="0">
                  <a:pos x="131" y="51"/>
                </a:cxn>
                <a:cxn ang="0">
                  <a:pos x="123" y="51"/>
                </a:cxn>
                <a:cxn ang="0">
                  <a:pos x="114" y="51"/>
                </a:cxn>
                <a:cxn ang="0">
                  <a:pos x="106" y="51"/>
                </a:cxn>
                <a:cxn ang="0">
                  <a:pos x="99" y="53"/>
                </a:cxn>
                <a:cxn ang="0">
                  <a:pos x="89" y="51"/>
                </a:cxn>
                <a:cxn ang="0">
                  <a:pos x="81" y="51"/>
                </a:cxn>
                <a:cxn ang="0">
                  <a:pos x="72" y="51"/>
                </a:cxn>
                <a:cxn ang="0">
                  <a:pos x="66" y="51"/>
                </a:cxn>
                <a:cxn ang="0">
                  <a:pos x="59" y="51"/>
                </a:cxn>
                <a:cxn ang="0">
                  <a:pos x="51" y="51"/>
                </a:cxn>
                <a:cxn ang="0">
                  <a:pos x="45" y="51"/>
                </a:cxn>
                <a:cxn ang="0">
                  <a:pos x="40" y="51"/>
                </a:cxn>
                <a:cxn ang="0">
                  <a:pos x="28" y="51"/>
                </a:cxn>
                <a:cxn ang="0">
                  <a:pos x="21" y="51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1" y="49"/>
                </a:cxn>
                <a:cxn ang="0">
                  <a:pos x="9" y="44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0" y="15"/>
                </a:cxn>
                <a:cxn ang="0">
                  <a:pos x="3" y="7"/>
                </a:cxn>
                <a:cxn ang="0">
                  <a:pos x="5" y="2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20" h="53">
                  <a:moveTo>
                    <a:pt x="17" y="0"/>
                  </a:moveTo>
                  <a:lnTo>
                    <a:pt x="201" y="13"/>
                  </a:lnTo>
                  <a:lnTo>
                    <a:pt x="201" y="13"/>
                  </a:lnTo>
                  <a:lnTo>
                    <a:pt x="207" y="15"/>
                  </a:lnTo>
                  <a:lnTo>
                    <a:pt x="211" y="19"/>
                  </a:lnTo>
                  <a:lnTo>
                    <a:pt x="216" y="25"/>
                  </a:lnTo>
                  <a:lnTo>
                    <a:pt x="220" y="30"/>
                  </a:lnTo>
                  <a:lnTo>
                    <a:pt x="220" y="36"/>
                  </a:lnTo>
                  <a:lnTo>
                    <a:pt x="216" y="42"/>
                  </a:lnTo>
                  <a:lnTo>
                    <a:pt x="209" y="47"/>
                  </a:lnTo>
                  <a:lnTo>
                    <a:pt x="199" y="49"/>
                  </a:lnTo>
                  <a:lnTo>
                    <a:pt x="190" y="49"/>
                  </a:lnTo>
                  <a:lnTo>
                    <a:pt x="182" y="49"/>
                  </a:lnTo>
                  <a:lnTo>
                    <a:pt x="176" y="51"/>
                  </a:lnTo>
                  <a:lnTo>
                    <a:pt x="171" y="51"/>
                  </a:lnTo>
                  <a:lnTo>
                    <a:pt x="163" y="51"/>
                  </a:lnTo>
                  <a:lnTo>
                    <a:pt x="156" y="51"/>
                  </a:lnTo>
                  <a:lnTo>
                    <a:pt x="148" y="51"/>
                  </a:lnTo>
                  <a:lnTo>
                    <a:pt x="140" y="51"/>
                  </a:lnTo>
                  <a:lnTo>
                    <a:pt x="131" y="51"/>
                  </a:lnTo>
                  <a:lnTo>
                    <a:pt x="123" y="51"/>
                  </a:lnTo>
                  <a:lnTo>
                    <a:pt x="114" y="51"/>
                  </a:lnTo>
                  <a:lnTo>
                    <a:pt x="106" y="51"/>
                  </a:lnTo>
                  <a:lnTo>
                    <a:pt x="99" y="53"/>
                  </a:lnTo>
                  <a:lnTo>
                    <a:pt x="89" y="51"/>
                  </a:lnTo>
                  <a:lnTo>
                    <a:pt x="81" y="51"/>
                  </a:lnTo>
                  <a:lnTo>
                    <a:pt x="72" y="51"/>
                  </a:lnTo>
                  <a:lnTo>
                    <a:pt x="66" y="51"/>
                  </a:lnTo>
                  <a:lnTo>
                    <a:pt x="59" y="51"/>
                  </a:lnTo>
                  <a:lnTo>
                    <a:pt x="51" y="51"/>
                  </a:lnTo>
                  <a:lnTo>
                    <a:pt x="45" y="51"/>
                  </a:lnTo>
                  <a:lnTo>
                    <a:pt x="40" y="51"/>
                  </a:lnTo>
                  <a:lnTo>
                    <a:pt x="28" y="51"/>
                  </a:lnTo>
                  <a:lnTo>
                    <a:pt x="21" y="51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1" y="49"/>
                  </a:lnTo>
                  <a:lnTo>
                    <a:pt x="9" y="44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0" y="15"/>
                  </a:lnTo>
                  <a:lnTo>
                    <a:pt x="3" y="7"/>
                  </a:lnTo>
                  <a:lnTo>
                    <a:pt x="5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811213" y="4854576"/>
              <a:ext cx="776287" cy="1143000"/>
            </a:xfrm>
            <a:custGeom>
              <a:avLst/>
              <a:gdLst/>
              <a:ahLst/>
              <a:cxnLst>
                <a:cxn ang="0">
                  <a:pos x="975" y="106"/>
                </a:cxn>
                <a:cxn ang="0">
                  <a:pos x="965" y="169"/>
                </a:cxn>
                <a:cxn ang="0">
                  <a:pos x="950" y="250"/>
                </a:cxn>
                <a:cxn ang="0">
                  <a:pos x="933" y="345"/>
                </a:cxn>
                <a:cxn ang="0">
                  <a:pos x="916" y="456"/>
                </a:cxn>
                <a:cxn ang="0">
                  <a:pos x="897" y="572"/>
                </a:cxn>
                <a:cxn ang="0">
                  <a:pos x="878" y="695"/>
                </a:cxn>
                <a:cxn ang="0">
                  <a:pos x="857" y="815"/>
                </a:cxn>
                <a:cxn ang="0">
                  <a:pos x="838" y="935"/>
                </a:cxn>
                <a:cxn ang="0">
                  <a:pos x="819" y="1049"/>
                </a:cxn>
                <a:cxn ang="0">
                  <a:pos x="806" y="1153"/>
                </a:cxn>
                <a:cxn ang="0">
                  <a:pos x="790" y="1241"/>
                </a:cxn>
                <a:cxn ang="0">
                  <a:pos x="781" y="1313"/>
                </a:cxn>
                <a:cxn ang="0">
                  <a:pos x="775" y="1364"/>
                </a:cxn>
                <a:cxn ang="0">
                  <a:pos x="773" y="1393"/>
                </a:cxn>
                <a:cxn ang="0">
                  <a:pos x="0" y="1427"/>
                </a:cxn>
                <a:cxn ang="0">
                  <a:pos x="5" y="1391"/>
                </a:cxn>
                <a:cxn ang="0">
                  <a:pos x="15" y="1330"/>
                </a:cxn>
                <a:cxn ang="0">
                  <a:pos x="30" y="1246"/>
                </a:cxn>
                <a:cxn ang="0">
                  <a:pos x="45" y="1146"/>
                </a:cxn>
                <a:cxn ang="0">
                  <a:pos x="64" y="1033"/>
                </a:cxn>
                <a:cxn ang="0">
                  <a:pos x="85" y="910"/>
                </a:cxn>
                <a:cxn ang="0">
                  <a:pos x="106" y="784"/>
                </a:cxn>
                <a:cxn ang="0">
                  <a:pos x="127" y="651"/>
                </a:cxn>
                <a:cxn ang="0">
                  <a:pos x="148" y="524"/>
                </a:cxn>
                <a:cxn ang="0">
                  <a:pos x="167" y="401"/>
                </a:cxn>
                <a:cxn ang="0">
                  <a:pos x="186" y="287"/>
                </a:cxn>
                <a:cxn ang="0">
                  <a:pos x="201" y="186"/>
                </a:cxn>
                <a:cxn ang="0">
                  <a:pos x="214" y="104"/>
                </a:cxn>
                <a:cxn ang="0">
                  <a:pos x="222" y="41"/>
                </a:cxn>
                <a:cxn ang="0">
                  <a:pos x="228" y="3"/>
                </a:cxn>
                <a:cxn ang="0">
                  <a:pos x="306" y="11"/>
                </a:cxn>
                <a:cxn ang="0">
                  <a:pos x="300" y="38"/>
                </a:cxn>
                <a:cxn ang="0">
                  <a:pos x="291" y="89"/>
                </a:cxn>
                <a:cxn ang="0">
                  <a:pos x="277" y="163"/>
                </a:cxn>
                <a:cxn ang="0">
                  <a:pos x="262" y="254"/>
                </a:cxn>
                <a:cxn ang="0">
                  <a:pos x="243" y="357"/>
                </a:cxn>
                <a:cxn ang="0">
                  <a:pos x="224" y="471"/>
                </a:cxn>
                <a:cxn ang="0">
                  <a:pos x="203" y="593"/>
                </a:cxn>
                <a:cxn ang="0">
                  <a:pos x="180" y="716"/>
                </a:cxn>
                <a:cxn ang="0">
                  <a:pos x="157" y="838"/>
                </a:cxn>
                <a:cxn ang="0">
                  <a:pos x="138" y="957"/>
                </a:cxn>
                <a:cxn ang="0">
                  <a:pos x="118" y="1070"/>
                </a:cxn>
                <a:cxn ang="0">
                  <a:pos x="100" y="1168"/>
                </a:cxn>
                <a:cxn ang="0">
                  <a:pos x="87" y="1252"/>
                </a:cxn>
                <a:cxn ang="0">
                  <a:pos x="76" y="1318"/>
                </a:cxn>
                <a:cxn ang="0">
                  <a:pos x="70" y="1364"/>
                </a:cxn>
                <a:cxn ang="0">
                  <a:pos x="76" y="1375"/>
                </a:cxn>
                <a:cxn ang="0">
                  <a:pos x="106" y="1375"/>
                </a:cxn>
                <a:cxn ang="0">
                  <a:pos x="138" y="1374"/>
                </a:cxn>
                <a:cxn ang="0">
                  <a:pos x="180" y="1372"/>
                </a:cxn>
                <a:cxn ang="0">
                  <a:pos x="226" y="1370"/>
                </a:cxn>
                <a:cxn ang="0">
                  <a:pos x="279" y="1366"/>
                </a:cxn>
                <a:cxn ang="0">
                  <a:pos x="334" y="1364"/>
                </a:cxn>
                <a:cxn ang="0">
                  <a:pos x="391" y="1362"/>
                </a:cxn>
                <a:cxn ang="0">
                  <a:pos x="448" y="1358"/>
                </a:cxn>
                <a:cxn ang="0">
                  <a:pos x="503" y="1355"/>
                </a:cxn>
                <a:cxn ang="0">
                  <a:pos x="555" y="1353"/>
                </a:cxn>
                <a:cxn ang="0">
                  <a:pos x="600" y="1349"/>
                </a:cxn>
                <a:cxn ang="0">
                  <a:pos x="640" y="1345"/>
                </a:cxn>
                <a:cxn ang="0">
                  <a:pos x="671" y="1341"/>
                </a:cxn>
                <a:cxn ang="0">
                  <a:pos x="703" y="1336"/>
                </a:cxn>
              </a:cxnLst>
              <a:rect l="0" t="0" r="r" b="b"/>
              <a:pathLst>
                <a:path w="979" h="1438">
                  <a:moveTo>
                    <a:pt x="979" y="72"/>
                  </a:moveTo>
                  <a:lnTo>
                    <a:pt x="979" y="81"/>
                  </a:lnTo>
                  <a:lnTo>
                    <a:pt x="977" y="93"/>
                  </a:lnTo>
                  <a:lnTo>
                    <a:pt x="975" y="106"/>
                  </a:lnTo>
                  <a:lnTo>
                    <a:pt x="971" y="117"/>
                  </a:lnTo>
                  <a:lnTo>
                    <a:pt x="969" y="135"/>
                  </a:lnTo>
                  <a:lnTo>
                    <a:pt x="967" y="150"/>
                  </a:lnTo>
                  <a:lnTo>
                    <a:pt x="965" y="169"/>
                  </a:lnTo>
                  <a:lnTo>
                    <a:pt x="962" y="186"/>
                  </a:lnTo>
                  <a:lnTo>
                    <a:pt x="958" y="207"/>
                  </a:lnTo>
                  <a:lnTo>
                    <a:pt x="954" y="226"/>
                  </a:lnTo>
                  <a:lnTo>
                    <a:pt x="950" y="250"/>
                  </a:lnTo>
                  <a:lnTo>
                    <a:pt x="946" y="271"/>
                  </a:lnTo>
                  <a:lnTo>
                    <a:pt x="943" y="296"/>
                  </a:lnTo>
                  <a:lnTo>
                    <a:pt x="937" y="321"/>
                  </a:lnTo>
                  <a:lnTo>
                    <a:pt x="933" y="345"/>
                  </a:lnTo>
                  <a:lnTo>
                    <a:pt x="927" y="372"/>
                  </a:lnTo>
                  <a:lnTo>
                    <a:pt x="925" y="401"/>
                  </a:lnTo>
                  <a:lnTo>
                    <a:pt x="920" y="427"/>
                  </a:lnTo>
                  <a:lnTo>
                    <a:pt x="916" y="456"/>
                  </a:lnTo>
                  <a:lnTo>
                    <a:pt x="910" y="484"/>
                  </a:lnTo>
                  <a:lnTo>
                    <a:pt x="905" y="513"/>
                  </a:lnTo>
                  <a:lnTo>
                    <a:pt x="901" y="541"/>
                  </a:lnTo>
                  <a:lnTo>
                    <a:pt x="897" y="572"/>
                  </a:lnTo>
                  <a:lnTo>
                    <a:pt x="891" y="602"/>
                  </a:lnTo>
                  <a:lnTo>
                    <a:pt x="887" y="632"/>
                  </a:lnTo>
                  <a:lnTo>
                    <a:pt x="882" y="663"/>
                  </a:lnTo>
                  <a:lnTo>
                    <a:pt x="878" y="695"/>
                  </a:lnTo>
                  <a:lnTo>
                    <a:pt x="872" y="724"/>
                  </a:lnTo>
                  <a:lnTo>
                    <a:pt x="868" y="756"/>
                  </a:lnTo>
                  <a:lnTo>
                    <a:pt x="863" y="784"/>
                  </a:lnTo>
                  <a:lnTo>
                    <a:pt x="857" y="815"/>
                  </a:lnTo>
                  <a:lnTo>
                    <a:pt x="851" y="845"/>
                  </a:lnTo>
                  <a:lnTo>
                    <a:pt x="848" y="876"/>
                  </a:lnTo>
                  <a:lnTo>
                    <a:pt x="842" y="906"/>
                  </a:lnTo>
                  <a:lnTo>
                    <a:pt x="838" y="935"/>
                  </a:lnTo>
                  <a:lnTo>
                    <a:pt x="832" y="963"/>
                  </a:lnTo>
                  <a:lnTo>
                    <a:pt x="829" y="992"/>
                  </a:lnTo>
                  <a:lnTo>
                    <a:pt x="823" y="1020"/>
                  </a:lnTo>
                  <a:lnTo>
                    <a:pt x="819" y="1049"/>
                  </a:lnTo>
                  <a:lnTo>
                    <a:pt x="815" y="1075"/>
                  </a:lnTo>
                  <a:lnTo>
                    <a:pt x="811" y="1100"/>
                  </a:lnTo>
                  <a:lnTo>
                    <a:pt x="808" y="1127"/>
                  </a:lnTo>
                  <a:lnTo>
                    <a:pt x="806" y="1153"/>
                  </a:lnTo>
                  <a:lnTo>
                    <a:pt x="800" y="1174"/>
                  </a:lnTo>
                  <a:lnTo>
                    <a:pt x="796" y="1199"/>
                  </a:lnTo>
                  <a:lnTo>
                    <a:pt x="794" y="1220"/>
                  </a:lnTo>
                  <a:lnTo>
                    <a:pt x="790" y="1241"/>
                  </a:lnTo>
                  <a:lnTo>
                    <a:pt x="789" y="1260"/>
                  </a:lnTo>
                  <a:lnTo>
                    <a:pt x="785" y="1279"/>
                  </a:lnTo>
                  <a:lnTo>
                    <a:pt x="783" y="1296"/>
                  </a:lnTo>
                  <a:lnTo>
                    <a:pt x="781" y="1313"/>
                  </a:lnTo>
                  <a:lnTo>
                    <a:pt x="779" y="1326"/>
                  </a:lnTo>
                  <a:lnTo>
                    <a:pt x="777" y="1341"/>
                  </a:lnTo>
                  <a:lnTo>
                    <a:pt x="775" y="1353"/>
                  </a:lnTo>
                  <a:lnTo>
                    <a:pt x="775" y="1364"/>
                  </a:lnTo>
                  <a:lnTo>
                    <a:pt x="773" y="1374"/>
                  </a:lnTo>
                  <a:lnTo>
                    <a:pt x="773" y="1381"/>
                  </a:lnTo>
                  <a:lnTo>
                    <a:pt x="773" y="1387"/>
                  </a:lnTo>
                  <a:lnTo>
                    <a:pt x="773" y="1393"/>
                  </a:lnTo>
                  <a:lnTo>
                    <a:pt x="0" y="1438"/>
                  </a:lnTo>
                  <a:lnTo>
                    <a:pt x="0" y="1434"/>
                  </a:lnTo>
                  <a:lnTo>
                    <a:pt x="0" y="1432"/>
                  </a:lnTo>
                  <a:lnTo>
                    <a:pt x="0" y="1427"/>
                  </a:lnTo>
                  <a:lnTo>
                    <a:pt x="2" y="1421"/>
                  </a:lnTo>
                  <a:lnTo>
                    <a:pt x="2" y="1412"/>
                  </a:lnTo>
                  <a:lnTo>
                    <a:pt x="3" y="1402"/>
                  </a:lnTo>
                  <a:lnTo>
                    <a:pt x="5" y="1391"/>
                  </a:lnTo>
                  <a:lnTo>
                    <a:pt x="9" y="1377"/>
                  </a:lnTo>
                  <a:lnTo>
                    <a:pt x="9" y="1364"/>
                  </a:lnTo>
                  <a:lnTo>
                    <a:pt x="13" y="1347"/>
                  </a:lnTo>
                  <a:lnTo>
                    <a:pt x="15" y="1330"/>
                  </a:lnTo>
                  <a:lnTo>
                    <a:pt x="19" y="1311"/>
                  </a:lnTo>
                  <a:lnTo>
                    <a:pt x="22" y="1290"/>
                  </a:lnTo>
                  <a:lnTo>
                    <a:pt x="26" y="1269"/>
                  </a:lnTo>
                  <a:lnTo>
                    <a:pt x="30" y="1246"/>
                  </a:lnTo>
                  <a:lnTo>
                    <a:pt x="34" y="1223"/>
                  </a:lnTo>
                  <a:lnTo>
                    <a:pt x="38" y="1199"/>
                  </a:lnTo>
                  <a:lnTo>
                    <a:pt x="42" y="1174"/>
                  </a:lnTo>
                  <a:lnTo>
                    <a:pt x="45" y="1146"/>
                  </a:lnTo>
                  <a:lnTo>
                    <a:pt x="49" y="1121"/>
                  </a:lnTo>
                  <a:lnTo>
                    <a:pt x="55" y="1092"/>
                  </a:lnTo>
                  <a:lnTo>
                    <a:pt x="61" y="1064"/>
                  </a:lnTo>
                  <a:lnTo>
                    <a:pt x="64" y="1033"/>
                  </a:lnTo>
                  <a:lnTo>
                    <a:pt x="70" y="1005"/>
                  </a:lnTo>
                  <a:lnTo>
                    <a:pt x="76" y="973"/>
                  </a:lnTo>
                  <a:lnTo>
                    <a:pt x="81" y="942"/>
                  </a:lnTo>
                  <a:lnTo>
                    <a:pt x="85" y="910"/>
                  </a:lnTo>
                  <a:lnTo>
                    <a:pt x="91" y="879"/>
                  </a:lnTo>
                  <a:lnTo>
                    <a:pt x="95" y="847"/>
                  </a:lnTo>
                  <a:lnTo>
                    <a:pt x="100" y="815"/>
                  </a:lnTo>
                  <a:lnTo>
                    <a:pt x="106" y="784"/>
                  </a:lnTo>
                  <a:lnTo>
                    <a:pt x="112" y="752"/>
                  </a:lnTo>
                  <a:lnTo>
                    <a:pt x="118" y="718"/>
                  </a:lnTo>
                  <a:lnTo>
                    <a:pt x="123" y="686"/>
                  </a:lnTo>
                  <a:lnTo>
                    <a:pt x="127" y="651"/>
                  </a:lnTo>
                  <a:lnTo>
                    <a:pt x="133" y="621"/>
                  </a:lnTo>
                  <a:lnTo>
                    <a:pt x="138" y="587"/>
                  </a:lnTo>
                  <a:lnTo>
                    <a:pt x="144" y="555"/>
                  </a:lnTo>
                  <a:lnTo>
                    <a:pt x="148" y="524"/>
                  </a:lnTo>
                  <a:lnTo>
                    <a:pt x="154" y="492"/>
                  </a:lnTo>
                  <a:lnTo>
                    <a:pt x="157" y="461"/>
                  </a:lnTo>
                  <a:lnTo>
                    <a:pt x="163" y="429"/>
                  </a:lnTo>
                  <a:lnTo>
                    <a:pt x="167" y="401"/>
                  </a:lnTo>
                  <a:lnTo>
                    <a:pt x="173" y="372"/>
                  </a:lnTo>
                  <a:lnTo>
                    <a:pt x="176" y="342"/>
                  </a:lnTo>
                  <a:lnTo>
                    <a:pt x="182" y="315"/>
                  </a:lnTo>
                  <a:lnTo>
                    <a:pt x="186" y="287"/>
                  </a:lnTo>
                  <a:lnTo>
                    <a:pt x="192" y="260"/>
                  </a:lnTo>
                  <a:lnTo>
                    <a:pt x="195" y="233"/>
                  </a:lnTo>
                  <a:lnTo>
                    <a:pt x="197" y="209"/>
                  </a:lnTo>
                  <a:lnTo>
                    <a:pt x="201" y="186"/>
                  </a:lnTo>
                  <a:lnTo>
                    <a:pt x="205" y="163"/>
                  </a:lnTo>
                  <a:lnTo>
                    <a:pt x="207" y="142"/>
                  </a:lnTo>
                  <a:lnTo>
                    <a:pt x="211" y="123"/>
                  </a:lnTo>
                  <a:lnTo>
                    <a:pt x="214" y="104"/>
                  </a:lnTo>
                  <a:lnTo>
                    <a:pt x="218" y="87"/>
                  </a:lnTo>
                  <a:lnTo>
                    <a:pt x="218" y="70"/>
                  </a:lnTo>
                  <a:lnTo>
                    <a:pt x="220" y="55"/>
                  </a:lnTo>
                  <a:lnTo>
                    <a:pt x="222" y="41"/>
                  </a:lnTo>
                  <a:lnTo>
                    <a:pt x="224" y="30"/>
                  </a:lnTo>
                  <a:lnTo>
                    <a:pt x="226" y="17"/>
                  </a:lnTo>
                  <a:lnTo>
                    <a:pt x="226" y="9"/>
                  </a:lnTo>
                  <a:lnTo>
                    <a:pt x="228" y="3"/>
                  </a:lnTo>
                  <a:lnTo>
                    <a:pt x="230" y="0"/>
                  </a:lnTo>
                  <a:lnTo>
                    <a:pt x="308" y="7"/>
                  </a:lnTo>
                  <a:lnTo>
                    <a:pt x="306" y="7"/>
                  </a:lnTo>
                  <a:lnTo>
                    <a:pt x="306" y="11"/>
                  </a:lnTo>
                  <a:lnTo>
                    <a:pt x="306" y="15"/>
                  </a:lnTo>
                  <a:lnTo>
                    <a:pt x="304" y="21"/>
                  </a:lnTo>
                  <a:lnTo>
                    <a:pt x="302" y="28"/>
                  </a:lnTo>
                  <a:lnTo>
                    <a:pt x="300" y="38"/>
                  </a:lnTo>
                  <a:lnTo>
                    <a:pt x="298" y="47"/>
                  </a:lnTo>
                  <a:lnTo>
                    <a:pt x="298" y="60"/>
                  </a:lnTo>
                  <a:lnTo>
                    <a:pt x="294" y="74"/>
                  </a:lnTo>
                  <a:lnTo>
                    <a:pt x="291" y="89"/>
                  </a:lnTo>
                  <a:lnTo>
                    <a:pt x="287" y="106"/>
                  </a:lnTo>
                  <a:lnTo>
                    <a:pt x="285" y="123"/>
                  </a:lnTo>
                  <a:lnTo>
                    <a:pt x="281" y="142"/>
                  </a:lnTo>
                  <a:lnTo>
                    <a:pt x="277" y="163"/>
                  </a:lnTo>
                  <a:lnTo>
                    <a:pt x="275" y="184"/>
                  </a:lnTo>
                  <a:lnTo>
                    <a:pt x="272" y="207"/>
                  </a:lnTo>
                  <a:lnTo>
                    <a:pt x="266" y="230"/>
                  </a:lnTo>
                  <a:lnTo>
                    <a:pt x="262" y="254"/>
                  </a:lnTo>
                  <a:lnTo>
                    <a:pt x="256" y="277"/>
                  </a:lnTo>
                  <a:lnTo>
                    <a:pt x="253" y="304"/>
                  </a:lnTo>
                  <a:lnTo>
                    <a:pt x="247" y="330"/>
                  </a:lnTo>
                  <a:lnTo>
                    <a:pt x="243" y="357"/>
                  </a:lnTo>
                  <a:lnTo>
                    <a:pt x="237" y="385"/>
                  </a:lnTo>
                  <a:lnTo>
                    <a:pt x="234" y="414"/>
                  </a:lnTo>
                  <a:lnTo>
                    <a:pt x="228" y="441"/>
                  </a:lnTo>
                  <a:lnTo>
                    <a:pt x="224" y="471"/>
                  </a:lnTo>
                  <a:lnTo>
                    <a:pt x="218" y="501"/>
                  </a:lnTo>
                  <a:lnTo>
                    <a:pt x="213" y="532"/>
                  </a:lnTo>
                  <a:lnTo>
                    <a:pt x="207" y="562"/>
                  </a:lnTo>
                  <a:lnTo>
                    <a:pt x="203" y="593"/>
                  </a:lnTo>
                  <a:lnTo>
                    <a:pt x="197" y="623"/>
                  </a:lnTo>
                  <a:lnTo>
                    <a:pt x="192" y="655"/>
                  </a:lnTo>
                  <a:lnTo>
                    <a:pt x="186" y="686"/>
                  </a:lnTo>
                  <a:lnTo>
                    <a:pt x="180" y="716"/>
                  </a:lnTo>
                  <a:lnTo>
                    <a:pt x="175" y="746"/>
                  </a:lnTo>
                  <a:lnTo>
                    <a:pt x="169" y="777"/>
                  </a:lnTo>
                  <a:lnTo>
                    <a:pt x="163" y="807"/>
                  </a:lnTo>
                  <a:lnTo>
                    <a:pt x="157" y="838"/>
                  </a:lnTo>
                  <a:lnTo>
                    <a:pt x="152" y="870"/>
                  </a:lnTo>
                  <a:lnTo>
                    <a:pt x="148" y="900"/>
                  </a:lnTo>
                  <a:lnTo>
                    <a:pt x="142" y="929"/>
                  </a:lnTo>
                  <a:lnTo>
                    <a:pt x="138" y="957"/>
                  </a:lnTo>
                  <a:lnTo>
                    <a:pt x="133" y="986"/>
                  </a:lnTo>
                  <a:lnTo>
                    <a:pt x="127" y="1014"/>
                  </a:lnTo>
                  <a:lnTo>
                    <a:pt x="123" y="1041"/>
                  </a:lnTo>
                  <a:lnTo>
                    <a:pt x="118" y="1070"/>
                  </a:lnTo>
                  <a:lnTo>
                    <a:pt x="114" y="1094"/>
                  </a:lnTo>
                  <a:lnTo>
                    <a:pt x="110" y="1121"/>
                  </a:lnTo>
                  <a:lnTo>
                    <a:pt x="106" y="1144"/>
                  </a:lnTo>
                  <a:lnTo>
                    <a:pt x="100" y="1168"/>
                  </a:lnTo>
                  <a:lnTo>
                    <a:pt x="99" y="1191"/>
                  </a:lnTo>
                  <a:lnTo>
                    <a:pt x="95" y="1212"/>
                  </a:lnTo>
                  <a:lnTo>
                    <a:pt x="89" y="1233"/>
                  </a:lnTo>
                  <a:lnTo>
                    <a:pt x="87" y="1252"/>
                  </a:lnTo>
                  <a:lnTo>
                    <a:pt x="83" y="1271"/>
                  </a:lnTo>
                  <a:lnTo>
                    <a:pt x="81" y="1290"/>
                  </a:lnTo>
                  <a:lnTo>
                    <a:pt x="78" y="1303"/>
                  </a:lnTo>
                  <a:lnTo>
                    <a:pt x="76" y="1318"/>
                  </a:lnTo>
                  <a:lnTo>
                    <a:pt x="74" y="1332"/>
                  </a:lnTo>
                  <a:lnTo>
                    <a:pt x="72" y="1345"/>
                  </a:lnTo>
                  <a:lnTo>
                    <a:pt x="70" y="1355"/>
                  </a:lnTo>
                  <a:lnTo>
                    <a:pt x="70" y="1364"/>
                  </a:lnTo>
                  <a:lnTo>
                    <a:pt x="70" y="1370"/>
                  </a:lnTo>
                  <a:lnTo>
                    <a:pt x="70" y="1377"/>
                  </a:lnTo>
                  <a:lnTo>
                    <a:pt x="70" y="1375"/>
                  </a:lnTo>
                  <a:lnTo>
                    <a:pt x="76" y="1375"/>
                  </a:lnTo>
                  <a:lnTo>
                    <a:pt x="81" y="1375"/>
                  </a:lnTo>
                  <a:lnTo>
                    <a:pt x="93" y="1375"/>
                  </a:lnTo>
                  <a:lnTo>
                    <a:pt x="99" y="1375"/>
                  </a:lnTo>
                  <a:lnTo>
                    <a:pt x="106" y="1375"/>
                  </a:lnTo>
                  <a:lnTo>
                    <a:pt x="112" y="1375"/>
                  </a:lnTo>
                  <a:lnTo>
                    <a:pt x="121" y="1375"/>
                  </a:lnTo>
                  <a:lnTo>
                    <a:pt x="129" y="1374"/>
                  </a:lnTo>
                  <a:lnTo>
                    <a:pt x="138" y="1374"/>
                  </a:lnTo>
                  <a:lnTo>
                    <a:pt x="150" y="1374"/>
                  </a:lnTo>
                  <a:lnTo>
                    <a:pt x="159" y="1374"/>
                  </a:lnTo>
                  <a:lnTo>
                    <a:pt x="169" y="1372"/>
                  </a:lnTo>
                  <a:lnTo>
                    <a:pt x="180" y="1372"/>
                  </a:lnTo>
                  <a:lnTo>
                    <a:pt x="192" y="1372"/>
                  </a:lnTo>
                  <a:lnTo>
                    <a:pt x="203" y="1372"/>
                  </a:lnTo>
                  <a:lnTo>
                    <a:pt x="214" y="1370"/>
                  </a:lnTo>
                  <a:lnTo>
                    <a:pt x="226" y="1370"/>
                  </a:lnTo>
                  <a:lnTo>
                    <a:pt x="239" y="1370"/>
                  </a:lnTo>
                  <a:lnTo>
                    <a:pt x="253" y="1370"/>
                  </a:lnTo>
                  <a:lnTo>
                    <a:pt x="266" y="1368"/>
                  </a:lnTo>
                  <a:lnTo>
                    <a:pt x="279" y="1366"/>
                  </a:lnTo>
                  <a:lnTo>
                    <a:pt x="292" y="1366"/>
                  </a:lnTo>
                  <a:lnTo>
                    <a:pt x="306" y="1366"/>
                  </a:lnTo>
                  <a:lnTo>
                    <a:pt x="321" y="1366"/>
                  </a:lnTo>
                  <a:lnTo>
                    <a:pt x="334" y="1364"/>
                  </a:lnTo>
                  <a:lnTo>
                    <a:pt x="349" y="1364"/>
                  </a:lnTo>
                  <a:lnTo>
                    <a:pt x="365" y="1364"/>
                  </a:lnTo>
                  <a:lnTo>
                    <a:pt x="378" y="1364"/>
                  </a:lnTo>
                  <a:lnTo>
                    <a:pt x="391" y="1362"/>
                  </a:lnTo>
                  <a:lnTo>
                    <a:pt x="406" y="1360"/>
                  </a:lnTo>
                  <a:lnTo>
                    <a:pt x="420" y="1360"/>
                  </a:lnTo>
                  <a:lnTo>
                    <a:pt x="435" y="1360"/>
                  </a:lnTo>
                  <a:lnTo>
                    <a:pt x="448" y="1358"/>
                  </a:lnTo>
                  <a:lnTo>
                    <a:pt x="462" y="1358"/>
                  </a:lnTo>
                  <a:lnTo>
                    <a:pt x="477" y="1358"/>
                  </a:lnTo>
                  <a:lnTo>
                    <a:pt x="488" y="1356"/>
                  </a:lnTo>
                  <a:lnTo>
                    <a:pt x="503" y="1355"/>
                  </a:lnTo>
                  <a:lnTo>
                    <a:pt x="515" y="1355"/>
                  </a:lnTo>
                  <a:lnTo>
                    <a:pt x="528" y="1355"/>
                  </a:lnTo>
                  <a:lnTo>
                    <a:pt x="541" y="1353"/>
                  </a:lnTo>
                  <a:lnTo>
                    <a:pt x="555" y="1353"/>
                  </a:lnTo>
                  <a:lnTo>
                    <a:pt x="566" y="1353"/>
                  </a:lnTo>
                  <a:lnTo>
                    <a:pt x="579" y="1353"/>
                  </a:lnTo>
                  <a:lnTo>
                    <a:pt x="589" y="1349"/>
                  </a:lnTo>
                  <a:lnTo>
                    <a:pt x="600" y="1349"/>
                  </a:lnTo>
                  <a:lnTo>
                    <a:pt x="612" y="1347"/>
                  </a:lnTo>
                  <a:lnTo>
                    <a:pt x="621" y="1347"/>
                  </a:lnTo>
                  <a:lnTo>
                    <a:pt x="631" y="1347"/>
                  </a:lnTo>
                  <a:lnTo>
                    <a:pt x="640" y="1345"/>
                  </a:lnTo>
                  <a:lnTo>
                    <a:pt x="648" y="1343"/>
                  </a:lnTo>
                  <a:lnTo>
                    <a:pt x="657" y="1343"/>
                  </a:lnTo>
                  <a:lnTo>
                    <a:pt x="665" y="1341"/>
                  </a:lnTo>
                  <a:lnTo>
                    <a:pt x="671" y="1341"/>
                  </a:lnTo>
                  <a:lnTo>
                    <a:pt x="678" y="1339"/>
                  </a:lnTo>
                  <a:lnTo>
                    <a:pt x="686" y="1339"/>
                  </a:lnTo>
                  <a:lnTo>
                    <a:pt x="694" y="1337"/>
                  </a:lnTo>
                  <a:lnTo>
                    <a:pt x="703" y="1336"/>
                  </a:lnTo>
                  <a:lnTo>
                    <a:pt x="920" y="59"/>
                  </a:lnTo>
                  <a:lnTo>
                    <a:pt x="979" y="72"/>
                  </a:lnTo>
                  <a:lnTo>
                    <a:pt x="979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820863" y="5364163"/>
              <a:ext cx="53975" cy="71438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32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0" y="57"/>
                </a:cxn>
                <a:cxn ang="0">
                  <a:pos x="2" y="68"/>
                </a:cxn>
                <a:cxn ang="0">
                  <a:pos x="29" y="91"/>
                </a:cxn>
                <a:cxn ang="0">
                  <a:pos x="57" y="72"/>
                </a:cxn>
                <a:cxn ang="0">
                  <a:pos x="56" y="68"/>
                </a:cxn>
                <a:cxn ang="0">
                  <a:pos x="56" y="63"/>
                </a:cxn>
                <a:cxn ang="0">
                  <a:pos x="56" y="53"/>
                </a:cxn>
                <a:cxn ang="0">
                  <a:pos x="57" y="44"/>
                </a:cxn>
                <a:cxn ang="0">
                  <a:pos x="57" y="36"/>
                </a:cxn>
                <a:cxn ang="0">
                  <a:pos x="57" y="30"/>
                </a:cxn>
                <a:cxn ang="0">
                  <a:pos x="59" y="23"/>
                </a:cxn>
                <a:cxn ang="0">
                  <a:pos x="61" y="19"/>
                </a:cxn>
                <a:cxn ang="0">
                  <a:pos x="65" y="10"/>
                </a:cxn>
                <a:cxn ang="0">
                  <a:pos x="69" y="4"/>
                </a:cxn>
                <a:cxn ang="0">
                  <a:pos x="37" y="0"/>
                </a:cxn>
                <a:cxn ang="0">
                  <a:pos x="2" y="17"/>
                </a:cxn>
                <a:cxn ang="0">
                  <a:pos x="2" y="17"/>
                </a:cxn>
              </a:cxnLst>
              <a:rect l="0" t="0" r="r" b="b"/>
              <a:pathLst>
                <a:path w="69" h="91">
                  <a:moveTo>
                    <a:pt x="2" y="17"/>
                  </a:moveTo>
                  <a:lnTo>
                    <a:pt x="0" y="1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0" y="57"/>
                  </a:lnTo>
                  <a:lnTo>
                    <a:pt x="2" y="68"/>
                  </a:lnTo>
                  <a:lnTo>
                    <a:pt x="29" y="91"/>
                  </a:lnTo>
                  <a:lnTo>
                    <a:pt x="57" y="72"/>
                  </a:lnTo>
                  <a:lnTo>
                    <a:pt x="56" y="68"/>
                  </a:lnTo>
                  <a:lnTo>
                    <a:pt x="56" y="63"/>
                  </a:lnTo>
                  <a:lnTo>
                    <a:pt x="56" y="53"/>
                  </a:lnTo>
                  <a:lnTo>
                    <a:pt x="57" y="44"/>
                  </a:lnTo>
                  <a:lnTo>
                    <a:pt x="57" y="36"/>
                  </a:lnTo>
                  <a:lnTo>
                    <a:pt x="57" y="30"/>
                  </a:lnTo>
                  <a:lnTo>
                    <a:pt x="59" y="23"/>
                  </a:lnTo>
                  <a:lnTo>
                    <a:pt x="61" y="19"/>
                  </a:lnTo>
                  <a:lnTo>
                    <a:pt x="65" y="10"/>
                  </a:lnTo>
                  <a:lnTo>
                    <a:pt x="69" y="4"/>
                  </a:lnTo>
                  <a:lnTo>
                    <a:pt x="37" y="0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114528" cy="1143000"/>
          </a:xfrm>
        </p:spPr>
        <p:txBody>
          <a:bodyPr/>
          <a:lstStyle/>
          <a:p>
            <a:r>
              <a:rPr lang="ko-KR" altLang="en-US"/>
              <a:t>무작위 퀵 정렬의 기대실행시간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858180" cy="1714512"/>
          </a:xfrm>
        </p:spPr>
        <p:txBody>
          <a:bodyPr/>
          <a:lstStyle/>
          <a:p>
            <a:pPr latinLnBrk="0">
              <a:lnSpc>
                <a:spcPct val="80000"/>
              </a:lnSpc>
            </a:pPr>
            <a:r>
              <a:rPr lang="ko-KR" altLang="en-US" sz="2000" dirty="0">
                <a:ea typeface="맑은 고딕" pitchFamily="50" charset="-127"/>
              </a:rPr>
              <a:t>깊이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의 </a:t>
            </a:r>
            <a:r>
              <a:rPr lang="ko-KR" altLang="en-US" sz="2000" dirty="0" err="1">
                <a:ea typeface="맑은 고딕" pitchFamily="50" charset="-127"/>
              </a:rPr>
              <a:t>노드에</a:t>
            </a:r>
            <a:r>
              <a:rPr lang="ko-KR" altLang="en-US" sz="2000" dirty="0">
                <a:ea typeface="맑은 고딕" pitchFamily="50" charset="-127"/>
              </a:rPr>
              <a:t> 대해 다음을 </a:t>
            </a:r>
            <a:r>
              <a:rPr lang="ko-KR" altLang="en-US" sz="2000" b="1" dirty="0">
                <a:ea typeface="맑은 고딕" pitchFamily="50" charset="-127"/>
              </a:rPr>
              <a:t>기대</a:t>
            </a:r>
            <a:r>
              <a:rPr lang="ko-KR" altLang="en-US" sz="2000" dirty="0">
                <a:ea typeface="맑은 고딕" pitchFamily="50" charset="-127"/>
              </a:rPr>
              <a:t>할 수 있다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>
              <a:lnSpc>
                <a:spcPct val="80000"/>
              </a:lnSpc>
            </a:pP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/2</a:t>
            </a:r>
            <a:r>
              <a:rPr lang="ko-KR" altLang="en-US" sz="1800" dirty="0">
                <a:ea typeface="맑은 고딕" pitchFamily="50" charset="-127"/>
              </a:rPr>
              <a:t>개의 조상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ko-KR" altLang="en-US" sz="1800" b="1" dirty="0">
                <a:ea typeface="맑은 고딕" pitchFamily="50" charset="-127"/>
              </a:rPr>
              <a:t>좋은 호출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>
              <a:lnSpc>
                <a:spcPct val="80000"/>
              </a:lnSpc>
            </a:pPr>
            <a:r>
              <a:rPr lang="ko-KR" altLang="en-US" sz="1800" dirty="0">
                <a:ea typeface="맑은 고딕" pitchFamily="50" charset="-127"/>
              </a:rPr>
              <a:t>현재 호출을 위한 입력 리스트의 크기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최대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(3/4)</a:t>
            </a:r>
            <a:r>
              <a:rPr lang="en-US" altLang="ko-KR" sz="1800" b="1" i="1" baseline="30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/2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dirty="0">
              <a:ea typeface="맑은 고딕" pitchFamily="50" charset="-127"/>
            </a:endParaRPr>
          </a:p>
          <a:p>
            <a:pPr latinLnBrk="0">
              <a:lnSpc>
                <a:spcPct val="80000"/>
              </a:lnSpc>
            </a:pPr>
            <a:r>
              <a:rPr lang="ko-KR" altLang="en-US" sz="2000" dirty="0">
                <a:ea typeface="맑은 고딕" pitchFamily="50" charset="-127"/>
              </a:rPr>
              <a:t>따라서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latinLnBrk="0">
              <a:lnSpc>
                <a:spcPct val="80000"/>
              </a:lnSpc>
            </a:pPr>
            <a:r>
              <a:rPr lang="ko-KR" altLang="en-US" sz="1800" dirty="0">
                <a:ea typeface="맑은 고딕" pitchFamily="50" charset="-127"/>
              </a:rPr>
              <a:t>깊이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2log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4/3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의 노드에 대해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기대 입력 크기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>
              <a:lnSpc>
                <a:spcPct val="80000"/>
              </a:lnSpc>
            </a:pPr>
            <a:r>
              <a:rPr lang="ko-KR" altLang="en-US" sz="1800" dirty="0" err="1">
                <a:ea typeface="맑은 고딕" pitchFamily="50" charset="-127"/>
              </a:rPr>
              <a:t>퀵</a:t>
            </a:r>
            <a:r>
              <a:rPr lang="ko-KR" altLang="en-US" sz="1800" dirty="0">
                <a:ea typeface="맑은 고딕" pitchFamily="50" charset="-127"/>
              </a:rPr>
              <a:t> 정렬 트리의 기대 높이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7" name="사다리꼴 6"/>
          <p:cNvSpPr/>
          <p:nvPr/>
        </p:nvSpPr>
        <p:spPr bwMode="auto">
          <a:xfrm>
            <a:off x="4572000" y="4071942"/>
            <a:ext cx="3286148" cy="1857388"/>
          </a:xfrm>
          <a:prstGeom prst="trapezoid">
            <a:avLst>
              <a:gd name="adj" fmla="val 41879"/>
            </a:avLst>
          </a:prstGeom>
          <a:solidFill>
            <a:srgbClr val="CFDB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8" name="AutoShape 4"/>
          <p:cNvCxnSpPr>
            <a:cxnSpLocks noChangeShapeType="1"/>
            <a:stCxn id="15" idx="0"/>
            <a:endCxn id="14" idx="2"/>
          </p:cNvCxnSpPr>
          <p:nvPr/>
        </p:nvCxnSpPr>
        <p:spPr bwMode="auto">
          <a:xfrm rot="5400000" flipH="1" flipV="1">
            <a:off x="5180105" y="4608609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5"/>
          <p:cNvCxnSpPr>
            <a:cxnSpLocks noChangeShapeType="1"/>
            <a:stCxn id="16" idx="0"/>
            <a:endCxn id="14" idx="2"/>
          </p:cNvCxnSpPr>
          <p:nvPr/>
        </p:nvCxnSpPr>
        <p:spPr bwMode="auto">
          <a:xfrm rot="16200000" flipV="1">
            <a:off x="5536414" y="4607727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6"/>
          <p:cNvCxnSpPr>
            <a:cxnSpLocks noChangeShapeType="1"/>
            <a:endCxn id="15" idx="2"/>
          </p:cNvCxnSpPr>
          <p:nvPr/>
        </p:nvCxnSpPr>
        <p:spPr bwMode="auto">
          <a:xfrm rot="5400000" flipH="1" flipV="1">
            <a:off x="4967555" y="5251551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7"/>
          <p:cNvCxnSpPr>
            <a:cxnSpLocks noChangeShapeType="1"/>
            <a:endCxn id="16" idx="2"/>
          </p:cNvCxnSpPr>
          <p:nvPr/>
        </p:nvCxnSpPr>
        <p:spPr bwMode="auto">
          <a:xfrm rot="5400000" flipH="1" flipV="1">
            <a:off x="5679290" y="5250670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AutoShape 8"/>
          <p:cNvCxnSpPr>
            <a:cxnSpLocks noChangeShapeType="1"/>
            <a:stCxn id="15" idx="2"/>
          </p:cNvCxnSpPr>
          <p:nvPr/>
        </p:nvCxnSpPr>
        <p:spPr bwMode="auto">
          <a:xfrm rot="16200000" flipH="1">
            <a:off x="5110431" y="5249786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9"/>
          <p:cNvCxnSpPr>
            <a:cxnSpLocks noChangeShapeType="1"/>
            <a:stCxn id="16" idx="2"/>
          </p:cNvCxnSpPr>
          <p:nvPr/>
        </p:nvCxnSpPr>
        <p:spPr bwMode="auto">
          <a:xfrm rot="16200000" flipH="1">
            <a:off x="5822166" y="5250669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5072066" y="4357694"/>
            <a:ext cx="857257" cy="2857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11</a:t>
            </a:r>
            <a:endParaRPr lang="ko-KR" altLang="ko-KR" sz="2000" baseline="-25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857752" y="4929198"/>
            <a:ext cx="575032" cy="2857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21</a:t>
            </a:r>
            <a:endParaRPr lang="ko-KR" altLang="ko-KR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572132" y="4929198"/>
            <a:ext cx="571504" cy="2857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22</a:t>
            </a:r>
            <a:endParaRPr lang="ko-KR" altLang="ko-KR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5286380" y="3786190"/>
            <a:ext cx="1857388" cy="2857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AutoShape 33"/>
          <p:cNvCxnSpPr>
            <a:cxnSpLocks noChangeShapeType="1"/>
            <a:stCxn id="14" idx="0"/>
            <a:endCxn id="17" idx="2"/>
          </p:cNvCxnSpPr>
          <p:nvPr/>
        </p:nvCxnSpPr>
        <p:spPr bwMode="auto">
          <a:xfrm rot="5400000" flipH="1" flipV="1">
            <a:off x="5715008" y="3857629"/>
            <a:ext cx="285752" cy="7143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4"/>
          <p:cNvCxnSpPr>
            <a:cxnSpLocks noChangeShapeType="1"/>
            <a:stCxn id="26" idx="0"/>
            <a:endCxn id="17" idx="2"/>
          </p:cNvCxnSpPr>
          <p:nvPr/>
        </p:nvCxnSpPr>
        <p:spPr bwMode="auto">
          <a:xfrm rot="16200000" flipV="1">
            <a:off x="6429389" y="3857627"/>
            <a:ext cx="285752" cy="7143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4"/>
          <p:cNvCxnSpPr>
            <a:cxnSpLocks noChangeShapeType="1"/>
            <a:stCxn id="27" idx="0"/>
            <a:endCxn id="26" idx="2"/>
          </p:cNvCxnSpPr>
          <p:nvPr/>
        </p:nvCxnSpPr>
        <p:spPr bwMode="auto">
          <a:xfrm rot="5400000" flipH="1" flipV="1">
            <a:off x="6608865" y="4608609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5"/>
          <p:cNvCxnSpPr>
            <a:cxnSpLocks noChangeShapeType="1"/>
            <a:stCxn id="28" idx="0"/>
            <a:endCxn id="26" idx="2"/>
          </p:cNvCxnSpPr>
          <p:nvPr/>
        </p:nvCxnSpPr>
        <p:spPr bwMode="auto">
          <a:xfrm rot="16200000" flipV="1">
            <a:off x="6965174" y="4607727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6"/>
          <p:cNvCxnSpPr>
            <a:cxnSpLocks noChangeShapeType="1"/>
            <a:endCxn id="27" idx="2"/>
          </p:cNvCxnSpPr>
          <p:nvPr/>
        </p:nvCxnSpPr>
        <p:spPr bwMode="auto">
          <a:xfrm rot="5400000" flipH="1" flipV="1">
            <a:off x="6396315" y="5251551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7"/>
          <p:cNvCxnSpPr>
            <a:cxnSpLocks noChangeShapeType="1"/>
            <a:endCxn id="28" idx="2"/>
          </p:cNvCxnSpPr>
          <p:nvPr/>
        </p:nvCxnSpPr>
        <p:spPr bwMode="auto">
          <a:xfrm rot="5400000" flipH="1" flipV="1">
            <a:off x="7108050" y="5250670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8"/>
          <p:cNvCxnSpPr>
            <a:cxnSpLocks noChangeShapeType="1"/>
            <a:stCxn id="27" idx="2"/>
          </p:cNvCxnSpPr>
          <p:nvPr/>
        </p:nvCxnSpPr>
        <p:spPr bwMode="auto">
          <a:xfrm rot="16200000" flipH="1">
            <a:off x="6539191" y="5249786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9"/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7250926" y="5250669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6500826" y="4357694"/>
            <a:ext cx="857257" cy="2857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12</a:t>
            </a:r>
            <a:endParaRPr lang="ko-KR" altLang="ko-KR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86512" y="4929198"/>
            <a:ext cx="575032" cy="2857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23</a:t>
            </a:r>
            <a:endParaRPr lang="ko-KR" altLang="ko-KR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7000892" y="4929198"/>
            <a:ext cx="571504" cy="2857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24</a:t>
            </a:r>
            <a:endParaRPr lang="ko-KR" altLang="ko-KR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 rot="5400000">
            <a:off x="6036479" y="5679297"/>
            <a:ext cx="35719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7215206" y="3786190"/>
            <a:ext cx="142876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-----------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429520" y="4357694"/>
            <a:ext cx="121444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--------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572396" y="4929198"/>
            <a:ext cx="107157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-----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 rot="5400000">
            <a:off x="8179619" y="5679297"/>
            <a:ext cx="35719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3786182" y="4786322"/>
            <a:ext cx="100013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500694" y="6000768"/>
            <a:ext cx="314327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Total time: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786182" y="3429000"/>
            <a:ext cx="192882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expected height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 bwMode="auto">
          <a:xfrm rot="10800000">
            <a:off x="3857620" y="3929066"/>
            <a:ext cx="135732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rot="10800000">
            <a:off x="3857620" y="5929330"/>
            <a:ext cx="64294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rot="10800000">
            <a:off x="7929586" y="5929330"/>
            <a:ext cx="64294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 rot="16200000" flipV="1">
            <a:off x="3858017" y="4356503"/>
            <a:ext cx="857256" cy="7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 rot="5400000" flipH="1" flipV="1">
            <a:off x="3893339" y="5536421"/>
            <a:ext cx="785818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6643702" y="3429000"/>
            <a:ext cx="2000264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time per level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 bwMode="auto">
          <a:xfrm>
            <a:off x="785786" y="3286124"/>
            <a:ext cx="264320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같은 깊이의 노드들에 대해 수행되는 작업량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따라서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quick-sort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기대실행시간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b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</a:rPr>
              <a:t> log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7228937" y="188641"/>
            <a:ext cx="1447098" cy="1440160"/>
            <a:chOff x="6889750" y="274638"/>
            <a:chExt cx="1655763" cy="1647825"/>
          </a:xfrm>
        </p:grpSpPr>
        <p:sp>
          <p:nvSpPr>
            <p:cNvPr id="242" name="Freeform 10"/>
            <p:cNvSpPr>
              <a:spLocks/>
            </p:cNvSpPr>
            <p:nvPr/>
          </p:nvSpPr>
          <p:spPr bwMode="auto">
            <a:xfrm>
              <a:off x="7796213" y="496888"/>
              <a:ext cx="749300" cy="1219200"/>
            </a:xfrm>
            <a:custGeom>
              <a:avLst/>
              <a:gdLst/>
              <a:ahLst/>
              <a:cxnLst>
                <a:cxn ang="0">
                  <a:pos x="945" y="52"/>
                </a:cxn>
                <a:cxn ang="0">
                  <a:pos x="98" y="0"/>
                </a:cxn>
                <a:cxn ang="0">
                  <a:pos x="108" y="32"/>
                </a:cxn>
                <a:cxn ang="0">
                  <a:pos x="119" y="63"/>
                </a:cxn>
                <a:cxn ang="0">
                  <a:pos x="128" y="96"/>
                </a:cxn>
                <a:cxn ang="0">
                  <a:pos x="135" y="128"/>
                </a:cxn>
                <a:cxn ang="0">
                  <a:pos x="142" y="160"/>
                </a:cxn>
                <a:cxn ang="0">
                  <a:pos x="145" y="194"/>
                </a:cxn>
                <a:cxn ang="0">
                  <a:pos x="147" y="227"/>
                </a:cxn>
                <a:cxn ang="0">
                  <a:pos x="147" y="260"/>
                </a:cxn>
                <a:cxn ang="0">
                  <a:pos x="143" y="309"/>
                </a:cxn>
                <a:cxn ang="0">
                  <a:pos x="134" y="355"/>
                </a:cxn>
                <a:cxn ang="0">
                  <a:pos x="121" y="400"/>
                </a:cxn>
                <a:cxn ang="0">
                  <a:pos x="104" y="442"/>
                </a:cxn>
                <a:cxn ang="0">
                  <a:pos x="82" y="484"/>
                </a:cxn>
                <a:cxn ang="0">
                  <a:pos x="58" y="522"/>
                </a:cxn>
                <a:cxn ang="0">
                  <a:pos x="30" y="559"/>
                </a:cxn>
                <a:cxn ang="0">
                  <a:pos x="0" y="593"/>
                </a:cxn>
                <a:cxn ang="0">
                  <a:pos x="36" y="639"/>
                </a:cxn>
                <a:cxn ang="0">
                  <a:pos x="71" y="685"/>
                </a:cxn>
                <a:cxn ang="0">
                  <a:pos x="108" y="732"/>
                </a:cxn>
                <a:cxn ang="0">
                  <a:pos x="145" y="780"/>
                </a:cxn>
                <a:cxn ang="0">
                  <a:pos x="182" y="827"/>
                </a:cxn>
                <a:cxn ang="0">
                  <a:pos x="219" y="874"/>
                </a:cxn>
                <a:cxn ang="0">
                  <a:pos x="256" y="922"/>
                </a:cxn>
                <a:cxn ang="0">
                  <a:pos x="293" y="970"/>
                </a:cxn>
                <a:cxn ang="0">
                  <a:pos x="331" y="1018"/>
                </a:cxn>
                <a:cxn ang="0">
                  <a:pos x="367" y="1066"/>
                </a:cxn>
                <a:cxn ang="0">
                  <a:pos x="404" y="1115"/>
                </a:cxn>
                <a:cxn ang="0">
                  <a:pos x="441" y="1163"/>
                </a:cxn>
                <a:cxn ang="0">
                  <a:pos x="479" y="1210"/>
                </a:cxn>
                <a:cxn ang="0">
                  <a:pos x="516" y="1259"/>
                </a:cxn>
                <a:cxn ang="0">
                  <a:pos x="552" y="1307"/>
                </a:cxn>
                <a:cxn ang="0">
                  <a:pos x="589" y="1354"/>
                </a:cxn>
                <a:cxn ang="0">
                  <a:pos x="604" y="1375"/>
                </a:cxn>
                <a:cxn ang="0">
                  <a:pos x="619" y="1396"/>
                </a:cxn>
                <a:cxn ang="0">
                  <a:pos x="635" y="1419"/>
                </a:cxn>
                <a:cxn ang="0">
                  <a:pos x="648" y="1442"/>
                </a:cxn>
                <a:cxn ang="0">
                  <a:pos x="662" y="1465"/>
                </a:cxn>
                <a:cxn ang="0">
                  <a:pos x="675" y="1489"/>
                </a:cxn>
                <a:cxn ang="0">
                  <a:pos x="687" y="1513"/>
                </a:cxn>
                <a:cxn ang="0">
                  <a:pos x="696" y="1536"/>
                </a:cxn>
                <a:cxn ang="0">
                  <a:pos x="718" y="1534"/>
                </a:cxn>
                <a:cxn ang="0">
                  <a:pos x="738" y="1532"/>
                </a:cxn>
                <a:cxn ang="0">
                  <a:pos x="757" y="1531"/>
                </a:cxn>
                <a:cxn ang="0">
                  <a:pos x="774" y="1528"/>
                </a:cxn>
                <a:cxn ang="0">
                  <a:pos x="788" y="1527"/>
                </a:cxn>
                <a:cxn ang="0">
                  <a:pos x="799" y="1526"/>
                </a:cxn>
                <a:cxn ang="0">
                  <a:pos x="810" y="1525"/>
                </a:cxn>
                <a:cxn ang="0">
                  <a:pos x="817" y="1524"/>
                </a:cxn>
                <a:cxn ang="0">
                  <a:pos x="827" y="1443"/>
                </a:cxn>
                <a:cxn ang="0">
                  <a:pos x="842" y="1292"/>
                </a:cxn>
                <a:cxn ang="0">
                  <a:pos x="860" y="1094"/>
                </a:cxn>
                <a:cxn ang="0">
                  <a:pos x="881" y="865"/>
                </a:cxn>
                <a:cxn ang="0">
                  <a:pos x="901" y="628"/>
                </a:cxn>
                <a:cxn ang="0">
                  <a:pos x="919" y="400"/>
                </a:cxn>
                <a:cxn ang="0">
                  <a:pos x="934" y="200"/>
                </a:cxn>
                <a:cxn ang="0">
                  <a:pos x="945" y="52"/>
                </a:cxn>
              </a:cxnLst>
              <a:rect l="0" t="0" r="r" b="b"/>
              <a:pathLst>
                <a:path w="945" h="1536">
                  <a:moveTo>
                    <a:pt x="945" y="52"/>
                  </a:moveTo>
                  <a:lnTo>
                    <a:pt x="98" y="0"/>
                  </a:lnTo>
                  <a:lnTo>
                    <a:pt x="108" y="32"/>
                  </a:lnTo>
                  <a:lnTo>
                    <a:pt x="119" y="63"/>
                  </a:lnTo>
                  <a:lnTo>
                    <a:pt x="128" y="96"/>
                  </a:lnTo>
                  <a:lnTo>
                    <a:pt x="135" y="128"/>
                  </a:lnTo>
                  <a:lnTo>
                    <a:pt x="142" y="160"/>
                  </a:lnTo>
                  <a:lnTo>
                    <a:pt x="145" y="194"/>
                  </a:lnTo>
                  <a:lnTo>
                    <a:pt x="147" y="227"/>
                  </a:lnTo>
                  <a:lnTo>
                    <a:pt x="147" y="260"/>
                  </a:lnTo>
                  <a:lnTo>
                    <a:pt x="143" y="309"/>
                  </a:lnTo>
                  <a:lnTo>
                    <a:pt x="134" y="355"/>
                  </a:lnTo>
                  <a:lnTo>
                    <a:pt x="121" y="400"/>
                  </a:lnTo>
                  <a:lnTo>
                    <a:pt x="104" y="442"/>
                  </a:lnTo>
                  <a:lnTo>
                    <a:pt x="82" y="484"/>
                  </a:lnTo>
                  <a:lnTo>
                    <a:pt x="58" y="522"/>
                  </a:lnTo>
                  <a:lnTo>
                    <a:pt x="30" y="559"/>
                  </a:lnTo>
                  <a:lnTo>
                    <a:pt x="0" y="593"/>
                  </a:lnTo>
                  <a:lnTo>
                    <a:pt x="36" y="639"/>
                  </a:lnTo>
                  <a:lnTo>
                    <a:pt x="71" y="685"/>
                  </a:lnTo>
                  <a:lnTo>
                    <a:pt x="108" y="732"/>
                  </a:lnTo>
                  <a:lnTo>
                    <a:pt x="145" y="780"/>
                  </a:lnTo>
                  <a:lnTo>
                    <a:pt x="182" y="827"/>
                  </a:lnTo>
                  <a:lnTo>
                    <a:pt x="219" y="874"/>
                  </a:lnTo>
                  <a:lnTo>
                    <a:pt x="256" y="922"/>
                  </a:lnTo>
                  <a:lnTo>
                    <a:pt x="293" y="970"/>
                  </a:lnTo>
                  <a:lnTo>
                    <a:pt x="331" y="1018"/>
                  </a:lnTo>
                  <a:lnTo>
                    <a:pt x="367" y="1066"/>
                  </a:lnTo>
                  <a:lnTo>
                    <a:pt x="404" y="1115"/>
                  </a:lnTo>
                  <a:lnTo>
                    <a:pt x="441" y="1163"/>
                  </a:lnTo>
                  <a:lnTo>
                    <a:pt x="479" y="1210"/>
                  </a:lnTo>
                  <a:lnTo>
                    <a:pt x="516" y="1259"/>
                  </a:lnTo>
                  <a:lnTo>
                    <a:pt x="552" y="1307"/>
                  </a:lnTo>
                  <a:lnTo>
                    <a:pt x="589" y="1354"/>
                  </a:lnTo>
                  <a:lnTo>
                    <a:pt x="604" y="1375"/>
                  </a:lnTo>
                  <a:lnTo>
                    <a:pt x="619" y="1396"/>
                  </a:lnTo>
                  <a:lnTo>
                    <a:pt x="635" y="1419"/>
                  </a:lnTo>
                  <a:lnTo>
                    <a:pt x="648" y="1442"/>
                  </a:lnTo>
                  <a:lnTo>
                    <a:pt x="662" y="1465"/>
                  </a:lnTo>
                  <a:lnTo>
                    <a:pt x="675" y="1489"/>
                  </a:lnTo>
                  <a:lnTo>
                    <a:pt x="687" y="1513"/>
                  </a:lnTo>
                  <a:lnTo>
                    <a:pt x="696" y="1536"/>
                  </a:lnTo>
                  <a:lnTo>
                    <a:pt x="718" y="1534"/>
                  </a:lnTo>
                  <a:lnTo>
                    <a:pt x="738" y="1532"/>
                  </a:lnTo>
                  <a:lnTo>
                    <a:pt x="757" y="1531"/>
                  </a:lnTo>
                  <a:lnTo>
                    <a:pt x="774" y="1528"/>
                  </a:lnTo>
                  <a:lnTo>
                    <a:pt x="788" y="1527"/>
                  </a:lnTo>
                  <a:lnTo>
                    <a:pt x="799" y="1526"/>
                  </a:lnTo>
                  <a:lnTo>
                    <a:pt x="810" y="1525"/>
                  </a:lnTo>
                  <a:lnTo>
                    <a:pt x="817" y="1524"/>
                  </a:lnTo>
                  <a:lnTo>
                    <a:pt x="827" y="1443"/>
                  </a:lnTo>
                  <a:lnTo>
                    <a:pt x="842" y="1292"/>
                  </a:lnTo>
                  <a:lnTo>
                    <a:pt x="860" y="1094"/>
                  </a:lnTo>
                  <a:lnTo>
                    <a:pt x="881" y="865"/>
                  </a:lnTo>
                  <a:lnTo>
                    <a:pt x="901" y="628"/>
                  </a:lnTo>
                  <a:lnTo>
                    <a:pt x="919" y="400"/>
                  </a:lnTo>
                  <a:lnTo>
                    <a:pt x="934" y="200"/>
                  </a:lnTo>
                  <a:lnTo>
                    <a:pt x="945" y="52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3" name="Freeform 11"/>
            <p:cNvSpPr>
              <a:spLocks/>
            </p:cNvSpPr>
            <p:nvPr/>
          </p:nvSpPr>
          <p:spPr bwMode="auto">
            <a:xfrm>
              <a:off x="6889750" y="436563"/>
              <a:ext cx="1123950" cy="1371600"/>
            </a:xfrm>
            <a:custGeom>
              <a:avLst/>
              <a:gdLst/>
              <a:ahLst/>
              <a:cxnLst>
                <a:cxn ang="0">
                  <a:pos x="915" y="819"/>
                </a:cxn>
                <a:cxn ang="0">
                  <a:pos x="826" y="845"/>
                </a:cxn>
                <a:cxn ang="0">
                  <a:pos x="735" y="856"/>
                </a:cxn>
                <a:cxn ang="0">
                  <a:pos x="645" y="852"/>
                </a:cxn>
                <a:cxn ang="0">
                  <a:pos x="559" y="833"/>
                </a:cxn>
                <a:cxn ang="0">
                  <a:pos x="477" y="797"/>
                </a:cxn>
                <a:cxn ang="0">
                  <a:pos x="402" y="746"/>
                </a:cxn>
                <a:cxn ang="0">
                  <a:pos x="338" y="681"/>
                </a:cxn>
                <a:cxn ang="0">
                  <a:pos x="277" y="589"/>
                </a:cxn>
                <a:cxn ang="0">
                  <a:pos x="228" y="476"/>
                </a:cxn>
                <a:cxn ang="0">
                  <a:pos x="204" y="358"/>
                </a:cxn>
                <a:cxn ang="0">
                  <a:pos x="215" y="241"/>
                </a:cxn>
                <a:cxn ang="0">
                  <a:pos x="243" y="159"/>
                </a:cxn>
                <a:cxn ang="0">
                  <a:pos x="269" y="115"/>
                </a:cxn>
                <a:cxn ang="0">
                  <a:pos x="299" y="75"/>
                </a:cxn>
                <a:cxn ang="0">
                  <a:pos x="333" y="39"/>
                </a:cxn>
                <a:cxn ang="0">
                  <a:pos x="0" y="0"/>
                </a:cxn>
                <a:cxn ang="0">
                  <a:pos x="35" y="389"/>
                </a:cxn>
                <a:cxn ang="0">
                  <a:pos x="82" y="868"/>
                </a:cxn>
                <a:cxn ang="0">
                  <a:pos x="130" y="1346"/>
                </a:cxn>
                <a:cxn ang="0">
                  <a:pos x="168" y="1727"/>
                </a:cxn>
                <a:cxn ang="0">
                  <a:pos x="185" y="1727"/>
                </a:cxn>
                <a:cxn ang="0">
                  <a:pos x="215" y="1726"/>
                </a:cxn>
                <a:cxn ang="0">
                  <a:pos x="256" y="1725"/>
                </a:cxn>
                <a:cxn ang="0">
                  <a:pos x="310" y="1722"/>
                </a:cxn>
                <a:cxn ang="0">
                  <a:pos x="375" y="1718"/>
                </a:cxn>
                <a:cxn ang="0">
                  <a:pos x="448" y="1714"/>
                </a:cxn>
                <a:cxn ang="0">
                  <a:pos x="529" y="1709"/>
                </a:cxn>
                <a:cxn ang="0">
                  <a:pos x="618" y="1703"/>
                </a:cxn>
                <a:cxn ang="0">
                  <a:pos x="711" y="1696"/>
                </a:cxn>
                <a:cxn ang="0">
                  <a:pos x="808" y="1689"/>
                </a:cxn>
                <a:cxn ang="0">
                  <a:pos x="909" y="1683"/>
                </a:cxn>
                <a:cxn ang="0">
                  <a:pos x="1012" y="1676"/>
                </a:cxn>
                <a:cxn ang="0">
                  <a:pos x="1115" y="1669"/>
                </a:cxn>
                <a:cxn ang="0">
                  <a:pos x="1218" y="1661"/>
                </a:cxn>
                <a:cxn ang="0">
                  <a:pos x="1318" y="1653"/>
                </a:cxn>
                <a:cxn ang="0">
                  <a:pos x="1416" y="1646"/>
                </a:cxn>
                <a:cxn ang="0">
                  <a:pos x="1354" y="1543"/>
                </a:cxn>
                <a:cxn ang="0">
                  <a:pos x="1293" y="1440"/>
                </a:cxn>
                <a:cxn ang="0">
                  <a:pos x="1234" y="1335"/>
                </a:cxn>
                <a:cxn ang="0">
                  <a:pos x="1176" y="1228"/>
                </a:cxn>
                <a:cxn ang="0">
                  <a:pos x="1121" y="1122"/>
                </a:cxn>
                <a:cxn ang="0">
                  <a:pos x="1067" y="1013"/>
                </a:cxn>
                <a:cxn ang="0">
                  <a:pos x="1015" y="905"/>
                </a:cxn>
                <a:cxn ang="0">
                  <a:pos x="965" y="797"/>
                </a:cxn>
                <a:cxn ang="0">
                  <a:pos x="962" y="799"/>
                </a:cxn>
                <a:cxn ang="0">
                  <a:pos x="959" y="800"/>
                </a:cxn>
              </a:cxnLst>
              <a:rect l="0" t="0" r="r" b="b"/>
              <a:pathLst>
                <a:path w="1416" h="1727">
                  <a:moveTo>
                    <a:pt x="959" y="800"/>
                  </a:moveTo>
                  <a:lnTo>
                    <a:pt x="915" y="819"/>
                  </a:lnTo>
                  <a:lnTo>
                    <a:pt x="871" y="834"/>
                  </a:lnTo>
                  <a:lnTo>
                    <a:pt x="826" y="845"/>
                  </a:lnTo>
                  <a:lnTo>
                    <a:pt x="781" y="852"/>
                  </a:lnTo>
                  <a:lnTo>
                    <a:pt x="735" y="856"/>
                  </a:lnTo>
                  <a:lnTo>
                    <a:pt x="690" y="856"/>
                  </a:lnTo>
                  <a:lnTo>
                    <a:pt x="645" y="852"/>
                  </a:lnTo>
                  <a:lnTo>
                    <a:pt x="602" y="844"/>
                  </a:lnTo>
                  <a:lnTo>
                    <a:pt x="559" y="833"/>
                  </a:lnTo>
                  <a:lnTo>
                    <a:pt x="518" y="817"/>
                  </a:lnTo>
                  <a:lnTo>
                    <a:pt x="477" y="797"/>
                  </a:lnTo>
                  <a:lnTo>
                    <a:pt x="439" y="774"/>
                  </a:lnTo>
                  <a:lnTo>
                    <a:pt x="402" y="746"/>
                  </a:lnTo>
                  <a:lnTo>
                    <a:pt x="369" y="715"/>
                  </a:lnTo>
                  <a:lnTo>
                    <a:pt x="338" y="681"/>
                  </a:lnTo>
                  <a:lnTo>
                    <a:pt x="309" y="642"/>
                  </a:lnTo>
                  <a:lnTo>
                    <a:pt x="277" y="589"/>
                  </a:lnTo>
                  <a:lnTo>
                    <a:pt x="249" y="533"/>
                  </a:lnTo>
                  <a:lnTo>
                    <a:pt x="228" y="476"/>
                  </a:lnTo>
                  <a:lnTo>
                    <a:pt x="212" y="418"/>
                  </a:lnTo>
                  <a:lnTo>
                    <a:pt x="204" y="358"/>
                  </a:lnTo>
                  <a:lnTo>
                    <a:pt x="205" y="299"/>
                  </a:lnTo>
                  <a:lnTo>
                    <a:pt x="215" y="241"/>
                  </a:lnTo>
                  <a:lnTo>
                    <a:pt x="233" y="182"/>
                  </a:lnTo>
                  <a:lnTo>
                    <a:pt x="243" y="159"/>
                  </a:lnTo>
                  <a:lnTo>
                    <a:pt x="256" y="136"/>
                  </a:lnTo>
                  <a:lnTo>
                    <a:pt x="269" y="115"/>
                  </a:lnTo>
                  <a:lnTo>
                    <a:pt x="284" y="95"/>
                  </a:lnTo>
                  <a:lnTo>
                    <a:pt x="299" y="75"/>
                  </a:lnTo>
                  <a:lnTo>
                    <a:pt x="316" y="57"/>
                  </a:lnTo>
                  <a:lnTo>
                    <a:pt x="333" y="39"/>
                  </a:lnTo>
                  <a:lnTo>
                    <a:pt x="352" y="22"/>
                  </a:lnTo>
                  <a:lnTo>
                    <a:pt x="0" y="0"/>
                  </a:lnTo>
                  <a:lnTo>
                    <a:pt x="15" y="177"/>
                  </a:lnTo>
                  <a:lnTo>
                    <a:pt x="35" y="389"/>
                  </a:lnTo>
                  <a:lnTo>
                    <a:pt x="58" y="623"/>
                  </a:lnTo>
                  <a:lnTo>
                    <a:pt x="82" y="868"/>
                  </a:lnTo>
                  <a:lnTo>
                    <a:pt x="107" y="1114"/>
                  </a:lnTo>
                  <a:lnTo>
                    <a:pt x="130" y="1346"/>
                  </a:lnTo>
                  <a:lnTo>
                    <a:pt x="151" y="1555"/>
                  </a:lnTo>
                  <a:lnTo>
                    <a:pt x="168" y="1727"/>
                  </a:lnTo>
                  <a:lnTo>
                    <a:pt x="174" y="1727"/>
                  </a:lnTo>
                  <a:lnTo>
                    <a:pt x="185" y="1727"/>
                  </a:lnTo>
                  <a:lnTo>
                    <a:pt x="197" y="1727"/>
                  </a:lnTo>
                  <a:lnTo>
                    <a:pt x="215" y="1726"/>
                  </a:lnTo>
                  <a:lnTo>
                    <a:pt x="234" y="1726"/>
                  </a:lnTo>
                  <a:lnTo>
                    <a:pt x="256" y="1725"/>
                  </a:lnTo>
                  <a:lnTo>
                    <a:pt x="283" y="1724"/>
                  </a:lnTo>
                  <a:lnTo>
                    <a:pt x="310" y="1722"/>
                  </a:lnTo>
                  <a:lnTo>
                    <a:pt x="341" y="1721"/>
                  </a:lnTo>
                  <a:lnTo>
                    <a:pt x="375" y="1718"/>
                  </a:lnTo>
                  <a:lnTo>
                    <a:pt x="410" y="1716"/>
                  </a:lnTo>
                  <a:lnTo>
                    <a:pt x="448" y="1714"/>
                  </a:lnTo>
                  <a:lnTo>
                    <a:pt x="488" y="1711"/>
                  </a:lnTo>
                  <a:lnTo>
                    <a:pt x="529" y="1709"/>
                  </a:lnTo>
                  <a:lnTo>
                    <a:pt x="573" y="1706"/>
                  </a:lnTo>
                  <a:lnTo>
                    <a:pt x="618" y="1703"/>
                  </a:lnTo>
                  <a:lnTo>
                    <a:pt x="664" y="1700"/>
                  </a:lnTo>
                  <a:lnTo>
                    <a:pt x="711" y="1696"/>
                  </a:lnTo>
                  <a:lnTo>
                    <a:pt x="759" y="1693"/>
                  </a:lnTo>
                  <a:lnTo>
                    <a:pt x="808" y="1689"/>
                  </a:lnTo>
                  <a:lnTo>
                    <a:pt x="859" y="1686"/>
                  </a:lnTo>
                  <a:lnTo>
                    <a:pt x="909" y="1683"/>
                  </a:lnTo>
                  <a:lnTo>
                    <a:pt x="960" y="1679"/>
                  </a:lnTo>
                  <a:lnTo>
                    <a:pt x="1012" y="1676"/>
                  </a:lnTo>
                  <a:lnTo>
                    <a:pt x="1064" y="1672"/>
                  </a:lnTo>
                  <a:lnTo>
                    <a:pt x="1115" y="1669"/>
                  </a:lnTo>
                  <a:lnTo>
                    <a:pt x="1166" y="1664"/>
                  </a:lnTo>
                  <a:lnTo>
                    <a:pt x="1218" y="1661"/>
                  </a:lnTo>
                  <a:lnTo>
                    <a:pt x="1269" y="1657"/>
                  </a:lnTo>
                  <a:lnTo>
                    <a:pt x="1318" y="1653"/>
                  </a:lnTo>
                  <a:lnTo>
                    <a:pt x="1368" y="1649"/>
                  </a:lnTo>
                  <a:lnTo>
                    <a:pt x="1416" y="1646"/>
                  </a:lnTo>
                  <a:lnTo>
                    <a:pt x="1385" y="1595"/>
                  </a:lnTo>
                  <a:lnTo>
                    <a:pt x="1354" y="1543"/>
                  </a:lnTo>
                  <a:lnTo>
                    <a:pt x="1323" y="1491"/>
                  </a:lnTo>
                  <a:lnTo>
                    <a:pt x="1293" y="1440"/>
                  </a:lnTo>
                  <a:lnTo>
                    <a:pt x="1264" y="1387"/>
                  </a:lnTo>
                  <a:lnTo>
                    <a:pt x="1234" y="1335"/>
                  </a:lnTo>
                  <a:lnTo>
                    <a:pt x="1205" y="1282"/>
                  </a:lnTo>
                  <a:lnTo>
                    <a:pt x="1176" y="1228"/>
                  </a:lnTo>
                  <a:lnTo>
                    <a:pt x="1149" y="1175"/>
                  </a:lnTo>
                  <a:lnTo>
                    <a:pt x="1121" y="1122"/>
                  </a:lnTo>
                  <a:lnTo>
                    <a:pt x="1094" y="1068"/>
                  </a:lnTo>
                  <a:lnTo>
                    <a:pt x="1067" y="1013"/>
                  </a:lnTo>
                  <a:lnTo>
                    <a:pt x="1041" y="959"/>
                  </a:lnTo>
                  <a:lnTo>
                    <a:pt x="1015" y="905"/>
                  </a:lnTo>
                  <a:lnTo>
                    <a:pt x="990" y="851"/>
                  </a:lnTo>
                  <a:lnTo>
                    <a:pt x="965" y="797"/>
                  </a:lnTo>
                  <a:lnTo>
                    <a:pt x="963" y="798"/>
                  </a:lnTo>
                  <a:lnTo>
                    <a:pt x="962" y="799"/>
                  </a:lnTo>
                  <a:lnTo>
                    <a:pt x="960" y="800"/>
                  </a:lnTo>
                  <a:lnTo>
                    <a:pt x="959" y="80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4" name="Freeform 12"/>
            <p:cNvSpPr>
              <a:spLocks/>
            </p:cNvSpPr>
            <p:nvPr/>
          </p:nvSpPr>
          <p:spPr bwMode="auto">
            <a:xfrm>
              <a:off x="7169150" y="274638"/>
              <a:ext cx="704850" cy="222250"/>
            </a:xfrm>
            <a:custGeom>
              <a:avLst/>
              <a:gdLst/>
              <a:ahLst/>
              <a:cxnLst>
                <a:cxn ang="0">
                  <a:pos x="191" y="119"/>
                </a:cxn>
                <a:cxn ang="0">
                  <a:pos x="191" y="118"/>
                </a:cxn>
                <a:cxn ang="0">
                  <a:pos x="192" y="118"/>
                </a:cxn>
                <a:cxn ang="0">
                  <a:pos x="194" y="117"/>
                </a:cxn>
                <a:cxn ang="0">
                  <a:pos x="195" y="115"/>
                </a:cxn>
                <a:cxn ang="0">
                  <a:pos x="197" y="115"/>
                </a:cxn>
                <a:cxn ang="0">
                  <a:pos x="230" y="102"/>
                </a:cxn>
                <a:cxn ang="0">
                  <a:pos x="299" y="79"/>
                </a:cxn>
                <a:cxn ang="0">
                  <a:pos x="369" y="62"/>
                </a:cxn>
                <a:cxn ang="0">
                  <a:pos x="442" y="56"/>
                </a:cxn>
                <a:cxn ang="0">
                  <a:pos x="513" y="58"/>
                </a:cxn>
                <a:cxn ang="0">
                  <a:pos x="584" y="69"/>
                </a:cxn>
                <a:cxn ang="0">
                  <a:pos x="652" y="90"/>
                </a:cxn>
                <a:cxn ang="0">
                  <a:pos x="717" y="122"/>
                </a:cxn>
                <a:cxn ang="0">
                  <a:pos x="759" y="158"/>
                </a:cxn>
                <a:cxn ang="0">
                  <a:pos x="780" y="190"/>
                </a:cxn>
                <a:cxn ang="0">
                  <a:pos x="797" y="224"/>
                </a:cxn>
                <a:cxn ang="0">
                  <a:pos x="813" y="258"/>
                </a:cxn>
                <a:cxn ang="0">
                  <a:pos x="888" y="280"/>
                </a:cxn>
                <a:cxn ang="0">
                  <a:pos x="876" y="246"/>
                </a:cxn>
                <a:cxn ang="0">
                  <a:pos x="864" y="212"/>
                </a:cxn>
                <a:cxn ang="0">
                  <a:pos x="845" y="173"/>
                </a:cxn>
                <a:cxn ang="0">
                  <a:pos x="823" y="138"/>
                </a:cxn>
                <a:cxn ang="0">
                  <a:pos x="797" y="110"/>
                </a:cxn>
                <a:cxn ang="0">
                  <a:pos x="768" y="84"/>
                </a:cxn>
                <a:cxn ang="0">
                  <a:pos x="735" y="65"/>
                </a:cxn>
                <a:cxn ang="0">
                  <a:pos x="700" y="47"/>
                </a:cxn>
                <a:cxn ang="0">
                  <a:pos x="663" y="32"/>
                </a:cxn>
                <a:cxn ang="0">
                  <a:pos x="624" y="20"/>
                </a:cxn>
                <a:cxn ang="0">
                  <a:pos x="542" y="4"/>
                </a:cxn>
                <a:cxn ang="0">
                  <a:pos x="460" y="0"/>
                </a:cxn>
                <a:cxn ang="0">
                  <a:pos x="378" y="8"/>
                </a:cxn>
                <a:cxn ang="0">
                  <a:pos x="297" y="28"/>
                </a:cxn>
                <a:cxn ang="0">
                  <a:pos x="219" y="58"/>
                </a:cxn>
                <a:cxn ang="0">
                  <a:pos x="146" y="98"/>
                </a:cxn>
                <a:cxn ang="0">
                  <a:pos x="81" y="149"/>
                </a:cxn>
                <a:cxn ang="0">
                  <a:pos x="24" y="206"/>
                </a:cxn>
                <a:cxn ang="0">
                  <a:pos x="12" y="216"/>
                </a:cxn>
                <a:cxn ang="0">
                  <a:pos x="0" y="226"/>
                </a:cxn>
                <a:cxn ang="0">
                  <a:pos x="90" y="210"/>
                </a:cxn>
                <a:cxn ang="0">
                  <a:pos x="128" y="174"/>
                </a:cxn>
                <a:cxn ang="0">
                  <a:pos x="160" y="145"/>
                </a:cxn>
                <a:cxn ang="0">
                  <a:pos x="183" y="125"/>
                </a:cxn>
              </a:cxnLst>
              <a:rect l="0" t="0" r="r" b="b"/>
              <a:pathLst>
                <a:path w="888" h="280">
                  <a:moveTo>
                    <a:pt x="191" y="119"/>
                  </a:moveTo>
                  <a:lnTo>
                    <a:pt x="191" y="119"/>
                  </a:lnTo>
                  <a:lnTo>
                    <a:pt x="191" y="118"/>
                  </a:lnTo>
                  <a:lnTo>
                    <a:pt x="191" y="118"/>
                  </a:lnTo>
                  <a:lnTo>
                    <a:pt x="191" y="118"/>
                  </a:lnTo>
                  <a:lnTo>
                    <a:pt x="192" y="118"/>
                  </a:lnTo>
                  <a:lnTo>
                    <a:pt x="193" y="117"/>
                  </a:lnTo>
                  <a:lnTo>
                    <a:pt x="194" y="117"/>
                  </a:lnTo>
                  <a:lnTo>
                    <a:pt x="195" y="115"/>
                  </a:lnTo>
                  <a:lnTo>
                    <a:pt x="195" y="115"/>
                  </a:lnTo>
                  <a:lnTo>
                    <a:pt x="197" y="115"/>
                  </a:lnTo>
                  <a:lnTo>
                    <a:pt x="197" y="115"/>
                  </a:lnTo>
                  <a:lnTo>
                    <a:pt x="197" y="115"/>
                  </a:lnTo>
                  <a:lnTo>
                    <a:pt x="230" y="102"/>
                  </a:lnTo>
                  <a:lnTo>
                    <a:pt x="265" y="89"/>
                  </a:lnTo>
                  <a:lnTo>
                    <a:pt x="299" y="79"/>
                  </a:lnTo>
                  <a:lnTo>
                    <a:pt x="334" y="69"/>
                  </a:lnTo>
                  <a:lnTo>
                    <a:pt x="369" y="62"/>
                  </a:lnTo>
                  <a:lnTo>
                    <a:pt x="405" y="58"/>
                  </a:lnTo>
                  <a:lnTo>
                    <a:pt x="442" y="56"/>
                  </a:lnTo>
                  <a:lnTo>
                    <a:pt x="478" y="56"/>
                  </a:lnTo>
                  <a:lnTo>
                    <a:pt x="513" y="58"/>
                  </a:lnTo>
                  <a:lnTo>
                    <a:pt x="548" y="62"/>
                  </a:lnTo>
                  <a:lnTo>
                    <a:pt x="584" y="69"/>
                  </a:lnTo>
                  <a:lnTo>
                    <a:pt x="618" y="79"/>
                  </a:lnTo>
                  <a:lnTo>
                    <a:pt x="652" y="90"/>
                  </a:lnTo>
                  <a:lnTo>
                    <a:pt x="685" y="105"/>
                  </a:lnTo>
                  <a:lnTo>
                    <a:pt x="717" y="122"/>
                  </a:lnTo>
                  <a:lnTo>
                    <a:pt x="748" y="142"/>
                  </a:lnTo>
                  <a:lnTo>
                    <a:pt x="759" y="158"/>
                  </a:lnTo>
                  <a:lnTo>
                    <a:pt x="769" y="174"/>
                  </a:lnTo>
                  <a:lnTo>
                    <a:pt x="780" y="190"/>
                  </a:lnTo>
                  <a:lnTo>
                    <a:pt x="789" y="206"/>
                  </a:lnTo>
                  <a:lnTo>
                    <a:pt x="797" y="224"/>
                  </a:lnTo>
                  <a:lnTo>
                    <a:pt x="806" y="241"/>
                  </a:lnTo>
                  <a:lnTo>
                    <a:pt x="813" y="258"/>
                  </a:lnTo>
                  <a:lnTo>
                    <a:pt x="821" y="275"/>
                  </a:lnTo>
                  <a:lnTo>
                    <a:pt x="888" y="280"/>
                  </a:lnTo>
                  <a:lnTo>
                    <a:pt x="882" y="263"/>
                  </a:lnTo>
                  <a:lnTo>
                    <a:pt x="876" y="246"/>
                  </a:lnTo>
                  <a:lnTo>
                    <a:pt x="869" y="228"/>
                  </a:lnTo>
                  <a:lnTo>
                    <a:pt x="864" y="212"/>
                  </a:lnTo>
                  <a:lnTo>
                    <a:pt x="856" y="191"/>
                  </a:lnTo>
                  <a:lnTo>
                    <a:pt x="845" y="173"/>
                  </a:lnTo>
                  <a:lnTo>
                    <a:pt x="835" y="155"/>
                  </a:lnTo>
                  <a:lnTo>
                    <a:pt x="823" y="138"/>
                  </a:lnTo>
                  <a:lnTo>
                    <a:pt x="811" y="123"/>
                  </a:lnTo>
                  <a:lnTo>
                    <a:pt x="797" y="110"/>
                  </a:lnTo>
                  <a:lnTo>
                    <a:pt x="783" y="97"/>
                  </a:lnTo>
                  <a:lnTo>
                    <a:pt x="768" y="84"/>
                  </a:lnTo>
                  <a:lnTo>
                    <a:pt x="752" y="74"/>
                  </a:lnTo>
                  <a:lnTo>
                    <a:pt x="735" y="65"/>
                  </a:lnTo>
                  <a:lnTo>
                    <a:pt x="717" y="56"/>
                  </a:lnTo>
                  <a:lnTo>
                    <a:pt x="700" y="47"/>
                  </a:lnTo>
                  <a:lnTo>
                    <a:pt x="682" y="39"/>
                  </a:lnTo>
                  <a:lnTo>
                    <a:pt x="663" y="32"/>
                  </a:lnTo>
                  <a:lnTo>
                    <a:pt x="644" y="26"/>
                  </a:lnTo>
                  <a:lnTo>
                    <a:pt x="624" y="20"/>
                  </a:lnTo>
                  <a:lnTo>
                    <a:pt x="584" y="11"/>
                  </a:lnTo>
                  <a:lnTo>
                    <a:pt x="542" y="4"/>
                  </a:lnTo>
                  <a:lnTo>
                    <a:pt x="502" y="0"/>
                  </a:lnTo>
                  <a:lnTo>
                    <a:pt x="460" y="0"/>
                  </a:lnTo>
                  <a:lnTo>
                    <a:pt x="419" y="3"/>
                  </a:lnTo>
                  <a:lnTo>
                    <a:pt x="378" y="8"/>
                  </a:lnTo>
                  <a:lnTo>
                    <a:pt x="336" y="16"/>
                  </a:lnTo>
                  <a:lnTo>
                    <a:pt x="297" y="28"/>
                  </a:lnTo>
                  <a:lnTo>
                    <a:pt x="257" y="42"/>
                  </a:lnTo>
                  <a:lnTo>
                    <a:pt x="219" y="58"/>
                  </a:lnTo>
                  <a:lnTo>
                    <a:pt x="182" y="77"/>
                  </a:lnTo>
                  <a:lnTo>
                    <a:pt x="146" y="98"/>
                  </a:lnTo>
                  <a:lnTo>
                    <a:pt x="113" y="122"/>
                  </a:lnTo>
                  <a:lnTo>
                    <a:pt x="81" y="149"/>
                  </a:lnTo>
                  <a:lnTo>
                    <a:pt x="51" y="176"/>
                  </a:lnTo>
                  <a:lnTo>
                    <a:pt x="24" y="206"/>
                  </a:lnTo>
                  <a:lnTo>
                    <a:pt x="18" y="211"/>
                  </a:lnTo>
                  <a:lnTo>
                    <a:pt x="12" y="216"/>
                  </a:lnTo>
                  <a:lnTo>
                    <a:pt x="5" y="221"/>
                  </a:lnTo>
                  <a:lnTo>
                    <a:pt x="0" y="226"/>
                  </a:lnTo>
                  <a:lnTo>
                    <a:pt x="70" y="229"/>
                  </a:lnTo>
                  <a:lnTo>
                    <a:pt x="90" y="210"/>
                  </a:lnTo>
                  <a:lnTo>
                    <a:pt x="109" y="191"/>
                  </a:lnTo>
                  <a:lnTo>
                    <a:pt x="128" y="174"/>
                  </a:lnTo>
                  <a:lnTo>
                    <a:pt x="145" y="158"/>
                  </a:lnTo>
                  <a:lnTo>
                    <a:pt x="160" y="145"/>
                  </a:lnTo>
                  <a:lnTo>
                    <a:pt x="172" y="134"/>
                  </a:lnTo>
                  <a:lnTo>
                    <a:pt x="183" y="125"/>
                  </a:lnTo>
                  <a:lnTo>
                    <a:pt x="191" y="119"/>
                  </a:lnTo>
                  <a:close/>
                </a:path>
              </a:pathLst>
            </a:custGeom>
            <a:solidFill>
              <a:srgbClr val="D8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5" name="Freeform 13"/>
            <p:cNvSpPr>
              <a:spLocks/>
            </p:cNvSpPr>
            <p:nvPr/>
          </p:nvSpPr>
          <p:spPr bwMode="auto">
            <a:xfrm>
              <a:off x="8013700" y="1716088"/>
              <a:ext cx="349250" cy="206375"/>
            </a:xfrm>
            <a:custGeom>
              <a:avLst/>
              <a:gdLst/>
              <a:ahLst/>
              <a:cxnLst>
                <a:cxn ang="0">
                  <a:pos x="336" y="98"/>
                </a:cxn>
                <a:cxn ang="0">
                  <a:pos x="298" y="126"/>
                </a:cxn>
                <a:cxn ang="0">
                  <a:pos x="256" y="148"/>
                </a:cxn>
                <a:cxn ang="0">
                  <a:pos x="226" y="160"/>
                </a:cxn>
                <a:cxn ang="0">
                  <a:pos x="201" y="140"/>
                </a:cxn>
                <a:cxn ang="0">
                  <a:pos x="173" y="113"/>
                </a:cxn>
                <a:cxn ang="0">
                  <a:pos x="149" y="85"/>
                </a:cxn>
                <a:cxn ang="0">
                  <a:pos x="126" y="57"/>
                </a:cxn>
                <a:cxn ang="0">
                  <a:pos x="104" y="26"/>
                </a:cxn>
                <a:cxn ang="0">
                  <a:pos x="78" y="28"/>
                </a:cxn>
                <a:cxn ang="0">
                  <a:pos x="53" y="30"/>
                </a:cxn>
                <a:cxn ang="0">
                  <a:pos x="27" y="31"/>
                </a:cxn>
                <a:cxn ang="0">
                  <a:pos x="0" y="34"/>
                </a:cxn>
                <a:cxn ang="0">
                  <a:pos x="21" y="68"/>
                </a:cxn>
                <a:cxn ang="0">
                  <a:pos x="43" y="103"/>
                </a:cxn>
                <a:cxn ang="0">
                  <a:pos x="65" y="136"/>
                </a:cxn>
                <a:cxn ang="0">
                  <a:pos x="86" y="168"/>
                </a:cxn>
                <a:cxn ang="0">
                  <a:pos x="195" y="258"/>
                </a:cxn>
                <a:cxn ang="0">
                  <a:pos x="213" y="261"/>
                </a:cxn>
                <a:cxn ang="0">
                  <a:pos x="262" y="259"/>
                </a:cxn>
                <a:cxn ang="0">
                  <a:pos x="285" y="251"/>
                </a:cxn>
                <a:cxn ang="0">
                  <a:pos x="338" y="223"/>
                </a:cxn>
                <a:cxn ang="0">
                  <a:pos x="389" y="182"/>
                </a:cxn>
                <a:cxn ang="0">
                  <a:pos x="427" y="134"/>
                </a:cxn>
                <a:cxn ang="0">
                  <a:pos x="439" y="83"/>
                </a:cxn>
                <a:cxn ang="0">
                  <a:pos x="431" y="29"/>
                </a:cxn>
                <a:cxn ang="0">
                  <a:pos x="410" y="1"/>
                </a:cxn>
                <a:cxn ang="0">
                  <a:pos x="386" y="4"/>
                </a:cxn>
                <a:cxn ang="0">
                  <a:pos x="361" y="5"/>
                </a:cxn>
                <a:cxn ang="0">
                  <a:pos x="333" y="7"/>
                </a:cxn>
                <a:cxn ang="0">
                  <a:pos x="327" y="27"/>
                </a:cxn>
                <a:cxn ang="0">
                  <a:pos x="341" y="65"/>
                </a:cxn>
              </a:cxnLst>
              <a:rect l="0" t="0" r="r" b="b"/>
              <a:pathLst>
                <a:path w="439" h="261">
                  <a:moveTo>
                    <a:pt x="348" y="83"/>
                  </a:moveTo>
                  <a:lnTo>
                    <a:pt x="336" y="98"/>
                  </a:lnTo>
                  <a:lnTo>
                    <a:pt x="319" y="113"/>
                  </a:lnTo>
                  <a:lnTo>
                    <a:pt x="298" y="126"/>
                  </a:lnTo>
                  <a:lnTo>
                    <a:pt x="277" y="138"/>
                  </a:lnTo>
                  <a:lnTo>
                    <a:pt x="256" y="148"/>
                  </a:lnTo>
                  <a:lnTo>
                    <a:pt x="239" y="156"/>
                  </a:lnTo>
                  <a:lnTo>
                    <a:pt x="226" y="160"/>
                  </a:lnTo>
                  <a:lnTo>
                    <a:pt x="221" y="163"/>
                  </a:lnTo>
                  <a:lnTo>
                    <a:pt x="201" y="140"/>
                  </a:lnTo>
                  <a:lnTo>
                    <a:pt x="187" y="127"/>
                  </a:lnTo>
                  <a:lnTo>
                    <a:pt x="173" y="113"/>
                  </a:lnTo>
                  <a:lnTo>
                    <a:pt x="161" y="99"/>
                  </a:lnTo>
                  <a:lnTo>
                    <a:pt x="149" y="85"/>
                  </a:lnTo>
                  <a:lnTo>
                    <a:pt x="137" y="71"/>
                  </a:lnTo>
                  <a:lnTo>
                    <a:pt x="126" y="57"/>
                  </a:lnTo>
                  <a:lnTo>
                    <a:pt x="114" y="41"/>
                  </a:lnTo>
                  <a:lnTo>
                    <a:pt x="104" y="26"/>
                  </a:lnTo>
                  <a:lnTo>
                    <a:pt x="91" y="27"/>
                  </a:lnTo>
                  <a:lnTo>
                    <a:pt x="78" y="28"/>
                  </a:lnTo>
                  <a:lnTo>
                    <a:pt x="66" y="29"/>
                  </a:lnTo>
                  <a:lnTo>
                    <a:pt x="53" y="30"/>
                  </a:lnTo>
                  <a:lnTo>
                    <a:pt x="39" y="31"/>
                  </a:lnTo>
                  <a:lnTo>
                    <a:pt x="27" y="31"/>
                  </a:lnTo>
                  <a:lnTo>
                    <a:pt x="14" y="33"/>
                  </a:lnTo>
                  <a:lnTo>
                    <a:pt x="0" y="34"/>
                  </a:lnTo>
                  <a:lnTo>
                    <a:pt x="10" y="51"/>
                  </a:lnTo>
                  <a:lnTo>
                    <a:pt x="21" y="68"/>
                  </a:lnTo>
                  <a:lnTo>
                    <a:pt x="32" y="85"/>
                  </a:lnTo>
                  <a:lnTo>
                    <a:pt x="43" y="103"/>
                  </a:lnTo>
                  <a:lnTo>
                    <a:pt x="54" y="119"/>
                  </a:lnTo>
                  <a:lnTo>
                    <a:pt x="65" y="136"/>
                  </a:lnTo>
                  <a:lnTo>
                    <a:pt x="76" y="152"/>
                  </a:lnTo>
                  <a:lnTo>
                    <a:pt x="86" y="168"/>
                  </a:lnTo>
                  <a:lnTo>
                    <a:pt x="188" y="255"/>
                  </a:lnTo>
                  <a:lnTo>
                    <a:pt x="195" y="258"/>
                  </a:lnTo>
                  <a:lnTo>
                    <a:pt x="204" y="261"/>
                  </a:lnTo>
                  <a:lnTo>
                    <a:pt x="213" y="261"/>
                  </a:lnTo>
                  <a:lnTo>
                    <a:pt x="221" y="261"/>
                  </a:lnTo>
                  <a:lnTo>
                    <a:pt x="262" y="259"/>
                  </a:lnTo>
                  <a:lnTo>
                    <a:pt x="262" y="259"/>
                  </a:lnTo>
                  <a:lnTo>
                    <a:pt x="285" y="251"/>
                  </a:lnTo>
                  <a:lnTo>
                    <a:pt x="311" y="239"/>
                  </a:lnTo>
                  <a:lnTo>
                    <a:pt x="338" y="223"/>
                  </a:lnTo>
                  <a:lnTo>
                    <a:pt x="365" y="203"/>
                  </a:lnTo>
                  <a:lnTo>
                    <a:pt x="389" y="182"/>
                  </a:lnTo>
                  <a:lnTo>
                    <a:pt x="411" y="159"/>
                  </a:lnTo>
                  <a:lnTo>
                    <a:pt x="427" y="134"/>
                  </a:lnTo>
                  <a:lnTo>
                    <a:pt x="437" y="109"/>
                  </a:lnTo>
                  <a:lnTo>
                    <a:pt x="439" y="83"/>
                  </a:lnTo>
                  <a:lnTo>
                    <a:pt x="438" y="57"/>
                  </a:lnTo>
                  <a:lnTo>
                    <a:pt x="431" y="29"/>
                  </a:lnTo>
                  <a:lnTo>
                    <a:pt x="422" y="0"/>
                  </a:lnTo>
                  <a:lnTo>
                    <a:pt x="410" y="1"/>
                  </a:lnTo>
                  <a:lnTo>
                    <a:pt x="399" y="3"/>
                  </a:lnTo>
                  <a:lnTo>
                    <a:pt x="386" y="4"/>
                  </a:lnTo>
                  <a:lnTo>
                    <a:pt x="373" y="4"/>
                  </a:lnTo>
                  <a:lnTo>
                    <a:pt x="361" y="5"/>
                  </a:lnTo>
                  <a:lnTo>
                    <a:pt x="347" y="6"/>
                  </a:lnTo>
                  <a:lnTo>
                    <a:pt x="333" y="7"/>
                  </a:lnTo>
                  <a:lnTo>
                    <a:pt x="319" y="8"/>
                  </a:lnTo>
                  <a:lnTo>
                    <a:pt x="327" y="27"/>
                  </a:lnTo>
                  <a:lnTo>
                    <a:pt x="334" y="45"/>
                  </a:lnTo>
                  <a:lnTo>
                    <a:pt x="341" y="65"/>
                  </a:lnTo>
                  <a:lnTo>
                    <a:pt x="348" y="83"/>
                  </a:lnTo>
                  <a:close/>
                </a:path>
              </a:pathLst>
            </a:custGeom>
            <a:solidFill>
              <a:srgbClr val="D8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6" name="Freeform 14"/>
            <p:cNvSpPr>
              <a:spLocks/>
            </p:cNvSpPr>
            <p:nvPr/>
          </p:nvSpPr>
          <p:spPr bwMode="auto">
            <a:xfrm>
              <a:off x="7339013" y="385763"/>
              <a:ext cx="473075" cy="107950"/>
            </a:xfrm>
            <a:custGeom>
              <a:avLst/>
              <a:gdLst/>
              <a:ahLst/>
              <a:cxnLst>
                <a:cxn ang="0">
                  <a:pos x="592" y="132"/>
                </a:cxn>
                <a:cxn ang="0">
                  <a:pos x="591" y="132"/>
                </a:cxn>
                <a:cxn ang="0">
                  <a:pos x="577" y="119"/>
                </a:cxn>
                <a:cxn ang="0">
                  <a:pos x="548" y="94"/>
                </a:cxn>
                <a:cxn ang="0">
                  <a:pos x="517" y="71"/>
                </a:cxn>
                <a:cxn ang="0">
                  <a:pos x="484" y="49"/>
                </a:cxn>
                <a:cxn ang="0">
                  <a:pos x="449" y="32"/>
                </a:cxn>
                <a:cxn ang="0">
                  <a:pos x="413" y="17"/>
                </a:cxn>
                <a:cxn ang="0">
                  <a:pos x="377" y="6"/>
                </a:cxn>
                <a:cxn ang="0">
                  <a:pos x="341" y="1"/>
                </a:cxn>
                <a:cxn ang="0">
                  <a:pos x="302" y="0"/>
                </a:cxn>
                <a:cxn ang="0">
                  <a:pos x="259" y="2"/>
                </a:cxn>
                <a:cxn ang="0">
                  <a:pos x="216" y="9"/>
                </a:cxn>
                <a:cxn ang="0">
                  <a:pos x="175" y="18"/>
                </a:cxn>
                <a:cxn ang="0">
                  <a:pos x="134" y="31"/>
                </a:cxn>
                <a:cxn ang="0">
                  <a:pos x="93" y="46"/>
                </a:cxn>
                <a:cxn ang="0">
                  <a:pos x="55" y="65"/>
                </a:cxn>
                <a:cxn ang="0">
                  <a:pos x="17" y="87"/>
                </a:cxn>
                <a:cxn ang="0">
                  <a:pos x="134" y="107"/>
                </a:cxn>
                <a:cxn ang="0">
                  <a:pos x="159" y="96"/>
                </a:cxn>
                <a:cxn ang="0">
                  <a:pos x="183" y="86"/>
                </a:cxn>
                <a:cxn ang="0">
                  <a:pos x="210" y="78"/>
                </a:cxn>
                <a:cxn ang="0">
                  <a:pos x="235" y="71"/>
                </a:cxn>
                <a:cxn ang="0">
                  <a:pos x="261" y="64"/>
                </a:cxn>
                <a:cxn ang="0">
                  <a:pos x="288" y="59"/>
                </a:cxn>
                <a:cxn ang="0">
                  <a:pos x="314" y="56"/>
                </a:cxn>
                <a:cxn ang="0">
                  <a:pos x="341" y="54"/>
                </a:cxn>
                <a:cxn ang="0">
                  <a:pos x="365" y="61"/>
                </a:cxn>
                <a:cxn ang="0">
                  <a:pos x="390" y="69"/>
                </a:cxn>
                <a:cxn ang="0">
                  <a:pos x="416" y="77"/>
                </a:cxn>
                <a:cxn ang="0">
                  <a:pos x="440" y="86"/>
                </a:cxn>
                <a:cxn ang="0">
                  <a:pos x="465" y="95"/>
                </a:cxn>
                <a:cxn ang="0">
                  <a:pos x="490" y="107"/>
                </a:cxn>
                <a:cxn ang="0">
                  <a:pos x="513" y="118"/>
                </a:cxn>
                <a:cxn ang="0">
                  <a:pos x="536" y="131"/>
                </a:cxn>
                <a:cxn ang="0">
                  <a:pos x="596" y="134"/>
                </a:cxn>
                <a:cxn ang="0">
                  <a:pos x="593" y="132"/>
                </a:cxn>
              </a:cxnLst>
              <a:rect l="0" t="0" r="r" b="b"/>
              <a:pathLst>
                <a:path w="597" h="135">
                  <a:moveTo>
                    <a:pt x="592" y="132"/>
                  </a:moveTo>
                  <a:lnTo>
                    <a:pt x="592" y="132"/>
                  </a:lnTo>
                  <a:lnTo>
                    <a:pt x="592" y="132"/>
                  </a:lnTo>
                  <a:lnTo>
                    <a:pt x="591" y="132"/>
                  </a:lnTo>
                  <a:lnTo>
                    <a:pt x="591" y="133"/>
                  </a:lnTo>
                  <a:lnTo>
                    <a:pt x="577" y="119"/>
                  </a:lnTo>
                  <a:lnTo>
                    <a:pt x="563" y="107"/>
                  </a:lnTo>
                  <a:lnTo>
                    <a:pt x="548" y="94"/>
                  </a:lnTo>
                  <a:lnTo>
                    <a:pt x="533" y="83"/>
                  </a:lnTo>
                  <a:lnTo>
                    <a:pt x="517" y="71"/>
                  </a:lnTo>
                  <a:lnTo>
                    <a:pt x="501" y="59"/>
                  </a:lnTo>
                  <a:lnTo>
                    <a:pt x="484" y="49"/>
                  </a:lnTo>
                  <a:lnTo>
                    <a:pt x="466" y="40"/>
                  </a:lnTo>
                  <a:lnTo>
                    <a:pt x="449" y="32"/>
                  </a:lnTo>
                  <a:lnTo>
                    <a:pt x="431" y="24"/>
                  </a:lnTo>
                  <a:lnTo>
                    <a:pt x="413" y="17"/>
                  </a:lnTo>
                  <a:lnTo>
                    <a:pt x="395" y="11"/>
                  </a:lnTo>
                  <a:lnTo>
                    <a:pt x="377" y="6"/>
                  </a:lnTo>
                  <a:lnTo>
                    <a:pt x="358" y="3"/>
                  </a:lnTo>
                  <a:lnTo>
                    <a:pt x="341" y="1"/>
                  </a:lnTo>
                  <a:lnTo>
                    <a:pt x="322" y="0"/>
                  </a:lnTo>
                  <a:lnTo>
                    <a:pt x="302" y="0"/>
                  </a:lnTo>
                  <a:lnTo>
                    <a:pt x="280" y="1"/>
                  </a:lnTo>
                  <a:lnTo>
                    <a:pt x="259" y="2"/>
                  </a:lnTo>
                  <a:lnTo>
                    <a:pt x="238" y="5"/>
                  </a:lnTo>
                  <a:lnTo>
                    <a:pt x="216" y="9"/>
                  </a:lnTo>
                  <a:lnTo>
                    <a:pt x="196" y="12"/>
                  </a:lnTo>
                  <a:lnTo>
                    <a:pt x="175" y="18"/>
                  </a:lnTo>
                  <a:lnTo>
                    <a:pt x="154" y="24"/>
                  </a:lnTo>
                  <a:lnTo>
                    <a:pt x="134" y="31"/>
                  </a:lnTo>
                  <a:lnTo>
                    <a:pt x="114" y="38"/>
                  </a:lnTo>
                  <a:lnTo>
                    <a:pt x="93" y="46"/>
                  </a:lnTo>
                  <a:lnTo>
                    <a:pt x="74" y="55"/>
                  </a:lnTo>
                  <a:lnTo>
                    <a:pt x="55" y="65"/>
                  </a:lnTo>
                  <a:lnTo>
                    <a:pt x="36" y="76"/>
                  </a:lnTo>
                  <a:lnTo>
                    <a:pt x="17" y="87"/>
                  </a:lnTo>
                  <a:lnTo>
                    <a:pt x="0" y="99"/>
                  </a:lnTo>
                  <a:lnTo>
                    <a:pt x="134" y="107"/>
                  </a:lnTo>
                  <a:lnTo>
                    <a:pt x="146" y="101"/>
                  </a:lnTo>
                  <a:lnTo>
                    <a:pt x="159" y="96"/>
                  </a:lnTo>
                  <a:lnTo>
                    <a:pt x="170" y="91"/>
                  </a:lnTo>
                  <a:lnTo>
                    <a:pt x="183" y="86"/>
                  </a:lnTo>
                  <a:lnTo>
                    <a:pt x="197" y="83"/>
                  </a:lnTo>
                  <a:lnTo>
                    <a:pt x="210" y="78"/>
                  </a:lnTo>
                  <a:lnTo>
                    <a:pt x="222" y="74"/>
                  </a:lnTo>
                  <a:lnTo>
                    <a:pt x="235" y="71"/>
                  </a:lnTo>
                  <a:lnTo>
                    <a:pt x="248" y="68"/>
                  </a:lnTo>
                  <a:lnTo>
                    <a:pt x="261" y="64"/>
                  </a:lnTo>
                  <a:lnTo>
                    <a:pt x="274" y="62"/>
                  </a:lnTo>
                  <a:lnTo>
                    <a:pt x="288" y="59"/>
                  </a:lnTo>
                  <a:lnTo>
                    <a:pt x="301" y="58"/>
                  </a:lnTo>
                  <a:lnTo>
                    <a:pt x="314" y="56"/>
                  </a:lnTo>
                  <a:lnTo>
                    <a:pt x="327" y="55"/>
                  </a:lnTo>
                  <a:lnTo>
                    <a:pt x="341" y="54"/>
                  </a:lnTo>
                  <a:lnTo>
                    <a:pt x="354" y="57"/>
                  </a:lnTo>
                  <a:lnTo>
                    <a:pt x="365" y="61"/>
                  </a:lnTo>
                  <a:lnTo>
                    <a:pt x="378" y="64"/>
                  </a:lnTo>
                  <a:lnTo>
                    <a:pt x="390" y="69"/>
                  </a:lnTo>
                  <a:lnTo>
                    <a:pt x="403" y="72"/>
                  </a:lnTo>
                  <a:lnTo>
                    <a:pt x="416" y="77"/>
                  </a:lnTo>
                  <a:lnTo>
                    <a:pt x="428" y="81"/>
                  </a:lnTo>
                  <a:lnTo>
                    <a:pt x="440" y="86"/>
                  </a:lnTo>
                  <a:lnTo>
                    <a:pt x="453" y="91"/>
                  </a:lnTo>
                  <a:lnTo>
                    <a:pt x="465" y="95"/>
                  </a:lnTo>
                  <a:lnTo>
                    <a:pt x="477" y="101"/>
                  </a:lnTo>
                  <a:lnTo>
                    <a:pt x="490" y="107"/>
                  </a:lnTo>
                  <a:lnTo>
                    <a:pt x="501" y="112"/>
                  </a:lnTo>
                  <a:lnTo>
                    <a:pt x="513" y="118"/>
                  </a:lnTo>
                  <a:lnTo>
                    <a:pt x="524" y="124"/>
                  </a:lnTo>
                  <a:lnTo>
                    <a:pt x="536" y="131"/>
                  </a:lnTo>
                  <a:lnTo>
                    <a:pt x="597" y="135"/>
                  </a:lnTo>
                  <a:lnTo>
                    <a:pt x="596" y="134"/>
                  </a:lnTo>
                  <a:lnTo>
                    <a:pt x="594" y="133"/>
                  </a:lnTo>
                  <a:lnTo>
                    <a:pt x="593" y="132"/>
                  </a:lnTo>
                  <a:lnTo>
                    <a:pt x="592" y="132"/>
                  </a:lnTo>
                  <a:close/>
                </a:path>
              </a:pathLst>
            </a:custGeom>
            <a:solidFill>
              <a:srgbClr val="D8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7" name="Freeform 15"/>
            <p:cNvSpPr>
              <a:spLocks/>
            </p:cNvSpPr>
            <p:nvPr/>
          </p:nvSpPr>
          <p:spPr bwMode="auto">
            <a:xfrm>
              <a:off x="7051675" y="454025"/>
              <a:ext cx="1296988" cy="1289050"/>
            </a:xfrm>
            <a:custGeom>
              <a:avLst/>
              <a:gdLst/>
              <a:ahLst/>
              <a:cxnLst>
                <a:cxn ang="0">
                  <a:pos x="1042" y="496"/>
                </a:cxn>
                <a:cxn ang="0">
                  <a:pos x="1085" y="281"/>
                </a:cxn>
                <a:cxn ang="0">
                  <a:pos x="1057" y="117"/>
                </a:cxn>
                <a:cxn ang="0">
                  <a:pos x="976" y="66"/>
                </a:cxn>
                <a:cxn ang="0">
                  <a:pos x="967" y="62"/>
                </a:cxn>
                <a:cxn ang="0">
                  <a:pos x="960" y="51"/>
                </a:cxn>
                <a:cxn ang="0">
                  <a:pos x="898" y="45"/>
                </a:cxn>
                <a:cxn ang="0">
                  <a:pos x="932" y="69"/>
                </a:cxn>
                <a:cxn ang="0">
                  <a:pos x="953" y="154"/>
                </a:cxn>
                <a:cxn ang="0">
                  <a:pos x="913" y="321"/>
                </a:cxn>
                <a:cxn ang="0">
                  <a:pos x="746" y="484"/>
                </a:cxn>
                <a:cxn ang="0">
                  <a:pos x="506" y="571"/>
                </a:cxn>
                <a:cxn ang="0">
                  <a:pos x="267" y="527"/>
                </a:cxn>
                <a:cxn ang="0">
                  <a:pos x="178" y="454"/>
                </a:cxn>
                <a:cxn ang="0">
                  <a:pos x="225" y="291"/>
                </a:cxn>
                <a:cxn ang="0">
                  <a:pos x="339" y="130"/>
                </a:cxn>
                <a:cxn ang="0">
                  <a:pos x="447" y="46"/>
                </a:cxn>
                <a:cxn ang="0">
                  <a:pos x="338" y="30"/>
                </a:cxn>
                <a:cxn ang="0">
                  <a:pos x="284" y="79"/>
                </a:cxn>
                <a:cxn ang="0">
                  <a:pos x="168" y="276"/>
                </a:cxn>
                <a:cxn ang="0">
                  <a:pos x="105" y="447"/>
                </a:cxn>
                <a:cxn ang="0">
                  <a:pos x="75" y="243"/>
                </a:cxn>
                <a:cxn ang="0">
                  <a:pos x="130" y="106"/>
                </a:cxn>
                <a:cxn ang="0">
                  <a:pos x="218" y="3"/>
                </a:cxn>
                <a:cxn ang="0">
                  <a:pos x="80" y="73"/>
                </a:cxn>
                <a:cxn ang="0">
                  <a:pos x="11" y="219"/>
                </a:cxn>
                <a:cxn ang="0">
                  <a:pos x="45" y="511"/>
                </a:cxn>
                <a:cxn ang="0">
                  <a:pos x="198" y="724"/>
                </a:cxn>
                <a:cxn ang="0">
                  <a:pos x="398" y="822"/>
                </a:cxn>
                <a:cxn ang="0">
                  <a:pos x="622" y="823"/>
                </a:cxn>
                <a:cxn ang="0">
                  <a:pos x="758" y="777"/>
                </a:cxn>
                <a:cxn ang="0">
                  <a:pos x="837" y="937"/>
                </a:cxn>
                <a:cxn ang="0">
                  <a:pos x="972" y="1206"/>
                </a:cxn>
                <a:cxn ang="0">
                  <a:pos x="1119" y="1469"/>
                </a:cxn>
                <a:cxn ang="0">
                  <a:pos x="1239" y="1621"/>
                </a:cxn>
                <a:cxn ang="0">
                  <a:pos x="1303" y="1617"/>
                </a:cxn>
                <a:cxn ang="0">
                  <a:pos x="1252" y="1513"/>
                </a:cxn>
                <a:cxn ang="0">
                  <a:pos x="1166" y="1371"/>
                </a:cxn>
                <a:cxn ang="0">
                  <a:pos x="1059" y="1183"/>
                </a:cxn>
                <a:cxn ang="0">
                  <a:pos x="1045" y="1067"/>
                </a:cxn>
                <a:cxn ang="0">
                  <a:pos x="1100" y="1014"/>
                </a:cxn>
                <a:cxn ang="0">
                  <a:pos x="1129" y="1052"/>
                </a:cxn>
                <a:cxn ang="0">
                  <a:pos x="1275" y="1230"/>
                </a:cxn>
                <a:cxn ang="0">
                  <a:pos x="1417" y="1406"/>
                </a:cxn>
                <a:cxn ang="0">
                  <a:pos x="1531" y="1598"/>
                </a:cxn>
                <a:cxn ang="0">
                  <a:pos x="1598" y="1594"/>
                </a:cxn>
                <a:cxn ang="0">
                  <a:pos x="1613" y="1543"/>
                </a:cxn>
                <a:cxn ang="0">
                  <a:pos x="1542" y="1429"/>
                </a:cxn>
                <a:cxn ang="0">
                  <a:pos x="1379" y="1217"/>
                </a:cxn>
                <a:cxn ang="0">
                  <a:pos x="1194" y="976"/>
                </a:cxn>
                <a:cxn ang="0">
                  <a:pos x="1009" y="739"/>
                </a:cxn>
              </a:cxnLst>
              <a:rect l="0" t="0" r="r" b="b"/>
              <a:pathLst>
                <a:path w="1634" h="1624">
                  <a:moveTo>
                    <a:pt x="938" y="647"/>
                  </a:moveTo>
                  <a:lnTo>
                    <a:pt x="968" y="613"/>
                  </a:lnTo>
                  <a:lnTo>
                    <a:pt x="996" y="576"/>
                  </a:lnTo>
                  <a:lnTo>
                    <a:pt x="1020" y="538"/>
                  </a:lnTo>
                  <a:lnTo>
                    <a:pt x="1042" y="496"/>
                  </a:lnTo>
                  <a:lnTo>
                    <a:pt x="1059" y="454"/>
                  </a:lnTo>
                  <a:lnTo>
                    <a:pt x="1072" y="409"/>
                  </a:lnTo>
                  <a:lnTo>
                    <a:pt x="1081" y="363"/>
                  </a:lnTo>
                  <a:lnTo>
                    <a:pt x="1085" y="314"/>
                  </a:lnTo>
                  <a:lnTo>
                    <a:pt x="1085" y="281"/>
                  </a:lnTo>
                  <a:lnTo>
                    <a:pt x="1083" y="248"/>
                  </a:lnTo>
                  <a:lnTo>
                    <a:pt x="1080" y="214"/>
                  </a:lnTo>
                  <a:lnTo>
                    <a:pt x="1073" y="182"/>
                  </a:lnTo>
                  <a:lnTo>
                    <a:pt x="1066" y="150"/>
                  </a:lnTo>
                  <a:lnTo>
                    <a:pt x="1057" y="117"/>
                  </a:lnTo>
                  <a:lnTo>
                    <a:pt x="1046" y="86"/>
                  </a:lnTo>
                  <a:lnTo>
                    <a:pt x="1036" y="54"/>
                  </a:lnTo>
                  <a:lnTo>
                    <a:pt x="969" y="49"/>
                  </a:lnTo>
                  <a:lnTo>
                    <a:pt x="972" y="58"/>
                  </a:lnTo>
                  <a:lnTo>
                    <a:pt x="976" y="66"/>
                  </a:lnTo>
                  <a:lnTo>
                    <a:pt x="979" y="75"/>
                  </a:lnTo>
                  <a:lnTo>
                    <a:pt x="982" y="83"/>
                  </a:lnTo>
                  <a:lnTo>
                    <a:pt x="977" y="76"/>
                  </a:lnTo>
                  <a:lnTo>
                    <a:pt x="971" y="69"/>
                  </a:lnTo>
                  <a:lnTo>
                    <a:pt x="967" y="62"/>
                  </a:lnTo>
                  <a:lnTo>
                    <a:pt x="961" y="55"/>
                  </a:lnTo>
                  <a:lnTo>
                    <a:pt x="960" y="54"/>
                  </a:lnTo>
                  <a:lnTo>
                    <a:pt x="960" y="53"/>
                  </a:lnTo>
                  <a:lnTo>
                    <a:pt x="960" y="52"/>
                  </a:lnTo>
                  <a:lnTo>
                    <a:pt x="960" y="51"/>
                  </a:lnTo>
                  <a:lnTo>
                    <a:pt x="960" y="49"/>
                  </a:lnTo>
                  <a:lnTo>
                    <a:pt x="960" y="49"/>
                  </a:lnTo>
                  <a:lnTo>
                    <a:pt x="959" y="49"/>
                  </a:lnTo>
                  <a:lnTo>
                    <a:pt x="959" y="49"/>
                  </a:lnTo>
                  <a:lnTo>
                    <a:pt x="898" y="45"/>
                  </a:lnTo>
                  <a:lnTo>
                    <a:pt x="905" y="49"/>
                  </a:lnTo>
                  <a:lnTo>
                    <a:pt x="913" y="54"/>
                  </a:lnTo>
                  <a:lnTo>
                    <a:pt x="919" y="59"/>
                  </a:lnTo>
                  <a:lnTo>
                    <a:pt x="926" y="64"/>
                  </a:lnTo>
                  <a:lnTo>
                    <a:pt x="932" y="69"/>
                  </a:lnTo>
                  <a:lnTo>
                    <a:pt x="939" y="74"/>
                  </a:lnTo>
                  <a:lnTo>
                    <a:pt x="946" y="79"/>
                  </a:lnTo>
                  <a:lnTo>
                    <a:pt x="952" y="84"/>
                  </a:lnTo>
                  <a:lnTo>
                    <a:pt x="953" y="120"/>
                  </a:lnTo>
                  <a:lnTo>
                    <a:pt x="953" y="154"/>
                  </a:lnTo>
                  <a:lnTo>
                    <a:pt x="951" y="190"/>
                  </a:lnTo>
                  <a:lnTo>
                    <a:pt x="946" y="223"/>
                  </a:lnTo>
                  <a:lnTo>
                    <a:pt x="939" y="258"/>
                  </a:lnTo>
                  <a:lnTo>
                    <a:pt x="928" y="290"/>
                  </a:lnTo>
                  <a:lnTo>
                    <a:pt x="913" y="321"/>
                  </a:lnTo>
                  <a:lnTo>
                    <a:pt x="894" y="350"/>
                  </a:lnTo>
                  <a:lnTo>
                    <a:pt x="863" y="387"/>
                  </a:lnTo>
                  <a:lnTo>
                    <a:pt x="827" y="423"/>
                  </a:lnTo>
                  <a:lnTo>
                    <a:pt x="788" y="455"/>
                  </a:lnTo>
                  <a:lnTo>
                    <a:pt x="746" y="484"/>
                  </a:lnTo>
                  <a:lnTo>
                    <a:pt x="701" y="510"/>
                  </a:lnTo>
                  <a:lnTo>
                    <a:pt x="653" y="532"/>
                  </a:lnTo>
                  <a:lnTo>
                    <a:pt x="605" y="549"/>
                  </a:lnTo>
                  <a:lnTo>
                    <a:pt x="557" y="563"/>
                  </a:lnTo>
                  <a:lnTo>
                    <a:pt x="506" y="571"/>
                  </a:lnTo>
                  <a:lnTo>
                    <a:pt x="456" y="575"/>
                  </a:lnTo>
                  <a:lnTo>
                    <a:pt x="407" y="572"/>
                  </a:lnTo>
                  <a:lnTo>
                    <a:pt x="358" y="563"/>
                  </a:lnTo>
                  <a:lnTo>
                    <a:pt x="312" y="548"/>
                  </a:lnTo>
                  <a:lnTo>
                    <a:pt x="267" y="527"/>
                  </a:lnTo>
                  <a:lnTo>
                    <a:pt x="226" y="499"/>
                  </a:lnTo>
                  <a:lnTo>
                    <a:pt x="187" y="462"/>
                  </a:lnTo>
                  <a:lnTo>
                    <a:pt x="185" y="458"/>
                  </a:lnTo>
                  <a:lnTo>
                    <a:pt x="181" y="456"/>
                  </a:lnTo>
                  <a:lnTo>
                    <a:pt x="178" y="454"/>
                  </a:lnTo>
                  <a:lnTo>
                    <a:pt x="173" y="451"/>
                  </a:lnTo>
                  <a:lnTo>
                    <a:pt x="181" y="410"/>
                  </a:lnTo>
                  <a:lnTo>
                    <a:pt x="193" y="370"/>
                  </a:lnTo>
                  <a:lnTo>
                    <a:pt x="208" y="330"/>
                  </a:lnTo>
                  <a:lnTo>
                    <a:pt x="225" y="291"/>
                  </a:lnTo>
                  <a:lnTo>
                    <a:pt x="246" y="254"/>
                  </a:lnTo>
                  <a:lnTo>
                    <a:pt x="269" y="218"/>
                  </a:lnTo>
                  <a:lnTo>
                    <a:pt x="293" y="184"/>
                  </a:lnTo>
                  <a:lnTo>
                    <a:pt x="320" y="151"/>
                  </a:lnTo>
                  <a:lnTo>
                    <a:pt x="339" y="130"/>
                  </a:lnTo>
                  <a:lnTo>
                    <a:pt x="358" y="112"/>
                  </a:lnTo>
                  <a:lnTo>
                    <a:pt x="380" y="93"/>
                  </a:lnTo>
                  <a:lnTo>
                    <a:pt x="401" y="77"/>
                  </a:lnTo>
                  <a:lnTo>
                    <a:pt x="424" y="61"/>
                  </a:lnTo>
                  <a:lnTo>
                    <a:pt x="447" y="46"/>
                  </a:lnTo>
                  <a:lnTo>
                    <a:pt x="471" y="33"/>
                  </a:lnTo>
                  <a:lnTo>
                    <a:pt x="496" y="21"/>
                  </a:lnTo>
                  <a:lnTo>
                    <a:pt x="362" y="13"/>
                  </a:lnTo>
                  <a:lnTo>
                    <a:pt x="350" y="21"/>
                  </a:lnTo>
                  <a:lnTo>
                    <a:pt x="338" y="30"/>
                  </a:lnTo>
                  <a:lnTo>
                    <a:pt x="326" y="39"/>
                  </a:lnTo>
                  <a:lnTo>
                    <a:pt x="316" y="48"/>
                  </a:lnTo>
                  <a:lnTo>
                    <a:pt x="304" y="59"/>
                  </a:lnTo>
                  <a:lnTo>
                    <a:pt x="294" y="69"/>
                  </a:lnTo>
                  <a:lnTo>
                    <a:pt x="284" y="79"/>
                  </a:lnTo>
                  <a:lnTo>
                    <a:pt x="274" y="90"/>
                  </a:lnTo>
                  <a:lnTo>
                    <a:pt x="242" y="131"/>
                  </a:lnTo>
                  <a:lnTo>
                    <a:pt x="214" y="176"/>
                  </a:lnTo>
                  <a:lnTo>
                    <a:pt x="189" y="225"/>
                  </a:lnTo>
                  <a:lnTo>
                    <a:pt x="168" y="276"/>
                  </a:lnTo>
                  <a:lnTo>
                    <a:pt x="151" y="329"/>
                  </a:lnTo>
                  <a:lnTo>
                    <a:pt x="137" y="382"/>
                  </a:lnTo>
                  <a:lnTo>
                    <a:pt x="127" y="435"/>
                  </a:lnTo>
                  <a:lnTo>
                    <a:pt x="121" y="486"/>
                  </a:lnTo>
                  <a:lnTo>
                    <a:pt x="105" y="447"/>
                  </a:lnTo>
                  <a:lnTo>
                    <a:pt x="91" y="408"/>
                  </a:lnTo>
                  <a:lnTo>
                    <a:pt x="81" y="366"/>
                  </a:lnTo>
                  <a:lnTo>
                    <a:pt x="75" y="325"/>
                  </a:lnTo>
                  <a:lnTo>
                    <a:pt x="73" y="283"/>
                  </a:lnTo>
                  <a:lnTo>
                    <a:pt x="75" y="243"/>
                  </a:lnTo>
                  <a:lnTo>
                    <a:pt x="82" y="203"/>
                  </a:lnTo>
                  <a:lnTo>
                    <a:pt x="96" y="165"/>
                  </a:lnTo>
                  <a:lnTo>
                    <a:pt x="105" y="145"/>
                  </a:lnTo>
                  <a:lnTo>
                    <a:pt x="117" y="125"/>
                  </a:lnTo>
                  <a:lnTo>
                    <a:pt x="130" y="106"/>
                  </a:lnTo>
                  <a:lnTo>
                    <a:pt x="145" y="85"/>
                  </a:lnTo>
                  <a:lnTo>
                    <a:pt x="163" y="64"/>
                  </a:lnTo>
                  <a:lnTo>
                    <a:pt x="180" y="44"/>
                  </a:lnTo>
                  <a:lnTo>
                    <a:pt x="199" y="23"/>
                  </a:lnTo>
                  <a:lnTo>
                    <a:pt x="218" y="3"/>
                  </a:lnTo>
                  <a:lnTo>
                    <a:pt x="148" y="0"/>
                  </a:lnTo>
                  <a:lnTo>
                    <a:pt x="129" y="17"/>
                  </a:lnTo>
                  <a:lnTo>
                    <a:pt x="112" y="35"/>
                  </a:lnTo>
                  <a:lnTo>
                    <a:pt x="95" y="53"/>
                  </a:lnTo>
                  <a:lnTo>
                    <a:pt x="80" y="73"/>
                  </a:lnTo>
                  <a:lnTo>
                    <a:pt x="65" y="93"/>
                  </a:lnTo>
                  <a:lnTo>
                    <a:pt x="52" y="114"/>
                  </a:lnTo>
                  <a:lnTo>
                    <a:pt x="39" y="137"/>
                  </a:lnTo>
                  <a:lnTo>
                    <a:pt x="29" y="160"/>
                  </a:lnTo>
                  <a:lnTo>
                    <a:pt x="11" y="219"/>
                  </a:lnTo>
                  <a:lnTo>
                    <a:pt x="1" y="277"/>
                  </a:lnTo>
                  <a:lnTo>
                    <a:pt x="0" y="336"/>
                  </a:lnTo>
                  <a:lnTo>
                    <a:pt x="8" y="396"/>
                  </a:lnTo>
                  <a:lnTo>
                    <a:pt x="24" y="454"/>
                  </a:lnTo>
                  <a:lnTo>
                    <a:pt x="45" y="511"/>
                  </a:lnTo>
                  <a:lnTo>
                    <a:pt x="73" y="567"/>
                  </a:lnTo>
                  <a:lnTo>
                    <a:pt x="105" y="620"/>
                  </a:lnTo>
                  <a:lnTo>
                    <a:pt x="134" y="659"/>
                  </a:lnTo>
                  <a:lnTo>
                    <a:pt x="165" y="693"/>
                  </a:lnTo>
                  <a:lnTo>
                    <a:pt x="198" y="724"/>
                  </a:lnTo>
                  <a:lnTo>
                    <a:pt x="235" y="752"/>
                  </a:lnTo>
                  <a:lnTo>
                    <a:pt x="273" y="775"/>
                  </a:lnTo>
                  <a:lnTo>
                    <a:pt x="314" y="795"/>
                  </a:lnTo>
                  <a:lnTo>
                    <a:pt x="355" y="811"/>
                  </a:lnTo>
                  <a:lnTo>
                    <a:pt x="398" y="822"/>
                  </a:lnTo>
                  <a:lnTo>
                    <a:pt x="441" y="830"/>
                  </a:lnTo>
                  <a:lnTo>
                    <a:pt x="486" y="834"/>
                  </a:lnTo>
                  <a:lnTo>
                    <a:pt x="531" y="834"/>
                  </a:lnTo>
                  <a:lnTo>
                    <a:pt x="577" y="830"/>
                  </a:lnTo>
                  <a:lnTo>
                    <a:pt x="622" y="823"/>
                  </a:lnTo>
                  <a:lnTo>
                    <a:pt x="667" y="812"/>
                  </a:lnTo>
                  <a:lnTo>
                    <a:pt x="711" y="797"/>
                  </a:lnTo>
                  <a:lnTo>
                    <a:pt x="755" y="778"/>
                  </a:lnTo>
                  <a:lnTo>
                    <a:pt x="756" y="778"/>
                  </a:lnTo>
                  <a:lnTo>
                    <a:pt x="758" y="777"/>
                  </a:lnTo>
                  <a:lnTo>
                    <a:pt x="759" y="776"/>
                  </a:lnTo>
                  <a:lnTo>
                    <a:pt x="761" y="775"/>
                  </a:lnTo>
                  <a:lnTo>
                    <a:pt x="786" y="829"/>
                  </a:lnTo>
                  <a:lnTo>
                    <a:pt x="811" y="883"/>
                  </a:lnTo>
                  <a:lnTo>
                    <a:pt x="837" y="937"/>
                  </a:lnTo>
                  <a:lnTo>
                    <a:pt x="863" y="991"/>
                  </a:lnTo>
                  <a:lnTo>
                    <a:pt x="890" y="1046"/>
                  </a:lnTo>
                  <a:lnTo>
                    <a:pt x="917" y="1100"/>
                  </a:lnTo>
                  <a:lnTo>
                    <a:pt x="945" y="1153"/>
                  </a:lnTo>
                  <a:lnTo>
                    <a:pt x="972" y="1206"/>
                  </a:lnTo>
                  <a:lnTo>
                    <a:pt x="1001" y="1260"/>
                  </a:lnTo>
                  <a:lnTo>
                    <a:pt x="1030" y="1313"/>
                  </a:lnTo>
                  <a:lnTo>
                    <a:pt x="1060" y="1365"/>
                  </a:lnTo>
                  <a:lnTo>
                    <a:pt x="1089" y="1418"/>
                  </a:lnTo>
                  <a:lnTo>
                    <a:pt x="1119" y="1469"/>
                  </a:lnTo>
                  <a:lnTo>
                    <a:pt x="1150" y="1521"/>
                  </a:lnTo>
                  <a:lnTo>
                    <a:pt x="1181" y="1573"/>
                  </a:lnTo>
                  <a:lnTo>
                    <a:pt x="1212" y="1624"/>
                  </a:lnTo>
                  <a:lnTo>
                    <a:pt x="1226" y="1623"/>
                  </a:lnTo>
                  <a:lnTo>
                    <a:pt x="1239" y="1621"/>
                  </a:lnTo>
                  <a:lnTo>
                    <a:pt x="1251" y="1621"/>
                  </a:lnTo>
                  <a:lnTo>
                    <a:pt x="1265" y="1620"/>
                  </a:lnTo>
                  <a:lnTo>
                    <a:pt x="1278" y="1619"/>
                  </a:lnTo>
                  <a:lnTo>
                    <a:pt x="1290" y="1618"/>
                  </a:lnTo>
                  <a:lnTo>
                    <a:pt x="1303" y="1617"/>
                  </a:lnTo>
                  <a:lnTo>
                    <a:pt x="1316" y="1616"/>
                  </a:lnTo>
                  <a:lnTo>
                    <a:pt x="1300" y="1590"/>
                  </a:lnTo>
                  <a:lnTo>
                    <a:pt x="1284" y="1565"/>
                  </a:lnTo>
                  <a:lnTo>
                    <a:pt x="1267" y="1540"/>
                  </a:lnTo>
                  <a:lnTo>
                    <a:pt x="1252" y="1513"/>
                  </a:lnTo>
                  <a:lnTo>
                    <a:pt x="1237" y="1487"/>
                  </a:lnTo>
                  <a:lnTo>
                    <a:pt x="1221" y="1460"/>
                  </a:lnTo>
                  <a:lnTo>
                    <a:pt x="1205" y="1435"/>
                  </a:lnTo>
                  <a:lnTo>
                    <a:pt x="1189" y="1408"/>
                  </a:lnTo>
                  <a:lnTo>
                    <a:pt x="1166" y="1371"/>
                  </a:lnTo>
                  <a:lnTo>
                    <a:pt x="1144" y="1335"/>
                  </a:lnTo>
                  <a:lnTo>
                    <a:pt x="1122" y="1297"/>
                  </a:lnTo>
                  <a:lnTo>
                    <a:pt x="1100" y="1259"/>
                  </a:lnTo>
                  <a:lnTo>
                    <a:pt x="1080" y="1221"/>
                  </a:lnTo>
                  <a:lnTo>
                    <a:pt x="1059" y="1183"/>
                  </a:lnTo>
                  <a:lnTo>
                    <a:pt x="1039" y="1143"/>
                  </a:lnTo>
                  <a:lnTo>
                    <a:pt x="1019" y="1105"/>
                  </a:lnTo>
                  <a:lnTo>
                    <a:pt x="1027" y="1093"/>
                  </a:lnTo>
                  <a:lnTo>
                    <a:pt x="1036" y="1080"/>
                  </a:lnTo>
                  <a:lnTo>
                    <a:pt x="1045" y="1067"/>
                  </a:lnTo>
                  <a:lnTo>
                    <a:pt x="1055" y="1056"/>
                  </a:lnTo>
                  <a:lnTo>
                    <a:pt x="1066" y="1046"/>
                  </a:lnTo>
                  <a:lnTo>
                    <a:pt x="1077" y="1035"/>
                  </a:lnTo>
                  <a:lnTo>
                    <a:pt x="1089" y="1025"/>
                  </a:lnTo>
                  <a:lnTo>
                    <a:pt x="1100" y="1014"/>
                  </a:lnTo>
                  <a:lnTo>
                    <a:pt x="1100" y="1014"/>
                  </a:lnTo>
                  <a:lnTo>
                    <a:pt x="1102" y="1014"/>
                  </a:lnTo>
                  <a:lnTo>
                    <a:pt x="1102" y="1016"/>
                  </a:lnTo>
                  <a:lnTo>
                    <a:pt x="1102" y="1016"/>
                  </a:lnTo>
                  <a:lnTo>
                    <a:pt x="1129" y="1052"/>
                  </a:lnTo>
                  <a:lnTo>
                    <a:pt x="1157" y="1089"/>
                  </a:lnTo>
                  <a:lnTo>
                    <a:pt x="1187" y="1125"/>
                  </a:lnTo>
                  <a:lnTo>
                    <a:pt x="1216" y="1161"/>
                  </a:lnTo>
                  <a:lnTo>
                    <a:pt x="1246" y="1195"/>
                  </a:lnTo>
                  <a:lnTo>
                    <a:pt x="1275" y="1230"/>
                  </a:lnTo>
                  <a:lnTo>
                    <a:pt x="1304" y="1266"/>
                  </a:lnTo>
                  <a:lnTo>
                    <a:pt x="1334" y="1300"/>
                  </a:lnTo>
                  <a:lnTo>
                    <a:pt x="1363" y="1335"/>
                  </a:lnTo>
                  <a:lnTo>
                    <a:pt x="1391" y="1370"/>
                  </a:lnTo>
                  <a:lnTo>
                    <a:pt x="1417" y="1406"/>
                  </a:lnTo>
                  <a:lnTo>
                    <a:pt x="1444" y="1443"/>
                  </a:lnTo>
                  <a:lnTo>
                    <a:pt x="1468" y="1481"/>
                  </a:lnTo>
                  <a:lnTo>
                    <a:pt x="1491" y="1519"/>
                  </a:lnTo>
                  <a:lnTo>
                    <a:pt x="1512" y="1558"/>
                  </a:lnTo>
                  <a:lnTo>
                    <a:pt x="1531" y="1598"/>
                  </a:lnTo>
                  <a:lnTo>
                    <a:pt x="1545" y="1597"/>
                  </a:lnTo>
                  <a:lnTo>
                    <a:pt x="1559" y="1596"/>
                  </a:lnTo>
                  <a:lnTo>
                    <a:pt x="1573" y="1595"/>
                  </a:lnTo>
                  <a:lnTo>
                    <a:pt x="1585" y="1594"/>
                  </a:lnTo>
                  <a:lnTo>
                    <a:pt x="1598" y="1594"/>
                  </a:lnTo>
                  <a:lnTo>
                    <a:pt x="1611" y="1593"/>
                  </a:lnTo>
                  <a:lnTo>
                    <a:pt x="1622" y="1591"/>
                  </a:lnTo>
                  <a:lnTo>
                    <a:pt x="1634" y="1590"/>
                  </a:lnTo>
                  <a:lnTo>
                    <a:pt x="1625" y="1567"/>
                  </a:lnTo>
                  <a:lnTo>
                    <a:pt x="1613" y="1543"/>
                  </a:lnTo>
                  <a:lnTo>
                    <a:pt x="1600" y="1519"/>
                  </a:lnTo>
                  <a:lnTo>
                    <a:pt x="1586" y="1496"/>
                  </a:lnTo>
                  <a:lnTo>
                    <a:pt x="1573" y="1473"/>
                  </a:lnTo>
                  <a:lnTo>
                    <a:pt x="1557" y="1450"/>
                  </a:lnTo>
                  <a:lnTo>
                    <a:pt x="1542" y="1429"/>
                  </a:lnTo>
                  <a:lnTo>
                    <a:pt x="1527" y="1408"/>
                  </a:lnTo>
                  <a:lnTo>
                    <a:pt x="1490" y="1361"/>
                  </a:lnTo>
                  <a:lnTo>
                    <a:pt x="1454" y="1313"/>
                  </a:lnTo>
                  <a:lnTo>
                    <a:pt x="1417" y="1264"/>
                  </a:lnTo>
                  <a:lnTo>
                    <a:pt x="1379" y="1217"/>
                  </a:lnTo>
                  <a:lnTo>
                    <a:pt x="1342" y="1169"/>
                  </a:lnTo>
                  <a:lnTo>
                    <a:pt x="1305" y="1120"/>
                  </a:lnTo>
                  <a:lnTo>
                    <a:pt x="1269" y="1072"/>
                  </a:lnTo>
                  <a:lnTo>
                    <a:pt x="1231" y="1024"/>
                  </a:lnTo>
                  <a:lnTo>
                    <a:pt x="1194" y="976"/>
                  </a:lnTo>
                  <a:lnTo>
                    <a:pt x="1157" y="928"/>
                  </a:lnTo>
                  <a:lnTo>
                    <a:pt x="1120" y="881"/>
                  </a:lnTo>
                  <a:lnTo>
                    <a:pt x="1083" y="834"/>
                  </a:lnTo>
                  <a:lnTo>
                    <a:pt x="1046" y="786"/>
                  </a:lnTo>
                  <a:lnTo>
                    <a:pt x="1009" y="739"/>
                  </a:lnTo>
                  <a:lnTo>
                    <a:pt x="974" y="693"/>
                  </a:lnTo>
                  <a:lnTo>
                    <a:pt x="938" y="647"/>
                  </a:lnTo>
                  <a:close/>
                </a:path>
              </a:pathLst>
            </a:custGeom>
            <a:solidFill>
              <a:srgbClr val="D8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8" name="Freeform 16"/>
            <p:cNvSpPr>
              <a:spLocks/>
            </p:cNvSpPr>
            <p:nvPr/>
          </p:nvSpPr>
          <p:spPr bwMode="auto">
            <a:xfrm>
              <a:off x="7108825" y="457200"/>
              <a:ext cx="230188" cy="382587"/>
            </a:xfrm>
            <a:custGeom>
              <a:avLst/>
              <a:gdLst/>
              <a:ahLst/>
              <a:cxnLst>
                <a:cxn ang="0">
                  <a:pos x="23" y="162"/>
                </a:cxn>
                <a:cxn ang="0">
                  <a:pos x="9" y="200"/>
                </a:cxn>
                <a:cxn ang="0">
                  <a:pos x="2" y="240"/>
                </a:cxn>
                <a:cxn ang="0">
                  <a:pos x="0" y="280"/>
                </a:cxn>
                <a:cxn ang="0">
                  <a:pos x="2" y="322"/>
                </a:cxn>
                <a:cxn ang="0">
                  <a:pos x="8" y="363"/>
                </a:cxn>
                <a:cxn ang="0">
                  <a:pos x="18" y="405"/>
                </a:cxn>
                <a:cxn ang="0">
                  <a:pos x="32" y="444"/>
                </a:cxn>
                <a:cxn ang="0">
                  <a:pos x="48" y="483"/>
                </a:cxn>
                <a:cxn ang="0">
                  <a:pos x="54" y="432"/>
                </a:cxn>
                <a:cxn ang="0">
                  <a:pos x="64" y="379"/>
                </a:cxn>
                <a:cxn ang="0">
                  <a:pos x="78" y="326"/>
                </a:cxn>
                <a:cxn ang="0">
                  <a:pos x="95" y="273"/>
                </a:cxn>
                <a:cxn ang="0">
                  <a:pos x="116" y="222"/>
                </a:cxn>
                <a:cxn ang="0">
                  <a:pos x="141" y="173"/>
                </a:cxn>
                <a:cxn ang="0">
                  <a:pos x="169" y="128"/>
                </a:cxn>
                <a:cxn ang="0">
                  <a:pos x="201" y="87"/>
                </a:cxn>
                <a:cxn ang="0">
                  <a:pos x="211" y="76"/>
                </a:cxn>
                <a:cxn ang="0">
                  <a:pos x="221" y="66"/>
                </a:cxn>
                <a:cxn ang="0">
                  <a:pos x="231" y="56"/>
                </a:cxn>
                <a:cxn ang="0">
                  <a:pos x="243" y="45"/>
                </a:cxn>
                <a:cxn ang="0">
                  <a:pos x="253" y="36"/>
                </a:cxn>
                <a:cxn ang="0">
                  <a:pos x="265" y="27"/>
                </a:cxn>
                <a:cxn ang="0">
                  <a:pos x="277" y="18"/>
                </a:cxn>
                <a:cxn ang="0">
                  <a:pos x="289" y="10"/>
                </a:cxn>
                <a:cxn ang="0">
                  <a:pos x="145" y="0"/>
                </a:cxn>
                <a:cxn ang="0">
                  <a:pos x="126" y="20"/>
                </a:cxn>
                <a:cxn ang="0">
                  <a:pos x="107" y="41"/>
                </a:cxn>
                <a:cxn ang="0">
                  <a:pos x="90" y="61"/>
                </a:cxn>
                <a:cxn ang="0">
                  <a:pos x="72" y="82"/>
                </a:cxn>
                <a:cxn ang="0">
                  <a:pos x="57" y="103"/>
                </a:cxn>
                <a:cxn ang="0">
                  <a:pos x="44" y="122"/>
                </a:cxn>
                <a:cxn ang="0">
                  <a:pos x="32" y="142"/>
                </a:cxn>
                <a:cxn ang="0">
                  <a:pos x="23" y="162"/>
                </a:cxn>
              </a:cxnLst>
              <a:rect l="0" t="0" r="r" b="b"/>
              <a:pathLst>
                <a:path w="289" h="483">
                  <a:moveTo>
                    <a:pt x="23" y="162"/>
                  </a:moveTo>
                  <a:lnTo>
                    <a:pt x="9" y="200"/>
                  </a:lnTo>
                  <a:lnTo>
                    <a:pt x="2" y="240"/>
                  </a:lnTo>
                  <a:lnTo>
                    <a:pt x="0" y="280"/>
                  </a:lnTo>
                  <a:lnTo>
                    <a:pt x="2" y="322"/>
                  </a:lnTo>
                  <a:lnTo>
                    <a:pt x="8" y="363"/>
                  </a:lnTo>
                  <a:lnTo>
                    <a:pt x="18" y="405"/>
                  </a:lnTo>
                  <a:lnTo>
                    <a:pt x="32" y="444"/>
                  </a:lnTo>
                  <a:lnTo>
                    <a:pt x="48" y="483"/>
                  </a:lnTo>
                  <a:lnTo>
                    <a:pt x="54" y="432"/>
                  </a:lnTo>
                  <a:lnTo>
                    <a:pt x="64" y="379"/>
                  </a:lnTo>
                  <a:lnTo>
                    <a:pt x="78" y="326"/>
                  </a:lnTo>
                  <a:lnTo>
                    <a:pt x="95" y="273"/>
                  </a:lnTo>
                  <a:lnTo>
                    <a:pt x="116" y="222"/>
                  </a:lnTo>
                  <a:lnTo>
                    <a:pt x="141" y="173"/>
                  </a:lnTo>
                  <a:lnTo>
                    <a:pt x="169" y="128"/>
                  </a:lnTo>
                  <a:lnTo>
                    <a:pt x="201" y="87"/>
                  </a:lnTo>
                  <a:lnTo>
                    <a:pt x="211" y="76"/>
                  </a:lnTo>
                  <a:lnTo>
                    <a:pt x="221" y="66"/>
                  </a:lnTo>
                  <a:lnTo>
                    <a:pt x="231" y="56"/>
                  </a:lnTo>
                  <a:lnTo>
                    <a:pt x="243" y="45"/>
                  </a:lnTo>
                  <a:lnTo>
                    <a:pt x="253" y="36"/>
                  </a:lnTo>
                  <a:lnTo>
                    <a:pt x="265" y="27"/>
                  </a:lnTo>
                  <a:lnTo>
                    <a:pt x="277" y="18"/>
                  </a:lnTo>
                  <a:lnTo>
                    <a:pt x="289" y="10"/>
                  </a:lnTo>
                  <a:lnTo>
                    <a:pt x="145" y="0"/>
                  </a:lnTo>
                  <a:lnTo>
                    <a:pt x="126" y="20"/>
                  </a:lnTo>
                  <a:lnTo>
                    <a:pt x="107" y="41"/>
                  </a:lnTo>
                  <a:lnTo>
                    <a:pt x="90" y="61"/>
                  </a:lnTo>
                  <a:lnTo>
                    <a:pt x="72" y="82"/>
                  </a:lnTo>
                  <a:lnTo>
                    <a:pt x="57" y="103"/>
                  </a:lnTo>
                  <a:lnTo>
                    <a:pt x="44" y="122"/>
                  </a:lnTo>
                  <a:lnTo>
                    <a:pt x="32" y="142"/>
                  </a:lnTo>
                  <a:lnTo>
                    <a:pt x="23" y="1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9" name="Freeform 17"/>
            <p:cNvSpPr>
              <a:spLocks/>
            </p:cNvSpPr>
            <p:nvPr/>
          </p:nvSpPr>
          <p:spPr bwMode="auto">
            <a:xfrm>
              <a:off x="7188200" y="469900"/>
              <a:ext cx="619125" cy="439737"/>
            </a:xfrm>
            <a:custGeom>
              <a:avLst/>
              <a:gdLst/>
              <a:ahLst/>
              <a:cxnLst>
                <a:cxn ang="0">
                  <a:pos x="147" y="130"/>
                </a:cxn>
                <a:cxn ang="0">
                  <a:pos x="120" y="163"/>
                </a:cxn>
                <a:cxn ang="0">
                  <a:pos x="96" y="197"/>
                </a:cxn>
                <a:cxn ang="0">
                  <a:pos x="73" y="233"/>
                </a:cxn>
                <a:cxn ang="0">
                  <a:pos x="52" y="270"/>
                </a:cxn>
                <a:cxn ang="0">
                  <a:pos x="35" y="309"/>
                </a:cxn>
                <a:cxn ang="0">
                  <a:pos x="20" y="349"/>
                </a:cxn>
                <a:cxn ang="0">
                  <a:pos x="8" y="389"/>
                </a:cxn>
                <a:cxn ang="0">
                  <a:pos x="0" y="430"/>
                </a:cxn>
                <a:cxn ang="0">
                  <a:pos x="5" y="433"/>
                </a:cxn>
                <a:cxn ang="0">
                  <a:pos x="8" y="435"/>
                </a:cxn>
                <a:cxn ang="0">
                  <a:pos x="12" y="437"/>
                </a:cxn>
                <a:cxn ang="0">
                  <a:pos x="14" y="441"/>
                </a:cxn>
                <a:cxn ang="0">
                  <a:pos x="53" y="478"/>
                </a:cxn>
                <a:cxn ang="0">
                  <a:pos x="94" y="506"/>
                </a:cxn>
                <a:cxn ang="0">
                  <a:pos x="139" y="527"/>
                </a:cxn>
                <a:cxn ang="0">
                  <a:pos x="185" y="542"/>
                </a:cxn>
                <a:cxn ang="0">
                  <a:pos x="234" y="551"/>
                </a:cxn>
                <a:cxn ang="0">
                  <a:pos x="283" y="554"/>
                </a:cxn>
                <a:cxn ang="0">
                  <a:pos x="333" y="550"/>
                </a:cxn>
                <a:cxn ang="0">
                  <a:pos x="384" y="542"/>
                </a:cxn>
                <a:cxn ang="0">
                  <a:pos x="432" y="528"/>
                </a:cxn>
                <a:cxn ang="0">
                  <a:pos x="480" y="511"/>
                </a:cxn>
                <a:cxn ang="0">
                  <a:pos x="528" y="489"/>
                </a:cxn>
                <a:cxn ang="0">
                  <a:pos x="573" y="463"/>
                </a:cxn>
                <a:cxn ang="0">
                  <a:pos x="615" y="434"/>
                </a:cxn>
                <a:cxn ang="0">
                  <a:pos x="654" y="402"/>
                </a:cxn>
                <a:cxn ang="0">
                  <a:pos x="690" y="366"/>
                </a:cxn>
                <a:cxn ang="0">
                  <a:pos x="721" y="329"/>
                </a:cxn>
                <a:cxn ang="0">
                  <a:pos x="740" y="300"/>
                </a:cxn>
                <a:cxn ang="0">
                  <a:pos x="755" y="269"/>
                </a:cxn>
                <a:cxn ang="0">
                  <a:pos x="766" y="237"/>
                </a:cxn>
                <a:cxn ang="0">
                  <a:pos x="773" y="202"/>
                </a:cxn>
                <a:cxn ang="0">
                  <a:pos x="778" y="169"/>
                </a:cxn>
                <a:cxn ang="0">
                  <a:pos x="780" y="133"/>
                </a:cxn>
                <a:cxn ang="0">
                  <a:pos x="780" y="99"/>
                </a:cxn>
                <a:cxn ang="0">
                  <a:pos x="779" y="63"/>
                </a:cxn>
                <a:cxn ang="0">
                  <a:pos x="773" y="58"/>
                </a:cxn>
                <a:cxn ang="0">
                  <a:pos x="766" y="53"/>
                </a:cxn>
                <a:cxn ang="0">
                  <a:pos x="759" y="48"/>
                </a:cxn>
                <a:cxn ang="0">
                  <a:pos x="753" y="43"/>
                </a:cxn>
                <a:cxn ang="0">
                  <a:pos x="746" y="38"/>
                </a:cxn>
                <a:cxn ang="0">
                  <a:pos x="740" y="33"/>
                </a:cxn>
                <a:cxn ang="0">
                  <a:pos x="732" y="28"/>
                </a:cxn>
                <a:cxn ang="0">
                  <a:pos x="725" y="24"/>
                </a:cxn>
                <a:cxn ang="0">
                  <a:pos x="323" y="0"/>
                </a:cxn>
                <a:cxn ang="0">
                  <a:pos x="298" y="12"/>
                </a:cxn>
                <a:cxn ang="0">
                  <a:pos x="274" y="25"/>
                </a:cxn>
                <a:cxn ang="0">
                  <a:pos x="251" y="40"/>
                </a:cxn>
                <a:cxn ang="0">
                  <a:pos x="228" y="56"/>
                </a:cxn>
                <a:cxn ang="0">
                  <a:pos x="207" y="72"/>
                </a:cxn>
                <a:cxn ang="0">
                  <a:pos x="185" y="91"/>
                </a:cxn>
                <a:cxn ang="0">
                  <a:pos x="166" y="109"/>
                </a:cxn>
                <a:cxn ang="0">
                  <a:pos x="147" y="130"/>
                </a:cxn>
              </a:cxnLst>
              <a:rect l="0" t="0" r="r" b="b"/>
              <a:pathLst>
                <a:path w="780" h="554">
                  <a:moveTo>
                    <a:pt x="147" y="130"/>
                  </a:moveTo>
                  <a:lnTo>
                    <a:pt x="120" y="163"/>
                  </a:lnTo>
                  <a:lnTo>
                    <a:pt x="96" y="197"/>
                  </a:lnTo>
                  <a:lnTo>
                    <a:pt x="73" y="233"/>
                  </a:lnTo>
                  <a:lnTo>
                    <a:pt x="52" y="270"/>
                  </a:lnTo>
                  <a:lnTo>
                    <a:pt x="35" y="309"/>
                  </a:lnTo>
                  <a:lnTo>
                    <a:pt x="20" y="349"/>
                  </a:lnTo>
                  <a:lnTo>
                    <a:pt x="8" y="389"/>
                  </a:lnTo>
                  <a:lnTo>
                    <a:pt x="0" y="430"/>
                  </a:lnTo>
                  <a:lnTo>
                    <a:pt x="5" y="433"/>
                  </a:lnTo>
                  <a:lnTo>
                    <a:pt x="8" y="435"/>
                  </a:lnTo>
                  <a:lnTo>
                    <a:pt x="12" y="437"/>
                  </a:lnTo>
                  <a:lnTo>
                    <a:pt x="14" y="441"/>
                  </a:lnTo>
                  <a:lnTo>
                    <a:pt x="53" y="478"/>
                  </a:lnTo>
                  <a:lnTo>
                    <a:pt x="94" y="506"/>
                  </a:lnTo>
                  <a:lnTo>
                    <a:pt x="139" y="527"/>
                  </a:lnTo>
                  <a:lnTo>
                    <a:pt x="185" y="542"/>
                  </a:lnTo>
                  <a:lnTo>
                    <a:pt x="234" y="551"/>
                  </a:lnTo>
                  <a:lnTo>
                    <a:pt x="283" y="554"/>
                  </a:lnTo>
                  <a:lnTo>
                    <a:pt x="333" y="550"/>
                  </a:lnTo>
                  <a:lnTo>
                    <a:pt x="384" y="542"/>
                  </a:lnTo>
                  <a:lnTo>
                    <a:pt x="432" y="528"/>
                  </a:lnTo>
                  <a:lnTo>
                    <a:pt x="480" y="511"/>
                  </a:lnTo>
                  <a:lnTo>
                    <a:pt x="528" y="489"/>
                  </a:lnTo>
                  <a:lnTo>
                    <a:pt x="573" y="463"/>
                  </a:lnTo>
                  <a:lnTo>
                    <a:pt x="615" y="434"/>
                  </a:lnTo>
                  <a:lnTo>
                    <a:pt x="654" y="402"/>
                  </a:lnTo>
                  <a:lnTo>
                    <a:pt x="690" y="366"/>
                  </a:lnTo>
                  <a:lnTo>
                    <a:pt x="721" y="329"/>
                  </a:lnTo>
                  <a:lnTo>
                    <a:pt x="740" y="300"/>
                  </a:lnTo>
                  <a:lnTo>
                    <a:pt x="755" y="269"/>
                  </a:lnTo>
                  <a:lnTo>
                    <a:pt x="766" y="237"/>
                  </a:lnTo>
                  <a:lnTo>
                    <a:pt x="773" y="202"/>
                  </a:lnTo>
                  <a:lnTo>
                    <a:pt x="778" y="169"/>
                  </a:lnTo>
                  <a:lnTo>
                    <a:pt x="780" y="133"/>
                  </a:lnTo>
                  <a:lnTo>
                    <a:pt x="780" y="99"/>
                  </a:lnTo>
                  <a:lnTo>
                    <a:pt x="779" y="63"/>
                  </a:lnTo>
                  <a:lnTo>
                    <a:pt x="773" y="58"/>
                  </a:lnTo>
                  <a:lnTo>
                    <a:pt x="766" y="53"/>
                  </a:lnTo>
                  <a:lnTo>
                    <a:pt x="759" y="48"/>
                  </a:lnTo>
                  <a:lnTo>
                    <a:pt x="753" y="43"/>
                  </a:lnTo>
                  <a:lnTo>
                    <a:pt x="746" y="38"/>
                  </a:lnTo>
                  <a:lnTo>
                    <a:pt x="740" y="33"/>
                  </a:lnTo>
                  <a:lnTo>
                    <a:pt x="732" y="28"/>
                  </a:lnTo>
                  <a:lnTo>
                    <a:pt x="725" y="24"/>
                  </a:lnTo>
                  <a:lnTo>
                    <a:pt x="323" y="0"/>
                  </a:lnTo>
                  <a:lnTo>
                    <a:pt x="298" y="12"/>
                  </a:lnTo>
                  <a:lnTo>
                    <a:pt x="274" y="25"/>
                  </a:lnTo>
                  <a:lnTo>
                    <a:pt x="251" y="40"/>
                  </a:lnTo>
                  <a:lnTo>
                    <a:pt x="228" y="56"/>
                  </a:lnTo>
                  <a:lnTo>
                    <a:pt x="207" y="72"/>
                  </a:lnTo>
                  <a:lnTo>
                    <a:pt x="185" y="91"/>
                  </a:lnTo>
                  <a:lnTo>
                    <a:pt x="166" y="109"/>
                  </a:lnTo>
                  <a:lnTo>
                    <a:pt x="147" y="13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0" name="Freeform 18"/>
            <p:cNvSpPr>
              <a:spLocks/>
            </p:cNvSpPr>
            <p:nvPr/>
          </p:nvSpPr>
          <p:spPr bwMode="auto">
            <a:xfrm>
              <a:off x="7189788" y="531813"/>
              <a:ext cx="669925" cy="522287"/>
            </a:xfrm>
            <a:custGeom>
              <a:avLst/>
              <a:gdLst/>
              <a:ahLst/>
              <a:cxnLst>
                <a:cxn ang="0">
                  <a:pos x="690" y="495"/>
                </a:cxn>
                <a:cxn ang="0">
                  <a:pos x="701" y="501"/>
                </a:cxn>
                <a:cxn ang="0">
                  <a:pos x="735" y="473"/>
                </a:cxn>
                <a:cxn ang="0">
                  <a:pos x="781" y="409"/>
                </a:cxn>
                <a:cxn ang="0">
                  <a:pos x="817" y="339"/>
                </a:cxn>
                <a:cxn ang="0">
                  <a:pos x="838" y="260"/>
                </a:cxn>
                <a:cxn ang="0">
                  <a:pos x="843" y="173"/>
                </a:cxn>
                <a:cxn ang="0">
                  <a:pos x="833" y="79"/>
                </a:cxn>
                <a:cxn ang="0">
                  <a:pos x="816" y="25"/>
                </a:cxn>
                <a:cxn ang="0">
                  <a:pos x="802" y="8"/>
                </a:cxn>
                <a:cxn ang="0">
                  <a:pos x="800" y="35"/>
                </a:cxn>
                <a:cxn ang="0">
                  <a:pos x="808" y="102"/>
                </a:cxn>
                <a:cxn ang="0">
                  <a:pos x="807" y="170"/>
                </a:cxn>
                <a:cxn ang="0">
                  <a:pos x="792" y="236"/>
                </a:cxn>
                <a:cxn ang="0">
                  <a:pos x="752" y="306"/>
                </a:cxn>
                <a:cxn ang="0">
                  <a:pos x="696" y="375"/>
                </a:cxn>
                <a:cxn ang="0">
                  <a:pos x="629" y="434"/>
                </a:cxn>
                <a:cxn ang="0">
                  <a:pos x="555" y="483"/>
                </a:cxn>
                <a:cxn ang="0">
                  <a:pos x="475" y="519"/>
                </a:cxn>
                <a:cxn ang="0">
                  <a:pos x="388" y="544"/>
                </a:cxn>
                <a:cxn ang="0">
                  <a:pos x="300" y="556"/>
                </a:cxn>
                <a:cxn ang="0">
                  <a:pos x="209" y="557"/>
                </a:cxn>
                <a:cxn ang="0">
                  <a:pos x="140" y="549"/>
                </a:cxn>
                <a:cxn ang="0">
                  <a:pos x="95" y="535"/>
                </a:cxn>
                <a:cxn ang="0">
                  <a:pos x="52" y="516"/>
                </a:cxn>
                <a:cxn ang="0">
                  <a:pos x="16" y="489"/>
                </a:cxn>
                <a:cxn ang="0">
                  <a:pos x="0" y="476"/>
                </a:cxn>
                <a:cxn ang="0">
                  <a:pos x="1" y="481"/>
                </a:cxn>
                <a:cxn ang="0">
                  <a:pos x="12" y="499"/>
                </a:cxn>
                <a:cxn ang="0">
                  <a:pos x="35" y="527"/>
                </a:cxn>
                <a:cxn ang="0">
                  <a:pos x="60" y="555"/>
                </a:cxn>
                <a:cxn ang="0">
                  <a:pos x="88" y="579"/>
                </a:cxn>
                <a:cxn ang="0">
                  <a:pos x="116" y="601"/>
                </a:cxn>
                <a:cxn ang="0">
                  <a:pos x="149" y="620"/>
                </a:cxn>
                <a:cxn ang="0">
                  <a:pos x="183" y="635"/>
                </a:cxn>
                <a:cxn ang="0">
                  <a:pos x="220" y="646"/>
                </a:cxn>
                <a:cxn ang="0">
                  <a:pos x="259" y="652"/>
                </a:cxn>
                <a:cxn ang="0">
                  <a:pos x="299" y="656"/>
                </a:cxn>
                <a:cxn ang="0">
                  <a:pos x="338" y="658"/>
                </a:cxn>
                <a:cxn ang="0">
                  <a:pos x="376" y="656"/>
                </a:cxn>
                <a:cxn ang="0">
                  <a:pos x="414" y="653"/>
                </a:cxn>
                <a:cxn ang="0">
                  <a:pos x="451" y="646"/>
                </a:cxn>
                <a:cxn ang="0">
                  <a:pos x="487" y="637"/>
                </a:cxn>
                <a:cxn ang="0">
                  <a:pos x="524" y="624"/>
                </a:cxn>
                <a:cxn ang="0">
                  <a:pos x="546" y="614"/>
                </a:cxn>
                <a:cxn ang="0">
                  <a:pos x="554" y="610"/>
                </a:cxn>
                <a:cxn ang="0">
                  <a:pos x="558" y="595"/>
                </a:cxn>
                <a:cxn ang="0">
                  <a:pos x="561" y="567"/>
                </a:cxn>
                <a:cxn ang="0">
                  <a:pos x="573" y="538"/>
                </a:cxn>
                <a:cxn ang="0">
                  <a:pos x="596" y="510"/>
                </a:cxn>
                <a:cxn ang="0">
                  <a:pos x="648" y="484"/>
                </a:cxn>
                <a:cxn ang="0">
                  <a:pos x="656" y="485"/>
                </a:cxn>
                <a:cxn ang="0">
                  <a:pos x="669" y="488"/>
                </a:cxn>
                <a:cxn ang="0">
                  <a:pos x="681" y="492"/>
                </a:cxn>
                <a:cxn ang="0">
                  <a:pos x="687" y="493"/>
                </a:cxn>
              </a:cxnLst>
              <a:rect l="0" t="0" r="r" b="b"/>
              <a:pathLst>
                <a:path w="843" h="658">
                  <a:moveTo>
                    <a:pt x="687" y="493"/>
                  </a:moveTo>
                  <a:lnTo>
                    <a:pt x="690" y="495"/>
                  </a:lnTo>
                  <a:lnTo>
                    <a:pt x="696" y="497"/>
                  </a:lnTo>
                  <a:lnTo>
                    <a:pt x="701" y="501"/>
                  </a:lnTo>
                  <a:lnTo>
                    <a:pt x="707" y="503"/>
                  </a:lnTo>
                  <a:lnTo>
                    <a:pt x="735" y="473"/>
                  </a:lnTo>
                  <a:lnTo>
                    <a:pt x="759" y="442"/>
                  </a:lnTo>
                  <a:lnTo>
                    <a:pt x="781" y="409"/>
                  </a:lnTo>
                  <a:lnTo>
                    <a:pt x="801" y="374"/>
                  </a:lnTo>
                  <a:lnTo>
                    <a:pt x="817" y="339"/>
                  </a:lnTo>
                  <a:lnTo>
                    <a:pt x="828" y="301"/>
                  </a:lnTo>
                  <a:lnTo>
                    <a:pt x="838" y="260"/>
                  </a:lnTo>
                  <a:lnTo>
                    <a:pt x="842" y="220"/>
                  </a:lnTo>
                  <a:lnTo>
                    <a:pt x="843" y="173"/>
                  </a:lnTo>
                  <a:lnTo>
                    <a:pt x="840" y="126"/>
                  </a:lnTo>
                  <a:lnTo>
                    <a:pt x="833" y="79"/>
                  </a:lnTo>
                  <a:lnTo>
                    <a:pt x="823" y="35"/>
                  </a:lnTo>
                  <a:lnTo>
                    <a:pt x="816" y="25"/>
                  </a:lnTo>
                  <a:lnTo>
                    <a:pt x="809" y="17"/>
                  </a:lnTo>
                  <a:lnTo>
                    <a:pt x="802" y="8"/>
                  </a:lnTo>
                  <a:lnTo>
                    <a:pt x="794" y="0"/>
                  </a:lnTo>
                  <a:lnTo>
                    <a:pt x="800" y="35"/>
                  </a:lnTo>
                  <a:lnTo>
                    <a:pt x="804" y="69"/>
                  </a:lnTo>
                  <a:lnTo>
                    <a:pt x="808" y="102"/>
                  </a:lnTo>
                  <a:lnTo>
                    <a:pt x="808" y="137"/>
                  </a:lnTo>
                  <a:lnTo>
                    <a:pt x="807" y="170"/>
                  </a:lnTo>
                  <a:lnTo>
                    <a:pt x="801" y="204"/>
                  </a:lnTo>
                  <a:lnTo>
                    <a:pt x="792" y="236"/>
                  </a:lnTo>
                  <a:lnTo>
                    <a:pt x="777" y="267"/>
                  </a:lnTo>
                  <a:lnTo>
                    <a:pt x="752" y="306"/>
                  </a:lnTo>
                  <a:lnTo>
                    <a:pt x="726" y="342"/>
                  </a:lnTo>
                  <a:lnTo>
                    <a:pt x="696" y="375"/>
                  </a:lnTo>
                  <a:lnTo>
                    <a:pt x="664" y="406"/>
                  </a:lnTo>
                  <a:lnTo>
                    <a:pt x="629" y="434"/>
                  </a:lnTo>
                  <a:lnTo>
                    <a:pt x="593" y="459"/>
                  </a:lnTo>
                  <a:lnTo>
                    <a:pt x="555" y="483"/>
                  </a:lnTo>
                  <a:lnTo>
                    <a:pt x="515" y="502"/>
                  </a:lnTo>
                  <a:lnTo>
                    <a:pt x="475" y="519"/>
                  </a:lnTo>
                  <a:lnTo>
                    <a:pt x="432" y="533"/>
                  </a:lnTo>
                  <a:lnTo>
                    <a:pt x="388" y="544"/>
                  </a:lnTo>
                  <a:lnTo>
                    <a:pt x="345" y="552"/>
                  </a:lnTo>
                  <a:lnTo>
                    <a:pt x="300" y="556"/>
                  </a:lnTo>
                  <a:lnTo>
                    <a:pt x="254" y="559"/>
                  </a:lnTo>
                  <a:lnTo>
                    <a:pt x="209" y="557"/>
                  </a:lnTo>
                  <a:lnTo>
                    <a:pt x="163" y="553"/>
                  </a:lnTo>
                  <a:lnTo>
                    <a:pt x="140" y="549"/>
                  </a:lnTo>
                  <a:lnTo>
                    <a:pt x="116" y="544"/>
                  </a:lnTo>
                  <a:lnTo>
                    <a:pt x="95" y="535"/>
                  </a:lnTo>
                  <a:lnTo>
                    <a:pt x="73" y="526"/>
                  </a:lnTo>
                  <a:lnTo>
                    <a:pt x="52" y="516"/>
                  </a:lnTo>
                  <a:lnTo>
                    <a:pt x="34" y="503"/>
                  </a:lnTo>
                  <a:lnTo>
                    <a:pt x="16" y="489"/>
                  </a:lnTo>
                  <a:lnTo>
                    <a:pt x="0" y="473"/>
                  </a:lnTo>
                  <a:lnTo>
                    <a:pt x="0" y="476"/>
                  </a:lnTo>
                  <a:lnTo>
                    <a:pt x="1" y="478"/>
                  </a:lnTo>
                  <a:lnTo>
                    <a:pt x="1" y="481"/>
                  </a:lnTo>
                  <a:lnTo>
                    <a:pt x="1" y="484"/>
                  </a:lnTo>
                  <a:lnTo>
                    <a:pt x="12" y="499"/>
                  </a:lnTo>
                  <a:lnTo>
                    <a:pt x="23" y="514"/>
                  </a:lnTo>
                  <a:lnTo>
                    <a:pt x="35" y="527"/>
                  </a:lnTo>
                  <a:lnTo>
                    <a:pt x="47" y="541"/>
                  </a:lnTo>
                  <a:lnTo>
                    <a:pt x="60" y="555"/>
                  </a:lnTo>
                  <a:lnTo>
                    <a:pt x="74" y="568"/>
                  </a:lnTo>
                  <a:lnTo>
                    <a:pt x="88" y="579"/>
                  </a:lnTo>
                  <a:lnTo>
                    <a:pt x="102" y="591"/>
                  </a:lnTo>
                  <a:lnTo>
                    <a:pt x="116" y="601"/>
                  </a:lnTo>
                  <a:lnTo>
                    <a:pt x="133" y="611"/>
                  </a:lnTo>
                  <a:lnTo>
                    <a:pt x="149" y="620"/>
                  </a:lnTo>
                  <a:lnTo>
                    <a:pt x="166" y="628"/>
                  </a:lnTo>
                  <a:lnTo>
                    <a:pt x="183" y="635"/>
                  </a:lnTo>
                  <a:lnTo>
                    <a:pt x="202" y="640"/>
                  </a:lnTo>
                  <a:lnTo>
                    <a:pt x="220" y="646"/>
                  </a:lnTo>
                  <a:lnTo>
                    <a:pt x="240" y="649"/>
                  </a:lnTo>
                  <a:lnTo>
                    <a:pt x="259" y="652"/>
                  </a:lnTo>
                  <a:lnTo>
                    <a:pt x="279" y="654"/>
                  </a:lnTo>
                  <a:lnTo>
                    <a:pt x="299" y="656"/>
                  </a:lnTo>
                  <a:lnTo>
                    <a:pt x="318" y="658"/>
                  </a:lnTo>
                  <a:lnTo>
                    <a:pt x="338" y="658"/>
                  </a:lnTo>
                  <a:lnTo>
                    <a:pt x="357" y="658"/>
                  </a:lnTo>
                  <a:lnTo>
                    <a:pt x="376" y="656"/>
                  </a:lnTo>
                  <a:lnTo>
                    <a:pt x="395" y="655"/>
                  </a:lnTo>
                  <a:lnTo>
                    <a:pt x="414" y="653"/>
                  </a:lnTo>
                  <a:lnTo>
                    <a:pt x="432" y="651"/>
                  </a:lnTo>
                  <a:lnTo>
                    <a:pt x="451" y="646"/>
                  </a:lnTo>
                  <a:lnTo>
                    <a:pt x="469" y="643"/>
                  </a:lnTo>
                  <a:lnTo>
                    <a:pt x="487" y="637"/>
                  </a:lnTo>
                  <a:lnTo>
                    <a:pt x="506" y="631"/>
                  </a:lnTo>
                  <a:lnTo>
                    <a:pt x="524" y="624"/>
                  </a:lnTo>
                  <a:lnTo>
                    <a:pt x="542" y="616"/>
                  </a:lnTo>
                  <a:lnTo>
                    <a:pt x="546" y="614"/>
                  </a:lnTo>
                  <a:lnTo>
                    <a:pt x="550" y="611"/>
                  </a:lnTo>
                  <a:lnTo>
                    <a:pt x="554" y="610"/>
                  </a:lnTo>
                  <a:lnTo>
                    <a:pt x="558" y="608"/>
                  </a:lnTo>
                  <a:lnTo>
                    <a:pt x="558" y="595"/>
                  </a:lnTo>
                  <a:lnTo>
                    <a:pt x="558" y="582"/>
                  </a:lnTo>
                  <a:lnTo>
                    <a:pt x="561" y="567"/>
                  </a:lnTo>
                  <a:lnTo>
                    <a:pt x="566" y="553"/>
                  </a:lnTo>
                  <a:lnTo>
                    <a:pt x="573" y="538"/>
                  </a:lnTo>
                  <a:lnTo>
                    <a:pt x="583" y="523"/>
                  </a:lnTo>
                  <a:lnTo>
                    <a:pt x="596" y="510"/>
                  </a:lnTo>
                  <a:lnTo>
                    <a:pt x="613" y="497"/>
                  </a:lnTo>
                  <a:lnTo>
                    <a:pt x="648" y="484"/>
                  </a:lnTo>
                  <a:lnTo>
                    <a:pt x="651" y="484"/>
                  </a:lnTo>
                  <a:lnTo>
                    <a:pt x="656" y="485"/>
                  </a:lnTo>
                  <a:lnTo>
                    <a:pt x="663" y="486"/>
                  </a:lnTo>
                  <a:lnTo>
                    <a:pt x="669" y="488"/>
                  </a:lnTo>
                  <a:lnTo>
                    <a:pt x="675" y="489"/>
                  </a:lnTo>
                  <a:lnTo>
                    <a:pt x="681" y="492"/>
                  </a:lnTo>
                  <a:lnTo>
                    <a:pt x="686" y="493"/>
                  </a:lnTo>
                  <a:lnTo>
                    <a:pt x="687" y="4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1" name="Freeform 19"/>
            <p:cNvSpPr>
              <a:spLocks/>
            </p:cNvSpPr>
            <p:nvPr/>
          </p:nvSpPr>
          <p:spPr bwMode="auto">
            <a:xfrm>
              <a:off x="7699375" y="1004888"/>
              <a:ext cx="203200" cy="274637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2" y="87"/>
                </a:cxn>
                <a:cxn ang="0">
                  <a:pos x="44" y="122"/>
                </a:cxn>
                <a:cxn ang="0">
                  <a:pos x="66" y="158"/>
                </a:cxn>
                <a:cxn ang="0">
                  <a:pos x="86" y="195"/>
                </a:cxn>
                <a:cxn ang="0">
                  <a:pos x="107" y="233"/>
                </a:cxn>
                <a:cxn ang="0">
                  <a:pos x="127" y="270"/>
                </a:cxn>
                <a:cxn ang="0">
                  <a:pos x="147" y="308"/>
                </a:cxn>
                <a:cxn ang="0">
                  <a:pos x="167" y="346"/>
                </a:cxn>
                <a:cxn ang="0">
                  <a:pos x="176" y="335"/>
                </a:cxn>
                <a:cxn ang="0">
                  <a:pos x="187" y="326"/>
                </a:cxn>
                <a:cxn ang="0">
                  <a:pos x="197" y="317"/>
                </a:cxn>
                <a:cxn ang="0">
                  <a:pos x="208" y="309"/>
                </a:cxn>
                <a:cxn ang="0">
                  <a:pos x="219" y="301"/>
                </a:cxn>
                <a:cxn ang="0">
                  <a:pos x="232" y="294"/>
                </a:cxn>
                <a:cxn ang="0">
                  <a:pos x="243" y="287"/>
                </a:cxn>
                <a:cxn ang="0">
                  <a:pos x="256" y="281"/>
                </a:cxn>
                <a:cxn ang="0">
                  <a:pos x="244" y="264"/>
                </a:cxn>
                <a:cxn ang="0">
                  <a:pos x="232" y="247"/>
                </a:cxn>
                <a:cxn ang="0">
                  <a:pos x="219" y="228"/>
                </a:cxn>
                <a:cxn ang="0">
                  <a:pos x="206" y="209"/>
                </a:cxn>
                <a:cxn ang="0">
                  <a:pos x="193" y="189"/>
                </a:cxn>
                <a:cxn ang="0">
                  <a:pos x="180" y="170"/>
                </a:cxn>
                <a:cxn ang="0">
                  <a:pos x="167" y="150"/>
                </a:cxn>
                <a:cxn ang="0">
                  <a:pos x="154" y="130"/>
                </a:cxn>
                <a:cxn ang="0">
                  <a:pos x="142" y="112"/>
                </a:cxn>
                <a:cxn ang="0">
                  <a:pos x="129" y="94"/>
                </a:cxn>
                <a:cxn ang="0">
                  <a:pos x="117" y="75"/>
                </a:cxn>
                <a:cxn ang="0">
                  <a:pos x="106" y="58"/>
                </a:cxn>
                <a:cxn ang="0">
                  <a:pos x="96" y="42"/>
                </a:cxn>
                <a:cxn ang="0">
                  <a:pos x="86" y="27"/>
                </a:cxn>
                <a:cxn ang="0">
                  <a:pos x="77" y="13"/>
                </a:cxn>
                <a:cxn ang="0">
                  <a:pos x="69" y="0"/>
                </a:cxn>
                <a:cxn ang="0">
                  <a:pos x="61" y="7"/>
                </a:cxn>
                <a:cxn ang="0">
                  <a:pos x="53" y="14"/>
                </a:cxn>
                <a:cxn ang="0">
                  <a:pos x="44" y="21"/>
                </a:cxn>
                <a:cxn ang="0">
                  <a:pos x="36" y="27"/>
                </a:cxn>
                <a:cxn ang="0">
                  <a:pos x="26" y="34"/>
                </a:cxn>
                <a:cxn ang="0">
                  <a:pos x="18" y="40"/>
                </a:cxn>
                <a:cxn ang="0">
                  <a:pos x="9" y="45"/>
                </a:cxn>
                <a:cxn ang="0">
                  <a:pos x="0" y="51"/>
                </a:cxn>
              </a:cxnLst>
              <a:rect l="0" t="0" r="r" b="b"/>
              <a:pathLst>
                <a:path w="256" h="346">
                  <a:moveTo>
                    <a:pt x="0" y="51"/>
                  </a:moveTo>
                  <a:lnTo>
                    <a:pt x="22" y="87"/>
                  </a:lnTo>
                  <a:lnTo>
                    <a:pt x="44" y="122"/>
                  </a:lnTo>
                  <a:lnTo>
                    <a:pt x="66" y="158"/>
                  </a:lnTo>
                  <a:lnTo>
                    <a:pt x="86" y="195"/>
                  </a:lnTo>
                  <a:lnTo>
                    <a:pt x="107" y="233"/>
                  </a:lnTo>
                  <a:lnTo>
                    <a:pt x="127" y="270"/>
                  </a:lnTo>
                  <a:lnTo>
                    <a:pt x="147" y="308"/>
                  </a:lnTo>
                  <a:lnTo>
                    <a:pt x="167" y="346"/>
                  </a:lnTo>
                  <a:lnTo>
                    <a:pt x="176" y="335"/>
                  </a:lnTo>
                  <a:lnTo>
                    <a:pt x="187" y="326"/>
                  </a:lnTo>
                  <a:lnTo>
                    <a:pt x="197" y="317"/>
                  </a:lnTo>
                  <a:lnTo>
                    <a:pt x="208" y="309"/>
                  </a:lnTo>
                  <a:lnTo>
                    <a:pt x="219" y="301"/>
                  </a:lnTo>
                  <a:lnTo>
                    <a:pt x="232" y="294"/>
                  </a:lnTo>
                  <a:lnTo>
                    <a:pt x="243" y="287"/>
                  </a:lnTo>
                  <a:lnTo>
                    <a:pt x="256" y="281"/>
                  </a:lnTo>
                  <a:lnTo>
                    <a:pt x="244" y="264"/>
                  </a:lnTo>
                  <a:lnTo>
                    <a:pt x="232" y="247"/>
                  </a:lnTo>
                  <a:lnTo>
                    <a:pt x="219" y="228"/>
                  </a:lnTo>
                  <a:lnTo>
                    <a:pt x="206" y="209"/>
                  </a:lnTo>
                  <a:lnTo>
                    <a:pt x="193" y="189"/>
                  </a:lnTo>
                  <a:lnTo>
                    <a:pt x="180" y="170"/>
                  </a:lnTo>
                  <a:lnTo>
                    <a:pt x="167" y="150"/>
                  </a:lnTo>
                  <a:lnTo>
                    <a:pt x="154" y="130"/>
                  </a:lnTo>
                  <a:lnTo>
                    <a:pt x="142" y="112"/>
                  </a:lnTo>
                  <a:lnTo>
                    <a:pt x="129" y="94"/>
                  </a:lnTo>
                  <a:lnTo>
                    <a:pt x="117" y="75"/>
                  </a:lnTo>
                  <a:lnTo>
                    <a:pt x="106" y="58"/>
                  </a:lnTo>
                  <a:lnTo>
                    <a:pt x="96" y="42"/>
                  </a:lnTo>
                  <a:lnTo>
                    <a:pt x="86" y="27"/>
                  </a:lnTo>
                  <a:lnTo>
                    <a:pt x="77" y="13"/>
                  </a:lnTo>
                  <a:lnTo>
                    <a:pt x="69" y="0"/>
                  </a:lnTo>
                  <a:lnTo>
                    <a:pt x="61" y="7"/>
                  </a:lnTo>
                  <a:lnTo>
                    <a:pt x="53" y="14"/>
                  </a:lnTo>
                  <a:lnTo>
                    <a:pt x="44" y="21"/>
                  </a:lnTo>
                  <a:lnTo>
                    <a:pt x="36" y="27"/>
                  </a:lnTo>
                  <a:lnTo>
                    <a:pt x="26" y="34"/>
                  </a:lnTo>
                  <a:lnTo>
                    <a:pt x="18" y="40"/>
                  </a:lnTo>
                  <a:lnTo>
                    <a:pt x="9" y="4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2" name="Freeform 20"/>
            <p:cNvSpPr>
              <a:spLocks/>
            </p:cNvSpPr>
            <p:nvPr/>
          </p:nvSpPr>
          <p:spPr bwMode="auto">
            <a:xfrm>
              <a:off x="7859713" y="1258888"/>
              <a:ext cx="407988" cy="477837"/>
            </a:xfrm>
            <a:custGeom>
              <a:avLst/>
              <a:gdLst/>
              <a:ahLst/>
              <a:cxnLst>
                <a:cxn ang="0">
                  <a:pos x="83" y="2"/>
                </a:cxn>
                <a:cxn ang="0">
                  <a:pos x="83" y="2"/>
                </a:cxn>
                <a:cxn ang="0">
                  <a:pos x="83" y="0"/>
                </a:cxn>
                <a:cxn ang="0">
                  <a:pos x="81" y="0"/>
                </a:cxn>
                <a:cxn ang="0">
                  <a:pos x="81" y="0"/>
                </a:cxn>
                <a:cxn ang="0">
                  <a:pos x="70" y="11"/>
                </a:cxn>
                <a:cxn ang="0">
                  <a:pos x="58" y="21"/>
                </a:cxn>
                <a:cxn ang="0">
                  <a:pos x="47" y="32"/>
                </a:cxn>
                <a:cxn ang="0">
                  <a:pos x="36" y="42"/>
                </a:cxn>
                <a:cxn ang="0">
                  <a:pos x="26" y="53"/>
                </a:cxn>
                <a:cxn ang="0">
                  <a:pos x="17" y="66"/>
                </a:cxn>
                <a:cxn ang="0">
                  <a:pos x="8" y="79"/>
                </a:cxn>
                <a:cxn ang="0">
                  <a:pos x="0" y="91"/>
                </a:cxn>
                <a:cxn ang="0">
                  <a:pos x="20" y="129"/>
                </a:cxn>
                <a:cxn ang="0">
                  <a:pos x="40" y="169"/>
                </a:cxn>
                <a:cxn ang="0">
                  <a:pos x="61" y="207"/>
                </a:cxn>
                <a:cxn ang="0">
                  <a:pos x="81" y="245"/>
                </a:cxn>
                <a:cxn ang="0">
                  <a:pos x="103" y="283"/>
                </a:cxn>
                <a:cxn ang="0">
                  <a:pos x="125" y="321"/>
                </a:cxn>
                <a:cxn ang="0">
                  <a:pos x="147" y="357"/>
                </a:cxn>
                <a:cxn ang="0">
                  <a:pos x="170" y="394"/>
                </a:cxn>
                <a:cxn ang="0">
                  <a:pos x="186" y="421"/>
                </a:cxn>
                <a:cxn ang="0">
                  <a:pos x="202" y="446"/>
                </a:cxn>
                <a:cxn ang="0">
                  <a:pos x="218" y="473"/>
                </a:cxn>
                <a:cxn ang="0">
                  <a:pos x="233" y="499"/>
                </a:cxn>
                <a:cxn ang="0">
                  <a:pos x="248" y="526"/>
                </a:cxn>
                <a:cxn ang="0">
                  <a:pos x="265" y="551"/>
                </a:cxn>
                <a:cxn ang="0">
                  <a:pos x="281" y="576"/>
                </a:cxn>
                <a:cxn ang="0">
                  <a:pos x="297" y="602"/>
                </a:cxn>
                <a:cxn ang="0">
                  <a:pos x="312" y="600"/>
                </a:cxn>
                <a:cxn ang="0">
                  <a:pos x="327" y="599"/>
                </a:cxn>
                <a:cxn ang="0">
                  <a:pos x="341" y="598"/>
                </a:cxn>
                <a:cxn ang="0">
                  <a:pos x="356" y="597"/>
                </a:cxn>
                <a:cxn ang="0">
                  <a:pos x="369" y="596"/>
                </a:cxn>
                <a:cxn ang="0">
                  <a:pos x="383" y="595"/>
                </a:cxn>
                <a:cxn ang="0">
                  <a:pos x="397" y="594"/>
                </a:cxn>
                <a:cxn ang="0">
                  <a:pos x="411" y="592"/>
                </a:cxn>
                <a:cxn ang="0">
                  <a:pos x="423" y="592"/>
                </a:cxn>
                <a:cxn ang="0">
                  <a:pos x="437" y="591"/>
                </a:cxn>
                <a:cxn ang="0">
                  <a:pos x="450" y="590"/>
                </a:cxn>
                <a:cxn ang="0">
                  <a:pos x="463" y="589"/>
                </a:cxn>
                <a:cxn ang="0">
                  <a:pos x="475" y="588"/>
                </a:cxn>
                <a:cxn ang="0">
                  <a:pos x="488" y="587"/>
                </a:cxn>
                <a:cxn ang="0">
                  <a:pos x="501" y="585"/>
                </a:cxn>
                <a:cxn ang="0">
                  <a:pos x="512" y="584"/>
                </a:cxn>
                <a:cxn ang="0">
                  <a:pos x="493" y="544"/>
                </a:cxn>
                <a:cxn ang="0">
                  <a:pos x="472" y="505"/>
                </a:cxn>
                <a:cxn ang="0">
                  <a:pos x="449" y="467"/>
                </a:cxn>
                <a:cxn ang="0">
                  <a:pos x="425" y="429"/>
                </a:cxn>
                <a:cxn ang="0">
                  <a:pos x="398" y="392"/>
                </a:cxn>
                <a:cxn ang="0">
                  <a:pos x="372" y="356"/>
                </a:cxn>
                <a:cxn ang="0">
                  <a:pos x="344" y="321"/>
                </a:cxn>
                <a:cxn ang="0">
                  <a:pos x="315" y="286"/>
                </a:cxn>
                <a:cxn ang="0">
                  <a:pos x="285" y="252"/>
                </a:cxn>
                <a:cxn ang="0">
                  <a:pos x="256" y="216"/>
                </a:cxn>
                <a:cxn ang="0">
                  <a:pos x="227" y="181"/>
                </a:cxn>
                <a:cxn ang="0">
                  <a:pos x="197" y="147"/>
                </a:cxn>
                <a:cxn ang="0">
                  <a:pos x="168" y="111"/>
                </a:cxn>
                <a:cxn ang="0">
                  <a:pos x="138" y="75"/>
                </a:cxn>
                <a:cxn ang="0">
                  <a:pos x="110" y="38"/>
                </a:cxn>
                <a:cxn ang="0">
                  <a:pos x="83" y="2"/>
                </a:cxn>
              </a:cxnLst>
              <a:rect l="0" t="0" r="r" b="b"/>
              <a:pathLst>
                <a:path w="512" h="602">
                  <a:moveTo>
                    <a:pt x="83" y="2"/>
                  </a:moveTo>
                  <a:lnTo>
                    <a:pt x="83" y="2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0" y="11"/>
                  </a:lnTo>
                  <a:lnTo>
                    <a:pt x="58" y="21"/>
                  </a:lnTo>
                  <a:lnTo>
                    <a:pt x="47" y="32"/>
                  </a:lnTo>
                  <a:lnTo>
                    <a:pt x="36" y="42"/>
                  </a:lnTo>
                  <a:lnTo>
                    <a:pt x="26" y="53"/>
                  </a:lnTo>
                  <a:lnTo>
                    <a:pt x="17" y="66"/>
                  </a:lnTo>
                  <a:lnTo>
                    <a:pt x="8" y="79"/>
                  </a:lnTo>
                  <a:lnTo>
                    <a:pt x="0" y="91"/>
                  </a:lnTo>
                  <a:lnTo>
                    <a:pt x="20" y="129"/>
                  </a:lnTo>
                  <a:lnTo>
                    <a:pt x="40" y="169"/>
                  </a:lnTo>
                  <a:lnTo>
                    <a:pt x="61" y="207"/>
                  </a:lnTo>
                  <a:lnTo>
                    <a:pt x="81" y="245"/>
                  </a:lnTo>
                  <a:lnTo>
                    <a:pt x="103" y="283"/>
                  </a:lnTo>
                  <a:lnTo>
                    <a:pt x="125" y="321"/>
                  </a:lnTo>
                  <a:lnTo>
                    <a:pt x="147" y="357"/>
                  </a:lnTo>
                  <a:lnTo>
                    <a:pt x="170" y="394"/>
                  </a:lnTo>
                  <a:lnTo>
                    <a:pt x="186" y="421"/>
                  </a:lnTo>
                  <a:lnTo>
                    <a:pt x="202" y="446"/>
                  </a:lnTo>
                  <a:lnTo>
                    <a:pt x="218" y="473"/>
                  </a:lnTo>
                  <a:lnTo>
                    <a:pt x="233" y="499"/>
                  </a:lnTo>
                  <a:lnTo>
                    <a:pt x="248" y="526"/>
                  </a:lnTo>
                  <a:lnTo>
                    <a:pt x="265" y="551"/>
                  </a:lnTo>
                  <a:lnTo>
                    <a:pt x="281" y="576"/>
                  </a:lnTo>
                  <a:lnTo>
                    <a:pt x="297" y="602"/>
                  </a:lnTo>
                  <a:lnTo>
                    <a:pt x="312" y="600"/>
                  </a:lnTo>
                  <a:lnTo>
                    <a:pt x="327" y="599"/>
                  </a:lnTo>
                  <a:lnTo>
                    <a:pt x="341" y="598"/>
                  </a:lnTo>
                  <a:lnTo>
                    <a:pt x="356" y="597"/>
                  </a:lnTo>
                  <a:lnTo>
                    <a:pt x="369" y="596"/>
                  </a:lnTo>
                  <a:lnTo>
                    <a:pt x="383" y="595"/>
                  </a:lnTo>
                  <a:lnTo>
                    <a:pt x="397" y="594"/>
                  </a:lnTo>
                  <a:lnTo>
                    <a:pt x="411" y="592"/>
                  </a:lnTo>
                  <a:lnTo>
                    <a:pt x="423" y="592"/>
                  </a:lnTo>
                  <a:lnTo>
                    <a:pt x="437" y="591"/>
                  </a:lnTo>
                  <a:lnTo>
                    <a:pt x="450" y="590"/>
                  </a:lnTo>
                  <a:lnTo>
                    <a:pt x="463" y="589"/>
                  </a:lnTo>
                  <a:lnTo>
                    <a:pt x="475" y="588"/>
                  </a:lnTo>
                  <a:lnTo>
                    <a:pt x="488" y="587"/>
                  </a:lnTo>
                  <a:lnTo>
                    <a:pt x="501" y="585"/>
                  </a:lnTo>
                  <a:lnTo>
                    <a:pt x="512" y="584"/>
                  </a:lnTo>
                  <a:lnTo>
                    <a:pt x="493" y="544"/>
                  </a:lnTo>
                  <a:lnTo>
                    <a:pt x="472" y="505"/>
                  </a:lnTo>
                  <a:lnTo>
                    <a:pt x="449" y="467"/>
                  </a:lnTo>
                  <a:lnTo>
                    <a:pt x="425" y="429"/>
                  </a:lnTo>
                  <a:lnTo>
                    <a:pt x="398" y="392"/>
                  </a:lnTo>
                  <a:lnTo>
                    <a:pt x="372" y="356"/>
                  </a:lnTo>
                  <a:lnTo>
                    <a:pt x="344" y="321"/>
                  </a:lnTo>
                  <a:lnTo>
                    <a:pt x="315" y="286"/>
                  </a:lnTo>
                  <a:lnTo>
                    <a:pt x="285" y="252"/>
                  </a:lnTo>
                  <a:lnTo>
                    <a:pt x="256" y="216"/>
                  </a:lnTo>
                  <a:lnTo>
                    <a:pt x="227" y="181"/>
                  </a:lnTo>
                  <a:lnTo>
                    <a:pt x="197" y="147"/>
                  </a:lnTo>
                  <a:lnTo>
                    <a:pt x="168" y="111"/>
                  </a:lnTo>
                  <a:lnTo>
                    <a:pt x="138" y="75"/>
                  </a:lnTo>
                  <a:lnTo>
                    <a:pt x="110" y="38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8.1 </a:t>
            </a:r>
            <a:r>
              <a:rPr lang="ko-KR" altLang="en-US" b="1" dirty="0" err="1"/>
              <a:t>퀵</a:t>
            </a:r>
            <a:r>
              <a:rPr lang="ko-KR" altLang="en-US" b="1" dirty="0"/>
              <a:t> 정렬</a:t>
            </a:r>
            <a:endParaRPr lang="en-US" altLang="ko-KR" dirty="0"/>
          </a:p>
          <a:p>
            <a:r>
              <a:rPr lang="en-US" altLang="ko-KR" b="1" dirty="0"/>
              <a:t>8.2 </a:t>
            </a:r>
            <a:r>
              <a:rPr lang="ko-KR" altLang="en-US" b="1" dirty="0"/>
              <a:t>무작위</a:t>
            </a:r>
            <a:r>
              <a:rPr lang="en-US" altLang="ko-KR" b="1" dirty="0"/>
              <a:t> </a:t>
            </a:r>
            <a:r>
              <a:rPr lang="ko-KR" altLang="en-US" b="1" dirty="0" err="1"/>
              <a:t>퀵</a:t>
            </a:r>
            <a:r>
              <a:rPr lang="ko-KR" altLang="en-US" b="1" dirty="0"/>
              <a:t> 정렬</a:t>
            </a:r>
            <a:endParaRPr lang="en-US" altLang="ko-KR" b="1" dirty="0"/>
          </a:p>
          <a:p>
            <a:r>
              <a:rPr lang="en-US" altLang="ko-KR" b="1" dirty="0"/>
              <a:t>8.3 </a:t>
            </a:r>
            <a:r>
              <a:rPr lang="ko-KR" altLang="en-US" b="1" dirty="0"/>
              <a:t>제자리 </a:t>
            </a:r>
            <a:r>
              <a:rPr lang="ko-KR" altLang="en-US" b="1" dirty="0" err="1"/>
              <a:t>퀵</a:t>
            </a:r>
            <a:r>
              <a:rPr lang="ko-KR" altLang="en-US" b="1" dirty="0"/>
              <a:t> 정렬</a:t>
            </a:r>
            <a:endParaRPr lang="en-US" altLang="ko-KR" dirty="0"/>
          </a:p>
          <a:p>
            <a:r>
              <a:rPr lang="en-US" altLang="ko-KR" b="1" dirty="0"/>
              <a:t>8.4 </a:t>
            </a:r>
            <a:r>
              <a:rPr lang="ko-KR" altLang="en-US" b="1" dirty="0"/>
              <a:t>합병 정렬과 </a:t>
            </a:r>
            <a:r>
              <a:rPr lang="ko-KR" altLang="en-US" b="1" dirty="0" err="1"/>
              <a:t>퀵</a:t>
            </a:r>
            <a:r>
              <a:rPr lang="ko-KR" altLang="en-US" b="1" dirty="0"/>
              <a:t> 정렬 비교</a:t>
            </a:r>
            <a:endParaRPr lang="en-US" altLang="ko-KR" b="1" dirty="0"/>
          </a:p>
          <a:p>
            <a:r>
              <a:rPr lang="en-US" altLang="ko-KR" b="1" dirty="0"/>
              <a:t>8.5 </a:t>
            </a:r>
            <a:r>
              <a:rPr lang="ko-KR" altLang="en-US" b="1" dirty="0"/>
              <a:t>응용문제</a:t>
            </a:r>
            <a:endParaRPr lang="en-US" altLang="ko-KR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퀵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665700"/>
          </a:xfrm>
        </p:spPr>
        <p:txBody>
          <a:bodyPr/>
          <a:lstStyle/>
          <a:p>
            <a:pPr latinLnBrk="0"/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quick-sort</a:t>
            </a:r>
            <a:r>
              <a:rPr lang="ko-KR" altLang="en-US" sz="2200" dirty="0">
                <a:ea typeface="맑은 고딕" pitchFamily="50" charset="-127"/>
              </a:rPr>
              <a:t>를 </a:t>
            </a:r>
            <a:r>
              <a:rPr lang="ko-KR" altLang="en-US" sz="2200" b="1" dirty="0">
                <a:ea typeface="맑은 고딕" pitchFamily="50" charset="-127"/>
              </a:rPr>
              <a:t>제자리</a:t>
            </a:r>
            <a:r>
              <a:rPr lang="ko-KR" altLang="en-US" sz="2200" dirty="0">
                <a:ea typeface="맑은 고딕" pitchFamily="50" charset="-127"/>
              </a:rPr>
              <a:t>에서 수행되도록 구현 가능</a:t>
            </a:r>
            <a:endParaRPr lang="en-US" altLang="ko-KR" sz="2200" b="1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분할 단계에서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입력 리스트의 원소들을 재배치하기 위해 </a:t>
            </a:r>
            <a:r>
              <a:rPr lang="ko-KR" altLang="en-US" sz="2200" b="1" dirty="0">
                <a:ea typeface="맑은 고딕" pitchFamily="50" charset="-127"/>
              </a:rPr>
              <a:t>대체</a:t>
            </a:r>
            <a:r>
              <a:rPr lang="en-US" altLang="ko-KR" sz="2200" dirty="0">
                <a:ea typeface="맑은 고딕" pitchFamily="50" charset="-127"/>
              </a:rPr>
              <a:t>(replace)</a:t>
            </a:r>
            <a:r>
              <a:rPr lang="ko-KR" altLang="en-US" sz="2200" dirty="0">
                <a:ea typeface="맑은 고딕" pitchFamily="50" charset="-127"/>
              </a:rPr>
              <a:t> 작업을 사용 </a:t>
            </a:r>
            <a:r>
              <a:rPr lang="en-US" altLang="ko-KR" sz="2200" dirty="0">
                <a:ea typeface="맑은 고딕" pitchFamily="50" charset="-127"/>
              </a:rPr>
              <a:t>– </a:t>
            </a:r>
            <a:r>
              <a:rPr lang="ko-KR" altLang="en-US" sz="2200" dirty="0">
                <a:ea typeface="맑은 고딕" pitchFamily="50" charset="-127"/>
              </a:rPr>
              <a:t>즉</a:t>
            </a:r>
            <a:r>
              <a:rPr lang="en-US" altLang="ko-KR" sz="2200" dirty="0">
                <a:ea typeface="맑은 고딕" pitchFamily="50" charset="-127"/>
              </a:rPr>
              <a:t>,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LT</a:t>
            </a:r>
            <a:r>
              <a:rPr lang="en-US" altLang="ko-KR" sz="1800" dirty="0">
                <a:ea typeface="맑은 고딕" pitchFamily="50" charset="-127"/>
              </a:rPr>
              <a:t> 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 </a:t>
            </a:r>
            <a:r>
              <a:rPr lang="ko-KR" altLang="en-US" sz="1800" dirty="0">
                <a:ea typeface="맑은 고딕" pitchFamily="50" charset="-127"/>
              </a:rPr>
              <a:t>보다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아래의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기준원소보다 작은 원소들</a:t>
            </a:r>
            <a:r>
              <a:rPr lang="en-US" altLang="ko-KR" sz="1800" dirty="0">
                <a:ea typeface="맑은 고딕" pitchFamily="50" charset="-127"/>
              </a:rPr>
              <a:t>)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EQ</a:t>
            </a:r>
            <a:r>
              <a:rPr lang="en-US" altLang="ko-KR" sz="1800" dirty="0">
                <a:ea typeface="맑은 고딕" pitchFamily="50" charset="-127"/>
              </a:rPr>
              <a:t> 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sz="1800" dirty="0">
                <a:ea typeface="맑은 고딕" pitchFamily="50" charset="-127"/>
              </a:rPr>
              <a:t>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 </a:t>
            </a:r>
            <a:r>
              <a:rPr lang="ko-KR" altLang="en-US" sz="1800" dirty="0">
                <a:ea typeface="맑은 고딕" pitchFamily="50" charset="-127"/>
              </a:rPr>
              <a:t>사이의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기준원소와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같은 원소들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GT</a:t>
            </a:r>
            <a:r>
              <a:rPr lang="en-US" altLang="ko-KR" sz="1800" dirty="0">
                <a:ea typeface="맑은 고딕" pitchFamily="50" charset="-127"/>
              </a:rPr>
              <a:t> 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 </a:t>
            </a:r>
            <a:r>
              <a:rPr lang="ko-KR" altLang="en-US" sz="1800" dirty="0">
                <a:ea typeface="맑은 고딕" pitchFamily="50" charset="-127"/>
              </a:rPr>
              <a:t>보다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위의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기준원소보다 큰 원소들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572000" y="1916832"/>
            <a:ext cx="3816424" cy="3083921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inPlaceQuickSort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position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with elements of 			position from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rearranged in 			increasing order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 position between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ko-KR" sz="18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inPlacePartition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inPlaceQuickSort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inPlaceQuickSort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11" name="내용 개체 틀 2"/>
          <p:cNvSpPr txBox="1">
            <a:spLocks/>
          </p:cNvSpPr>
          <p:nvPr/>
        </p:nvSpPr>
        <p:spPr bwMode="auto">
          <a:xfrm>
            <a:off x="4572000" y="5157192"/>
            <a:ext cx="38884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kumimoji="0" lang="ko-KR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재귀호출은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LT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</a:t>
            </a:r>
            <a:r>
              <a:rPr lang="en-US" altLang="ko-KR" sz="2200" b="1" i="1" kern="0" dirty="0">
                <a:latin typeface="Times New Roman" pitchFamily="18" charset="0"/>
                <a:ea typeface="맑은 고딕" pitchFamily="50" charset="-127"/>
              </a:rPr>
              <a:t>GT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부리스트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대해 수행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113" name="그룹 1112"/>
          <p:cNvGrpSpPr/>
          <p:nvPr/>
        </p:nvGrpSpPr>
        <p:grpSpPr>
          <a:xfrm>
            <a:off x="7114578" y="226218"/>
            <a:ext cx="1579044" cy="1618606"/>
            <a:chOff x="4879975" y="569913"/>
            <a:chExt cx="1457325" cy="1493837"/>
          </a:xfrm>
        </p:grpSpPr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5106988" y="844550"/>
              <a:ext cx="717550" cy="1012825"/>
            </a:xfrm>
            <a:custGeom>
              <a:avLst/>
              <a:gdLst>
                <a:gd name="T0" fmla="*/ 33 w 904"/>
                <a:gd name="T1" fmla="*/ 57 h 1276"/>
                <a:gd name="T2" fmla="*/ 89 w 904"/>
                <a:gd name="T3" fmla="*/ 141 h 1276"/>
                <a:gd name="T4" fmla="*/ 147 w 904"/>
                <a:gd name="T5" fmla="*/ 225 h 1276"/>
                <a:gd name="T6" fmla="*/ 204 w 904"/>
                <a:gd name="T7" fmla="*/ 308 h 1276"/>
                <a:gd name="T8" fmla="*/ 261 w 904"/>
                <a:gd name="T9" fmla="*/ 392 h 1276"/>
                <a:gd name="T10" fmla="*/ 318 w 904"/>
                <a:gd name="T11" fmla="*/ 476 h 1276"/>
                <a:gd name="T12" fmla="*/ 376 w 904"/>
                <a:gd name="T13" fmla="*/ 559 h 1276"/>
                <a:gd name="T14" fmla="*/ 435 w 904"/>
                <a:gd name="T15" fmla="*/ 643 h 1276"/>
                <a:gd name="T16" fmla="*/ 477 w 904"/>
                <a:gd name="T17" fmla="*/ 704 h 1276"/>
                <a:gd name="T18" fmla="*/ 505 w 904"/>
                <a:gd name="T19" fmla="*/ 745 h 1276"/>
                <a:gd name="T20" fmla="*/ 533 w 904"/>
                <a:gd name="T21" fmla="*/ 784 h 1276"/>
                <a:gd name="T22" fmla="*/ 560 w 904"/>
                <a:gd name="T23" fmla="*/ 824 h 1276"/>
                <a:gd name="T24" fmla="*/ 589 w 904"/>
                <a:gd name="T25" fmla="*/ 865 h 1276"/>
                <a:gd name="T26" fmla="*/ 617 w 904"/>
                <a:gd name="T27" fmla="*/ 905 h 1276"/>
                <a:gd name="T28" fmla="*/ 644 w 904"/>
                <a:gd name="T29" fmla="*/ 944 h 1276"/>
                <a:gd name="T30" fmla="*/ 672 w 904"/>
                <a:gd name="T31" fmla="*/ 984 h 1276"/>
                <a:gd name="T32" fmla="*/ 697 w 904"/>
                <a:gd name="T33" fmla="*/ 1021 h 1276"/>
                <a:gd name="T34" fmla="*/ 721 w 904"/>
                <a:gd name="T35" fmla="*/ 1056 h 1276"/>
                <a:gd name="T36" fmla="*/ 746 w 904"/>
                <a:gd name="T37" fmla="*/ 1090 h 1276"/>
                <a:gd name="T38" fmla="*/ 771 w 904"/>
                <a:gd name="T39" fmla="*/ 1125 h 1276"/>
                <a:gd name="T40" fmla="*/ 795 w 904"/>
                <a:gd name="T41" fmla="*/ 1158 h 1276"/>
                <a:gd name="T42" fmla="*/ 821 w 904"/>
                <a:gd name="T43" fmla="*/ 1192 h 1276"/>
                <a:gd name="T44" fmla="*/ 847 w 904"/>
                <a:gd name="T45" fmla="*/ 1224 h 1276"/>
                <a:gd name="T46" fmla="*/ 875 w 904"/>
                <a:gd name="T47" fmla="*/ 1256 h 1276"/>
                <a:gd name="T48" fmla="*/ 894 w 904"/>
                <a:gd name="T49" fmla="*/ 1275 h 1276"/>
                <a:gd name="T50" fmla="*/ 904 w 904"/>
                <a:gd name="T51" fmla="*/ 1275 h 1276"/>
                <a:gd name="T52" fmla="*/ 882 w 904"/>
                <a:gd name="T53" fmla="*/ 1234 h 1276"/>
                <a:gd name="T54" fmla="*/ 837 w 904"/>
                <a:gd name="T55" fmla="*/ 1170 h 1276"/>
                <a:gd name="T56" fmla="*/ 789 w 904"/>
                <a:gd name="T57" fmla="*/ 1107 h 1276"/>
                <a:gd name="T58" fmla="*/ 742 w 904"/>
                <a:gd name="T59" fmla="*/ 1044 h 1276"/>
                <a:gd name="T60" fmla="*/ 704 w 904"/>
                <a:gd name="T61" fmla="*/ 990 h 1276"/>
                <a:gd name="T62" fmla="*/ 673 w 904"/>
                <a:gd name="T63" fmla="*/ 948 h 1276"/>
                <a:gd name="T64" fmla="*/ 643 w 904"/>
                <a:gd name="T65" fmla="*/ 904 h 1276"/>
                <a:gd name="T66" fmla="*/ 613 w 904"/>
                <a:gd name="T67" fmla="*/ 860 h 1276"/>
                <a:gd name="T68" fmla="*/ 583 w 904"/>
                <a:gd name="T69" fmla="*/ 817 h 1276"/>
                <a:gd name="T70" fmla="*/ 553 w 904"/>
                <a:gd name="T71" fmla="*/ 774 h 1276"/>
                <a:gd name="T72" fmla="*/ 523 w 904"/>
                <a:gd name="T73" fmla="*/ 730 h 1276"/>
                <a:gd name="T74" fmla="*/ 493 w 904"/>
                <a:gd name="T75" fmla="*/ 687 h 1276"/>
                <a:gd name="T76" fmla="*/ 450 w 904"/>
                <a:gd name="T77" fmla="*/ 624 h 1276"/>
                <a:gd name="T78" fmla="*/ 393 w 904"/>
                <a:gd name="T79" fmla="*/ 542 h 1276"/>
                <a:gd name="T80" fmla="*/ 337 w 904"/>
                <a:gd name="T81" fmla="*/ 460 h 1276"/>
                <a:gd name="T82" fmla="*/ 280 w 904"/>
                <a:gd name="T83" fmla="*/ 377 h 1276"/>
                <a:gd name="T84" fmla="*/ 223 w 904"/>
                <a:gd name="T85" fmla="*/ 295 h 1276"/>
                <a:gd name="T86" fmla="*/ 166 w 904"/>
                <a:gd name="T87" fmla="*/ 214 h 1276"/>
                <a:gd name="T88" fmla="*/ 107 w 904"/>
                <a:gd name="T89" fmla="*/ 132 h 1276"/>
                <a:gd name="T90" fmla="*/ 50 w 904"/>
                <a:gd name="T91" fmla="*/ 50 h 1276"/>
                <a:gd name="T92" fmla="*/ 12 w 904"/>
                <a:gd name="T93" fmla="*/ 3 h 1276"/>
                <a:gd name="T94" fmla="*/ 0 w 904"/>
                <a:gd name="T95" fmla="*/ 4 h 1276"/>
                <a:gd name="T96" fmla="*/ 4 w 904"/>
                <a:gd name="T97" fmla="*/ 14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4" h="1276">
                  <a:moveTo>
                    <a:pt x="4" y="14"/>
                  </a:moveTo>
                  <a:lnTo>
                    <a:pt x="33" y="57"/>
                  </a:lnTo>
                  <a:lnTo>
                    <a:pt x="61" y="98"/>
                  </a:lnTo>
                  <a:lnTo>
                    <a:pt x="89" y="141"/>
                  </a:lnTo>
                  <a:lnTo>
                    <a:pt x="118" y="182"/>
                  </a:lnTo>
                  <a:lnTo>
                    <a:pt x="147" y="225"/>
                  </a:lnTo>
                  <a:lnTo>
                    <a:pt x="175" y="267"/>
                  </a:lnTo>
                  <a:lnTo>
                    <a:pt x="204" y="308"/>
                  </a:lnTo>
                  <a:lnTo>
                    <a:pt x="232" y="351"/>
                  </a:lnTo>
                  <a:lnTo>
                    <a:pt x="261" y="392"/>
                  </a:lnTo>
                  <a:lnTo>
                    <a:pt x="289" y="434"/>
                  </a:lnTo>
                  <a:lnTo>
                    <a:pt x="318" y="476"/>
                  </a:lnTo>
                  <a:lnTo>
                    <a:pt x="347" y="518"/>
                  </a:lnTo>
                  <a:lnTo>
                    <a:pt x="376" y="559"/>
                  </a:lnTo>
                  <a:lnTo>
                    <a:pt x="406" y="602"/>
                  </a:lnTo>
                  <a:lnTo>
                    <a:pt x="435" y="643"/>
                  </a:lnTo>
                  <a:lnTo>
                    <a:pt x="463" y="685"/>
                  </a:lnTo>
                  <a:lnTo>
                    <a:pt x="477" y="704"/>
                  </a:lnTo>
                  <a:lnTo>
                    <a:pt x="491" y="725"/>
                  </a:lnTo>
                  <a:lnTo>
                    <a:pt x="505" y="745"/>
                  </a:lnTo>
                  <a:lnTo>
                    <a:pt x="519" y="764"/>
                  </a:lnTo>
                  <a:lnTo>
                    <a:pt x="533" y="784"/>
                  </a:lnTo>
                  <a:lnTo>
                    <a:pt x="546" y="805"/>
                  </a:lnTo>
                  <a:lnTo>
                    <a:pt x="560" y="824"/>
                  </a:lnTo>
                  <a:lnTo>
                    <a:pt x="575" y="844"/>
                  </a:lnTo>
                  <a:lnTo>
                    <a:pt x="589" y="865"/>
                  </a:lnTo>
                  <a:lnTo>
                    <a:pt x="603" y="884"/>
                  </a:lnTo>
                  <a:lnTo>
                    <a:pt x="617" y="905"/>
                  </a:lnTo>
                  <a:lnTo>
                    <a:pt x="630" y="924"/>
                  </a:lnTo>
                  <a:lnTo>
                    <a:pt x="644" y="944"/>
                  </a:lnTo>
                  <a:lnTo>
                    <a:pt x="658" y="964"/>
                  </a:lnTo>
                  <a:lnTo>
                    <a:pt x="672" y="984"/>
                  </a:lnTo>
                  <a:lnTo>
                    <a:pt x="686" y="1004"/>
                  </a:lnTo>
                  <a:lnTo>
                    <a:pt x="697" y="1021"/>
                  </a:lnTo>
                  <a:lnTo>
                    <a:pt x="710" y="1039"/>
                  </a:lnTo>
                  <a:lnTo>
                    <a:pt x="721" y="1056"/>
                  </a:lnTo>
                  <a:lnTo>
                    <a:pt x="734" y="1073"/>
                  </a:lnTo>
                  <a:lnTo>
                    <a:pt x="746" y="1090"/>
                  </a:lnTo>
                  <a:lnTo>
                    <a:pt x="758" y="1108"/>
                  </a:lnTo>
                  <a:lnTo>
                    <a:pt x="771" y="1125"/>
                  </a:lnTo>
                  <a:lnTo>
                    <a:pt x="783" y="1141"/>
                  </a:lnTo>
                  <a:lnTo>
                    <a:pt x="795" y="1158"/>
                  </a:lnTo>
                  <a:lnTo>
                    <a:pt x="808" y="1176"/>
                  </a:lnTo>
                  <a:lnTo>
                    <a:pt x="821" y="1192"/>
                  </a:lnTo>
                  <a:lnTo>
                    <a:pt x="834" y="1208"/>
                  </a:lnTo>
                  <a:lnTo>
                    <a:pt x="847" y="1224"/>
                  </a:lnTo>
                  <a:lnTo>
                    <a:pt x="861" y="1240"/>
                  </a:lnTo>
                  <a:lnTo>
                    <a:pt x="875" y="1256"/>
                  </a:lnTo>
                  <a:lnTo>
                    <a:pt x="889" y="1271"/>
                  </a:lnTo>
                  <a:lnTo>
                    <a:pt x="894" y="1275"/>
                  </a:lnTo>
                  <a:lnTo>
                    <a:pt x="900" y="1276"/>
                  </a:lnTo>
                  <a:lnTo>
                    <a:pt x="904" y="1275"/>
                  </a:lnTo>
                  <a:lnTo>
                    <a:pt x="902" y="1268"/>
                  </a:lnTo>
                  <a:lnTo>
                    <a:pt x="882" y="1234"/>
                  </a:lnTo>
                  <a:lnTo>
                    <a:pt x="859" y="1202"/>
                  </a:lnTo>
                  <a:lnTo>
                    <a:pt x="837" y="1170"/>
                  </a:lnTo>
                  <a:lnTo>
                    <a:pt x="812" y="1139"/>
                  </a:lnTo>
                  <a:lnTo>
                    <a:pt x="789" y="1107"/>
                  </a:lnTo>
                  <a:lnTo>
                    <a:pt x="765" y="1075"/>
                  </a:lnTo>
                  <a:lnTo>
                    <a:pt x="742" y="1044"/>
                  </a:lnTo>
                  <a:lnTo>
                    <a:pt x="719" y="1012"/>
                  </a:lnTo>
                  <a:lnTo>
                    <a:pt x="704" y="990"/>
                  </a:lnTo>
                  <a:lnTo>
                    <a:pt x="688" y="968"/>
                  </a:lnTo>
                  <a:lnTo>
                    <a:pt x="673" y="948"/>
                  </a:lnTo>
                  <a:lnTo>
                    <a:pt x="658" y="926"/>
                  </a:lnTo>
                  <a:lnTo>
                    <a:pt x="643" y="904"/>
                  </a:lnTo>
                  <a:lnTo>
                    <a:pt x="628" y="882"/>
                  </a:lnTo>
                  <a:lnTo>
                    <a:pt x="613" y="860"/>
                  </a:lnTo>
                  <a:lnTo>
                    <a:pt x="598" y="838"/>
                  </a:lnTo>
                  <a:lnTo>
                    <a:pt x="583" y="817"/>
                  </a:lnTo>
                  <a:lnTo>
                    <a:pt x="568" y="795"/>
                  </a:lnTo>
                  <a:lnTo>
                    <a:pt x="553" y="774"/>
                  </a:lnTo>
                  <a:lnTo>
                    <a:pt x="538" y="752"/>
                  </a:lnTo>
                  <a:lnTo>
                    <a:pt x="523" y="730"/>
                  </a:lnTo>
                  <a:lnTo>
                    <a:pt x="508" y="709"/>
                  </a:lnTo>
                  <a:lnTo>
                    <a:pt x="493" y="687"/>
                  </a:lnTo>
                  <a:lnTo>
                    <a:pt x="478" y="665"/>
                  </a:lnTo>
                  <a:lnTo>
                    <a:pt x="450" y="624"/>
                  </a:lnTo>
                  <a:lnTo>
                    <a:pt x="422" y="583"/>
                  </a:lnTo>
                  <a:lnTo>
                    <a:pt x="393" y="542"/>
                  </a:lnTo>
                  <a:lnTo>
                    <a:pt x="365" y="500"/>
                  </a:lnTo>
                  <a:lnTo>
                    <a:pt x="337" y="460"/>
                  </a:lnTo>
                  <a:lnTo>
                    <a:pt x="309" y="419"/>
                  </a:lnTo>
                  <a:lnTo>
                    <a:pt x="280" y="377"/>
                  </a:lnTo>
                  <a:lnTo>
                    <a:pt x="251" y="336"/>
                  </a:lnTo>
                  <a:lnTo>
                    <a:pt x="223" y="295"/>
                  </a:lnTo>
                  <a:lnTo>
                    <a:pt x="195" y="254"/>
                  </a:lnTo>
                  <a:lnTo>
                    <a:pt x="166" y="214"/>
                  </a:lnTo>
                  <a:lnTo>
                    <a:pt x="137" y="172"/>
                  </a:lnTo>
                  <a:lnTo>
                    <a:pt x="107" y="132"/>
                  </a:lnTo>
                  <a:lnTo>
                    <a:pt x="79" y="90"/>
                  </a:lnTo>
                  <a:lnTo>
                    <a:pt x="50" y="50"/>
                  </a:lnTo>
                  <a:lnTo>
                    <a:pt x="20" y="10"/>
                  </a:lnTo>
                  <a:lnTo>
                    <a:pt x="12" y="3"/>
                  </a:lnTo>
                  <a:lnTo>
                    <a:pt x="5" y="0"/>
                  </a:lnTo>
                  <a:lnTo>
                    <a:pt x="0" y="4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4879975" y="685800"/>
              <a:ext cx="1098550" cy="1341438"/>
            </a:xfrm>
            <a:custGeom>
              <a:avLst/>
              <a:gdLst>
                <a:gd name="T0" fmla="*/ 1359 w 1384"/>
                <a:gd name="T1" fmla="*/ 588 h 1690"/>
                <a:gd name="T2" fmla="*/ 1301 w 1384"/>
                <a:gd name="T3" fmla="*/ 418 h 1690"/>
                <a:gd name="T4" fmla="*/ 1210 w 1384"/>
                <a:gd name="T5" fmla="*/ 263 h 1690"/>
                <a:gd name="T6" fmla="*/ 1090 w 1384"/>
                <a:gd name="T7" fmla="*/ 132 h 1690"/>
                <a:gd name="T8" fmla="*/ 988 w 1384"/>
                <a:gd name="T9" fmla="*/ 60 h 1690"/>
                <a:gd name="T10" fmla="*/ 889 w 1384"/>
                <a:gd name="T11" fmla="*/ 21 h 1690"/>
                <a:gd name="T12" fmla="*/ 786 w 1384"/>
                <a:gd name="T13" fmla="*/ 1 h 1690"/>
                <a:gd name="T14" fmla="*/ 682 w 1384"/>
                <a:gd name="T15" fmla="*/ 2 h 1690"/>
                <a:gd name="T16" fmla="*/ 579 w 1384"/>
                <a:gd name="T17" fmla="*/ 22 h 1690"/>
                <a:gd name="T18" fmla="*/ 479 w 1384"/>
                <a:gd name="T19" fmla="*/ 57 h 1690"/>
                <a:gd name="T20" fmla="*/ 383 w 1384"/>
                <a:gd name="T21" fmla="*/ 108 h 1690"/>
                <a:gd name="T22" fmla="*/ 296 w 1384"/>
                <a:gd name="T23" fmla="*/ 172 h 1690"/>
                <a:gd name="T24" fmla="*/ 91 w 1384"/>
                <a:gd name="T25" fmla="*/ 440 h 1690"/>
                <a:gd name="T26" fmla="*/ 0 w 1384"/>
                <a:gd name="T27" fmla="*/ 842 h 1690"/>
                <a:gd name="T28" fmla="*/ 87 w 1384"/>
                <a:gd name="T29" fmla="*/ 1244 h 1690"/>
                <a:gd name="T30" fmla="*/ 345 w 1384"/>
                <a:gd name="T31" fmla="*/ 1562 h 1690"/>
                <a:gd name="T32" fmla="*/ 559 w 1384"/>
                <a:gd name="T33" fmla="*/ 1667 h 1690"/>
                <a:gd name="T34" fmla="*/ 733 w 1384"/>
                <a:gd name="T35" fmla="*/ 1690 h 1690"/>
                <a:gd name="T36" fmla="*/ 907 w 1384"/>
                <a:gd name="T37" fmla="*/ 1665 h 1690"/>
                <a:gd name="T38" fmla="*/ 1067 w 1384"/>
                <a:gd name="T39" fmla="*/ 1593 h 1690"/>
                <a:gd name="T40" fmla="*/ 1211 w 1384"/>
                <a:gd name="T41" fmla="*/ 1468 h 1690"/>
                <a:gd name="T42" fmla="*/ 1313 w 1384"/>
                <a:gd name="T43" fmla="*/ 1300 h 1690"/>
                <a:gd name="T44" fmla="*/ 1369 w 1384"/>
                <a:gd name="T45" fmla="*/ 1109 h 1690"/>
                <a:gd name="T46" fmla="*/ 1384 w 1384"/>
                <a:gd name="T47" fmla="*/ 915 h 1690"/>
                <a:gd name="T48" fmla="*/ 1367 w 1384"/>
                <a:gd name="T49" fmla="*/ 851 h 1690"/>
                <a:gd name="T50" fmla="*/ 1353 w 1384"/>
                <a:gd name="T51" fmla="*/ 1043 h 1690"/>
                <a:gd name="T52" fmla="*/ 1288 w 1384"/>
                <a:gd name="T53" fmla="*/ 1280 h 1690"/>
                <a:gd name="T54" fmla="*/ 1159 w 1384"/>
                <a:gd name="T55" fmla="*/ 1482 h 1690"/>
                <a:gd name="T56" fmla="*/ 959 w 1384"/>
                <a:gd name="T57" fmla="*/ 1621 h 1690"/>
                <a:gd name="T58" fmla="*/ 799 w 1384"/>
                <a:gd name="T59" fmla="*/ 1665 h 1690"/>
                <a:gd name="T60" fmla="*/ 672 w 1384"/>
                <a:gd name="T61" fmla="*/ 1668 h 1690"/>
                <a:gd name="T62" fmla="*/ 552 w 1384"/>
                <a:gd name="T63" fmla="*/ 1646 h 1690"/>
                <a:gd name="T64" fmla="*/ 439 w 1384"/>
                <a:gd name="T65" fmla="*/ 1600 h 1690"/>
                <a:gd name="T66" fmla="*/ 337 w 1384"/>
                <a:gd name="T67" fmla="*/ 1534 h 1690"/>
                <a:gd name="T68" fmla="*/ 245 w 1384"/>
                <a:gd name="T69" fmla="*/ 1449 h 1690"/>
                <a:gd name="T70" fmla="*/ 166 w 1384"/>
                <a:gd name="T71" fmla="*/ 1350 h 1690"/>
                <a:gd name="T72" fmla="*/ 104 w 1384"/>
                <a:gd name="T73" fmla="*/ 1239 h 1690"/>
                <a:gd name="T74" fmla="*/ 36 w 1384"/>
                <a:gd name="T75" fmla="*/ 1038 h 1690"/>
                <a:gd name="T76" fmla="*/ 20 w 1384"/>
                <a:gd name="T77" fmla="*/ 803 h 1690"/>
                <a:gd name="T78" fmla="*/ 65 w 1384"/>
                <a:gd name="T79" fmla="*/ 573 h 1690"/>
                <a:gd name="T80" fmla="*/ 167 w 1384"/>
                <a:gd name="T81" fmla="*/ 357 h 1690"/>
                <a:gd name="T82" fmla="*/ 265 w 1384"/>
                <a:gd name="T83" fmla="*/ 234 h 1690"/>
                <a:gd name="T84" fmla="*/ 363 w 1384"/>
                <a:gd name="T85" fmla="*/ 150 h 1690"/>
                <a:gd name="T86" fmla="*/ 473 w 1384"/>
                <a:gd name="T87" fmla="*/ 84 h 1690"/>
                <a:gd name="T88" fmla="*/ 591 w 1384"/>
                <a:gd name="T89" fmla="*/ 40 h 1690"/>
                <a:gd name="T90" fmla="*/ 715 w 1384"/>
                <a:gd name="T91" fmla="*/ 19 h 1690"/>
                <a:gd name="T92" fmla="*/ 838 w 1384"/>
                <a:gd name="T93" fmla="*/ 25 h 1690"/>
                <a:gd name="T94" fmla="*/ 958 w 1384"/>
                <a:gd name="T95" fmla="*/ 60 h 1690"/>
                <a:gd name="T96" fmla="*/ 1071 w 1384"/>
                <a:gd name="T97" fmla="*/ 125 h 1690"/>
                <a:gd name="T98" fmla="*/ 1180 w 1384"/>
                <a:gd name="T99" fmla="*/ 231 h 1690"/>
                <a:gd name="T100" fmla="*/ 1269 w 1384"/>
                <a:gd name="T101" fmla="*/ 366 h 1690"/>
                <a:gd name="T102" fmla="*/ 1332 w 1384"/>
                <a:gd name="T103" fmla="*/ 516 h 1690"/>
                <a:gd name="T104" fmla="*/ 1366 w 1384"/>
                <a:gd name="T105" fmla="*/ 672 h 1690"/>
                <a:gd name="T106" fmla="*/ 1376 w 1384"/>
                <a:gd name="T107" fmla="*/ 719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4" h="1690">
                  <a:moveTo>
                    <a:pt x="1377" y="718"/>
                  </a:moveTo>
                  <a:lnTo>
                    <a:pt x="1374" y="674"/>
                  </a:lnTo>
                  <a:lnTo>
                    <a:pt x="1368" y="630"/>
                  </a:lnTo>
                  <a:lnTo>
                    <a:pt x="1359" y="588"/>
                  </a:lnTo>
                  <a:lnTo>
                    <a:pt x="1348" y="544"/>
                  </a:lnTo>
                  <a:lnTo>
                    <a:pt x="1335" y="501"/>
                  </a:lnTo>
                  <a:lnTo>
                    <a:pt x="1320" y="460"/>
                  </a:lnTo>
                  <a:lnTo>
                    <a:pt x="1301" y="418"/>
                  </a:lnTo>
                  <a:lnTo>
                    <a:pt x="1282" y="378"/>
                  </a:lnTo>
                  <a:lnTo>
                    <a:pt x="1260" y="339"/>
                  </a:lnTo>
                  <a:lnTo>
                    <a:pt x="1237" y="299"/>
                  </a:lnTo>
                  <a:lnTo>
                    <a:pt x="1210" y="263"/>
                  </a:lnTo>
                  <a:lnTo>
                    <a:pt x="1184" y="228"/>
                  </a:lnTo>
                  <a:lnTo>
                    <a:pt x="1154" y="195"/>
                  </a:lnTo>
                  <a:lnTo>
                    <a:pt x="1123" y="162"/>
                  </a:lnTo>
                  <a:lnTo>
                    <a:pt x="1090" y="132"/>
                  </a:lnTo>
                  <a:lnTo>
                    <a:pt x="1057" y="105"/>
                  </a:lnTo>
                  <a:lnTo>
                    <a:pt x="1034" y="89"/>
                  </a:lnTo>
                  <a:lnTo>
                    <a:pt x="1011" y="74"/>
                  </a:lnTo>
                  <a:lnTo>
                    <a:pt x="988" y="60"/>
                  </a:lnTo>
                  <a:lnTo>
                    <a:pt x="964" y="48"/>
                  </a:lnTo>
                  <a:lnTo>
                    <a:pt x="939" y="37"/>
                  </a:lnTo>
                  <a:lnTo>
                    <a:pt x="914" y="28"/>
                  </a:lnTo>
                  <a:lnTo>
                    <a:pt x="889" y="21"/>
                  </a:lnTo>
                  <a:lnTo>
                    <a:pt x="863" y="14"/>
                  </a:lnTo>
                  <a:lnTo>
                    <a:pt x="838" y="8"/>
                  </a:lnTo>
                  <a:lnTo>
                    <a:pt x="813" y="4"/>
                  </a:lnTo>
                  <a:lnTo>
                    <a:pt x="786" y="1"/>
                  </a:lnTo>
                  <a:lnTo>
                    <a:pt x="761" y="0"/>
                  </a:lnTo>
                  <a:lnTo>
                    <a:pt x="734" y="0"/>
                  </a:lnTo>
                  <a:lnTo>
                    <a:pt x="708" y="1"/>
                  </a:lnTo>
                  <a:lnTo>
                    <a:pt x="682" y="2"/>
                  </a:lnTo>
                  <a:lnTo>
                    <a:pt x="656" y="6"/>
                  </a:lnTo>
                  <a:lnTo>
                    <a:pt x="631" y="10"/>
                  </a:lnTo>
                  <a:lnTo>
                    <a:pt x="604" y="16"/>
                  </a:lnTo>
                  <a:lnTo>
                    <a:pt x="579" y="22"/>
                  </a:lnTo>
                  <a:lnTo>
                    <a:pt x="553" y="30"/>
                  </a:lnTo>
                  <a:lnTo>
                    <a:pt x="528" y="38"/>
                  </a:lnTo>
                  <a:lnTo>
                    <a:pt x="503" y="47"/>
                  </a:lnTo>
                  <a:lnTo>
                    <a:pt x="479" y="57"/>
                  </a:lnTo>
                  <a:lnTo>
                    <a:pt x="453" y="69"/>
                  </a:lnTo>
                  <a:lnTo>
                    <a:pt x="430" y="81"/>
                  </a:lnTo>
                  <a:lnTo>
                    <a:pt x="406" y="94"/>
                  </a:lnTo>
                  <a:lnTo>
                    <a:pt x="383" y="108"/>
                  </a:lnTo>
                  <a:lnTo>
                    <a:pt x="361" y="122"/>
                  </a:lnTo>
                  <a:lnTo>
                    <a:pt x="339" y="138"/>
                  </a:lnTo>
                  <a:lnTo>
                    <a:pt x="317" y="154"/>
                  </a:lnTo>
                  <a:lnTo>
                    <a:pt x="296" y="172"/>
                  </a:lnTo>
                  <a:lnTo>
                    <a:pt x="277" y="189"/>
                  </a:lnTo>
                  <a:lnTo>
                    <a:pt x="203" y="265"/>
                  </a:lnTo>
                  <a:lnTo>
                    <a:pt x="142" y="350"/>
                  </a:lnTo>
                  <a:lnTo>
                    <a:pt x="91" y="440"/>
                  </a:lnTo>
                  <a:lnTo>
                    <a:pt x="51" y="537"/>
                  </a:lnTo>
                  <a:lnTo>
                    <a:pt x="23" y="636"/>
                  </a:lnTo>
                  <a:lnTo>
                    <a:pt x="6" y="738"/>
                  </a:lnTo>
                  <a:lnTo>
                    <a:pt x="0" y="842"/>
                  </a:lnTo>
                  <a:lnTo>
                    <a:pt x="6" y="946"/>
                  </a:lnTo>
                  <a:lnTo>
                    <a:pt x="21" y="1048"/>
                  </a:lnTo>
                  <a:lnTo>
                    <a:pt x="49" y="1149"/>
                  </a:lnTo>
                  <a:lnTo>
                    <a:pt x="87" y="1244"/>
                  </a:lnTo>
                  <a:lnTo>
                    <a:pt x="135" y="1334"/>
                  </a:lnTo>
                  <a:lnTo>
                    <a:pt x="194" y="1418"/>
                  </a:lnTo>
                  <a:lnTo>
                    <a:pt x="264" y="1495"/>
                  </a:lnTo>
                  <a:lnTo>
                    <a:pt x="345" y="1562"/>
                  </a:lnTo>
                  <a:lnTo>
                    <a:pt x="436" y="1619"/>
                  </a:lnTo>
                  <a:lnTo>
                    <a:pt x="476" y="1638"/>
                  </a:lnTo>
                  <a:lnTo>
                    <a:pt x="518" y="1654"/>
                  </a:lnTo>
                  <a:lnTo>
                    <a:pt x="559" y="1667"/>
                  </a:lnTo>
                  <a:lnTo>
                    <a:pt x="602" y="1678"/>
                  </a:lnTo>
                  <a:lnTo>
                    <a:pt x="646" y="1684"/>
                  </a:lnTo>
                  <a:lnTo>
                    <a:pt x="689" y="1689"/>
                  </a:lnTo>
                  <a:lnTo>
                    <a:pt x="733" y="1690"/>
                  </a:lnTo>
                  <a:lnTo>
                    <a:pt x="777" y="1688"/>
                  </a:lnTo>
                  <a:lnTo>
                    <a:pt x="821" y="1683"/>
                  </a:lnTo>
                  <a:lnTo>
                    <a:pt x="864" y="1675"/>
                  </a:lnTo>
                  <a:lnTo>
                    <a:pt x="907" y="1665"/>
                  </a:lnTo>
                  <a:lnTo>
                    <a:pt x="949" y="1651"/>
                  </a:lnTo>
                  <a:lnTo>
                    <a:pt x="990" y="1635"/>
                  </a:lnTo>
                  <a:lnTo>
                    <a:pt x="1029" y="1615"/>
                  </a:lnTo>
                  <a:lnTo>
                    <a:pt x="1067" y="1593"/>
                  </a:lnTo>
                  <a:lnTo>
                    <a:pt x="1104" y="1569"/>
                  </a:lnTo>
                  <a:lnTo>
                    <a:pt x="1143" y="1538"/>
                  </a:lnTo>
                  <a:lnTo>
                    <a:pt x="1179" y="1504"/>
                  </a:lnTo>
                  <a:lnTo>
                    <a:pt x="1211" y="1468"/>
                  </a:lnTo>
                  <a:lnTo>
                    <a:pt x="1241" y="1429"/>
                  </a:lnTo>
                  <a:lnTo>
                    <a:pt x="1268" y="1387"/>
                  </a:lnTo>
                  <a:lnTo>
                    <a:pt x="1292" y="1345"/>
                  </a:lnTo>
                  <a:lnTo>
                    <a:pt x="1313" y="1300"/>
                  </a:lnTo>
                  <a:lnTo>
                    <a:pt x="1331" y="1254"/>
                  </a:lnTo>
                  <a:lnTo>
                    <a:pt x="1346" y="1206"/>
                  </a:lnTo>
                  <a:lnTo>
                    <a:pt x="1359" y="1159"/>
                  </a:lnTo>
                  <a:lnTo>
                    <a:pt x="1369" y="1109"/>
                  </a:lnTo>
                  <a:lnTo>
                    <a:pt x="1376" y="1061"/>
                  </a:lnTo>
                  <a:lnTo>
                    <a:pt x="1381" y="1012"/>
                  </a:lnTo>
                  <a:lnTo>
                    <a:pt x="1384" y="963"/>
                  </a:lnTo>
                  <a:lnTo>
                    <a:pt x="1384" y="915"/>
                  </a:lnTo>
                  <a:lnTo>
                    <a:pt x="1382" y="866"/>
                  </a:lnTo>
                  <a:lnTo>
                    <a:pt x="1379" y="861"/>
                  </a:lnTo>
                  <a:lnTo>
                    <a:pt x="1373" y="854"/>
                  </a:lnTo>
                  <a:lnTo>
                    <a:pt x="1367" y="851"/>
                  </a:lnTo>
                  <a:lnTo>
                    <a:pt x="1364" y="855"/>
                  </a:lnTo>
                  <a:lnTo>
                    <a:pt x="1364" y="917"/>
                  </a:lnTo>
                  <a:lnTo>
                    <a:pt x="1361" y="980"/>
                  </a:lnTo>
                  <a:lnTo>
                    <a:pt x="1353" y="1043"/>
                  </a:lnTo>
                  <a:lnTo>
                    <a:pt x="1343" y="1104"/>
                  </a:lnTo>
                  <a:lnTo>
                    <a:pt x="1329" y="1165"/>
                  </a:lnTo>
                  <a:lnTo>
                    <a:pt x="1310" y="1224"/>
                  </a:lnTo>
                  <a:lnTo>
                    <a:pt x="1288" y="1280"/>
                  </a:lnTo>
                  <a:lnTo>
                    <a:pt x="1263" y="1335"/>
                  </a:lnTo>
                  <a:lnTo>
                    <a:pt x="1233" y="1387"/>
                  </a:lnTo>
                  <a:lnTo>
                    <a:pt x="1199" y="1436"/>
                  </a:lnTo>
                  <a:lnTo>
                    <a:pt x="1159" y="1482"/>
                  </a:lnTo>
                  <a:lnTo>
                    <a:pt x="1117" y="1523"/>
                  </a:lnTo>
                  <a:lnTo>
                    <a:pt x="1068" y="1561"/>
                  </a:lnTo>
                  <a:lnTo>
                    <a:pt x="1017" y="1593"/>
                  </a:lnTo>
                  <a:lnTo>
                    <a:pt x="959" y="1621"/>
                  </a:lnTo>
                  <a:lnTo>
                    <a:pt x="897" y="1644"/>
                  </a:lnTo>
                  <a:lnTo>
                    <a:pt x="863" y="1653"/>
                  </a:lnTo>
                  <a:lnTo>
                    <a:pt x="831" y="1660"/>
                  </a:lnTo>
                  <a:lnTo>
                    <a:pt x="799" y="1665"/>
                  </a:lnTo>
                  <a:lnTo>
                    <a:pt x="767" y="1668"/>
                  </a:lnTo>
                  <a:lnTo>
                    <a:pt x="735" y="1671"/>
                  </a:lnTo>
                  <a:lnTo>
                    <a:pt x="703" y="1671"/>
                  </a:lnTo>
                  <a:lnTo>
                    <a:pt x="672" y="1668"/>
                  </a:lnTo>
                  <a:lnTo>
                    <a:pt x="642" y="1665"/>
                  </a:lnTo>
                  <a:lnTo>
                    <a:pt x="611" y="1660"/>
                  </a:lnTo>
                  <a:lnTo>
                    <a:pt x="581" y="1654"/>
                  </a:lnTo>
                  <a:lnTo>
                    <a:pt x="552" y="1646"/>
                  </a:lnTo>
                  <a:lnTo>
                    <a:pt x="523" y="1636"/>
                  </a:lnTo>
                  <a:lnTo>
                    <a:pt x="495" y="1626"/>
                  </a:lnTo>
                  <a:lnTo>
                    <a:pt x="467" y="1613"/>
                  </a:lnTo>
                  <a:lnTo>
                    <a:pt x="439" y="1600"/>
                  </a:lnTo>
                  <a:lnTo>
                    <a:pt x="413" y="1585"/>
                  </a:lnTo>
                  <a:lnTo>
                    <a:pt x="386" y="1569"/>
                  </a:lnTo>
                  <a:lnTo>
                    <a:pt x="361" y="1552"/>
                  </a:lnTo>
                  <a:lnTo>
                    <a:pt x="337" y="1534"/>
                  </a:lnTo>
                  <a:lnTo>
                    <a:pt x="313" y="1514"/>
                  </a:lnTo>
                  <a:lnTo>
                    <a:pt x="290" y="1493"/>
                  </a:lnTo>
                  <a:lnTo>
                    <a:pt x="267" y="1471"/>
                  </a:lnTo>
                  <a:lnTo>
                    <a:pt x="245" y="1449"/>
                  </a:lnTo>
                  <a:lnTo>
                    <a:pt x="224" y="1425"/>
                  </a:lnTo>
                  <a:lnTo>
                    <a:pt x="204" y="1401"/>
                  </a:lnTo>
                  <a:lnTo>
                    <a:pt x="185" y="1376"/>
                  </a:lnTo>
                  <a:lnTo>
                    <a:pt x="166" y="1350"/>
                  </a:lnTo>
                  <a:lnTo>
                    <a:pt x="149" y="1324"/>
                  </a:lnTo>
                  <a:lnTo>
                    <a:pt x="133" y="1296"/>
                  </a:lnTo>
                  <a:lnTo>
                    <a:pt x="118" y="1267"/>
                  </a:lnTo>
                  <a:lnTo>
                    <a:pt x="104" y="1239"/>
                  </a:lnTo>
                  <a:lnTo>
                    <a:pt x="90" y="1210"/>
                  </a:lnTo>
                  <a:lnTo>
                    <a:pt x="68" y="1153"/>
                  </a:lnTo>
                  <a:lnTo>
                    <a:pt x="50" y="1096"/>
                  </a:lnTo>
                  <a:lnTo>
                    <a:pt x="36" y="1038"/>
                  </a:lnTo>
                  <a:lnTo>
                    <a:pt x="26" y="979"/>
                  </a:lnTo>
                  <a:lnTo>
                    <a:pt x="20" y="921"/>
                  </a:lnTo>
                  <a:lnTo>
                    <a:pt x="18" y="862"/>
                  </a:lnTo>
                  <a:lnTo>
                    <a:pt x="20" y="803"/>
                  </a:lnTo>
                  <a:lnTo>
                    <a:pt x="26" y="744"/>
                  </a:lnTo>
                  <a:lnTo>
                    <a:pt x="35" y="687"/>
                  </a:lnTo>
                  <a:lnTo>
                    <a:pt x="48" y="629"/>
                  </a:lnTo>
                  <a:lnTo>
                    <a:pt x="65" y="573"/>
                  </a:lnTo>
                  <a:lnTo>
                    <a:pt x="86" y="516"/>
                  </a:lnTo>
                  <a:lnTo>
                    <a:pt x="109" y="462"/>
                  </a:lnTo>
                  <a:lnTo>
                    <a:pt x="136" y="409"/>
                  </a:lnTo>
                  <a:lnTo>
                    <a:pt x="167" y="357"/>
                  </a:lnTo>
                  <a:lnTo>
                    <a:pt x="202" y="308"/>
                  </a:lnTo>
                  <a:lnTo>
                    <a:pt x="222" y="282"/>
                  </a:lnTo>
                  <a:lnTo>
                    <a:pt x="243" y="257"/>
                  </a:lnTo>
                  <a:lnTo>
                    <a:pt x="265" y="234"/>
                  </a:lnTo>
                  <a:lnTo>
                    <a:pt x="288" y="211"/>
                  </a:lnTo>
                  <a:lnTo>
                    <a:pt x="313" y="189"/>
                  </a:lnTo>
                  <a:lnTo>
                    <a:pt x="338" y="168"/>
                  </a:lnTo>
                  <a:lnTo>
                    <a:pt x="363" y="150"/>
                  </a:lnTo>
                  <a:lnTo>
                    <a:pt x="390" y="131"/>
                  </a:lnTo>
                  <a:lnTo>
                    <a:pt x="417" y="114"/>
                  </a:lnTo>
                  <a:lnTo>
                    <a:pt x="445" y="98"/>
                  </a:lnTo>
                  <a:lnTo>
                    <a:pt x="473" y="84"/>
                  </a:lnTo>
                  <a:lnTo>
                    <a:pt x="503" y="71"/>
                  </a:lnTo>
                  <a:lnTo>
                    <a:pt x="532" y="59"/>
                  </a:lnTo>
                  <a:lnTo>
                    <a:pt x="561" y="48"/>
                  </a:lnTo>
                  <a:lnTo>
                    <a:pt x="591" y="40"/>
                  </a:lnTo>
                  <a:lnTo>
                    <a:pt x="623" y="32"/>
                  </a:lnTo>
                  <a:lnTo>
                    <a:pt x="652" y="26"/>
                  </a:lnTo>
                  <a:lnTo>
                    <a:pt x="684" y="23"/>
                  </a:lnTo>
                  <a:lnTo>
                    <a:pt x="715" y="19"/>
                  </a:lnTo>
                  <a:lnTo>
                    <a:pt x="745" y="18"/>
                  </a:lnTo>
                  <a:lnTo>
                    <a:pt x="776" y="19"/>
                  </a:lnTo>
                  <a:lnTo>
                    <a:pt x="807" y="22"/>
                  </a:lnTo>
                  <a:lnTo>
                    <a:pt x="838" y="25"/>
                  </a:lnTo>
                  <a:lnTo>
                    <a:pt x="868" y="32"/>
                  </a:lnTo>
                  <a:lnTo>
                    <a:pt x="898" y="39"/>
                  </a:lnTo>
                  <a:lnTo>
                    <a:pt x="928" y="48"/>
                  </a:lnTo>
                  <a:lnTo>
                    <a:pt x="958" y="60"/>
                  </a:lnTo>
                  <a:lnTo>
                    <a:pt x="987" y="74"/>
                  </a:lnTo>
                  <a:lnTo>
                    <a:pt x="1015" y="89"/>
                  </a:lnTo>
                  <a:lnTo>
                    <a:pt x="1043" y="106"/>
                  </a:lnTo>
                  <a:lnTo>
                    <a:pt x="1071" y="125"/>
                  </a:lnTo>
                  <a:lnTo>
                    <a:pt x="1097" y="147"/>
                  </a:lnTo>
                  <a:lnTo>
                    <a:pt x="1126" y="174"/>
                  </a:lnTo>
                  <a:lnTo>
                    <a:pt x="1154" y="202"/>
                  </a:lnTo>
                  <a:lnTo>
                    <a:pt x="1180" y="231"/>
                  </a:lnTo>
                  <a:lnTo>
                    <a:pt x="1204" y="264"/>
                  </a:lnTo>
                  <a:lnTo>
                    <a:pt x="1227" y="296"/>
                  </a:lnTo>
                  <a:lnTo>
                    <a:pt x="1249" y="331"/>
                  </a:lnTo>
                  <a:lnTo>
                    <a:pt x="1269" y="366"/>
                  </a:lnTo>
                  <a:lnTo>
                    <a:pt x="1287" y="403"/>
                  </a:lnTo>
                  <a:lnTo>
                    <a:pt x="1303" y="440"/>
                  </a:lnTo>
                  <a:lnTo>
                    <a:pt x="1318" y="478"/>
                  </a:lnTo>
                  <a:lnTo>
                    <a:pt x="1332" y="516"/>
                  </a:lnTo>
                  <a:lnTo>
                    <a:pt x="1343" y="555"/>
                  </a:lnTo>
                  <a:lnTo>
                    <a:pt x="1353" y="594"/>
                  </a:lnTo>
                  <a:lnTo>
                    <a:pt x="1360" y="634"/>
                  </a:lnTo>
                  <a:lnTo>
                    <a:pt x="1366" y="672"/>
                  </a:lnTo>
                  <a:lnTo>
                    <a:pt x="1369" y="711"/>
                  </a:lnTo>
                  <a:lnTo>
                    <a:pt x="1370" y="714"/>
                  </a:lnTo>
                  <a:lnTo>
                    <a:pt x="1374" y="718"/>
                  </a:lnTo>
                  <a:lnTo>
                    <a:pt x="1376" y="719"/>
                  </a:lnTo>
                  <a:lnTo>
                    <a:pt x="1377" y="718"/>
                  </a:lnTo>
                  <a:lnTo>
                    <a:pt x="1377" y="7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4892675" y="1273175"/>
              <a:ext cx="325437" cy="34925"/>
            </a:xfrm>
            <a:custGeom>
              <a:avLst/>
              <a:gdLst>
                <a:gd name="T0" fmla="*/ 12 w 411"/>
                <a:gd name="T1" fmla="*/ 17 h 42"/>
                <a:gd name="T2" fmla="*/ 36 w 411"/>
                <a:gd name="T3" fmla="*/ 21 h 42"/>
                <a:gd name="T4" fmla="*/ 62 w 411"/>
                <a:gd name="T5" fmla="*/ 24 h 42"/>
                <a:gd name="T6" fmla="*/ 86 w 411"/>
                <a:gd name="T7" fmla="*/ 27 h 42"/>
                <a:gd name="T8" fmla="*/ 111 w 411"/>
                <a:gd name="T9" fmla="*/ 30 h 42"/>
                <a:gd name="T10" fmla="*/ 135 w 411"/>
                <a:gd name="T11" fmla="*/ 33 h 42"/>
                <a:gd name="T12" fmla="*/ 161 w 411"/>
                <a:gd name="T13" fmla="*/ 35 h 42"/>
                <a:gd name="T14" fmla="*/ 185 w 411"/>
                <a:gd name="T15" fmla="*/ 38 h 42"/>
                <a:gd name="T16" fmla="*/ 210 w 411"/>
                <a:gd name="T17" fmla="*/ 39 h 42"/>
                <a:gd name="T18" fmla="*/ 236 w 411"/>
                <a:gd name="T19" fmla="*/ 41 h 42"/>
                <a:gd name="T20" fmla="*/ 261 w 411"/>
                <a:gd name="T21" fmla="*/ 41 h 42"/>
                <a:gd name="T22" fmla="*/ 285 w 411"/>
                <a:gd name="T23" fmla="*/ 42 h 42"/>
                <a:gd name="T24" fmla="*/ 311 w 411"/>
                <a:gd name="T25" fmla="*/ 42 h 42"/>
                <a:gd name="T26" fmla="*/ 336 w 411"/>
                <a:gd name="T27" fmla="*/ 42 h 42"/>
                <a:gd name="T28" fmla="*/ 360 w 411"/>
                <a:gd name="T29" fmla="*/ 41 h 42"/>
                <a:gd name="T30" fmla="*/ 385 w 411"/>
                <a:gd name="T31" fmla="*/ 40 h 42"/>
                <a:gd name="T32" fmla="*/ 410 w 411"/>
                <a:gd name="T33" fmla="*/ 39 h 42"/>
                <a:gd name="T34" fmla="*/ 411 w 411"/>
                <a:gd name="T35" fmla="*/ 37 h 42"/>
                <a:gd name="T36" fmla="*/ 409 w 411"/>
                <a:gd name="T37" fmla="*/ 32 h 42"/>
                <a:gd name="T38" fmla="*/ 404 w 411"/>
                <a:gd name="T39" fmla="*/ 27 h 42"/>
                <a:gd name="T40" fmla="*/ 399 w 411"/>
                <a:gd name="T41" fmla="*/ 25 h 42"/>
                <a:gd name="T42" fmla="*/ 374 w 411"/>
                <a:gd name="T43" fmla="*/ 23 h 42"/>
                <a:gd name="T44" fmla="*/ 350 w 411"/>
                <a:gd name="T45" fmla="*/ 22 h 42"/>
                <a:gd name="T46" fmla="*/ 324 w 411"/>
                <a:gd name="T47" fmla="*/ 21 h 42"/>
                <a:gd name="T48" fmla="*/ 300 w 411"/>
                <a:gd name="T49" fmla="*/ 19 h 42"/>
                <a:gd name="T50" fmla="*/ 275 w 411"/>
                <a:gd name="T51" fmla="*/ 18 h 42"/>
                <a:gd name="T52" fmla="*/ 251 w 411"/>
                <a:gd name="T53" fmla="*/ 17 h 42"/>
                <a:gd name="T54" fmla="*/ 225 w 411"/>
                <a:gd name="T55" fmla="*/ 16 h 42"/>
                <a:gd name="T56" fmla="*/ 201 w 411"/>
                <a:gd name="T57" fmla="*/ 16 h 42"/>
                <a:gd name="T58" fmla="*/ 177 w 411"/>
                <a:gd name="T59" fmla="*/ 15 h 42"/>
                <a:gd name="T60" fmla="*/ 152 w 411"/>
                <a:gd name="T61" fmla="*/ 14 h 42"/>
                <a:gd name="T62" fmla="*/ 127 w 411"/>
                <a:gd name="T63" fmla="*/ 11 h 42"/>
                <a:gd name="T64" fmla="*/ 102 w 411"/>
                <a:gd name="T65" fmla="*/ 10 h 42"/>
                <a:gd name="T66" fmla="*/ 78 w 411"/>
                <a:gd name="T67" fmla="*/ 8 h 42"/>
                <a:gd name="T68" fmla="*/ 53 w 411"/>
                <a:gd name="T69" fmla="*/ 6 h 42"/>
                <a:gd name="T70" fmla="*/ 28 w 411"/>
                <a:gd name="T71" fmla="*/ 3 h 42"/>
                <a:gd name="T72" fmla="*/ 3 w 411"/>
                <a:gd name="T73" fmla="*/ 0 h 42"/>
                <a:gd name="T74" fmla="*/ 0 w 411"/>
                <a:gd name="T75" fmla="*/ 2 h 42"/>
                <a:gd name="T76" fmla="*/ 2 w 411"/>
                <a:gd name="T77" fmla="*/ 8 h 42"/>
                <a:gd name="T78" fmla="*/ 8 w 411"/>
                <a:gd name="T79" fmla="*/ 14 h 42"/>
                <a:gd name="T80" fmla="*/ 12 w 411"/>
                <a:gd name="T81" fmla="*/ 17 h 42"/>
                <a:gd name="T82" fmla="*/ 12 w 411"/>
                <a:gd name="T8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42">
                  <a:moveTo>
                    <a:pt x="12" y="17"/>
                  </a:moveTo>
                  <a:lnTo>
                    <a:pt x="36" y="21"/>
                  </a:lnTo>
                  <a:lnTo>
                    <a:pt x="62" y="24"/>
                  </a:lnTo>
                  <a:lnTo>
                    <a:pt x="86" y="27"/>
                  </a:lnTo>
                  <a:lnTo>
                    <a:pt x="111" y="30"/>
                  </a:lnTo>
                  <a:lnTo>
                    <a:pt x="135" y="33"/>
                  </a:lnTo>
                  <a:lnTo>
                    <a:pt x="161" y="35"/>
                  </a:lnTo>
                  <a:lnTo>
                    <a:pt x="185" y="38"/>
                  </a:lnTo>
                  <a:lnTo>
                    <a:pt x="210" y="39"/>
                  </a:lnTo>
                  <a:lnTo>
                    <a:pt x="236" y="41"/>
                  </a:lnTo>
                  <a:lnTo>
                    <a:pt x="261" y="41"/>
                  </a:lnTo>
                  <a:lnTo>
                    <a:pt x="285" y="42"/>
                  </a:lnTo>
                  <a:lnTo>
                    <a:pt x="311" y="42"/>
                  </a:lnTo>
                  <a:lnTo>
                    <a:pt x="336" y="42"/>
                  </a:lnTo>
                  <a:lnTo>
                    <a:pt x="360" y="41"/>
                  </a:lnTo>
                  <a:lnTo>
                    <a:pt x="385" y="40"/>
                  </a:lnTo>
                  <a:lnTo>
                    <a:pt x="410" y="39"/>
                  </a:lnTo>
                  <a:lnTo>
                    <a:pt x="411" y="37"/>
                  </a:lnTo>
                  <a:lnTo>
                    <a:pt x="409" y="32"/>
                  </a:lnTo>
                  <a:lnTo>
                    <a:pt x="404" y="27"/>
                  </a:lnTo>
                  <a:lnTo>
                    <a:pt x="399" y="25"/>
                  </a:lnTo>
                  <a:lnTo>
                    <a:pt x="374" y="23"/>
                  </a:lnTo>
                  <a:lnTo>
                    <a:pt x="350" y="22"/>
                  </a:lnTo>
                  <a:lnTo>
                    <a:pt x="324" y="21"/>
                  </a:lnTo>
                  <a:lnTo>
                    <a:pt x="300" y="19"/>
                  </a:lnTo>
                  <a:lnTo>
                    <a:pt x="275" y="18"/>
                  </a:lnTo>
                  <a:lnTo>
                    <a:pt x="251" y="17"/>
                  </a:lnTo>
                  <a:lnTo>
                    <a:pt x="225" y="16"/>
                  </a:lnTo>
                  <a:lnTo>
                    <a:pt x="201" y="16"/>
                  </a:lnTo>
                  <a:lnTo>
                    <a:pt x="177" y="15"/>
                  </a:lnTo>
                  <a:lnTo>
                    <a:pt x="152" y="14"/>
                  </a:lnTo>
                  <a:lnTo>
                    <a:pt x="127" y="11"/>
                  </a:lnTo>
                  <a:lnTo>
                    <a:pt x="102" y="10"/>
                  </a:lnTo>
                  <a:lnTo>
                    <a:pt x="78" y="8"/>
                  </a:lnTo>
                  <a:lnTo>
                    <a:pt x="53" y="6"/>
                  </a:lnTo>
                  <a:lnTo>
                    <a:pt x="28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8" y="14"/>
                  </a:lnTo>
                  <a:lnTo>
                    <a:pt x="12" y="17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4897438" y="1362075"/>
              <a:ext cx="325437" cy="33338"/>
            </a:xfrm>
            <a:custGeom>
              <a:avLst/>
              <a:gdLst>
                <a:gd name="T0" fmla="*/ 13 w 412"/>
                <a:gd name="T1" fmla="*/ 17 h 43"/>
                <a:gd name="T2" fmla="*/ 37 w 412"/>
                <a:gd name="T3" fmla="*/ 20 h 43"/>
                <a:gd name="T4" fmla="*/ 62 w 412"/>
                <a:gd name="T5" fmla="*/ 23 h 43"/>
                <a:gd name="T6" fmla="*/ 87 w 412"/>
                <a:gd name="T7" fmla="*/ 27 h 43"/>
                <a:gd name="T8" fmla="*/ 112 w 412"/>
                <a:gd name="T9" fmla="*/ 30 h 43"/>
                <a:gd name="T10" fmla="*/ 136 w 412"/>
                <a:gd name="T11" fmla="*/ 33 h 43"/>
                <a:gd name="T12" fmla="*/ 162 w 412"/>
                <a:gd name="T13" fmla="*/ 36 h 43"/>
                <a:gd name="T14" fmla="*/ 186 w 412"/>
                <a:gd name="T15" fmla="*/ 37 h 43"/>
                <a:gd name="T16" fmla="*/ 211 w 412"/>
                <a:gd name="T17" fmla="*/ 40 h 43"/>
                <a:gd name="T18" fmla="*/ 236 w 412"/>
                <a:gd name="T19" fmla="*/ 41 h 43"/>
                <a:gd name="T20" fmla="*/ 262 w 412"/>
                <a:gd name="T21" fmla="*/ 42 h 43"/>
                <a:gd name="T22" fmla="*/ 286 w 412"/>
                <a:gd name="T23" fmla="*/ 43 h 43"/>
                <a:gd name="T24" fmla="*/ 311 w 412"/>
                <a:gd name="T25" fmla="*/ 43 h 43"/>
                <a:gd name="T26" fmla="*/ 337 w 412"/>
                <a:gd name="T27" fmla="*/ 43 h 43"/>
                <a:gd name="T28" fmla="*/ 361 w 412"/>
                <a:gd name="T29" fmla="*/ 42 h 43"/>
                <a:gd name="T30" fmla="*/ 386 w 412"/>
                <a:gd name="T31" fmla="*/ 41 h 43"/>
                <a:gd name="T32" fmla="*/ 410 w 412"/>
                <a:gd name="T33" fmla="*/ 38 h 43"/>
                <a:gd name="T34" fmla="*/ 412 w 412"/>
                <a:gd name="T35" fmla="*/ 36 h 43"/>
                <a:gd name="T36" fmla="*/ 409 w 412"/>
                <a:gd name="T37" fmla="*/ 31 h 43"/>
                <a:gd name="T38" fmla="*/ 405 w 412"/>
                <a:gd name="T39" fmla="*/ 27 h 43"/>
                <a:gd name="T40" fmla="*/ 400 w 412"/>
                <a:gd name="T41" fmla="*/ 25 h 43"/>
                <a:gd name="T42" fmla="*/ 375 w 412"/>
                <a:gd name="T43" fmla="*/ 23 h 43"/>
                <a:gd name="T44" fmla="*/ 351 w 412"/>
                <a:gd name="T45" fmla="*/ 21 h 43"/>
                <a:gd name="T46" fmla="*/ 325 w 412"/>
                <a:gd name="T47" fmla="*/ 20 h 43"/>
                <a:gd name="T48" fmla="*/ 301 w 412"/>
                <a:gd name="T49" fmla="*/ 19 h 43"/>
                <a:gd name="T50" fmla="*/ 276 w 412"/>
                <a:gd name="T51" fmla="*/ 19 h 43"/>
                <a:gd name="T52" fmla="*/ 251 w 412"/>
                <a:gd name="T53" fmla="*/ 18 h 43"/>
                <a:gd name="T54" fmla="*/ 226 w 412"/>
                <a:gd name="T55" fmla="*/ 17 h 43"/>
                <a:gd name="T56" fmla="*/ 202 w 412"/>
                <a:gd name="T57" fmla="*/ 15 h 43"/>
                <a:gd name="T58" fmla="*/ 178 w 412"/>
                <a:gd name="T59" fmla="*/ 14 h 43"/>
                <a:gd name="T60" fmla="*/ 152 w 412"/>
                <a:gd name="T61" fmla="*/ 13 h 43"/>
                <a:gd name="T62" fmla="*/ 128 w 412"/>
                <a:gd name="T63" fmla="*/ 12 h 43"/>
                <a:gd name="T64" fmla="*/ 103 w 412"/>
                <a:gd name="T65" fmla="*/ 10 h 43"/>
                <a:gd name="T66" fmla="*/ 79 w 412"/>
                <a:gd name="T67" fmla="*/ 8 h 43"/>
                <a:gd name="T68" fmla="*/ 53 w 412"/>
                <a:gd name="T69" fmla="*/ 6 h 43"/>
                <a:gd name="T70" fmla="*/ 29 w 412"/>
                <a:gd name="T71" fmla="*/ 4 h 43"/>
                <a:gd name="T72" fmla="*/ 4 w 412"/>
                <a:gd name="T73" fmla="*/ 0 h 43"/>
                <a:gd name="T74" fmla="*/ 0 w 412"/>
                <a:gd name="T75" fmla="*/ 3 h 43"/>
                <a:gd name="T76" fmla="*/ 3 w 412"/>
                <a:gd name="T77" fmla="*/ 8 h 43"/>
                <a:gd name="T78" fmla="*/ 8 w 412"/>
                <a:gd name="T79" fmla="*/ 14 h 43"/>
                <a:gd name="T80" fmla="*/ 13 w 412"/>
                <a:gd name="T81" fmla="*/ 17 h 43"/>
                <a:gd name="T82" fmla="*/ 13 w 412"/>
                <a:gd name="T83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43">
                  <a:moveTo>
                    <a:pt x="13" y="17"/>
                  </a:moveTo>
                  <a:lnTo>
                    <a:pt x="37" y="20"/>
                  </a:lnTo>
                  <a:lnTo>
                    <a:pt x="62" y="23"/>
                  </a:lnTo>
                  <a:lnTo>
                    <a:pt x="87" y="27"/>
                  </a:lnTo>
                  <a:lnTo>
                    <a:pt x="112" y="30"/>
                  </a:lnTo>
                  <a:lnTo>
                    <a:pt x="136" y="33"/>
                  </a:lnTo>
                  <a:lnTo>
                    <a:pt x="162" y="36"/>
                  </a:lnTo>
                  <a:lnTo>
                    <a:pt x="186" y="37"/>
                  </a:lnTo>
                  <a:lnTo>
                    <a:pt x="211" y="40"/>
                  </a:lnTo>
                  <a:lnTo>
                    <a:pt x="236" y="41"/>
                  </a:lnTo>
                  <a:lnTo>
                    <a:pt x="262" y="42"/>
                  </a:lnTo>
                  <a:lnTo>
                    <a:pt x="286" y="43"/>
                  </a:lnTo>
                  <a:lnTo>
                    <a:pt x="311" y="43"/>
                  </a:lnTo>
                  <a:lnTo>
                    <a:pt x="337" y="43"/>
                  </a:lnTo>
                  <a:lnTo>
                    <a:pt x="361" y="42"/>
                  </a:lnTo>
                  <a:lnTo>
                    <a:pt x="386" y="41"/>
                  </a:lnTo>
                  <a:lnTo>
                    <a:pt x="410" y="38"/>
                  </a:lnTo>
                  <a:lnTo>
                    <a:pt x="412" y="36"/>
                  </a:lnTo>
                  <a:lnTo>
                    <a:pt x="409" y="31"/>
                  </a:lnTo>
                  <a:lnTo>
                    <a:pt x="405" y="27"/>
                  </a:lnTo>
                  <a:lnTo>
                    <a:pt x="400" y="25"/>
                  </a:lnTo>
                  <a:lnTo>
                    <a:pt x="375" y="23"/>
                  </a:lnTo>
                  <a:lnTo>
                    <a:pt x="351" y="21"/>
                  </a:lnTo>
                  <a:lnTo>
                    <a:pt x="325" y="20"/>
                  </a:lnTo>
                  <a:lnTo>
                    <a:pt x="301" y="19"/>
                  </a:lnTo>
                  <a:lnTo>
                    <a:pt x="276" y="19"/>
                  </a:lnTo>
                  <a:lnTo>
                    <a:pt x="251" y="18"/>
                  </a:lnTo>
                  <a:lnTo>
                    <a:pt x="226" y="17"/>
                  </a:lnTo>
                  <a:lnTo>
                    <a:pt x="202" y="15"/>
                  </a:lnTo>
                  <a:lnTo>
                    <a:pt x="178" y="14"/>
                  </a:lnTo>
                  <a:lnTo>
                    <a:pt x="152" y="13"/>
                  </a:lnTo>
                  <a:lnTo>
                    <a:pt x="128" y="12"/>
                  </a:lnTo>
                  <a:lnTo>
                    <a:pt x="103" y="10"/>
                  </a:lnTo>
                  <a:lnTo>
                    <a:pt x="79" y="8"/>
                  </a:lnTo>
                  <a:lnTo>
                    <a:pt x="53" y="6"/>
                  </a:lnTo>
                  <a:lnTo>
                    <a:pt x="29" y="4"/>
                  </a:lnTo>
                  <a:lnTo>
                    <a:pt x="4" y="0"/>
                  </a:lnTo>
                  <a:lnTo>
                    <a:pt x="0" y="3"/>
                  </a:lnTo>
                  <a:lnTo>
                    <a:pt x="3" y="8"/>
                  </a:lnTo>
                  <a:lnTo>
                    <a:pt x="8" y="14"/>
                  </a:lnTo>
                  <a:lnTo>
                    <a:pt x="13" y="17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2"/>
            <p:cNvSpPr>
              <a:spLocks/>
            </p:cNvSpPr>
            <p:nvPr/>
          </p:nvSpPr>
          <p:spPr bwMode="auto">
            <a:xfrm>
              <a:off x="4905375" y="1536700"/>
              <a:ext cx="327025" cy="34925"/>
            </a:xfrm>
            <a:custGeom>
              <a:avLst/>
              <a:gdLst>
                <a:gd name="T0" fmla="*/ 12 w 411"/>
                <a:gd name="T1" fmla="*/ 17 h 42"/>
                <a:gd name="T2" fmla="*/ 37 w 411"/>
                <a:gd name="T3" fmla="*/ 20 h 42"/>
                <a:gd name="T4" fmla="*/ 62 w 411"/>
                <a:gd name="T5" fmla="*/ 24 h 42"/>
                <a:gd name="T6" fmla="*/ 86 w 411"/>
                <a:gd name="T7" fmla="*/ 27 h 42"/>
                <a:gd name="T8" fmla="*/ 112 w 411"/>
                <a:gd name="T9" fmla="*/ 31 h 42"/>
                <a:gd name="T10" fmla="*/ 136 w 411"/>
                <a:gd name="T11" fmla="*/ 33 h 42"/>
                <a:gd name="T12" fmla="*/ 161 w 411"/>
                <a:gd name="T13" fmla="*/ 35 h 42"/>
                <a:gd name="T14" fmla="*/ 185 w 411"/>
                <a:gd name="T15" fmla="*/ 38 h 42"/>
                <a:gd name="T16" fmla="*/ 211 w 411"/>
                <a:gd name="T17" fmla="*/ 40 h 42"/>
                <a:gd name="T18" fmla="*/ 236 w 411"/>
                <a:gd name="T19" fmla="*/ 41 h 42"/>
                <a:gd name="T20" fmla="*/ 261 w 411"/>
                <a:gd name="T21" fmla="*/ 42 h 42"/>
                <a:gd name="T22" fmla="*/ 286 w 411"/>
                <a:gd name="T23" fmla="*/ 42 h 42"/>
                <a:gd name="T24" fmla="*/ 311 w 411"/>
                <a:gd name="T25" fmla="*/ 42 h 42"/>
                <a:gd name="T26" fmla="*/ 336 w 411"/>
                <a:gd name="T27" fmla="*/ 42 h 42"/>
                <a:gd name="T28" fmla="*/ 360 w 411"/>
                <a:gd name="T29" fmla="*/ 42 h 42"/>
                <a:gd name="T30" fmla="*/ 386 w 411"/>
                <a:gd name="T31" fmla="*/ 40 h 42"/>
                <a:gd name="T32" fmla="*/ 410 w 411"/>
                <a:gd name="T33" fmla="*/ 39 h 42"/>
                <a:gd name="T34" fmla="*/ 411 w 411"/>
                <a:gd name="T35" fmla="*/ 36 h 42"/>
                <a:gd name="T36" fmla="*/ 409 w 411"/>
                <a:gd name="T37" fmla="*/ 32 h 42"/>
                <a:gd name="T38" fmla="*/ 405 w 411"/>
                <a:gd name="T39" fmla="*/ 27 h 42"/>
                <a:gd name="T40" fmla="*/ 401 w 411"/>
                <a:gd name="T41" fmla="*/ 25 h 42"/>
                <a:gd name="T42" fmla="*/ 375 w 411"/>
                <a:gd name="T43" fmla="*/ 23 h 42"/>
                <a:gd name="T44" fmla="*/ 351 w 411"/>
                <a:gd name="T45" fmla="*/ 22 h 42"/>
                <a:gd name="T46" fmla="*/ 326 w 411"/>
                <a:gd name="T47" fmla="*/ 20 h 42"/>
                <a:gd name="T48" fmla="*/ 301 w 411"/>
                <a:gd name="T49" fmla="*/ 19 h 42"/>
                <a:gd name="T50" fmla="*/ 276 w 411"/>
                <a:gd name="T51" fmla="*/ 18 h 42"/>
                <a:gd name="T52" fmla="*/ 251 w 411"/>
                <a:gd name="T53" fmla="*/ 17 h 42"/>
                <a:gd name="T54" fmla="*/ 227 w 411"/>
                <a:gd name="T55" fmla="*/ 16 h 42"/>
                <a:gd name="T56" fmla="*/ 201 w 411"/>
                <a:gd name="T57" fmla="*/ 16 h 42"/>
                <a:gd name="T58" fmla="*/ 177 w 411"/>
                <a:gd name="T59" fmla="*/ 15 h 42"/>
                <a:gd name="T60" fmla="*/ 152 w 411"/>
                <a:gd name="T61" fmla="*/ 13 h 42"/>
                <a:gd name="T62" fmla="*/ 128 w 411"/>
                <a:gd name="T63" fmla="*/ 11 h 42"/>
                <a:gd name="T64" fmla="*/ 102 w 411"/>
                <a:gd name="T65" fmla="*/ 10 h 42"/>
                <a:gd name="T66" fmla="*/ 78 w 411"/>
                <a:gd name="T67" fmla="*/ 8 h 42"/>
                <a:gd name="T68" fmla="*/ 53 w 411"/>
                <a:gd name="T69" fmla="*/ 5 h 42"/>
                <a:gd name="T70" fmla="*/ 29 w 411"/>
                <a:gd name="T71" fmla="*/ 3 h 42"/>
                <a:gd name="T72" fmla="*/ 3 w 411"/>
                <a:gd name="T73" fmla="*/ 0 h 42"/>
                <a:gd name="T74" fmla="*/ 0 w 411"/>
                <a:gd name="T75" fmla="*/ 2 h 42"/>
                <a:gd name="T76" fmla="*/ 2 w 411"/>
                <a:gd name="T77" fmla="*/ 8 h 42"/>
                <a:gd name="T78" fmla="*/ 8 w 411"/>
                <a:gd name="T79" fmla="*/ 13 h 42"/>
                <a:gd name="T80" fmla="*/ 12 w 411"/>
                <a:gd name="T81" fmla="*/ 17 h 42"/>
                <a:gd name="T82" fmla="*/ 12 w 411"/>
                <a:gd name="T8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42">
                  <a:moveTo>
                    <a:pt x="12" y="17"/>
                  </a:moveTo>
                  <a:lnTo>
                    <a:pt x="37" y="20"/>
                  </a:lnTo>
                  <a:lnTo>
                    <a:pt x="62" y="24"/>
                  </a:lnTo>
                  <a:lnTo>
                    <a:pt x="86" y="27"/>
                  </a:lnTo>
                  <a:lnTo>
                    <a:pt x="112" y="31"/>
                  </a:lnTo>
                  <a:lnTo>
                    <a:pt x="136" y="33"/>
                  </a:lnTo>
                  <a:lnTo>
                    <a:pt x="161" y="35"/>
                  </a:lnTo>
                  <a:lnTo>
                    <a:pt x="185" y="38"/>
                  </a:lnTo>
                  <a:lnTo>
                    <a:pt x="211" y="40"/>
                  </a:lnTo>
                  <a:lnTo>
                    <a:pt x="236" y="41"/>
                  </a:lnTo>
                  <a:lnTo>
                    <a:pt x="261" y="42"/>
                  </a:lnTo>
                  <a:lnTo>
                    <a:pt x="286" y="42"/>
                  </a:lnTo>
                  <a:lnTo>
                    <a:pt x="311" y="42"/>
                  </a:lnTo>
                  <a:lnTo>
                    <a:pt x="336" y="42"/>
                  </a:lnTo>
                  <a:lnTo>
                    <a:pt x="360" y="42"/>
                  </a:lnTo>
                  <a:lnTo>
                    <a:pt x="386" y="40"/>
                  </a:lnTo>
                  <a:lnTo>
                    <a:pt x="410" y="39"/>
                  </a:lnTo>
                  <a:lnTo>
                    <a:pt x="411" y="36"/>
                  </a:lnTo>
                  <a:lnTo>
                    <a:pt x="409" y="32"/>
                  </a:lnTo>
                  <a:lnTo>
                    <a:pt x="405" y="27"/>
                  </a:lnTo>
                  <a:lnTo>
                    <a:pt x="401" y="25"/>
                  </a:lnTo>
                  <a:lnTo>
                    <a:pt x="375" y="23"/>
                  </a:lnTo>
                  <a:lnTo>
                    <a:pt x="351" y="22"/>
                  </a:lnTo>
                  <a:lnTo>
                    <a:pt x="326" y="20"/>
                  </a:lnTo>
                  <a:lnTo>
                    <a:pt x="301" y="19"/>
                  </a:lnTo>
                  <a:lnTo>
                    <a:pt x="276" y="18"/>
                  </a:lnTo>
                  <a:lnTo>
                    <a:pt x="251" y="17"/>
                  </a:lnTo>
                  <a:lnTo>
                    <a:pt x="227" y="16"/>
                  </a:lnTo>
                  <a:lnTo>
                    <a:pt x="201" y="16"/>
                  </a:lnTo>
                  <a:lnTo>
                    <a:pt x="177" y="15"/>
                  </a:lnTo>
                  <a:lnTo>
                    <a:pt x="152" y="13"/>
                  </a:lnTo>
                  <a:lnTo>
                    <a:pt x="128" y="11"/>
                  </a:lnTo>
                  <a:lnTo>
                    <a:pt x="102" y="10"/>
                  </a:lnTo>
                  <a:lnTo>
                    <a:pt x="78" y="8"/>
                  </a:lnTo>
                  <a:lnTo>
                    <a:pt x="53" y="5"/>
                  </a:lnTo>
                  <a:lnTo>
                    <a:pt x="29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8" y="13"/>
                  </a:lnTo>
                  <a:lnTo>
                    <a:pt x="12" y="17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3"/>
            <p:cNvSpPr>
              <a:spLocks/>
            </p:cNvSpPr>
            <p:nvPr/>
          </p:nvSpPr>
          <p:spPr bwMode="auto">
            <a:xfrm>
              <a:off x="4938713" y="1625600"/>
              <a:ext cx="327025" cy="34925"/>
            </a:xfrm>
            <a:custGeom>
              <a:avLst/>
              <a:gdLst>
                <a:gd name="T0" fmla="*/ 13 w 412"/>
                <a:gd name="T1" fmla="*/ 18 h 44"/>
                <a:gd name="T2" fmla="*/ 37 w 412"/>
                <a:gd name="T3" fmla="*/ 21 h 44"/>
                <a:gd name="T4" fmla="*/ 61 w 412"/>
                <a:gd name="T5" fmla="*/ 24 h 44"/>
                <a:gd name="T6" fmla="*/ 87 w 412"/>
                <a:gd name="T7" fmla="*/ 28 h 44"/>
                <a:gd name="T8" fmla="*/ 111 w 412"/>
                <a:gd name="T9" fmla="*/ 31 h 44"/>
                <a:gd name="T10" fmla="*/ 136 w 412"/>
                <a:gd name="T11" fmla="*/ 34 h 44"/>
                <a:gd name="T12" fmla="*/ 160 w 412"/>
                <a:gd name="T13" fmla="*/ 37 h 44"/>
                <a:gd name="T14" fmla="*/ 186 w 412"/>
                <a:gd name="T15" fmla="*/ 38 h 44"/>
                <a:gd name="T16" fmla="*/ 211 w 412"/>
                <a:gd name="T17" fmla="*/ 41 h 44"/>
                <a:gd name="T18" fmla="*/ 236 w 412"/>
                <a:gd name="T19" fmla="*/ 42 h 44"/>
                <a:gd name="T20" fmla="*/ 261 w 412"/>
                <a:gd name="T21" fmla="*/ 43 h 44"/>
                <a:gd name="T22" fmla="*/ 286 w 412"/>
                <a:gd name="T23" fmla="*/ 44 h 44"/>
                <a:gd name="T24" fmla="*/ 311 w 412"/>
                <a:gd name="T25" fmla="*/ 44 h 44"/>
                <a:gd name="T26" fmla="*/ 336 w 412"/>
                <a:gd name="T27" fmla="*/ 44 h 44"/>
                <a:gd name="T28" fmla="*/ 361 w 412"/>
                <a:gd name="T29" fmla="*/ 43 h 44"/>
                <a:gd name="T30" fmla="*/ 386 w 412"/>
                <a:gd name="T31" fmla="*/ 42 h 44"/>
                <a:gd name="T32" fmla="*/ 410 w 412"/>
                <a:gd name="T33" fmla="*/ 39 h 44"/>
                <a:gd name="T34" fmla="*/ 412 w 412"/>
                <a:gd name="T35" fmla="*/ 37 h 44"/>
                <a:gd name="T36" fmla="*/ 409 w 412"/>
                <a:gd name="T37" fmla="*/ 32 h 44"/>
                <a:gd name="T38" fmla="*/ 405 w 412"/>
                <a:gd name="T39" fmla="*/ 28 h 44"/>
                <a:gd name="T40" fmla="*/ 400 w 412"/>
                <a:gd name="T41" fmla="*/ 26 h 44"/>
                <a:gd name="T42" fmla="*/ 375 w 412"/>
                <a:gd name="T43" fmla="*/ 23 h 44"/>
                <a:gd name="T44" fmla="*/ 351 w 412"/>
                <a:gd name="T45" fmla="*/ 22 h 44"/>
                <a:gd name="T46" fmla="*/ 325 w 412"/>
                <a:gd name="T47" fmla="*/ 21 h 44"/>
                <a:gd name="T48" fmla="*/ 301 w 412"/>
                <a:gd name="T49" fmla="*/ 20 h 44"/>
                <a:gd name="T50" fmla="*/ 276 w 412"/>
                <a:gd name="T51" fmla="*/ 19 h 44"/>
                <a:gd name="T52" fmla="*/ 251 w 412"/>
                <a:gd name="T53" fmla="*/ 18 h 44"/>
                <a:gd name="T54" fmla="*/ 226 w 412"/>
                <a:gd name="T55" fmla="*/ 16 h 44"/>
                <a:gd name="T56" fmla="*/ 202 w 412"/>
                <a:gd name="T57" fmla="*/ 16 h 44"/>
                <a:gd name="T58" fmla="*/ 178 w 412"/>
                <a:gd name="T59" fmla="*/ 15 h 44"/>
                <a:gd name="T60" fmla="*/ 152 w 412"/>
                <a:gd name="T61" fmla="*/ 14 h 44"/>
                <a:gd name="T62" fmla="*/ 128 w 412"/>
                <a:gd name="T63" fmla="*/ 12 h 44"/>
                <a:gd name="T64" fmla="*/ 103 w 412"/>
                <a:gd name="T65" fmla="*/ 11 h 44"/>
                <a:gd name="T66" fmla="*/ 79 w 412"/>
                <a:gd name="T67" fmla="*/ 8 h 44"/>
                <a:gd name="T68" fmla="*/ 53 w 412"/>
                <a:gd name="T69" fmla="*/ 6 h 44"/>
                <a:gd name="T70" fmla="*/ 29 w 412"/>
                <a:gd name="T71" fmla="*/ 4 h 44"/>
                <a:gd name="T72" fmla="*/ 4 w 412"/>
                <a:gd name="T73" fmla="*/ 0 h 44"/>
                <a:gd name="T74" fmla="*/ 0 w 412"/>
                <a:gd name="T75" fmla="*/ 3 h 44"/>
                <a:gd name="T76" fmla="*/ 3 w 412"/>
                <a:gd name="T77" fmla="*/ 8 h 44"/>
                <a:gd name="T78" fmla="*/ 8 w 412"/>
                <a:gd name="T79" fmla="*/ 15 h 44"/>
                <a:gd name="T80" fmla="*/ 13 w 412"/>
                <a:gd name="T81" fmla="*/ 18 h 44"/>
                <a:gd name="T82" fmla="*/ 13 w 412"/>
                <a:gd name="T83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44">
                  <a:moveTo>
                    <a:pt x="13" y="18"/>
                  </a:moveTo>
                  <a:lnTo>
                    <a:pt x="37" y="21"/>
                  </a:lnTo>
                  <a:lnTo>
                    <a:pt x="61" y="24"/>
                  </a:lnTo>
                  <a:lnTo>
                    <a:pt x="87" y="28"/>
                  </a:lnTo>
                  <a:lnTo>
                    <a:pt x="111" y="31"/>
                  </a:lnTo>
                  <a:lnTo>
                    <a:pt x="136" y="34"/>
                  </a:lnTo>
                  <a:lnTo>
                    <a:pt x="160" y="37"/>
                  </a:lnTo>
                  <a:lnTo>
                    <a:pt x="186" y="38"/>
                  </a:lnTo>
                  <a:lnTo>
                    <a:pt x="211" y="41"/>
                  </a:lnTo>
                  <a:lnTo>
                    <a:pt x="236" y="42"/>
                  </a:lnTo>
                  <a:lnTo>
                    <a:pt x="261" y="43"/>
                  </a:lnTo>
                  <a:lnTo>
                    <a:pt x="286" y="44"/>
                  </a:lnTo>
                  <a:lnTo>
                    <a:pt x="311" y="44"/>
                  </a:lnTo>
                  <a:lnTo>
                    <a:pt x="336" y="44"/>
                  </a:lnTo>
                  <a:lnTo>
                    <a:pt x="361" y="43"/>
                  </a:lnTo>
                  <a:lnTo>
                    <a:pt x="386" y="42"/>
                  </a:lnTo>
                  <a:lnTo>
                    <a:pt x="410" y="39"/>
                  </a:lnTo>
                  <a:lnTo>
                    <a:pt x="412" y="37"/>
                  </a:lnTo>
                  <a:lnTo>
                    <a:pt x="409" y="32"/>
                  </a:lnTo>
                  <a:lnTo>
                    <a:pt x="405" y="28"/>
                  </a:lnTo>
                  <a:lnTo>
                    <a:pt x="400" y="26"/>
                  </a:lnTo>
                  <a:lnTo>
                    <a:pt x="375" y="23"/>
                  </a:lnTo>
                  <a:lnTo>
                    <a:pt x="351" y="22"/>
                  </a:lnTo>
                  <a:lnTo>
                    <a:pt x="325" y="21"/>
                  </a:lnTo>
                  <a:lnTo>
                    <a:pt x="301" y="20"/>
                  </a:lnTo>
                  <a:lnTo>
                    <a:pt x="276" y="19"/>
                  </a:lnTo>
                  <a:lnTo>
                    <a:pt x="251" y="18"/>
                  </a:lnTo>
                  <a:lnTo>
                    <a:pt x="226" y="16"/>
                  </a:lnTo>
                  <a:lnTo>
                    <a:pt x="202" y="16"/>
                  </a:lnTo>
                  <a:lnTo>
                    <a:pt x="178" y="15"/>
                  </a:lnTo>
                  <a:lnTo>
                    <a:pt x="152" y="14"/>
                  </a:lnTo>
                  <a:lnTo>
                    <a:pt x="128" y="12"/>
                  </a:lnTo>
                  <a:lnTo>
                    <a:pt x="103" y="11"/>
                  </a:lnTo>
                  <a:lnTo>
                    <a:pt x="79" y="8"/>
                  </a:lnTo>
                  <a:lnTo>
                    <a:pt x="53" y="6"/>
                  </a:lnTo>
                  <a:lnTo>
                    <a:pt x="29" y="4"/>
                  </a:lnTo>
                  <a:lnTo>
                    <a:pt x="4" y="0"/>
                  </a:lnTo>
                  <a:lnTo>
                    <a:pt x="0" y="3"/>
                  </a:lnTo>
                  <a:lnTo>
                    <a:pt x="3" y="8"/>
                  </a:lnTo>
                  <a:lnTo>
                    <a:pt x="8" y="15"/>
                  </a:lnTo>
                  <a:lnTo>
                    <a:pt x="13" y="18"/>
                  </a:lnTo>
                  <a:lnTo>
                    <a:pt x="1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4"/>
            <p:cNvSpPr>
              <a:spLocks/>
            </p:cNvSpPr>
            <p:nvPr/>
          </p:nvSpPr>
          <p:spPr bwMode="auto">
            <a:xfrm>
              <a:off x="4981575" y="1727200"/>
              <a:ext cx="325437" cy="33338"/>
            </a:xfrm>
            <a:custGeom>
              <a:avLst/>
              <a:gdLst>
                <a:gd name="T0" fmla="*/ 12 w 412"/>
                <a:gd name="T1" fmla="*/ 18 h 43"/>
                <a:gd name="T2" fmla="*/ 36 w 412"/>
                <a:gd name="T3" fmla="*/ 21 h 43"/>
                <a:gd name="T4" fmla="*/ 61 w 412"/>
                <a:gd name="T5" fmla="*/ 24 h 43"/>
                <a:gd name="T6" fmla="*/ 86 w 412"/>
                <a:gd name="T7" fmla="*/ 28 h 43"/>
                <a:gd name="T8" fmla="*/ 111 w 412"/>
                <a:gd name="T9" fmla="*/ 30 h 43"/>
                <a:gd name="T10" fmla="*/ 135 w 412"/>
                <a:gd name="T11" fmla="*/ 34 h 43"/>
                <a:gd name="T12" fmla="*/ 160 w 412"/>
                <a:gd name="T13" fmla="*/ 36 h 43"/>
                <a:gd name="T14" fmla="*/ 186 w 412"/>
                <a:gd name="T15" fmla="*/ 38 h 43"/>
                <a:gd name="T16" fmla="*/ 211 w 412"/>
                <a:gd name="T17" fmla="*/ 39 h 43"/>
                <a:gd name="T18" fmla="*/ 235 w 412"/>
                <a:gd name="T19" fmla="*/ 42 h 43"/>
                <a:gd name="T20" fmla="*/ 261 w 412"/>
                <a:gd name="T21" fmla="*/ 42 h 43"/>
                <a:gd name="T22" fmla="*/ 286 w 412"/>
                <a:gd name="T23" fmla="*/ 43 h 43"/>
                <a:gd name="T24" fmla="*/ 311 w 412"/>
                <a:gd name="T25" fmla="*/ 43 h 43"/>
                <a:gd name="T26" fmla="*/ 336 w 412"/>
                <a:gd name="T27" fmla="*/ 43 h 43"/>
                <a:gd name="T28" fmla="*/ 361 w 412"/>
                <a:gd name="T29" fmla="*/ 42 h 43"/>
                <a:gd name="T30" fmla="*/ 386 w 412"/>
                <a:gd name="T31" fmla="*/ 41 h 43"/>
                <a:gd name="T32" fmla="*/ 410 w 412"/>
                <a:gd name="T33" fmla="*/ 39 h 43"/>
                <a:gd name="T34" fmla="*/ 412 w 412"/>
                <a:gd name="T35" fmla="*/ 37 h 43"/>
                <a:gd name="T36" fmla="*/ 409 w 412"/>
                <a:gd name="T37" fmla="*/ 33 h 43"/>
                <a:gd name="T38" fmla="*/ 405 w 412"/>
                <a:gd name="T39" fmla="*/ 27 h 43"/>
                <a:gd name="T40" fmla="*/ 400 w 412"/>
                <a:gd name="T41" fmla="*/ 24 h 43"/>
                <a:gd name="T42" fmla="*/ 375 w 412"/>
                <a:gd name="T43" fmla="*/ 23 h 43"/>
                <a:gd name="T44" fmla="*/ 351 w 412"/>
                <a:gd name="T45" fmla="*/ 21 h 43"/>
                <a:gd name="T46" fmla="*/ 325 w 412"/>
                <a:gd name="T47" fmla="*/ 20 h 43"/>
                <a:gd name="T48" fmla="*/ 300 w 412"/>
                <a:gd name="T49" fmla="*/ 20 h 43"/>
                <a:gd name="T50" fmla="*/ 276 w 412"/>
                <a:gd name="T51" fmla="*/ 19 h 43"/>
                <a:gd name="T52" fmla="*/ 250 w 412"/>
                <a:gd name="T53" fmla="*/ 18 h 43"/>
                <a:gd name="T54" fmla="*/ 226 w 412"/>
                <a:gd name="T55" fmla="*/ 16 h 43"/>
                <a:gd name="T56" fmla="*/ 201 w 412"/>
                <a:gd name="T57" fmla="*/ 15 h 43"/>
                <a:gd name="T58" fmla="*/ 177 w 412"/>
                <a:gd name="T59" fmla="*/ 15 h 43"/>
                <a:gd name="T60" fmla="*/ 151 w 412"/>
                <a:gd name="T61" fmla="*/ 14 h 43"/>
                <a:gd name="T62" fmla="*/ 127 w 412"/>
                <a:gd name="T63" fmla="*/ 12 h 43"/>
                <a:gd name="T64" fmla="*/ 102 w 412"/>
                <a:gd name="T65" fmla="*/ 11 h 43"/>
                <a:gd name="T66" fmla="*/ 77 w 412"/>
                <a:gd name="T67" fmla="*/ 8 h 43"/>
                <a:gd name="T68" fmla="*/ 52 w 412"/>
                <a:gd name="T69" fmla="*/ 6 h 43"/>
                <a:gd name="T70" fmla="*/ 28 w 412"/>
                <a:gd name="T71" fmla="*/ 4 h 43"/>
                <a:gd name="T72" fmla="*/ 3 w 412"/>
                <a:gd name="T73" fmla="*/ 0 h 43"/>
                <a:gd name="T74" fmla="*/ 0 w 412"/>
                <a:gd name="T75" fmla="*/ 3 h 43"/>
                <a:gd name="T76" fmla="*/ 3 w 412"/>
                <a:gd name="T77" fmla="*/ 8 h 43"/>
                <a:gd name="T78" fmla="*/ 7 w 412"/>
                <a:gd name="T79" fmla="*/ 14 h 43"/>
                <a:gd name="T80" fmla="*/ 12 w 412"/>
                <a:gd name="T81" fmla="*/ 18 h 43"/>
                <a:gd name="T82" fmla="*/ 12 w 412"/>
                <a:gd name="T83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43">
                  <a:moveTo>
                    <a:pt x="12" y="18"/>
                  </a:moveTo>
                  <a:lnTo>
                    <a:pt x="36" y="21"/>
                  </a:lnTo>
                  <a:lnTo>
                    <a:pt x="61" y="24"/>
                  </a:lnTo>
                  <a:lnTo>
                    <a:pt x="86" y="28"/>
                  </a:lnTo>
                  <a:lnTo>
                    <a:pt x="111" y="30"/>
                  </a:lnTo>
                  <a:lnTo>
                    <a:pt x="135" y="34"/>
                  </a:lnTo>
                  <a:lnTo>
                    <a:pt x="160" y="36"/>
                  </a:lnTo>
                  <a:lnTo>
                    <a:pt x="186" y="38"/>
                  </a:lnTo>
                  <a:lnTo>
                    <a:pt x="211" y="39"/>
                  </a:lnTo>
                  <a:lnTo>
                    <a:pt x="235" y="42"/>
                  </a:lnTo>
                  <a:lnTo>
                    <a:pt x="261" y="42"/>
                  </a:lnTo>
                  <a:lnTo>
                    <a:pt x="286" y="43"/>
                  </a:lnTo>
                  <a:lnTo>
                    <a:pt x="311" y="43"/>
                  </a:lnTo>
                  <a:lnTo>
                    <a:pt x="336" y="43"/>
                  </a:lnTo>
                  <a:lnTo>
                    <a:pt x="361" y="42"/>
                  </a:lnTo>
                  <a:lnTo>
                    <a:pt x="386" y="41"/>
                  </a:lnTo>
                  <a:lnTo>
                    <a:pt x="410" y="39"/>
                  </a:lnTo>
                  <a:lnTo>
                    <a:pt x="412" y="37"/>
                  </a:lnTo>
                  <a:lnTo>
                    <a:pt x="409" y="33"/>
                  </a:lnTo>
                  <a:lnTo>
                    <a:pt x="405" y="27"/>
                  </a:lnTo>
                  <a:lnTo>
                    <a:pt x="400" y="24"/>
                  </a:lnTo>
                  <a:lnTo>
                    <a:pt x="375" y="23"/>
                  </a:lnTo>
                  <a:lnTo>
                    <a:pt x="351" y="21"/>
                  </a:lnTo>
                  <a:lnTo>
                    <a:pt x="325" y="20"/>
                  </a:lnTo>
                  <a:lnTo>
                    <a:pt x="300" y="20"/>
                  </a:lnTo>
                  <a:lnTo>
                    <a:pt x="276" y="19"/>
                  </a:lnTo>
                  <a:lnTo>
                    <a:pt x="250" y="18"/>
                  </a:lnTo>
                  <a:lnTo>
                    <a:pt x="226" y="16"/>
                  </a:lnTo>
                  <a:lnTo>
                    <a:pt x="201" y="15"/>
                  </a:lnTo>
                  <a:lnTo>
                    <a:pt x="177" y="15"/>
                  </a:lnTo>
                  <a:lnTo>
                    <a:pt x="151" y="14"/>
                  </a:lnTo>
                  <a:lnTo>
                    <a:pt x="127" y="12"/>
                  </a:lnTo>
                  <a:lnTo>
                    <a:pt x="102" y="11"/>
                  </a:lnTo>
                  <a:lnTo>
                    <a:pt x="77" y="8"/>
                  </a:lnTo>
                  <a:lnTo>
                    <a:pt x="52" y="6"/>
                  </a:lnTo>
                  <a:lnTo>
                    <a:pt x="28" y="4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8"/>
                  </a:lnTo>
                  <a:lnTo>
                    <a:pt x="7" y="14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5"/>
            <p:cNvSpPr>
              <a:spLocks/>
            </p:cNvSpPr>
            <p:nvPr/>
          </p:nvSpPr>
          <p:spPr bwMode="auto">
            <a:xfrm>
              <a:off x="5040313" y="1801813"/>
              <a:ext cx="327025" cy="33338"/>
            </a:xfrm>
            <a:custGeom>
              <a:avLst/>
              <a:gdLst>
                <a:gd name="T0" fmla="*/ 13 w 413"/>
                <a:gd name="T1" fmla="*/ 17 h 42"/>
                <a:gd name="T2" fmla="*/ 37 w 413"/>
                <a:gd name="T3" fmla="*/ 20 h 42"/>
                <a:gd name="T4" fmla="*/ 62 w 413"/>
                <a:gd name="T5" fmla="*/ 24 h 42"/>
                <a:gd name="T6" fmla="*/ 87 w 413"/>
                <a:gd name="T7" fmla="*/ 27 h 42"/>
                <a:gd name="T8" fmla="*/ 112 w 413"/>
                <a:gd name="T9" fmla="*/ 31 h 42"/>
                <a:gd name="T10" fmla="*/ 136 w 413"/>
                <a:gd name="T11" fmla="*/ 33 h 42"/>
                <a:gd name="T12" fmla="*/ 161 w 413"/>
                <a:gd name="T13" fmla="*/ 35 h 42"/>
                <a:gd name="T14" fmla="*/ 187 w 413"/>
                <a:gd name="T15" fmla="*/ 38 h 42"/>
                <a:gd name="T16" fmla="*/ 212 w 413"/>
                <a:gd name="T17" fmla="*/ 40 h 42"/>
                <a:gd name="T18" fmla="*/ 236 w 413"/>
                <a:gd name="T19" fmla="*/ 41 h 42"/>
                <a:gd name="T20" fmla="*/ 262 w 413"/>
                <a:gd name="T21" fmla="*/ 42 h 42"/>
                <a:gd name="T22" fmla="*/ 287 w 413"/>
                <a:gd name="T23" fmla="*/ 42 h 42"/>
                <a:gd name="T24" fmla="*/ 312 w 413"/>
                <a:gd name="T25" fmla="*/ 42 h 42"/>
                <a:gd name="T26" fmla="*/ 337 w 413"/>
                <a:gd name="T27" fmla="*/ 42 h 42"/>
                <a:gd name="T28" fmla="*/ 362 w 413"/>
                <a:gd name="T29" fmla="*/ 42 h 42"/>
                <a:gd name="T30" fmla="*/ 387 w 413"/>
                <a:gd name="T31" fmla="*/ 40 h 42"/>
                <a:gd name="T32" fmla="*/ 411 w 413"/>
                <a:gd name="T33" fmla="*/ 39 h 42"/>
                <a:gd name="T34" fmla="*/ 413 w 413"/>
                <a:gd name="T35" fmla="*/ 36 h 42"/>
                <a:gd name="T36" fmla="*/ 410 w 413"/>
                <a:gd name="T37" fmla="*/ 32 h 42"/>
                <a:gd name="T38" fmla="*/ 406 w 413"/>
                <a:gd name="T39" fmla="*/ 27 h 42"/>
                <a:gd name="T40" fmla="*/ 401 w 413"/>
                <a:gd name="T41" fmla="*/ 25 h 42"/>
                <a:gd name="T42" fmla="*/ 376 w 413"/>
                <a:gd name="T43" fmla="*/ 23 h 42"/>
                <a:gd name="T44" fmla="*/ 352 w 413"/>
                <a:gd name="T45" fmla="*/ 22 h 42"/>
                <a:gd name="T46" fmla="*/ 326 w 413"/>
                <a:gd name="T47" fmla="*/ 20 h 42"/>
                <a:gd name="T48" fmla="*/ 301 w 413"/>
                <a:gd name="T49" fmla="*/ 19 h 42"/>
                <a:gd name="T50" fmla="*/ 277 w 413"/>
                <a:gd name="T51" fmla="*/ 18 h 42"/>
                <a:gd name="T52" fmla="*/ 251 w 413"/>
                <a:gd name="T53" fmla="*/ 17 h 42"/>
                <a:gd name="T54" fmla="*/ 227 w 413"/>
                <a:gd name="T55" fmla="*/ 16 h 42"/>
                <a:gd name="T56" fmla="*/ 202 w 413"/>
                <a:gd name="T57" fmla="*/ 16 h 42"/>
                <a:gd name="T58" fmla="*/ 178 w 413"/>
                <a:gd name="T59" fmla="*/ 15 h 42"/>
                <a:gd name="T60" fmla="*/ 152 w 413"/>
                <a:gd name="T61" fmla="*/ 13 h 42"/>
                <a:gd name="T62" fmla="*/ 128 w 413"/>
                <a:gd name="T63" fmla="*/ 11 h 42"/>
                <a:gd name="T64" fmla="*/ 103 w 413"/>
                <a:gd name="T65" fmla="*/ 10 h 42"/>
                <a:gd name="T66" fmla="*/ 79 w 413"/>
                <a:gd name="T67" fmla="*/ 8 h 42"/>
                <a:gd name="T68" fmla="*/ 53 w 413"/>
                <a:gd name="T69" fmla="*/ 5 h 42"/>
                <a:gd name="T70" fmla="*/ 29 w 413"/>
                <a:gd name="T71" fmla="*/ 3 h 42"/>
                <a:gd name="T72" fmla="*/ 4 w 413"/>
                <a:gd name="T73" fmla="*/ 0 h 42"/>
                <a:gd name="T74" fmla="*/ 0 w 413"/>
                <a:gd name="T75" fmla="*/ 2 h 42"/>
                <a:gd name="T76" fmla="*/ 2 w 413"/>
                <a:gd name="T77" fmla="*/ 8 h 42"/>
                <a:gd name="T78" fmla="*/ 8 w 413"/>
                <a:gd name="T79" fmla="*/ 13 h 42"/>
                <a:gd name="T80" fmla="*/ 13 w 413"/>
                <a:gd name="T81" fmla="*/ 17 h 42"/>
                <a:gd name="T82" fmla="*/ 13 w 413"/>
                <a:gd name="T8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3" h="42">
                  <a:moveTo>
                    <a:pt x="13" y="17"/>
                  </a:moveTo>
                  <a:lnTo>
                    <a:pt x="37" y="20"/>
                  </a:lnTo>
                  <a:lnTo>
                    <a:pt x="62" y="24"/>
                  </a:lnTo>
                  <a:lnTo>
                    <a:pt x="87" y="27"/>
                  </a:lnTo>
                  <a:lnTo>
                    <a:pt x="112" y="31"/>
                  </a:lnTo>
                  <a:lnTo>
                    <a:pt x="136" y="33"/>
                  </a:lnTo>
                  <a:lnTo>
                    <a:pt x="161" y="35"/>
                  </a:lnTo>
                  <a:lnTo>
                    <a:pt x="187" y="38"/>
                  </a:lnTo>
                  <a:lnTo>
                    <a:pt x="212" y="40"/>
                  </a:lnTo>
                  <a:lnTo>
                    <a:pt x="236" y="41"/>
                  </a:lnTo>
                  <a:lnTo>
                    <a:pt x="262" y="42"/>
                  </a:lnTo>
                  <a:lnTo>
                    <a:pt x="287" y="42"/>
                  </a:lnTo>
                  <a:lnTo>
                    <a:pt x="312" y="42"/>
                  </a:lnTo>
                  <a:lnTo>
                    <a:pt x="337" y="42"/>
                  </a:lnTo>
                  <a:lnTo>
                    <a:pt x="362" y="42"/>
                  </a:lnTo>
                  <a:lnTo>
                    <a:pt x="387" y="40"/>
                  </a:lnTo>
                  <a:lnTo>
                    <a:pt x="411" y="39"/>
                  </a:lnTo>
                  <a:lnTo>
                    <a:pt x="413" y="36"/>
                  </a:lnTo>
                  <a:lnTo>
                    <a:pt x="410" y="32"/>
                  </a:lnTo>
                  <a:lnTo>
                    <a:pt x="406" y="27"/>
                  </a:lnTo>
                  <a:lnTo>
                    <a:pt x="401" y="25"/>
                  </a:lnTo>
                  <a:lnTo>
                    <a:pt x="376" y="23"/>
                  </a:lnTo>
                  <a:lnTo>
                    <a:pt x="352" y="22"/>
                  </a:lnTo>
                  <a:lnTo>
                    <a:pt x="326" y="20"/>
                  </a:lnTo>
                  <a:lnTo>
                    <a:pt x="301" y="19"/>
                  </a:lnTo>
                  <a:lnTo>
                    <a:pt x="277" y="18"/>
                  </a:lnTo>
                  <a:lnTo>
                    <a:pt x="251" y="17"/>
                  </a:lnTo>
                  <a:lnTo>
                    <a:pt x="227" y="16"/>
                  </a:lnTo>
                  <a:lnTo>
                    <a:pt x="202" y="16"/>
                  </a:lnTo>
                  <a:lnTo>
                    <a:pt x="178" y="15"/>
                  </a:lnTo>
                  <a:lnTo>
                    <a:pt x="152" y="13"/>
                  </a:lnTo>
                  <a:lnTo>
                    <a:pt x="128" y="11"/>
                  </a:lnTo>
                  <a:lnTo>
                    <a:pt x="103" y="10"/>
                  </a:lnTo>
                  <a:lnTo>
                    <a:pt x="79" y="8"/>
                  </a:lnTo>
                  <a:lnTo>
                    <a:pt x="53" y="5"/>
                  </a:lnTo>
                  <a:lnTo>
                    <a:pt x="29" y="3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8" y="13"/>
                  </a:lnTo>
                  <a:lnTo>
                    <a:pt x="13" y="17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6"/>
            <p:cNvSpPr>
              <a:spLocks/>
            </p:cNvSpPr>
            <p:nvPr/>
          </p:nvSpPr>
          <p:spPr bwMode="auto">
            <a:xfrm>
              <a:off x="5226050" y="1954213"/>
              <a:ext cx="327025" cy="34925"/>
            </a:xfrm>
            <a:custGeom>
              <a:avLst/>
              <a:gdLst>
                <a:gd name="T0" fmla="*/ 13 w 411"/>
                <a:gd name="T1" fmla="*/ 17 h 44"/>
                <a:gd name="T2" fmla="*/ 37 w 411"/>
                <a:gd name="T3" fmla="*/ 21 h 44"/>
                <a:gd name="T4" fmla="*/ 62 w 411"/>
                <a:gd name="T5" fmla="*/ 24 h 44"/>
                <a:gd name="T6" fmla="*/ 86 w 411"/>
                <a:gd name="T7" fmla="*/ 28 h 44"/>
                <a:gd name="T8" fmla="*/ 112 w 411"/>
                <a:gd name="T9" fmla="*/ 31 h 44"/>
                <a:gd name="T10" fmla="*/ 136 w 411"/>
                <a:gd name="T11" fmla="*/ 33 h 44"/>
                <a:gd name="T12" fmla="*/ 161 w 411"/>
                <a:gd name="T13" fmla="*/ 37 h 44"/>
                <a:gd name="T14" fmla="*/ 186 w 411"/>
                <a:gd name="T15" fmla="*/ 39 h 44"/>
                <a:gd name="T16" fmla="*/ 211 w 411"/>
                <a:gd name="T17" fmla="*/ 40 h 44"/>
                <a:gd name="T18" fmla="*/ 236 w 411"/>
                <a:gd name="T19" fmla="*/ 42 h 44"/>
                <a:gd name="T20" fmla="*/ 262 w 411"/>
                <a:gd name="T21" fmla="*/ 43 h 44"/>
                <a:gd name="T22" fmla="*/ 286 w 411"/>
                <a:gd name="T23" fmla="*/ 44 h 44"/>
                <a:gd name="T24" fmla="*/ 311 w 411"/>
                <a:gd name="T25" fmla="*/ 44 h 44"/>
                <a:gd name="T26" fmla="*/ 336 w 411"/>
                <a:gd name="T27" fmla="*/ 44 h 44"/>
                <a:gd name="T28" fmla="*/ 361 w 411"/>
                <a:gd name="T29" fmla="*/ 43 h 44"/>
                <a:gd name="T30" fmla="*/ 386 w 411"/>
                <a:gd name="T31" fmla="*/ 42 h 44"/>
                <a:gd name="T32" fmla="*/ 410 w 411"/>
                <a:gd name="T33" fmla="*/ 40 h 44"/>
                <a:gd name="T34" fmla="*/ 411 w 411"/>
                <a:gd name="T35" fmla="*/ 38 h 44"/>
                <a:gd name="T36" fmla="*/ 409 w 411"/>
                <a:gd name="T37" fmla="*/ 32 h 44"/>
                <a:gd name="T38" fmla="*/ 404 w 411"/>
                <a:gd name="T39" fmla="*/ 28 h 44"/>
                <a:gd name="T40" fmla="*/ 400 w 411"/>
                <a:gd name="T41" fmla="*/ 25 h 44"/>
                <a:gd name="T42" fmla="*/ 374 w 411"/>
                <a:gd name="T43" fmla="*/ 23 h 44"/>
                <a:gd name="T44" fmla="*/ 350 w 411"/>
                <a:gd name="T45" fmla="*/ 22 h 44"/>
                <a:gd name="T46" fmla="*/ 325 w 411"/>
                <a:gd name="T47" fmla="*/ 21 h 44"/>
                <a:gd name="T48" fmla="*/ 301 w 411"/>
                <a:gd name="T49" fmla="*/ 20 h 44"/>
                <a:gd name="T50" fmla="*/ 275 w 411"/>
                <a:gd name="T51" fmla="*/ 18 h 44"/>
                <a:gd name="T52" fmla="*/ 251 w 411"/>
                <a:gd name="T53" fmla="*/ 17 h 44"/>
                <a:gd name="T54" fmla="*/ 226 w 411"/>
                <a:gd name="T55" fmla="*/ 16 h 44"/>
                <a:gd name="T56" fmla="*/ 202 w 411"/>
                <a:gd name="T57" fmla="*/ 16 h 44"/>
                <a:gd name="T58" fmla="*/ 177 w 411"/>
                <a:gd name="T59" fmla="*/ 15 h 44"/>
                <a:gd name="T60" fmla="*/ 152 w 411"/>
                <a:gd name="T61" fmla="*/ 14 h 44"/>
                <a:gd name="T62" fmla="*/ 128 w 411"/>
                <a:gd name="T63" fmla="*/ 12 h 44"/>
                <a:gd name="T64" fmla="*/ 103 w 411"/>
                <a:gd name="T65" fmla="*/ 10 h 44"/>
                <a:gd name="T66" fmla="*/ 78 w 411"/>
                <a:gd name="T67" fmla="*/ 8 h 44"/>
                <a:gd name="T68" fmla="*/ 53 w 411"/>
                <a:gd name="T69" fmla="*/ 6 h 44"/>
                <a:gd name="T70" fmla="*/ 29 w 411"/>
                <a:gd name="T71" fmla="*/ 3 h 44"/>
                <a:gd name="T72" fmla="*/ 3 w 411"/>
                <a:gd name="T73" fmla="*/ 0 h 44"/>
                <a:gd name="T74" fmla="*/ 0 w 411"/>
                <a:gd name="T75" fmla="*/ 2 h 44"/>
                <a:gd name="T76" fmla="*/ 2 w 411"/>
                <a:gd name="T77" fmla="*/ 8 h 44"/>
                <a:gd name="T78" fmla="*/ 8 w 411"/>
                <a:gd name="T79" fmla="*/ 15 h 44"/>
                <a:gd name="T80" fmla="*/ 13 w 411"/>
                <a:gd name="T81" fmla="*/ 17 h 44"/>
                <a:gd name="T82" fmla="*/ 13 w 411"/>
                <a:gd name="T83" fmla="*/ 1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44">
                  <a:moveTo>
                    <a:pt x="13" y="17"/>
                  </a:moveTo>
                  <a:lnTo>
                    <a:pt x="37" y="21"/>
                  </a:lnTo>
                  <a:lnTo>
                    <a:pt x="62" y="24"/>
                  </a:lnTo>
                  <a:lnTo>
                    <a:pt x="86" y="28"/>
                  </a:lnTo>
                  <a:lnTo>
                    <a:pt x="112" y="31"/>
                  </a:lnTo>
                  <a:lnTo>
                    <a:pt x="136" y="33"/>
                  </a:lnTo>
                  <a:lnTo>
                    <a:pt x="161" y="37"/>
                  </a:lnTo>
                  <a:lnTo>
                    <a:pt x="186" y="39"/>
                  </a:lnTo>
                  <a:lnTo>
                    <a:pt x="211" y="40"/>
                  </a:lnTo>
                  <a:lnTo>
                    <a:pt x="236" y="42"/>
                  </a:lnTo>
                  <a:lnTo>
                    <a:pt x="262" y="43"/>
                  </a:lnTo>
                  <a:lnTo>
                    <a:pt x="286" y="44"/>
                  </a:lnTo>
                  <a:lnTo>
                    <a:pt x="311" y="44"/>
                  </a:lnTo>
                  <a:lnTo>
                    <a:pt x="336" y="44"/>
                  </a:lnTo>
                  <a:lnTo>
                    <a:pt x="361" y="43"/>
                  </a:lnTo>
                  <a:lnTo>
                    <a:pt x="386" y="42"/>
                  </a:lnTo>
                  <a:lnTo>
                    <a:pt x="410" y="40"/>
                  </a:lnTo>
                  <a:lnTo>
                    <a:pt x="411" y="38"/>
                  </a:lnTo>
                  <a:lnTo>
                    <a:pt x="409" y="32"/>
                  </a:lnTo>
                  <a:lnTo>
                    <a:pt x="404" y="28"/>
                  </a:lnTo>
                  <a:lnTo>
                    <a:pt x="400" y="25"/>
                  </a:lnTo>
                  <a:lnTo>
                    <a:pt x="374" y="23"/>
                  </a:lnTo>
                  <a:lnTo>
                    <a:pt x="350" y="22"/>
                  </a:lnTo>
                  <a:lnTo>
                    <a:pt x="325" y="21"/>
                  </a:lnTo>
                  <a:lnTo>
                    <a:pt x="301" y="20"/>
                  </a:lnTo>
                  <a:lnTo>
                    <a:pt x="275" y="18"/>
                  </a:lnTo>
                  <a:lnTo>
                    <a:pt x="251" y="17"/>
                  </a:lnTo>
                  <a:lnTo>
                    <a:pt x="226" y="16"/>
                  </a:lnTo>
                  <a:lnTo>
                    <a:pt x="202" y="16"/>
                  </a:lnTo>
                  <a:lnTo>
                    <a:pt x="177" y="15"/>
                  </a:lnTo>
                  <a:lnTo>
                    <a:pt x="152" y="14"/>
                  </a:lnTo>
                  <a:lnTo>
                    <a:pt x="128" y="12"/>
                  </a:lnTo>
                  <a:lnTo>
                    <a:pt x="103" y="10"/>
                  </a:lnTo>
                  <a:lnTo>
                    <a:pt x="78" y="8"/>
                  </a:lnTo>
                  <a:lnTo>
                    <a:pt x="53" y="6"/>
                  </a:lnTo>
                  <a:lnTo>
                    <a:pt x="29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7"/>
            <p:cNvSpPr>
              <a:spLocks/>
            </p:cNvSpPr>
            <p:nvPr/>
          </p:nvSpPr>
          <p:spPr bwMode="auto">
            <a:xfrm>
              <a:off x="4902200" y="1181100"/>
              <a:ext cx="325437" cy="34925"/>
            </a:xfrm>
            <a:custGeom>
              <a:avLst/>
              <a:gdLst>
                <a:gd name="T0" fmla="*/ 13 w 411"/>
                <a:gd name="T1" fmla="*/ 18 h 43"/>
                <a:gd name="T2" fmla="*/ 37 w 411"/>
                <a:gd name="T3" fmla="*/ 21 h 43"/>
                <a:gd name="T4" fmla="*/ 62 w 411"/>
                <a:gd name="T5" fmla="*/ 25 h 43"/>
                <a:gd name="T6" fmla="*/ 86 w 411"/>
                <a:gd name="T7" fmla="*/ 28 h 43"/>
                <a:gd name="T8" fmla="*/ 112 w 411"/>
                <a:gd name="T9" fmla="*/ 30 h 43"/>
                <a:gd name="T10" fmla="*/ 136 w 411"/>
                <a:gd name="T11" fmla="*/ 34 h 43"/>
                <a:gd name="T12" fmla="*/ 161 w 411"/>
                <a:gd name="T13" fmla="*/ 36 h 43"/>
                <a:gd name="T14" fmla="*/ 186 w 411"/>
                <a:gd name="T15" fmla="*/ 38 h 43"/>
                <a:gd name="T16" fmla="*/ 211 w 411"/>
                <a:gd name="T17" fmla="*/ 40 h 43"/>
                <a:gd name="T18" fmla="*/ 236 w 411"/>
                <a:gd name="T19" fmla="*/ 42 h 43"/>
                <a:gd name="T20" fmla="*/ 262 w 411"/>
                <a:gd name="T21" fmla="*/ 42 h 43"/>
                <a:gd name="T22" fmla="*/ 286 w 411"/>
                <a:gd name="T23" fmla="*/ 43 h 43"/>
                <a:gd name="T24" fmla="*/ 311 w 411"/>
                <a:gd name="T25" fmla="*/ 43 h 43"/>
                <a:gd name="T26" fmla="*/ 336 w 411"/>
                <a:gd name="T27" fmla="*/ 43 h 43"/>
                <a:gd name="T28" fmla="*/ 361 w 411"/>
                <a:gd name="T29" fmla="*/ 42 h 43"/>
                <a:gd name="T30" fmla="*/ 386 w 411"/>
                <a:gd name="T31" fmla="*/ 41 h 43"/>
                <a:gd name="T32" fmla="*/ 410 w 411"/>
                <a:gd name="T33" fmla="*/ 40 h 43"/>
                <a:gd name="T34" fmla="*/ 411 w 411"/>
                <a:gd name="T35" fmla="*/ 37 h 43"/>
                <a:gd name="T36" fmla="*/ 409 w 411"/>
                <a:gd name="T37" fmla="*/ 31 h 43"/>
                <a:gd name="T38" fmla="*/ 404 w 411"/>
                <a:gd name="T39" fmla="*/ 27 h 43"/>
                <a:gd name="T40" fmla="*/ 400 w 411"/>
                <a:gd name="T41" fmla="*/ 25 h 43"/>
                <a:gd name="T42" fmla="*/ 374 w 411"/>
                <a:gd name="T43" fmla="*/ 23 h 43"/>
                <a:gd name="T44" fmla="*/ 350 w 411"/>
                <a:gd name="T45" fmla="*/ 21 h 43"/>
                <a:gd name="T46" fmla="*/ 325 w 411"/>
                <a:gd name="T47" fmla="*/ 20 h 43"/>
                <a:gd name="T48" fmla="*/ 301 w 411"/>
                <a:gd name="T49" fmla="*/ 19 h 43"/>
                <a:gd name="T50" fmla="*/ 275 w 411"/>
                <a:gd name="T51" fmla="*/ 19 h 43"/>
                <a:gd name="T52" fmla="*/ 251 w 411"/>
                <a:gd name="T53" fmla="*/ 18 h 43"/>
                <a:gd name="T54" fmla="*/ 226 w 411"/>
                <a:gd name="T55" fmla="*/ 17 h 43"/>
                <a:gd name="T56" fmla="*/ 202 w 411"/>
                <a:gd name="T57" fmla="*/ 15 h 43"/>
                <a:gd name="T58" fmla="*/ 177 w 411"/>
                <a:gd name="T59" fmla="*/ 14 h 43"/>
                <a:gd name="T60" fmla="*/ 152 w 411"/>
                <a:gd name="T61" fmla="*/ 13 h 43"/>
                <a:gd name="T62" fmla="*/ 128 w 411"/>
                <a:gd name="T63" fmla="*/ 12 h 43"/>
                <a:gd name="T64" fmla="*/ 103 w 411"/>
                <a:gd name="T65" fmla="*/ 10 h 43"/>
                <a:gd name="T66" fmla="*/ 78 w 411"/>
                <a:gd name="T67" fmla="*/ 8 h 43"/>
                <a:gd name="T68" fmla="*/ 53 w 411"/>
                <a:gd name="T69" fmla="*/ 6 h 43"/>
                <a:gd name="T70" fmla="*/ 29 w 411"/>
                <a:gd name="T71" fmla="*/ 4 h 43"/>
                <a:gd name="T72" fmla="*/ 4 w 411"/>
                <a:gd name="T73" fmla="*/ 0 h 43"/>
                <a:gd name="T74" fmla="*/ 0 w 411"/>
                <a:gd name="T75" fmla="*/ 3 h 43"/>
                <a:gd name="T76" fmla="*/ 2 w 411"/>
                <a:gd name="T77" fmla="*/ 8 h 43"/>
                <a:gd name="T78" fmla="*/ 8 w 411"/>
                <a:gd name="T79" fmla="*/ 14 h 43"/>
                <a:gd name="T80" fmla="*/ 13 w 411"/>
                <a:gd name="T81" fmla="*/ 18 h 43"/>
                <a:gd name="T82" fmla="*/ 13 w 411"/>
                <a:gd name="T83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43">
                  <a:moveTo>
                    <a:pt x="13" y="18"/>
                  </a:moveTo>
                  <a:lnTo>
                    <a:pt x="37" y="21"/>
                  </a:lnTo>
                  <a:lnTo>
                    <a:pt x="62" y="25"/>
                  </a:lnTo>
                  <a:lnTo>
                    <a:pt x="86" y="28"/>
                  </a:lnTo>
                  <a:lnTo>
                    <a:pt x="112" y="30"/>
                  </a:lnTo>
                  <a:lnTo>
                    <a:pt x="136" y="34"/>
                  </a:lnTo>
                  <a:lnTo>
                    <a:pt x="161" y="36"/>
                  </a:lnTo>
                  <a:lnTo>
                    <a:pt x="186" y="38"/>
                  </a:lnTo>
                  <a:lnTo>
                    <a:pt x="211" y="40"/>
                  </a:lnTo>
                  <a:lnTo>
                    <a:pt x="236" y="42"/>
                  </a:lnTo>
                  <a:lnTo>
                    <a:pt x="262" y="42"/>
                  </a:lnTo>
                  <a:lnTo>
                    <a:pt x="286" y="43"/>
                  </a:lnTo>
                  <a:lnTo>
                    <a:pt x="311" y="43"/>
                  </a:lnTo>
                  <a:lnTo>
                    <a:pt x="336" y="43"/>
                  </a:lnTo>
                  <a:lnTo>
                    <a:pt x="361" y="42"/>
                  </a:lnTo>
                  <a:lnTo>
                    <a:pt x="386" y="41"/>
                  </a:lnTo>
                  <a:lnTo>
                    <a:pt x="410" y="40"/>
                  </a:lnTo>
                  <a:lnTo>
                    <a:pt x="411" y="37"/>
                  </a:lnTo>
                  <a:lnTo>
                    <a:pt x="409" y="31"/>
                  </a:lnTo>
                  <a:lnTo>
                    <a:pt x="404" y="27"/>
                  </a:lnTo>
                  <a:lnTo>
                    <a:pt x="400" y="25"/>
                  </a:lnTo>
                  <a:lnTo>
                    <a:pt x="374" y="23"/>
                  </a:lnTo>
                  <a:lnTo>
                    <a:pt x="350" y="21"/>
                  </a:lnTo>
                  <a:lnTo>
                    <a:pt x="325" y="20"/>
                  </a:lnTo>
                  <a:lnTo>
                    <a:pt x="301" y="19"/>
                  </a:lnTo>
                  <a:lnTo>
                    <a:pt x="275" y="19"/>
                  </a:lnTo>
                  <a:lnTo>
                    <a:pt x="251" y="18"/>
                  </a:lnTo>
                  <a:lnTo>
                    <a:pt x="226" y="17"/>
                  </a:lnTo>
                  <a:lnTo>
                    <a:pt x="202" y="15"/>
                  </a:lnTo>
                  <a:lnTo>
                    <a:pt x="177" y="14"/>
                  </a:lnTo>
                  <a:lnTo>
                    <a:pt x="152" y="13"/>
                  </a:lnTo>
                  <a:lnTo>
                    <a:pt x="128" y="12"/>
                  </a:lnTo>
                  <a:lnTo>
                    <a:pt x="103" y="10"/>
                  </a:lnTo>
                  <a:lnTo>
                    <a:pt x="78" y="8"/>
                  </a:lnTo>
                  <a:lnTo>
                    <a:pt x="53" y="6"/>
                  </a:lnTo>
                  <a:lnTo>
                    <a:pt x="29" y="4"/>
                  </a:lnTo>
                  <a:lnTo>
                    <a:pt x="4" y="0"/>
                  </a:lnTo>
                  <a:lnTo>
                    <a:pt x="0" y="3"/>
                  </a:lnTo>
                  <a:lnTo>
                    <a:pt x="2" y="8"/>
                  </a:lnTo>
                  <a:lnTo>
                    <a:pt x="8" y="14"/>
                  </a:lnTo>
                  <a:lnTo>
                    <a:pt x="13" y="18"/>
                  </a:lnTo>
                  <a:lnTo>
                    <a:pt x="1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8"/>
            <p:cNvSpPr>
              <a:spLocks/>
            </p:cNvSpPr>
            <p:nvPr/>
          </p:nvSpPr>
          <p:spPr bwMode="auto">
            <a:xfrm>
              <a:off x="4924425" y="1096963"/>
              <a:ext cx="327025" cy="34925"/>
            </a:xfrm>
            <a:custGeom>
              <a:avLst/>
              <a:gdLst>
                <a:gd name="T0" fmla="*/ 13 w 411"/>
                <a:gd name="T1" fmla="*/ 18 h 43"/>
                <a:gd name="T2" fmla="*/ 37 w 411"/>
                <a:gd name="T3" fmla="*/ 21 h 43"/>
                <a:gd name="T4" fmla="*/ 61 w 411"/>
                <a:gd name="T5" fmla="*/ 25 h 43"/>
                <a:gd name="T6" fmla="*/ 86 w 411"/>
                <a:gd name="T7" fmla="*/ 28 h 43"/>
                <a:gd name="T8" fmla="*/ 111 w 411"/>
                <a:gd name="T9" fmla="*/ 31 h 43"/>
                <a:gd name="T10" fmla="*/ 136 w 411"/>
                <a:gd name="T11" fmla="*/ 34 h 43"/>
                <a:gd name="T12" fmla="*/ 160 w 411"/>
                <a:gd name="T13" fmla="*/ 36 h 43"/>
                <a:gd name="T14" fmla="*/ 185 w 411"/>
                <a:gd name="T15" fmla="*/ 38 h 43"/>
                <a:gd name="T16" fmla="*/ 211 w 411"/>
                <a:gd name="T17" fmla="*/ 41 h 43"/>
                <a:gd name="T18" fmla="*/ 236 w 411"/>
                <a:gd name="T19" fmla="*/ 42 h 43"/>
                <a:gd name="T20" fmla="*/ 260 w 411"/>
                <a:gd name="T21" fmla="*/ 43 h 43"/>
                <a:gd name="T22" fmla="*/ 286 w 411"/>
                <a:gd name="T23" fmla="*/ 43 h 43"/>
                <a:gd name="T24" fmla="*/ 311 w 411"/>
                <a:gd name="T25" fmla="*/ 43 h 43"/>
                <a:gd name="T26" fmla="*/ 335 w 411"/>
                <a:gd name="T27" fmla="*/ 43 h 43"/>
                <a:gd name="T28" fmla="*/ 361 w 411"/>
                <a:gd name="T29" fmla="*/ 43 h 43"/>
                <a:gd name="T30" fmla="*/ 386 w 411"/>
                <a:gd name="T31" fmla="*/ 41 h 43"/>
                <a:gd name="T32" fmla="*/ 410 w 411"/>
                <a:gd name="T33" fmla="*/ 40 h 43"/>
                <a:gd name="T34" fmla="*/ 411 w 411"/>
                <a:gd name="T35" fmla="*/ 37 h 43"/>
                <a:gd name="T36" fmla="*/ 409 w 411"/>
                <a:gd name="T37" fmla="*/ 33 h 43"/>
                <a:gd name="T38" fmla="*/ 404 w 411"/>
                <a:gd name="T39" fmla="*/ 28 h 43"/>
                <a:gd name="T40" fmla="*/ 400 w 411"/>
                <a:gd name="T41" fmla="*/ 26 h 43"/>
                <a:gd name="T42" fmla="*/ 374 w 411"/>
                <a:gd name="T43" fmla="*/ 23 h 43"/>
                <a:gd name="T44" fmla="*/ 350 w 411"/>
                <a:gd name="T45" fmla="*/ 22 h 43"/>
                <a:gd name="T46" fmla="*/ 325 w 411"/>
                <a:gd name="T47" fmla="*/ 21 h 43"/>
                <a:gd name="T48" fmla="*/ 301 w 411"/>
                <a:gd name="T49" fmla="*/ 20 h 43"/>
                <a:gd name="T50" fmla="*/ 275 w 411"/>
                <a:gd name="T51" fmla="*/ 19 h 43"/>
                <a:gd name="T52" fmla="*/ 251 w 411"/>
                <a:gd name="T53" fmla="*/ 18 h 43"/>
                <a:gd name="T54" fmla="*/ 226 w 411"/>
                <a:gd name="T55" fmla="*/ 17 h 43"/>
                <a:gd name="T56" fmla="*/ 202 w 411"/>
                <a:gd name="T57" fmla="*/ 17 h 43"/>
                <a:gd name="T58" fmla="*/ 176 w 411"/>
                <a:gd name="T59" fmla="*/ 15 h 43"/>
                <a:gd name="T60" fmla="*/ 151 w 411"/>
                <a:gd name="T61" fmla="*/ 14 h 43"/>
                <a:gd name="T62" fmla="*/ 127 w 411"/>
                <a:gd name="T63" fmla="*/ 12 h 43"/>
                <a:gd name="T64" fmla="*/ 101 w 411"/>
                <a:gd name="T65" fmla="*/ 11 h 43"/>
                <a:gd name="T66" fmla="*/ 77 w 411"/>
                <a:gd name="T67" fmla="*/ 8 h 43"/>
                <a:gd name="T68" fmla="*/ 52 w 411"/>
                <a:gd name="T69" fmla="*/ 6 h 43"/>
                <a:gd name="T70" fmla="*/ 28 w 411"/>
                <a:gd name="T71" fmla="*/ 4 h 43"/>
                <a:gd name="T72" fmla="*/ 2 w 411"/>
                <a:gd name="T73" fmla="*/ 0 h 43"/>
                <a:gd name="T74" fmla="*/ 0 w 411"/>
                <a:gd name="T75" fmla="*/ 3 h 43"/>
                <a:gd name="T76" fmla="*/ 2 w 411"/>
                <a:gd name="T77" fmla="*/ 8 h 43"/>
                <a:gd name="T78" fmla="*/ 7 w 411"/>
                <a:gd name="T79" fmla="*/ 15 h 43"/>
                <a:gd name="T80" fmla="*/ 13 w 411"/>
                <a:gd name="T81" fmla="*/ 18 h 43"/>
                <a:gd name="T82" fmla="*/ 13 w 411"/>
                <a:gd name="T83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43">
                  <a:moveTo>
                    <a:pt x="13" y="18"/>
                  </a:moveTo>
                  <a:lnTo>
                    <a:pt x="37" y="21"/>
                  </a:lnTo>
                  <a:lnTo>
                    <a:pt x="61" y="25"/>
                  </a:lnTo>
                  <a:lnTo>
                    <a:pt x="86" y="28"/>
                  </a:lnTo>
                  <a:lnTo>
                    <a:pt x="111" y="31"/>
                  </a:lnTo>
                  <a:lnTo>
                    <a:pt x="136" y="34"/>
                  </a:lnTo>
                  <a:lnTo>
                    <a:pt x="160" y="36"/>
                  </a:lnTo>
                  <a:lnTo>
                    <a:pt x="185" y="38"/>
                  </a:lnTo>
                  <a:lnTo>
                    <a:pt x="211" y="41"/>
                  </a:lnTo>
                  <a:lnTo>
                    <a:pt x="236" y="42"/>
                  </a:lnTo>
                  <a:lnTo>
                    <a:pt x="260" y="43"/>
                  </a:lnTo>
                  <a:lnTo>
                    <a:pt x="286" y="43"/>
                  </a:lnTo>
                  <a:lnTo>
                    <a:pt x="311" y="43"/>
                  </a:lnTo>
                  <a:lnTo>
                    <a:pt x="335" y="43"/>
                  </a:lnTo>
                  <a:lnTo>
                    <a:pt x="361" y="43"/>
                  </a:lnTo>
                  <a:lnTo>
                    <a:pt x="386" y="41"/>
                  </a:lnTo>
                  <a:lnTo>
                    <a:pt x="410" y="40"/>
                  </a:lnTo>
                  <a:lnTo>
                    <a:pt x="411" y="37"/>
                  </a:lnTo>
                  <a:lnTo>
                    <a:pt x="409" y="33"/>
                  </a:lnTo>
                  <a:lnTo>
                    <a:pt x="404" y="28"/>
                  </a:lnTo>
                  <a:lnTo>
                    <a:pt x="400" y="26"/>
                  </a:lnTo>
                  <a:lnTo>
                    <a:pt x="374" y="23"/>
                  </a:lnTo>
                  <a:lnTo>
                    <a:pt x="350" y="22"/>
                  </a:lnTo>
                  <a:lnTo>
                    <a:pt x="325" y="21"/>
                  </a:lnTo>
                  <a:lnTo>
                    <a:pt x="301" y="20"/>
                  </a:lnTo>
                  <a:lnTo>
                    <a:pt x="275" y="19"/>
                  </a:lnTo>
                  <a:lnTo>
                    <a:pt x="251" y="18"/>
                  </a:lnTo>
                  <a:lnTo>
                    <a:pt x="226" y="17"/>
                  </a:lnTo>
                  <a:lnTo>
                    <a:pt x="202" y="17"/>
                  </a:lnTo>
                  <a:lnTo>
                    <a:pt x="176" y="15"/>
                  </a:lnTo>
                  <a:lnTo>
                    <a:pt x="151" y="14"/>
                  </a:lnTo>
                  <a:lnTo>
                    <a:pt x="127" y="12"/>
                  </a:lnTo>
                  <a:lnTo>
                    <a:pt x="101" y="11"/>
                  </a:lnTo>
                  <a:lnTo>
                    <a:pt x="77" y="8"/>
                  </a:lnTo>
                  <a:lnTo>
                    <a:pt x="52" y="6"/>
                  </a:lnTo>
                  <a:lnTo>
                    <a:pt x="28" y="4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8"/>
                  </a:lnTo>
                  <a:lnTo>
                    <a:pt x="7" y="15"/>
                  </a:lnTo>
                  <a:lnTo>
                    <a:pt x="13" y="18"/>
                  </a:lnTo>
                  <a:lnTo>
                    <a:pt x="1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9"/>
            <p:cNvSpPr>
              <a:spLocks/>
            </p:cNvSpPr>
            <p:nvPr/>
          </p:nvSpPr>
          <p:spPr bwMode="auto">
            <a:xfrm>
              <a:off x="4975225" y="1004888"/>
              <a:ext cx="327025" cy="33338"/>
            </a:xfrm>
            <a:custGeom>
              <a:avLst/>
              <a:gdLst>
                <a:gd name="T0" fmla="*/ 13 w 413"/>
                <a:gd name="T1" fmla="*/ 17 h 43"/>
                <a:gd name="T2" fmla="*/ 37 w 413"/>
                <a:gd name="T3" fmla="*/ 21 h 43"/>
                <a:gd name="T4" fmla="*/ 63 w 413"/>
                <a:gd name="T5" fmla="*/ 24 h 43"/>
                <a:gd name="T6" fmla="*/ 87 w 413"/>
                <a:gd name="T7" fmla="*/ 28 h 43"/>
                <a:gd name="T8" fmla="*/ 112 w 413"/>
                <a:gd name="T9" fmla="*/ 30 h 43"/>
                <a:gd name="T10" fmla="*/ 136 w 413"/>
                <a:gd name="T11" fmla="*/ 33 h 43"/>
                <a:gd name="T12" fmla="*/ 162 w 413"/>
                <a:gd name="T13" fmla="*/ 36 h 43"/>
                <a:gd name="T14" fmla="*/ 187 w 413"/>
                <a:gd name="T15" fmla="*/ 38 h 43"/>
                <a:gd name="T16" fmla="*/ 212 w 413"/>
                <a:gd name="T17" fmla="*/ 39 h 43"/>
                <a:gd name="T18" fmla="*/ 237 w 413"/>
                <a:gd name="T19" fmla="*/ 41 h 43"/>
                <a:gd name="T20" fmla="*/ 262 w 413"/>
                <a:gd name="T21" fmla="*/ 41 h 43"/>
                <a:gd name="T22" fmla="*/ 287 w 413"/>
                <a:gd name="T23" fmla="*/ 43 h 43"/>
                <a:gd name="T24" fmla="*/ 313 w 413"/>
                <a:gd name="T25" fmla="*/ 43 h 43"/>
                <a:gd name="T26" fmla="*/ 337 w 413"/>
                <a:gd name="T27" fmla="*/ 43 h 43"/>
                <a:gd name="T28" fmla="*/ 362 w 413"/>
                <a:gd name="T29" fmla="*/ 41 h 43"/>
                <a:gd name="T30" fmla="*/ 387 w 413"/>
                <a:gd name="T31" fmla="*/ 40 h 43"/>
                <a:gd name="T32" fmla="*/ 412 w 413"/>
                <a:gd name="T33" fmla="*/ 39 h 43"/>
                <a:gd name="T34" fmla="*/ 413 w 413"/>
                <a:gd name="T35" fmla="*/ 37 h 43"/>
                <a:gd name="T36" fmla="*/ 411 w 413"/>
                <a:gd name="T37" fmla="*/ 32 h 43"/>
                <a:gd name="T38" fmla="*/ 406 w 413"/>
                <a:gd name="T39" fmla="*/ 27 h 43"/>
                <a:gd name="T40" fmla="*/ 401 w 413"/>
                <a:gd name="T41" fmla="*/ 24 h 43"/>
                <a:gd name="T42" fmla="*/ 376 w 413"/>
                <a:gd name="T43" fmla="*/ 23 h 43"/>
                <a:gd name="T44" fmla="*/ 352 w 413"/>
                <a:gd name="T45" fmla="*/ 21 h 43"/>
                <a:gd name="T46" fmla="*/ 326 w 413"/>
                <a:gd name="T47" fmla="*/ 20 h 43"/>
                <a:gd name="T48" fmla="*/ 301 w 413"/>
                <a:gd name="T49" fmla="*/ 20 h 43"/>
                <a:gd name="T50" fmla="*/ 277 w 413"/>
                <a:gd name="T51" fmla="*/ 18 h 43"/>
                <a:gd name="T52" fmla="*/ 252 w 413"/>
                <a:gd name="T53" fmla="*/ 17 h 43"/>
                <a:gd name="T54" fmla="*/ 227 w 413"/>
                <a:gd name="T55" fmla="*/ 16 h 43"/>
                <a:gd name="T56" fmla="*/ 202 w 413"/>
                <a:gd name="T57" fmla="*/ 15 h 43"/>
                <a:gd name="T58" fmla="*/ 178 w 413"/>
                <a:gd name="T59" fmla="*/ 15 h 43"/>
                <a:gd name="T60" fmla="*/ 152 w 413"/>
                <a:gd name="T61" fmla="*/ 14 h 43"/>
                <a:gd name="T62" fmla="*/ 128 w 413"/>
                <a:gd name="T63" fmla="*/ 12 h 43"/>
                <a:gd name="T64" fmla="*/ 103 w 413"/>
                <a:gd name="T65" fmla="*/ 10 h 43"/>
                <a:gd name="T66" fmla="*/ 79 w 413"/>
                <a:gd name="T67" fmla="*/ 8 h 43"/>
                <a:gd name="T68" fmla="*/ 53 w 413"/>
                <a:gd name="T69" fmla="*/ 6 h 43"/>
                <a:gd name="T70" fmla="*/ 29 w 413"/>
                <a:gd name="T71" fmla="*/ 3 h 43"/>
                <a:gd name="T72" fmla="*/ 4 w 413"/>
                <a:gd name="T73" fmla="*/ 0 h 43"/>
                <a:gd name="T74" fmla="*/ 0 w 413"/>
                <a:gd name="T75" fmla="*/ 2 h 43"/>
                <a:gd name="T76" fmla="*/ 3 w 413"/>
                <a:gd name="T77" fmla="*/ 8 h 43"/>
                <a:gd name="T78" fmla="*/ 8 w 413"/>
                <a:gd name="T79" fmla="*/ 14 h 43"/>
                <a:gd name="T80" fmla="*/ 13 w 413"/>
                <a:gd name="T81" fmla="*/ 17 h 43"/>
                <a:gd name="T82" fmla="*/ 13 w 413"/>
                <a:gd name="T83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3" h="43">
                  <a:moveTo>
                    <a:pt x="13" y="17"/>
                  </a:moveTo>
                  <a:lnTo>
                    <a:pt x="37" y="21"/>
                  </a:lnTo>
                  <a:lnTo>
                    <a:pt x="63" y="24"/>
                  </a:lnTo>
                  <a:lnTo>
                    <a:pt x="87" y="28"/>
                  </a:lnTo>
                  <a:lnTo>
                    <a:pt x="112" y="30"/>
                  </a:lnTo>
                  <a:lnTo>
                    <a:pt x="136" y="33"/>
                  </a:lnTo>
                  <a:lnTo>
                    <a:pt x="162" y="36"/>
                  </a:lnTo>
                  <a:lnTo>
                    <a:pt x="187" y="38"/>
                  </a:lnTo>
                  <a:lnTo>
                    <a:pt x="212" y="39"/>
                  </a:lnTo>
                  <a:lnTo>
                    <a:pt x="237" y="41"/>
                  </a:lnTo>
                  <a:lnTo>
                    <a:pt x="262" y="41"/>
                  </a:lnTo>
                  <a:lnTo>
                    <a:pt x="287" y="43"/>
                  </a:lnTo>
                  <a:lnTo>
                    <a:pt x="313" y="43"/>
                  </a:lnTo>
                  <a:lnTo>
                    <a:pt x="337" y="43"/>
                  </a:lnTo>
                  <a:lnTo>
                    <a:pt x="362" y="41"/>
                  </a:lnTo>
                  <a:lnTo>
                    <a:pt x="387" y="40"/>
                  </a:lnTo>
                  <a:lnTo>
                    <a:pt x="412" y="39"/>
                  </a:lnTo>
                  <a:lnTo>
                    <a:pt x="413" y="37"/>
                  </a:lnTo>
                  <a:lnTo>
                    <a:pt x="411" y="32"/>
                  </a:lnTo>
                  <a:lnTo>
                    <a:pt x="406" y="27"/>
                  </a:lnTo>
                  <a:lnTo>
                    <a:pt x="401" y="24"/>
                  </a:lnTo>
                  <a:lnTo>
                    <a:pt x="376" y="23"/>
                  </a:lnTo>
                  <a:lnTo>
                    <a:pt x="352" y="21"/>
                  </a:lnTo>
                  <a:lnTo>
                    <a:pt x="326" y="20"/>
                  </a:lnTo>
                  <a:lnTo>
                    <a:pt x="301" y="20"/>
                  </a:lnTo>
                  <a:lnTo>
                    <a:pt x="277" y="18"/>
                  </a:lnTo>
                  <a:lnTo>
                    <a:pt x="252" y="17"/>
                  </a:lnTo>
                  <a:lnTo>
                    <a:pt x="227" y="16"/>
                  </a:lnTo>
                  <a:lnTo>
                    <a:pt x="202" y="15"/>
                  </a:lnTo>
                  <a:lnTo>
                    <a:pt x="178" y="15"/>
                  </a:lnTo>
                  <a:lnTo>
                    <a:pt x="152" y="14"/>
                  </a:lnTo>
                  <a:lnTo>
                    <a:pt x="128" y="12"/>
                  </a:lnTo>
                  <a:lnTo>
                    <a:pt x="103" y="10"/>
                  </a:lnTo>
                  <a:lnTo>
                    <a:pt x="79" y="8"/>
                  </a:lnTo>
                  <a:lnTo>
                    <a:pt x="53" y="6"/>
                  </a:lnTo>
                  <a:lnTo>
                    <a:pt x="29" y="3"/>
                  </a:lnTo>
                  <a:lnTo>
                    <a:pt x="4" y="0"/>
                  </a:lnTo>
                  <a:lnTo>
                    <a:pt x="0" y="2"/>
                  </a:lnTo>
                  <a:lnTo>
                    <a:pt x="3" y="8"/>
                  </a:lnTo>
                  <a:lnTo>
                    <a:pt x="8" y="14"/>
                  </a:lnTo>
                  <a:lnTo>
                    <a:pt x="13" y="17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4" name="Freeform 20"/>
            <p:cNvSpPr>
              <a:spLocks/>
            </p:cNvSpPr>
            <p:nvPr/>
          </p:nvSpPr>
          <p:spPr bwMode="auto">
            <a:xfrm>
              <a:off x="5035550" y="922338"/>
              <a:ext cx="327025" cy="33338"/>
            </a:xfrm>
            <a:custGeom>
              <a:avLst/>
              <a:gdLst>
                <a:gd name="T0" fmla="*/ 13 w 412"/>
                <a:gd name="T1" fmla="*/ 17 h 43"/>
                <a:gd name="T2" fmla="*/ 37 w 412"/>
                <a:gd name="T3" fmla="*/ 21 h 43"/>
                <a:gd name="T4" fmla="*/ 63 w 412"/>
                <a:gd name="T5" fmla="*/ 24 h 43"/>
                <a:gd name="T6" fmla="*/ 87 w 412"/>
                <a:gd name="T7" fmla="*/ 28 h 43"/>
                <a:gd name="T8" fmla="*/ 112 w 412"/>
                <a:gd name="T9" fmla="*/ 30 h 43"/>
                <a:gd name="T10" fmla="*/ 136 w 412"/>
                <a:gd name="T11" fmla="*/ 34 h 43"/>
                <a:gd name="T12" fmla="*/ 162 w 412"/>
                <a:gd name="T13" fmla="*/ 36 h 43"/>
                <a:gd name="T14" fmla="*/ 186 w 412"/>
                <a:gd name="T15" fmla="*/ 38 h 43"/>
                <a:gd name="T16" fmla="*/ 211 w 412"/>
                <a:gd name="T17" fmla="*/ 39 h 43"/>
                <a:gd name="T18" fmla="*/ 237 w 412"/>
                <a:gd name="T19" fmla="*/ 42 h 43"/>
                <a:gd name="T20" fmla="*/ 262 w 412"/>
                <a:gd name="T21" fmla="*/ 42 h 43"/>
                <a:gd name="T22" fmla="*/ 286 w 412"/>
                <a:gd name="T23" fmla="*/ 43 h 43"/>
                <a:gd name="T24" fmla="*/ 311 w 412"/>
                <a:gd name="T25" fmla="*/ 43 h 43"/>
                <a:gd name="T26" fmla="*/ 337 w 412"/>
                <a:gd name="T27" fmla="*/ 43 h 43"/>
                <a:gd name="T28" fmla="*/ 361 w 412"/>
                <a:gd name="T29" fmla="*/ 42 h 43"/>
                <a:gd name="T30" fmla="*/ 386 w 412"/>
                <a:gd name="T31" fmla="*/ 40 h 43"/>
                <a:gd name="T32" fmla="*/ 411 w 412"/>
                <a:gd name="T33" fmla="*/ 39 h 43"/>
                <a:gd name="T34" fmla="*/ 412 w 412"/>
                <a:gd name="T35" fmla="*/ 37 h 43"/>
                <a:gd name="T36" fmla="*/ 409 w 412"/>
                <a:gd name="T37" fmla="*/ 31 h 43"/>
                <a:gd name="T38" fmla="*/ 405 w 412"/>
                <a:gd name="T39" fmla="*/ 27 h 43"/>
                <a:gd name="T40" fmla="*/ 401 w 412"/>
                <a:gd name="T41" fmla="*/ 24 h 43"/>
                <a:gd name="T42" fmla="*/ 376 w 412"/>
                <a:gd name="T43" fmla="*/ 23 h 43"/>
                <a:gd name="T44" fmla="*/ 352 w 412"/>
                <a:gd name="T45" fmla="*/ 21 h 43"/>
                <a:gd name="T46" fmla="*/ 326 w 412"/>
                <a:gd name="T47" fmla="*/ 20 h 43"/>
                <a:gd name="T48" fmla="*/ 301 w 412"/>
                <a:gd name="T49" fmla="*/ 19 h 43"/>
                <a:gd name="T50" fmla="*/ 277 w 412"/>
                <a:gd name="T51" fmla="*/ 19 h 43"/>
                <a:gd name="T52" fmla="*/ 252 w 412"/>
                <a:gd name="T53" fmla="*/ 17 h 43"/>
                <a:gd name="T54" fmla="*/ 227 w 412"/>
                <a:gd name="T55" fmla="*/ 16 h 43"/>
                <a:gd name="T56" fmla="*/ 202 w 412"/>
                <a:gd name="T57" fmla="*/ 15 h 43"/>
                <a:gd name="T58" fmla="*/ 178 w 412"/>
                <a:gd name="T59" fmla="*/ 14 h 43"/>
                <a:gd name="T60" fmla="*/ 152 w 412"/>
                <a:gd name="T61" fmla="*/ 13 h 43"/>
                <a:gd name="T62" fmla="*/ 128 w 412"/>
                <a:gd name="T63" fmla="*/ 12 h 43"/>
                <a:gd name="T64" fmla="*/ 103 w 412"/>
                <a:gd name="T65" fmla="*/ 9 h 43"/>
                <a:gd name="T66" fmla="*/ 79 w 412"/>
                <a:gd name="T67" fmla="*/ 8 h 43"/>
                <a:gd name="T68" fmla="*/ 53 w 412"/>
                <a:gd name="T69" fmla="*/ 6 h 43"/>
                <a:gd name="T70" fmla="*/ 29 w 412"/>
                <a:gd name="T71" fmla="*/ 4 h 43"/>
                <a:gd name="T72" fmla="*/ 4 w 412"/>
                <a:gd name="T73" fmla="*/ 0 h 43"/>
                <a:gd name="T74" fmla="*/ 0 w 412"/>
                <a:gd name="T75" fmla="*/ 2 h 43"/>
                <a:gd name="T76" fmla="*/ 3 w 412"/>
                <a:gd name="T77" fmla="*/ 8 h 43"/>
                <a:gd name="T78" fmla="*/ 8 w 412"/>
                <a:gd name="T79" fmla="*/ 14 h 43"/>
                <a:gd name="T80" fmla="*/ 13 w 412"/>
                <a:gd name="T81" fmla="*/ 17 h 43"/>
                <a:gd name="T82" fmla="*/ 13 w 412"/>
                <a:gd name="T83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43">
                  <a:moveTo>
                    <a:pt x="13" y="17"/>
                  </a:moveTo>
                  <a:lnTo>
                    <a:pt x="37" y="21"/>
                  </a:lnTo>
                  <a:lnTo>
                    <a:pt x="63" y="24"/>
                  </a:lnTo>
                  <a:lnTo>
                    <a:pt x="87" y="28"/>
                  </a:lnTo>
                  <a:lnTo>
                    <a:pt x="112" y="30"/>
                  </a:lnTo>
                  <a:lnTo>
                    <a:pt x="136" y="34"/>
                  </a:lnTo>
                  <a:lnTo>
                    <a:pt x="162" y="36"/>
                  </a:lnTo>
                  <a:lnTo>
                    <a:pt x="186" y="38"/>
                  </a:lnTo>
                  <a:lnTo>
                    <a:pt x="211" y="39"/>
                  </a:lnTo>
                  <a:lnTo>
                    <a:pt x="237" y="42"/>
                  </a:lnTo>
                  <a:lnTo>
                    <a:pt x="262" y="42"/>
                  </a:lnTo>
                  <a:lnTo>
                    <a:pt x="286" y="43"/>
                  </a:lnTo>
                  <a:lnTo>
                    <a:pt x="311" y="43"/>
                  </a:lnTo>
                  <a:lnTo>
                    <a:pt x="337" y="43"/>
                  </a:lnTo>
                  <a:lnTo>
                    <a:pt x="361" y="42"/>
                  </a:lnTo>
                  <a:lnTo>
                    <a:pt x="386" y="40"/>
                  </a:lnTo>
                  <a:lnTo>
                    <a:pt x="411" y="39"/>
                  </a:lnTo>
                  <a:lnTo>
                    <a:pt x="412" y="37"/>
                  </a:lnTo>
                  <a:lnTo>
                    <a:pt x="409" y="31"/>
                  </a:lnTo>
                  <a:lnTo>
                    <a:pt x="405" y="27"/>
                  </a:lnTo>
                  <a:lnTo>
                    <a:pt x="401" y="24"/>
                  </a:lnTo>
                  <a:lnTo>
                    <a:pt x="376" y="23"/>
                  </a:lnTo>
                  <a:lnTo>
                    <a:pt x="352" y="21"/>
                  </a:lnTo>
                  <a:lnTo>
                    <a:pt x="326" y="20"/>
                  </a:lnTo>
                  <a:lnTo>
                    <a:pt x="301" y="19"/>
                  </a:lnTo>
                  <a:lnTo>
                    <a:pt x="277" y="19"/>
                  </a:lnTo>
                  <a:lnTo>
                    <a:pt x="252" y="17"/>
                  </a:lnTo>
                  <a:lnTo>
                    <a:pt x="227" y="16"/>
                  </a:lnTo>
                  <a:lnTo>
                    <a:pt x="202" y="15"/>
                  </a:lnTo>
                  <a:lnTo>
                    <a:pt x="178" y="14"/>
                  </a:lnTo>
                  <a:lnTo>
                    <a:pt x="152" y="13"/>
                  </a:lnTo>
                  <a:lnTo>
                    <a:pt x="128" y="12"/>
                  </a:lnTo>
                  <a:lnTo>
                    <a:pt x="103" y="9"/>
                  </a:lnTo>
                  <a:lnTo>
                    <a:pt x="79" y="8"/>
                  </a:lnTo>
                  <a:lnTo>
                    <a:pt x="53" y="6"/>
                  </a:lnTo>
                  <a:lnTo>
                    <a:pt x="29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3" y="8"/>
                  </a:lnTo>
                  <a:lnTo>
                    <a:pt x="8" y="14"/>
                  </a:lnTo>
                  <a:lnTo>
                    <a:pt x="13" y="17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" name="Freeform 21"/>
            <p:cNvSpPr>
              <a:spLocks/>
            </p:cNvSpPr>
            <p:nvPr/>
          </p:nvSpPr>
          <p:spPr bwMode="auto">
            <a:xfrm>
              <a:off x="5100638" y="838200"/>
              <a:ext cx="327025" cy="33338"/>
            </a:xfrm>
            <a:custGeom>
              <a:avLst/>
              <a:gdLst>
                <a:gd name="T0" fmla="*/ 13 w 411"/>
                <a:gd name="T1" fmla="*/ 17 h 43"/>
                <a:gd name="T2" fmla="*/ 37 w 411"/>
                <a:gd name="T3" fmla="*/ 21 h 43"/>
                <a:gd name="T4" fmla="*/ 62 w 411"/>
                <a:gd name="T5" fmla="*/ 24 h 43"/>
                <a:gd name="T6" fmla="*/ 87 w 411"/>
                <a:gd name="T7" fmla="*/ 28 h 43"/>
                <a:gd name="T8" fmla="*/ 112 w 411"/>
                <a:gd name="T9" fmla="*/ 31 h 43"/>
                <a:gd name="T10" fmla="*/ 136 w 411"/>
                <a:gd name="T11" fmla="*/ 34 h 43"/>
                <a:gd name="T12" fmla="*/ 161 w 411"/>
                <a:gd name="T13" fmla="*/ 36 h 43"/>
                <a:gd name="T14" fmla="*/ 186 w 411"/>
                <a:gd name="T15" fmla="*/ 38 h 43"/>
                <a:gd name="T16" fmla="*/ 211 w 411"/>
                <a:gd name="T17" fmla="*/ 40 h 43"/>
                <a:gd name="T18" fmla="*/ 236 w 411"/>
                <a:gd name="T19" fmla="*/ 42 h 43"/>
                <a:gd name="T20" fmla="*/ 262 w 411"/>
                <a:gd name="T21" fmla="*/ 43 h 43"/>
                <a:gd name="T22" fmla="*/ 286 w 411"/>
                <a:gd name="T23" fmla="*/ 43 h 43"/>
                <a:gd name="T24" fmla="*/ 311 w 411"/>
                <a:gd name="T25" fmla="*/ 43 h 43"/>
                <a:gd name="T26" fmla="*/ 337 w 411"/>
                <a:gd name="T27" fmla="*/ 43 h 43"/>
                <a:gd name="T28" fmla="*/ 361 w 411"/>
                <a:gd name="T29" fmla="*/ 43 h 43"/>
                <a:gd name="T30" fmla="*/ 386 w 411"/>
                <a:gd name="T31" fmla="*/ 40 h 43"/>
                <a:gd name="T32" fmla="*/ 410 w 411"/>
                <a:gd name="T33" fmla="*/ 39 h 43"/>
                <a:gd name="T34" fmla="*/ 411 w 411"/>
                <a:gd name="T35" fmla="*/ 37 h 43"/>
                <a:gd name="T36" fmla="*/ 409 w 411"/>
                <a:gd name="T37" fmla="*/ 32 h 43"/>
                <a:gd name="T38" fmla="*/ 405 w 411"/>
                <a:gd name="T39" fmla="*/ 28 h 43"/>
                <a:gd name="T40" fmla="*/ 401 w 411"/>
                <a:gd name="T41" fmla="*/ 25 h 43"/>
                <a:gd name="T42" fmla="*/ 376 w 411"/>
                <a:gd name="T43" fmla="*/ 23 h 43"/>
                <a:gd name="T44" fmla="*/ 352 w 411"/>
                <a:gd name="T45" fmla="*/ 22 h 43"/>
                <a:gd name="T46" fmla="*/ 326 w 411"/>
                <a:gd name="T47" fmla="*/ 21 h 43"/>
                <a:gd name="T48" fmla="*/ 301 w 411"/>
                <a:gd name="T49" fmla="*/ 20 h 43"/>
                <a:gd name="T50" fmla="*/ 277 w 411"/>
                <a:gd name="T51" fmla="*/ 19 h 43"/>
                <a:gd name="T52" fmla="*/ 251 w 411"/>
                <a:gd name="T53" fmla="*/ 17 h 43"/>
                <a:gd name="T54" fmla="*/ 227 w 411"/>
                <a:gd name="T55" fmla="*/ 16 h 43"/>
                <a:gd name="T56" fmla="*/ 202 w 411"/>
                <a:gd name="T57" fmla="*/ 16 h 43"/>
                <a:gd name="T58" fmla="*/ 178 w 411"/>
                <a:gd name="T59" fmla="*/ 15 h 43"/>
                <a:gd name="T60" fmla="*/ 152 w 411"/>
                <a:gd name="T61" fmla="*/ 14 h 43"/>
                <a:gd name="T62" fmla="*/ 128 w 411"/>
                <a:gd name="T63" fmla="*/ 12 h 43"/>
                <a:gd name="T64" fmla="*/ 103 w 411"/>
                <a:gd name="T65" fmla="*/ 11 h 43"/>
                <a:gd name="T66" fmla="*/ 79 w 411"/>
                <a:gd name="T67" fmla="*/ 8 h 43"/>
                <a:gd name="T68" fmla="*/ 53 w 411"/>
                <a:gd name="T69" fmla="*/ 6 h 43"/>
                <a:gd name="T70" fmla="*/ 29 w 411"/>
                <a:gd name="T71" fmla="*/ 4 h 43"/>
                <a:gd name="T72" fmla="*/ 4 w 411"/>
                <a:gd name="T73" fmla="*/ 0 h 43"/>
                <a:gd name="T74" fmla="*/ 0 w 411"/>
                <a:gd name="T75" fmla="*/ 2 h 43"/>
                <a:gd name="T76" fmla="*/ 3 w 411"/>
                <a:gd name="T77" fmla="*/ 8 h 43"/>
                <a:gd name="T78" fmla="*/ 8 w 411"/>
                <a:gd name="T79" fmla="*/ 15 h 43"/>
                <a:gd name="T80" fmla="*/ 13 w 411"/>
                <a:gd name="T81" fmla="*/ 17 h 43"/>
                <a:gd name="T82" fmla="*/ 13 w 411"/>
                <a:gd name="T83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43">
                  <a:moveTo>
                    <a:pt x="13" y="17"/>
                  </a:moveTo>
                  <a:lnTo>
                    <a:pt x="37" y="21"/>
                  </a:lnTo>
                  <a:lnTo>
                    <a:pt x="62" y="24"/>
                  </a:lnTo>
                  <a:lnTo>
                    <a:pt x="87" y="28"/>
                  </a:lnTo>
                  <a:lnTo>
                    <a:pt x="112" y="31"/>
                  </a:lnTo>
                  <a:lnTo>
                    <a:pt x="136" y="34"/>
                  </a:lnTo>
                  <a:lnTo>
                    <a:pt x="161" y="36"/>
                  </a:lnTo>
                  <a:lnTo>
                    <a:pt x="186" y="38"/>
                  </a:lnTo>
                  <a:lnTo>
                    <a:pt x="211" y="40"/>
                  </a:lnTo>
                  <a:lnTo>
                    <a:pt x="236" y="42"/>
                  </a:lnTo>
                  <a:lnTo>
                    <a:pt x="262" y="43"/>
                  </a:lnTo>
                  <a:lnTo>
                    <a:pt x="286" y="43"/>
                  </a:lnTo>
                  <a:lnTo>
                    <a:pt x="311" y="43"/>
                  </a:lnTo>
                  <a:lnTo>
                    <a:pt x="337" y="43"/>
                  </a:lnTo>
                  <a:lnTo>
                    <a:pt x="361" y="43"/>
                  </a:lnTo>
                  <a:lnTo>
                    <a:pt x="386" y="40"/>
                  </a:lnTo>
                  <a:lnTo>
                    <a:pt x="410" y="39"/>
                  </a:lnTo>
                  <a:lnTo>
                    <a:pt x="411" y="37"/>
                  </a:lnTo>
                  <a:lnTo>
                    <a:pt x="409" y="32"/>
                  </a:lnTo>
                  <a:lnTo>
                    <a:pt x="405" y="28"/>
                  </a:lnTo>
                  <a:lnTo>
                    <a:pt x="401" y="25"/>
                  </a:lnTo>
                  <a:lnTo>
                    <a:pt x="376" y="23"/>
                  </a:lnTo>
                  <a:lnTo>
                    <a:pt x="352" y="22"/>
                  </a:lnTo>
                  <a:lnTo>
                    <a:pt x="326" y="21"/>
                  </a:lnTo>
                  <a:lnTo>
                    <a:pt x="301" y="20"/>
                  </a:lnTo>
                  <a:lnTo>
                    <a:pt x="277" y="19"/>
                  </a:lnTo>
                  <a:lnTo>
                    <a:pt x="251" y="17"/>
                  </a:lnTo>
                  <a:lnTo>
                    <a:pt x="227" y="16"/>
                  </a:lnTo>
                  <a:lnTo>
                    <a:pt x="202" y="16"/>
                  </a:lnTo>
                  <a:lnTo>
                    <a:pt x="178" y="15"/>
                  </a:lnTo>
                  <a:lnTo>
                    <a:pt x="152" y="14"/>
                  </a:lnTo>
                  <a:lnTo>
                    <a:pt x="128" y="12"/>
                  </a:lnTo>
                  <a:lnTo>
                    <a:pt x="103" y="11"/>
                  </a:lnTo>
                  <a:lnTo>
                    <a:pt x="79" y="8"/>
                  </a:lnTo>
                  <a:lnTo>
                    <a:pt x="53" y="6"/>
                  </a:lnTo>
                  <a:lnTo>
                    <a:pt x="29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3" y="8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Freeform 22"/>
            <p:cNvSpPr>
              <a:spLocks/>
            </p:cNvSpPr>
            <p:nvPr/>
          </p:nvSpPr>
          <p:spPr bwMode="auto">
            <a:xfrm>
              <a:off x="5189538" y="773113"/>
              <a:ext cx="327025" cy="34925"/>
            </a:xfrm>
            <a:custGeom>
              <a:avLst/>
              <a:gdLst>
                <a:gd name="T0" fmla="*/ 13 w 411"/>
                <a:gd name="T1" fmla="*/ 18 h 44"/>
                <a:gd name="T2" fmla="*/ 37 w 411"/>
                <a:gd name="T3" fmla="*/ 21 h 44"/>
                <a:gd name="T4" fmla="*/ 61 w 411"/>
                <a:gd name="T5" fmla="*/ 25 h 44"/>
                <a:gd name="T6" fmla="*/ 86 w 411"/>
                <a:gd name="T7" fmla="*/ 28 h 44"/>
                <a:gd name="T8" fmla="*/ 111 w 411"/>
                <a:gd name="T9" fmla="*/ 31 h 44"/>
                <a:gd name="T10" fmla="*/ 136 w 411"/>
                <a:gd name="T11" fmla="*/ 34 h 44"/>
                <a:gd name="T12" fmla="*/ 160 w 411"/>
                <a:gd name="T13" fmla="*/ 37 h 44"/>
                <a:gd name="T14" fmla="*/ 185 w 411"/>
                <a:gd name="T15" fmla="*/ 38 h 44"/>
                <a:gd name="T16" fmla="*/ 211 w 411"/>
                <a:gd name="T17" fmla="*/ 41 h 44"/>
                <a:gd name="T18" fmla="*/ 236 w 411"/>
                <a:gd name="T19" fmla="*/ 42 h 44"/>
                <a:gd name="T20" fmla="*/ 260 w 411"/>
                <a:gd name="T21" fmla="*/ 43 h 44"/>
                <a:gd name="T22" fmla="*/ 286 w 411"/>
                <a:gd name="T23" fmla="*/ 44 h 44"/>
                <a:gd name="T24" fmla="*/ 311 w 411"/>
                <a:gd name="T25" fmla="*/ 44 h 44"/>
                <a:gd name="T26" fmla="*/ 335 w 411"/>
                <a:gd name="T27" fmla="*/ 44 h 44"/>
                <a:gd name="T28" fmla="*/ 361 w 411"/>
                <a:gd name="T29" fmla="*/ 43 h 44"/>
                <a:gd name="T30" fmla="*/ 386 w 411"/>
                <a:gd name="T31" fmla="*/ 42 h 44"/>
                <a:gd name="T32" fmla="*/ 410 w 411"/>
                <a:gd name="T33" fmla="*/ 40 h 44"/>
                <a:gd name="T34" fmla="*/ 411 w 411"/>
                <a:gd name="T35" fmla="*/ 37 h 44"/>
                <a:gd name="T36" fmla="*/ 409 w 411"/>
                <a:gd name="T37" fmla="*/ 33 h 44"/>
                <a:gd name="T38" fmla="*/ 404 w 411"/>
                <a:gd name="T39" fmla="*/ 28 h 44"/>
                <a:gd name="T40" fmla="*/ 400 w 411"/>
                <a:gd name="T41" fmla="*/ 26 h 44"/>
                <a:gd name="T42" fmla="*/ 374 w 411"/>
                <a:gd name="T43" fmla="*/ 23 h 44"/>
                <a:gd name="T44" fmla="*/ 350 w 411"/>
                <a:gd name="T45" fmla="*/ 22 h 44"/>
                <a:gd name="T46" fmla="*/ 325 w 411"/>
                <a:gd name="T47" fmla="*/ 21 h 44"/>
                <a:gd name="T48" fmla="*/ 301 w 411"/>
                <a:gd name="T49" fmla="*/ 20 h 44"/>
                <a:gd name="T50" fmla="*/ 275 w 411"/>
                <a:gd name="T51" fmla="*/ 19 h 44"/>
                <a:gd name="T52" fmla="*/ 251 w 411"/>
                <a:gd name="T53" fmla="*/ 18 h 44"/>
                <a:gd name="T54" fmla="*/ 226 w 411"/>
                <a:gd name="T55" fmla="*/ 16 h 44"/>
                <a:gd name="T56" fmla="*/ 202 w 411"/>
                <a:gd name="T57" fmla="*/ 16 h 44"/>
                <a:gd name="T58" fmla="*/ 176 w 411"/>
                <a:gd name="T59" fmla="*/ 15 h 44"/>
                <a:gd name="T60" fmla="*/ 151 w 411"/>
                <a:gd name="T61" fmla="*/ 14 h 44"/>
                <a:gd name="T62" fmla="*/ 127 w 411"/>
                <a:gd name="T63" fmla="*/ 12 h 44"/>
                <a:gd name="T64" fmla="*/ 101 w 411"/>
                <a:gd name="T65" fmla="*/ 11 h 44"/>
                <a:gd name="T66" fmla="*/ 77 w 411"/>
                <a:gd name="T67" fmla="*/ 8 h 44"/>
                <a:gd name="T68" fmla="*/ 52 w 411"/>
                <a:gd name="T69" fmla="*/ 6 h 44"/>
                <a:gd name="T70" fmla="*/ 28 w 411"/>
                <a:gd name="T71" fmla="*/ 4 h 44"/>
                <a:gd name="T72" fmla="*/ 2 w 411"/>
                <a:gd name="T73" fmla="*/ 0 h 44"/>
                <a:gd name="T74" fmla="*/ 0 w 411"/>
                <a:gd name="T75" fmla="*/ 3 h 44"/>
                <a:gd name="T76" fmla="*/ 2 w 411"/>
                <a:gd name="T77" fmla="*/ 8 h 44"/>
                <a:gd name="T78" fmla="*/ 7 w 411"/>
                <a:gd name="T79" fmla="*/ 15 h 44"/>
                <a:gd name="T80" fmla="*/ 13 w 411"/>
                <a:gd name="T81" fmla="*/ 18 h 44"/>
                <a:gd name="T82" fmla="*/ 13 w 411"/>
                <a:gd name="T83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44">
                  <a:moveTo>
                    <a:pt x="13" y="18"/>
                  </a:moveTo>
                  <a:lnTo>
                    <a:pt x="37" y="21"/>
                  </a:lnTo>
                  <a:lnTo>
                    <a:pt x="61" y="25"/>
                  </a:lnTo>
                  <a:lnTo>
                    <a:pt x="86" y="28"/>
                  </a:lnTo>
                  <a:lnTo>
                    <a:pt x="111" y="31"/>
                  </a:lnTo>
                  <a:lnTo>
                    <a:pt x="136" y="34"/>
                  </a:lnTo>
                  <a:lnTo>
                    <a:pt x="160" y="37"/>
                  </a:lnTo>
                  <a:lnTo>
                    <a:pt x="185" y="38"/>
                  </a:lnTo>
                  <a:lnTo>
                    <a:pt x="211" y="41"/>
                  </a:lnTo>
                  <a:lnTo>
                    <a:pt x="236" y="42"/>
                  </a:lnTo>
                  <a:lnTo>
                    <a:pt x="260" y="43"/>
                  </a:lnTo>
                  <a:lnTo>
                    <a:pt x="286" y="44"/>
                  </a:lnTo>
                  <a:lnTo>
                    <a:pt x="311" y="44"/>
                  </a:lnTo>
                  <a:lnTo>
                    <a:pt x="335" y="44"/>
                  </a:lnTo>
                  <a:lnTo>
                    <a:pt x="361" y="43"/>
                  </a:lnTo>
                  <a:lnTo>
                    <a:pt x="386" y="42"/>
                  </a:lnTo>
                  <a:lnTo>
                    <a:pt x="410" y="40"/>
                  </a:lnTo>
                  <a:lnTo>
                    <a:pt x="411" y="37"/>
                  </a:lnTo>
                  <a:lnTo>
                    <a:pt x="409" y="33"/>
                  </a:lnTo>
                  <a:lnTo>
                    <a:pt x="404" y="28"/>
                  </a:lnTo>
                  <a:lnTo>
                    <a:pt x="400" y="26"/>
                  </a:lnTo>
                  <a:lnTo>
                    <a:pt x="374" y="23"/>
                  </a:lnTo>
                  <a:lnTo>
                    <a:pt x="350" y="22"/>
                  </a:lnTo>
                  <a:lnTo>
                    <a:pt x="325" y="21"/>
                  </a:lnTo>
                  <a:lnTo>
                    <a:pt x="301" y="20"/>
                  </a:lnTo>
                  <a:lnTo>
                    <a:pt x="275" y="19"/>
                  </a:lnTo>
                  <a:lnTo>
                    <a:pt x="251" y="18"/>
                  </a:lnTo>
                  <a:lnTo>
                    <a:pt x="226" y="16"/>
                  </a:lnTo>
                  <a:lnTo>
                    <a:pt x="202" y="16"/>
                  </a:lnTo>
                  <a:lnTo>
                    <a:pt x="176" y="15"/>
                  </a:lnTo>
                  <a:lnTo>
                    <a:pt x="151" y="14"/>
                  </a:lnTo>
                  <a:lnTo>
                    <a:pt x="127" y="12"/>
                  </a:lnTo>
                  <a:lnTo>
                    <a:pt x="101" y="11"/>
                  </a:lnTo>
                  <a:lnTo>
                    <a:pt x="77" y="8"/>
                  </a:lnTo>
                  <a:lnTo>
                    <a:pt x="52" y="6"/>
                  </a:lnTo>
                  <a:lnTo>
                    <a:pt x="28" y="4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8"/>
                  </a:lnTo>
                  <a:lnTo>
                    <a:pt x="7" y="15"/>
                  </a:lnTo>
                  <a:lnTo>
                    <a:pt x="13" y="18"/>
                  </a:lnTo>
                  <a:lnTo>
                    <a:pt x="1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8" name="Freeform 23"/>
            <p:cNvSpPr>
              <a:spLocks/>
            </p:cNvSpPr>
            <p:nvPr/>
          </p:nvSpPr>
          <p:spPr bwMode="auto">
            <a:xfrm>
              <a:off x="5276850" y="727075"/>
              <a:ext cx="325437" cy="33338"/>
            </a:xfrm>
            <a:custGeom>
              <a:avLst/>
              <a:gdLst>
                <a:gd name="T0" fmla="*/ 12 w 410"/>
                <a:gd name="T1" fmla="*/ 17 h 42"/>
                <a:gd name="T2" fmla="*/ 36 w 410"/>
                <a:gd name="T3" fmla="*/ 20 h 42"/>
                <a:gd name="T4" fmla="*/ 62 w 410"/>
                <a:gd name="T5" fmla="*/ 24 h 42"/>
                <a:gd name="T6" fmla="*/ 86 w 410"/>
                <a:gd name="T7" fmla="*/ 27 h 42"/>
                <a:gd name="T8" fmla="*/ 111 w 410"/>
                <a:gd name="T9" fmla="*/ 30 h 42"/>
                <a:gd name="T10" fmla="*/ 135 w 410"/>
                <a:gd name="T11" fmla="*/ 33 h 42"/>
                <a:gd name="T12" fmla="*/ 161 w 410"/>
                <a:gd name="T13" fmla="*/ 35 h 42"/>
                <a:gd name="T14" fmla="*/ 185 w 410"/>
                <a:gd name="T15" fmla="*/ 38 h 42"/>
                <a:gd name="T16" fmla="*/ 210 w 410"/>
                <a:gd name="T17" fmla="*/ 39 h 42"/>
                <a:gd name="T18" fmla="*/ 236 w 410"/>
                <a:gd name="T19" fmla="*/ 41 h 42"/>
                <a:gd name="T20" fmla="*/ 260 w 410"/>
                <a:gd name="T21" fmla="*/ 41 h 42"/>
                <a:gd name="T22" fmla="*/ 285 w 410"/>
                <a:gd name="T23" fmla="*/ 42 h 42"/>
                <a:gd name="T24" fmla="*/ 309 w 410"/>
                <a:gd name="T25" fmla="*/ 42 h 42"/>
                <a:gd name="T26" fmla="*/ 335 w 410"/>
                <a:gd name="T27" fmla="*/ 42 h 42"/>
                <a:gd name="T28" fmla="*/ 359 w 410"/>
                <a:gd name="T29" fmla="*/ 41 h 42"/>
                <a:gd name="T30" fmla="*/ 384 w 410"/>
                <a:gd name="T31" fmla="*/ 40 h 42"/>
                <a:gd name="T32" fmla="*/ 409 w 410"/>
                <a:gd name="T33" fmla="*/ 39 h 42"/>
                <a:gd name="T34" fmla="*/ 410 w 410"/>
                <a:gd name="T35" fmla="*/ 37 h 42"/>
                <a:gd name="T36" fmla="*/ 407 w 410"/>
                <a:gd name="T37" fmla="*/ 31 h 42"/>
                <a:gd name="T38" fmla="*/ 404 w 410"/>
                <a:gd name="T39" fmla="*/ 26 h 42"/>
                <a:gd name="T40" fmla="*/ 399 w 410"/>
                <a:gd name="T41" fmla="*/ 24 h 42"/>
                <a:gd name="T42" fmla="*/ 374 w 410"/>
                <a:gd name="T43" fmla="*/ 23 h 42"/>
                <a:gd name="T44" fmla="*/ 350 w 410"/>
                <a:gd name="T45" fmla="*/ 20 h 42"/>
                <a:gd name="T46" fmla="*/ 324 w 410"/>
                <a:gd name="T47" fmla="*/ 19 h 42"/>
                <a:gd name="T48" fmla="*/ 300 w 410"/>
                <a:gd name="T49" fmla="*/ 18 h 42"/>
                <a:gd name="T50" fmla="*/ 275 w 410"/>
                <a:gd name="T51" fmla="*/ 18 h 42"/>
                <a:gd name="T52" fmla="*/ 251 w 410"/>
                <a:gd name="T53" fmla="*/ 17 h 42"/>
                <a:gd name="T54" fmla="*/ 225 w 410"/>
                <a:gd name="T55" fmla="*/ 16 h 42"/>
                <a:gd name="T56" fmla="*/ 201 w 410"/>
                <a:gd name="T57" fmla="*/ 15 h 42"/>
                <a:gd name="T58" fmla="*/ 177 w 410"/>
                <a:gd name="T59" fmla="*/ 14 h 42"/>
                <a:gd name="T60" fmla="*/ 152 w 410"/>
                <a:gd name="T61" fmla="*/ 12 h 42"/>
                <a:gd name="T62" fmla="*/ 127 w 410"/>
                <a:gd name="T63" fmla="*/ 11 h 42"/>
                <a:gd name="T64" fmla="*/ 102 w 410"/>
                <a:gd name="T65" fmla="*/ 9 h 42"/>
                <a:gd name="T66" fmla="*/ 78 w 410"/>
                <a:gd name="T67" fmla="*/ 8 h 42"/>
                <a:gd name="T68" fmla="*/ 53 w 410"/>
                <a:gd name="T69" fmla="*/ 5 h 42"/>
                <a:gd name="T70" fmla="*/ 28 w 410"/>
                <a:gd name="T71" fmla="*/ 3 h 42"/>
                <a:gd name="T72" fmla="*/ 3 w 410"/>
                <a:gd name="T73" fmla="*/ 0 h 42"/>
                <a:gd name="T74" fmla="*/ 0 w 410"/>
                <a:gd name="T75" fmla="*/ 2 h 42"/>
                <a:gd name="T76" fmla="*/ 2 w 410"/>
                <a:gd name="T77" fmla="*/ 8 h 42"/>
                <a:gd name="T78" fmla="*/ 8 w 410"/>
                <a:gd name="T79" fmla="*/ 14 h 42"/>
                <a:gd name="T80" fmla="*/ 12 w 410"/>
                <a:gd name="T81" fmla="*/ 17 h 42"/>
                <a:gd name="T82" fmla="*/ 12 w 410"/>
                <a:gd name="T8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42">
                  <a:moveTo>
                    <a:pt x="12" y="17"/>
                  </a:moveTo>
                  <a:lnTo>
                    <a:pt x="36" y="20"/>
                  </a:lnTo>
                  <a:lnTo>
                    <a:pt x="62" y="24"/>
                  </a:lnTo>
                  <a:lnTo>
                    <a:pt x="86" y="27"/>
                  </a:lnTo>
                  <a:lnTo>
                    <a:pt x="111" y="30"/>
                  </a:lnTo>
                  <a:lnTo>
                    <a:pt x="135" y="33"/>
                  </a:lnTo>
                  <a:lnTo>
                    <a:pt x="161" y="35"/>
                  </a:lnTo>
                  <a:lnTo>
                    <a:pt x="185" y="38"/>
                  </a:lnTo>
                  <a:lnTo>
                    <a:pt x="210" y="39"/>
                  </a:lnTo>
                  <a:lnTo>
                    <a:pt x="236" y="41"/>
                  </a:lnTo>
                  <a:lnTo>
                    <a:pt x="260" y="41"/>
                  </a:lnTo>
                  <a:lnTo>
                    <a:pt x="285" y="42"/>
                  </a:lnTo>
                  <a:lnTo>
                    <a:pt x="309" y="42"/>
                  </a:lnTo>
                  <a:lnTo>
                    <a:pt x="335" y="42"/>
                  </a:lnTo>
                  <a:lnTo>
                    <a:pt x="359" y="41"/>
                  </a:lnTo>
                  <a:lnTo>
                    <a:pt x="384" y="40"/>
                  </a:lnTo>
                  <a:lnTo>
                    <a:pt x="409" y="39"/>
                  </a:lnTo>
                  <a:lnTo>
                    <a:pt x="410" y="37"/>
                  </a:lnTo>
                  <a:lnTo>
                    <a:pt x="407" y="31"/>
                  </a:lnTo>
                  <a:lnTo>
                    <a:pt x="404" y="26"/>
                  </a:lnTo>
                  <a:lnTo>
                    <a:pt x="399" y="24"/>
                  </a:lnTo>
                  <a:lnTo>
                    <a:pt x="374" y="23"/>
                  </a:lnTo>
                  <a:lnTo>
                    <a:pt x="350" y="20"/>
                  </a:lnTo>
                  <a:lnTo>
                    <a:pt x="324" y="19"/>
                  </a:lnTo>
                  <a:lnTo>
                    <a:pt x="300" y="18"/>
                  </a:lnTo>
                  <a:lnTo>
                    <a:pt x="275" y="18"/>
                  </a:lnTo>
                  <a:lnTo>
                    <a:pt x="251" y="17"/>
                  </a:lnTo>
                  <a:lnTo>
                    <a:pt x="225" y="16"/>
                  </a:lnTo>
                  <a:lnTo>
                    <a:pt x="201" y="15"/>
                  </a:lnTo>
                  <a:lnTo>
                    <a:pt x="177" y="14"/>
                  </a:lnTo>
                  <a:lnTo>
                    <a:pt x="152" y="12"/>
                  </a:lnTo>
                  <a:lnTo>
                    <a:pt x="127" y="11"/>
                  </a:lnTo>
                  <a:lnTo>
                    <a:pt x="102" y="9"/>
                  </a:lnTo>
                  <a:lnTo>
                    <a:pt x="78" y="8"/>
                  </a:lnTo>
                  <a:lnTo>
                    <a:pt x="53" y="5"/>
                  </a:lnTo>
                  <a:lnTo>
                    <a:pt x="28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8" y="14"/>
                  </a:lnTo>
                  <a:lnTo>
                    <a:pt x="12" y="17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Freeform 24"/>
            <p:cNvSpPr>
              <a:spLocks/>
            </p:cNvSpPr>
            <p:nvPr/>
          </p:nvSpPr>
          <p:spPr bwMode="auto">
            <a:xfrm>
              <a:off x="5340350" y="700088"/>
              <a:ext cx="292100" cy="31750"/>
            </a:xfrm>
            <a:custGeom>
              <a:avLst/>
              <a:gdLst>
                <a:gd name="T0" fmla="*/ 13 w 369"/>
                <a:gd name="T1" fmla="*/ 17 h 40"/>
                <a:gd name="T2" fmla="*/ 35 w 369"/>
                <a:gd name="T3" fmla="*/ 21 h 40"/>
                <a:gd name="T4" fmla="*/ 56 w 369"/>
                <a:gd name="T5" fmla="*/ 24 h 40"/>
                <a:gd name="T6" fmla="*/ 78 w 369"/>
                <a:gd name="T7" fmla="*/ 27 h 40"/>
                <a:gd name="T8" fmla="*/ 101 w 369"/>
                <a:gd name="T9" fmla="*/ 30 h 40"/>
                <a:gd name="T10" fmla="*/ 123 w 369"/>
                <a:gd name="T11" fmla="*/ 32 h 40"/>
                <a:gd name="T12" fmla="*/ 145 w 369"/>
                <a:gd name="T13" fmla="*/ 35 h 40"/>
                <a:gd name="T14" fmla="*/ 168 w 369"/>
                <a:gd name="T15" fmla="*/ 36 h 40"/>
                <a:gd name="T16" fmla="*/ 190 w 369"/>
                <a:gd name="T17" fmla="*/ 38 h 40"/>
                <a:gd name="T18" fmla="*/ 212 w 369"/>
                <a:gd name="T19" fmla="*/ 39 h 40"/>
                <a:gd name="T20" fmla="*/ 235 w 369"/>
                <a:gd name="T21" fmla="*/ 40 h 40"/>
                <a:gd name="T22" fmla="*/ 257 w 369"/>
                <a:gd name="T23" fmla="*/ 40 h 40"/>
                <a:gd name="T24" fmla="*/ 279 w 369"/>
                <a:gd name="T25" fmla="*/ 40 h 40"/>
                <a:gd name="T26" fmla="*/ 302 w 369"/>
                <a:gd name="T27" fmla="*/ 40 h 40"/>
                <a:gd name="T28" fmla="*/ 324 w 369"/>
                <a:gd name="T29" fmla="*/ 40 h 40"/>
                <a:gd name="T30" fmla="*/ 346 w 369"/>
                <a:gd name="T31" fmla="*/ 38 h 40"/>
                <a:gd name="T32" fmla="*/ 368 w 369"/>
                <a:gd name="T33" fmla="*/ 37 h 40"/>
                <a:gd name="T34" fmla="*/ 369 w 369"/>
                <a:gd name="T35" fmla="*/ 35 h 40"/>
                <a:gd name="T36" fmla="*/ 366 w 369"/>
                <a:gd name="T37" fmla="*/ 30 h 40"/>
                <a:gd name="T38" fmla="*/ 362 w 369"/>
                <a:gd name="T39" fmla="*/ 25 h 40"/>
                <a:gd name="T40" fmla="*/ 357 w 369"/>
                <a:gd name="T41" fmla="*/ 23 h 40"/>
                <a:gd name="T42" fmla="*/ 335 w 369"/>
                <a:gd name="T43" fmla="*/ 22 h 40"/>
                <a:gd name="T44" fmla="*/ 313 w 369"/>
                <a:gd name="T45" fmla="*/ 20 h 40"/>
                <a:gd name="T46" fmla="*/ 292 w 369"/>
                <a:gd name="T47" fmla="*/ 19 h 40"/>
                <a:gd name="T48" fmla="*/ 268 w 369"/>
                <a:gd name="T49" fmla="*/ 17 h 40"/>
                <a:gd name="T50" fmla="*/ 247 w 369"/>
                <a:gd name="T51" fmla="*/ 17 h 40"/>
                <a:gd name="T52" fmla="*/ 225 w 369"/>
                <a:gd name="T53" fmla="*/ 16 h 40"/>
                <a:gd name="T54" fmla="*/ 203 w 369"/>
                <a:gd name="T55" fmla="*/ 15 h 40"/>
                <a:gd name="T56" fmla="*/ 181 w 369"/>
                <a:gd name="T57" fmla="*/ 14 h 40"/>
                <a:gd name="T58" fmla="*/ 158 w 369"/>
                <a:gd name="T59" fmla="*/ 13 h 40"/>
                <a:gd name="T60" fmla="*/ 136 w 369"/>
                <a:gd name="T61" fmla="*/ 12 h 40"/>
                <a:gd name="T62" fmla="*/ 114 w 369"/>
                <a:gd name="T63" fmla="*/ 11 h 40"/>
                <a:gd name="T64" fmla="*/ 92 w 369"/>
                <a:gd name="T65" fmla="*/ 9 h 40"/>
                <a:gd name="T66" fmla="*/ 69 w 369"/>
                <a:gd name="T67" fmla="*/ 7 h 40"/>
                <a:gd name="T68" fmla="*/ 47 w 369"/>
                <a:gd name="T69" fmla="*/ 6 h 40"/>
                <a:gd name="T70" fmla="*/ 25 w 369"/>
                <a:gd name="T71" fmla="*/ 2 h 40"/>
                <a:gd name="T72" fmla="*/ 4 w 369"/>
                <a:gd name="T73" fmla="*/ 0 h 40"/>
                <a:gd name="T74" fmla="*/ 0 w 369"/>
                <a:gd name="T75" fmla="*/ 2 h 40"/>
                <a:gd name="T76" fmla="*/ 2 w 369"/>
                <a:gd name="T77" fmla="*/ 8 h 40"/>
                <a:gd name="T78" fmla="*/ 8 w 369"/>
                <a:gd name="T79" fmla="*/ 15 h 40"/>
                <a:gd name="T80" fmla="*/ 13 w 369"/>
                <a:gd name="T81" fmla="*/ 17 h 40"/>
                <a:gd name="T82" fmla="*/ 13 w 369"/>
                <a:gd name="T83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9" h="40">
                  <a:moveTo>
                    <a:pt x="13" y="17"/>
                  </a:moveTo>
                  <a:lnTo>
                    <a:pt x="35" y="21"/>
                  </a:lnTo>
                  <a:lnTo>
                    <a:pt x="56" y="24"/>
                  </a:lnTo>
                  <a:lnTo>
                    <a:pt x="78" y="27"/>
                  </a:lnTo>
                  <a:lnTo>
                    <a:pt x="101" y="30"/>
                  </a:lnTo>
                  <a:lnTo>
                    <a:pt x="123" y="32"/>
                  </a:lnTo>
                  <a:lnTo>
                    <a:pt x="145" y="35"/>
                  </a:lnTo>
                  <a:lnTo>
                    <a:pt x="168" y="36"/>
                  </a:lnTo>
                  <a:lnTo>
                    <a:pt x="190" y="38"/>
                  </a:lnTo>
                  <a:lnTo>
                    <a:pt x="212" y="39"/>
                  </a:lnTo>
                  <a:lnTo>
                    <a:pt x="235" y="40"/>
                  </a:lnTo>
                  <a:lnTo>
                    <a:pt x="257" y="40"/>
                  </a:lnTo>
                  <a:lnTo>
                    <a:pt x="279" y="40"/>
                  </a:lnTo>
                  <a:lnTo>
                    <a:pt x="302" y="40"/>
                  </a:lnTo>
                  <a:lnTo>
                    <a:pt x="324" y="40"/>
                  </a:lnTo>
                  <a:lnTo>
                    <a:pt x="346" y="38"/>
                  </a:lnTo>
                  <a:lnTo>
                    <a:pt x="368" y="37"/>
                  </a:lnTo>
                  <a:lnTo>
                    <a:pt x="369" y="35"/>
                  </a:lnTo>
                  <a:lnTo>
                    <a:pt x="366" y="30"/>
                  </a:lnTo>
                  <a:lnTo>
                    <a:pt x="362" y="25"/>
                  </a:lnTo>
                  <a:lnTo>
                    <a:pt x="357" y="23"/>
                  </a:lnTo>
                  <a:lnTo>
                    <a:pt x="335" y="22"/>
                  </a:lnTo>
                  <a:lnTo>
                    <a:pt x="313" y="20"/>
                  </a:lnTo>
                  <a:lnTo>
                    <a:pt x="292" y="19"/>
                  </a:lnTo>
                  <a:lnTo>
                    <a:pt x="268" y="17"/>
                  </a:lnTo>
                  <a:lnTo>
                    <a:pt x="247" y="17"/>
                  </a:lnTo>
                  <a:lnTo>
                    <a:pt x="225" y="16"/>
                  </a:lnTo>
                  <a:lnTo>
                    <a:pt x="203" y="15"/>
                  </a:lnTo>
                  <a:lnTo>
                    <a:pt x="181" y="14"/>
                  </a:lnTo>
                  <a:lnTo>
                    <a:pt x="158" y="13"/>
                  </a:lnTo>
                  <a:lnTo>
                    <a:pt x="136" y="12"/>
                  </a:lnTo>
                  <a:lnTo>
                    <a:pt x="114" y="11"/>
                  </a:lnTo>
                  <a:lnTo>
                    <a:pt x="92" y="9"/>
                  </a:lnTo>
                  <a:lnTo>
                    <a:pt x="69" y="7"/>
                  </a:lnTo>
                  <a:lnTo>
                    <a:pt x="47" y="6"/>
                  </a:lnTo>
                  <a:lnTo>
                    <a:pt x="25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0" name="Freeform 25"/>
            <p:cNvSpPr>
              <a:spLocks/>
            </p:cNvSpPr>
            <p:nvPr/>
          </p:nvSpPr>
          <p:spPr bwMode="auto">
            <a:xfrm>
              <a:off x="6010275" y="1322388"/>
              <a:ext cx="327025" cy="22225"/>
            </a:xfrm>
            <a:custGeom>
              <a:avLst/>
              <a:gdLst>
                <a:gd name="T0" fmla="*/ 399 w 413"/>
                <a:gd name="T1" fmla="*/ 0 h 28"/>
                <a:gd name="T2" fmla="*/ 374 w 413"/>
                <a:gd name="T3" fmla="*/ 1 h 28"/>
                <a:gd name="T4" fmla="*/ 349 w 413"/>
                <a:gd name="T5" fmla="*/ 3 h 28"/>
                <a:gd name="T6" fmla="*/ 324 w 413"/>
                <a:gd name="T7" fmla="*/ 3 h 28"/>
                <a:gd name="T8" fmla="*/ 299 w 413"/>
                <a:gd name="T9" fmla="*/ 5 h 28"/>
                <a:gd name="T10" fmla="*/ 275 w 413"/>
                <a:gd name="T11" fmla="*/ 5 h 28"/>
                <a:gd name="T12" fmla="*/ 249 w 413"/>
                <a:gd name="T13" fmla="*/ 5 h 28"/>
                <a:gd name="T14" fmla="*/ 225 w 413"/>
                <a:gd name="T15" fmla="*/ 3 h 28"/>
                <a:gd name="T16" fmla="*/ 201 w 413"/>
                <a:gd name="T17" fmla="*/ 3 h 28"/>
                <a:gd name="T18" fmla="*/ 175 w 413"/>
                <a:gd name="T19" fmla="*/ 3 h 28"/>
                <a:gd name="T20" fmla="*/ 151 w 413"/>
                <a:gd name="T21" fmla="*/ 2 h 28"/>
                <a:gd name="T22" fmla="*/ 126 w 413"/>
                <a:gd name="T23" fmla="*/ 2 h 28"/>
                <a:gd name="T24" fmla="*/ 102 w 413"/>
                <a:gd name="T25" fmla="*/ 1 h 28"/>
                <a:gd name="T26" fmla="*/ 76 w 413"/>
                <a:gd name="T27" fmla="*/ 1 h 28"/>
                <a:gd name="T28" fmla="*/ 51 w 413"/>
                <a:gd name="T29" fmla="*/ 1 h 28"/>
                <a:gd name="T30" fmla="*/ 27 w 413"/>
                <a:gd name="T31" fmla="*/ 1 h 28"/>
                <a:gd name="T32" fmla="*/ 2 w 413"/>
                <a:gd name="T33" fmla="*/ 1 h 28"/>
                <a:gd name="T34" fmla="*/ 0 w 413"/>
                <a:gd name="T35" fmla="*/ 3 h 28"/>
                <a:gd name="T36" fmla="*/ 3 w 413"/>
                <a:gd name="T37" fmla="*/ 8 h 28"/>
                <a:gd name="T38" fmla="*/ 7 w 413"/>
                <a:gd name="T39" fmla="*/ 14 h 28"/>
                <a:gd name="T40" fmla="*/ 11 w 413"/>
                <a:gd name="T41" fmla="*/ 16 h 28"/>
                <a:gd name="T42" fmla="*/ 35 w 413"/>
                <a:gd name="T43" fmla="*/ 20 h 28"/>
                <a:gd name="T44" fmla="*/ 60 w 413"/>
                <a:gd name="T45" fmla="*/ 22 h 28"/>
                <a:gd name="T46" fmla="*/ 86 w 413"/>
                <a:gd name="T47" fmla="*/ 24 h 28"/>
                <a:gd name="T48" fmla="*/ 110 w 413"/>
                <a:gd name="T49" fmla="*/ 25 h 28"/>
                <a:gd name="T50" fmla="*/ 135 w 413"/>
                <a:gd name="T51" fmla="*/ 26 h 28"/>
                <a:gd name="T52" fmla="*/ 161 w 413"/>
                <a:gd name="T53" fmla="*/ 28 h 28"/>
                <a:gd name="T54" fmla="*/ 186 w 413"/>
                <a:gd name="T55" fmla="*/ 28 h 28"/>
                <a:gd name="T56" fmla="*/ 211 w 413"/>
                <a:gd name="T57" fmla="*/ 28 h 28"/>
                <a:gd name="T58" fmla="*/ 237 w 413"/>
                <a:gd name="T59" fmla="*/ 28 h 28"/>
                <a:gd name="T60" fmla="*/ 262 w 413"/>
                <a:gd name="T61" fmla="*/ 26 h 28"/>
                <a:gd name="T62" fmla="*/ 287 w 413"/>
                <a:gd name="T63" fmla="*/ 26 h 28"/>
                <a:gd name="T64" fmla="*/ 313 w 413"/>
                <a:gd name="T65" fmla="*/ 25 h 28"/>
                <a:gd name="T66" fmla="*/ 337 w 413"/>
                <a:gd name="T67" fmla="*/ 23 h 28"/>
                <a:gd name="T68" fmla="*/ 362 w 413"/>
                <a:gd name="T69" fmla="*/ 22 h 28"/>
                <a:gd name="T70" fmla="*/ 387 w 413"/>
                <a:gd name="T71" fmla="*/ 20 h 28"/>
                <a:gd name="T72" fmla="*/ 412 w 413"/>
                <a:gd name="T73" fmla="*/ 17 h 28"/>
                <a:gd name="T74" fmla="*/ 413 w 413"/>
                <a:gd name="T75" fmla="*/ 14 h 28"/>
                <a:gd name="T76" fmla="*/ 411 w 413"/>
                <a:gd name="T77" fmla="*/ 8 h 28"/>
                <a:gd name="T78" fmla="*/ 405 w 413"/>
                <a:gd name="T79" fmla="*/ 2 h 28"/>
                <a:gd name="T80" fmla="*/ 399 w 413"/>
                <a:gd name="T81" fmla="*/ 0 h 28"/>
                <a:gd name="T82" fmla="*/ 399 w 413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3" h="28">
                  <a:moveTo>
                    <a:pt x="399" y="0"/>
                  </a:moveTo>
                  <a:lnTo>
                    <a:pt x="374" y="1"/>
                  </a:lnTo>
                  <a:lnTo>
                    <a:pt x="349" y="3"/>
                  </a:lnTo>
                  <a:lnTo>
                    <a:pt x="324" y="3"/>
                  </a:lnTo>
                  <a:lnTo>
                    <a:pt x="299" y="5"/>
                  </a:lnTo>
                  <a:lnTo>
                    <a:pt x="275" y="5"/>
                  </a:lnTo>
                  <a:lnTo>
                    <a:pt x="249" y="5"/>
                  </a:lnTo>
                  <a:lnTo>
                    <a:pt x="225" y="3"/>
                  </a:lnTo>
                  <a:lnTo>
                    <a:pt x="201" y="3"/>
                  </a:lnTo>
                  <a:lnTo>
                    <a:pt x="175" y="3"/>
                  </a:lnTo>
                  <a:lnTo>
                    <a:pt x="151" y="2"/>
                  </a:lnTo>
                  <a:lnTo>
                    <a:pt x="126" y="2"/>
                  </a:lnTo>
                  <a:lnTo>
                    <a:pt x="102" y="1"/>
                  </a:lnTo>
                  <a:lnTo>
                    <a:pt x="76" y="1"/>
                  </a:lnTo>
                  <a:lnTo>
                    <a:pt x="51" y="1"/>
                  </a:lnTo>
                  <a:lnTo>
                    <a:pt x="27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3" y="8"/>
                  </a:lnTo>
                  <a:lnTo>
                    <a:pt x="7" y="14"/>
                  </a:lnTo>
                  <a:lnTo>
                    <a:pt x="11" y="16"/>
                  </a:lnTo>
                  <a:lnTo>
                    <a:pt x="35" y="20"/>
                  </a:lnTo>
                  <a:lnTo>
                    <a:pt x="60" y="22"/>
                  </a:lnTo>
                  <a:lnTo>
                    <a:pt x="86" y="24"/>
                  </a:lnTo>
                  <a:lnTo>
                    <a:pt x="110" y="25"/>
                  </a:lnTo>
                  <a:lnTo>
                    <a:pt x="135" y="26"/>
                  </a:lnTo>
                  <a:lnTo>
                    <a:pt x="161" y="28"/>
                  </a:lnTo>
                  <a:lnTo>
                    <a:pt x="186" y="28"/>
                  </a:lnTo>
                  <a:lnTo>
                    <a:pt x="211" y="28"/>
                  </a:lnTo>
                  <a:lnTo>
                    <a:pt x="237" y="28"/>
                  </a:lnTo>
                  <a:lnTo>
                    <a:pt x="262" y="26"/>
                  </a:lnTo>
                  <a:lnTo>
                    <a:pt x="287" y="26"/>
                  </a:lnTo>
                  <a:lnTo>
                    <a:pt x="313" y="25"/>
                  </a:lnTo>
                  <a:lnTo>
                    <a:pt x="337" y="23"/>
                  </a:lnTo>
                  <a:lnTo>
                    <a:pt x="362" y="22"/>
                  </a:lnTo>
                  <a:lnTo>
                    <a:pt x="387" y="20"/>
                  </a:lnTo>
                  <a:lnTo>
                    <a:pt x="412" y="17"/>
                  </a:lnTo>
                  <a:lnTo>
                    <a:pt x="413" y="14"/>
                  </a:lnTo>
                  <a:lnTo>
                    <a:pt x="411" y="8"/>
                  </a:lnTo>
                  <a:lnTo>
                    <a:pt x="405" y="2"/>
                  </a:lnTo>
                  <a:lnTo>
                    <a:pt x="39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26"/>
            <p:cNvSpPr>
              <a:spLocks/>
            </p:cNvSpPr>
            <p:nvPr/>
          </p:nvSpPr>
          <p:spPr bwMode="auto">
            <a:xfrm>
              <a:off x="6000750" y="1409700"/>
              <a:ext cx="327025" cy="22225"/>
            </a:xfrm>
            <a:custGeom>
              <a:avLst/>
              <a:gdLst>
                <a:gd name="T0" fmla="*/ 397 w 412"/>
                <a:gd name="T1" fmla="*/ 0 h 28"/>
                <a:gd name="T2" fmla="*/ 372 w 412"/>
                <a:gd name="T3" fmla="*/ 2 h 28"/>
                <a:gd name="T4" fmla="*/ 348 w 412"/>
                <a:gd name="T5" fmla="*/ 4 h 28"/>
                <a:gd name="T6" fmla="*/ 322 w 412"/>
                <a:gd name="T7" fmla="*/ 4 h 28"/>
                <a:gd name="T8" fmla="*/ 298 w 412"/>
                <a:gd name="T9" fmla="*/ 5 h 28"/>
                <a:gd name="T10" fmla="*/ 273 w 412"/>
                <a:gd name="T11" fmla="*/ 5 h 28"/>
                <a:gd name="T12" fmla="*/ 249 w 412"/>
                <a:gd name="T13" fmla="*/ 5 h 28"/>
                <a:gd name="T14" fmla="*/ 223 w 412"/>
                <a:gd name="T15" fmla="*/ 4 h 28"/>
                <a:gd name="T16" fmla="*/ 199 w 412"/>
                <a:gd name="T17" fmla="*/ 4 h 28"/>
                <a:gd name="T18" fmla="*/ 175 w 412"/>
                <a:gd name="T19" fmla="*/ 4 h 28"/>
                <a:gd name="T20" fmla="*/ 150 w 412"/>
                <a:gd name="T21" fmla="*/ 3 h 28"/>
                <a:gd name="T22" fmla="*/ 125 w 412"/>
                <a:gd name="T23" fmla="*/ 3 h 28"/>
                <a:gd name="T24" fmla="*/ 100 w 412"/>
                <a:gd name="T25" fmla="*/ 2 h 28"/>
                <a:gd name="T26" fmla="*/ 76 w 412"/>
                <a:gd name="T27" fmla="*/ 2 h 28"/>
                <a:gd name="T28" fmla="*/ 51 w 412"/>
                <a:gd name="T29" fmla="*/ 2 h 28"/>
                <a:gd name="T30" fmla="*/ 26 w 412"/>
                <a:gd name="T31" fmla="*/ 2 h 28"/>
                <a:gd name="T32" fmla="*/ 1 w 412"/>
                <a:gd name="T33" fmla="*/ 2 h 28"/>
                <a:gd name="T34" fmla="*/ 0 w 412"/>
                <a:gd name="T35" fmla="*/ 4 h 28"/>
                <a:gd name="T36" fmla="*/ 2 w 412"/>
                <a:gd name="T37" fmla="*/ 9 h 28"/>
                <a:gd name="T38" fmla="*/ 7 w 412"/>
                <a:gd name="T39" fmla="*/ 14 h 28"/>
                <a:gd name="T40" fmla="*/ 10 w 412"/>
                <a:gd name="T41" fmla="*/ 17 h 28"/>
                <a:gd name="T42" fmla="*/ 34 w 412"/>
                <a:gd name="T43" fmla="*/ 19 h 28"/>
                <a:gd name="T44" fmla="*/ 60 w 412"/>
                <a:gd name="T45" fmla="*/ 22 h 28"/>
                <a:gd name="T46" fmla="*/ 85 w 412"/>
                <a:gd name="T47" fmla="*/ 23 h 28"/>
                <a:gd name="T48" fmla="*/ 109 w 412"/>
                <a:gd name="T49" fmla="*/ 26 h 28"/>
                <a:gd name="T50" fmla="*/ 135 w 412"/>
                <a:gd name="T51" fmla="*/ 27 h 28"/>
                <a:gd name="T52" fmla="*/ 160 w 412"/>
                <a:gd name="T53" fmla="*/ 27 h 28"/>
                <a:gd name="T54" fmla="*/ 185 w 412"/>
                <a:gd name="T55" fmla="*/ 28 h 28"/>
                <a:gd name="T56" fmla="*/ 211 w 412"/>
                <a:gd name="T57" fmla="*/ 28 h 28"/>
                <a:gd name="T58" fmla="*/ 235 w 412"/>
                <a:gd name="T59" fmla="*/ 28 h 28"/>
                <a:gd name="T60" fmla="*/ 260 w 412"/>
                <a:gd name="T61" fmla="*/ 27 h 28"/>
                <a:gd name="T62" fmla="*/ 286 w 412"/>
                <a:gd name="T63" fmla="*/ 26 h 28"/>
                <a:gd name="T64" fmla="*/ 311 w 412"/>
                <a:gd name="T65" fmla="*/ 25 h 28"/>
                <a:gd name="T66" fmla="*/ 335 w 412"/>
                <a:gd name="T67" fmla="*/ 23 h 28"/>
                <a:gd name="T68" fmla="*/ 360 w 412"/>
                <a:gd name="T69" fmla="*/ 22 h 28"/>
                <a:gd name="T70" fmla="*/ 386 w 412"/>
                <a:gd name="T71" fmla="*/ 20 h 28"/>
                <a:gd name="T72" fmla="*/ 410 w 412"/>
                <a:gd name="T73" fmla="*/ 18 h 28"/>
                <a:gd name="T74" fmla="*/ 412 w 412"/>
                <a:gd name="T75" fmla="*/ 14 h 28"/>
                <a:gd name="T76" fmla="*/ 409 w 412"/>
                <a:gd name="T77" fmla="*/ 9 h 28"/>
                <a:gd name="T78" fmla="*/ 403 w 412"/>
                <a:gd name="T79" fmla="*/ 3 h 28"/>
                <a:gd name="T80" fmla="*/ 397 w 412"/>
                <a:gd name="T81" fmla="*/ 0 h 28"/>
                <a:gd name="T82" fmla="*/ 397 w 412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28">
                  <a:moveTo>
                    <a:pt x="397" y="0"/>
                  </a:moveTo>
                  <a:lnTo>
                    <a:pt x="372" y="2"/>
                  </a:lnTo>
                  <a:lnTo>
                    <a:pt x="348" y="4"/>
                  </a:lnTo>
                  <a:lnTo>
                    <a:pt x="322" y="4"/>
                  </a:lnTo>
                  <a:lnTo>
                    <a:pt x="298" y="5"/>
                  </a:lnTo>
                  <a:lnTo>
                    <a:pt x="273" y="5"/>
                  </a:lnTo>
                  <a:lnTo>
                    <a:pt x="249" y="5"/>
                  </a:lnTo>
                  <a:lnTo>
                    <a:pt x="223" y="4"/>
                  </a:lnTo>
                  <a:lnTo>
                    <a:pt x="199" y="4"/>
                  </a:lnTo>
                  <a:lnTo>
                    <a:pt x="175" y="4"/>
                  </a:lnTo>
                  <a:lnTo>
                    <a:pt x="150" y="3"/>
                  </a:lnTo>
                  <a:lnTo>
                    <a:pt x="125" y="3"/>
                  </a:lnTo>
                  <a:lnTo>
                    <a:pt x="100" y="2"/>
                  </a:lnTo>
                  <a:lnTo>
                    <a:pt x="76" y="2"/>
                  </a:lnTo>
                  <a:lnTo>
                    <a:pt x="51" y="2"/>
                  </a:lnTo>
                  <a:lnTo>
                    <a:pt x="26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9"/>
                  </a:lnTo>
                  <a:lnTo>
                    <a:pt x="7" y="14"/>
                  </a:lnTo>
                  <a:lnTo>
                    <a:pt x="10" y="17"/>
                  </a:lnTo>
                  <a:lnTo>
                    <a:pt x="34" y="19"/>
                  </a:lnTo>
                  <a:lnTo>
                    <a:pt x="60" y="22"/>
                  </a:lnTo>
                  <a:lnTo>
                    <a:pt x="85" y="23"/>
                  </a:lnTo>
                  <a:lnTo>
                    <a:pt x="109" y="26"/>
                  </a:lnTo>
                  <a:lnTo>
                    <a:pt x="135" y="27"/>
                  </a:lnTo>
                  <a:lnTo>
                    <a:pt x="160" y="27"/>
                  </a:lnTo>
                  <a:lnTo>
                    <a:pt x="185" y="28"/>
                  </a:lnTo>
                  <a:lnTo>
                    <a:pt x="211" y="28"/>
                  </a:lnTo>
                  <a:lnTo>
                    <a:pt x="235" y="28"/>
                  </a:lnTo>
                  <a:lnTo>
                    <a:pt x="260" y="27"/>
                  </a:lnTo>
                  <a:lnTo>
                    <a:pt x="286" y="26"/>
                  </a:lnTo>
                  <a:lnTo>
                    <a:pt x="311" y="25"/>
                  </a:lnTo>
                  <a:lnTo>
                    <a:pt x="335" y="23"/>
                  </a:lnTo>
                  <a:lnTo>
                    <a:pt x="360" y="22"/>
                  </a:lnTo>
                  <a:lnTo>
                    <a:pt x="386" y="20"/>
                  </a:lnTo>
                  <a:lnTo>
                    <a:pt x="410" y="18"/>
                  </a:lnTo>
                  <a:lnTo>
                    <a:pt x="412" y="14"/>
                  </a:lnTo>
                  <a:lnTo>
                    <a:pt x="409" y="9"/>
                  </a:lnTo>
                  <a:lnTo>
                    <a:pt x="403" y="3"/>
                  </a:lnTo>
                  <a:lnTo>
                    <a:pt x="397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27"/>
            <p:cNvSpPr>
              <a:spLocks/>
            </p:cNvSpPr>
            <p:nvPr/>
          </p:nvSpPr>
          <p:spPr bwMode="auto">
            <a:xfrm>
              <a:off x="5999163" y="1498600"/>
              <a:ext cx="328612" cy="20638"/>
            </a:xfrm>
            <a:custGeom>
              <a:avLst/>
              <a:gdLst>
                <a:gd name="T0" fmla="*/ 398 w 412"/>
                <a:gd name="T1" fmla="*/ 0 h 28"/>
                <a:gd name="T2" fmla="*/ 373 w 412"/>
                <a:gd name="T3" fmla="*/ 1 h 28"/>
                <a:gd name="T4" fmla="*/ 349 w 412"/>
                <a:gd name="T5" fmla="*/ 4 h 28"/>
                <a:gd name="T6" fmla="*/ 323 w 412"/>
                <a:gd name="T7" fmla="*/ 4 h 28"/>
                <a:gd name="T8" fmla="*/ 298 w 412"/>
                <a:gd name="T9" fmla="*/ 5 h 28"/>
                <a:gd name="T10" fmla="*/ 274 w 412"/>
                <a:gd name="T11" fmla="*/ 5 h 28"/>
                <a:gd name="T12" fmla="*/ 249 w 412"/>
                <a:gd name="T13" fmla="*/ 5 h 28"/>
                <a:gd name="T14" fmla="*/ 224 w 412"/>
                <a:gd name="T15" fmla="*/ 5 h 28"/>
                <a:gd name="T16" fmla="*/ 199 w 412"/>
                <a:gd name="T17" fmla="*/ 4 h 28"/>
                <a:gd name="T18" fmla="*/ 175 w 412"/>
                <a:gd name="T19" fmla="*/ 4 h 28"/>
                <a:gd name="T20" fmla="*/ 149 w 412"/>
                <a:gd name="T21" fmla="*/ 2 h 28"/>
                <a:gd name="T22" fmla="*/ 125 w 412"/>
                <a:gd name="T23" fmla="*/ 2 h 28"/>
                <a:gd name="T24" fmla="*/ 100 w 412"/>
                <a:gd name="T25" fmla="*/ 2 h 28"/>
                <a:gd name="T26" fmla="*/ 76 w 412"/>
                <a:gd name="T27" fmla="*/ 1 h 28"/>
                <a:gd name="T28" fmla="*/ 50 w 412"/>
                <a:gd name="T29" fmla="*/ 1 h 28"/>
                <a:gd name="T30" fmla="*/ 26 w 412"/>
                <a:gd name="T31" fmla="*/ 2 h 28"/>
                <a:gd name="T32" fmla="*/ 1 w 412"/>
                <a:gd name="T33" fmla="*/ 2 h 28"/>
                <a:gd name="T34" fmla="*/ 0 w 412"/>
                <a:gd name="T35" fmla="*/ 5 h 28"/>
                <a:gd name="T36" fmla="*/ 2 w 412"/>
                <a:gd name="T37" fmla="*/ 9 h 28"/>
                <a:gd name="T38" fmla="*/ 7 w 412"/>
                <a:gd name="T39" fmla="*/ 14 h 28"/>
                <a:gd name="T40" fmla="*/ 10 w 412"/>
                <a:gd name="T41" fmla="*/ 16 h 28"/>
                <a:gd name="T42" fmla="*/ 34 w 412"/>
                <a:gd name="T43" fmla="*/ 20 h 28"/>
                <a:gd name="T44" fmla="*/ 60 w 412"/>
                <a:gd name="T45" fmla="*/ 22 h 28"/>
                <a:gd name="T46" fmla="*/ 85 w 412"/>
                <a:gd name="T47" fmla="*/ 24 h 28"/>
                <a:gd name="T48" fmla="*/ 109 w 412"/>
                <a:gd name="T49" fmla="*/ 25 h 28"/>
                <a:gd name="T50" fmla="*/ 134 w 412"/>
                <a:gd name="T51" fmla="*/ 27 h 28"/>
                <a:gd name="T52" fmla="*/ 160 w 412"/>
                <a:gd name="T53" fmla="*/ 28 h 28"/>
                <a:gd name="T54" fmla="*/ 185 w 412"/>
                <a:gd name="T55" fmla="*/ 28 h 28"/>
                <a:gd name="T56" fmla="*/ 211 w 412"/>
                <a:gd name="T57" fmla="*/ 28 h 28"/>
                <a:gd name="T58" fmla="*/ 236 w 412"/>
                <a:gd name="T59" fmla="*/ 28 h 28"/>
                <a:gd name="T60" fmla="*/ 260 w 412"/>
                <a:gd name="T61" fmla="*/ 27 h 28"/>
                <a:gd name="T62" fmla="*/ 285 w 412"/>
                <a:gd name="T63" fmla="*/ 27 h 28"/>
                <a:gd name="T64" fmla="*/ 311 w 412"/>
                <a:gd name="T65" fmla="*/ 25 h 28"/>
                <a:gd name="T66" fmla="*/ 336 w 412"/>
                <a:gd name="T67" fmla="*/ 23 h 28"/>
                <a:gd name="T68" fmla="*/ 361 w 412"/>
                <a:gd name="T69" fmla="*/ 22 h 28"/>
                <a:gd name="T70" fmla="*/ 386 w 412"/>
                <a:gd name="T71" fmla="*/ 20 h 28"/>
                <a:gd name="T72" fmla="*/ 411 w 412"/>
                <a:gd name="T73" fmla="*/ 17 h 28"/>
                <a:gd name="T74" fmla="*/ 412 w 412"/>
                <a:gd name="T75" fmla="*/ 15 h 28"/>
                <a:gd name="T76" fmla="*/ 409 w 412"/>
                <a:gd name="T77" fmla="*/ 8 h 28"/>
                <a:gd name="T78" fmla="*/ 404 w 412"/>
                <a:gd name="T79" fmla="*/ 2 h 28"/>
                <a:gd name="T80" fmla="*/ 398 w 412"/>
                <a:gd name="T81" fmla="*/ 0 h 28"/>
                <a:gd name="T82" fmla="*/ 398 w 412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28">
                  <a:moveTo>
                    <a:pt x="398" y="0"/>
                  </a:moveTo>
                  <a:lnTo>
                    <a:pt x="373" y="1"/>
                  </a:lnTo>
                  <a:lnTo>
                    <a:pt x="349" y="4"/>
                  </a:lnTo>
                  <a:lnTo>
                    <a:pt x="323" y="4"/>
                  </a:lnTo>
                  <a:lnTo>
                    <a:pt x="298" y="5"/>
                  </a:lnTo>
                  <a:lnTo>
                    <a:pt x="274" y="5"/>
                  </a:lnTo>
                  <a:lnTo>
                    <a:pt x="249" y="5"/>
                  </a:lnTo>
                  <a:lnTo>
                    <a:pt x="224" y="5"/>
                  </a:lnTo>
                  <a:lnTo>
                    <a:pt x="199" y="4"/>
                  </a:lnTo>
                  <a:lnTo>
                    <a:pt x="175" y="4"/>
                  </a:lnTo>
                  <a:lnTo>
                    <a:pt x="149" y="2"/>
                  </a:lnTo>
                  <a:lnTo>
                    <a:pt x="125" y="2"/>
                  </a:lnTo>
                  <a:lnTo>
                    <a:pt x="100" y="2"/>
                  </a:lnTo>
                  <a:lnTo>
                    <a:pt x="76" y="1"/>
                  </a:lnTo>
                  <a:lnTo>
                    <a:pt x="50" y="1"/>
                  </a:lnTo>
                  <a:lnTo>
                    <a:pt x="26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2" y="9"/>
                  </a:lnTo>
                  <a:lnTo>
                    <a:pt x="7" y="14"/>
                  </a:lnTo>
                  <a:lnTo>
                    <a:pt x="10" y="16"/>
                  </a:lnTo>
                  <a:lnTo>
                    <a:pt x="34" y="20"/>
                  </a:lnTo>
                  <a:lnTo>
                    <a:pt x="60" y="22"/>
                  </a:lnTo>
                  <a:lnTo>
                    <a:pt x="85" y="24"/>
                  </a:lnTo>
                  <a:lnTo>
                    <a:pt x="109" y="25"/>
                  </a:lnTo>
                  <a:lnTo>
                    <a:pt x="134" y="27"/>
                  </a:lnTo>
                  <a:lnTo>
                    <a:pt x="160" y="28"/>
                  </a:lnTo>
                  <a:lnTo>
                    <a:pt x="185" y="28"/>
                  </a:lnTo>
                  <a:lnTo>
                    <a:pt x="211" y="28"/>
                  </a:lnTo>
                  <a:lnTo>
                    <a:pt x="236" y="28"/>
                  </a:lnTo>
                  <a:lnTo>
                    <a:pt x="260" y="27"/>
                  </a:lnTo>
                  <a:lnTo>
                    <a:pt x="285" y="27"/>
                  </a:lnTo>
                  <a:lnTo>
                    <a:pt x="311" y="25"/>
                  </a:lnTo>
                  <a:lnTo>
                    <a:pt x="336" y="23"/>
                  </a:lnTo>
                  <a:lnTo>
                    <a:pt x="361" y="22"/>
                  </a:lnTo>
                  <a:lnTo>
                    <a:pt x="386" y="20"/>
                  </a:lnTo>
                  <a:lnTo>
                    <a:pt x="411" y="17"/>
                  </a:lnTo>
                  <a:lnTo>
                    <a:pt x="412" y="15"/>
                  </a:lnTo>
                  <a:lnTo>
                    <a:pt x="409" y="8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28"/>
            <p:cNvSpPr>
              <a:spLocks/>
            </p:cNvSpPr>
            <p:nvPr/>
          </p:nvSpPr>
          <p:spPr bwMode="auto">
            <a:xfrm>
              <a:off x="5980113" y="1584325"/>
              <a:ext cx="327025" cy="23813"/>
            </a:xfrm>
            <a:custGeom>
              <a:avLst/>
              <a:gdLst>
                <a:gd name="T0" fmla="*/ 398 w 412"/>
                <a:gd name="T1" fmla="*/ 0 h 28"/>
                <a:gd name="T2" fmla="*/ 373 w 412"/>
                <a:gd name="T3" fmla="*/ 1 h 28"/>
                <a:gd name="T4" fmla="*/ 349 w 412"/>
                <a:gd name="T5" fmla="*/ 3 h 28"/>
                <a:gd name="T6" fmla="*/ 323 w 412"/>
                <a:gd name="T7" fmla="*/ 3 h 28"/>
                <a:gd name="T8" fmla="*/ 298 w 412"/>
                <a:gd name="T9" fmla="*/ 4 h 28"/>
                <a:gd name="T10" fmla="*/ 274 w 412"/>
                <a:gd name="T11" fmla="*/ 4 h 28"/>
                <a:gd name="T12" fmla="*/ 248 w 412"/>
                <a:gd name="T13" fmla="*/ 4 h 28"/>
                <a:gd name="T14" fmla="*/ 224 w 412"/>
                <a:gd name="T15" fmla="*/ 4 h 28"/>
                <a:gd name="T16" fmla="*/ 200 w 412"/>
                <a:gd name="T17" fmla="*/ 4 h 28"/>
                <a:gd name="T18" fmla="*/ 175 w 412"/>
                <a:gd name="T19" fmla="*/ 3 h 28"/>
                <a:gd name="T20" fmla="*/ 150 w 412"/>
                <a:gd name="T21" fmla="*/ 3 h 28"/>
                <a:gd name="T22" fmla="*/ 125 w 412"/>
                <a:gd name="T23" fmla="*/ 2 h 28"/>
                <a:gd name="T24" fmla="*/ 101 w 412"/>
                <a:gd name="T25" fmla="*/ 2 h 28"/>
                <a:gd name="T26" fmla="*/ 76 w 412"/>
                <a:gd name="T27" fmla="*/ 2 h 28"/>
                <a:gd name="T28" fmla="*/ 50 w 412"/>
                <a:gd name="T29" fmla="*/ 2 h 28"/>
                <a:gd name="T30" fmla="*/ 26 w 412"/>
                <a:gd name="T31" fmla="*/ 2 h 28"/>
                <a:gd name="T32" fmla="*/ 1 w 412"/>
                <a:gd name="T33" fmla="*/ 2 h 28"/>
                <a:gd name="T34" fmla="*/ 0 w 412"/>
                <a:gd name="T35" fmla="*/ 4 h 28"/>
                <a:gd name="T36" fmla="*/ 2 w 412"/>
                <a:gd name="T37" fmla="*/ 9 h 28"/>
                <a:gd name="T38" fmla="*/ 6 w 412"/>
                <a:gd name="T39" fmla="*/ 13 h 28"/>
                <a:gd name="T40" fmla="*/ 10 w 412"/>
                <a:gd name="T41" fmla="*/ 16 h 28"/>
                <a:gd name="T42" fmla="*/ 34 w 412"/>
                <a:gd name="T43" fmla="*/ 19 h 28"/>
                <a:gd name="T44" fmla="*/ 59 w 412"/>
                <a:gd name="T45" fmla="*/ 21 h 28"/>
                <a:gd name="T46" fmla="*/ 85 w 412"/>
                <a:gd name="T47" fmla="*/ 24 h 28"/>
                <a:gd name="T48" fmla="*/ 109 w 412"/>
                <a:gd name="T49" fmla="*/ 25 h 28"/>
                <a:gd name="T50" fmla="*/ 134 w 412"/>
                <a:gd name="T51" fmla="*/ 26 h 28"/>
                <a:gd name="T52" fmla="*/ 160 w 412"/>
                <a:gd name="T53" fmla="*/ 27 h 28"/>
                <a:gd name="T54" fmla="*/ 185 w 412"/>
                <a:gd name="T55" fmla="*/ 28 h 28"/>
                <a:gd name="T56" fmla="*/ 210 w 412"/>
                <a:gd name="T57" fmla="*/ 28 h 28"/>
                <a:gd name="T58" fmla="*/ 236 w 412"/>
                <a:gd name="T59" fmla="*/ 28 h 28"/>
                <a:gd name="T60" fmla="*/ 261 w 412"/>
                <a:gd name="T61" fmla="*/ 27 h 28"/>
                <a:gd name="T62" fmla="*/ 286 w 412"/>
                <a:gd name="T63" fmla="*/ 26 h 28"/>
                <a:gd name="T64" fmla="*/ 312 w 412"/>
                <a:gd name="T65" fmla="*/ 25 h 28"/>
                <a:gd name="T66" fmla="*/ 336 w 412"/>
                <a:gd name="T67" fmla="*/ 24 h 28"/>
                <a:gd name="T68" fmla="*/ 361 w 412"/>
                <a:gd name="T69" fmla="*/ 23 h 28"/>
                <a:gd name="T70" fmla="*/ 387 w 412"/>
                <a:gd name="T71" fmla="*/ 20 h 28"/>
                <a:gd name="T72" fmla="*/ 411 w 412"/>
                <a:gd name="T73" fmla="*/ 18 h 28"/>
                <a:gd name="T74" fmla="*/ 412 w 412"/>
                <a:gd name="T75" fmla="*/ 15 h 28"/>
                <a:gd name="T76" fmla="*/ 410 w 412"/>
                <a:gd name="T77" fmla="*/ 9 h 28"/>
                <a:gd name="T78" fmla="*/ 404 w 412"/>
                <a:gd name="T79" fmla="*/ 2 h 28"/>
                <a:gd name="T80" fmla="*/ 398 w 412"/>
                <a:gd name="T81" fmla="*/ 0 h 28"/>
                <a:gd name="T82" fmla="*/ 398 w 412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28">
                  <a:moveTo>
                    <a:pt x="398" y="0"/>
                  </a:moveTo>
                  <a:lnTo>
                    <a:pt x="373" y="1"/>
                  </a:lnTo>
                  <a:lnTo>
                    <a:pt x="349" y="3"/>
                  </a:lnTo>
                  <a:lnTo>
                    <a:pt x="323" y="3"/>
                  </a:lnTo>
                  <a:lnTo>
                    <a:pt x="298" y="4"/>
                  </a:lnTo>
                  <a:lnTo>
                    <a:pt x="274" y="4"/>
                  </a:lnTo>
                  <a:lnTo>
                    <a:pt x="248" y="4"/>
                  </a:lnTo>
                  <a:lnTo>
                    <a:pt x="224" y="4"/>
                  </a:lnTo>
                  <a:lnTo>
                    <a:pt x="200" y="4"/>
                  </a:lnTo>
                  <a:lnTo>
                    <a:pt x="175" y="3"/>
                  </a:lnTo>
                  <a:lnTo>
                    <a:pt x="150" y="3"/>
                  </a:lnTo>
                  <a:lnTo>
                    <a:pt x="125" y="2"/>
                  </a:lnTo>
                  <a:lnTo>
                    <a:pt x="101" y="2"/>
                  </a:lnTo>
                  <a:lnTo>
                    <a:pt x="76" y="2"/>
                  </a:lnTo>
                  <a:lnTo>
                    <a:pt x="50" y="2"/>
                  </a:lnTo>
                  <a:lnTo>
                    <a:pt x="26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9"/>
                  </a:lnTo>
                  <a:lnTo>
                    <a:pt x="6" y="13"/>
                  </a:lnTo>
                  <a:lnTo>
                    <a:pt x="10" y="16"/>
                  </a:lnTo>
                  <a:lnTo>
                    <a:pt x="34" y="19"/>
                  </a:lnTo>
                  <a:lnTo>
                    <a:pt x="59" y="21"/>
                  </a:lnTo>
                  <a:lnTo>
                    <a:pt x="85" y="24"/>
                  </a:lnTo>
                  <a:lnTo>
                    <a:pt x="109" y="25"/>
                  </a:lnTo>
                  <a:lnTo>
                    <a:pt x="134" y="26"/>
                  </a:lnTo>
                  <a:lnTo>
                    <a:pt x="160" y="27"/>
                  </a:lnTo>
                  <a:lnTo>
                    <a:pt x="185" y="28"/>
                  </a:lnTo>
                  <a:lnTo>
                    <a:pt x="210" y="28"/>
                  </a:lnTo>
                  <a:lnTo>
                    <a:pt x="236" y="28"/>
                  </a:lnTo>
                  <a:lnTo>
                    <a:pt x="261" y="27"/>
                  </a:lnTo>
                  <a:lnTo>
                    <a:pt x="286" y="26"/>
                  </a:lnTo>
                  <a:lnTo>
                    <a:pt x="312" y="25"/>
                  </a:lnTo>
                  <a:lnTo>
                    <a:pt x="336" y="24"/>
                  </a:lnTo>
                  <a:lnTo>
                    <a:pt x="361" y="23"/>
                  </a:lnTo>
                  <a:lnTo>
                    <a:pt x="387" y="20"/>
                  </a:lnTo>
                  <a:lnTo>
                    <a:pt x="411" y="18"/>
                  </a:lnTo>
                  <a:lnTo>
                    <a:pt x="412" y="15"/>
                  </a:lnTo>
                  <a:lnTo>
                    <a:pt x="410" y="9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29"/>
            <p:cNvSpPr>
              <a:spLocks/>
            </p:cNvSpPr>
            <p:nvPr/>
          </p:nvSpPr>
          <p:spPr bwMode="auto">
            <a:xfrm>
              <a:off x="5943600" y="1670050"/>
              <a:ext cx="327025" cy="23813"/>
            </a:xfrm>
            <a:custGeom>
              <a:avLst/>
              <a:gdLst>
                <a:gd name="T0" fmla="*/ 399 w 413"/>
                <a:gd name="T1" fmla="*/ 0 h 29"/>
                <a:gd name="T2" fmla="*/ 374 w 413"/>
                <a:gd name="T3" fmla="*/ 2 h 29"/>
                <a:gd name="T4" fmla="*/ 349 w 413"/>
                <a:gd name="T5" fmla="*/ 3 h 29"/>
                <a:gd name="T6" fmla="*/ 324 w 413"/>
                <a:gd name="T7" fmla="*/ 4 h 29"/>
                <a:gd name="T8" fmla="*/ 299 w 413"/>
                <a:gd name="T9" fmla="*/ 4 h 29"/>
                <a:gd name="T10" fmla="*/ 274 w 413"/>
                <a:gd name="T11" fmla="*/ 4 h 29"/>
                <a:gd name="T12" fmla="*/ 249 w 413"/>
                <a:gd name="T13" fmla="*/ 4 h 29"/>
                <a:gd name="T14" fmla="*/ 225 w 413"/>
                <a:gd name="T15" fmla="*/ 4 h 29"/>
                <a:gd name="T16" fmla="*/ 201 w 413"/>
                <a:gd name="T17" fmla="*/ 4 h 29"/>
                <a:gd name="T18" fmla="*/ 175 w 413"/>
                <a:gd name="T19" fmla="*/ 4 h 29"/>
                <a:gd name="T20" fmla="*/ 151 w 413"/>
                <a:gd name="T21" fmla="*/ 3 h 29"/>
                <a:gd name="T22" fmla="*/ 126 w 413"/>
                <a:gd name="T23" fmla="*/ 3 h 29"/>
                <a:gd name="T24" fmla="*/ 102 w 413"/>
                <a:gd name="T25" fmla="*/ 2 h 29"/>
                <a:gd name="T26" fmla="*/ 76 w 413"/>
                <a:gd name="T27" fmla="*/ 2 h 29"/>
                <a:gd name="T28" fmla="*/ 51 w 413"/>
                <a:gd name="T29" fmla="*/ 2 h 29"/>
                <a:gd name="T30" fmla="*/ 27 w 413"/>
                <a:gd name="T31" fmla="*/ 2 h 29"/>
                <a:gd name="T32" fmla="*/ 1 w 413"/>
                <a:gd name="T33" fmla="*/ 2 h 29"/>
                <a:gd name="T34" fmla="*/ 0 w 413"/>
                <a:gd name="T35" fmla="*/ 4 h 29"/>
                <a:gd name="T36" fmla="*/ 3 w 413"/>
                <a:gd name="T37" fmla="*/ 9 h 29"/>
                <a:gd name="T38" fmla="*/ 7 w 413"/>
                <a:gd name="T39" fmla="*/ 14 h 29"/>
                <a:gd name="T40" fmla="*/ 11 w 413"/>
                <a:gd name="T41" fmla="*/ 16 h 29"/>
                <a:gd name="T42" fmla="*/ 35 w 413"/>
                <a:gd name="T43" fmla="*/ 19 h 29"/>
                <a:gd name="T44" fmla="*/ 60 w 413"/>
                <a:gd name="T45" fmla="*/ 22 h 29"/>
                <a:gd name="T46" fmla="*/ 86 w 413"/>
                <a:gd name="T47" fmla="*/ 24 h 29"/>
                <a:gd name="T48" fmla="*/ 110 w 413"/>
                <a:gd name="T49" fmla="*/ 25 h 29"/>
                <a:gd name="T50" fmla="*/ 135 w 413"/>
                <a:gd name="T51" fmla="*/ 26 h 29"/>
                <a:gd name="T52" fmla="*/ 160 w 413"/>
                <a:gd name="T53" fmla="*/ 27 h 29"/>
                <a:gd name="T54" fmla="*/ 186 w 413"/>
                <a:gd name="T55" fmla="*/ 29 h 29"/>
                <a:gd name="T56" fmla="*/ 211 w 413"/>
                <a:gd name="T57" fmla="*/ 29 h 29"/>
                <a:gd name="T58" fmla="*/ 236 w 413"/>
                <a:gd name="T59" fmla="*/ 29 h 29"/>
                <a:gd name="T60" fmla="*/ 262 w 413"/>
                <a:gd name="T61" fmla="*/ 27 h 29"/>
                <a:gd name="T62" fmla="*/ 287 w 413"/>
                <a:gd name="T63" fmla="*/ 26 h 29"/>
                <a:gd name="T64" fmla="*/ 312 w 413"/>
                <a:gd name="T65" fmla="*/ 25 h 29"/>
                <a:gd name="T66" fmla="*/ 337 w 413"/>
                <a:gd name="T67" fmla="*/ 24 h 29"/>
                <a:gd name="T68" fmla="*/ 362 w 413"/>
                <a:gd name="T69" fmla="*/ 23 h 29"/>
                <a:gd name="T70" fmla="*/ 387 w 413"/>
                <a:gd name="T71" fmla="*/ 21 h 29"/>
                <a:gd name="T72" fmla="*/ 412 w 413"/>
                <a:gd name="T73" fmla="*/ 18 h 29"/>
                <a:gd name="T74" fmla="*/ 413 w 413"/>
                <a:gd name="T75" fmla="*/ 15 h 29"/>
                <a:gd name="T76" fmla="*/ 410 w 413"/>
                <a:gd name="T77" fmla="*/ 9 h 29"/>
                <a:gd name="T78" fmla="*/ 405 w 413"/>
                <a:gd name="T79" fmla="*/ 2 h 29"/>
                <a:gd name="T80" fmla="*/ 399 w 413"/>
                <a:gd name="T81" fmla="*/ 0 h 29"/>
                <a:gd name="T82" fmla="*/ 399 w 413"/>
                <a:gd name="T8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3" h="29">
                  <a:moveTo>
                    <a:pt x="399" y="0"/>
                  </a:moveTo>
                  <a:lnTo>
                    <a:pt x="374" y="2"/>
                  </a:lnTo>
                  <a:lnTo>
                    <a:pt x="349" y="3"/>
                  </a:lnTo>
                  <a:lnTo>
                    <a:pt x="324" y="4"/>
                  </a:lnTo>
                  <a:lnTo>
                    <a:pt x="299" y="4"/>
                  </a:lnTo>
                  <a:lnTo>
                    <a:pt x="274" y="4"/>
                  </a:lnTo>
                  <a:lnTo>
                    <a:pt x="249" y="4"/>
                  </a:lnTo>
                  <a:lnTo>
                    <a:pt x="225" y="4"/>
                  </a:lnTo>
                  <a:lnTo>
                    <a:pt x="201" y="4"/>
                  </a:lnTo>
                  <a:lnTo>
                    <a:pt x="175" y="4"/>
                  </a:lnTo>
                  <a:lnTo>
                    <a:pt x="151" y="3"/>
                  </a:lnTo>
                  <a:lnTo>
                    <a:pt x="126" y="3"/>
                  </a:lnTo>
                  <a:lnTo>
                    <a:pt x="102" y="2"/>
                  </a:lnTo>
                  <a:lnTo>
                    <a:pt x="76" y="2"/>
                  </a:lnTo>
                  <a:lnTo>
                    <a:pt x="51" y="2"/>
                  </a:lnTo>
                  <a:lnTo>
                    <a:pt x="27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3" y="9"/>
                  </a:lnTo>
                  <a:lnTo>
                    <a:pt x="7" y="14"/>
                  </a:lnTo>
                  <a:lnTo>
                    <a:pt x="11" y="16"/>
                  </a:lnTo>
                  <a:lnTo>
                    <a:pt x="35" y="19"/>
                  </a:lnTo>
                  <a:lnTo>
                    <a:pt x="60" y="22"/>
                  </a:lnTo>
                  <a:lnTo>
                    <a:pt x="86" y="24"/>
                  </a:lnTo>
                  <a:lnTo>
                    <a:pt x="110" y="25"/>
                  </a:lnTo>
                  <a:lnTo>
                    <a:pt x="135" y="26"/>
                  </a:lnTo>
                  <a:lnTo>
                    <a:pt x="160" y="27"/>
                  </a:lnTo>
                  <a:lnTo>
                    <a:pt x="186" y="29"/>
                  </a:lnTo>
                  <a:lnTo>
                    <a:pt x="211" y="29"/>
                  </a:lnTo>
                  <a:lnTo>
                    <a:pt x="236" y="29"/>
                  </a:lnTo>
                  <a:lnTo>
                    <a:pt x="262" y="27"/>
                  </a:lnTo>
                  <a:lnTo>
                    <a:pt x="287" y="26"/>
                  </a:lnTo>
                  <a:lnTo>
                    <a:pt x="312" y="25"/>
                  </a:lnTo>
                  <a:lnTo>
                    <a:pt x="337" y="24"/>
                  </a:lnTo>
                  <a:lnTo>
                    <a:pt x="362" y="23"/>
                  </a:lnTo>
                  <a:lnTo>
                    <a:pt x="387" y="21"/>
                  </a:lnTo>
                  <a:lnTo>
                    <a:pt x="412" y="18"/>
                  </a:lnTo>
                  <a:lnTo>
                    <a:pt x="413" y="15"/>
                  </a:lnTo>
                  <a:lnTo>
                    <a:pt x="410" y="9"/>
                  </a:lnTo>
                  <a:lnTo>
                    <a:pt x="405" y="2"/>
                  </a:lnTo>
                  <a:lnTo>
                    <a:pt x="39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30"/>
            <p:cNvSpPr>
              <a:spLocks/>
            </p:cNvSpPr>
            <p:nvPr/>
          </p:nvSpPr>
          <p:spPr bwMode="auto">
            <a:xfrm>
              <a:off x="5895975" y="1770063"/>
              <a:ext cx="327025" cy="22225"/>
            </a:xfrm>
            <a:custGeom>
              <a:avLst/>
              <a:gdLst>
                <a:gd name="T0" fmla="*/ 399 w 413"/>
                <a:gd name="T1" fmla="*/ 0 h 28"/>
                <a:gd name="T2" fmla="*/ 374 w 413"/>
                <a:gd name="T3" fmla="*/ 2 h 28"/>
                <a:gd name="T4" fmla="*/ 349 w 413"/>
                <a:gd name="T5" fmla="*/ 4 h 28"/>
                <a:gd name="T6" fmla="*/ 324 w 413"/>
                <a:gd name="T7" fmla="*/ 4 h 28"/>
                <a:gd name="T8" fmla="*/ 299 w 413"/>
                <a:gd name="T9" fmla="*/ 5 h 28"/>
                <a:gd name="T10" fmla="*/ 275 w 413"/>
                <a:gd name="T11" fmla="*/ 5 h 28"/>
                <a:gd name="T12" fmla="*/ 249 w 413"/>
                <a:gd name="T13" fmla="*/ 5 h 28"/>
                <a:gd name="T14" fmla="*/ 225 w 413"/>
                <a:gd name="T15" fmla="*/ 5 h 28"/>
                <a:gd name="T16" fmla="*/ 201 w 413"/>
                <a:gd name="T17" fmla="*/ 5 h 28"/>
                <a:gd name="T18" fmla="*/ 175 w 413"/>
                <a:gd name="T19" fmla="*/ 4 h 28"/>
                <a:gd name="T20" fmla="*/ 151 w 413"/>
                <a:gd name="T21" fmla="*/ 4 h 28"/>
                <a:gd name="T22" fmla="*/ 126 w 413"/>
                <a:gd name="T23" fmla="*/ 3 h 28"/>
                <a:gd name="T24" fmla="*/ 102 w 413"/>
                <a:gd name="T25" fmla="*/ 3 h 28"/>
                <a:gd name="T26" fmla="*/ 76 w 413"/>
                <a:gd name="T27" fmla="*/ 3 h 28"/>
                <a:gd name="T28" fmla="*/ 51 w 413"/>
                <a:gd name="T29" fmla="*/ 3 h 28"/>
                <a:gd name="T30" fmla="*/ 27 w 413"/>
                <a:gd name="T31" fmla="*/ 3 h 28"/>
                <a:gd name="T32" fmla="*/ 2 w 413"/>
                <a:gd name="T33" fmla="*/ 3 h 28"/>
                <a:gd name="T34" fmla="*/ 0 w 413"/>
                <a:gd name="T35" fmla="*/ 5 h 28"/>
                <a:gd name="T36" fmla="*/ 3 w 413"/>
                <a:gd name="T37" fmla="*/ 10 h 28"/>
                <a:gd name="T38" fmla="*/ 7 w 413"/>
                <a:gd name="T39" fmla="*/ 14 h 28"/>
                <a:gd name="T40" fmla="*/ 11 w 413"/>
                <a:gd name="T41" fmla="*/ 17 h 28"/>
                <a:gd name="T42" fmla="*/ 35 w 413"/>
                <a:gd name="T43" fmla="*/ 20 h 28"/>
                <a:gd name="T44" fmla="*/ 60 w 413"/>
                <a:gd name="T45" fmla="*/ 22 h 28"/>
                <a:gd name="T46" fmla="*/ 86 w 413"/>
                <a:gd name="T47" fmla="*/ 25 h 28"/>
                <a:gd name="T48" fmla="*/ 110 w 413"/>
                <a:gd name="T49" fmla="*/ 26 h 28"/>
                <a:gd name="T50" fmla="*/ 135 w 413"/>
                <a:gd name="T51" fmla="*/ 27 h 28"/>
                <a:gd name="T52" fmla="*/ 161 w 413"/>
                <a:gd name="T53" fmla="*/ 28 h 28"/>
                <a:gd name="T54" fmla="*/ 186 w 413"/>
                <a:gd name="T55" fmla="*/ 28 h 28"/>
                <a:gd name="T56" fmla="*/ 211 w 413"/>
                <a:gd name="T57" fmla="*/ 28 h 28"/>
                <a:gd name="T58" fmla="*/ 237 w 413"/>
                <a:gd name="T59" fmla="*/ 28 h 28"/>
                <a:gd name="T60" fmla="*/ 261 w 413"/>
                <a:gd name="T61" fmla="*/ 27 h 28"/>
                <a:gd name="T62" fmla="*/ 286 w 413"/>
                <a:gd name="T63" fmla="*/ 27 h 28"/>
                <a:gd name="T64" fmla="*/ 311 w 413"/>
                <a:gd name="T65" fmla="*/ 26 h 28"/>
                <a:gd name="T66" fmla="*/ 337 w 413"/>
                <a:gd name="T67" fmla="*/ 23 h 28"/>
                <a:gd name="T68" fmla="*/ 362 w 413"/>
                <a:gd name="T69" fmla="*/ 22 h 28"/>
                <a:gd name="T70" fmla="*/ 386 w 413"/>
                <a:gd name="T71" fmla="*/ 20 h 28"/>
                <a:gd name="T72" fmla="*/ 412 w 413"/>
                <a:gd name="T73" fmla="*/ 18 h 28"/>
                <a:gd name="T74" fmla="*/ 413 w 413"/>
                <a:gd name="T75" fmla="*/ 15 h 28"/>
                <a:gd name="T76" fmla="*/ 411 w 413"/>
                <a:gd name="T77" fmla="*/ 9 h 28"/>
                <a:gd name="T78" fmla="*/ 405 w 413"/>
                <a:gd name="T79" fmla="*/ 3 h 28"/>
                <a:gd name="T80" fmla="*/ 399 w 413"/>
                <a:gd name="T81" fmla="*/ 0 h 28"/>
                <a:gd name="T82" fmla="*/ 399 w 413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3" h="28">
                  <a:moveTo>
                    <a:pt x="399" y="0"/>
                  </a:moveTo>
                  <a:lnTo>
                    <a:pt x="374" y="2"/>
                  </a:lnTo>
                  <a:lnTo>
                    <a:pt x="349" y="4"/>
                  </a:lnTo>
                  <a:lnTo>
                    <a:pt x="324" y="4"/>
                  </a:lnTo>
                  <a:lnTo>
                    <a:pt x="299" y="5"/>
                  </a:lnTo>
                  <a:lnTo>
                    <a:pt x="275" y="5"/>
                  </a:lnTo>
                  <a:lnTo>
                    <a:pt x="249" y="5"/>
                  </a:lnTo>
                  <a:lnTo>
                    <a:pt x="225" y="5"/>
                  </a:lnTo>
                  <a:lnTo>
                    <a:pt x="201" y="5"/>
                  </a:lnTo>
                  <a:lnTo>
                    <a:pt x="175" y="4"/>
                  </a:lnTo>
                  <a:lnTo>
                    <a:pt x="151" y="4"/>
                  </a:lnTo>
                  <a:lnTo>
                    <a:pt x="126" y="3"/>
                  </a:lnTo>
                  <a:lnTo>
                    <a:pt x="102" y="3"/>
                  </a:lnTo>
                  <a:lnTo>
                    <a:pt x="76" y="3"/>
                  </a:lnTo>
                  <a:lnTo>
                    <a:pt x="51" y="3"/>
                  </a:lnTo>
                  <a:lnTo>
                    <a:pt x="27" y="3"/>
                  </a:lnTo>
                  <a:lnTo>
                    <a:pt x="2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7" y="14"/>
                  </a:lnTo>
                  <a:lnTo>
                    <a:pt x="11" y="17"/>
                  </a:lnTo>
                  <a:lnTo>
                    <a:pt x="35" y="20"/>
                  </a:lnTo>
                  <a:lnTo>
                    <a:pt x="60" y="22"/>
                  </a:lnTo>
                  <a:lnTo>
                    <a:pt x="86" y="25"/>
                  </a:lnTo>
                  <a:lnTo>
                    <a:pt x="110" y="26"/>
                  </a:lnTo>
                  <a:lnTo>
                    <a:pt x="135" y="27"/>
                  </a:lnTo>
                  <a:lnTo>
                    <a:pt x="161" y="28"/>
                  </a:lnTo>
                  <a:lnTo>
                    <a:pt x="186" y="28"/>
                  </a:lnTo>
                  <a:lnTo>
                    <a:pt x="211" y="28"/>
                  </a:lnTo>
                  <a:lnTo>
                    <a:pt x="237" y="28"/>
                  </a:lnTo>
                  <a:lnTo>
                    <a:pt x="261" y="27"/>
                  </a:lnTo>
                  <a:lnTo>
                    <a:pt x="286" y="27"/>
                  </a:lnTo>
                  <a:lnTo>
                    <a:pt x="311" y="26"/>
                  </a:lnTo>
                  <a:lnTo>
                    <a:pt x="337" y="23"/>
                  </a:lnTo>
                  <a:lnTo>
                    <a:pt x="362" y="22"/>
                  </a:lnTo>
                  <a:lnTo>
                    <a:pt x="386" y="20"/>
                  </a:lnTo>
                  <a:lnTo>
                    <a:pt x="412" y="18"/>
                  </a:lnTo>
                  <a:lnTo>
                    <a:pt x="413" y="15"/>
                  </a:lnTo>
                  <a:lnTo>
                    <a:pt x="411" y="9"/>
                  </a:lnTo>
                  <a:lnTo>
                    <a:pt x="405" y="3"/>
                  </a:lnTo>
                  <a:lnTo>
                    <a:pt x="39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31"/>
            <p:cNvSpPr>
              <a:spLocks/>
            </p:cNvSpPr>
            <p:nvPr/>
          </p:nvSpPr>
          <p:spPr bwMode="auto">
            <a:xfrm>
              <a:off x="5830888" y="1841500"/>
              <a:ext cx="328612" cy="22225"/>
            </a:xfrm>
            <a:custGeom>
              <a:avLst/>
              <a:gdLst>
                <a:gd name="T0" fmla="*/ 397 w 412"/>
                <a:gd name="T1" fmla="*/ 0 h 29"/>
                <a:gd name="T2" fmla="*/ 372 w 412"/>
                <a:gd name="T3" fmla="*/ 1 h 29"/>
                <a:gd name="T4" fmla="*/ 348 w 412"/>
                <a:gd name="T5" fmla="*/ 4 h 29"/>
                <a:gd name="T6" fmla="*/ 322 w 412"/>
                <a:gd name="T7" fmla="*/ 4 h 29"/>
                <a:gd name="T8" fmla="*/ 298 w 412"/>
                <a:gd name="T9" fmla="*/ 5 h 29"/>
                <a:gd name="T10" fmla="*/ 273 w 412"/>
                <a:gd name="T11" fmla="*/ 5 h 29"/>
                <a:gd name="T12" fmla="*/ 249 w 412"/>
                <a:gd name="T13" fmla="*/ 5 h 29"/>
                <a:gd name="T14" fmla="*/ 223 w 412"/>
                <a:gd name="T15" fmla="*/ 5 h 29"/>
                <a:gd name="T16" fmla="*/ 199 w 412"/>
                <a:gd name="T17" fmla="*/ 5 h 29"/>
                <a:gd name="T18" fmla="*/ 175 w 412"/>
                <a:gd name="T19" fmla="*/ 4 h 29"/>
                <a:gd name="T20" fmla="*/ 149 w 412"/>
                <a:gd name="T21" fmla="*/ 4 h 29"/>
                <a:gd name="T22" fmla="*/ 125 w 412"/>
                <a:gd name="T23" fmla="*/ 2 h 29"/>
                <a:gd name="T24" fmla="*/ 100 w 412"/>
                <a:gd name="T25" fmla="*/ 2 h 29"/>
                <a:gd name="T26" fmla="*/ 76 w 412"/>
                <a:gd name="T27" fmla="*/ 2 h 29"/>
                <a:gd name="T28" fmla="*/ 50 w 412"/>
                <a:gd name="T29" fmla="*/ 2 h 29"/>
                <a:gd name="T30" fmla="*/ 26 w 412"/>
                <a:gd name="T31" fmla="*/ 2 h 29"/>
                <a:gd name="T32" fmla="*/ 1 w 412"/>
                <a:gd name="T33" fmla="*/ 2 h 29"/>
                <a:gd name="T34" fmla="*/ 0 w 412"/>
                <a:gd name="T35" fmla="*/ 5 h 29"/>
                <a:gd name="T36" fmla="*/ 2 w 412"/>
                <a:gd name="T37" fmla="*/ 9 h 29"/>
                <a:gd name="T38" fmla="*/ 7 w 412"/>
                <a:gd name="T39" fmla="*/ 14 h 29"/>
                <a:gd name="T40" fmla="*/ 10 w 412"/>
                <a:gd name="T41" fmla="*/ 16 h 29"/>
                <a:gd name="T42" fmla="*/ 34 w 412"/>
                <a:gd name="T43" fmla="*/ 20 h 29"/>
                <a:gd name="T44" fmla="*/ 60 w 412"/>
                <a:gd name="T45" fmla="*/ 22 h 29"/>
                <a:gd name="T46" fmla="*/ 85 w 412"/>
                <a:gd name="T47" fmla="*/ 24 h 29"/>
                <a:gd name="T48" fmla="*/ 109 w 412"/>
                <a:gd name="T49" fmla="*/ 26 h 29"/>
                <a:gd name="T50" fmla="*/ 135 w 412"/>
                <a:gd name="T51" fmla="*/ 27 h 29"/>
                <a:gd name="T52" fmla="*/ 160 w 412"/>
                <a:gd name="T53" fmla="*/ 28 h 29"/>
                <a:gd name="T54" fmla="*/ 185 w 412"/>
                <a:gd name="T55" fmla="*/ 29 h 29"/>
                <a:gd name="T56" fmla="*/ 211 w 412"/>
                <a:gd name="T57" fmla="*/ 29 h 29"/>
                <a:gd name="T58" fmla="*/ 235 w 412"/>
                <a:gd name="T59" fmla="*/ 29 h 29"/>
                <a:gd name="T60" fmla="*/ 260 w 412"/>
                <a:gd name="T61" fmla="*/ 28 h 29"/>
                <a:gd name="T62" fmla="*/ 285 w 412"/>
                <a:gd name="T63" fmla="*/ 27 h 29"/>
                <a:gd name="T64" fmla="*/ 311 w 412"/>
                <a:gd name="T65" fmla="*/ 26 h 29"/>
                <a:gd name="T66" fmla="*/ 335 w 412"/>
                <a:gd name="T67" fmla="*/ 24 h 29"/>
                <a:gd name="T68" fmla="*/ 360 w 412"/>
                <a:gd name="T69" fmla="*/ 23 h 29"/>
                <a:gd name="T70" fmla="*/ 386 w 412"/>
                <a:gd name="T71" fmla="*/ 21 h 29"/>
                <a:gd name="T72" fmla="*/ 410 w 412"/>
                <a:gd name="T73" fmla="*/ 19 h 29"/>
                <a:gd name="T74" fmla="*/ 412 w 412"/>
                <a:gd name="T75" fmla="*/ 15 h 29"/>
                <a:gd name="T76" fmla="*/ 409 w 412"/>
                <a:gd name="T77" fmla="*/ 9 h 29"/>
                <a:gd name="T78" fmla="*/ 403 w 412"/>
                <a:gd name="T79" fmla="*/ 2 h 29"/>
                <a:gd name="T80" fmla="*/ 397 w 412"/>
                <a:gd name="T81" fmla="*/ 0 h 29"/>
                <a:gd name="T82" fmla="*/ 397 w 412"/>
                <a:gd name="T8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29">
                  <a:moveTo>
                    <a:pt x="397" y="0"/>
                  </a:moveTo>
                  <a:lnTo>
                    <a:pt x="372" y="1"/>
                  </a:lnTo>
                  <a:lnTo>
                    <a:pt x="348" y="4"/>
                  </a:lnTo>
                  <a:lnTo>
                    <a:pt x="322" y="4"/>
                  </a:lnTo>
                  <a:lnTo>
                    <a:pt x="298" y="5"/>
                  </a:lnTo>
                  <a:lnTo>
                    <a:pt x="273" y="5"/>
                  </a:lnTo>
                  <a:lnTo>
                    <a:pt x="249" y="5"/>
                  </a:lnTo>
                  <a:lnTo>
                    <a:pt x="223" y="5"/>
                  </a:lnTo>
                  <a:lnTo>
                    <a:pt x="199" y="5"/>
                  </a:lnTo>
                  <a:lnTo>
                    <a:pt x="175" y="4"/>
                  </a:lnTo>
                  <a:lnTo>
                    <a:pt x="149" y="4"/>
                  </a:lnTo>
                  <a:lnTo>
                    <a:pt x="125" y="2"/>
                  </a:lnTo>
                  <a:lnTo>
                    <a:pt x="100" y="2"/>
                  </a:lnTo>
                  <a:lnTo>
                    <a:pt x="76" y="2"/>
                  </a:lnTo>
                  <a:lnTo>
                    <a:pt x="50" y="2"/>
                  </a:lnTo>
                  <a:lnTo>
                    <a:pt x="26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2" y="9"/>
                  </a:lnTo>
                  <a:lnTo>
                    <a:pt x="7" y="14"/>
                  </a:lnTo>
                  <a:lnTo>
                    <a:pt x="10" y="16"/>
                  </a:lnTo>
                  <a:lnTo>
                    <a:pt x="34" y="20"/>
                  </a:lnTo>
                  <a:lnTo>
                    <a:pt x="60" y="22"/>
                  </a:lnTo>
                  <a:lnTo>
                    <a:pt x="85" y="24"/>
                  </a:lnTo>
                  <a:lnTo>
                    <a:pt x="109" y="26"/>
                  </a:lnTo>
                  <a:lnTo>
                    <a:pt x="135" y="27"/>
                  </a:lnTo>
                  <a:lnTo>
                    <a:pt x="160" y="28"/>
                  </a:lnTo>
                  <a:lnTo>
                    <a:pt x="185" y="29"/>
                  </a:lnTo>
                  <a:lnTo>
                    <a:pt x="211" y="29"/>
                  </a:lnTo>
                  <a:lnTo>
                    <a:pt x="235" y="29"/>
                  </a:lnTo>
                  <a:lnTo>
                    <a:pt x="260" y="28"/>
                  </a:lnTo>
                  <a:lnTo>
                    <a:pt x="285" y="27"/>
                  </a:lnTo>
                  <a:lnTo>
                    <a:pt x="311" y="26"/>
                  </a:lnTo>
                  <a:lnTo>
                    <a:pt x="335" y="24"/>
                  </a:lnTo>
                  <a:lnTo>
                    <a:pt x="360" y="23"/>
                  </a:lnTo>
                  <a:lnTo>
                    <a:pt x="386" y="21"/>
                  </a:lnTo>
                  <a:lnTo>
                    <a:pt x="410" y="19"/>
                  </a:lnTo>
                  <a:lnTo>
                    <a:pt x="412" y="15"/>
                  </a:lnTo>
                  <a:lnTo>
                    <a:pt x="409" y="9"/>
                  </a:lnTo>
                  <a:lnTo>
                    <a:pt x="403" y="2"/>
                  </a:lnTo>
                  <a:lnTo>
                    <a:pt x="397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32"/>
            <p:cNvSpPr>
              <a:spLocks/>
            </p:cNvSpPr>
            <p:nvPr/>
          </p:nvSpPr>
          <p:spPr bwMode="auto">
            <a:xfrm>
              <a:off x="6021388" y="1703388"/>
              <a:ext cx="38100" cy="63500"/>
            </a:xfrm>
            <a:custGeom>
              <a:avLst/>
              <a:gdLst>
                <a:gd name="T0" fmla="*/ 0 w 50"/>
                <a:gd name="T1" fmla="*/ 34 h 81"/>
                <a:gd name="T2" fmla="*/ 31 w 50"/>
                <a:gd name="T3" fmla="*/ 0 h 81"/>
                <a:gd name="T4" fmla="*/ 36 w 50"/>
                <a:gd name="T5" fmla="*/ 9 h 81"/>
                <a:gd name="T6" fmla="*/ 45 w 50"/>
                <a:gd name="T7" fmla="*/ 29 h 81"/>
                <a:gd name="T8" fmla="*/ 50 w 50"/>
                <a:gd name="T9" fmla="*/ 53 h 81"/>
                <a:gd name="T10" fmla="*/ 42 w 50"/>
                <a:gd name="T11" fmla="*/ 73 h 81"/>
                <a:gd name="T12" fmla="*/ 28 w 50"/>
                <a:gd name="T13" fmla="*/ 81 h 81"/>
                <a:gd name="T14" fmla="*/ 21 w 50"/>
                <a:gd name="T15" fmla="*/ 77 h 81"/>
                <a:gd name="T16" fmla="*/ 17 w 50"/>
                <a:gd name="T17" fmla="*/ 68 h 81"/>
                <a:gd name="T18" fmla="*/ 16 w 50"/>
                <a:gd name="T19" fmla="*/ 54 h 81"/>
                <a:gd name="T20" fmla="*/ 13 w 50"/>
                <a:gd name="T21" fmla="*/ 43 h 81"/>
                <a:gd name="T22" fmla="*/ 7 w 50"/>
                <a:gd name="T23" fmla="*/ 36 h 81"/>
                <a:gd name="T24" fmla="*/ 3 w 50"/>
                <a:gd name="T25" fmla="*/ 34 h 81"/>
                <a:gd name="T26" fmla="*/ 0 w 50"/>
                <a:gd name="T27" fmla="*/ 3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">
                  <a:moveTo>
                    <a:pt x="0" y="34"/>
                  </a:moveTo>
                  <a:lnTo>
                    <a:pt x="31" y="0"/>
                  </a:lnTo>
                  <a:lnTo>
                    <a:pt x="36" y="9"/>
                  </a:lnTo>
                  <a:lnTo>
                    <a:pt x="45" y="29"/>
                  </a:lnTo>
                  <a:lnTo>
                    <a:pt x="50" y="53"/>
                  </a:lnTo>
                  <a:lnTo>
                    <a:pt x="42" y="73"/>
                  </a:lnTo>
                  <a:lnTo>
                    <a:pt x="28" y="81"/>
                  </a:lnTo>
                  <a:lnTo>
                    <a:pt x="21" y="77"/>
                  </a:lnTo>
                  <a:lnTo>
                    <a:pt x="17" y="68"/>
                  </a:lnTo>
                  <a:lnTo>
                    <a:pt x="16" y="54"/>
                  </a:lnTo>
                  <a:lnTo>
                    <a:pt x="13" y="43"/>
                  </a:lnTo>
                  <a:lnTo>
                    <a:pt x="7" y="36"/>
                  </a:lnTo>
                  <a:lnTo>
                    <a:pt x="3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D8B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33"/>
            <p:cNvSpPr>
              <a:spLocks/>
            </p:cNvSpPr>
            <p:nvPr/>
          </p:nvSpPr>
          <p:spPr bwMode="auto">
            <a:xfrm>
              <a:off x="5380038" y="1892300"/>
              <a:ext cx="68262" cy="65088"/>
            </a:xfrm>
            <a:custGeom>
              <a:avLst/>
              <a:gdLst>
                <a:gd name="T0" fmla="*/ 73 w 85"/>
                <a:gd name="T1" fmla="*/ 48 h 80"/>
                <a:gd name="T2" fmla="*/ 45 w 85"/>
                <a:gd name="T3" fmla="*/ 40 h 80"/>
                <a:gd name="T4" fmla="*/ 44 w 85"/>
                <a:gd name="T5" fmla="*/ 38 h 80"/>
                <a:gd name="T6" fmla="*/ 40 w 85"/>
                <a:gd name="T7" fmla="*/ 31 h 80"/>
                <a:gd name="T8" fmla="*/ 34 w 85"/>
                <a:gd name="T9" fmla="*/ 22 h 80"/>
                <a:gd name="T10" fmla="*/ 27 w 85"/>
                <a:gd name="T11" fmla="*/ 13 h 80"/>
                <a:gd name="T12" fmla="*/ 20 w 85"/>
                <a:gd name="T13" fmla="*/ 4 h 80"/>
                <a:gd name="T14" fmla="*/ 14 w 85"/>
                <a:gd name="T15" fmla="*/ 0 h 80"/>
                <a:gd name="T16" fmla="*/ 5 w 85"/>
                <a:gd name="T17" fmla="*/ 0 h 80"/>
                <a:gd name="T18" fmla="*/ 0 w 85"/>
                <a:gd name="T19" fmla="*/ 7 h 80"/>
                <a:gd name="T20" fmla="*/ 1 w 85"/>
                <a:gd name="T21" fmla="*/ 10 h 80"/>
                <a:gd name="T22" fmla="*/ 3 w 85"/>
                <a:gd name="T23" fmla="*/ 19 h 80"/>
                <a:gd name="T24" fmla="*/ 9 w 85"/>
                <a:gd name="T25" fmla="*/ 31 h 80"/>
                <a:gd name="T26" fmla="*/ 17 w 85"/>
                <a:gd name="T27" fmla="*/ 45 h 80"/>
                <a:gd name="T28" fmla="*/ 27 w 85"/>
                <a:gd name="T29" fmla="*/ 60 h 80"/>
                <a:gd name="T30" fmla="*/ 40 w 85"/>
                <a:gd name="T31" fmla="*/ 71 h 80"/>
                <a:gd name="T32" fmla="*/ 57 w 85"/>
                <a:gd name="T33" fmla="*/ 78 h 80"/>
                <a:gd name="T34" fmla="*/ 78 w 85"/>
                <a:gd name="T35" fmla="*/ 80 h 80"/>
                <a:gd name="T36" fmla="*/ 85 w 85"/>
                <a:gd name="T37" fmla="*/ 69 h 80"/>
                <a:gd name="T38" fmla="*/ 73 w 85"/>
                <a:gd name="T39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0">
                  <a:moveTo>
                    <a:pt x="73" y="48"/>
                  </a:moveTo>
                  <a:lnTo>
                    <a:pt x="45" y="40"/>
                  </a:lnTo>
                  <a:lnTo>
                    <a:pt x="44" y="38"/>
                  </a:lnTo>
                  <a:lnTo>
                    <a:pt x="40" y="31"/>
                  </a:lnTo>
                  <a:lnTo>
                    <a:pt x="34" y="22"/>
                  </a:lnTo>
                  <a:lnTo>
                    <a:pt x="27" y="13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7"/>
                  </a:lnTo>
                  <a:lnTo>
                    <a:pt x="1" y="10"/>
                  </a:lnTo>
                  <a:lnTo>
                    <a:pt x="3" y="19"/>
                  </a:lnTo>
                  <a:lnTo>
                    <a:pt x="9" y="31"/>
                  </a:lnTo>
                  <a:lnTo>
                    <a:pt x="17" y="45"/>
                  </a:lnTo>
                  <a:lnTo>
                    <a:pt x="27" y="60"/>
                  </a:lnTo>
                  <a:lnTo>
                    <a:pt x="40" y="71"/>
                  </a:lnTo>
                  <a:lnTo>
                    <a:pt x="57" y="78"/>
                  </a:lnTo>
                  <a:lnTo>
                    <a:pt x="78" y="80"/>
                  </a:lnTo>
                  <a:lnTo>
                    <a:pt x="85" y="69"/>
                  </a:lnTo>
                  <a:lnTo>
                    <a:pt x="73" y="48"/>
                  </a:lnTo>
                  <a:close/>
                </a:path>
              </a:pathLst>
            </a:custGeom>
            <a:solidFill>
              <a:srgbClr val="D8B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34"/>
            <p:cNvSpPr>
              <a:spLocks/>
            </p:cNvSpPr>
            <p:nvPr/>
          </p:nvSpPr>
          <p:spPr bwMode="auto">
            <a:xfrm>
              <a:off x="5176838" y="1401763"/>
              <a:ext cx="31750" cy="36513"/>
            </a:xfrm>
            <a:custGeom>
              <a:avLst/>
              <a:gdLst>
                <a:gd name="T0" fmla="*/ 40 w 40"/>
                <a:gd name="T1" fmla="*/ 17 h 45"/>
                <a:gd name="T2" fmla="*/ 39 w 40"/>
                <a:gd name="T3" fmla="*/ 16 h 45"/>
                <a:gd name="T4" fmla="*/ 36 w 40"/>
                <a:gd name="T5" fmla="*/ 12 h 45"/>
                <a:gd name="T6" fmla="*/ 31 w 40"/>
                <a:gd name="T7" fmla="*/ 7 h 45"/>
                <a:gd name="T8" fmla="*/ 25 w 40"/>
                <a:gd name="T9" fmla="*/ 2 h 45"/>
                <a:gd name="T10" fmla="*/ 18 w 40"/>
                <a:gd name="T11" fmla="*/ 0 h 45"/>
                <a:gd name="T12" fmla="*/ 11 w 40"/>
                <a:gd name="T13" fmla="*/ 0 h 45"/>
                <a:gd name="T14" fmla="*/ 6 w 40"/>
                <a:gd name="T15" fmla="*/ 5 h 45"/>
                <a:gd name="T16" fmla="*/ 0 w 40"/>
                <a:gd name="T17" fmla="*/ 15 h 45"/>
                <a:gd name="T18" fmla="*/ 1 w 40"/>
                <a:gd name="T19" fmla="*/ 17 h 45"/>
                <a:gd name="T20" fmla="*/ 3 w 40"/>
                <a:gd name="T21" fmla="*/ 23 h 45"/>
                <a:gd name="T22" fmla="*/ 9 w 40"/>
                <a:gd name="T23" fmla="*/ 25 h 45"/>
                <a:gd name="T24" fmla="*/ 19 w 40"/>
                <a:gd name="T25" fmla="*/ 22 h 45"/>
                <a:gd name="T26" fmla="*/ 24 w 40"/>
                <a:gd name="T27" fmla="*/ 45 h 45"/>
                <a:gd name="T28" fmla="*/ 40 w 40"/>
                <a:gd name="T2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5">
                  <a:moveTo>
                    <a:pt x="40" y="17"/>
                  </a:moveTo>
                  <a:lnTo>
                    <a:pt x="39" y="16"/>
                  </a:lnTo>
                  <a:lnTo>
                    <a:pt x="36" y="12"/>
                  </a:lnTo>
                  <a:lnTo>
                    <a:pt x="31" y="7"/>
                  </a:lnTo>
                  <a:lnTo>
                    <a:pt x="25" y="2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6" y="5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3" y="23"/>
                  </a:lnTo>
                  <a:lnTo>
                    <a:pt x="9" y="25"/>
                  </a:lnTo>
                  <a:lnTo>
                    <a:pt x="19" y="22"/>
                  </a:lnTo>
                  <a:lnTo>
                    <a:pt x="24" y="45"/>
                  </a:lnTo>
                  <a:lnTo>
                    <a:pt x="40" y="17"/>
                  </a:lnTo>
                  <a:close/>
                </a:path>
              </a:pathLst>
            </a:custGeom>
            <a:solidFill>
              <a:srgbClr val="A07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35"/>
            <p:cNvSpPr>
              <a:spLocks/>
            </p:cNvSpPr>
            <p:nvPr/>
          </p:nvSpPr>
          <p:spPr bwMode="auto">
            <a:xfrm>
              <a:off x="5935663" y="1452563"/>
              <a:ext cx="34925" cy="41275"/>
            </a:xfrm>
            <a:custGeom>
              <a:avLst/>
              <a:gdLst>
                <a:gd name="T0" fmla="*/ 6 w 44"/>
                <a:gd name="T1" fmla="*/ 14 h 52"/>
                <a:gd name="T2" fmla="*/ 4 w 44"/>
                <a:gd name="T3" fmla="*/ 20 h 52"/>
                <a:gd name="T4" fmla="*/ 0 w 44"/>
                <a:gd name="T5" fmla="*/ 32 h 52"/>
                <a:gd name="T6" fmla="*/ 2 w 44"/>
                <a:gd name="T7" fmla="*/ 42 h 52"/>
                <a:gd name="T8" fmla="*/ 17 w 44"/>
                <a:gd name="T9" fmla="*/ 43 h 52"/>
                <a:gd name="T10" fmla="*/ 17 w 44"/>
                <a:gd name="T11" fmla="*/ 47 h 52"/>
                <a:gd name="T12" fmla="*/ 18 w 44"/>
                <a:gd name="T13" fmla="*/ 52 h 52"/>
                <a:gd name="T14" fmla="*/ 25 w 44"/>
                <a:gd name="T15" fmla="*/ 52 h 52"/>
                <a:gd name="T16" fmla="*/ 42 w 44"/>
                <a:gd name="T17" fmla="*/ 40 h 52"/>
                <a:gd name="T18" fmla="*/ 43 w 44"/>
                <a:gd name="T19" fmla="*/ 38 h 52"/>
                <a:gd name="T20" fmla="*/ 44 w 44"/>
                <a:gd name="T21" fmla="*/ 35 h 52"/>
                <a:gd name="T22" fmla="*/ 43 w 44"/>
                <a:gd name="T23" fmla="*/ 26 h 52"/>
                <a:gd name="T24" fmla="*/ 38 w 44"/>
                <a:gd name="T25" fmla="*/ 11 h 52"/>
                <a:gd name="T26" fmla="*/ 29 w 44"/>
                <a:gd name="T27" fmla="*/ 0 h 52"/>
                <a:gd name="T28" fmla="*/ 18 w 44"/>
                <a:gd name="T29" fmla="*/ 3 h 52"/>
                <a:gd name="T30" fmla="*/ 9 w 44"/>
                <a:gd name="T31" fmla="*/ 10 h 52"/>
                <a:gd name="T32" fmla="*/ 6 w 44"/>
                <a:gd name="T33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2">
                  <a:moveTo>
                    <a:pt x="6" y="14"/>
                  </a:moveTo>
                  <a:lnTo>
                    <a:pt x="4" y="20"/>
                  </a:lnTo>
                  <a:lnTo>
                    <a:pt x="0" y="32"/>
                  </a:lnTo>
                  <a:lnTo>
                    <a:pt x="2" y="42"/>
                  </a:lnTo>
                  <a:lnTo>
                    <a:pt x="17" y="43"/>
                  </a:lnTo>
                  <a:lnTo>
                    <a:pt x="17" y="47"/>
                  </a:lnTo>
                  <a:lnTo>
                    <a:pt x="18" y="52"/>
                  </a:lnTo>
                  <a:lnTo>
                    <a:pt x="25" y="52"/>
                  </a:lnTo>
                  <a:lnTo>
                    <a:pt x="42" y="40"/>
                  </a:lnTo>
                  <a:lnTo>
                    <a:pt x="43" y="38"/>
                  </a:lnTo>
                  <a:lnTo>
                    <a:pt x="44" y="35"/>
                  </a:lnTo>
                  <a:lnTo>
                    <a:pt x="43" y="26"/>
                  </a:lnTo>
                  <a:lnTo>
                    <a:pt x="38" y="11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9" y="10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A07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36"/>
            <p:cNvSpPr>
              <a:spLocks/>
            </p:cNvSpPr>
            <p:nvPr/>
          </p:nvSpPr>
          <p:spPr bwMode="auto">
            <a:xfrm>
              <a:off x="5373688" y="1193800"/>
              <a:ext cx="149225" cy="123825"/>
            </a:xfrm>
            <a:custGeom>
              <a:avLst/>
              <a:gdLst>
                <a:gd name="T0" fmla="*/ 0 w 186"/>
                <a:gd name="T1" fmla="*/ 59 h 155"/>
                <a:gd name="T2" fmla="*/ 2 w 186"/>
                <a:gd name="T3" fmla="*/ 59 h 155"/>
                <a:gd name="T4" fmla="*/ 9 w 186"/>
                <a:gd name="T5" fmla="*/ 59 h 155"/>
                <a:gd name="T6" fmla="*/ 19 w 186"/>
                <a:gd name="T7" fmla="*/ 61 h 155"/>
                <a:gd name="T8" fmla="*/ 32 w 186"/>
                <a:gd name="T9" fmla="*/ 62 h 155"/>
                <a:gd name="T10" fmla="*/ 46 w 186"/>
                <a:gd name="T11" fmla="*/ 63 h 155"/>
                <a:gd name="T12" fmla="*/ 60 w 186"/>
                <a:gd name="T13" fmla="*/ 66 h 155"/>
                <a:gd name="T14" fmla="*/ 72 w 186"/>
                <a:gd name="T15" fmla="*/ 71 h 155"/>
                <a:gd name="T16" fmla="*/ 83 w 186"/>
                <a:gd name="T17" fmla="*/ 78 h 155"/>
                <a:gd name="T18" fmla="*/ 172 w 186"/>
                <a:gd name="T19" fmla="*/ 155 h 155"/>
                <a:gd name="T20" fmla="*/ 176 w 186"/>
                <a:gd name="T21" fmla="*/ 134 h 155"/>
                <a:gd name="T22" fmla="*/ 178 w 186"/>
                <a:gd name="T23" fmla="*/ 127 h 155"/>
                <a:gd name="T24" fmla="*/ 182 w 186"/>
                <a:gd name="T25" fmla="*/ 110 h 155"/>
                <a:gd name="T26" fmla="*/ 186 w 186"/>
                <a:gd name="T27" fmla="*/ 86 h 155"/>
                <a:gd name="T28" fmla="*/ 186 w 186"/>
                <a:gd name="T29" fmla="*/ 59 h 155"/>
                <a:gd name="T30" fmla="*/ 181 w 186"/>
                <a:gd name="T31" fmla="*/ 34 h 155"/>
                <a:gd name="T32" fmla="*/ 167 w 186"/>
                <a:gd name="T33" fmla="*/ 16 h 155"/>
                <a:gd name="T34" fmla="*/ 140 w 186"/>
                <a:gd name="T35" fmla="*/ 5 h 155"/>
                <a:gd name="T36" fmla="*/ 100 w 186"/>
                <a:gd name="T37" fmla="*/ 10 h 155"/>
                <a:gd name="T38" fmla="*/ 99 w 186"/>
                <a:gd name="T39" fmla="*/ 9 h 155"/>
                <a:gd name="T40" fmla="*/ 94 w 186"/>
                <a:gd name="T41" fmla="*/ 8 h 155"/>
                <a:gd name="T42" fmla="*/ 87 w 186"/>
                <a:gd name="T43" fmla="*/ 4 h 155"/>
                <a:gd name="T44" fmla="*/ 78 w 186"/>
                <a:gd name="T45" fmla="*/ 2 h 155"/>
                <a:gd name="T46" fmla="*/ 66 w 186"/>
                <a:gd name="T47" fmla="*/ 0 h 155"/>
                <a:gd name="T48" fmla="*/ 55 w 186"/>
                <a:gd name="T49" fmla="*/ 0 h 155"/>
                <a:gd name="T50" fmla="*/ 42 w 186"/>
                <a:gd name="T51" fmla="*/ 1 h 155"/>
                <a:gd name="T52" fmla="*/ 28 w 186"/>
                <a:gd name="T53" fmla="*/ 4 h 155"/>
                <a:gd name="T54" fmla="*/ 32 w 186"/>
                <a:gd name="T55" fmla="*/ 5 h 155"/>
                <a:gd name="T56" fmla="*/ 39 w 186"/>
                <a:gd name="T57" fmla="*/ 9 h 155"/>
                <a:gd name="T58" fmla="*/ 49 w 186"/>
                <a:gd name="T59" fmla="*/ 16 h 155"/>
                <a:gd name="T60" fmla="*/ 58 w 186"/>
                <a:gd name="T61" fmla="*/ 24 h 155"/>
                <a:gd name="T62" fmla="*/ 56 w 186"/>
                <a:gd name="T63" fmla="*/ 24 h 155"/>
                <a:gd name="T64" fmla="*/ 49 w 186"/>
                <a:gd name="T65" fmla="*/ 25 h 155"/>
                <a:gd name="T66" fmla="*/ 40 w 186"/>
                <a:gd name="T67" fmla="*/ 27 h 155"/>
                <a:gd name="T68" fmla="*/ 30 w 186"/>
                <a:gd name="T69" fmla="*/ 29 h 155"/>
                <a:gd name="T70" fmla="*/ 18 w 186"/>
                <a:gd name="T71" fmla="*/ 34 h 155"/>
                <a:gd name="T72" fmla="*/ 9 w 186"/>
                <a:gd name="T73" fmla="*/ 41 h 155"/>
                <a:gd name="T74" fmla="*/ 2 w 186"/>
                <a:gd name="T75" fmla="*/ 49 h 155"/>
                <a:gd name="T76" fmla="*/ 0 w 186"/>
                <a:gd name="T77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" h="155">
                  <a:moveTo>
                    <a:pt x="0" y="59"/>
                  </a:moveTo>
                  <a:lnTo>
                    <a:pt x="2" y="59"/>
                  </a:lnTo>
                  <a:lnTo>
                    <a:pt x="9" y="59"/>
                  </a:lnTo>
                  <a:lnTo>
                    <a:pt x="19" y="61"/>
                  </a:lnTo>
                  <a:lnTo>
                    <a:pt x="32" y="62"/>
                  </a:lnTo>
                  <a:lnTo>
                    <a:pt x="46" y="63"/>
                  </a:lnTo>
                  <a:lnTo>
                    <a:pt x="60" y="66"/>
                  </a:lnTo>
                  <a:lnTo>
                    <a:pt x="72" y="71"/>
                  </a:lnTo>
                  <a:lnTo>
                    <a:pt x="83" y="78"/>
                  </a:lnTo>
                  <a:lnTo>
                    <a:pt x="172" y="155"/>
                  </a:lnTo>
                  <a:lnTo>
                    <a:pt x="176" y="134"/>
                  </a:lnTo>
                  <a:lnTo>
                    <a:pt x="178" y="127"/>
                  </a:lnTo>
                  <a:lnTo>
                    <a:pt x="182" y="110"/>
                  </a:lnTo>
                  <a:lnTo>
                    <a:pt x="186" y="86"/>
                  </a:lnTo>
                  <a:lnTo>
                    <a:pt x="186" y="59"/>
                  </a:lnTo>
                  <a:lnTo>
                    <a:pt x="181" y="34"/>
                  </a:lnTo>
                  <a:lnTo>
                    <a:pt x="167" y="16"/>
                  </a:lnTo>
                  <a:lnTo>
                    <a:pt x="140" y="5"/>
                  </a:lnTo>
                  <a:lnTo>
                    <a:pt x="100" y="10"/>
                  </a:lnTo>
                  <a:lnTo>
                    <a:pt x="99" y="9"/>
                  </a:lnTo>
                  <a:lnTo>
                    <a:pt x="94" y="8"/>
                  </a:lnTo>
                  <a:lnTo>
                    <a:pt x="87" y="4"/>
                  </a:lnTo>
                  <a:lnTo>
                    <a:pt x="78" y="2"/>
                  </a:lnTo>
                  <a:lnTo>
                    <a:pt x="66" y="0"/>
                  </a:lnTo>
                  <a:lnTo>
                    <a:pt x="55" y="0"/>
                  </a:lnTo>
                  <a:lnTo>
                    <a:pt x="42" y="1"/>
                  </a:lnTo>
                  <a:lnTo>
                    <a:pt x="28" y="4"/>
                  </a:lnTo>
                  <a:lnTo>
                    <a:pt x="32" y="5"/>
                  </a:lnTo>
                  <a:lnTo>
                    <a:pt x="39" y="9"/>
                  </a:lnTo>
                  <a:lnTo>
                    <a:pt x="49" y="16"/>
                  </a:lnTo>
                  <a:lnTo>
                    <a:pt x="58" y="24"/>
                  </a:lnTo>
                  <a:lnTo>
                    <a:pt x="56" y="24"/>
                  </a:lnTo>
                  <a:lnTo>
                    <a:pt x="49" y="25"/>
                  </a:lnTo>
                  <a:lnTo>
                    <a:pt x="40" y="27"/>
                  </a:lnTo>
                  <a:lnTo>
                    <a:pt x="30" y="29"/>
                  </a:lnTo>
                  <a:lnTo>
                    <a:pt x="18" y="34"/>
                  </a:lnTo>
                  <a:lnTo>
                    <a:pt x="9" y="41"/>
                  </a:lnTo>
                  <a:lnTo>
                    <a:pt x="2" y="4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37"/>
            <p:cNvSpPr>
              <a:spLocks/>
            </p:cNvSpPr>
            <p:nvPr/>
          </p:nvSpPr>
          <p:spPr bwMode="auto">
            <a:xfrm>
              <a:off x="5186363" y="1273175"/>
              <a:ext cx="854075" cy="673100"/>
            </a:xfrm>
            <a:custGeom>
              <a:avLst/>
              <a:gdLst>
                <a:gd name="T0" fmla="*/ 15 w 1076"/>
                <a:gd name="T1" fmla="*/ 219 h 847"/>
                <a:gd name="T2" fmla="*/ 81 w 1076"/>
                <a:gd name="T3" fmla="*/ 296 h 847"/>
                <a:gd name="T4" fmla="*/ 200 w 1076"/>
                <a:gd name="T5" fmla="*/ 363 h 847"/>
                <a:gd name="T6" fmla="*/ 371 w 1076"/>
                <a:gd name="T7" fmla="*/ 352 h 847"/>
                <a:gd name="T8" fmla="*/ 439 w 1076"/>
                <a:gd name="T9" fmla="*/ 340 h 847"/>
                <a:gd name="T10" fmla="*/ 498 w 1076"/>
                <a:gd name="T11" fmla="*/ 377 h 847"/>
                <a:gd name="T12" fmla="*/ 565 w 1076"/>
                <a:gd name="T13" fmla="*/ 436 h 847"/>
                <a:gd name="T14" fmla="*/ 603 w 1076"/>
                <a:gd name="T15" fmla="*/ 514 h 847"/>
                <a:gd name="T16" fmla="*/ 587 w 1076"/>
                <a:gd name="T17" fmla="*/ 540 h 847"/>
                <a:gd name="T18" fmla="*/ 523 w 1076"/>
                <a:gd name="T19" fmla="*/ 574 h 847"/>
                <a:gd name="T20" fmla="*/ 430 w 1076"/>
                <a:gd name="T21" fmla="*/ 647 h 847"/>
                <a:gd name="T22" fmla="*/ 328 w 1076"/>
                <a:gd name="T23" fmla="*/ 772 h 847"/>
                <a:gd name="T24" fmla="*/ 313 w 1076"/>
                <a:gd name="T25" fmla="*/ 822 h 847"/>
                <a:gd name="T26" fmla="*/ 345 w 1076"/>
                <a:gd name="T27" fmla="*/ 844 h 847"/>
                <a:gd name="T28" fmla="*/ 368 w 1076"/>
                <a:gd name="T29" fmla="*/ 832 h 847"/>
                <a:gd name="T30" fmla="*/ 427 w 1076"/>
                <a:gd name="T31" fmla="*/ 780 h 847"/>
                <a:gd name="T32" fmla="*/ 521 w 1076"/>
                <a:gd name="T33" fmla="*/ 713 h 847"/>
                <a:gd name="T34" fmla="*/ 644 w 1076"/>
                <a:gd name="T35" fmla="*/ 658 h 847"/>
                <a:gd name="T36" fmla="*/ 694 w 1076"/>
                <a:gd name="T37" fmla="*/ 661 h 847"/>
                <a:gd name="T38" fmla="*/ 750 w 1076"/>
                <a:gd name="T39" fmla="*/ 701 h 847"/>
                <a:gd name="T40" fmla="*/ 825 w 1076"/>
                <a:gd name="T41" fmla="*/ 743 h 847"/>
                <a:gd name="T42" fmla="*/ 896 w 1076"/>
                <a:gd name="T43" fmla="*/ 754 h 847"/>
                <a:gd name="T44" fmla="*/ 954 w 1076"/>
                <a:gd name="T45" fmla="*/ 713 h 847"/>
                <a:gd name="T46" fmla="*/ 1060 w 1076"/>
                <a:gd name="T47" fmla="*/ 609 h 847"/>
                <a:gd name="T48" fmla="*/ 1031 w 1076"/>
                <a:gd name="T49" fmla="*/ 569 h 847"/>
                <a:gd name="T50" fmla="*/ 937 w 1076"/>
                <a:gd name="T51" fmla="*/ 636 h 847"/>
                <a:gd name="T52" fmla="*/ 860 w 1076"/>
                <a:gd name="T53" fmla="*/ 647 h 847"/>
                <a:gd name="T54" fmla="*/ 807 w 1076"/>
                <a:gd name="T55" fmla="*/ 600 h 847"/>
                <a:gd name="T56" fmla="*/ 786 w 1076"/>
                <a:gd name="T57" fmla="*/ 578 h 847"/>
                <a:gd name="T58" fmla="*/ 808 w 1076"/>
                <a:gd name="T59" fmla="*/ 533 h 847"/>
                <a:gd name="T60" fmla="*/ 816 w 1076"/>
                <a:gd name="T61" fmla="*/ 474 h 847"/>
                <a:gd name="T62" fmla="*/ 826 w 1076"/>
                <a:gd name="T63" fmla="*/ 463 h 847"/>
                <a:gd name="T64" fmla="*/ 777 w 1076"/>
                <a:gd name="T65" fmla="*/ 420 h 847"/>
                <a:gd name="T66" fmla="*/ 713 w 1076"/>
                <a:gd name="T67" fmla="*/ 343 h 847"/>
                <a:gd name="T68" fmla="*/ 673 w 1076"/>
                <a:gd name="T69" fmla="*/ 236 h 847"/>
                <a:gd name="T70" fmla="*/ 681 w 1076"/>
                <a:gd name="T71" fmla="*/ 168 h 847"/>
                <a:gd name="T72" fmla="*/ 734 w 1076"/>
                <a:gd name="T73" fmla="*/ 136 h 847"/>
                <a:gd name="T74" fmla="*/ 818 w 1076"/>
                <a:gd name="T75" fmla="*/ 122 h 847"/>
                <a:gd name="T76" fmla="*/ 907 w 1076"/>
                <a:gd name="T77" fmla="*/ 176 h 847"/>
                <a:gd name="T78" fmla="*/ 950 w 1076"/>
                <a:gd name="T79" fmla="*/ 249 h 847"/>
                <a:gd name="T80" fmla="*/ 972 w 1076"/>
                <a:gd name="T81" fmla="*/ 250 h 847"/>
                <a:gd name="T82" fmla="*/ 977 w 1076"/>
                <a:gd name="T83" fmla="*/ 208 h 847"/>
                <a:gd name="T84" fmla="*/ 902 w 1076"/>
                <a:gd name="T85" fmla="*/ 72 h 847"/>
                <a:gd name="T86" fmla="*/ 787 w 1076"/>
                <a:gd name="T87" fmla="*/ 8 h 847"/>
                <a:gd name="T88" fmla="*/ 730 w 1076"/>
                <a:gd name="T89" fmla="*/ 0 h 847"/>
                <a:gd name="T90" fmla="*/ 662 w 1076"/>
                <a:gd name="T91" fmla="*/ 3 h 847"/>
                <a:gd name="T92" fmla="*/ 583 w 1076"/>
                <a:gd name="T93" fmla="*/ 19 h 847"/>
                <a:gd name="T94" fmla="*/ 533 w 1076"/>
                <a:gd name="T95" fmla="*/ 32 h 847"/>
                <a:gd name="T96" fmla="*/ 489 w 1076"/>
                <a:gd name="T97" fmla="*/ 33 h 847"/>
                <a:gd name="T98" fmla="*/ 425 w 1076"/>
                <a:gd name="T99" fmla="*/ 53 h 847"/>
                <a:gd name="T100" fmla="*/ 368 w 1076"/>
                <a:gd name="T101" fmla="*/ 110 h 847"/>
                <a:gd name="T102" fmla="*/ 337 w 1076"/>
                <a:gd name="T103" fmla="*/ 196 h 847"/>
                <a:gd name="T104" fmla="*/ 298 w 1076"/>
                <a:gd name="T105" fmla="*/ 219 h 847"/>
                <a:gd name="T106" fmla="*/ 218 w 1076"/>
                <a:gd name="T107" fmla="*/ 242 h 847"/>
                <a:gd name="T108" fmla="*/ 112 w 1076"/>
                <a:gd name="T109" fmla="*/ 228 h 847"/>
                <a:gd name="T110" fmla="*/ 23 w 1076"/>
                <a:gd name="T111" fmla="*/ 17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76" h="847">
                  <a:moveTo>
                    <a:pt x="0" y="193"/>
                  </a:moveTo>
                  <a:lnTo>
                    <a:pt x="1" y="197"/>
                  </a:lnTo>
                  <a:lnTo>
                    <a:pt x="7" y="205"/>
                  </a:lnTo>
                  <a:lnTo>
                    <a:pt x="15" y="219"/>
                  </a:lnTo>
                  <a:lnTo>
                    <a:pt x="27" y="235"/>
                  </a:lnTo>
                  <a:lnTo>
                    <a:pt x="42" y="254"/>
                  </a:lnTo>
                  <a:lnTo>
                    <a:pt x="59" y="275"/>
                  </a:lnTo>
                  <a:lnTo>
                    <a:pt x="81" y="296"/>
                  </a:lnTo>
                  <a:lnTo>
                    <a:pt x="106" y="315"/>
                  </a:lnTo>
                  <a:lnTo>
                    <a:pt x="134" y="335"/>
                  </a:lnTo>
                  <a:lnTo>
                    <a:pt x="165" y="350"/>
                  </a:lnTo>
                  <a:lnTo>
                    <a:pt x="200" y="363"/>
                  </a:lnTo>
                  <a:lnTo>
                    <a:pt x="238" y="370"/>
                  </a:lnTo>
                  <a:lnTo>
                    <a:pt x="279" y="371"/>
                  </a:lnTo>
                  <a:lnTo>
                    <a:pt x="323" y="366"/>
                  </a:lnTo>
                  <a:lnTo>
                    <a:pt x="371" y="352"/>
                  </a:lnTo>
                  <a:lnTo>
                    <a:pt x="422" y="330"/>
                  </a:lnTo>
                  <a:lnTo>
                    <a:pt x="424" y="332"/>
                  </a:lnTo>
                  <a:lnTo>
                    <a:pt x="430" y="335"/>
                  </a:lnTo>
                  <a:lnTo>
                    <a:pt x="439" y="340"/>
                  </a:lnTo>
                  <a:lnTo>
                    <a:pt x="452" y="347"/>
                  </a:lnTo>
                  <a:lnTo>
                    <a:pt x="466" y="355"/>
                  </a:lnTo>
                  <a:lnTo>
                    <a:pt x="482" y="365"/>
                  </a:lnTo>
                  <a:lnTo>
                    <a:pt x="498" y="377"/>
                  </a:lnTo>
                  <a:lnTo>
                    <a:pt x="516" y="389"/>
                  </a:lnTo>
                  <a:lnTo>
                    <a:pt x="533" y="403"/>
                  </a:lnTo>
                  <a:lnTo>
                    <a:pt x="550" y="419"/>
                  </a:lnTo>
                  <a:lnTo>
                    <a:pt x="565" y="436"/>
                  </a:lnTo>
                  <a:lnTo>
                    <a:pt x="579" y="454"/>
                  </a:lnTo>
                  <a:lnTo>
                    <a:pt x="589" y="473"/>
                  </a:lnTo>
                  <a:lnTo>
                    <a:pt x="598" y="493"/>
                  </a:lnTo>
                  <a:lnTo>
                    <a:pt x="603" y="514"/>
                  </a:lnTo>
                  <a:lnTo>
                    <a:pt x="603" y="534"/>
                  </a:lnTo>
                  <a:lnTo>
                    <a:pt x="601" y="536"/>
                  </a:lnTo>
                  <a:lnTo>
                    <a:pt x="595" y="537"/>
                  </a:lnTo>
                  <a:lnTo>
                    <a:pt x="587" y="540"/>
                  </a:lnTo>
                  <a:lnTo>
                    <a:pt x="574" y="546"/>
                  </a:lnTo>
                  <a:lnTo>
                    <a:pt x="559" y="553"/>
                  </a:lnTo>
                  <a:lnTo>
                    <a:pt x="542" y="562"/>
                  </a:lnTo>
                  <a:lnTo>
                    <a:pt x="523" y="574"/>
                  </a:lnTo>
                  <a:lnTo>
                    <a:pt x="502" y="587"/>
                  </a:lnTo>
                  <a:lnTo>
                    <a:pt x="480" y="605"/>
                  </a:lnTo>
                  <a:lnTo>
                    <a:pt x="455" y="624"/>
                  </a:lnTo>
                  <a:lnTo>
                    <a:pt x="430" y="647"/>
                  </a:lnTo>
                  <a:lnTo>
                    <a:pt x="405" y="673"/>
                  </a:lnTo>
                  <a:lnTo>
                    <a:pt x="378" y="703"/>
                  </a:lnTo>
                  <a:lnTo>
                    <a:pt x="353" y="735"/>
                  </a:lnTo>
                  <a:lnTo>
                    <a:pt x="328" y="772"/>
                  </a:lnTo>
                  <a:lnTo>
                    <a:pt x="302" y="813"/>
                  </a:lnTo>
                  <a:lnTo>
                    <a:pt x="303" y="814"/>
                  </a:lnTo>
                  <a:lnTo>
                    <a:pt x="307" y="818"/>
                  </a:lnTo>
                  <a:lnTo>
                    <a:pt x="313" y="822"/>
                  </a:lnTo>
                  <a:lnTo>
                    <a:pt x="319" y="828"/>
                  </a:lnTo>
                  <a:lnTo>
                    <a:pt x="328" y="835"/>
                  </a:lnTo>
                  <a:lnTo>
                    <a:pt x="336" y="840"/>
                  </a:lnTo>
                  <a:lnTo>
                    <a:pt x="345" y="844"/>
                  </a:lnTo>
                  <a:lnTo>
                    <a:pt x="354" y="847"/>
                  </a:lnTo>
                  <a:lnTo>
                    <a:pt x="355" y="844"/>
                  </a:lnTo>
                  <a:lnTo>
                    <a:pt x="361" y="840"/>
                  </a:lnTo>
                  <a:lnTo>
                    <a:pt x="368" y="832"/>
                  </a:lnTo>
                  <a:lnTo>
                    <a:pt x="378" y="821"/>
                  </a:lnTo>
                  <a:lnTo>
                    <a:pt x="392" y="809"/>
                  </a:lnTo>
                  <a:lnTo>
                    <a:pt x="408" y="795"/>
                  </a:lnTo>
                  <a:lnTo>
                    <a:pt x="427" y="780"/>
                  </a:lnTo>
                  <a:lnTo>
                    <a:pt x="447" y="763"/>
                  </a:lnTo>
                  <a:lnTo>
                    <a:pt x="469" y="746"/>
                  </a:lnTo>
                  <a:lnTo>
                    <a:pt x="495" y="729"/>
                  </a:lnTo>
                  <a:lnTo>
                    <a:pt x="521" y="713"/>
                  </a:lnTo>
                  <a:lnTo>
                    <a:pt x="550" y="697"/>
                  </a:lnTo>
                  <a:lnTo>
                    <a:pt x="580" y="682"/>
                  </a:lnTo>
                  <a:lnTo>
                    <a:pt x="612" y="669"/>
                  </a:lnTo>
                  <a:lnTo>
                    <a:pt x="644" y="658"/>
                  </a:lnTo>
                  <a:lnTo>
                    <a:pt x="679" y="648"/>
                  </a:lnTo>
                  <a:lnTo>
                    <a:pt x="681" y="650"/>
                  </a:lnTo>
                  <a:lnTo>
                    <a:pt x="686" y="654"/>
                  </a:lnTo>
                  <a:lnTo>
                    <a:pt x="694" y="661"/>
                  </a:lnTo>
                  <a:lnTo>
                    <a:pt x="705" y="669"/>
                  </a:lnTo>
                  <a:lnTo>
                    <a:pt x="719" y="680"/>
                  </a:lnTo>
                  <a:lnTo>
                    <a:pt x="734" y="691"/>
                  </a:lnTo>
                  <a:lnTo>
                    <a:pt x="750" y="701"/>
                  </a:lnTo>
                  <a:lnTo>
                    <a:pt x="769" y="713"/>
                  </a:lnTo>
                  <a:lnTo>
                    <a:pt x="787" y="725"/>
                  </a:lnTo>
                  <a:lnTo>
                    <a:pt x="807" y="735"/>
                  </a:lnTo>
                  <a:lnTo>
                    <a:pt x="825" y="743"/>
                  </a:lnTo>
                  <a:lnTo>
                    <a:pt x="845" y="750"/>
                  </a:lnTo>
                  <a:lnTo>
                    <a:pt x="863" y="754"/>
                  </a:lnTo>
                  <a:lnTo>
                    <a:pt x="879" y="757"/>
                  </a:lnTo>
                  <a:lnTo>
                    <a:pt x="896" y="754"/>
                  </a:lnTo>
                  <a:lnTo>
                    <a:pt x="909" y="750"/>
                  </a:lnTo>
                  <a:lnTo>
                    <a:pt x="915" y="745"/>
                  </a:lnTo>
                  <a:lnTo>
                    <a:pt x="931" y="733"/>
                  </a:lnTo>
                  <a:lnTo>
                    <a:pt x="954" y="713"/>
                  </a:lnTo>
                  <a:lnTo>
                    <a:pt x="982" y="689"/>
                  </a:lnTo>
                  <a:lnTo>
                    <a:pt x="1011" y="662"/>
                  </a:lnTo>
                  <a:lnTo>
                    <a:pt x="1037" y="636"/>
                  </a:lnTo>
                  <a:lnTo>
                    <a:pt x="1060" y="609"/>
                  </a:lnTo>
                  <a:lnTo>
                    <a:pt x="1076" y="586"/>
                  </a:lnTo>
                  <a:lnTo>
                    <a:pt x="1046" y="555"/>
                  </a:lnTo>
                  <a:lnTo>
                    <a:pt x="1043" y="559"/>
                  </a:lnTo>
                  <a:lnTo>
                    <a:pt x="1031" y="569"/>
                  </a:lnTo>
                  <a:lnTo>
                    <a:pt x="1015" y="584"/>
                  </a:lnTo>
                  <a:lnTo>
                    <a:pt x="993" y="601"/>
                  </a:lnTo>
                  <a:lnTo>
                    <a:pt x="967" y="620"/>
                  </a:lnTo>
                  <a:lnTo>
                    <a:pt x="937" y="636"/>
                  </a:lnTo>
                  <a:lnTo>
                    <a:pt x="904" y="648"/>
                  </a:lnTo>
                  <a:lnTo>
                    <a:pt x="869" y="657"/>
                  </a:lnTo>
                  <a:lnTo>
                    <a:pt x="867" y="654"/>
                  </a:lnTo>
                  <a:lnTo>
                    <a:pt x="860" y="647"/>
                  </a:lnTo>
                  <a:lnTo>
                    <a:pt x="848" y="637"/>
                  </a:lnTo>
                  <a:lnTo>
                    <a:pt x="836" y="624"/>
                  </a:lnTo>
                  <a:lnTo>
                    <a:pt x="822" y="612"/>
                  </a:lnTo>
                  <a:lnTo>
                    <a:pt x="807" y="600"/>
                  </a:lnTo>
                  <a:lnTo>
                    <a:pt x="793" y="591"/>
                  </a:lnTo>
                  <a:lnTo>
                    <a:pt x="780" y="584"/>
                  </a:lnTo>
                  <a:lnTo>
                    <a:pt x="781" y="583"/>
                  </a:lnTo>
                  <a:lnTo>
                    <a:pt x="786" y="578"/>
                  </a:lnTo>
                  <a:lnTo>
                    <a:pt x="792" y="571"/>
                  </a:lnTo>
                  <a:lnTo>
                    <a:pt x="798" y="562"/>
                  </a:lnTo>
                  <a:lnTo>
                    <a:pt x="803" y="549"/>
                  </a:lnTo>
                  <a:lnTo>
                    <a:pt x="808" y="533"/>
                  </a:lnTo>
                  <a:lnTo>
                    <a:pt x="811" y="514"/>
                  </a:lnTo>
                  <a:lnTo>
                    <a:pt x="811" y="491"/>
                  </a:lnTo>
                  <a:lnTo>
                    <a:pt x="813" y="485"/>
                  </a:lnTo>
                  <a:lnTo>
                    <a:pt x="816" y="474"/>
                  </a:lnTo>
                  <a:lnTo>
                    <a:pt x="824" y="466"/>
                  </a:lnTo>
                  <a:lnTo>
                    <a:pt x="834" y="469"/>
                  </a:lnTo>
                  <a:lnTo>
                    <a:pt x="832" y="468"/>
                  </a:lnTo>
                  <a:lnTo>
                    <a:pt x="826" y="463"/>
                  </a:lnTo>
                  <a:lnTo>
                    <a:pt x="817" y="456"/>
                  </a:lnTo>
                  <a:lnTo>
                    <a:pt x="806" y="447"/>
                  </a:lnTo>
                  <a:lnTo>
                    <a:pt x="792" y="435"/>
                  </a:lnTo>
                  <a:lnTo>
                    <a:pt x="777" y="420"/>
                  </a:lnTo>
                  <a:lnTo>
                    <a:pt x="761" y="404"/>
                  </a:lnTo>
                  <a:lnTo>
                    <a:pt x="745" y="386"/>
                  </a:lnTo>
                  <a:lnTo>
                    <a:pt x="728" y="365"/>
                  </a:lnTo>
                  <a:lnTo>
                    <a:pt x="713" y="343"/>
                  </a:lnTo>
                  <a:lnTo>
                    <a:pt x="700" y="319"/>
                  </a:lnTo>
                  <a:lnTo>
                    <a:pt x="688" y="292"/>
                  </a:lnTo>
                  <a:lnTo>
                    <a:pt x="679" y="265"/>
                  </a:lnTo>
                  <a:lnTo>
                    <a:pt x="673" y="236"/>
                  </a:lnTo>
                  <a:lnTo>
                    <a:pt x="671" y="206"/>
                  </a:lnTo>
                  <a:lnTo>
                    <a:pt x="673" y="175"/>
                  </a:lnTo>
                  <a:lnTo>
                    <a:pt x="675" y="173"/>
                  </a:lnTo>
                  <a:lnTo>
                    <a:pt x="681" y="168"/>
                  </a:lnTo>
                  <a:lnTo>
                    <a:pt x="690" y="161"/>
                  </a:lnTo>
                  <a:lnTo>
                    <a:pt x="703" y="153"/>
                  </a:lnTo>
                  <a:lnTo>
                    <a:pt x="717" y="145"/>
                  </a:lnTo>
                  <a:lnTo>
                    <a:pt x="734" y="136"/>
                  </a:lnTo>
                  <a:lnTo>
                    <a:pt x="754" y="129"/>
                  </a:lnTo>
                  <a:lnTo>
                    <a:pt x="775" y="123"/>
                  </a:lnTo>
                  <a:lnTo>
                    <a:pt x="796" y="121"/>
                  </a:lnTo>
                  <a:lnTo>
                    <a:pt x="818" y="122"/>
                  </a:lnTo>
                  <a:lnTo>
                    <a:pt x="841" y="127"/>
                  </a:lnTo>
                  <a:lnTo>
                    <a:pt x="863" y="137"/>
                  </a:lnTo>
                  <a:lnTo>
                    <a:pt x="886" y="153"/>
                  </a:lnTo>
                  <a:lnTo>
                    <a:pt x="907" y="176"/>
                  </a:lnTo>
                  <a:lnTo>
                    <a:pt x="928" y="207"/>
                  </a:lnTo>
                  <a:lnTo>
                    <a:pt x="946" y="246"/>
                  </a:lnTo>
                  <a:lnTo>
                    <a:pt x="947" y="247"/>
                  </a:lnTo>
                  <a:lnTo>
                    <a:pt x="950" y="249"/>
                  </a:lnTo>
                  <a:lnTo>
                    <a:pt x="954" y="251"/>
                  </a:lnTo>
                  <a:lnTo>
                    <a:pt x="960" y="252"/>
                  </a:lnTo>
                  <a:lnTo>
                    <a:pt x="966" y="252"/>
                  </a:lnTo>
                  <a:lnTo>
                    <a:pt x="972" y="250"/>
                  </a:lnTo>
                  <a:lnTo>
                    <a:pt x="977" y="244"/>
                  </a:lnTo>
                  <a:lnTo>
                    <a:pt x="983" y="235"/>
                  </a:lnTo>
                  <a:lnTo>
                    <a:pt x="982" y="228"/>
                  </a:lnTo>
                  <a:lnTo>
                    <a:pt x="977" y="208"/>
                  </a:lnTo>
                  <a:lnTo>
                    <a:pt x="968" y="180"/>
                  </a:lnTo>
                  <a:lnTo>
                    <a:pt x="953" y="145"/>
                  </a:lnTo>
                  <a:lnTo>
                    <a:pt x="932" y="108"/>
                  </a:lnTo>
                  <a:lnTo>
                    <a:pt x="902" y="72"/>
                  </a:lnTo>
                  <a:lnTo>
                    <a:pt x="862" y="40"/>
                  </a:lnTo>
                  <a:lnTo>
                    <a:pt x="813" y="16"/>
                  </a:lnTo>
                  <a:lnTo>
                    <a:pt x="800" y="11"/>
                  </a:lnTo>
                  <a:lnTo>
                    <a:pt x="787" y="8"/>
                  </a:lnTo>
                  <a:lnTo>
                    <a:pt x="773" y="6"/>
                  </a:lnTo>
                  <a:lnTo>
                    <a:pt x="760" y="3"/>
                  </a:lnTo>
                  <a:lnTo>
                    <a:pt x="745" y="1"/>
                  </a:lnTo>
                  <a:lnTo>
                    <a:pt x="730" y="0"/>
                  </a:lnTo>
                  <a:lnTo>
                    <a:pt x="713" y="0"/>
                  </a:lnTo>
                  <a:lnTo>
                    <a:pt x="697" y="0"/>
                  </a:lnTo>
                  <a:lnTo>
                    <a:pt x="679" y="1"/>
                  </a:lnTo>
                  <a:lnTo>
                    <a:pt x="662" y="3"/>
                  </a:lnTo>
                  <a:lnTo>
                    <a:pt x="643" y="6"/>
                  </a:lnTo>
                  <a:lnTo>
                    <a:pt x="624" y="9"/>
                  </a:lnTo>
                  <a:lnTo>
                    <a:pt x="604" y="14"/>
                  </a:lnTo>
                  <a:lnTo>
                    <a:pt x="583" y="19"/>
                  </a:lnTo>
                  <a:lnTo>
                    <a:pt x="561" y="26"/>
                  </a:lnTo>
                  <a:lnTo>
                    <a:pt x="540" y="33"/>
                  </a:lnTo>
                  <a:lnTo>
                    <a:pt x="538" y="33"/>
                  </a:lnTo>
                  <a:lnTo>
                    <a:pt x="533" y="32"/>
                  </a:lnTo>
                  <a:lnTo>
                    <a:pt x="526" y="32"/>
                  </a:lnTo>
                  <a:lnTo>
                    <a:pt x="515" y="31"/>
                  </a:lnTo>
                  <a:lnTo>
                    <a:pt x="503" y="32"/>
                  </a:lnTo>
                  <a:lnTo>
                    <a:pt x="489" y="33"/>
                  </a:lnTo>
                  <a:lnTo>
                    <a:pt x="474" y="35"/>
                  </a:lnTo>
                  <a:lnTo>
                    <a:pt x="459" y="39"/>
                  </a:lnTo>
                  <a:lnTo>
                    <a:pt x="443" y="45"/>
                  </a:lnTo>
                  <a:lnTo>
                    <a:pt x="425" y="53"/>
                  </a:lnTo>
                  <a:lnTo>
                    <a:pt x="410" y="63"/>
                  </a:lnTo>
                  <a:lnTo>
                    <a:pt x="394" y="76"/>
                  </a:lnTo>
                  <a:lnTo>
                    <a:pt x="381" y="91"/>
                  </a:lnTo>
                  <a:lnTo>
                    <a:pt x="368" y="110"/>
                  </a:lnTo>
                  <a:lnTo>
                    <a:pt x="356" y="133"/>
                  </a:lnTo>
                  <a:lnTo>
                    <a:pt x="348" y="160"/>
                  </a:lnTo>
                  <a:lnTo>
                    <a:pt x="339" y="194"/>
                  </a:lnTo>
                  <a:lnTo>
                    <a:pt x="337" y="196"/>
                  </a:lnTo>
                  <a:lnTo>
                    <a:pt x="332" y="199"/>
                  </a:lnTo>
                  <a:lnTo>
                    <a:pt x="323" y="205"/>
                  </a:lnTo>
                  <a:lnTo>
                    <a:pt x="311" y="212"/>
                  </a:lnTo>
                  <a:lnTo>
                    <a:pt x="298" y="219"/>
                  </a:lnTo>
                  <a:lnTo>
                    <a:pt x="281" y="226"/>
                  </a:lnTo>
                  <a:lnTo>
                    <a:pt x="262" y="233"/>
                  </a:lnTo>
                  <a:lnTo>
                    <a:pt x="241" y="238"/>
                  </a:lnTo>
                  <a:lnTo>
                    <a:pt x="218" y="242"/>
                  </a:lnTo>
                  <a:lnTo>
                    <a:pt x="193" y="243"/>
                  </a:lnTo>
                  <a:lnTo>
                    <a:pt x="167" y="242"/>
                  </a:lnTo>
                  <a:lnTo>
                    <a:pt x="140" y="237"/>
                  </a:lnTo>
                  <a:lnTo>
                    <a:pt x="112" y="228"/>
                  </a:lnTo>
                  <a:lnTo>
                    <a:pt x="83" y="214"/>
                  </a:lnTo>
                  <a:lnTo>
                    <a:pt x="54" y="194"/>
                  </a:lnTo>
                  <a:lnTo>
                    <a:pt x="26" y="170"/>
                  </a:lnTo>
                  <a:lnTo>
                    <a:pt x="23" y="170"/>
                  </a:lnTo>
                  <a:lnTo>
                    <a:pt x="16" y="174"/>
                  </a:lnTo>
                  <a:lnTo>
                    <a:pt x="7" y="181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D8B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38"/>
            <p:cNvSpPr>
              <a:spLocks/>
            </p:cNvSpPr>
            <p:nvPr/>
          </p:nvSpPr>
          <p:spPr bwMode="auto">
            <a:xfrm>
              <a:off x="5475288" y="1328738"/>
              <a:ext cx="80962" cy="184150"/>
            </a:xfrm>
            <a:custGeom>
              <a:avLst/>
              <a:gdLst>
                <a:gd name="T0" fmla="*/ 2 w 103"/>
                <a:gd name="T1" fmla="*/ 41 h 233"/>
                <a:gd name="T2" fmla="*/ 0 w 103"/>
                <a:gd name="T3" fmla="*/ 48 h 233"/>
                <a:gd name="T4" fmla="*/ 0 w 103"/>
                <a:gd name="T5" fmla="*/ 64 h 233"/>
                <a:gd name="T6" fmla="*/ 3 w 103"/>
                <a:gd name="T7" fmla="*/ 87 h 233"/>
                <a:gd name="T8" fmla="*/ 11 w 103"/>
                <a:gd name="T9" fmla="*/ 114 h 233"/>
                <a:gd name="T10" fmla="*/ 18 w 103"/>
                <a:gd name="T11" fmla="*/ 128 h 233"/>
                <a:gd name="T12" fmla="*/ 26 w 103"/>
                <a:gd name="T13" fmla="*/ 144 h 233"/>
                <a:gd name="T14" fmla="*/ 35 w 103"/>
                <a:gd name="T15" fmla="*/ 160 h 233"/>
                <a:gd name="T16" fmla="*/ 46 w 103"/>
                <a:gd name="T17" fmla="*/ 177 h 233"/>
                <a:gd name="T18" fmla="*/ 59 w 103"/>
                <a:gd name="T19" fmla="*/ 195 h 233"/>
                <a:gd name="T20" fmla="*/ 73 w 103"/>
                <a:gd name="T21" fmla="*/ 210 h 233"/>
                <a:gd name="T22" fmla="*/ 87 w 103"/>
                <a:gd name="T23" fmla="*/ 222 h 233"/>
                <a:gd name="T24" fmla="*/ 103 w 103"/>
                <a:gd name="T25" fmla="*/ 233 h 233"/>
                <a:gd name="T26" fmla="*/ 101 w 103"/>
                <a:gd name="T27" fmla="*/ 229 h 233"/>
                <a:gd name="T28" fmla="*/ 93 w 103"/>
                <a:gd name="T29" fmla="*/ 218 h 233"/>
                <a:gd name="T30" fmla="*/ 83 w 103"/>
                <a:gd name="T31" fmla="*/ 199 h 233"/>
                <a:gd name="T32" fmla="*/ 74 w 103"/>
                <a:gd name="T33" fmla="*/ 175 h 233"/>
                <a:gd name="T34" fmla="*/ 67 w 103"/>
                <a:gd name="T35" fmla="*/ 143 h 233"/>
                <a:gd name="T36" fmla="*/ 65 w 103"/>
                <a:gd name="T37" fmla="*/ 106 h 233"/>
                <a:gd name="T38" fmla="*/ 68 w 103"/>
                <a:gd name="T39" fmla="*/ 62 h 233"/>
                <a:gd name="T40" fmla="*/ 80 w 103"/>
                <a:gd name="T41" fmla="*/ 14 h 233"/>
                <a:gd name="T42" fmla="*/ 81 w 103"/>
                <a:gd name="T43" fmla="*/ 0 h 233"/>
                <a:gd name="T44" fmla="*/ 79 w 103"/>
                <a:gd name="T45" fmla="*/ 0 h 233"/>
                <a:gd name="T46" fmla="*/ 72 w 103"/>
                <a:gd name="T47" fmla="*/ 0 h 233"/>
                <a:gd name="T48" fmla="*/ 61 w 103"/>
                <a:gd name="T49" fmla="*/ 2 h 233"/>
                <a:gd name="T50" fmla="*/ 49 w 103"/>
                <a:gd name="T51" fmla="*/ 5 h 233"/>
                <a:gd name="T52" fmla="*/ 36 w 103"/>
                <a:gd name="T53" fmla="*/ 9 h 233"/>
                <a:gd name="T54" fmla="*/ 22 w 103"/>
                <a:gd name="T55" fmla="*/ 17 h 233"/>
                <a:gd name="T56" fmla="*/ 11 w 103"/>
                <a:gd name="T57" fmla="*/ 28 h 233"/>
                <a:gd name="T58" fmla="*/ 2 w 103"/>
                <a:gd name="T59" fmla="*/ 4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" h="233">
                  <a:moveTo>
                    <a:pt x="2" y="41"/>
                  </a:moveTo>
                  <a:lnTo>
                    <a:pt x="0" y="48"/>
                  </a:lnTo>
                  <a:lnTo>
                    <a:pt x="0" y="64"/>
                  </a:lnTo>
                  <a:lnTo>
                    <a:pt x="3" y="87"/>
                  </a:lnTo>
                  <a:lnTo>
                    <a:pt x="11" y="114"/>
                  </a:lnTo>
                  <a:lnTo>
                    <a:pt x="18" y="128"/>
                  </a:lnTo>
                  <a:lnTo>
                    <a:pt x="26" y="144"/>
                  </a:lnTo>
                  <a:lnTo>
                    <a:pt x="35" y="160"/>
                  </a:lnTo>
                  <a:lnTo>
                    <a:pt x="46" y="177"/>
                  </a:lnTo>
                  <a:lnTo>
                    <a:pt x="59" y="195"/>
                  </a:lnTo>
                  <a:lnTo>
                    <a:pt x="73" y="210"/>
                  </a:lnTo>
                  <a:lnTo>
                    <a:pt x="87" y="222"/>
                  </a:lnTo>
                  <a:lnTo>
                    <a:pt x="103" y="233"/>
                  </a:lnTo>
                  <a:lnTo>
                    <a:pt x="101" y="229"/>
                  </a:lnTo>
                  <a:lnTo>
                    <a:pt x="93" y="218"/>
                  </a:lnTo>
                  <a:lnTo>
                    <a:pt x="83" y="199"/>
                  </a:lnTo>
                  <a:lnTo>
                    <a:pt x="74" y="175"/>
                  </a:lnTo>
                  <a:lnTo>
                    <a:pt x="67" y="143"/>
                  </a:lnTo>
                  <a:lnTo>
                    <a:pt x="65" y="106"/>
                  </a:lnTo>
                  <a:lnTo>
                    <a:pt x="68" y="62"/>
                  </a:lnTo>
                  <a:lnTo>
                    <a:pt x="80" y="14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1" y="2"/>
                  </a:lnTo>
                  <a:lnTo>
                    <a:pt x="49" y="5"/>
                  </a:lnTo>
                  <a:lnTo>
                    <a:pt x="36" y="9"/>
                  </a:lnTo>
                  <a:lnTo>
                    <a:pt x="22" y="17"/>
                  </a:lnTo>
                  <a:lnTo>
                    <a:pt x="11" y="28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E8C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39"/>
            <p:cNvSpPr>
              <a:spLocks/>
            </p:cNvSpPr>
            <p:nvPr/>
          </p:nvSpPr>
          <p:spPr bwMode="auto">
            <a:xfrm>
              <a:off x="5424488" y="1244600"/>
              <a:ext cx="96837" cy="117475"/>
            </a:xfrm>
            <a:custGeom>
              <a:avLst/>
              <a:gdLst>
                <a:gd name="T0" fmla="*/ 5 w 122"/>
                <a:gd name="T1" fmla="*/ 2 h 147"/>
                <a:gd name="T2" fmla="*/ 0 w 122"/>
                <a:gd name="T3" fmla="*/ 136 h 147"/>
                <a:gd name="T4" fmla="*/ 45 w 122"/>
                <a:gd name="T5" fmla="*/ 128 h 147"/>
                <a:gd name="T6" fmla="*/ 65 w 122"/>
                <a:gd name="T7" fmla="*/ 147 h 147"/>
                <a:gd name="T8" fmla="*/ 66 w 122"/>
                <a:gd name="T9" fmla="*/ 147 h 147"/>
                <a:gd name="T10" fmla="*/ 70 w 122"/>
                <a:gd name="T11" fmla="*/ 146 h 147"/>
                <a:gd name="T12" fmla="*/ 76 w 122"/>
                <a:gd name="T13" fmla="*/ 144 h 147"/>
                <a:gd name="T14" fmla="*/ 84 w 122"/>
                <a:gd name="T15" fmla="*/ 140 h 147"/>
                <a:gd name="T16" fmla="*/ 93 w 122"/>
                <a:gd name="T17" fmla="*/ 135 h 147"/>
                <a:gd name="T18" fmla="*/ 103 w 122"/>
                <a:gd name="T19" fmla="*/ 127 h 147"/>
                <a:gd name="T20" fmla="*/ 113 w 122"/>
                <a:gd name="T21" fmla="*/ 116 h 147"/>
                <a:gd name="T22" fmla="*/ 122 w 122"/>
                <a:gd name="T23" fmla="*/ 102 h 147"/>
                <a:gd name="T24" fmla="*/ 101 w 122"/>
                <a:gd name="T25" fmla="*/ 72 h 147"/>
                <a:gd name="T26" fmla="*/ 104 w 122"/>
                <a:gd name="T27" fmla="*/ 62 h 147"/>
                <a:gd name="T28" fmla="*/ 106 w 122"/>
                <a:gd name="T29" fmla="*/ 43 h 147"/>
                <a:gd name="T30" fmla="*/ 104 w 122"/>
                <a:gd name="T31" fmla="*/ 28 h 147"/>
                <a:gd name="T32" fmla="*/ 89 w 122"/>
                <a:gd name="T33" fmla="*/ 32 h 147"/>
                <a:gd name="T34" fmla="*/ 74 w 122"/>
                <a:gd name="T35" fmla="*/ 39 h 147"/>
                <a:gd name="T36" fmla="*/ 73 w 122"/>
                <a:gd name="T37" fmla="*/ 37 h 147"/>
                <a:gd name="T38" fmla="*/ 69 w 122"/>
                <a:gd name="T39" fmla="*/ 31 h 147"/>
                <a:gd name="T40" fmla="*/ 63 w 122"/>
                <a:gd name="T41" fmla="*/ 23 h 147"/>
                <a:gd name="T42" fmla="*/ 56 w 122"/>
                <a:gd name="T43" fmla="*/ 15 h 147"/>
                <a:gd name="T44" fmla="*/ 46 w 122"/>
                <a:gd name="T45" fmla="*/ 7 h 147"/>
                <a:gd name="T46" fmla="*/ 35 w 122"/>
                <a:gd name="T47" fmla="*/ 2 h 147"/>
                <a:gd name="T48" fmla="*/ 21 w 122"/>
                <a:gd name="T49" fmla="*/ 0 h 147"/>
                <a:gd name="T50" fmla="*/ 5 w 122"/>
                <a:gd name="T51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147">
                  <a:moveTo>
                    <a:pt x="5" y="2"/>
                  </a:moveTo>
                  <a:lnTo>
                    <a:pt x="0" y="136"/>
                  </a:lnTo>
                  <a:lnTo>
                    <a:pt x="45" y="128"/>
                  </a:lnTo>
                  <a:lnTo>
                    <a:pt x="65" y="147"/>
                  </a:lnTo>
                  <a:lnTo>
                    <a:pt x="66" y="147"/>
                  </a:lnTo>
                  <a:lnTo>
                    <a:pt x="70" y="146"/>
                  </a:lnTo>
                  <a:lnTo>
                    <a:pt x="76" y="144"/>
                  </a:lnTo>
                  <a:lnTo>
                    <a:pt x="84" y="140"/>
                  </a:lnTo>
                  <a:lnTo>
                    <a:pt x="93" y="135"/>
                  </a:lnTo>
                  <a:lnTo>
                    <a:pt x="103" y="127"/>
                  </a:lnTo>
                  <a:lnTo>
                    <a:pt x="113" y="116"/>
                  </a:lnTo>
                  <a:lnTo>
                    <a:pt x="122" y="102"/>
                  </a:lnTo>
                  <a:lnTo>
                    <a:pt x="101" y="72"/>
                  </a:lnTo>
                  <a:lnTo>
                    <a:pt x="104" y="62"/>
                  </a:lnTo>
                  <a:lnTo>
                    <a:pt x="106" y="43"/>
                  </a:lnTo>
                  <a:lnTo>
                    <a:pt x="104" y="28"/>
                  </a:lnTo>
                  <a:lnTo>
                    <a:pt x="89" y="32"/>
                  </a:lnTo>
                  <a:lnTo>
                    <a:pt x="74" y="39"/>
                  </a:lnTo>
                  <a:lnTo>
                    <a:pt x="73" y="37"/>
                  </a:lnTo>
                  <a:lnTo>
                    <a:pt x="69" y="31"/>
                  </a:lnTo>
                  <a:lnTo>
                    <a:pt x="63" y="23"/>
                  </a:lnTo>
                  <a:lnTo>
                    <a:pt x="56" y="15"/>
                  </a:lnTo>
                  <a:lnTo>
                    <a:pt x="46" y="7"/>
                  </a:lnTo>
                  <a:lnTo>
                    <a:pt x="35" y="2"/>
                  </a:lnTo>
                  <a:lnTo>
                    <a:pt x="21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07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40"/>
            <p:cNvSpPr>
              <a:spLocks/>
            </p:cNvSpPr>
            <p:nvPr/>
          </p:nvSpPr>
          <p:spPr bwMode="auto">
            <a:xfrm>
              <a:off x="5421313" y="1246188"/>
              <a:ext cx="12700" cy="103188"/>
            </a:xfrm>
            <a:custGeom>
              <a:avLst/>
              <a:gdLst>
                <a:gd name="T0" fmla="*/ 10 w 18"/>
                <a:gd name="T1" fmla="*/ 0 h 130"/>
                <a:gd name="T2" fmla="*/ 11 w 18"/>
                <a:gd name="T3" fmla="*/ 32 h 130"/>
                <a:gd name="T4" fmla="*/ 10 w 18"/>
                <a:gd name="T5" fmla="*/ 64 h 130"/>
                <a:gd name="T6" fmla="*/ 5 w 18"/>
                <a:gd name="T7" fmla="*/ 94 h 130"/>
                <a:gd name="T8" fmla="*/ 0 w 18"/>
                <a:gd name="T9" fmla="*/ 125 h 130"/>
                <a:gd name="T10" fmla="*/ 0 w 18"/>
                <a:gd name="T11" fmla="*/ 127 h 130"/>
                <a:gd name="T12" fmla="*/ 3 w 18"/>
                <a:gd name="T13" fmla="*/ 129 h 130"/>
                <a:gd name="T14" fmla="*/ 4 w 18"/>
                <a:gd name="T15" fmla="*/ 130 h 130"/>
                <a:gd name="T16" fmla="*/ 5 w 18"/>
                <a:gd name="T17" fmla="*/ 130 h 130"/>
                <a:gd name="T18" fmla="*/ 12 w 18"/>
                <a:gd name="T19" fmla="*/ 99 h 130"/>
                <a:gd name="T20" fmla="*/ 17 w 18"/>
                <a:gd name="T21" fmla="*/ 68 h 130"/>
                <a:gd name="T22" fmla="*/ 18 w 18"/>
                <a:gd name="T23" fmla="*/ 37 h 130"/>
                <a:gd name="T24" fmla="*/ 15 w 18"/>
                <a:gd name="T25" fmla="*/ 6 h 130"/>
                <a:gd name="T26" fmla="*/ 14 w 18"/>
                <a:gd name="T27" fmla="*/ 4 h 130"/>
                <a:gd name="T28" fmla="*/ 13 w 18"/>
                <a:gd name="T29" fmla="*/ 1 h 130"/>
                <a:gd name="T30" fmla="*/ 11 w 18"/>
                <a:gd name="T31" fmla="*/ 0 h 130"/>
                <a:gd name="T32" fmla="*/ 10 w 18"/>
                <a:gd name="T33" fmla="*/ 0 h 130"/>
                <a:gd name="T34" fmla="*/ 10 w 18"/>
                <a:gd name="T3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130">
                  <a:moveTo>
                    <a:pt x="10" y="0"/>
                  </a:moveTo>
                  <a:lnTo>
                    <a:pt x="11" y="32"/>
                  </a:lnTo>
                  <a:lnTo>
                    <a:pt x="10" y="64"/>
                  </a:lnTo>
                  <a:lnTo>
                    <a:pt x="5" y="94"/>
                  </a:lnTo>
                  <a:lnTo>
                    <a:pt x="0" y="125"/>
                  </a:lnTo>
                  <a:lnTo>
                    <a:pt x="0" y="127"/>
                  </a:lnTo>
                  <a:lnTo>
                    <a:pt x="3" y="129"/>
                  </a:lnTo>
                  <a:lnTo>
                    <a:pt x="4" y="130"/>
                  </a:lnTo>
                  <a:lnTo>
                    <a:pt x="5" y="130"/>
                  </a:lnTo>
                  <a:lnTo>
                    <a:pt x="12" y="99"/>
                  </a:lnTo>
                  <a:lnTo>
                    <a:pt x="17" y="68"/>
                  </a:lnTo>
                  <a:lnTo>
                    <a:pt x="18" y="3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41"/>
            <p:cNvSpPr>
              <a:spLocks/>
            </p:cNvSpPr>
            <p:nvPr/>
          </p:nvSpPr>
          <p:spPr bwMode="auto">
            <a:xfrm>
              <a:off x="5421313" y="1311275"/>
              <a:ext cx="90487" cy="41275"/>
            </a:xfrm>
            <a:custGeom>
              <a:avLst/>
              <a:gdLst>
                <a:gd name="T0" fmla="*/ 5 w 114"/>
                <a:gd name="T1" fmla="*/ 52 h 52"/>
                <a:gd name="T2" fmla="*/ 20 w 114"/>
                <a:gd name="T3" fmla="*/ 52 h 52"/>
                <a:gd name="T4" fmla="*/ 35 w 114"/>
                <a:gd name="T5" fmla="*/ 50 h 52"/>
                <a:gd name="T6" fmla="*/ 49 w 114"/>
                <a:gd name="T7" fmla="*/ 46 h 52"/>
                <a:gd name="T8" fmla="*/ 64 w 114"/>
                <a:gd name="T9" fmla="*/ 41 h 52"/>
                <a:gd name="T10" fmla="*/ 76 w 114"/>
                <a:gd name="T11" fmla="*/ 36 h 52"/>
                <a:gd name="T12" fmla="*/ 90 w 114"/>
                <a:gd name="T13" fmla="*/ 28 h 52"/>
                <a:gd name="T14" fmla="*/ 103 w 114"/>
                <a:gd name="T15" fmla="*/ 18 h 52"/>
                <a:gd name="T16" fmla="*/ 114 w 114"/>
                <a:gd name="T17" fmla="*/ 8 h 52"/>
                <a:gd name="T18" fmla="*/ 114 w 114"/>
                <a:gd name="T19" fmla="*/ 6 h 52"/>
                <a:gd name="T20" fmla="*/ 113 w 114"/>
                <a:gd name="T21" fmla="*/ 2 h 52"/>
                <a:gd name="T22" fmla="*/ 110 w 114"/>
                <a:gd name="T23" fmla="*/ 0 h 52"/>
                <a:gd name="T24" fmla="*/ 108 w 114"/>
                <a:gd name="T25" fmla="*/ 0 h 52"/>
                <a:gd name="T26" fmla="*/ 95 w 114"/>
                <a:gd name="T27" fmla="*/ 8 h 52"/>
                <a:gd name="T28" fmla="*/ 82 w 114"/>
                <a:gd name="T29" fmla="*/ 16 h 52"/>
                <a:gd name="T30" fmla="*/ 70 w 114"/>
                <a:gd name="T31" fmla="*/ 23 h 52"/>
                <a:gd name="T32" fmla="*/ 57 w 114"/>
                <a:gd name="T33" fmla="*/ 30 h 52"/>
                <a:gd name="T34" fmla="*/ 43 w 114"/>
                <a:gd name="T35" fmla="*/ 36 h 52"/>
                <a:gd name="T36" fmla="*/ 30 w 114"/>
                <a:gd name="T37" fmla="*/ 40 h 52"/>
                <a:gd name="T38" fmla="*/ 15 w 114"/>
                <a:gd name="T39" fmla="*/ 43 h 52"/>
                <a:gd name="T40" fmla="*/ 0 w 114"/>
                <a:gd name="T41" fmla="*/ 44 h 52"/>
                <a:gd name="T42" fmla="*/ 0 w 114"/>
                <a:gd name="T43" fmla="*/ 45 h 52"/>
                <a:gd name="T44" fmla="*/ 2 w 114"/>
                <a:gd name="T45" fmla="*/ 47 h 52"/>
                <a:gd name="T46" fmla="*/ 3 w 114"/>
                <a:gd name="T47" fmla="*/ 51 h 52"/>
                <a:gd name="T48" fmla="*/ 5 w 114"/>
                <a:gd name="T49" fmla="*/ 52 h 52"/>
                <a:gd name="T50" fmla="*/ 5 w 114"/>
                <a:gd name="T5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52">
                  <a:moveTo>
                    <a:pt x="5" y="52"/>
                  </a:moveTo>
                  <a:lnTo>
                    <a:pt x="20" y="52"/>
                  </a:lnTo>
                  <a:lnTo>
                    <a:pt x="35" y="50"/>
                  </a:lnTo>
                  <a:lnTo>
                    <a:pt x="49" y="46"/>
                  </a:lnTo>
                  <a:lnTo>
                    <a:pt x="64" y="41"/>
                  </a:lnTo>
                  <a:lnTo>
                    <a:pt x="76" y="36"/>
                  </a:lnTo>
                  <a:lnTo>
                    <a:pt x="90" y="28"/>
                  </a:lnTo>
                  <a:lnTo>
                    <a:pt x="103" y="18"/>
                  </a:lnTo>
                  <a:lnTo>
                    <a:pt x="114" y="8"/>
                  </a:lnTo>
                  <a:lnTo>
                    <a:pt x="114" y="6"/>
                  </a:lnTo>
                  <a:lnTo>
                    <a:pt x="113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95" y="8"/>
                  </a:lnTo>
                  <a:lnTo>
                    <a:pt x="82" y="16"/>
                  </a:lnTo>
                  <a:lnTo>
                    <a:pt x="70" y="23"/>
                  </a:lnTo>
                  <a:lnTo>
                    <a:pt x="57" y="30"/>
                  </a:lnTo>
                  <a:lnTo>
                    <a:pt x="43" y="36"/>
                  </a:lnTo>
                  <a:lnTo>
                    <a:pt x="30" y="40"/>
                  </a:lnTo>
                  <a:lnTo>
                    <a:pt x="15" y="43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2" y="47"/>
                  </a:lnTo>
                  <a:lnTo>
                    <a:pt x="3" y="51"/>
                  </a:lnTo>
                  <a:lnTo>
                    <a:pt x="5" y="52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42"/>
            <p:cNvSpPr>
              <a:spLocks/>
            </p:cNvSpPr>
            <p:nvPr/>
          </p:nvSpPr>
          <p:spPr bwMode="auto">
            <a:xfrm>
              <a:off x="5373688" y="1231900"/>
              <a:ext cx="66675" cy="14288"/>
            </a:xfrm>
            <a:custGeom>
              <a:avLst/>
              <a:gdLst>
                <a:gd name="T0" fmla="*/ 79 w 83"/>
                <a:gd name="T1" fmla="*/ 10 h 18"/>
                <a:gd name="T2" fmla="*/ 70 w 83"/>
                <a:gd name="T3" fmla="*/ 6 h 18"/>
                <a:gd name="T4" fmla="*/ 60 w 83"/>
                <a:gd name="T5" fmla="*/ 2 h 18"/>
                <a:gd name="T6" fmla="*/ 49 w 83"/>
                <a:gd name="T7" fmla="*/ 1 h 18"/>
                <a:gd name="T8" fmla="*/ 39 w 83"/>
                <a:gd name="T9" fmla="*/ 0 h 18"/>
                <a:gd name="T10" fmla="*/ 28 w 83"/>
                <a:gd name="T11" fmla="*/ 1 h 18"/>
                <a:gd name="T12" fmla="*/ 18 w 83"/>
                <a:gd name="T13" fmla="*/ 3 h 18"/>
                <a:gd name="T14" fmla="*/ 9 w 83"/>
                <a:gd name="T15" fmla="*/ 7 h 18"/>
                <a:gd name="T16" fmla="*/ 0 w 83"/>
                <a:gd name="T17" fmla="*/ 12 h 18"/>
                <a:gd name="T18" fmla="*/ 0 w 83"/>
                <a:gd name="T19" fmla="*/ 14 h 18"/>
                <a:gd name="T20" fmla="*/ 1 w 83"/>
                <a:gd name="T21" fmla="*/ 16 h 18"/>
                <a:gd name="T22" fmla="*/ 2 w 83"/>
                <a:gd name="T23" fmla="*/ 18 h 18"/>
                <a:gd name="T24" fmla="*/ 3 w 83"/>
                <a:gd name="T25" fmla="*/ 18 h 18"/>
                <a:gd name="T26" fmla="*/ 12 w 83"/>
                <a:gd name="T27" fmla="*/ 15 h 18"/>
                <a:gd name="T28" fmla="*/ 23 w 83"/>
                <a:gd name="T29" fmla="*/ 11 h 18"/>
                <a:gd name="T30" fmla="*/ 32 w 83"/>
                <a:gd name="T31" fmla="*/ 9 h 18"/>
                <a:gd name="T32" fmla="*/ 42 w 83"/>
                <a:gd name="T33" fmla="*/ 8 h 18"/>
                <a:gd name="T34" fmla="*/ 53 w 83"/>
                <a:gd name="T35" fmla="*/ 8 h 18"/>
                <a:gd name="T36" fmla="*/ 62 w 83"/>
                <a:gd name="T37" fmla="*/ 9 h 18"/>
                <a:gd name="T38" fmla="*/ 72 w 83"/>
                <a:gd name="T39" fmla="*/ 11 h 18"/>
                <a:gd name="T40" fmla="*/ 81 w 83"/>
                <a:gd name="T41" fmla="*/ 16 h 18"/>
                <a:gd name="T42" fmla="*/ 83 w 83"/>
                <a:gd name="T43" fmla="*/ 16 h 18"/>
                <a:gd name="T44" fmla="*/ 83 w 83"/>
                <a:gd name="T45" fmla="*/ 15 h 18"/>
                <a:gd name="T46" fmla="*/ 81 w 83"/>
                <a:gd name="T47" fmla="*/ 11 h 18"/>
                <a:gd name="T48" fmla="*/ 79 w 83"/>
                <a:gd name="T49" fmla="*/ 10 h 18"/>
                <a:gd name="T50" fmla="*/ 79 w 83"/>
                <a:gd name="T51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8">
                  <a:moveTo>
                    <a:pt x="79" y="10"/>
                  </a:moveTo>
                  <a:lnTo>
                    <a:pt x="70" y="6"/>
                  </a:lnTo>
                  <a:lnTo>
                    <a:pt x="60" y="2"/>
                  </a:lnTo>
                  <a:lnTo>
                    <a:pt x="49" y="1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3"/>
                  </a:lnTo>
                  <a:lnTo>
                    <a:pt x="9" y="7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12" y="15"/>
                  </a:lnTo>
                  <a:lnTo>
                    <a:pt x="23" y="11"/>
                  </a:lnTo>
                  <a:lnTo>
                    <a:pt x="32" y="9"/>
                  </a:lnTo>
                  <a:lnTo>
                    <a:pt x="42" y="8"/>
                  </a:lnTo>
                  <a:lnTo>
                    <a:pt x="53" y="8"/>
                  </a:lnTo>
                  <a:lnTo>
                    <a:pt x="62" y="9"/>
                  </a:lnTo>
                  <a:lnTo>
                    <a:pt x="72" y="11"/>
                  </a:lnTo>
                  <a:lnTo>
                    <a:pt x="81" y="16"/>
                  </a:lnTo>
                  <a:lnTo>
                    <a:pt x="83" y="16"/>
                  </a:lnTo>
                  <a:lnTo>
                    <a:pt x="83" y="15"/>
                  </a:lnTo>
                  <a:lnTo>
                    <a:pt x="81" y="11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43"/>
            <p:cNvSpPr>
              <a:spLocks/>
            </p:cNvSpPr>
            <p:nvPr/>
          </p:nvSpPr>
          <p:spPr bwMode="auto">
            <a:xfrm>
              <a:off x="5378450" y="1211263"/>
              <a:ext cx="61912" cy="14288"/>
            </a:xfrm>
            <a:custGeom>
              <a:avLst/>
              <a:gdLst>
                <a:gd name="T0" fmla="*/ 75 w 80"/>
                <a:gd name="T1" fmla="*/ 8 h 19"/>
                <a:gd name="T2" fmla="*/ 66 w 80"/>
                <a:gd name="T3" fmla="*/ 5 h 19"/>
                <a:gd name="T4" fmla="*/ 57 w 80"/>
                <a:gd name="T5" fmla="*/ 1 h 19"/>
                <a:gd name="T6" fmla="*/ 48 w 80"/>
                <a:gd name="T7" fmla="*/ 0 h 19"/>
                <a:gd name="T8" fmla="*/ 37 w 80"/>
                <a:gd name="T9" fmla="*/ 0 h 19"/>
                <a:gd name="T10" fmla="*/ 27 w 80"/>
                <a:gd name="T11" fmla="*/ 1 h 19"/>
                <a:gd name="T12" fmla="*/ 18 w 80"/>
                <a:gd name="T13" fmla="*/ 4 h 19"/>
                <a:gd name="T14" fmla="*/ 8 w 80"/>
                <a:gd name="T15" fmla="*/ 7 h 19"/>
                <a:gd name="T16" fmla="*/ 0 w 80"/>
                <a:gd name="T17" fmla="*/ 12 h 19"/>
                <a:gd name="T18" fmla="*/ 0 w 80"/>
                <a:gd name="T19" fmla="*/ 13 h 19"/>
                <a:gd name="T20" fmla="*/ 1 w 80"/>
                <a:gd name="T21" fmla="*/ 15 h 19"/>
                <a:gd name="T22" fmla="*/ 3 w 80"/>
                <a:gd name="T23" fmla="*/ 18 h 19"/>
                <a:gd name="T24" fmla="*/ 5 w 80"/>
                <a:gd name="T25" fmla="*/ 19 h 19"/>
                <a:gd name="T26" fmla="*/ 14 w 80"/>
                <a:gd name="T27" fmla="*/ 16 h 19"/>
                <a:gd name="T28" fmla="*/ 23 w 80"/>
                <a:gd name="T29" fmla="*/ 14 h 19"/>
                <a:gd name="T30" fmla="*/ 33 w 80"/>
                <a:gd name="T31" fmla="*/ 12 h 19"/>
                <a:gd name="T32" fmla="*/ 42 w 80"/>
                <a:gd name="T33" fmla="*/ 9 h 19"/>
                <a:gd name="T34" fmla="*/ 50 w 80"/>
                <a:gd name="T35" fmla="*/ 8 h 19"/>
                <a:gd name="T36" fmla="*/ 59 w 80"/>
                <a:gd name="T37" fmla="*/ 9 h 19"/>
                <a:gd name="T38" fmla="*/ 68 w 80"/>
                <a:gd name="T39" fmla="*/ 11 h 19"/>
                <a:gd name="T40" fmla="*/ 77 w 80"/>
                <a:gd name="T41" fmla="*/ 15 h 19"/>
                <a:gd name="T42" fmla="*/ 80 w 80"/>
                <a:gd name="T43" fmla="*/ 15 h 19"/>
                <a:gd name="T44" fmla="*/ 79 w 80"/>
                <a:gd name="T45" fmla="*/ 13 h 19"/>
                <a:gd name="T46" fmla="*/ 77 w 80"/>
                <a:gd name="T47" fmla="*/ 9 h 19"/>
                <a:gd name="T48" fmla="*/ 75 w 80"/>
                <a:gd name="T49" fmla="*/ 8 h 19"/>
                <a:gd name="T50" fmla="*/ 75 w 80"/>
                <a:gd name="T51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19">
                  <a:moveTo>
                    <a:pt x="75" y="8"/>
                  </a:moveTo>
                  <a:lnTo>
                    <a:pt x="66" y="5"/>
                  </a:lnTo>
                  <a:lnTo>
                    <a:pt x="57" y="1"/>
                  </a:lnTo>
                  <a:lnTo>
                    <a:pt x="48" y="0"/>
                  </a:lnTo>
                  <a:lnTo>
                    <a:pt x="37" y="0"/>
                  </a:lnTo>
                  <a:lnTo>
                    <a:pt x="27" y="1"/>
                  </a:lnTo>
                  <a:lnTo>
                    <a:pt x="18" y="4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14" y="16"/>
                  </a:lnTo>
                  <a:lnTo>
                    <a:pt x="23" y="14"/>
                  </a:lnTo>
                  <a:lnTo>
                    <a:pt x="33" y="12"/>
                  </a:lnTo>
                  <a:lnTo>
                    <a:pt x="42" y="9"/>
                  </a:lnTo>
                  <a:lnTo>
                    <a:pt x="50" y="8"/>
                  </a:lnTo>
                  <a:lnTo>
                    <a:pt x="59" y="9"/>
                  </a:lnTo>
                  <a:lnTo>
                    <a:pt x="68" y="11"/>
                  </a:lnTo>
                  <a:lnTo>
                    <a:pt x="77" y="15"/>
                  </a:lnTo>
                  <a:lnTo>
                    <a:pt x="80" y="15"/>
                  </a:lnTo>
                  <a:lnTo>
                    <a:pt x="79" y="13"/>
                  </a:lnTo>
                  <a:lnTo>
                    <a:pt x="77" y="9"/>
                  </a:lnTo>
                  <a:lnTo>
                    <a:pt x="75" y="8"/>
                  </a:lnTo>
                  <a:lnTo>
                    <a:pt x="7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44"/>
            <p:cNvSpPr>
              <a:spLocks/>
            </p:cNvSpPr>
            <p:nvPr/>
          </p:nvSpPr>
          <p:spPr bwMode="auto">
            <a:xfrm>
              <a:off x="5403850" y="1190625"/>
              <a:ext cx="50800" cy="11113"/>
            </a:xfrm>
            <a:custGeom>
              <a:avLst/>
              <a:gdLst>
                <a:gd name="T0" fmla="*/ 57 w 63"/>
                <a:gd name="T1" fmla="*/ 5 h 15"/>
                <a:gd name="T2" fmla="*/ 49 w 63"/>
                <a:gd name="T3" fmla="*/ 2 h 15"/>
                <a:gd name="T4" fmla="*/ 42 w 63"/>
                <a:gd name="T5" fmla="*/ 1 h 15"/>
                <a:gd name="T6" fmla="*/ 34 w 63"/>
                <a:gd name="T7" fmla="*/ 0 h 15"/>
                <a:gd name="T8" fmla="*/ 26 w 63"/>
                <a:gd name="T9" fmla="*/ 0 h 15"/>
                <a:gd name="T10" fmla="*/ 19 w 63"/>
                <a:gd name="T11" fmla="*/ 0 h 15"/>
                <a:gd name="T12" fmla="*/ 12 w 63"/>
                <a:gd name="T13" fmla="*/ 0 h 15"/>
                <a:gd name="T14" fmla="*/ 5 w 63"/>
                <a:gd name="T15" fmla="*/ 1 h 15"/>
                <a:gd name="T16" fmla="*/ 0 w 63"/>
                <a:gd name="T17" fmla="*/ 3 h 15"/>
                <a:gd name="T18" fmla="*/ 0 w 63"/>
                <a:gd name="T19" fmla="*/ 6 h 15"/>
                <a:gd name="T20" fmla="*/ 1 w 63"/>
                <a:gd name="T21" fmla="*/ 8 h 15"/>
                <a:gd name="T22" fmla="*/ 3 w 63"/>
                <a:gd name="T23" fmla="*/ 10 h 15"/>
                <a:gd name="T24" fmla="*/ 4 w 63"/>
                <a:gd name="T25" fmla="*/ 11 h 15"/>
                <a:gd name="T26" fmla="*/ 11 w 63"/>
                <a:gd name="T27" fmla="*/ 11 h 15"/>
                <a:gd name="T28" fmla="*/ 18 w 63"/>
                <a:gd name="T29" fmla="*/ 11 h 15"/>
                <a:gd name="T30" fmla="*/ 25 w 63"/>
                <a:gd name="T31" fmla="*/ 10 h 15"/>
                <a:gd name="T32" fmla="*/ 31 w 63"/>
                <a:gd name="T33" fmla="*/ 10 h 15"/>
                <a:gd name="T34" fmla="*/ 39 w 63"/>
                <a:gd name="T35" fmla="*/ 11 h 15"/>
                <a:gd name="T36" fmla="*/ 47 w 63"/>
                <a:gd name="T37" fmla="*/ 13 h 15"/>
                <a:gd name="T38" fmla="*/ 55 w 63"/>
                <a:gd name="T39" fmla="*/ 14 h 15"/>
                <a:gd name="T40" fmla="*/ 62 w 63"/>
                <a:gd name="T41" fmla="*/ 15 h 15"/>
                <a:gd name="T42" fmla="*/ 63 w 63"/>
                <a:gd name="T43" fmla="*/ 15 h 15"/>
                <a:gd name="T44" fmla="*/ 63 w 63"/>
                <a:gd name="T45" fmla="*/ 11 h 15"/>
                <a:gd name="T46" fmla="*/ 60 w 63"/>
                <a:gd name="T47" fmla="*/ 7 h 15"/>
                <a:gd name="T48" fmla="*/ 57 w 63"/>
                <a:gd name="T49" fmla="*/ 5 h 15"/>
                <a:gd name="T50" fmla="*/ 57 w 63"/>
                <a:gd name="T5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15">
                  <a:moveTo>
                    <a:pt x="57" y="5"/>
                  </a:moveTo>
                  <a:lnTo>
                    <a:pt x="49" y="2"/>
                  </a:lnTo>
                  <a:lnTo>
                    <a:pt x="42" y="1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4" y="11"/>
                  </a:lnTo>
                  <a:lnTo>
                    <a:pt x="11" y="11"/>
                  </a:lnTo>
                  <a:lnTo>
                    <a:pt x="18" y="11"/>
                  </a:lnTo>
                  <a:lnTo>
                    <a:pt x="25" y="10"/>
                  </a:lnTo>
                  <a:lnTo>
                    <a:pt x="31" y="10"/>
                  </a:lnTo>
                  <a:lnTo>
                    <a:pt x="39" y="11"/>
                  </a:lnTo>
                  <a:lnTo>
                    <a:pt x="47" y="13"/>
                  </a:lnTo>
                  <a:lnTo>
                    <a:pt x="55" y="14"/>
                  </a:lnTo>
                  <a:lnTo>
                    <a:pt x="62" y="15"/>
                  </a:lnTo>
                  <a:lnTo>
                    <a:pt x="63" y="15"/>
                  </a:lnTo>
                  <a:lnTo>
                    <a:pt x="63" y="11"/>
                  </a:lnTo>
                  <a:lnTo>
                    <a:pt x="60" y="7"/>
                  </a:lnTo>
                  <a:lnTo>
                    <a:pt x="57" y="5"/>
                  </a:lnTo>
                  <a:lnTo>
                    <a:pt x="57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45"/>
            <p:cNvSpPr>
              <a:spLocks/>
            </p:cNvSpPr>
            <p:nvPr/>
          </p:nvSpPr>
          <p:spPr bwMode="auto">
            <a:xfrm>
              <a:off x="5443538" y="1189038"/>
              <a:ext cx="87312" cy="117475"/>
            </a:xfrm>
            <a:custGeom>
              <a:avLst/>
              <a:gdLst>
                <a:gd name="T0" fmla="*/ 6 w 110"/>
                <a:gd name="T1" fmla="*/ 18 h 146"/>
                <a:gd name="T2" fmla="*/ 18 w 110"/>
                <a:gd name="T3" fmla="*/ 16 h 146"/>
                <a:gd name="T4" fmla="*/ 32 w 110"/>
                <a:gd name="T5" fmla="*/ 14 h 146"/>
                <a:gd name="T6" fmla="*/ 47 w 110"/>
                <a:gd name="T7" fmla="*/ 10 h 146"/>
                <a:gd name="T8" fmla="*/ 62 w 110"/>
                <a:gd name="T9" fmla="*/ 10 h 146"/>
                <a:gd name="T10" fmla="*/ 75 w 110"/>
                <a:gd name="T11" fmla="*/ 11 h 146"/>
                <a:gd name="T12" fmla="*/ 88 w 110"/>
                <a:gd name="T13" fmla="*/ 17 h 146"/>
                <a:gd name="T14" fmla="*/ 96 w 110"/>
                <a:gd name="T15" fmla="*/ 26 h 146"/>
                <a:gd name="T16" fmla="*/ 100 w 110"/>
                <a:gd name="T17" fmla="*/ 41 h 146"/>
                <a:gd name="T18" fmla="*/ 100 w 110"/>
                <a:gd name="T19" fmla="*/ 67 h 146"/>
                <a:gd name="T20" fmla="*/ 97 w 110"/>
                <a:gd name="T21" fmla="*/ 91 h 146"/>
                <a:gd name="T22" fmla="*/ 92 w 110"/>
                <a:gd name="T23" fmla="*/ 115 h 146"/>
                <a:gd name="T24" fmla="*/ 89 w 110"/>
                <a:gd name="T25" fmla="*/ 140 h 146"/>
                <a:gd name="T26" fmla="*/ 90 w 110"/>
                <a:gd name="T27" fmla="*/ 143 h 146"/>
                <a:gd name="T28" fmla="*/ 91 w 110"/>
                <a:gd name="T29" fmla="*/ 145 h 146"/>
                <a:gd name="T30" fmla="*/ 94 w 110"/>
                <a:gd name="T31" fmla="*/ 146 h 146"/>
                <a:gd name="T32" fmla="*/ 95 w 110"/>
                <a:gd name="T33" fmla="*/ 146 h 146"/>
                <a:gd name="T34" fmla="*/ 103 w 110"/>
                <a:gd name="T35" fmla="*/ 116 h 146"/>
                <a:gd name="T36" fmla="*/ 109 w 110"/>
                <a:gd name="T37" fmla="*/ 83 h 146"/>
                <a:gd name="T38" fmla="*/ 110 w 110"/>
                <a:gd name="T39" fmla="*/ 50 h 146"/>
                <a:gd name="T40" fmla="*/ 100 w 110"/>
                <a:gd name="T41" fmla="*/ 20 h 146"/>
                <a:gd name="T42" fmla="*/ 91 w 110"/>
                <a:gd name="T43" fmla="*/ 10 h 146"/>
                <a:gd name="T44" fmla="*/ 81 w 110"/>
                <a:gd name="T45" fmla="*/ 3 h 146"/>
                <a:gd name="T46" fmla="*/ 68 w 110"/>
                <a:gd name="T47" fmla="*/ 1 h 146"/>
                <a:gd name="T48" fmla="*/ 54 w 110"/>
                <a:gd name="T49" fmla="*/ 0 h 146"/>
                <a:gd name="T50" fmla="*/ 39 w 110"/>
                <a:gd name="T51" fmla="*/ 1 h 146"/>
                <a:gd name="T52" fmla="*/ 26 w 110"/>
                <a:gd name="T53" fmla="*/ 4 h 146"/>
                <a:gd name="T54" fmla="*/ 12 w 110"/>
                <a:gd name="T55" fmla="*/ 7 h 146"/>
                <a:gd name="T56" fmla="*/ 0 w 110"/>
                <a:gd name="T57" fmla="*/ 9 h 146"/>
                <a:gd name="T58" fmla="*/ 0 w 110"/>
                <a:gd name="T59" fmla="*/ 11 h 146"/>
                <a:gd name="T60" fmla="*/ 1 w 110"/>
                <a:gd name="T61" fmla="*/ 14 h 146"/>
                <a:gd name="T62" fmla="*/ 4 w 110"/>
                <a:gd name="T63" fmla="*/ 17 h 146"/>
                <a:gd name="T64" fmla="*/ 6 w 110"/>
                <a:gd name="T65" fmla="*/ 18 h 146"/>
                <a:gd name="T66" fmla="*/ 6 w 110"/>
                <a:gd name="T67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46">
                  <a:moveTo>
                    <a:pt x="6" y="18"/>
                  </a:moveTo>
                  <a:lnTo>
                    <a:pt x="18" y="16"/>
                  </a:lnTo>
                  <a:lnTo>
                    <a:pt x="32" y="14"/>
                  </a:lnTo>
                  <a:lnTo>
                    <a:pt x="47" y="10"/>
                  </a:lnTo>
                  <a:lnTo>
                    <a:pt x="62" y="10"/>
                  </a:lnTo>
                  <a:lnTo>
                    <a:pt x="75" y="11"/>
                  </a:lnTo>
                  <a:lnTo>
                    <a:pt x="88" y="17"/>
                  </a:lnTo>
                  <a:lnTo>
                    <a:pt x="96" y="26"/>
                  </a:lnTo>
                  <a:lnTo>
                    <a:pt x="100" y="41"/>
                  </a:lnTo>
                  <a:lnTo>
                    <a:pt x="100" y="67"/>
                  </a:lnTo>
                  <a:lnTo>
                    <a:pt x="97" y="91"/>
                  </a:lnTo>
                  <a:lnTo>
                    <a:pt x="92" y="115"/>
                  </a:lnTo>
                  <a:lnTo>
                    <a:pt x="89" y="140"/>
                  </a:lnTo>
                  <a:lnTo>
                    <a:pt x="90" y="143"/>
                  </a:lnTo>
                  <a:lnTo>
                    <a:pt x="91" y="145"/>
                  </a:lnTo>
                  <a:lnTo>
                    <a:pt x="94" y="146"/>
                  </a:lnTo>
                  <a:lnTo>
                    <a:pt x="95" y="146"/>
                  </a:lnTo>
                  <a:lnTo>
                    <a:pt x="103" y="116"/>
                  </a:lnTo>
                  <a:lnTo>
                    <a:pt x="109" y="83"/>
                  </a:lnTo>
                  <a:lnTo>
                    <a:pt x="110" y="50"/>
                  </a:lnTo>
                  <a:lnTo>
                    <a:pt x="100" y="20"/>
                  </a:lnTo>
                  <a:lnTo>
                    <a:pt x="91" y="10"/>
                  </a:lnTo>
                  <a:lnTo>
                    <a:pt x="81" y="3"/>
                  </a:lnTo>
                  <a:lnTo>
                    <a:pt x="68" y="1"/>
                  </a:lnTo>
                  <a:lnTo>
                    <a:pt x="54" y="0"/>
                  </a:lnTo>
                  <a:lnTo>
                    <a:pt x="39" y="1"/>
                  </a:lnTo>
                  <a:lnTo>
                    <a:pt x="26" y="4"/>
                  </a:lnTo>
                  <a:lnTo>
                    <a:pt x="1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46"/>
            <p:cNvSpPr>
              <a:spLocks/>
            </p:cNvSpPr>
            <p:nvPr/>
          </p:nvSpPr>
          <p:spPr bwMode="auto">
            <a:xfrm>
              <a:off x="5449888" y="1236663"/>
              <a:ext cx="58737" cy="66675"/>
            </a:xfrm>
            <a:custGeom>
              <a:avLst/>
              <a:gdLst>
                <a:gd name="T0" fmla="*/ 5 w 74"/>
                <a:gd name="T1" fmla="*/ 7 h 84"/>
                <a:gd name="T2" fmla="*/ 13 w 74"/>
                <a:gd name="T3" fmla="*/ 8 h 84"/>
                <a:gd name="T4" fmla="*/ 19 w 74"/>
                <a:gd name="T5" fmla="*/ 11 h 84"/>
                <a:gd name="T6" fmla="*/ 24 w 74"/>
                <a:gd name="T7" fmla="*/ 15 h 84"/>
                <a:gd name="T8" fmla="*/ 29 w 74"/>
                <a:gd name="T9" fmla="*/ 20 h 84"/>
                <a:gd name="T10" fmla="*/ 33 w 74"/>
                <a:gd name="T11" fmla="*/ 26 h 84"/>
                <a:gd name="T12" fmla="*/ 36 w 74"/>
                <a:gd name="T13" fmla="*/ 33 h 84"/>
                <a:gd name="T14" fmla="*/ 39 w 74"/>
                <a:gd name="T15" fmla="*/ 41 h 84"/>
                <a:gd name="T16" fmla="*/ 42 w 74"/>
                <a:gd name="T17" fmla="*/ 48 h 84"/>
                <a:gd name="T18" fmla="*/ 43 w 74"/>
                <a:gd name="T19" fmla="*/ 49 h 84"/>
                <a:gd name="T20" fmla="*/ 44 w 74"/>
                <a:gd name="T21" fmla="*/ 52 h 84"/>
                <a:gd name="T22" fmla="*/ 46 w 74"/>
                <a:gd name="T23" fmla="*/ 54 h 84"/>
                <a:gd name="T24" fmla="*/ 48 w 74"/>
                <a:gd name="T25" fmla="*/ 54 h 84"/>
                <a:gd name="T26" fmla="*/ 50 w 74"/>
                <a:gd name="T27" fmla="*/ 50 h 84"/>
                <a:gd name="T28" fmla="*/ 52 w 74"/>
                <a:gd name="T29" fmla="*/ 47 h 84"/>
                <a:gd name="T30" fmla="*/ 54 w 74"/>
                <a:gd name="T31" fmla="*/ 43 h 84"/>
                <a:gd name="T32" fmla="*/ 57 w 74"/>
                <a:gd name="T33" fmla="*/ 41 h 84"/>
                <a:gd name="T34" fmla="*/ 58 w 74"/>
                <a:gd name="T35" fmla="*/ 40 h 84"/>
                <a:gd name="T36" fmla="*/ 60 w 74"/>
                <a:gd name="T37" fmla="*/ 39 h 84"/>
                <a:gd name="T38" fmla="*/ 61 w 74"/>
                <a:gd name="T39" fmla="*/ 38 h 84"/>
                <a:gd name="T40" fmla="*/ 63 w 74"/>
                <a:gd name="T41" fmla="*/ 37 h 84"/>
                <a:gd name="T42" fmla="*/ 66 w 74"/>
                <a:gd name="T43" fmla="*/ 35 h 84"/>
                <a:gd name="T44" fmla="*/ 68 w 74"/>
                <a:gd name="T45" fmla="*/ 38 h 84"/>
                <a:gd name="T46" fmla="*/ 69 w 74"/>
                <a:gd name="T47" fmla="*/ 41 h 84"/>
                <a:gd name="T48" fmla="*/ 69 w 74"/>
                <a:gd name="T49" fmla="*/ 46 h 84"/>
                <a:gd name="T50" fmla="*/ 67 w 74"/>
                <a:gd name="T51" fmla="*/ 55 h 84"/>
                <a:gd name="T52" fmla="*/ 63 w 74"/>
                <a:gd name="T53" fmla="*/ 62 h 84"/>
                <a:gd name="T54" fmla="*/ 57 w 74"/>
                <a:gd name="T55" fmla="*/ 70 h 84"/>
                <a:gd name="T56" fmla="*/ 52 w 74"/>
                <a:gd name="T57" fmla="*/ 77 h 84"/>
                <a:gd name="T58" fmla="*/ 52 w 74"/>
                <a:gd name="T59" fmla="*/ 79 h 84"/>
                <a:gd name="T60" fmla="*/ 53 w 74"/>
                <a:gd name="T61" fmla="*/ 81 h 84"/>
                <a:gd name="T62" fmla="*/ 56 w 74"/>
                <a:gd name="T63" fmla="*/ 84 h 84"/>
                <a:gd name="T64" fmla="*/ 57 w 74"/>
                <a:gd name="T65" fmla="*/ 84 h 84"/>
                <a:gd name="T66" fmla="*/ 68 w 74"/>
                <a:gd name="T67" fmla="*/ 71 h 84"/>
                <a:gd name="T68" fmla="*/ 74 w 74"/>
                <a:gd name="T69" fmla="*/ 55 h 84"/>
                <a:gd name="T70" fmla="*/ 73 w 74"/>
                <a:gd name="T71" fmla="*/ 39 h 84"/>
                <a:gd name="T72" fmla="*/ 64 w 74"/>
                <a:gd name="T73" fmla="*/ 25 h 84"/>
                <a:gd name="T74" fmla="*/ 64 w 74"/>
                <a:gd name="T75" fmla="*/ 25 h 84"/>
                <a:gd name="T76" fmla="*/ 63 w 74"/>
                <a:gd name="T77" fmla="*/ 25 h 84"/>
                <a:gd name="T78" fmla="*/ 63 w 74"/>
                <a:gd name="T79" fmla="*/ 25 h 84"/>
                <a:gd name="T80" fmla="*/ 61 w 74"/>
                <a:gd name="T81" fmla="*/ 25 h 84"/>
                <a:gd name="T82" fmla="*/ 57 w 74"/>
                <a:gd name="T83" fmla="*/ 31 h 84"/>
                <a:gd name="T84" fmla="*/ 51 w 74"/>
                <a:gd name="T85" fmla="*/ 35 h 84"/>
                <a:gd name="T86" fmla="*/ 46 w 74"/>
                <a:gd name="T87" fmla="*/ 41 h 84"/>
                <a:gd name="T88" fmla="*/ 42 w 74"/>
                <a:gd name="T89" fmla="*/ 47 h 84"/>
                <a:gd name="T90" fmla="*/ 43 w 74"/>
                <a:gd name="T91" fmla="*/ 48 h 84"/>
                <a:gd name="T92" fmla="*/ 45 w 74"/>
                <a:gd name="T93" fmla="*/ 49 h 84"/>
                <a:gd name="T94" fmla="*/ 46 w 74"/>
                <a:gd name="T95" fmla="*/ 50 h 84"/>
                <a:gd name="T96" fmla="*/ 48 w 74"/>
                <a:gd name="T97" fmla="*/ 52 h 84"/>
                <a:gd name="T98" fmla="*/ 44 w 74"/>
                <a:gd name="T99" fmla="*/ 42 h 84"/>
                <a:gd name="T100" fmla="*/ 39 w 74"/>
                <a:gd name="T101" fmla="*/ 33 h 84"/>
                <a:gd name="T102" fmla="*/ 36 w 74"/>
                <a:gd name="T103" fmla="*/ 25 h 84"/>
                <a:gd name="T104" fmla="*/ 30 w 74"/>
                <a:gd name="T105" fmla="*/ 17 h 84"/>
                <a:gd name="T106" fmla="*/ 24 w 74"/>
                <a:gd name="T107" fmla="*/ 10 h 84"/>
                <a:gd name="T108" fmla="*/ 18 w 74"/>
                <a:gd name="T109" fmla="*/ 4 h 84"/>
                <a:gd name="T110" fmla="*/ 10 w 74"/>
                <a:gd name="T111" fmla="*/ 1 h 84"/>
                <a:gd name="T112" fmla="*/ 0 w 74"/>
                <a:gd name="T113" fmla="*/ 0 h 84"/>
                <a:gd name="T114" fmla="*/ 0 w 74"/>
                <a:gd name="T115" fmla="*/ 1 h 84"/>
                <a:gd name="T116" fmla="*/ 1 w 74"/>
                <a:gd name="T117" fmla="*/ 3 h 84"/>
                <a:gd name="T118" fmla="*/ 3 w 74"/>
                <a:gd name="T119" fmla="*/ 5 h 84"/>
                <a:gd name="T120" fmla="*/ 5 w 74"/>
                <a:gd name="T121" fmla="*/ 7 h 84"/>
                <a:gd name="T122" fmla="*/ 5 w 74"/>
                <a:gd name="T123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" h="84">
                  <a:moveTo>
                    <a:pt x="5" y="7"/>
                  </a:moveTo>
                  <a:lnTo>
                    <a:pt x="13" y="8"/>
                  </a:lnTo>
                  <a:lnTo>
                    <a:pt x="19" y="11"/>
                  </a:lnTo>
                  <a:lnTo>
                    <a:pt x="24" y="15"/>
                  </a:lnTo>
                  <a:lnTo>
                    <a:pt x="29" y="20"/>
                  </a:lnTo>
                  <a:lnTo>
                    <a:pt x="33" y="26"/>
                  </a:lnTo>
                  <a:lnTo>
                    <a:pt x="36" y="33"/>
                  </a:lnTo>
                  <a:lnTo>
                    <a:pt x="39" y="41"/>
                  </a:lnTo>
                  <a:lnTo>
                    <a:pt x="42" y="48"/>
                  </a:lnTo>
                  <a:lnTo>
                    <a:pt x="43" y="49"/>
                  </a:lnTo>
                  <a:lnTo>
                    <a:pt x="44" y="52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50" y="50"/>
                  </a:lnTo>
                  <a:lnTo>
                    <a:pt x="52" y="47"/>
                  </a:lnTo>
                  <a:lnTo>
                    <a:pt x="54" y="43"/>
                  </a:lnTo>
                  <a:lnTo>
                    <a:pt x="57" y="41"/>
                  </a:lnTo>
                  <a:lnTo>
                    <a:pt x="58" y="40"/>
                  </a:lnTo>
                  <a:lnTo>
                    <a:pt x="60" y="39"/>
                  </a:lnTo>
                  <a:lnTo>
                    <a:pt x="61" y="38"/>
                  </a:lnTo>
                  <a:lnTo>
                    <a:pt x="63" y="37"/>
                  </a:lnTo>
                  <a:lnTo>
                    <a:pt x="66" y="35"/>
                  </a:lnTo>
                  <a:lnTo>
                    <a:pt x="68" y="38"/>
                  </a:lnTo>
                  <a:lnTo>
                    <a:pt x="69" y="41"/>
                  </a:lnTo>
                  <a:lnTo>
                    <a:pt x="69" y="46"/>
                  </a:lnTo>
                  <a:lnTo>
                    <a:pt x="67" y="55"/>
                  </a:lnTo>
                  <a:lnTo>
                    <a:pt x="63" y="62"/>
                  </a:lnTo>
                  <a:lnTo>
                    <a:pt x="57" y="70"/>
                  </a:lnTo>
                  <a:lnTo>
                    <a:pt x="52" y="77"/>
                  </a:lnTo>
                  <a:lnTo>
                    <a:pt x="52" y="79"/>
                  </a:lnTo>
                  <a:lnTo>
                    <a:pt x="53" y="81"/>
                  </a:lnTo>
                  <a:lnTo>
                    <a:pt x="56" y="84"/>
                  </a:lnTo>
                  <a:lnTo>
                    <a:pt x="57" y="84"/>
                  </a:lnTo>
                  <a:lnTo>
                    <a:pt x="68" y="71"/>
                  </a:lnTo>
                  <a:lnTo>
                    <a:pt x="74" y="55"/>
                  </a:lnTo>
                  <a:lnTo>
                    <a:pt x="73" y="39"/>
                  </a:lnTo>
                  <a:lnTo>
                    <a:pt x="64" y="25"/>
                  </a:lnTo>
                  <a:lnTo>
                    <a:pt x="64" y="25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1" y="25"/>
                  </a:lnTo>
                  <a:lnTo>
                    <a:pt x="57" y="31"/>
                  </a:lnTo>
                  <a:lnTo>
                    <a:pt x="51" y="35"/>
                  </a:lnTo>
                  <a:lnTo>
                    <a:pt x="46" y="41"/>
                  </a:lnTo>
                  <a:lnTo>
                    <a:pt x="42" y="47"/>
                  </a:lnTo>
                  <a:lnTo>
                    <a:pt x="43" y="48"/>
                  </a:lnTo>
                  <a:lnTo>
                    <a:pt x="45" y="49"/>
                  </a:lnTo>
                  <a:lnTo>
                    <a:pt x="46" y="50"/>
                  </a:lnTo>
                  <a:lnTo>
                    <a:pt x="48" y="52"/>
                  </a:lnTo>
                  <a:lnTo>
                    <a:pt x="44" y="42"/>
                  </a:lnTo>
                  <a:lnTo>
                    <a:pt x="39" y="33"/>
                  </a:lnTo>
                  <a:lnTo>
                    <a:pt x="36" y="25"/>
                  </a:lnTo>
                  <a:lnTo>
                    <a:pt x="30" y="17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47"/>
            <p:cNvSpPr>
              <a:spLocks/>
            </p:cNvSpPr>
            <p:nvPr/>
          </p:nvSpPr>
          <p:spPr bwMode="auto">
            <a:xfrm>
              <a:off x="5576888" y="1266825"/>
              <a:ext cx="384175" cy="192088"/>
            </a:xfrm>
            <a:custGeom>
              <a:avLst/>
              <a:gdLst>
                <a:gd name="T0" fmla="*/ 22 w 484"/>
                <a:gd name="T1" fmla="*/ 54 h 241"/>
                <a:gd name="T2" fmla="*/ 58 w 484"/>
                <a:gd name="T3" fmla="*/ 42 h 241"/>
                <a:gd name="T4" fmla="*/ 94 w 484"/>
                <a:gd name="T5" fmla="*/ 31 h 241"/>
                <a:gd name="T6" fmla="*/ 129 w 484"/>
                <a:gd name="T7" fmla="*/ 23 h 241"/>
                <a:gd name="T8" fmla="*/ 166 w 484"/>
                <a:gd name="T9" fmla="*/ 16 h 241"/>
                <a:gd name="T10" fmla="*/ 203 w 484"/>
                <a:gd name="T11" fmla="*/ 11 h 241"/>
                <a:gd name="T12" fmla="*/ 240 w 484"/>
                <a:gd name="T13" fmla="*/ 11 h 241"/>
                <a:gd name="T14" fmla="*/ 277 w 484"/>
                <a:gd name="T15" fmla="*/ 14 h 241"/>
                <a:gd name="T16" fmla="*/ 312 w 484"/>
                <a:gd name="T17" fmla="*/ 20 h 241"/>
                <a:gd name="T18" fmla="*/ 343 w 484"/>
                <a:gd name="T19" fmla="*/ 30 h 241"/>
                <a:gd name="T20" fmla="*/ 371 w 484"/>
                <a:gd name="T21" fmla="*/ 42 h 241"/>
                <a:gd name="T22" fmla="*/ 400 w 484"/>
                <a:gd name="T23" fmla="*/ 60 h 241"/>
                <a:gd name="T24" fmla="*/ 430 w 484"/>
                <a:gd name="T25" fmla="*/ 86 h 241"/>
                <a:gd name="T26" fmla="*/ 456 w 484"/>
                <a:gd name="T27" fmla="*/ 122 h 241"/>
                <a:gd name="T28" fmla="*/ 470 w 484"/>
                <a:gd name="T29" fmla="*/ 163 h 241"/>
                <a:gd name="T30" fmla="*/ 475 w 484"/>
                <a:gd name="T31" fmla="*/ 209 h 241"/>
                <a:gd name="T32" fmla="*/ 475 w 484"/>
                <a:gd name="T33" fmla="*/ 236 h 241"/>
                <a:gd name="T34" fmla="*/ 480 w 484"/>
                <a:gd name="T35" fmla="*/ 241 h 241"/>
                <a:gd name="T36" fmla="*/ 484 w 484"/>
                <a:gd name="T37" fmla="*/ 204 h 241"/>
                <a:gd name="T38" fmla="*/ 470 w 484"/>
                <a:gd name="T39" fmla="*/ 137 h 241"/>
                <a:gd name="T40" fmla="*/ 432 w 484"/>
                <a:gd name="T41" fmla="*/ 82 h 241"/>
                <a:gd name="T42" fmla="*/ 379 w 484"/>
                <a:gd name="T43" fmla="*/ 40 h 241"/>
                <a:gd name="T44" fmla="*/ 330 w 484"/>
                <a:gd name="T45" fmla="*/ 17 h 241"/>
                <a:gd name="T46" fmla="*/ 286 w 484"/>
                <a:gd name="T47" fmla="*/ 5 h 241"/>
                <a:gd name="T48" fmla="*/ 241 w 484"/>
                <a:gd name="T49" fmla="*/ 0 h 241"/>
                <a:gd name="T50" fmla="*/ 196 w 484"/>
                <a:gd name="T51" fmla="*/ 1 h 241"/>
                <a:gd name="T52" fmla="*/ 151 w 484"/>
                <a:gd name="T53" fmla="*/ 7 h 241"/>
                <a:gd name="T54" fmla="*/ 106 w 484"/>
                <a:gd name="T55" fmla="*/ 16 h 241"/>
                <a:gd name="T56" fmla="*/ 63 w 484"/>
                <a:gd name="T57" fmla="*/ 29 h 241"/>
                <a:gd name="T58" fmla="*/ 21 w 484"/>
                <a:gd name="T59" fmla="*/ 43 h 241"/>
                <a:gd name="T60" fmla="*/ 0 w 484"/>
                <a:gd name="T61" fmla="*/ 54 h 241"/>
                <a:gd name="T62" fmla="*/ 3 w 484"/>
                <a:gd name="T63" fmla="*/ 60 h 241"/>
                <a:gd name="T64" fmla="*/ 5 w 484"/>
                <a:gd name="T65" fmla="*/ 6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4" h="241">
                  <a:moveTo>
                    <a:pt x="5" y="61"/>
                  </a:moveTo>
                  <a:lnTo>
                    <a:pt x="22" y="54"/>
                  </a:lnTo>
                  <a:lnTo>
                    <a:pt x="40" y="48"/>
                  </a:lnTo>
                  <a:lnTo>
                    <a:pt x="58" y="42"/>
                  </a:lnTo>
                  <a:lnTo>
                    <a:pt x="75" y="37"/>
                  </a:lnTo>
                  <a:lnTo>
                    <a:pt x="94" y="31"/>
                  </a:lnTo>
                  <a:lnTo>
                    <a:pt x="111" y="26"/>
                  </a:lnTo>
                  <a:lnTo>
                    <a:pt x="129" y="23"/>
                  </a:lnTo>
                  <a:lnTo>
                    <a:pt x="148" y="18"/>
                  </a:lnTo>
                  <a:lnTo>
                    <a:pt x="166" y="16"/>
                  </a:lnTo>
                  <a:lnTo>
                    <a:pt x="185" y="14"/>
                  </a:lnTo>
                  <a:lnTo>
                    <a:pt x="203" y="11"/>
                  </a:lnTo>
                  <a:lnTo>
                    <a:pt x="222" y="11"/>
                  </a:lnTo>
                  <a:lnTo>
                    <a:pt x="240" y="11"/>
                  </a:lnTo>
                  <a:lnTo>
                    <a:pt x="259" y="12"/>
                  </a:lnTo>
                  <a:lnTo>
                    <a:pt x="277" y="14"/>
                  </a:lnTo>
                  <a:lnTo>
                    <a:pt x="295" y="17"/>
                  </a:lnTo>
                  <a:lnTo>
                    <a:pt x="312" y="20"/>
                  </a:lnTo>
                  <a:lnTo>
                    <a:pt x="326" y="24"/>
                  </a:lnTo>
                  <a:lnTo>
                    <a:pt x="343" y="30"/>
                  </a:lnTo>
                  <a:lnTo>
                    <a:pt x="358" y="35"/>
                  </a:lnTo>
                  <a:lnTo>
                    <a:pt x="371" y="42"/>
                  </a:lnTo>
                  <a:lnTo>
                    <a:pt x="386" y="52"/>
                  </a:lnTo>
                  <a:lnTo>
                    <a:pt x="400" y="60"/>
                  </a:lnTo>
                  <a:lnTo>
                    <a:pt x="413" y="70"/>
                  </a:lnTo>
                  <a:lnTo>
                    <a:pt x="430" y="86"/>
                  </a:lnTo>
                  <a:lnTo>
                    <a:pt x="444" y="103"/>
                  </a:lnTo>
                  <a:lnTo>
                    <a:pt x="456" y="122"/>
                  </a:lnTo>
                  <a:lnTo>
                    <a:pt x="465" y="141"/>
                  </a:lnTo>
                  <a:lnTo>
                    <a:pt x="470" y="163"/>
                  </a:lnTo>
                  <a:lnTo>
                    <a:pt x="474" y="186"/>
                  </a:lnTo>
                  <a:lnTo>
                    <a:pt x="475" y="209"/>
                  </a:lnTo>
                  <a:lnTo>
                    <a:pt x="475" y="234"/>
                  </a:lnTo>
                  <a:lnTo>
                    <a:pt x="475" y="236"/>
                  </a:lnTo>
                  <a:lnTo>
                    <a:pt x="477" y="238"/>
                  </a:lnTo>
                  <a:lnTo>
                    <a:pt x="480" y="241"/>
                  </a:lnTo>
                  <a:lnTo>
                    <a:pt x="481" y="241"/>
                  </a:lnTo>
                  <a:lnTo>
                    <a:pt x="484" y="204"/>
                  </a:lnTo>
                  <a:lnTo>
                    <a:pt x="481" y="168"/>
                  </a:lnTo>
                  <a:lnTo>
                    <a:pt x="470" y="137"/>
                  </a:lnTo>
                  <a:lnTo>
                    <a:pt x="453" y="107"/>
                  </a:lnTo>
                  <a:lnTo>
                    <a:pt x="432" y="82"/>
                  </a:lnTo>
                  <a:lnTo>
                    <a:pt x="407" y="58"/>
                  </a:lnTo>
                  <a:lnTo>
                    <a:pt x="379" y="40"/>
                  </a:lnTo>
                  <a:lnTo>
                    <a:pt x="351" y="25"/>
                  </a:lnTo>
                  <a:lnTo>
                    <a:pt x="330" y="17"/>
                  </a:lnTo>
                  <a:lnTo>
                    <a:pt x="308" y="10"/>
                  </a:lnTo>
                  <a:lnTo>
                    <a:pt x="286" y="5"/>
                  </a:lnTo>
                  <a:lnTo>
                    <a:pt x="264" y="2"/>
                  </a:lnTo>
                  <a:lnTo>
                    <a:pt x="241" y="0"/>
                  </a:lnTo>
                  <a:lnTo>
                    <a:pt x="219" y="0"/>
                  </a:lnTo>
                  <a:lnTo>
                    <a:pt x="196" y="1"/>
                  </a:lnTo>
                  <a:lnTo>
                    <a:pt x="174" y="3"/>
                  </a:lnTo>
                  <a:lnTo>
                    <a:pt x="151" y="7"/>
                  </a:lnTo>
                  <a:lnTo>
                    <a:pt x="128" y="10"/>
                  </a:lnTo>
                  <a:lnTo>
                    <a:pt x="106" y="16"/>
                  </a:lnTo>
                  <a:lnTo>
                    <a:pt x="85" y="22"/>
                  </a:lnTo>
                  <a:lnTo>
                    <a:pt x="63" y="29"/>
                  </a:lnTo>
                  <a:lnTo>
                    <a:pt x="42" y="35"/>
                  </a:lnTo>
                  <a:lnTo>
                    <a:pt x="21" y="43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3" y="60"/>
                  </a:lnTo>
                  <a:lnTo>
                    <a:pt x="5" y="61"/>
                  </a:lnTo>
                  <a:lnTo>
                    <a:pt x="5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48"/>
            <p:cNvSpPr>
              <a:spLocks/>
            </p:cNvSpPr>
            <p:nvPr/>
          </p:nvSpPr>
          <p:spPr bwMode="auto">
            <a:xfrm>
              <a:off x="5576888" y="1330325"/>
              <a:ext cx="361950" cy="134938"/>
            </a:xfrm>
            <a:custGeom>
              <a:avLst/>
              <a:gdLst>
                <a:gd name="T0" fmla="*/ 0 w 457"/>
                <a:gd name="T1" fmla="*/ 16 h 171"/>
                <a:gd name="T2" fmla="*/ 1 w 457"/>
                <a:gd name="T3" fmla="*/ 48 h 171"/>
                <a:gd name="T4" fmla="*/ 12 w 457"/>
                <a:gd name="T5" fmla="*/ 77 h 171"/>
                <a:gd name="T6" fmla="*/ 28 w 457"/>
                <a:gd name="T7" fmla="*/ 104 h 171"/>
                <a:gd name="T8" fmla="*/ 50 w 457"/>
                <a:gd name="T9" fmla="*/ 129 h 171"/>
                <a:gd name="T10" fmla="*/ 76 w 457"/>
                <a:gd name="T11" fmla="*/ 143 h 171"/>
                <a:gd name="T12" fmla="*/ 104 w 457"/>
                <a:gd name="T13" fmla="*/ 144 h 171"/>
                <a:gd name="T14" fmla="*/ 132 w 457"/>
                <a:gd name="T15" fmla="*/ 134 h 171"/>
                <a:gd name="T16" fmla="*/ 165 w 457"/>
                <a:gd name="T17" fmla="*/ 112 h 171"/>
                <a:gd name="T18" fmla="*/ 202 w 457"/>
                <a:gd name="T19" fmla="*/ 89 h 171"/>
                <a:gd name="T20" fmla="*/ 240 w 457"/>
                <a:gd name="T21" fmla="*/ 69 h 171"/>
                <a:gd name="T22" fmla="*/ 280 w 457"/>
                <a:gd name="T23" fmla="*/ 55 h 171"/>
                <a:gd name="T24" fmla="*/ 326 w 457"/>
                <a:gd name="T25" fmla="*/ 52 h 171"/>
                <a:gd name="T26" fmla="*/ 371 w 457"/>
                <a:gd name="T27" fmla="*/ 68 h 171"/>
                <a:gd name="T28" fmla="*/ 407 w 457"/>
                <a:gd name="T29" fmla="*/ 103 h 171"/>
                <a:gd name="T30" fmla="*/ 438 w 457"/>
                <a:gd name="T31" fmla="*/ 145 h 171"/>
                <a:gd name="T32" fmla="*/ 453 w 457"/>
                <a:gd name="T33" fmla="*/ 169 h 171"/>
                <a:gd name="T34" fmla="*/ 457 w 457"/>
                <a:gd name="T35" fmla="*/ 171 h 171"/>
                <a:gd name="T36" fmla="*/ 444 w 457"/>
                <a:gd name="T37" fmla="*/ 144 h 171"/>
                <a:gd name="T38" fmla="*/ 413 w 457"/>
                <a:gd name="T39" fmla="*/ 99 h 171"/>
                <a:gd name="T40" fmla="*/ 374 w 457"/>
                <a:gd name="T41" fmla="*/ 63 h 171"/>
                <a:gd name="T42" fmla="*/ 327 w 457"/>
                <a:gd name="T43" fmla="*/ 44 h 171"/>
                <a:gd name="T44" fmla="*/ 287 w 457"/>
                <a:gd name="T45" fmla="*/ 43 h 171"/>
                <a:gd name="T46" fmla="*/ 257 w 457"/>
                <a:gd name="T47" fmla="*/ 51 h 171"/>
                <a:gd name="T48" fmla="*/ 228 w 457"/>
                <a:gd name="T49" fmla="*/ 63 h 171"/>
                <a:gd name="T50" fmla="*/ 200 w 457"/>
                <a:gd name="T51" fmla="*/ 78 h 171"/>
                <a:gd name="T52" fmla="*/ 179 w 457"/>
                <a:gd name="T53" fmla="*/ 91 h 171"/>
                <a:gd name="T54" fmla="*/ 163 w 457"/>
                <a:gd name="T55" fmla="*/ 101 h 171"/>
                <a:gd name="T56" fmla="*/ 147 w 457"/>
                <a:gd name="T57" fmla="*/ 113 h 171"/>
                <a:gd name="T58" fmla="*/ 129 w 457"/>
                <a:gd name="T59" fmla="*/ 123 h 171"/>
                <a:gd name="T60" fmla="*/ 97 w 457"/>
                <a:gd name="T61" fmla="*/ 136 h 171"/>
                <a:gd name="T62" fmla="*/ 52 w 457"/>
                <a:gd name="T63" fmla="*/ 124 h 171"/>
                <a:gd name="T64" fmla="*/ 20 w 457"/>
                <a:gd name="T65" fmla="*/ 85 h 171"/>
                <a:gd name="T66" fmla="*/ 6 w 457"/>
                <a:gd name="T67" fmla="*/ 32 h 171"/>
                <a:gd name="T68" fmla="*/ 8 w 457"/>
                <a:gd name="T69" fmla="*/ 4 h 171"/>
                <a:gd name="T70" fmla="*/ 5 w 457"/>
                <a:gd name="T71" fmla="*/ 0 h 171"/>
                <a:gd name="T72" fmla="*/ 4 w 457"/>
                <a:gd name="T7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7" h="171">
                  <a:moveTo>
                    <a:pt x="4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" y="48"/>
                  </a:lnTo>
                  <a:lnTo>
                    <a:pt x="6" y="63"/>
                  </a:lnTo>
                  <a:lnTo>
                    <a:pt x="12" y="77"/>
                  </a:lnTo>
                  <a:lnTo>
                    <a:pt x="19" y="91"/>
                  </a:lnTo>
                  <a:lnTo>
                    <a:pt x="28" y="104"/>
                  </a:lnTo>
                  <a:lnTo>
                    <a:pt x="37" y="116"/>
                  </a:lnTo>
                  <a:lnTo>
                    <a:pt x="50" y="129"/>
                  </a:lnTo>
                  <a:lnTo>
                    <a:pt x="64" y="138"/>
                  </a:lnTo>
                  <a:lnTo>
                    <a:pt x="76" y="143"/>
                  </a:lnTo>
                  <a:lnTo>
                    <a:pt x="90" y="145"/>
                  </a:lnTo>
                  <a:lnTo>
                    <a:pt x="104" y="144"/>
                  </a:lnTo>
                  <a:lnTo>
                    <a:pt x="118" y="139"/>
                  </a:lnTo>
                  <a:lnTo>
                    <a:pt x="132" y="134"/>
                  </a:lnTo>
                  <a:lnTo>
                    <a:pt x="147" y="124"/>
                  </a:lnTo>
                  <a:lnTo>
                    <a:pt x="165" y="112"/>
                  </a:lnTo>
                  <a:lnTo>
                    <a:pt x="183" y="100"/>
                  </a:lnTo>
                  <a:lnTo>
                    <a:pt x="202" y="89"/>
                  </a:lnTo>
                  <a:lnTo>
                    <a:pt x="220" y="78"/>
                  </a:lnTo>
                  <a:lnTo>
                    <a:pt x="240" y="69"/>
                  </a:lnTo>
                  <a:lnTo>
                    <a:pt x="260" y="61"/>
                  </a:lnTo>
                  <a:lnTo>
                    <a:pt x="280" y="55"/>
                  </a:lnTo>
                  <a:lnTo>
                    <a:pt x="301" y="52"/>
                  </a:lnTo>
                  <a:lnTo>
                    <a:pt x="326" y="52"/>
                  </a:lnTo>
                  <a:lnTo>
                    <a:pt x="349" y="58"/>
                  </a:lnTo>
                  <a:lnTo>
                    <a:pt x="371" y="68"/>
                  </a:lnTo>
                  <a:lnTo>
                    <a:pt x="390" y="83"/>
                  </a:lnTo>
                  <a:lnTo>
                    <a:pt x="407" y="103"/>
                  </a:lnTo>
                  <a:lnTo>
                    <a:pt x="423" y="123"/>
                  </a:lnTo>
                  <a:lnTo>
                    <a:pt x="438" y="145"/>
                  </a:lnTo>
                  <a:lnTo>
                    <a:pt x="452" y="167"/>
                  </a:lnTo>
                  <a:lnTo>
                    <a:pt x="453" y="169"/>
                  </a:lnTo>
                  <a:lnTo>
                    <a:pt x="455" y="171"/>
                  </a:lnTo>
                  <a:lnTo>
                    <a:pt x="457" y="171"/>
                  </a:lnTo>
                  <a:lnTo>
                    <a:pt x="457" y="168"/>
                  </a:lnTo>
                  <a:lnTo>
                    <a:pt x="444" y="144"/>
                  </a:lnTo>
                  <a:lnTo>
                    <a:pt x="429" y="120"/>
                  </a:lnTo>
                  <a:lnTo>
                    <a:pt x="413" y="99"/>
                  </a:lnTo>
                  <a:lnTo>
                    <a:pt x="394" y="80"/>
                  </a:lnTo>
                  <a:lnTo>
                    <a:pt x="374" y="63"/>
                  </a:lnTo>
                  <a:lnTo>
                    <a:pt x="352" y="51"/>
                  </a:lnTo>
                  <a:lnTo>
                    <a:pt x="327" y="44"/>
                  </a:lnTo>
                  <a:lnTo>
                    <a:pt x="302" y="42"/>
                  </a:lnTo>
                  <a:lnTo>
                    <a:pt x="287" y="43"/>
                  </a:lnTo>
                  <a:lnTo>
                    <a:pt x="272" y="46"/>
                  </a:lnTo>
                  <a:lnTo>
                    <a:pt x="257" y="51"/>
                  </a:lnTo>
                  <a:lnTo>
                    <a:pt x="242" y="57"/>
                  </a:lnTo>
                  <a:lnTo>
                    <a:pt x="228" y="63"/>
                  </a:lnTo>
                  <a:lnTo>
                    <a:pt x="213" y="70"/>
                  </a:lnTo>
                  <a:lnTo>
                    <a:pt x="200" y="78"/>
                  </a:lnTo>
                  <a:lnTo>
                    <a:pt x="187" y="86"/>
                  </a:lnTo>
                  <a:lnTo>
                    <a:pt x="179" y="91"/>
                  </a:lnTo>
                  <a:lnTo>
                    <a:pt x="171" y="97"/>
                  </a:lnTo>
                  <a:lnTo>
                    <a:pt x="163" y="101"/>
                  </a:lnTo>
                  <a:lnTo>
                    <a:pt x="155" y="107"/>
                  </a:lnTo>
                  <a:lnTo>
                    <a:pt x="147" y="113"/>
                  </a:lnTo>
                  <a:lnTo>
                    <a:pt x="139" y="118"/>
                  </a:lnTo>
                  <a:lnTo>
                    <a:pt x="129" y="123"/>
                  </a:lnTo>
                  <a:lnTo>
                    <a:pt x="121" y="128"/>
                  </a:lnTo>
                  <a:lnTo>
                    <a:pt x="97" y="136"/>
                  </a:lnTo>
                  <a:lnTo>
                    <a:pt x="74" y="135"/>
                  </a:lnTo>
                  <a:lnTo>
                    <a:pt x="52" y="124"/>
                  </a:lnTo>
                  <a:lnTo>
                    <a:pt x="35" y="107"/>
                  </a:lnTo>
                  <a:lnTo>
                    <a:pt x="20" y="85"/>
                  </a:lnTo>
                  <a:lnTo>
                    <a:pt x="11" y="60"/>
                  </a:lnTo>
                  <a:lnTo>
                    <a:pt x="6" y="32"/>
                  </a:lnTo>
                  <a:lnTo>
                    <a:pt x="10" y="6"/>
                  </a:lnTo>
                  <a:lnTo>
                    <a:pt x="8" y="4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49"/>
            <p:cNvSpPr>
              <a:spLocks/>
            </p:cNvSpPr>
            <p:nvPr/>
          </p:nvSpPr>
          <p:spPr bwMode="auto">
            <a:xfrm>
              <a:off x="5938838" y="1454150"/>
              <a:ext cx="26987" cy="15875"/>
            </a:xfrm>
            <a:custGeom>
              <a:avLst/>
              <a:gdLst>
                <a:gd name="T0" fmla="*/ 1 w 33"/>
                <a:gd name="T1" fmla="*/ 10 h 19"/>
                <a:gd name="T2" fmla="*/ 4 w 33"/>
                <a:gd name="T3" fmla="*/ 14 h 19"/>
                <a:gd name="T4" fmla="*/ 8 w 33"/>
                <a:gd name="T5" fmla="*/ 17 h 19"/>
                <a:gd name="T6" fmla="*/ 11 w 33"/>
                <a:gd name="T7" fmla="*/ 18 h 19"/>
                <a:gd name="T8" fmla="*/ 16 w 33"/>
                <a:gd name="T9" fmla="*/ 19 h 19"/>
                <a:gd name="T10" fmla="*/ 22 w 33"/>
                <a:gd name="T11" fmla="*/ 19 h 19"/>
                <a:gd name="T12" fmla="*/ 26 w 33"/>
                <a:gd name="T13" fmla="*/ 16 h 19"/>
                <a:gd name="T14" fmla="*/ 31 w 33"/>
                <a:gd name="T15" fmla="*/ 11 h 19"/>
                <a:gd name="T16" fmla="*/ 33 w 33"/>
                <a:gd name="T17" fmla="*/ 7 h 19"/>
                <a:gd name="T18" fmla="*/ 33 w 33"/>
                <a:gd name="T19" fmla="*/ 5 h 19"/>
                <a:gd name="T20" fmla="*/ 32 w 33"/>
                <a:gd name="T21" fmla="*/ 2 h 19"/>
                <a:gd name="T22" fmla="*/ 30 w 33"/>
                <a:gd name="T23" fmla="*/ 0 h 19"/>
                <a:gd name="T24" fmla="*/ 28 w 33"/>
                <a:gd name="T25" fmla="*/ 0 h 19"/>
                <a:gd name="T26" fmla="*/ 25 w 33"/>
                <a:gd name="T27" fmla="*/ 2 h 19"/>
                <a:gd name="T28" fmla="*/ 23 w 33"/>
                <a:gd name="T29" fmla="*/ 6 h 19"/>
                <a:gd name="T30" fmla="*/ 19 w 33"/>
                <a:gd name="T31" fmla="*/ 8 h 19"/>
                <a:gd name="T32" fmla="*/ 16 w 33"/>
                <a:gd name="T33" fmla="*/ 10 h 19"/>
                <a:gd name="T34" fmla="*/ 12 w 33"/>
                <a:gd name="T35" fmla="*/ 11 h 19"/>
                <a:gd name="T36" fmla="*/ 9 w 33"/>
                <a:gd name="T37" fmla="*/ 11 h 19"/>
                <a:gd name="T38" fmla="*/ 4 w 33"/>
                <a:gd name="T39" fmla="*/ 10 h 19"/>
                <a:gd name="T40" fmla="*/ 1 w 33"/>
                <a:gd name="T41" fmla="*/ 7 h 19"/>
                <a:gd name="T42" fmla="*/ 0 w 33"/>
                <a:gd name="T43" fmla="*/ 6 h 19"/>
                <a:gd name="T44" fmla="*/ 0 w 33"/>
                <a:gd name="T45" fmla="*/ 7 h 19"/>
                <a:gd name="T46" fmla="*/ 0 w 33"/>
                <a:gd name="T47" fmla="*/ 9 h 19"/>
                <a:gd name="T48" fmla="*/ 1 w 33"/>
                <a:gd name="T49" fmla="*/ 10 h 19"/>
                <a:gd name="T50" fmla="*/ 1 w 33"/>
                <a:gd name="T51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19">
                  <a:moveTo>
                    <a:pt x="1" y="10"/>
                  </a:moveTo>
                  <a:lnTo>
                    <a:pt x="4" y="14"/>
                  </a:lnTo>
                  <a:lnTo>
                    <a:pt x="8" y="17"/>
                  </a:lnTo>
                  <a:lnTo>
                    <a:pt x="11" y="18"/>
                  </a:lnTo>
                  <a:lnTo>
                    <a:pt x="16" y="19"/>
                  </a:lnTo>
                  <a:lnTo>
                    <a:pt x="22" y="19"/>
                  </a:lnTo>
                  <a:lnTo>
                    <a:pt x="26" y="16"/>
                  </a:lnTo>
                  <a:lnTo>
                    <a:pt x="31" y="11"/>
                  </a:lnTo>
                  <a:lnTo>
                    <a:pt x="33" y="7"/>
                  </a:lnTo>
                  <a:lnTo>
                    <a:pt x="33" y="5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5" y="2"/>
                  </a:lnTo>
                  <a:lnTo>
                    <a:pt x="23" y="6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12" y="11"/>
                  </a:lnTo>
                  <a:lnTo>
                    <a:pt x="9" y="11"/>
                  </a:lnTo>
                  <a:lnTo>
                    <a:pt x="4" y="10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50"/>
            <p:cNvSpPr>
              <a:spLocks/>
            </p:cNvSpPr>
            <p:nvPr/>
          </p:nvSpPr>
          <p:spPr bwMode="auto">
            <a:xfrm>
              <a:off x="5932488" y="1470025"/>
              <a:ext cx="6350" cy="20638"/>
            </a:xfrm>
            <a:custGeom>
              <a:avLst/>
              <a:gdLst>
                <a:gd name="T0" fmla="*/ 6 w 10"/>
                <a:gd name="T1" fmla="*/ 0 h 27"/>
                <a:gd name="T2" fmla="*/ 4 w 10"/>
                <a:gd name="T3" fmla="*/ 4 h 27"/>
                <a:gd name="T4" fmla="*/ 2 w 10"/>
                <a:gd name="T5" fmla="*/ 7 h 27"/>
                <a:gd name="T6" fmla="*/ 0 w 10"/>
                <a:gd name="T7" fmla="*/ 11 h 27"/>
                <a:gd name="T8" fmla="*/ 0 w 10"/>
                <a:gd name="T9" fmla="*/ 15 h 27"/>
                <a:gd name="T10" fmla="*/ 2 w 10"/>
                <a:gd name="T11" fmla="*/ 19 h 27"/>
                <a:gd name="T12" fmla="*/ 4 w 10"/>
                <a:gd name="T13" fmla="*/ 22 h 27"/>
                <a:gd name="T14" fmla="*/ 6 w 10"/>
                <a:gd name="T15" fmla="*/ 26 h 27"/>
                <a:gd name="T16" fmla="*/ 10 w 10"/>
                <a:gd name="T17" fmla="*/ 27 h 27"/>
                <a:gd name="T18" fmla="*/ 10 w 10"/>
                <a:gd name="T19" fmla="*/ 26 h 27"/>
                <a:gd name="T20" fmla="*/ 10 w 10"/>
                <a:gd name="T21" fmla="*/ 25 h 27"/>
                <a:gd name="T22" fmla="*/ 9 w 10"/>
                <a:gd name="T23" fmla="*/ 23 h 27"/>
                <a:gd name="T24" fmla="*/ 7 w 10"/>
                <a:gd name="T25" fmla="*/ 22 h 27"/>
                <a:gd name="T26" fmla="*/ 6 w 10"/>
                <a:gd name="T27" fmla="*/ 21 h 27"/>
                <a:gd name="T28" fmla="*/ 5 w 10"/>
                <a:gd name="T29" fmla="*/ 20 h 27"/>
                <a:gd name="T30" fmla="*/ 4 w 10"/>
                <a:gd name="T31" fmla="*/ 19 h 27"/>
                <a:gd name="T32" fmla="*/ 4 w 10"/>
                <a:gd name="T33" fmla="*/ 18 h 27"/>
                <a:gd name="T34" fmla="*/ 4 w 10"/>
                <a:gd name="T35" fmla="*/ 16 h 27"/>
                <a:gd name="T36" fmla="*/ 4 w 10"/>
                <a:gd name="T37" fmla="*/ 15 h 27"/>
                <a:gd name="T38" fmla="*/ 4 w 10"/>
                <a:gd name="T39" fmla="*/ 14 h 27"/>
                <a:gd name="T40" fmla="*/ 4 w 10"/>
                <a:gd name="T41" fmla="*/ 13 h 27"/>
                <a:gd name="T42" fmla="*/ 5 w 10"/>
                <a:gd name="T43" fmla="*/ 11 h 27"/>
                <a:gd name="T44" fmla="*/ 7 w 10"/>
                <a:gd name="T45" fmla="*/ 8 h 27"/>
                <a:gd name="T46" fmla="*/ 9 w 10"/>
                <a:gd name="T47" fmla="*/ 7 h 27"/>
                <a:gd name="T48" fmla="*/ 10 w 10"/>
                <a:gd name="T49" fmla="*/ 5 h 27"/>
                <a:gd name="T50" fmla="*/ 10 w 10"/>
                <a:gd name="T51" fmla="*/ 4 h 27"/>
                <a:gd name="T52" fmla="*/ 9 w 10"/>
                <a:gd name="T53" fmla="*/ 1 h 27"/>
                <a:gd name="T54" fmla="*/ 7 w 10"/>
                <a:gd name="T55" fmla="*/ 0 h 27"/>
                <a:gd name="T56" fmla="*/ 6 w 10"/>
                <a:gd name="T57" fmla="*/ 0 h 27"/>
                <a:gd name="T58" fmla="*/ 6 w 10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" h="27">
                  <a:moveTo>
                    <a:pt x="6" y="0"/>
                  </a:moveTo>
                  <a:lnTo>
                    <a:pt x="4" y="4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5" y="11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51"/>
            <p:cNvSpPr>
              <a:spLocks/>
            </p:cNvSpPr>
            <p:nvPr/>
          </p:nvSpPr>
          <p:spPr bwMode="auto">
            <a:xfrm>
              <a:off x="5938838" y="1482725"/>
              <a:ext cx="11112" cy="11113"/>
            </a:xfrm>
            <a:custGeom>
              <a:avLst/>
              <a:gdLst>
                <a:gd name="T0" fmla="*/ 4 w 13"/>
                <a:gd name="T1" fmla="*/ 14 h 14"/>
                <a:gd name="T2" fmla="*/ 6 w 13"/>
                <a:gd name="T3" fmla="*/ 12 h 14"/>
                <a:gd name="T4" fmla="*/ 9 w 13"/>
                <a:gd name="T5" fmla="*/ 10 h 14"/>
                <a:gd name="T6" fmla="*/ 12 w 13"/>
                <a:gd name="T7" fmla="*/ 7 h 14"/>
                <a:gd name="T8" fmla="*/ 13 w 13"/>
                <a:gd name="T9" fmla="*/ 5 h 14"/>
                <a:gd name="T10" fmla="*/ 13 w 13"/>
                <a:gd name="T11" fmla="*/ 4 h 14"/>
                <a:gd name="T12" fmla="*/ 12 w 13"/>
                <a:gd name="T13" fmla="*/ 3 h 14"/>
                <a:gd name="T14" fmla="*/ 11 w 13"/>
                <a:gd name="T15" fmla="*/ 0 h 14"/>
                <a:gd name="T16" fmla="*/ 10 w 13"/>
                <a:gd name="T17" fmla="*/ 0 h 14"/>
                <a:gd name="T18" fmla="*/ 8 w 13"/>
                <a:gd name="T19" fmla="*/ 2 h 14"/>
                <a:gd name="T20" fmla="*/ 5 w 13"/>
                <a:gd name="T21" fmla="*/ 4 h 14"/>
                <a:gd name="T22" fmla="*/ 2 w 13"/>
                <a:gd name="T23" fmla="*/ 6 h 14"/>
                <a:gd name="T24" fmla="*/ 0 w 13"/>
                <a:gd name="T25" fmla="*/ 9 h 14"/>
                <a:gd name="T26" fmla="*/ 0 w 13"/>
                <a:gd name="T27" fmla="*/ 10 h 14"/>
                <a:gd name="T28" fmla="*/ 1 w 13"/>
                <a:gd name="T29" fmla="*/ 12 h 14"/>
                <a:gd name="T30" fmla="*/ 3 w 13"/>
                <a:gd name="T31" fmla="*/ 14 h 14"/>
                <a:gd name="T32" fmla="*/ 4 w 13"/>
                <a:gd name="T33" fmla="*/ 14 h 14"/>
                <a:gd name="T34" fmla="*/ 4 w 13"/>
                <a:gd name="T3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4">
                  <a:moveTo>
                    <a:pt x="4" y="14"/>
                  </a:moveTo>
                  <a:lnTo>
                    <a:pt x="6" y="12"/>
                  </a:lnTo>
                  <a:lnTo>
                    <a:pt x="9" y="10"/>
                  </a:lnTo>
                  <a:lnTo>
                    <a:pt x="12" y="7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52"/>
            <p:cNvSpPr>
              <a:spLocks/>
            </p:cNvSpPr>
            <p:nvPr/>
          </p:nvSpPr>
          <p:spPr bwMode="auto">
            <a:xfrm>
              <a:off x="5943600" y="1474788"/>
              <a:ext cx="20637" cy="23813"/>
            </a:xfrm>
            <a:custGeom>
              <a:avLst/>
              <a:gdLst>
                <a:gd name="T0" fmla="*/ 3 w 27"/>
                <a:gd name="T1" fmla="*/ 28 h 29"/>
                <a:gd name="T2" fmla="*/ 7 w 27"/>
                <a:gd name="T3" fmla="*/ 29 h 29"/>
                <a:gd name="T4" fmla="*/ 13 w 27"/>
                <a:gd name="T5" fmla="*/ 29 h 29"/>
                <a:gd name="T6" fmla="*/ 18 w 27"/>
                <a:gd name="T7" fmla="*/ 28 h 29"/>
                <a:gd name="T8" fmla="*/ 22 w 27"/>
                <a:gd name="T9" fmla="*/ 26 h 29"/>
                <a:gd name="T10" fmla="*/ 24 w 27"/>
                <a:gd name="T11" fmla="*/ 21 h 29"/>
                <a:gd name="T12" fmla="*/ 27 w 27"/>
                <a:gd name="T13" fmla="*/ 16 h 29"/>
                <a:gd name="T14" fmla="*/ 27 w 27"/>
                <a:gd name="T15" fmla="*/ 11 h 29"/>
                <a:gd name="T16" fmla="*/ 26 w 27"/>
                <a:gd name="T17" fmla="*/ 5 h 29"/>
                <a:gd name="T18" fmla="*/ 26 w 27"/>
                <a:gd name="T19" fmla="*/ 4 h 29"/>
                <a:gd name="T20" fmla="*/ 24 w 27"/>
                <a:gd name="T21" fmla="*/ 1 h 29"/>
                <a:gd name="T22" fmla="*/ 22 w 27"/>
                <a:gd name="T23" fmla="*/ 0 h 29"/>
                <a:gd name="T24" fmla="*/ 22 w 27"/>
                <a:gd name="T25" fmla="*/ 1 h 29"/>
                <a:gd name="T26" fmla="*/ 22 w 27"/>
                <a:gd name="T27" fmla="*/ 6 h 29"/>
                <a:gd name="T28" fmla="*/ 21 w 27"/>
                <a:gd name="T29" fmla="*/ 11 h 29"/>
                <a:gd name="T30" fmla="*/ 20 w 27"/>
                <a:gd name="T31" fmla="*/ 15 h 29"/>
                <a:gd name="T32" fmla="*/ 18 w 27"/>
                <a:gd name="T33" fmla="*/ 19 h 29"/>
                <a:gd name="T34" fmla="*/ 14 w 27"/>
                <a:gd name="T35" fmla="*/ 22 h 29"/>
                <a:gd name="T36" fmla="*/ 9 w 27"/>
                <a:gd name="T37" fmla="*/ 23 h 29"/>
                <a:gd name="T38" fmla="*/ 5 w 27"/>
                <a:gd name="T39" fmla="*/ 23 h 29"/>
                <a:gd name="T40" fmla="*/ 0 w 27"/>
                <a:gd name="T41" fmla="*/ 23 h 29"/>
                <a:gd name="T42" fmla="*/ 0 w 27"/>
                <a:gd name="T43" fmla="*/ 23 h 29"/>
                <a:gd name="T44" fmla="*/ 0 w 27"/>
                <a:gd name="T45" fmla="*/ 26 h 29"/>
                <a:gd name="T46" fmla="*/ 1 w 27"/>
                <a:gd name="T47" fmla="*/ 27 h 29"/>
                <a:gd name="T48" fmla="*/ 3 w 27"/>
                <a:gd name="T49" fmla="*/ 28 h 29"/>
                <a:gd name="T50" fmla="*/ 3 w 27"/>
                <a:gd name="T51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29">
                  <a:moveTo>
                    <a:pt x="3" y="28"/>
                  </a:moveTo>
                  <a:lnTo>
                    <a:pt x="7" y="29"/>
                  </a:lnTo>
                  <a:lnTo>
                    <a:pt x="13" y="29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1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6"/>
                  </a:lnTo>
                  <a:lnTo>
                    <a:pt x="21" y="11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4" y="22"/>
                  </a:lnTo>
                  <a:lnTo>
                    <a:pt x="9" y="23"/>
                  </a:lnTo>
                  <a:lnTo>
                    <a:pt x="5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3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53"/>
            <p:cNvSpPr>
              <a:spLocks/>
            </p:cNvSpPr>
            <p:nvPr/>
          </p:nvSpPr>
          <p:spPr bwMode="auto">
            <a:xfrm>
              <a:off x="5456238" y="1339850"/>
              <a:ext cx="23812" cy="25400"/>
            </a:xfrm>
            <a:custGeom>
              <a:avLst/>
              <a:gdLst>
                <a:gd name="T0" fmla="*/ 6 w 30"/>
                <a:gd name="T1" fmla="*/ 8 h 32"/>
                <a:gd name="T2" fmla="*/ 9 w 30"/>
                <a:gd name="T3" fmla="*/ 8 h 32"/>
                <a:gd name="T4" fmla="*/ 13 w 30"/>
                <a:gd name="T5" fmla="*/ 9 h 32"/>
                <a:gd name="T6" fmla="*/ 16 w 30"/>
                <a:gd name="T7" fmla="*/ 11 h 32"/>
                <a:gd name="T8" fmla="*/ 19 w 30"/>
                <a:gd name="T9" fmla="*/ 14 h 32"/>
                <a:gd name="T10" fmla="*/ 21 w 30"/>
                <a:gd name="T11" fmla="*/ 17 h 32"/>
                <a:gd name="T12" fmla="*/ 22 w 30"/>
                <a:gd name="T13" fmla="*/ 20 h 32"/>
                <a:gd name="T14" fmla="*/ 24 w 30"/>
                <a:gd name="T15" fmla="*/ 24 h 32"/>
                <a:gd name="T16" fmla="*/ 26 w 30"/>
                <a:gd name="T17" fmla="*/ 27 h 32"/>
                <a:gd name="T18" fmla="*/ 27 w 30"/>
                <a:gd name="T19" fmla="*/ 29 h 32"/>
                <a:gd name="T20" fmla="*/ 28 w 30"/>
                <a:gd name="T21" fmla="*/ 31 h 32"/>
                <a:gd name="T22" fmla="*/ 29 w 30"/>
                <a:gd name="T23" fmla="*/ 32 h 32"/>
                <a:gd name="T24" fmla="*/ 30 w 30"/>
                <a:gd name="T25" fmla="*/ 32 h 32"/>
                <a:gd name="T26" fmla="*/ 30 w 30"/>
                <a:gd name="T27" fmla="*/ 30 h 32"/>
                <a:gd name="T28" fmla="*/ 30 w 30"/>
                <a:gd name="T29" fmla="*/ 26 h 32"/>
                <a:gd name="T30" fmla="*/ 29 w 30"/>
                <a:gd name="T31" fmla="*/ 23 h 32"/>
                <a:gd name="T32" fmla="*/ 28 w 30"/>
                <a:gd name="T33" fmla="*/ 20 h 32"/>
                <a:gd name="T34" fmla="*/ 27 w 30"/>
                <a:gd name="T35" fmla="*/ 18 h 32"/>
                <a:gd name="T36" fmla="*/ 24 w 30"/>
                <a:gd name="T37" fmla="*/ 15 h 32"/>
                <a:gd name="T38" fmla="*/ 23 w 30"/>
                <a:gd name="T39" fmla="*/ 12 h 32"/>
                <a:gd name="T40" fmla="*/ 21 w 30"/>
                <a:gd name="T41" fmla="*/ 10 h 32"/>
                <a:gd name="T42" fmla="*/ 16 w 30"/>
                <a:gd name="T43" fmla="*/ 5 h 32"/>
                <a:gd name="T44" fmla="*/ 12 w 30"/>
                <a:gd name="T45" fmla="*/ 3 h 32"/>
                <a:gd name="T46" fmla="*/ 6 w 30"/>
                <a:gd name="T47" fmla="*/ 1 h 32"/>
                <a:gd name="T48" fmla="*/ 0 w 30"/>
                <a:gd name="T49" fmla="*/ 0 h 32"/>
                <a:gd name="T50" fmla="*/ 0 w 30"/>
                <a:gd name="T51" fmla="*/ 1 h 32"/>
                <a:gd name="T52" fmla="*/ 1 w 30"/>
                <a:gd name="T53" fmla="*/ 3 h 32"/>
                <a:gd name="T54" fmla="*/ 4 w 30"/>
                <a:gd name="T55" fmla="*/ 7 h 32"/>
                <a:gd name="T56" fmla="*/ 6 w 30"/>
                <a:gd name="T57" fmla="*/ 8 h 32"/>
                <a:gd name="T58" fmla="*/ 6 w 30"/>
                <a:gd name="T5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" h="32">
                  <a:moveTo>
                    <a:pt x="6" y="8"/>
                  </a:moveTo>
                  <a:lnTo>
                    <a:pt x="9" y="8"/>
                  </a:lnTo>
                  <a:lnTo>
                    <a:pt x="13" y="9"/>
                  </a:lnTo>
                  <a:lnTo>
                    <a:pt x="16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20"/>
                  </a:lnTo>
                  <a:lnTo>
                    <a:pt x="24" y="24"/>
                  </a:lnTo>
                  <a:lnTo>
                    <a:pt x="26" y="27"/>
                  </a:lnTo>
                  <a:lnTo>
                    <a:pt x="27" y="29"/>
                  </a:lnTo>
                  <a:lnTo>
                    <a:pt x="28" y="31"/>
                  </a:lnTo>
                  <a:lnTo>
                    <a:pt x="29" y="32"/>
                  </a:lnTo>
                  <a:lnTo>
                    <a:pt x="30" y="32"/>
                  </a:lnTo>
                  <a:lnTo>
                    <a:pt x="30" y="30"/>
                  </a:lnTo>
                  <a:lnTo>
                    <a:pt x="30" y="26"/>
                  </a:lnTo>
                  <a:lnTo>
                    <a:pt x="29" y="23"/>
                  </a:lnTo>
                  <a:lnTo>
                    <a:pt x="28" y="20"/>
                  </a:lnTo>
                  <a:lnTo>
                    <a:pt x="27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16" y="5"/>
                  </a:lnTo>
                  <a:lnTo>
                    <a:pt x="12" y="3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4" y="7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54"/>
            <p:cNvSpPr>
              <a:spLocks/>
            </p:cNvSpPr>
            <p:nvPr/>
          </p:nvSpPr>
          <p:spPr bwMode="auto">
            <a:xfrm>
              <a:off x="5489575" y="1320800"/>
              <a:ext cx="46037" cy="49213"/>
            </a:xfrm>
            <a:custGeom>
              <a:avLst/>
              <a:gdLst>
                <a:gd name="T0" fmla="*/ 7 w 58"/>
                <a:gd name="T1" fmla="*/ 63 h 63"/>
                <a:gd name="T2" fmla="*/ 13 w 58"/>
                <a:gd name="T3" fmla="*/ 55 h 63"/>
                <a:gd name="T4" fmla="*/ 18 w 58"/>
                <a:gd name="T5" fmla="*/ 48 h 63"/>
                <a:gd name="T6" fmla="*/ 24 w 58"/>
                <a:gd name="T7" fmla="*/ 41 h 63"/>
                <a:gd name="T8" fmla="*/ 30 w 58"/>
                <a:gd name="T9" fmla="*/ 34 h 63"/>
                <a:gd name="T10" fmla="*/ 37 w 58"/>
                <a:gd name="T11" fmla="*/ 27 h 63"/>
                <a:gd name="T12" fmla="*/ 44 w 58"/>
                <a:gd name="T13" fmla="*/ 20 h 63"/>
                <a:gd name="T14" fmla="*/ 51 w 58"/>
                <a:gd name="T15" fmla="*/ 13 h 63"/>
                <a:gd name="T16" fmla="*/ 58 w 58"/>
                <a:gd name="T17" fmla="*/ 6 h 63"/>
                <a:gd name="T18" fmla="*/ 58 w 58"/>
                <a:gd name="T19" fmla="*/ 4 h 63"/>
                <a:gd name="T20" fmla="*/ 56 w 58"/>
                <a:gd name="T21" fmla="*/ 2 h 63"/>
                <a:gd name="T22" fmla="*/ 54 w 58"/>
                <a:gd name="T23" fmla="*/ 0 h 63"/>
                <a:gd name="T24" fmla="*/ 53 w 58"/>
                <a:gd name="T25" fmla="*/ 0 h 63"/>
                <a:gd name="T26" fmla="*/ 45 w 58"/>
                <a:gd name="T27" fmla="*/ 4 h 63"/>
                <a:gd name="T28" fmla="*/ 38 w 58"/>
                <a:gd name="T29" fmla="*/ 10 h 63"/>
                <a:gd name="T30" fmla="*/ 31 w 58"/>
                <a:gd name="T31" fmla="*/ 16 h 63"/>
                <a:gd name="T32" fmla="*/ 25 w 58"/>
                <a:gd name="T33" fmla="*/ 23 h 63"/>
                <a:gd name="T34" fmla="*/ 18 w 58"/>
                <a:gd name="T35" fmla="*/ 31 h 63"/>
                <a:gd name="T36" fmla="*/ 13 w 58"/>
                <a:gd name="T37" fmla="*/ 38 h 63"/>
                <a:gd name="T38" fmla="*/ 6 w 58"/>
                <a:gd name="T39" fmla="*/ 46 h 63"/>
                <a:gd name="T40" fmla="*/ 0 w 58"/>
                <a:gd name="T41" fmla="*/ 54 h 63"/>
                <a:gd name="T42" fmla="*/ 0 w 58"/>
                <a:gd name="T43" fmla="*/ 56 h 63"/>
                <a:gd name="T44" fmla="*/ 2 w 58"/>
                <a:gd name="T45" fmla="*/ 59 h 63"/>
                <a:gd name="T46" fmla="*/ 5 w 58"/>
                <a:gd name="T47" fmla="*/ 63 h 63"/>
                <a:gd name="T48" fmla="*/ 7 w 58"/>
                <a:gd name="T49" fmla="*/ 63 h 63"/>
                <a:gd name="T50" fmla="*/ 7 w 58"/>
                <a:gd name="T5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63">
                  <a:moveTo>
                    <a:pt x="7" y="63"/>
                  </a:moveTo>
                  <a:lnTo>
                    <a:pt x="13" y="55"/>
                  </a:lnTo>
                  <a:lnTo>
                    <a:pt x="18" y="48"/>
                  </a:lnTo>
                  <a:lnTo>
                    <a:pt x="24" y="41"/>
                  </a:lnTo>
                  <a:lnTo>
                    <a:pt x="30" y="34"/>
                  </a:lnTo>
                  <a:lnTo>
                    <a:pt x="37" y="27"/>
                  </a:lnTo>
                  <a:lnTo>
                    <a:pt x="44" y="20"/>
                  </a:lnTo>
                  <a:lnTo>
                    <a:pt x="51" y="13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6" y="2"/>
                  </a:lnTo>
                  <a:lnTo>
                    <a:pt x="54" y="0"/>
                  </a:lnTo>
                  <a:lnTo>
                    <a:pt x="53" y="0"/>
                  </a:lnTo>
                  <a:lnTo>
                    <a:pt x="45" y="4"/>
                  </a:lnTo>
                  <a:lnTo>
                    <a:pt x="38" y="10"/>
                  </a:lnTo>
                  <a:lnTo>
                    <a:pt x="31" y="16"/>
                  </a:lnTo>
                  <a:lnTo>
                    <a:pt x="25" y="23"/>
                  </a:lnTo>
                  <a:lnTo>
                    <a:pt x="18" y="31"/>
                  </a:lnTo>
                  <a:lnTo>
                    <a:pt x="13" y="38"/>
                  </a:lnTo>
                  <a:lnTo>
                    <a:pt x="6" y="46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9"/>
                  </a:lnTo>
                  <a:lnTo>
                    <a:pt x="5" y="63"/>
                  </a:lnTo>
                  <a:lnTo>
                    <a:pt x="7" y="63"/>
                  </a:lnTo>
                  <a:lnTo>
                    <a:pt x="7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55"/>
            <p:cNvSpPr>
              <a:spLocks/>
            </p:cNvSpPr>
            <p:nvPr/>
          </p:nvSpPr>
          <p:spPr bwMode="auto">
            <a:xfrm>
              <a:off x="5522913" y="1292225"/>
              <a:ext cx="90487" cy="23813"/>
            </a:xfrm>
            <a:custGeom>
              <a:avLst/>
              <a:gdLst>
                <a:gd name="T0" fmla="*/ 7 w 115"/>
                <a:gd name="T1" fmla="*/ 30 h 30"/>
                <a:gd name="T2" fmla="*/ 21 w 115"/>
                <a:gd name="T3" fmla="*/ 24 h 30"/>
                <a:gd name="T4" fmla="*/ 34 w 115"/>
                <a:gd name="T5" fmla="*/ 21 h 30"/>
                <a:gd name="T6" fmla="*/ 48 w 115"/>
                <a:gd name="T7" fmla="*/ 17 h 30"/>
                <a:gd name="T8" fmla="*/ 60 w 115"/>
                <a:gd name="T9" fmla="*/ 14 h 30"/>
                <a:gd name="T10" fmla="*/ 74 w 115"/>
                <a:gd name="T11" fmla="*/ 12 h 30"/>
                <a:gd name="T12" fmla="*/ 87 w 115"/>
                <a:gd name="T13" fmla="*/ 10 h 30"/>
                <a:gd name="T14" fmla="*/ 101 w 115"/>
                <a:gd name="T15" fmla="*/ 10 h 30"/>
                <a:gd name="T16" fmla="*/ 115 w 115"/>
                <a:gd name="T17" fmla="*/ 10 h 30"/>
                <a:gd name="T18" fmla="*/ 115 w 115"/>
                <a:gd name="T19" fmla="*/ 9 h 30"/>
                <a:gd name="T20" fmla="*/ 113 w 115"/>
                <a:gd name="T21" fmla="*/ 6 h 30"/>
                <a:gd name="T22" fmla="*/ 111 w 115"/>
                <a:gd name="T23" fmla="*/ 3 h 30"/>
                <a:gd name="T24" fmla="*/ 110 w 115"/>
                <a:gd name="T25" fmla="*/ 2 h 30"/>
                <a:gd name="T26" fmla="*/ 96 w 115"/>
                <a:gd name="T27" fmla="*/ 0 h 30"/>
                <a:gd name="T28" fmla="*/ 82 w 115"/>
                <a:gd name="T29" fmla="*/ 0 h 30"/>
                <a:gd name="T30" fmla="*/ 70 w 115"/>
                <a:gd name="T31" fmla="*/ 1 h 30"/>
                <a:gd name="T32" fmla="*/ 56 w 115"/>
                <a:gd name="T33" fmla="*/ 2 h 30"/>
                <a:gd name="T34" fmla="*/ 42 w 115"/>
                <a:gd name="T35" fmla="*/ 6 h 30"/>
                <a:gd name="T36" fmla="*/ 28 w 115"/>
                <a:gd name="T37" fmla="*/ 10 h 30"/>
                <a:gd name="T38" fmla="*/ 14 w 115"/>
                <a:gd name="T39" fmla="*/ 15 h 30"/>
                <a:gd name="T40" fmla="*/ 2 w 115"/>
                <a:gd name="T41" fmla="*/ 21 h 30"/>
                <a:gd name="T42" fmla="*/ 0 w 115"/>
                <a:gd name="T43" fmla="*/ 23 h 30"/>
                <a:gd name="T44" fmla="*/ 3 w 115"/>
                <a:gd name="T45" fmla="*/ 26 h 30"/>
                <a:gd name="T46" fmla="*/ 5 w 115"/>
                <a:gd name="T47" fmla="*/ 29 h 30"/>
                <a:gd name="T48" fmla="*/ 7 w 115"/>
                <a:gd name="T49" fmla="*/ 30 h 30"/>
                <a:gd name="T50" fmla="*/ 7 w 115"/>
                <a:gd name="T5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30">
                  <a:moveTo>
                    <a:pt x="7" y="30"/>
                  </a:moveTo>
                  <a:lnTo>
                    <a:pt x="21" y="24"/>
                  </a:lnTo>
                  <a:lnTo>
                    <a:pt x="34" y="21"/>
                  </a:lnTo>
                  <a:lnTo>
                    <a:pt x="48" y="17"/>
                  </a:lnTo>
                  <a:lnTo>
                    <a:pt x="60" y="14"/>
                  </a:lnTo>
                  <a:lnTo>
                    <a:pt x="74" y="12"/>
                  </a:lnTo>
                  <a:lnTo>
                    <a:pt x="87" y="10"/>
                  </a:lnTo>
                  <a:lnTo>
                    <a:pt x="101" y="10"/>
                  </a:lnTo>
                  <a:lnTo>
                    <a:pt x="115" y="10"/>
                  </a:lnTo>
                  <a:lnTo>
                    <a:pt x="115" y="9"/>
                  </a:lnTo>
                  <a:lnTo>
                    <a:pt x="113" y="6"/>
                  </a:lnTo>
                  <a:lnTo>
                    <a:pt x="111" y="3"/>
                  </a:lnTo>
                  <a:lnTo>
                    <a:pt x="110" y="2"/>
                  </a:lnTo>
                  <a:lnTo>
                    <a:pt x="96" y="0"/>
                  </a:lnTo>
                  <a:lnTo>
                    <a:pt x="82" y="0"/>
                  </a:lnTo>
                  <a:lnTo>
                    <a:pt x="70" y="1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28" y="10"/>
                  </a:lnTo>
                  <a:lnTo>
                    <a:pt x="14" y="15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7" y="30"/>
                  </a:lnTo>
                  <a:lnTo>
                    <a:pt x="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56"/>
            <p:cNvSpPr>
              <a:spLocks/>
            </p:cNvSpPr>
            <p:nvPr/>
          </p:nvSpPr>
          <p:spPr bwMode="auto">
            <a:xfrm>
              <a:off x="5457825" y="1374775"/>
              <a:ext cx="206375" cy="325438"/>
            </a:xfrm>
            <a:custGeom>
              <a:avLst/>
              <a:gdLst>
                <a:gd name="T0" fmla="*/ 0 w 260"/>
                <a:gd name="T1" fmla="*/ 1 h 410"/>
                <a:gd name="T2" fmla="*/ 1 w 260"/>
                <a:gd name="T3" fmla="*/ 25 h 410"/>
                <a:gd name="T4" fmla="*/ 3 w 260"/>
                <a:gd name="T5" fmla="*/ 50 h 410"/>
                <a:gd name="T6" fmla="*/ 5 w 260"/>
                <a:gd name="T7" fmla="*/ 77 h 410"/>
                <a:gd name="T8" fmla="*/ 9 w 260"/>
                <a:gd name="T9" fmla="*/ 102 h 410"/>
                <a:gd name="T10" fmla="*/ 14 w 260"/>
                <a:gd name="T11" fmla="*/ 126 h 410"/>
                <a:gd name="T12" fmla="*/ 23 w 260"/>
                <a:gd name="T13" fmla="*/ 150 h 410"/>
                <a:gd name="T14" fmla="*/ 35 w 260"/>
                <a:gd name="T15" fmla="*/ 171 h 410"/>
                <a:gd name="T16" fmla="*/ 51 w 260"/>
                <a:gd name="T17" fmla="*/ 190 h 410"/>
                <a:gd name="T18" fmla="*/ 63 w 260"/>
                <a:gd name="T19" fmla="*/ 199 h 410"/>
                <a:gd name="T20" fmla="*/ 74 w 260"/>
                <a:gd name="T21" fmla="*/ 207 h 410"/>
                <a:gd name="T22" fmla="*/ 87 w 260"/>
                <a:gd name="T23" fmla="*/ 215 h 410"/>
                <a:gd name="T24" fmla="*/ 100 w 260"/>
                <a:gd name="T25" fmla="*/ 222 h 410"/>
                <a:gd name="T26" fmla="*/ 112 w 260"/>
                <a:gd name="T27" fmla="*/ 228 h 410"/>
                <a:gd name="T28" fmla="*/ 125 w 260"/>
                <a:gd name="T29" fmla="*/ 235 h 410"/>
                <a:gd name="T30" fmla="*/ 138 w 260"/>
                <a:gd name="T31" fmla="*/ 241 h 410"/>
                <a:gd name="T32" fmla="*/ 150 w 260"/>
                <a:gd name="T33" fmla="*/ 248 h 410"/>
                <a:gd name="T34" fmla="*/ 170 w 260"/>
                <a:gd name="T35" fmla="*/ 261 h 410"/>
                <a:gd name="T36" fmla="*/ 187 w 260"/>
                <a:gd name="T37" fmla="*/ 275 h 410"/>
                <a:gd name="T38" fmla="*/ 203 w 260"/>
                <a:gd name="T39" fmla="*/ 291 h 410"/>
                <a:gd name="T40" fmla="*/ 217 w 260"/>
                <a:gd name="T41" fmla="*/ 308 h 410"/>
                <a:gd name="T42" fmla="*/ 229 w 260"/>
                <a:gd name="T43" fmla="*/ 328 h 410"/>
                <a:gd name="T44" fmla="*/ 237 w 260"/>
                <a:gd name="T45" fmla="*/ 349 h 410"/>
                <a:gd name="T46" fmla="*/ 243 w 260"/>
                <a:gd name="T47" fmla="*/ 373 h 410"/>
                <a:gd name="T48" fmla="*/ 246 w 260"/>
                <a:gd name="T49" fmla="*/ 398 h 410"/>
                <a:gd name="T50" fmla="*/ 248 w 260"/>
                <a:gd name="T51" fmla="*/ 403 h 410"/>
                <a:gd name="T52" fmla="*/ 253 w 260"/>
                <a:gd name="T53" fmla="*/ 407 h 410"/>
                <a:gd name="T54" fmla="*/ 258 w 260"/>
                <a:gd name="T55" fmla="*/ 410 h 410"/>
                <a:gd name="T56" fmla="*/ 260 w 260"/>
                <a:gd name="T57" fmla="*/ 407 h 410"/>
                <a:gd name="T58" fmla="*/ 259 w 260"/>
                <a:gd name="T59" fmla="*/ 379 h 410"/>
                <a:gd name="T60" fmla="*/ 253 w 260"/>
                <a:gd name="T61" fmla="*/ 352 h 410"/>
                <a:gd name="T62" fmla="*/ 241 w 260"/>
                <a:gd name="T63" fmla="*/ 328 h 410"/>
                <a:gd name="T64" fmla="*/ 228 w 260"/>
                <a:gd name="T65" fmla="*/ 305 h 410"/>
                <a:gd name="T66" fmla="*/ 210 w 260"/>
                <a:gd name="T67" fmla="*/ 285 h 410"/>
                <a:gd name="T68" fmla="*/ 191 w 260"/>
                <a:gd name="T69" fmla="*/ 267 h 410"/>
                <a:gd name="T70" fmla="*/ 170 w 260"/>
                <a:gd name="T71" fmla="*/ 250 h 410"/>
                <a:gd name="T72" fmla="*/ 149 w 260"/>
                <a:gd name="T73" fmla="*/ 236 h 410"/>
                <a:gd name="T74" fmla="*/ 131 w 260"/>
                <a:gd name="T75" fmla="*/ 225 h 410"/>
                <a:gd name="T76" fmla="*/ 114 w 260"/>
                <a:gd name="T77" fmla="*/ 216 h 410"/>
                <a:gd name="T78" fmla="*/ 95 w 260"/>
                <a:gd name="T79" fmla="*/ 207 h 410"/>
                <a:gd name="T80" fmla="*/ 78 w 260"/>
                <a:gd name="T81" fmla="*/ 198 h 410"/>
                <a:gd name="T82" fmla="*/ 62 w 260"/>
                <a:gd name="T83" fmla="*/ 186 h 410"/>
                <a:gd name="T84" fmla="*/ 47 w 260"/>
                <a:gd name="T85" fmla="*/ 172 h 410"/>
                <a:gd name="T86" fmla="*/ 34 w 260"/>
                <a:gd name="T87" fmla="*/ 156 h 410"/>
                <a:gd name="T88" fmla="*/ 25 w 260"/>
                <a:gd name="T89" fmla="*/ 135 h 410"/>
                <a:gd name="T90" fmla="*/ 16 w 260"/>
                <a:gd name="T91" fmla="*/ 104 h 410"/>
                <a:gd name="T92" fmla="*/ 11 w 260"/>
                <a:gd name="T93" fmla="*/ 72 h 410"/>
                <a:gd name="T94" fmla="*/ 9 w 260"/>
                <a:gd name="T95" fmla="*/ 38 h 410"/>
                <a:gd name="T96" fmla="*/ 5 w 260"/>
                <a:gd name="T97" fmla="*/ 5 h 410"/>
                <a:gd name="T98" fmla="*/ 4 w 260"/>
                <a:gd name="T99" fmla="*/ 3 h 410"/>
                <a:gd name="T100" fmla="*/ 3 w 260"/>
                <a:gd name="T101" fmla="*/ 1 h 410"/>
                <a:gd name="T102" fmla="*/ 1 w 260"/>
                <a:gd name="T103" fmla="*/ 0 h 410"/>
                <a:gd name="T104" fmla="*/ 0 w 260"/>
                <a:gd name="T105" fmla="*/ 1 h 410"/>
                <a:gd name="T106" fmla="*/ 0 w 260"/>
                <a:gd name="T107" fmla="*/ 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" h="410">
                  <a:moveTo>
                    <a:pt x="0" y="1"/>
                  </a:moveTo>
                  <a:lnTo>
                    <a:pt x="1" y="25"/>
                  </a:lnTo>
                  <a:lnTo>
                    <a:pt x="3" y="50"/>
                  </a:lnTo>
                  <a:lnTo>
                    <a:pt x="5" y="77"/>
                  </a:lnTo>
                  <a:lnTo>
                    <a:pt x="9" y="102"/>
                  </a:lnTo>
                  <a:lnTo>
                    <a:pt x="14" y="126"/>
                  </a:lnTo>
                  <a:lnTo>
                    <a:pt x="23" y="150"/>
                  </a:lnTo>
                  <a:lnTo>
                    <a:pt x="35" y="171"/>
                  </a:lnTo>
                  <a:lnTo>
                    <a:pt x="51" y="190"/>
                  </a:lnTo>
                  <a:lnTo>
                    <a:pt x="63" y="199"/>
                  </a:lnTo>
                  <a:lnTo>
                    <a:pt x="74" y="207"/>
                  </a:lnTo>
                  <a:lnTo>
                    <a:pt x="87" y="215"/>
                  </a:lnTo>
                  <a:lnTo>
                    <a:pt x="100" y="222"/>
                  </a:lnTo>
                  <a:lnTo>
                    <a:pt x="112" y="228"/>
                  </a:lnTo>
                  <a:lnTo>
                    <a:pt x="125" y="235"/>
                  </a:lnTo>
                  <a:lnTo>
                    <a:pt x="138" y="241"/>
                  </a:lnTo>
                  <a:lnTo>
                    <a:pt x="150" y="248"/>
                  </a:lnTo>
                  <a:lnTo>
                    <a:pt x="170" y="261"/>
                  </a:lnTo>
                  <a:lnTo>
                    <a:pt x="187" y="275"/>
                  </a:lnTo>
                  <a:lnTo>
                    <a:pt x="203" y="291"/>
                  </a:lnTo>
                  <a:lnTo>
                    <a:pt x="217" y="308"/>
                  </a:lnTo>
                  <a:lnTo>
                    <a:pt x="229" y="328"/>
                  </a:lnTo>
                  <a:lnTo>
                    <a:pt x="237" y="349"/>
                  </a:lnTo>
                  <a:lnTo>
                    <a:pt x="243" y="373"/>
                  </a:lnTo>
                  <a:lnTo>
                    <a:pt x="246" y="398"/>
                  </a:lnTo>
                  <a:lnTo>
                    <a:pt x="248" y="403"/>
                  </a:lnTo>
                  <a:lnTo>
                    <a:pt x="253" y="407"/>
                  </a:lnTo>
                  <a:lnTo>
                    <a:pt x="258" y="410"/>
                  </a:lnTo>
                  <a:lnTo>
                    <a:pt x="260" y="407"/>
                  </a:lnTo>
                  <a:lnTo>
                    <a:pt x="259" y="379"/>
                  </a:lnTo>
                  <a:lnTo>
                    <a:pt x="253" y="352"/>
                  </a:lnTo>
                  <a:lnTo>
                    <a:pt x="241" y="328"/>
                  </a:lnTo>
                  <a:lnTo>
                    <a:pt x="228" y="305"/>
                  </a:lnTo>
                  <a:lnTo>
                    <a:pt x="210" y="285"/>
                  </a:lnTo>
                  <a:lnTo>
                    <a:pt x="191" y="267"/>
                  </a:lnTo>
                  <a:lnTo>
                    <a:pt x="170" y="250"/>
                  </a:lnTo>
                  <a:lnTo>
                    <a:pt x="149" y="236"/>
                  </a:lnTo>
                  <a:lnTo>
                    <a:pt x="131" y="225"/>
                  </a:lnTo>
                  <a:lnTo>
                    <a:pt x="114" y="216"/>
                  </a:lnTo>
                  <a:lnTo>
                    <a:pt x="95" y="207"/>
                  </a:lnTo>
                  <a:lnTo>
                    <a:pt x="78" y="198"/>
                  </a:lnTo>
                  <a:lnTo>
                    <a:pt x="62" y="186"/>
                  </a:lnTo>
                  <a:lnTo>
                    <a:pt x="47" y="172"/>
                  </a:lnTo>
                  <a:lnTo>
                    <a:pt x="34" y="156"/>
                  </a:lnTo>
                  <a:lnTo>
                    <a:pt x="25" y="135"/>
                  </a:lnTo>
                  <a:lnTo>
                    <a:pt x="16" y="104"/>
                  </a:lnTo>
                  <a:lnTo>
                    <a:pt x="11" y="72"/>
                  </a:lnTo>
                  <a:lnTo>
                    <a:pt x="9" y="38"/>
                  </a:lnTo>
                  <a:lnTo>
                    <a:pt x="5" y="5"/>
                  </a:lnTo>
                  <a:lnTo>
                    <a:pt x="4" y="3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57"/>
            <p:cNvSpPr>
              <a:spLocks/>
            </p:cNvSpPr>
            <p:nvPr/>
          </p:nvSpPr>
          <p:spPr bwMode="auto">
            <a:xfrm>
              <a:off x="5716588" y="1411288"/>
              <a:ext cx="147637" cy="246063"/>
            </a:xfrm>
            <a:custGeom>
              <a:avLst/>
              <a:gdLst>
                <a:gd name="T0" fmla="*/ 3 w 185"/>
                <a:gd name="T1" fmla="*/ 1 h 309"/>
                <a:gd name="T2" fmla="*/ 1 w 185"/>
                <a:gd name="T3" fmla="*/ 29 h 309"/>
                <a:gd name="T4" fmla="*/ 0 w 185"/>
                <a:gd name="T5" fmla="*/ 55 h 309"/>
                <a:gd name="T6" fmla="*/ 2 w 185"/>
                <a:gd name="T7" fmla="*/ 80 h 309"/>
                <a:gd name="T8" fmla="*/ 7 w 185"/>
                <a:gd name="T9" fmla="*/ 106 h 309"/>
                <a:gd name="T10" fmla="*/ 14 w 185"/>
                <a:gd name="T11" fmla="*/ 130 h 309"/>
                <a:gd name="T12" fmla="*/ 23 w 185"/>
                <a:gd name="T13" fmla="*/ 153 h 309"/>
                <a:gd name="T14" fmla="*/ 34 w 185"/>
                <a:gd name="T15" fmla="*/ 176 h 309"/>
                <a:gd name="T16" fmla="*/ 48 w 185"/>
                <a:gd name="T17" fmla="*/ 198 h 309"/>
                <a:gd name="T18" fmla="*/ 61 w 185"/>
                <a:gd name="T19" fmla="*/ 214 h 309"/>
                <a:gd name="T20" fmla="*/ 75 w 185"/>
                <a:gd name="T21" fmla="*/ 231 h 309"/>
                <a:gd name="T22" fmla="*/ 91 w 185"/>
                <a:gd name="T23" fmla="*/ 249 h 309"/>
                <a:gd name="T24" fmla="*/ 109 w 185"/>
                <a:gd name="T25" fmla="*/ 265 h 309"/>
                <a:gd name="T26" fmla="*/ 126 w 185"/>
                <a:gd name="T27" fmla="*/ 280 h 309"/>
                <a:gd name="T28" fmla="*/ 146 w 185"/>
                <a:gd name="T29" fmla="*/ 292 h 309"/>
                <a:gd name="T30" fmla="*/ 164 w 185"/>
                <a:gd name="T31" fmla="*/ 303 h 309"/>
                <a:gd name="T32" fmla="*/ 183 w 185"/>
                <a:gd name="T33" fmla="*/ 309 h 309"/>
                <a:gd name="T34" fmla="*/ 185 w 185"/>
                <a:gd name="T35" fmla="*/ 307 h 309"/>
                <a:gd name="T36" fmla="*/ 184 w 185"/>
                <a:gd name="T37" fmla="*/ 305 h 309"/>
                <a:gd name="T38" fmla="*/ 183 w 185"/>
                <a:gd name="T39" fmla="*/ 303 h 309"/>
                <a:gd name="T40" fmla="*/ 182 w 185"/>
                <a:gd name="T41" fmla="*/ 300 h 309"/>
                <a:gd name="T42" fmla="*/ 176 w 185"/>
                <a:gd name="T43" fmla="*/ 295 h 309"/>
                <a:gd name="T44" fmla="*/ 170 w 185"/>
                <a:gd name="T45" fmla="*/ 290 h 309"/>
                <a:gd name="T46" fmla="*/ 164 w 185"/>
                <a:gd name="T47" fmla="*/ 286 h 309"/>
                <a:gd name="T48" fmla="*/ 159 w 185"/>
                <a:gd name="T49" fmla="*/ 281 h 309"/>
                <a:gd name="T50" fmla="*/ 152 w 185"/>
                <a:gd name="T51" fmla="*/ 277 h 309"/>
                <a:gd name="T52" fmla="*/ 146 w 185"/>
                <a:gd name="T53" fmla="*/ 273 h 309"/>
                <a:gd name="T54" fmla="*/ 139 w 185"/>
                <a:gd name="T55" fmla="*/ 269 h 309"/>
                <a:gd name="T56" fmla="*/ 133 w 185"/>
                <a:gd name="T57" fmla="*/ 265 h 309"/>
                <a:gd name="T58" fmla="*/ 125 w 185"/>
                <a:gd name="T59" fmla="*/ 259 h 309"/>
                <a:gd name="T60" fmla="*/ 117 w 185"/>
                <a:gd name="T61" fmla="*/ 253 h 309"/>
                <a:gd name="T62" fmla="*/ 109 w 185"/>
                <a:gd name="T63" fmla="*/ 247 h 309"/>
                <a:gd name="T64" fmla="*/ 102 w 185"/>
                <a:gd name="T65" fmla="*/ 242 h 309"/>
                <a:gd name="T66" fmla="*/ 94 w 185"/>
                <a:gd name="T67" fmla="*/ 235 h 309"/>
                <a:gd name="T68" fmla="*/ 87 w 185"/>
                <a:gd name="T69" fmla="*/ 228 h 309"/>
                <a:gd name="T70" fmla="*/ 80 w 185"/>
                <a:gd name="T71" fmla="*/ 221 h 309"/>
                <a:gd name="T72" fmla="*/ 73 w 185"/>
                <a:gd name="T73" fmla="*/ 214 h 309"/>
                <a:gd name="T74" fmla="*/ 56 w 185"/>
                <a:gd name="T75" fmla="*/ 193 h 309"/>
                <a:gd name="T76" fmla="*/ 41 w 185"/>
                <a:gd name="T77" fmla="*/ 170 h 309"/>
                <a:gd name="T78" fmla="*/ 29 w 185"/>
                <a:gd name="T79" fmla="*/ 146 h 309"/>
                <a:gd name="T80" fmla="*/ 20 w 185"/>
                <a:gd name="T81" fmla="*/ 120 h 309"/>
                <a:gd name="T82" fmla="*/ 14 w 185"/>
                <a:gd name="T83" fmla="*/ 93 h 309"/>
                <a:gd name="T84" fmla="*/ 10 w 185"/>
                <a:gd name="T85" fmla="*/ 65 h 309"/>
                <a:gd name="T86" fmla="*/ 9 w 185"/>
                <a:gd name="T87" fmla="*/ 38 h 309"/>
                <a:gd name="T88" fmla="*/ 11 w 185"/>
                <a:gd name="T89" fmla="*/ 9 h 309"/>
                <a:gd name="T90" fmla="*/ 10 w 185"/>
                <a:gd name="T91" fmla="*/ 6 h 309"/>
                <a:gd name="T92" fmla="*/ 8 w 185"/>
                <a:gd name="T93" fmla="*/ 2 h 309"/>
                <a:gd name="T94" fmla="*/ 4 w 185"/>
                <a:gd name="T95" fmla="*/ 0 h 309"/>
                <a:gd name="T96" fmla="*/ 3 w 185"/>
                <a:gd name="T97" fmla="*/ 1 h 309"/>
                <a:gd name="T98" fmla="*/ 3 w 185"/>
                <a:gd name="T99" fmla="*/ 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5" h="309">
                  <a:moveTo>
                    <a:pt x="3" y="1"/>
                  </a:moveTo>
                  <a:lnTo>
                    <a:pt x="1" y="29"/>
                  </a:lnTo>
                  <a:lnTo>
                    <a:pt x="0" y="55"/>
                  </a:lnTo>
                  <a:lnTo>
                    <a:pt x="2" y="80"/>
                  </a:lnTo>
                  <a:lnTo>
                    <a:pt x="7" y="106"/>
                  </a:lnTo>
                  <a:lnTo>
                    <a:pt x="14" y="130"/>
                  </a:lnTo>
                  <a:lnTo>
                    <a:pt x="23" y="153"/>
                  </a:lnTo>
                  <a:lnTo>
                    <a:pt x="34" y="176"/>
                  </a:lnTo>
                  <a:lnTo>
                    <a:pt x="48" y="198"/>
                  </a:lnTo>
                  <a:lnTo>
                    <a:pt x="61" y="214"/>
                  </a:lnTo>
                  <a:lnTo>
                    <a:pt x="75" y="231"/>
                  </a:lnTo>
                  <a:lnTo>
                    <a:pt x="91" y="249"/>
                  </a:lnTo>
                  <a:lnTo>
                    <a:pt x="109" y="265"/>
                  </a:lnTo>
                  <a:lnTo>
                    <a:pt x="126" y="280"/>
                  </a:lnTo>
                  <a:lnTo>
                    <a:pt x="146" y="292"/>
                  </a:lnTo>
                  <a:lnTo>
                    <a:pt x="164" y="303"/>
                  </a:lnTo>
                  <a:lnTo>
                    <a:pt x="183" y="309"/>
                  </a:lnTo>
                  <a:lnTo>
                    <a:pt x="185" y="307"/>
                  </a:lnTo>
                  <a:lnTo>
                    <a:pt x="184" y="305"/>
                  </a:lnTo>
                  <a:lnTo>
                    <a:pt x="183" y="303"/>
                  </a:lnTo>
                  <a:lnTo>
                    <a:pt x="182" y="300"/>
                  </a:lnTo>
                  <a:lnTo>
                    <a:pt x="176" y="295"/>
                  </a:lnTo>
                  <a:lnTo>
                    <a:pt x="170" y="290"/>
                  </a:lnTo>
                  <a:lnTo>
                    <a:pt x="164" y="286"/>
                  </a:lnTo>
                  <a:lnTo>
                    <a:pt x="159" y="281"/>
                  </a:lnTo>
                  <a:lnTo>
                    <a:pt x="152" y="277"/>
                  </a:lnTo>
                  <a:lnTo>
                    <a:pt x="146" y="273"/>
                  </a:lnTo>
                  <a:lnTo>
                    <a:pt x="139" y="269"/>
                  </a:lnTo>
                  <a:lnTo>
                    <a:pt x="133" y="265"/>
                  </a:lnTo>
                  <a:lnTo>
                    <a:pt x="125" y="259"/>
                  </a:lnTo>
                  <a:lnTo>
                    <a:pt x="117" y="253"/>
                  </a:lnTo>
                  <a:lnTo>
                    <a:pt x="109" y="247"/>
                  </a:lnTo>
                  <a:lnTo>
                    <a:pt x="102" y="242"/>
                  </a:lnTo>
                  <a:lnTo>
                    <a:pt x="94" y="235"/>
                  </a:lnTo>
                  <a:lnTo>
                    <a:pt x="87" y="228"/>
                  </a:lnTo>
                  <a:lnTo>
                    <a:pt x="80" y="221"/>
                  </a:lnTo>
                  <a:lnTo>
                    <a:pt x="73" y="214"/>
                  </a:lnTo>
                  <a:lnTo>
                    <a:pt x="56" y="193"/>
                  </a:lnTo>
                  <a:lnTo>
                    <a:pt x="41" y="170"/>
                  </a:lnTo>
                  <a:lnTo>
                    <a:pt x="29" y="146"/>
                  </a:lnTo>
                  <a:lnTo>
                    <a:pt x="20" y="120"/>
                  </a:lnTo>
                  <a:lnTo>
                    <a:pt x="14" y="93"/>
                  </a:lnTo>
                  <a:lnTo>
                    <a:pt x="10" y="65"/>
                  </a:lnTo>
                  <a:lnTo>
                    <a:pt x="9" y="38"/>
                  </a:lnTo>
                  <a:lnTo>
                    <a:pt x="11" y="9"/>
                  </a:lnTo>
                  <a:lnTo>
                    <a:pt x="10" y="6"/>
                  </a:lnTo>
                  <a:lnTo>
                    <a:pt x="8" y="2"/>
                  </a:lnTo>
                  <a:lnTo>
                    <a:pt x="4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58"/>
            <p:cNvSpPr>
              <a:spLocks/>
            </p:cNvSpPr>
            <p:nvPr/>
          </p:nvSpPr>
          <p:spPr bwMode="auto">
            <a:xfrm>
              <a:off x="5648325" y="1598613"/>
              <a:ext cx="182562" cy="130175"/>
            </a:xfrm>
            <a:custGeom>
              <a:avLst/>
              <a:gdLst>
                <a:gd name="T0" fmla="*/ 15 w 231"/>
                <a:gd name="T1" fmla="*/ 22 h 165"/>
                <a:gd name="T2" fmla="*/ 34 w 231"/>
                <a:gd name="T3" fmla="*/ 57 h 165"/>
                <a:gd name="T4" fmla="*/ 44 w 231"/>
                <a:gd name="T5" fmla="*/ 97 h 165"/>
                <a:gd name="T6" fmla="*/ 52 w 231"/>
                <a:gd name="T7" fmla="*/ 137 h 165"/>
                <a:gd name="T8" fmla="*/ 58 w 231"/>
                <a:gd name="T9" fmla="*/ 159 h 165"/>
                <a:gd name="T10" fmla="*/ 63 w 231"/>
                <a:gd name="T11" fmla="*/ 165 h 165"/>
                <a:gd name="T12" fmla="*/ 77 w 231"/>
                <a:gd name="T13" fmla="*/ 163 h 165"/>
                <a:gd name="T14" fmla="*/ 101 w 231"/>
                <a:gd name="T15" fmla="*/ 159 h 165"/>
                <a:gd name="T16" fmla="*/ 124 w 231"/>
                <a:gd name="T17" fmla="*/ 151 h 165"/>
                <a:gd name="T18" fmla="*/ 147 w 231"/>
                <a:gd name="T19" fmla="*/ 139 h 165"/>
                <a:gd name="T20" fmla="*/ 166 w 231"/>
                <a:gd name="T21" fmla="*/ 127 h 165"/>
                <a:gd name="T22" fmla="*/ 185 w 231"/>
                <a:gd name="T23" fmla="*/ 108 h 165"/>
                <a:gd name="T24" fmla="*/ 202 w 231"/>
                <a:gd name="T25" fmla="*/ 90 h 165"/>
                <a:gd name="T26" fmla="*/ 219 w 231"/>
                <a:gd name="T27" fmla="*/ 75 h 165"/>
                <a:gd name="T28" fmla="*/ 231 w 231"/>
                <a:gd name="T29" fmla="*/ 65 h 165"/>
                <a:gd name="T30" fmla="*/ 225 w 231"/>
                <a:gd name="T31" fmla="*/ 56 h 165"/>
                <a:gd name="T32" fmla="*/ 212 w 231"/>
                <a:gd name="T33" fmla="*/ 60 h 165"/>
                <a:gd name="T34" fmla="*/ 197 w 231"/>
                <a:gd name="T35" fmla="*/ 72 h 165"/>
                <a:gd name="T36" fmla="*/ 185 w 231"/>
                <a:gd name="T37" fmla="*/ 86 h 165"/>
                <a:gd name="T38" fmla="*/ 172 w 231"/>
                <a:gd name="T39" fmla="*/ 100 h 165"/>
                <a:gd name="T40" fmla="*/ 154 w 231"/>
                <a:gd name="T41" fmla="*/ 116 h 165"/>
                <a:gd name="T42" fmla="*/ 128 w 231"/>
                <a:gd name="T43" fmla="*/ 132 h 165"/>
                <a:gd name="T44" fmla="*/ 101 w 231"/>
                <a:gd name="T45" fmla="*/ 145 h 165"/>
                <a:gd name="T46" fmla="*/ 72 w 231"/>
                <a:gd name="T47" fmla="*/ 152 h 165"/>
                <a:gd name="T48" fmla="*/ 60 w 231"/>
                <a:gd name="T49" fmla="*/ 155 h 165"/>
                <a:gd name="T50" fmla="*/ 65 w 231"/>
                <a:gd name="T51" fmla="*/ 159 h 165"/>
                <a:gd name="T52" fmla="*/ 63 w 231"/>
                <a:gd name="T53" fmla="*/ 139 h 165"/>
                <a:gd name="T54" fmla="*/ 52 w 231"/>
                <a:gd name="T55" fmla="*/ 97 h 165"/>
                <a:gd name="T56" fmla="*/ 38 w 231"/>
                <a:gd name="T57" fmla="*/ 55 h 165"/>
                <a:gd name="T58" fmla="*/ 18 w 231"/>
                <a:gd name="T59" fmla="*/ 18 h 165"/>
                <a:gd name="T60" fmla="*/ 0 w 231"/>
                <a:gd name="T61" fmla="*/ 0 h 165"/>
                <a:gd name="T62" fmla="*/ 0 w 231"/>
                <a:gd name="T63" fmla="*/ 4 h 165"/>
                <a:gd name="T64" fmla="*/ 3 w 231"/>
                <a:gd name="T65" fmla="*/ 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165">
                  <a:moveTo>
                    <a:pt x="3" y="7"/>
                  </a:moveTo>
                  <a:lnTo>
                    <a:pt x="15" y="22"/>
                  </a:lnTo>
                  <a:lnTo>
                    <a:pt x="26" y="39"/>
                  </a:lnTo>
                  <a:lnTo>
                    <a:pt x="34" y="57"/>
                  </a:lnTo>
                  <a:lnTo>
                    <a:pt x="39" y="76"/>
                  </a:lnTo>
                  <a:lnTo>
                    <a:pt x="44" y="97"/>
                  </a:lnTo>
                  <a:lnTo>
                    <a:pt x="49" y="117"/>
                  </a:lnTo>
                  <a:lnTo>
                    <a:pt x="52" y="137"/>
                  </a:lnTo>
                  <a:lnTo>
                    <a:pt x="57" y="157"/>
                  </a:lnTo>
                  <a:lnTo>
                    <a:pt x="58" y="159"/>
                  </a:lnTo>
                  <a:lnTo>
                    <a:pt x="60" y="162"/>
                  </a:lnTo>
                  <a:lnTo>
                    <a:pt x="63" y="165"/>
                  </a:lnTo>
                  <a:lnTo>
                    <a:pt x="65" y="165"/>
                  </a:lnTo>
                  <a:lnTo>
                    <a:pt x="77" y="163"/>
                  </a:lnTo>
                  <a:lnTo>
                    <a:pt x="89" y="161"/>
                  </a:lnTo>
                  <a:lnTo>
                    <a:pt x="101" y="159"/>
                  </a:lnTo>
                  <a:lnTo>
                    <a:pt x="113" y="155"/>
                  </a:lnTo>
                  <a:lnTo>
                    <a:pt x="124" y="151"/>
                  </a:lnTo>
                  <a:lnTo>
                    <a:pt x="135" y="145"/>
                  </a:lnTo>
                  <a:lnTo>
                    <a:pt x="147" y="139"/>
                  </a:lnTo>
                  <a:lnTo>
                    <a:pt x="157" y="133"/>
                  </a:lnTo>
                  <a:lnTo>
                    <a:pt x="166" y="127"/>
                  </a:lnTo>
                  <a:lnTo>
                    <a:pt x="175" y="117"/>
                  </a:lnTo>
                  <a:lnTo>
                    <a:pt x="185" y="108"/>
                  </a:lnTo>
                  <a:lnTo>
                    <a:pt x="193" y="99"/>
                  </a:lnTo>
                  <a:lnTo>
                    <a:pt x="202" y="90"/>
                  </a:lnTo>
                  <a:lnTo>
                    <a:pt x="210" y="82"/>
                  </a:lnTo>
                  <a:lnTo>
                    <a:pt x="219" y="75"/>
                  </a:lnTo>
                  <a:lnTo>
                    <a:pt x="230" y="69"/>
                  </a:lnTo>
                  <a:lnTo>
                    <a:pt x="231" y="65"/>
                  </a:lnTo>
                  <a:lnTo>
                    <a:pt x="228" y="60"/>
                  </a:lnTo>
                  <a:lnTo>
                    <a:pt x="225" y="56"/>
                  </a:lnTo>
                  <a:lnTo>
                    <a:pt x="220" y="55"/>
                  </a:lnTo>
                  <a:lnTo>
                    <a:pt x="212" y="60"/>
                  </a:lnTo>
                  <a:lnTo>
                    <a:pt x="204" y="65"/>
                  </a:lnTo>
                  <a:lnTo>
                    <a:pt x="197" y="72"/>
                  </a:lnTo>
                  <a:lnTo>
                    <a:pt x="192" y="79"/>
                  </a:lnTo>
                  <a:lnTo>
                    <a:pt x="185" y="86"/>
                  </a:lnTo>
                  <a:lnTo>
                    <a:pt x="178" y="93"/>
                  </a:lnTo>
                  <a:lnTo>
                    <a:pt x="172" y="100"/>
                  </a:lnTo>
                  <a:lnTo>
                    <a:pt x="165" y="107"/>
                  </a:lnTo>
                  <a:lnTo>
                    <a:pt x="154" y="116"/>
                  </a:lnTo>
                  <a:lnTo>
                    <a:pt x="141" y="125"/>
                  </a:lnTo>
                  <a:lnTo>
                    <a:pt x="128" y="132"/>
                  </a:lnTo>
                  <a:lnTo>
                    <a:pt x="114" y="139"/>
                  </a:lnTo>
                  <a:lnTo>
                    <a:pt x="101" y="145"/>
                  </a:lnTo>
                  <a:lnTo>
                    <a:pt x="87" y="148"/>
                  </a:lnTo>
                  <a:lnTo>
                    <a:pt x="72" y="152"/>
                  </a:lnTo>
                  <a:lnTo>
                    <a:pt x="58" y="153"/>
                  </a:lnTo>
                  <a:lnTo>
                    <a:pt x="60" y="155"/>
                  </a:lnTo>
                  <a:lnTo>
                    <a:pt x="63" y="157"/>
                  </a:lnTo>
                  <a:lnTo>
                    <a:pt x="65" y="159"/>
                  </a:lnTo>
                  <a:lnTo>
                    <a:pt x="67" y="161"/>
                  </a:lnTo>
                  <a:lnTo>
                    <a:pt x="63" y="139"/>
                  </a:lnTo>
                  <a:lnTo>
                    <a:pt x="58" y="118"/>
                  </a:lnTo>
                  <a:lnTo>
                    <a:pt x="52" y="97"/>
                  </a:lnTo>
                  <a:lnTo>
                    <a:pt x="46" y="75"/>
                  </a:lnTo>
                  <a:lnTo>
                    <a:pt x="38" y="55"/>
                  </a:lnTo>
                  <a:lnTo>
                    <a:pt x="30" y="36"/>
                  </a:lnTo>
                  <a:lnTo>
                    <a:pt x="18" y="18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59"/>
            <p:cNvSpPr>
              <a:spLocks/>
            </p:cNvSpPr>
            <p:nvPr/>
          </p:nvSpPr>
          <p:spPr bwMode="auto">
            <a:xfrm>
              <a:off x="5526088" y="1328738"/>
              <a:ext cx="33337" cy="185738"/>
            </a:xfrm>
            <a:custGeom>
              <a:avLst/>
              <a:gdLst>
                <a:gd name="T0" fmla="*/ 16 w 43"/>
                <a:gd name="T1" fmla="*/ 0 h 235"/>
                <a:gd name="T2" fmla="*/ 9 w 43"/>
                <a:gd name="T3" fmla="*/ 29 h 235"/>
                <a:gd name="T4" fmla="*/ 3 w 43"/>
                <a:gd name="T5" fmla="*/ 59 h 235"/>
                <a:gd name="T6" fmla="*/ 0 w 43"/>
                <a:gd name="T7" fmla="*/ 90 h 235"/>
                <a:gd name="T8" fmla="*/ 0 w 43"/>
                <a:gd name="T9" fmla="*/ 120 h 235"/>
                <a:gd name="T10" fmla="*/ 3 w 43"/>
                <a:gd name="T11" fmla="*/ 150 h 235"/>
                <a:gd name="T12" fmla="*/ 10 w 43"/>
                <a:gd name="T13" fmla="*/ 180 h 235"/>
                <a:gd name="T14" fmla="*/ 22 w 43"/>
                <a:gd name="T15" fmla="*/ 207 h 235"/>
                <a:gd name="T16" fmla="*/ 38 w 43"/>
                <a:gd name="T17" fmla="*/ 233 h 235"/>
                <a:gd name="T18" fmla="*/ 40 w 43"/>
                <a:gd name="T19" fmla="*/ 235 h 235"/>
                <a:gd name="T20" fmla="*/ 43 w 43"/>
                <a:gd name="T21" fmla="*/ 235 h 235"/>
                <a:gd name="T22" fmla="*/ 43 w 43"/>
                <a:gd name="T23" fmla="*/ 234 h 235"/>
                <a:gd name="T24" fmla="*/ 41 w 43"/>
                <a:gd name="T25" fmla="*/ 232 h 235"/>
                <a:gd name="T26" fmla="*/ 28 w 43"/>
                <a:gd name="T27" fmla="*/ 204 h 235"/>
                <a:gd name="T28" fmla="*/ 17 w 43"/>
                <a:gd name="T29" fmla="*/ 176 h 235"/>
                <a:gd name="T30" fmla="*/ 10 w 43"/>
                <a:gd name="T31" fmla="*/ 149 h 235"/>
                <a:gd name="T32" fmla="*/ 7 w 43"/>
                <a:gd name="T33" fmla="*/ 120 h 235"/>
                <a:gd name="T34" fmla="*/ 7 w 43"/>
                <a:gd name="T35" fmla="*/ 91 h 235"/>
                <a:gd name="T36" fmla="*/ 8 w 43"/>
                <a:gd name="T37" fmla="*/ 62 h 235"/>
                <a:gd name="T38" fmla="*/ 13 w 43"/>
                <a:gd name="T39" fmla="*/ 33 h 235"/>
                <a:gd name="T40" fmla="*/ 18 w 43"/>
                <a:gd name="T41" fmla="*/ 3 h 235"/>
                <a:gd name="T42" fmla="*/ 18 w 43"/>
                <a:gd name="T43" fmla="*/ 2 h 235"/>
                <a:gd name="T44" fmla="*/ 17 w 43"/>
                <a:gd name="T45" fmla="*/ 1 h 235"/>
                <a:gd name="T46" fmla="*/ 16 w 43"/>
                <a:gd name="T47" fmla="*/ 0 h 235"/>
                <a:gd name="T48" fmla="*/ 16 w 43"/>
                <a:gd name="T49" fmla="*/ 0 h 235"/>
                <a:gd name="T50" fmla="*/ 16 w 43"/>
                <a:gd name="T5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235">
                  <a:moveTo>
                    <a:pt x="16" y="0"/>
                  </a:moveTo>
                  <a:lnTo>
                    <a:pt x="9" y="29"/>
                  </a:lnTo>
                  <a:lnTo>
                    <a:pt x="3" y="59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3" y="150"/>
                  </a:lnTo>
                  <a:lnTo>
                    <a:pt x="10" y="180"/>
                  </a:lnTo>
                  <a:lnTo>
                    <a:pt x="22" y="207"/>
                  </a:lnTo>
                  <a:lnTo>
                    <a:pt x="38" y="233"/>
                  </a:lnTo>
                  <a:lnTo>
                    <a:pt x="40" y="235"/>
                  </a:lnTo>
                  <a:lnTo>
                    <a:pt x="43" y="235"/>
                  </a:lnTo>
                  <a:lnTo>
                    <a:pt x="43" y="234"/>
                  </a:lnTo>
                  <a:lnTo>
                    <a:pt x="41" y="232"/>
                  </a:lnTo>
                  <a:lnTo>
                    <a:pt x="28" y="204"/>
                  </a:lnTo>
                  <a:lnTo>
                    <a:pt x="17" y="176"/>
                  </a:lnTo>
                  <a:lnTo>
                    <a:pt x="10" y="149"/>
                  </a:lnTo>
                  <a:lnTo>
                    <a:pt x="7" y="120"/>
                  </a:lnTo>
                  <a:lnTo>
                    <a:pt x="7" y="91"/>
                  </a:lnTo>
                  <a:lnTo>
                    <a:pt x="8" y="62"/>
                  </a:lnTo>
                  <a:lnTo>
                    <a:pt x="13" y="3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60"/>
            <p:cNvSpPr>
              <a:spLocks/>
            </p:cNvSpPr>
            <p:nvPr/>
          </p:nvSpPr>
          <p:spPr bwMode="auto">
            <a:xfrm>
              <a:off x="5472113" y="1403350"/>
              <a:ext cx="93662" cy="120650"/>
            </a:xfrm>
            <a:custGeom>
              <a:avLst/>
              <a:gdLst>
                <a:gd name="T0" fmla="*/ 0 w 119"/>
                <a:gd name="T1" fmla="*/ 3 h 152"/>
                <a:gd name="T2" fmla="*/ 8 w 119"/>
                <a:gd name="T3" fmla="*/ 27 h 152"/>
                <a:gd name="T4" fmla="*/ 18 w 119"/>
                <a:gd name="T5" fmla="*/ 50 h 152"/>
                <a:gd name="T6" fmla="*/ 30 w 119"/>
                <a:gd name="T7" fmla="*/ 72 h 152"/>
                <a:gd name="T8" fmla="*/ 45 w 119"/>
                <a:gd name="T9" fmla="*/ 91 h 152"/>
                <a:gd name="T10" fmla="*/ 60 w 119"/>
                <a:gd name="T11" fmla="*/ 109 h 152"/>
                <a:gd name="T12" fmla="*/ 77 w 119"/>
                <a:gd name="T13" fmla="*/ 125 h 152"/>
                <a:gd name="T14" fmla="*/ 97 w 119"/>
                <a:gd name="T15" fmla="*/ 140 h 152"/>
                <a:gd name="T16" fmla="*/ 116 w 119"/>
                <a:gd name="T17" fmla="*/ 152 h 152"/>
                <a:gd name="T18" fmla="*/ 119 w 119"/>
                <a:gd name="T19" fmla="*/ 152 h 152"/>
                <a:gd name="T20" fmla="*/ 119 w 119"/>
                <a:gd name="T21" fmla="*/ 150 h 152"/>
                <a:gd name="T22" fmla="*/ 117 w 119"/>
                <a:gd name="T23" fmla="*/ 148 h 152"/>
                <a:gd name="T24" fmla="*/ 115 w 119"/>
                <a:gd name="T25" fmla="*/ 146 h 152"/>
                <a:gd name="T26" fmla="*/ 108 w 119"/>
                <a:gd name="T27" fmla="*/ 139 h 152"/>
                <a:gd name="T28" fmla="*/ 100 w 119"/>
                <a:gd name="T29" fmla="*/ 133 h 152"/>
                <a:gd name="T30" fmla="*/ 92 w 119"/>
                <a:gd name="T31" fmla="*/ 127 h 152"/>
                <a:gd name="T32" fmla="*/ 85 w 119"/>
                <a:gd name="T33" fmla="*/ 121 h 152"/>
                <a:gd name="T34" fmla="*/ 77 w 119"/>
                <a:gd name="T35" fmla="*/ 114 h 152"/>
                <a:gd name="T36" fmla="*/ 69 w 119"/>
                <a:gd name="T37" fmla="*/ 109 h 152"/>
                <a:gd name="T38" fmla="*/ 62 w 119"/>
                <a:gd name="T39" fmla="*/ 102 h 152"/>
                <a:gd name="T40" fmla="*/ 55 w 119"/>
                <a:gd name="T41" fmla="*/ 95 h 152"/>
                <a:gd name="T42" fmla="*/ 47 w 119"/>
                <a:gd name="T43" fmla="*/ 86 h 152"/>
                <a:gd name="T44" fmla="*/ 39 w 119"/>
                <a:gd name="T45" fmla="*/ 75 h 152"/>
                <a:gd name="T46" fmla="*/ 33 w 119"/>
                <a:gd name="T47" fmla="*/ 65 h 152"/>
                <a:gd name="T48" fmla="*/ 28 w 119"/>
                <a:gd name="T49" fmla="*/ 55 h 152"/>
                <a:gd name="T50" fmla="*/ 22 w 119"/>
                <a:gd name="T51" fmla="*/ 43 h 152"/>
                <a:gd name="T52" fmla="*/ 17 w 119"/>
                <a:gd name="T53" fmla="*/ 31 h 152"/>
                <a:gd name="T54" fmla="*/ 13 w 119"/>
                <a:gd name="T55" fmla="*/ 20 h 152"/>
                <a:gd name="T56" fmla="*/ 9 w 119"/>
                <a:gd name="T57" fmla="*/ 7 h 152"/>
                <a:gd name="T58" fmla="*/ 7 w 119"/>
                <a:gd name="T59" fmla="*/ 4 h 152"/>
                <a:gd name="T60" fmla="*/ 3 w 119"/>
                <a:gd name="T61" fmla="*/ 2 h 152"/>
                <a:gd name="T62" fmla="*/ 0 w 119"/>
                <a:gd name="T63" fmla="*/ 0 h 152"/>
                <a:gd name="T64" fmla="*/ 0 w 119"/>
                <a:gd name="T65" fmla="*/ 3 h 152"/>
                <a:gd name="T66" fmla="*/ 0 w 119"/>
                <a:gd name="T67" fmla="*/ 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9" h="152">
                  <a:moveTo>
                    <a:pt x="0" y="3"/>
                  </a:moveTo>
                  <a:lnTo>
                    <a:pt x="8" y="27"/>
                  </a:lnTo>
                  <a:lnTo>
                    <a:pt x="18" y="50"/>
                  </a:lnTo>
                  <a:lnTo>
                    <a:pt x="30" y="72"/>
                  </a:lnTo>
                  <a:lnTo>
                    <a:pt x="45" y="91"/>
                  </a:lnTo>
                  <a:lnTo>
                    <a:pt x="60" y="109"/>
                  </a:lnTo>
                  <a:lnTo>
                    <a:pt x="77" y="125"/>
                  </a:lnTo>
                  <a:lnTo>
                    <a:pt x="97" y="140"/>
                  </a:lnTo>
                  <a:lnTo>
                    <a:pt x="116" y="152"/>
                  </a:lnTo>
                  <a:lnTo>
                    <a:pt x="119" y="152"/>
                  </a:lnTo>
                  <a:lnTo>
                    <a:pt x="119" y="150"/>
                  </a:lnTo>
                  <a:lnTo>
                    <a:pt x="117" y="148"/>
                  </a:lnTo>
                  <a:lnTo>
                    <a:pt x="115" y="146"/>
                  </a:lnTo>
                  <a:lnTo>
                    <a:pt x="108" y="139"/>
                  </a:lnTo>
                  <a:lnTo>
                    <a:pt x="100" y="133"/>
                  </a:lnTo>
                  <a:lnTo>
                    <a:pt x="92" y="127"/>
                  </a:lnTo>
                  <a:lnTo>
                    <a:pt x="85" y="121"/>
                  </a:lnTo>
                  <a:lnTo>
                    <a:pt x="77" y="114"/>
                  </a:lnTo>
                  <a:lnTo>
                    <a:pt x="69" y="109"/>
                  </a:lnTo>
                  <a:lnTo>
                    <a:pt x="62" y="102"/>
                  </a:lnTo>
                  <a:lnTo>
                    <a:pt x="55" y="95"/>
                  </a:lnTo>
                  <a:lnTo>
                    <a:pt x="47" y="86"/>
                  </a:lnTo>
                  <a:lnTo>
                    <a:pt x="39" y="75"/>
                  </a:lnTo>
                  <a:lnTo>
                    <a:pt x="33" y="65"/>
                  </a:lnTo>
                  <a:lnTo>
                    <a:pt x="28" y="55"/>
                  </a:lnTo>
                  <a:lnTo>
                    <a:pt x="22" y="43"/>
                  </a:lnTo>
                  <a:lnTo>
                    <a:pt x="17" y="31"/>
                  </a:lnTo>
                  <a:lnTo>
                    <a:pt x="13" y="20"/>
                  </a:lnTo>
                  <a:lnTo>
                    <a:pt x="9" y="7"/>
                  </a:lnTo>
                  <a:lnTo>
                    <a:pt x="7" y="4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61"/>
            <p:cNvSpPr>
              <a:spLocks/>
            </p:cNvSpPr>
            <p:nvPr/>
          </p:nvSpPr>
          <p:spPr bwMode="auto">
            <a:xfrm>
              <a:off x="5211763" y="1411288"/>
              <a:ext cx="242887" cy="66675"/>
            </a:xfrm>
            <a:custGeom>
              <a:avLst/>
              <a:gdLst>
                <a:gd name="T0" fmla="*/ 0 w 306"/>
                <a:gd name="T1" fmla="*/ 2 h 84"/>
                <a:gd name="T2" fmla="*/ 9 w 306"/>
                <a:gd name="T3" fmla="*/ 19 h 84"/>
                <a:gd name="T4" fmla="*/ 21 w 306"/>
                <a:gd name="T5" fmla="*/ 34 h 84"/>
                <a:gd name="T6" fmla="*/ 35 w 306"/>
                <a:gd name="T7" fmla="*/ 47 h 84"/>
                <a:gd name="T8" fmla="*/ 53 w 306"/>
                <a:gd name="T9" fmla="*/ 56 h 84"/>
                <a:gd name="T10" fmla="*/ 70 w 306"/>
                <a:gd name="T11" fmla="*/ 64 h 84"/>
                <a:gd name="T12" fmla="*/ 87 w 306"/>
                <a:gd name="T13" fmla="*/ 71 h 84"/>
                <a:gd name="T14" fmla="*/ 106 w 306"/>
                <a:gd name="T15" fmla="*/ 76 h 84"/>
                <a:gd name="T16" fmla="*/ 123 w 306"/>
                <a:gd name="T17" fmla="*/ 79 h 84"/>
                <a:gd name="T18" fmla="*/ 147 w 306"/>
                <a:gd name="T19" fmla="*/ 83 h 84"/>
                <a:gd name="T20" fmla="*/ 172 w 306"/>
                <a:gd name="T21" fmla="*/ 84 h 84"/>
                <a:gd name="T22" fmla="*/ 198 w 306"/>
                <a:gd name="T23" fmla="*/ 83 h 84"/>
                <a:gd name="T24" fmla="*/ 224 w 306"/>
                <a:gd name="T25" fmla="*/ 79 h 84"/>
                <a:gd name="T26" fmla="*/ 248 w 306"/>
                <a:gd name="T27" fmla="*/ 71 h 84"/>
                <a:gd name="T28" fmla="*/ 271 w 306"/>
                <a:gd name="T29" fmla="*/ 60 h 84"/>
                <a:gd name="T30" fmla="*/ 291 w 306"/>
                <a:gd name="T31" fmla="*/ 43 h 84"/>
                <a:gd name="T32" fmla="*/ 306 w 306"/>
                <a:gd name="T33" fmla="*/ 21 h 84"/>
                <a:gd name="T34" fmla="*/ 306 w 306"/>
                <a:gd name="T35" fmla="*/ 21 h 84"/>
                <a:gd name="T36" fmla="*/ 306 w 306"/>
                <a:gd name="T37" fmla="*/ 19 h 84"/>
                <a:gd name="T38" fmla="*/ 305 w 306"/>
                <a:gd name="T39" fmla="*/ 18 h 84"/>
                <a:gd name="T40" fmla="*/ 304 w 306"/>
                <a:gd name="T41" fmla="*/ 18 h 84"/>
                <a:gd name="T42" fmla="*/ 289 w 306"/>
                <a:gd name="T43" fmla="*/ 32 h 84"/>
                <a:gd name="T44" fmla="*/ 274 w 306"/>
                <a:gd name="T45" fmla="*/ 43 h 84"/>
                <a:gd name="T46" fmla="*/ 257 w 306"/>
                <a:gd name="T47" fmla="*/ 53 h 84"/>
                <a:gd name="T48" fmla="*/ 240 w 306"/>
                <a:gd name="T49" fmla="*/ 61 h 84"/>
                <a:gd name="T50" fmla="*/ 222 w 306"/>
                <a:gd name="T51" fmla="*/ 66 h 84"/>
                <a:gd name="T52" fmla="*/ 205 w 306"/>
                <a:gd name="T53" fmla="*/ 70 h 84"/>
                <a:gd name="T54" fmla="*/ 185 w 306"/>
                <a:gd name="T55" fmla="*/ 72 h 84"/>
                <a:gd name="T56" fmla="*/ 167 w 306"/>
                <a:gd name="T57" fmla="*/ 73 h 84"/>
                <a:gd name="T58" fmla="*/ 146 w 306"/>
                <a:gd name="T59" fmla="*/ 73 h 84"/>
                <a:gd name="T60" fmla="*/ 124 w 306"/>
                <a:gd name="T61" fmla="*/ 72 h 84"/>
                <a:gd name="T62" fmla="*/ 100 w 306"/>
                <a:gd name="T63" fmla="*/ 68 h 84"/>
                <a:gd name="T64" fmla="*/ 76 w 306"/>
                <a:gd name="T65" fmla="*/ 62 h 84"/>
                <a:gd name="T66" fmla="*/ 54 w 306"/>
                <a:gd name="T67" fmla="*/ 53 h 84"/>
                <a:gd name="T68" fmla="*/ 34 w 306"/>
                <a:gd name="T69" fmla="*/ 40 h 84"/>
                <a:gd name="T70" fmla="*/ 17 w 306"/>
                <a:gd name="T71" fmla="*/ 24 h 84"/>
                <a:gd name="T72" fmla="*/ 5 w 306"/>
                <a:gd name="T73" fmla="*/ 4 h 84"/>
                <a:gd name="T74" fmla="*/ 4 w 306"/>
                <a:gd name="T75" fmla="*/ 3 h 84"/>
                <a:gd name="T76" fmla="*/ 1 w 306"/>
                <a:gd name="T77" fmla="*/ 1 h 84"/>
                <a:gd name="T78" fmla="*/ 0 w 306"/>
                <a:gd name="T79" fmla="*/ 0 h 84"/>
                <a:gd name="T80" fmla="*/ 0 w 306"/>
                <a:gd name="T81" fmla="*/ 2 h 84"/>
                <a:gd name="T82" fmla="*/ 0 w 306"/>
                <a:gd name="T83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6" h="84">
                  <a:moveTo>
                    <a:pt x="0" y="2"/>
                  </a:moveTo>
                  <a:lnTo>
                    <a:pt x="9" y="19"/>
                  </a:lnTo>
                  <a:lnTo>
                    <a:pt x="21" y="34"/>
                  </a:lnTo>
                  <a:lnTo>
                    <a:pt x="35" y="47"/>
                  </a:lnTo>
                  <a:lnTo>
                    <a:pt x="53" y="56"/>
                  </a:lnTo>
                  <a:lnTo>
                    <a:pt x="70" y="64"/>
                  </a:lnTo>
                  <a:lnTo>
                    <a:pt x="87" y="71"/>
                  </a:lnTo>
                  <a:lnTo>
                    <a:pt x="106" y="76"/>
                  </a:lnTo>
                  <a:lnTo>
                    <a:pt x="123" y="79"/>
                  </a:lnTo>
                  <a:lnTo>
                    <a:pt x="147" y="83"/>
                  </a:lnTo>
                  <a:lnTo>
                    <a:pt x="172" y="84"/>
                  </a:lnTo>
                  <a:lnTo>
                    <a:pt x="198" y="83"/>
                  </a:lnTo>
                  <a:lnTo>
                    <a:pt x="224" y="79"/>
                  </a:lnTo>
                  <a:lnTo>
                    <a:pt x="248" y="71"/>
                  </a:lnTo>
                  <a:lnTo>
                    <a:pt x="271" y="60"/>
                  </a:lnTo>
                  <a:lnTo>
                    <a:pt x="291" y="43"/>
                  </a:lnTo>
                  <a:lnTo>
                    <a:pt x="306" y="21"/>
                  </a:lnTo>
                  <a:lnTo>
                    <a:pt x="306" y="21"/>
                  </a:lnTo>
                  <a:lnTo>
                    <a:pt x="306" y="19"/>
                  </a:lnTo>
                  <a:lnTo>
                    <a:pt x="305" y="18"/>
                  </a:lnTo>
                  <a:lnTo>
                    <a:pt x="304" y="18"/>
                  </a:lnTo>
                  <a:lnTo>
                    <a:pt x="289" y="32"/>
                  </a:lnTo>
                  <a:lnTo>
                    <a:pt x="274" y="43"/>
                  </a:lnTo>
                  <a:lnTo>
                    <a:pt x="257" y="53"/>
                  </a:lnTo>
                  <a:lnTo>
                    <a:pt x="240" y="61"/>
                  </a:lnTo>
                  <a:lnTo>
                    <a:pt x="222" y="66"/>
                  </a:lnTo>
                  <a:lnTo>
                    <a:pt x="205" y="70"/>
                  </a:lnTo>
                  <a:lnTo>
                    <a:pt x="185" y="72"/>
                  </a:lnTo>
                  <a:lnTo>
                    <a:pt x="167" y="73"/>
                  </a:lnTo>
                  <a:lnTo>
                    <a:pt x="146" y="73"/>
                  </a:lnTo>
                  <a:lnTo>
                    <a:pt x="124" y="72"/>
                  </a:lnTo>
                  <a:lnTo>
                    <a:pt x="100" y="68"/>
                  </a:lnTo>
                  <a:lnTo>
                    <a:pt x="76" y="62"/>
                  </a:lnTo>
                  <a:lnTo>
                    <a:pt x="54" y="53"/>
                  </a:lnTo>
                  <a:lnTo>
                    <a:pt x="34" y="40"/>
                  </a:lnTo>
                  <a:lnTo>
                    <a:pt x="17" y="24"/>
                  </a:lnTo>
                  <a:lnTo>
                    <a:pt x="5" y="4"/>
                  </a:lnTo>
                  <a:lnTo>
                    <a:pt x="4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62"/>
            <p:cNvSpPr>
              <a:spLocks/>
            </p:cNvSpPr>
            <p:nvPr/>
          </p:nvSpPr>
          <p:spPr bwMode="auto">
            <a:xfrm>
              <a:off x="5192713" y="1411288"/>
              <a:ext cx="15875" cy="20638"/>
            </a:xfrm>
            <a:custGeom>
              <a:avLst/>
              <a:gdLst>
                <a:gd name="T0" fmla="*/ 15 w 19"/>
                <a:gd name="T1" fmla="*/ 0 h 26"/>
                <a:gd name="T2" fmla="*/ 11 w 19"/>
                <a:gd name="T3" fmla="*/ 5 h 26"/>
                <a:gd name="T4" fmla="*/ 6 w 19"/>
                <a:gd name="T5" fmla="*/ 11 h 26"/>
                <a:gd name="T6" fmla="*/ 3 w 19"/>
                <a:gd name="T7" fmla="*/ 17 h 26"/>
                <a:gd name="T8" fmla="*/ 0 w 19"/>
                <a:gd name="T9" fmla="*/ 23 h 26"/>
                <a:gd name="T10" fmla="*/ 0 w 19"/>
                <a:gd name="T11" fmla="*/ 24 h 26"/>
                <a:gd name="T12" fmla="*/ 1 w 19"/>
                <a:gd name="T13" fmla="*/ 25 h 26"/>
                <a:gd name="T14" fmla="*/ 2 w 19"/>
                <a:gd name="T15" fmla="*/ 26 h 26"/>
                <a:gd name="T16" fmla="*/ 3 w 19"/>
                <a:gd name="T17" fmla="*/ 26 h 26"/>
                <a:gd name="T18" fmla="*/ 8 w 19"/>
                <a:gd name="T19" fmla="*/ 21 h 26"/>
                <a:gd name="T20" fmla="*/ 11 w 19"/>
                <a:gd name="T21" fmla="*/ 16 h 26"/>
                <a:gd name="T22" fmla="*/ 15 w 19"/>
                <a:gd name="T23" fmla="*/ 11 h 26"/>
                <a:gd name="T24" fmla="*/ 19 w 19"/>
                <a:gd name="T25" fmla="*/ 5 h 26"/>
                <a:gd name="T26" fmla="*/ 19 w 19"/>
                <a:gd name="T27" fmla="*/ 4 h 26"/>
                <a:gd name="T28" fmla="*/ 18 w 19"/>
                <a:gd name="T29" fmla="*/ 2 h 26"/>
                <a:gd name="T30" fmla="*/ 16 w 19"/>
                <a:gd name="T31" fmla="*/ 0 h 26"/>
                <a:gd name="T32" fmla="*/ 15 w 19"/>
                <a:gd name="T33" fmla="*/ 0 h 26"/>
                <a:gd name="T34" fmla="*/ 15 w 19"/>
                <a:gd name="T3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6">
                  <a:moveTo>
                    <a:pt x="15" y="0"/>
                  </a:moveTo>
                  <a:lnTo>
                    <a:pt x="11" y="5"/>
                  </a:lnTo>
                  <a:lnTo>
                    <a:pt x="6" y="11"/>
                  </a:lnTo>
                  <a:lnTo>
                    <a:pt x="3" y="17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8" y="21"/>
                  </a:lnTo>
                  <a:lnTo>
                    <a:pt x="11" y="16"/>
                  </a:lnTo>
                  <a:lnTo>
                    <a:pt x="15" y="11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63"/>
            <p:cNvSpPr>
              <a:spLocks/>
            </p:cNvSpPr>
            <p:nvPr/>
          </p:nvSpPr>
          <p:spPr bwMode="auto">
            <a:xfrm>
              <a:off x="5194300" y="1423988"/>
              <a:ext cx="322262" cy="155575"/>
            </a:xfrm>
            <a:custGeom>
              <a:avLst/>
              <a:gdLst>
                <a:gd name="T0" fmla="*/ 0 w 404"/>
                <a:gd name="T1" fmla="*/ 2 h 197"/>
                <a:gd name="T2" fmla="*/ 3 w 404"/>
                <a:gd name="T3" fmla="*/ 31 h 197"/>
                <a:gd name="T4" fmla="*/ 14 w 404"/>
                <a:gd name="T5" fmla="*/ 57 h 197"/>
                <a:gd name="T6" fmla="*/ 28 w 404"/>
                <a:gd name="T7" fmla="*/ 82 h 197"/>
                <a:gd name="T8" fmla="*/ 46 w 404"/>
                <a:gd name="T9" fmla="*/ 103 h 197"/>
                <a:gd name="T10" fmla="*/ 67 w 404"/>
                <a:gd name="T11" fmla="*/ 122 h 197"/>
                <a:gd name="T12" fmla="*/ 90 w 404"/>
                <a:gd name="T13" fmla="*/ 138 h 197"/>
                <a:gd name="T14" fmla="*/ 113 w 404"/>
                <a:gd name="T15" fmla="*/ 153 h 197"/>
                <a:gd name="T16" fmla="*/ 136 w 404"/>
                <a:gd name="T17" fmla="*/ 165 h 197"/>
                <a:gd name="T18" fmla="*/ 151 w 404"/>
                <a:gd name="T19" fmla="*/ 171 h 197"/>
                <a:gd name="T20" fmla="*/ 167 w 404"/>
                <a:gd name="T21" fmla="*/ 177 h 197"/>
                <a:gd name="T22" fmla="*/ 184 w 404"/>
                <a:gd name="T23" fmla="*/ 183 h 197"/>
                <a:gd name="T24" fmla="*/ 201 w 404"/>
                <a:gd name="T25" fmla="*/ 188 h 197"/>
                <a:gd name="T26" fmla="*/ 219 w 404"/>
                <a:gd name="T27" fmla="*/ 192 h 197"/>
                <a:gd name="T28" fmla="*/ 236 w 404"/>
                <a:gd name="T29" fmla="*/ 194 h 197"/>
                <a:gd name="T30" fmla="*/ 254 w 404"/>
                <a:gd name="T31" fmla="*/ 197 h 197"/>
                <a:gd name="T32" fmla="*/ 272 w 404"/>
                <a:gd name="T33" fmla="*/ 197 h 197"/>
                <a:gd name="T34" fmla="*/ 290 w 404"/>
                <a:gd name="T35" fmla="*/ 197 h 197"/>
                <a:gd name="T36" fmla="*/ 307 w 404"/>
                <a:gd name="T37" fmla="*/ 196 h 197"/>
                <a:gd name="T38" fmla="*/ 325 w 404"/>
                <a:gd name="T39" fmla="*/ 192 h 197"/>
                <a:gd name="T40" fmla="*/ 342 w 404"/>
                <a:gd name="T41" fmla="*/ 188 h 197"/>
                <a:gd name="T42" fmla="*/ 358 w 404"/>
                <a:gd name="T43" fmla="*/ 182 h 197"/>
                <a:gd name="T44" fmla="*/ 374 w 404"/>
                <a:gd name="T45" fmla="*/ 175 h 197"/>
                <a:gd name="T46" fmla="*/ 389 w 404"/>
                <a:gd name="T47" fmla="*/ 166 h 197"/>
                <a:gd name="T48" fmla="*/ 403 w 404"/>
                <a:gd name="T49" fmla="*/ 154 h 197"/>
                <a:gd name="T50" fmla="*/ 404 w 404"/>
                <a:gd name="T51" fmla="*/ 152 h 197"/>
                <a:gd name="T52" fmla="*/ 402 w 404"/>
                <a:gd name="T53" fmla="*/ 148 h 197"/>
                <a:gd name="T54" fmla="*/ 400 w 404"/>
                <a:gd name="T55" fmla="*/ 146 h 197"/>
                <a:gd name="T56" fmla="*/ 396 w 404"/>
                <a:gd name="T57" fmla="*/ 146 h 197"/>
                <a:gd name="T58" fmla="*/ 382 w 404"/>
                <a:gd name="T59" fmla="*/ 153 h 197"/>
                <a:gd name="T60" fmla="*/ 369 w 404"/>
                <a:gd name="T61" fmla="*/ 160 h 197"/>
                <a:gd name="T62" fmla="*/ 355 w 404"/>
                <a:gd name="T63" fmla="*/ 166 h 197"/>
                <a:gd name="T64" fmla="*/ 340 w 404"/>
                <a:gd name="T65" fmla="*/ 170 h 197"/>
                <a:gd name="T66" fmla="*/ 326 w 404"/>
                <a:gd name="T67" fmla="*/ 174 h 197"/>
                <a:gd name="T68" fmla="*/ 312 w 404"/>
                <a:gd name="T69" fmla="*/ 177 h 197"/>
                <a:gd name="T70" fmla="*/ 297 w 404"/>
                <a:gd name="T71" fmla="*/ 179 h 197"/>
                <a:gd name="T72" fmla="*/ 283 w 404"/>
                <a:gd name="T73" fmla="*/ 181 h 197"/>
                <a:gd name="T74" fmla="*/ 268 w 404"/>
                <a:gd name="T75" fmla="*/ 182 h 197"/>
                <a:gd name="T76" fmla="*/ 253 w 404"/>
                <a:gd name="T77" fmla="*/ 182 h 197"/>
                <a:gd name="T78" fmla="*/ 239 w 404"/>
                <a:gd name="T79" fmla="*/ 181 h 197"/>
                <a:gd name="T80" fmla="*/ 225 w 404"/>
                <a:gd name="T81" fmla="*/ 179 h 197"/>
                <a:gd name="T82" fmla="*/ 210 w 404"/>
                <a:gd name="T83" fmla="*/ 177 h 197"/>
                <a:gd name="T84" fmla="*/ 195 w 404"/>
                <a:gd name="T85" fmla="*/ 174 h 197"/>
                <a:gd name="T86" fmla="*/ 181 w 404"/>
                <a:gd name="T87" fmla="*/ 170 h 197"/>
                <a:gd name="T88" fmla="*/ 166 w 404"/>
                <a:gd name="T89" fmla="*/ 166 h 197"/>
                <a:gd name="T90" fmla="*/ 140 w 404"/>
                <a:gd name="T91" fmla="*/ 156 h 197"/>
                <a:gd name="T92" fmla="*/ 115 w 404"/>
                <a:gd name="T93" fmla="*/ 145 h 197"/>
                <a:gd name="T94" fmla="*/ 89 w 404"/>
                <a:gd name="T95" fmla="*/ 130 h 197"/>
                <a:gd name="T96" fmla="*/ 64 w 404"/>
                <a:gd name="T97" fmla="*/ 112 h 197"/>
                <a:gd name="T98" fmla="*/ 44 w 404"/>
                <a:gd name="T99" fmla="*/ 91 h 197"/>
                <a:gd name="T100" fmla="*/ 26 w 404"/>
                <a:gd name="T101" fmla="*/ 67 h 197"/>
                <a:gd name="T102" fmla="*/ 14 w 404"/>
                <a:gd name="T103" fmla="*/ 39 h 197"/>
                <a:gd name="T104" fmla="*/ 9 w 404"/>
                <a:gd name="T105" fmla="*/ 9 h 197"/>
                <a:gd name="T106" fmla="*/ 8 w 404"/>
                <a:gd name="T107" fmla="*/ 5 h 197"/>
                <a:gd name="T108" fmla="*/ 4 w 404"/>
                <a:gd name="T109" fmla="*/ 2 h 197"/>
                <a:gd name="T110" fmla="*/ 1 w 404"/>
                <a:gd name="T111" fmla="*/ 0 h 197"/>
                <a:gd name="T112" fmla="*/ 0 w 404"/>
                <a:gd name="T113" fmla="*/ 2 h 197"/>
                <a:gd name="T114" fmla="*/ 0 w 404"/>
                <a:gd name="T115" fmla="*/ 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197">
                  <a:moveTo>
                    <a:pt x="0" y="2"/>
                  </a:moveTo>
                  <a:lnTo>
                    <a:pt x="3" y="31"/>
                  </a:lnTo>
                  <a:lnTo>
                    <a:pt x="14" y="57"/>
                  </a:lnTo>
                  <a:lnTo>
                    <a:pt x="28" y="82"/>
                  </a:lnTo>
                  <a:lnTo>
                    <a:pt x="46" y="103"/>
                  </a:lnTo>
                  <a:lnTo>
                    <a:pt x="67" y="122"/>
                  </a:lnTo>
                  <a:lnTo>
                    <a:pt x="90" y="138"/>
                  </a:lnTo>
                  <a:lnTo>
                    <a:pt x="113" y="153"/>
                  </a:lnTo>
                  <a:lnTo>
                    <a:pt x="136" y="165"/>
                  </a:lnTo>
                  <a:lnTo>
                    <a:pt x="151" y="171"/>
                  </a:lnTo>
                  <a:lnTo>
                    <a:pt x="167" y="177"/>
                  </a:lnTo>
                  <a:lnTo>
                    <a:pt x="184" y="183"/>
                  </a:lnTo>
                  <a:lnTo>
                    <a:pt x="201" y="188"/>
                  </a:lnTo>
                  <a:lnTo>
                    <a:pt x="219" y="192"/>
                  </a:lnTo>
                  <a:lnTo>
                    <a:pt x="236" y="194"/>
                  </a:lnTo>
                  <a:lnTo>
                    <a:pt x="254" y="197"/>
                  </a:lnTo>
                  <a:lnTo>
                    <a:pt x="272" y="197"/>
                  </a:lnTo>
                  <a:lnTo>
                    <a:pt x="290" y="197"/>
                  </a:lnTo>
                  <a:lnTo>
                    <a:pt x="307" y="196"/>
                  </a:lnTo>
                  <a:lnTo>
                    <a:pt x="325" y="192"/>
                  </a:lnTo>
                  <a:lnTo>
                    <a:pt x="342" y="188"/>
                  </a:lnTo>
                  <a:lnTo>
                    <a:pt x="358" y="182"/>
                  </a:lnTo>
                  <a:lnTo>
                    <a:pt x="374" y="175"/>
                  </a:lnTo>
                  <a:lnTo>
                    <a:pt x="389" y="166"/>
                  </a:lnTo>
                  <a:lnTo>
                    <a:pt x="403" y="154"/>
                  </a:lnTo>
                  <a:lnTo>
                    <a:pt x="404" y="152"/>
                  </a:lnTo>
                  <a:lnTo>
                    <a:pt x="402" y="148"/>
                  </a:lnTo>
                  <a:lnTo>
                    <a:pt x="400" y="146"/>
                  </a:lnTo>
                  <a:lnTo>
                    <a:pt x="396" y="146"/>
                  </a:lnTo>
                  <a:lnTo>
                    <a:pt x="382" y="153"/>
                  </a:lnTo>
                  <a:lnTo>
                    <a:pt x="369" y="160"/>
                  </a:lnTo>
                  <a:lnTo>
                    <a:pt x="355" y="166"/>
                  </a:lnTo>
                  <a:lnTo>
                    <a:pt x="340" y="170"/>
                  </a:lnTo>
                  <a:lnTo>
                    <a:pt x="326" y="174"/>
                  </a:lnTo>
                  <a:lnTo>
                    <a:pt x="312" y="177"/>
                  </a:lnTo>
                  <a:lnTo>
                    <a:pt x="297" y="179"/>
                  </a:lnTo>
                  <a:lnTo>
                    <a:pt x="283" y="181"/>
                  </a:lnTo>
                  <a:lnTo>
                    <a:pt x="268" y="182"/>
                  </a:lnTo>
                  <a:lnTo>
                    <a:pt x="253" y="182"/>
                  </a:lnTo>
                  <a:lnTo>
                    <a:pt x="239" y="181"/>
                  </a:lnTo>
                  <a:lnTo>
                    <a:pt x="225" y="179"/>
                  </a:lnTo>
                  <a:lnTo>
                    <a:pt x="210" y="177"/>
                  </a:lnTo>
                  <a:lnTo>
                    <a:pt x="195" y="174"/>
                  </a:lnTo>
                  <a:lnTo>
                    <a:pt x="181" y="170"/>
                  </a:lnTo>
                  <a:lnTo>
                    <a:pt x="166" y="166"/>
                  </a:lnTo>
                  <a:lnTo>
                    <a:pt x="140" y="156"/>
                  </a:lnTo>
                  <a:lnTo>
                    <a:pt x="115" y="145"/>
                  </a:lnTo>
                  <a:lnTo>
                    <a:pt x="89" y="130"/>
                  </a:lnTo>
                  <a:lnTo>
                    <a:pt x="64" y="112"/>
                  </a:lnTo>
                  <a:lnTo>
                    <a:pt x="44" y="91"/>
                  </a:lnTo>
                  <a:lnTo>
                    <a:pt x="26" y="67"/>
                  </a:lnTo>
                  <a:lnTo>
                    <a:pt x="14" y="39"/>
                  </a:lnTo>
                  <a:lnTo>
                    <a:pt x="9" y="9"/>
                  </a:lnTo>
                  <a:lnTo>
                    <a:pt x="8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64"/>
            <p:cNvSpPr>
              <a:spLocks/>
            </p:cNvSpPr>
            <p:nvPr/>
          </p:nvSpPr>
          <p:spPr bwMode="auto">
            <a:xfrm>
              <a:off x="5422900" y="1692275"/>
              <a:ext cx="265112" cy="222250"/>
            </a:xfrm>
            <a:custGeom>
              <a:avLst/>
              <a:gdLst>
                <a:gd name="T0" fmla="*/ 328 w 333"/>
                <a:gd name="T1" fmla="*/ 0 h 280"/>
                <a:gd name="T2" fmla="*/ 303 w 333"/>
                <a:gd name="T3" fmla="*/ 6 h 280"/>
                <a:gd name="T4" fmla="*/ 278 w 333"/>
                <a:gd name="T5" fmla="*/ 14 h 280"/>
                <a:gd name="T6" fmla="*/ 254 w 333"/>
                <a:gd name="T7" fmla="*/ 25 h 280"/>
                <a:gd name="T8" fmla="*/ 230 w 333"/>
                <a:gd name="T9" fmla="*/ 37 h 280"/>
                <a:gd name="T10" fmla="*/ 207 w 333"/>
                <a:gd name="T11" fmla="*/ 51 h 280"/>
                <a:gd name="T12" fmla="*/ 185 w 333"/>
                <a:gd name="T13" fmla="*/ 66 h 280"/>
                <a:gd name="T14" fmla="*/ 163 w 333"/>
                <a:gd name="T15" fmla="*/ 83 h 280"/>
                <a:gd name="T16" fmla="*/ 143 w 333"/>
                <a:gd name="T17" fmla="*/ 102 h 280"/>
                <a:gd name="T18" fmla="*/ 123 w 333"/>
                <a:gd name="T19" fmla="*/ 121 h 280"/>
                <a:gd name="T20" fmla="*/ 104 w 333"/>
                <a:gd name="T21" fmla="*/ 141 h 280"/>
                <a:gd name="T22" fmla="*/ 84 w 333"/>
                <a:gd name="T23" fmla="*/ 163 h 280"/>
                <a:gd name="T24" fmla="*/ 66 w 333"/>
                <a:gd name="T25" fmla="*/ 185 h 280"/>
                <a:gd name="T26" fmla="*/ 48 w 333"/>
                <a:gd name="T27" fmla="*/ 207 h 280"/>
                <a:gd name="T28" fmla="*/ 31 w 333"/>
                <a:gd name="T29" fmla="*/ 230 h 280"/>
                <a:gd name="T30" fmla="*/ 15 w 333"/>
                <a:gd name="T31" fmla="*/ 252 h 280"/>
                <a:gd name="T32" fmla="*/ 0 w 333"/>
                <a:gd name="T33" fmla="*/ 275 h 280"/>
                <a:gd name="T34" fmla="*/ 0 w 333"/>
                <a:gd name="T35" fmla="*/ 276 h 280"/>
                <a:gd name="T36" fmla="*/ 1 w 333"/>
                <a:gd name="T37" fmla="*/ 279 h 280"/>
                <a:gd name="T38" fmla="*/ 3 w 333"/>
                <a:gd name="T39" fmla="*/ 280 h 280"/>
                <a:gd name="T40" fmla="*/ 4 w 333"/>
                <a:gd name="T41" fmla="*/ 280 h 280"/>
                <a:gd name="T42" fmla="*/ 22 w 333"/>
                <a:gd name="T43" fmla="*/ 258 h 280"/>
                <a:gd name="T44" fmla="*/ 40 w 333"/>
                <a:gd name="T45" fmla="*/ 237 h 280"/>
                <a:gd name="T46" fmla="*/ 57 w 333"/>
                <a:gd name="T47" fmla="*/ 216 h 280"/>
                <a:gd name="T48" fmla="*/ 76 w 333"/>
                <a:gd name="T49" fmla="*/ 194 h 280"/>
                <a:gd name="T50" fmla="*/ 94 w 333"/>
                <a:gd name="T51" fmla="*/ 173 h 280"/>
                <a:gd name="T52" fmla="*/ 113 w 333"/>
                <a:gd name="T53" fmla="*/ 152 h 280"/>
                <a:gd name="T54" fmla="*/ 131 w 333"/>
                <a:gd name="T55" fmla="*/ 133 h 280"/>
                <a:gd name="T56" fmla="*/ 151 w 333"/>
                <a:gd name="T57" fmla="*/ 114 h 280"/>
                <a:gd name="T58" fmla="*/ 170 w 333"/>
                <a:gd name="T59" fmla="*/ 96 h 280"/>
                <a:gd name="T60" fmla="*/ 191 w 333"/>
                <a:gd name="T61" fmla="*/ 79 h 280"/>
                <a:gd name="T62" fmla="*/ 213 w 333"/>
                <a:gd name="T63" fmla="*/ 64 h 280"/>
                <a:gd name="T64" fmla="*/ 235 w 333"/>
                <a:gd name="T65" fmla="*/ 49 h 280"/>
                <a:gd name="T66" fmla="*/ 258 w 333"/>
                <a:gd name="T67" fmla="*/ 36 h 280"/>
                <a:gd name="T68" fmla="*/ 282 w 333"/>
                <a:gd name="T69" fmla="*/ 25 h 280"/>
                <a:gd name="T70" fmla="*/ 306 w 333"/>
                <a:gd name="T71" fmla="*/ 14 h 280"/>
                <a:gd name="T72" fmla="*/ 333 w 333"/>
                <a:gd name="T73" fmla="*/ 6 h 280"/>
                <a:gd name="T74" fmla="*/ 333 w 333"/>
                <a:gd name="T75" fmla="*/ 5 h 280"/>
                <a:gd name="T76" fmla="*/ 332 w 333"/>
                <a:gd name="T77" fmla="*/ 3 h 280"/>
                <a:gd name="T78" fmla="*/ 331 w 333"/>
                <a:gd name="T79" fmla="*/ 0 h 280"/>
                <a:gd name="T80" fmla="*/ 328 w 333"/>
                <a:gd name="T81" fmla="*/ 0 h 280"/>
                <a:gd name="T82" fmla="*/ 328 w 333"/>
                <a:gd name="T8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3" h="280">
                  <a:moveTo>
                    <a:pt x="328" y="0"/>
                  </a:moveTo>
                  <a:lnTo>
                    <a:pt x="303" y="6"/>
                  </a:lnTo>
                  <a:lnTo>
                    <a:pt x="278" y="14"/>
                  </a:lnTo>
                  <a:lnTo>
                    <a:pt x="254" y="25"/>
                  </a:lnTo>
                  <a:lnTo>
                    <a:pt x="230" y="37"/>
                  </a:lnTo>
                  <a:lnTo>
                    <a:pt x="207" y="51"/>
                  </a:lnTo>
                  <a:lnTo>
                    <a:pt x="185" y="66"/>
                  </a:lnTo>
                  <a:lnTo>
                    <a:pt x="163" y="83"/>
                  </a:lnTo>
                  <a:lnTo>
                    <a:pt x="143" y="102"/>
                  </a:lnTo>
                  <a:lnTo>
                    <a:pt x="123" y="121"/>
                  </a:lnTo>
                  <a:lnTo>
                    <a:pt x="104" y="141"/>
                  </a:lnTo>
                  <a:lnTo>
                    <a:pt x="84" y="163"/>
                  </a:lnTo>
                  <a:lnTo>
                    <a:pt x="66" y="185"/>
                  </a:lnTo>
                  <a:lnTo>
                    <a:pt x="48" y="207"/>
                  </a:lnTo>
                  <a:lnTo>
                    <a:pt x="31" y="230"/>
                  </a:lnTo>
                  <a:lnTo>
                    <a:pt x="15" y="252"/>
                  </a:lnTo>
                  <a:lnTo>
                    <a:pt x="0" y="275"/>
                  </a:lnTo>
                  <a:lnTo>
                    <a:pt x="0" y="276"/>
                  </a:lnTo>
                  <a:lnTo>
                    <a:pt x="1" y="279"/>
                  </a:lnTo>
                  <a:lnTo>
                    <a:pt x="3" y="280"/>
                  </a:lnTo>
                  <a:lnTo>
                    <a:pt x="4" y="280"/>
                  </a:lnTo>
                  <a:lnTo>
                    <a:pt x="22" y="258"/>
                  </a:lnTo>
                  <a:lnTo>
                    <a:pt x="40" y="237"/>
                  </a:lnTo>
                  <a:lnTo>
                    <a:pt x="57" y="216"/>
                  </a:lnTo>
                  <a:lnTo>
                    <a:pt x="76" y="194"/>
                  </a:lnTo>
                  <a:lnTo>
                    <a:pt x="94" y="173"/>
                  </a:lnTo>
                  <a:lnTo>
                    <a:pt x="113" y="152"/>
                  </a:lnTo>
                  <a:lnTo>
                    <a:pt x="131" y="133"/>
                  </a:lnTo>
                  <a:lnTo>
                    <a:pt x="151" y="114"/>
                  </a:lnTo>
                  <a:lnTo>
                    <a:pt x="170" y="96"/>
                  </a:lnTo>
                  <a:lnTo>
                    <a:pt x="191" y="79"/>
                  </a:lnTo>
                  <a:lnTo>
                    <a:pt x="213" y="64"/>
                  </a:lnTo>
                  <a:lnTo>
                    <a:pt x="235" y="49"/>
                  </a:lnTo>
                  <a:lnTo>
                    <a:pt x="258" y="36"/>
                  </a:lnTo>
                  <a:lnTo>
                    <a:pt x="282" y="25"/>
                  </a:lnTo>
                  <a:lnTo>
                    <a:pt x="306" y="14"/>
                  </a:lnTo>
                  <a:lnTo>
                    <a:pt x="333" y="6"/>
                  </a:lnTo>
                  <a:lnTo>
                    <a:pt x="333" y="5"/>
                  </a:lnTo>
                  <a:lnTo>
                    <a:pt x="332" y="3"/>
                  </a:lnTo>
                  <a:lnTo>
                    <a:pt x="331" y="0"/>
                  </a:lnTo>
                  <a:lnTo>
                    <a:pt x="328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65"/>
            <p:cNvSpPr>
              <a:spLocks/>
            </p:cNvSpPr>
            <p:nvPr/>
          </p:nvSpPr>
          <p:spPr bwMode="auto">
            <a:xfrm>
              <a:off x="5422900" y="1909763"/>
              <a:ext cx="26987" cy="38100"/>
            </a:xfrm>
            <a:custGeom>
              <a:avLst/>
              <a:gdLst>
                <a:gd name="T0" fmla="*/ 0 w 33"/>
                <a:gd name="T1" fmla="*/ 2 h 47"/>
                <a:gd name="T2" fmla="*/ 2 w 33"/>
                <a:gd name="T3" fmla="*/ 9 h 47"/>
                <a:gd name="T4" fmla="*/ 4 w 33"/>
                <a:gd name="T5" fmla="*/ 15 h 47"/>
                <a:gd name="T6" fmla="*/ 8 w 33"/>
                <a:gd name="T7" fmla="*/ 19 h 47"/>
                <a:gd name="T8" fmla="*/ 11 w 33"/>
                <a:gd name="T9" fmla="*/ 25 h 47"/>
                <a:gd name="T10" fmla="*/ 16 w 33"/>
                <a:gd name="T11" fmla="*/ 31 h 47"/>
                <a:gd name="T12" fmla="*/ 21 w 33"/>
                <a:gd name="T13" fmla="*/ 38 h 47"/>
                <a:gd name="T14" fmla="*/ 25 w 33"/>
                <a:gd name="T15" fmla="*/ 42 h 47"/>
                <a:gd name="T16" fmla="*/ 31 w 33"/>
                <a:gd name="T17" fmla="*/ 47 h 47"/>
                <a:gd name="T18" fmla="*/ 32 w 33"/>
                <a:gd name="T19" fmla="*/ 47 h 47"/>
                <a:gd name="T20" fmla="*/ 33 w 33"/>
                <a:gd name="T21" fmla="*/ 47 h 47"/>
                <a:gd name="T22" fmla="*/ 33 w 33"/>
                <a:gd name="T23" fmla="*/ 46 h 47"/>
                <a:gd name="T24" fmla="*/ 33 w 33"/>
                <a:gd name="T25" fmla="*/ 45 h 47"/>
                <a:gd name="T26" fmla="*/ 31 w 33"/>
                <a:gd name="T27" fmla="*/ 40 h 47"/>
                <a:gd name="T28" fmla="*/ 28 w 33"/>
                <a:gd name="T29" fmla="*/ 35 h 47"/>
                <a:gd name="T30" fmla="*/ 23 w 33"/>
                <a:gd name="T31" fmla="*/ 31 h 47"/>
                <a:gd name="T32" fmla="*/ 19 w 33"/>
                <a:gd name="T33" fmla="*/ 26 h 47"/>
                <a:gd name="T34" fmla="*/ 15 w 33"/>
                <a:gd name="T35" fmla="*/ 20 h 47"/>
                <a:gd name="T36" fmla="*/ 11 w 33"/>
                <a:gd name="T37" fmla="*/ 15 h 47"/>
                <a:gd name="T38" fmla="*/ 8 w 33"/>
                <a:gd name="T39" fmla="*/ 10 h 47"/>
                <a:gd name="T40" fmla="*/ 4 w 33"/>
                <a:gd name="T41" fmla="*/ 4 h 47"/>
                <a:gd name="T42" fmla="*/ 3 w 33"/>
                <a:gd name="T43" fmla="*/ 3 h 47"/>
                <a:gd name="T44" fmla="*/ 1 w 33"/>
                <a:gd name="T45" fmla="*/ 1 h 47"/>
                <a:gd name="T46" fmla="*/ 0 w 33"/>
                <a:gd name="T47" fmla="*/ 0 h 47"/>
                <a:gd name="T48" fmla="*/ 0 w 33"/>
                <a:gd name="T49" fmla="*/ 2 h 47"/>
                <a:gd name="T50" fmla="*/ 0 w 33"/>
                <a:gd name="T51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47">
                  <a:moveTo>
                    <a:pt x="0" y="2"/>
                  </a:moveTo>
                  <a:lnTo>
                    <a:pt x="2" y="9"/>
                  </a:lnTo>
                  <a:lnTo>
                    <a:pt x="4" y="15"/>
                  </a:lnTo>
                  <a:lnTo>
                    <a:pt x="8" y="19"/>
                  </a:lnTo>
                  <a:lnTo>
                    <a:pt x="11" y="25"/>
                  </a:lnTo>
                  <a:lnTo>
                    <a:pt x="16" y="31"/>
                  </a:lnTo>
                  <a:lnTo>
                    <a:pt x="21" y="38"/>
                  </a:lnTo>
                  <a:lnTo>
                    <a:pt x="25" y="42"/>
                  </a:lnTo>
                  <a:lnTo>
                    <a:pt x="31" y="47"/>
                  </a:lnTo>
                  <a:lnTo>
                    <a:pt x="32" y="47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3" y="45"/>
                  </a:lnTo>
                  <a:lnTo>
                    <a:pt x="31" y="40"/>
                  </a:lnTo>
                  <a:lnTo>
                    <a:pt x="28" y="35"/>
                  </a:lnTo>
                  <a:lnTo>
                    <a:pt x="23" y="31"/>
                  </a:lnTo>
                  <a:lnTo>
                    <a:pt x="19" y="26"/>
                  </a:lnTo>
                  <a:lnTo>
                    <a:pt x="15" y="20"/>
                  </a:lnTo>
                  <a:lnTo>
                    <a:pt x="11" y="15"/>
                  </a:lnTo>
                  <a:lnTo>
                    <a:pt x="8" y="10"/>
                  </a:lnTo>
                  <a:lnTo>
                    <a:pt x="4" y="4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66"/>
            <p:cNvSpPr>
              <a:spLocks/>
            </p:cNvSpPr>
            <p:nvPr/>
          </p:nvSpPr>
          <p:spPr bwMode="auto">
            <a:xfrm>
              <a:off x="5457825" y="1657350"/>
              <a:ext cx="371475" cy="292100"/>
            </a:xfrm>
            <a:custGeom>
              <a:avLst/>
              <a:gdLst>
                <a:gd name="T0" fmla="*/ 22 w 467"/>
                <a:gd name="T1" fmla="*/ 350 h 367"/>
                <a:gd name="T2" fmla="*/ 55 w 467"/>
                <a:gd name="T3" fmla="*/ 319 h 367"/>
                <a:gd name="T4" fmla="*/ 90 w 467"/>
                <a:gd name="T5" fmla="*/ 290 h 367"/>
                <a:gd name="T6" fmla="*/ 125 w 467"/>
                <a:gd name="T7" fmla="*/ 262 h 367"/>
                <a:gd name="T8" fmla="*/ 163 w 467"/>
                <a:gd name="T9" fmla="*/ 235 h 367"/>
                <a:gd name="T10" fmla="*/ 202 w 467"/>
                <a:gd name="T11" fmla="*/ 213 h 367"/>
                <a:gd name="T12" fmla="*/ 244 w 467"/>
                <a:gd name="T13" fmla="*/ 194 h 367"/>
                <a:gd name="T14" fmla="*/ 285 w 467"/>
                <a:gd name="T15" fmla="*/ 177 h 367"/>
                <a:gd name="T16" fmla="*/ 334 w 467"/>
                <a:gd name="T17" fmla="*/ 158 h 367"/>
                <a:gd name="T18" fmla="*/ 390 w 467"/>
                <a:gd name="T19" fmla="*/ 132 h 367"/>
                <a:gd name="T20" fmla="*/ 440 w 467"/>
                <a:gd name="T21" fmla="*/ 94 h 367"/>
                <a:gd name="T22" fmla="*/ 467 w 467"/>
                <a:gd name="T23" fmla="*/ 41 h 367"/>
                <a:gd name="T24" fmla="*/ 466 w 467"/>
                <a:gd name="T25" fmla="*/ 4 h 367"/>
                <a:gd name="T26" fmla="*/ 462 w 467"/>
                <a:gd name="T27" fmla="*/ 0 h 367"/>
                <a:gd name="T28" fmla="*/ 459 w 467"/>
                <a:gd name="T29" fmla="*/ 20 h 367"/>
                <a:gd name="T30" fmla="*/ 451 w 467"/>
                <a:gd name="T31" fmla="*/ 56 h 367"/>
                <a:gd name="T32" fmla="*/ 433 w 467"/>
                <a:gd name="T33" fmla="*/ 84 h 367"/>
                <a:gd name="T34" fmla="*/ 409 w 467"/>
                <a:gd name="T35" fmla="*/ 107 h 367"/>
                <a:gd name="T36" fmla="*/ 380 w 467"/>
                <a:gd name="T37" fmla="*/ 126 h 367"/>
                <a:gd name="T38" fmla="*/ 349 w 467"/>
                <a:gd name="T39" fmla="*/ 141 h 367"/>
                <a:gd name="T40" fmla="*/ 316 w 467"/>
                <a:gd name="T41" fmla="*/ 154 h 367"/>
                <a:gd name="T42" fmla="*/ 285 w 467"/>
                <a:gd name="T43" fmla="*/ 166 h 367"/>
                <a:gd name="T44" fmla="*/ 252 w 467"/>
                <a:gd name="T45" fmla="*/ 179 h 367"/>
                <a:gd name="T46" fmla="*/ 214 w 467"/>
                <a:gd name="T47" fmla="*/ 196 h 367"/>
                <a:gd name="T48" fmla="*/ 178 w 467"/>
                <a:gd name="T49" fmla="*/ 215 h 367"/>
                <a:gd name="T50" fmla="*/ 144 w 467"/>
                <a:gd name="T51" fmla="*/ 237 h 367"/>
                <a:gd name="T52" fmla="*/ 109 w 467"/>
                <a:gd name="T53" fmla="*/ 260 h 367"/>
                <a:gd name="T54" fmla="*/ 76 w 467"/>
                <a:gd name="T55" fmla="*/ 287 h 367"/>
                <a:gd name="T56" fmla="*/ 45 w 467"/>
                <a:gd name="T57" fmla="*/ 314 h 367"/>
                <a:gd name="T58" fmla="*/ 15 w 467"/>
                <a:gd name="T59" fmla="*/ 344 h 367"/>
                <a:gd name="T60" fmla="*/ 0 w 467"/>
                <a:gd name="T61" fmla="*/ 362 h 367"/>
                <a:gd name="T62" fmla="*/ 4 w 467"/>
                <a:gd name="T63" fmla="*/ 367 h 367"/>
                <a:gd name="T64" fmla="*/ 5 w 467"/>
                <a:gd name="T65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7" h="367">
                  <a:moveTo>
                    <a:pt x="5" y="367"/>
                  </a:moveTo>
                  <a:lnTo>
                    <a:pt x="22" y="350"/>
                  </a:lnTo>
                  <a:lnTo>
                    <a:pt x="38" y="334"/>
                  </a:lnTo>
                  <a:lnTo>
                    <a:pt x="55" y="319"/>
                  </a:lnTo>
                  <a:lnTo>
                    <a:pt x="72" y="304"/>
                  </a:lnTo>
                  <a:lnTo>
                    <a:pt x="90" y="290"/>
                  </a:lnTo>
                  <a:lnTo>
                    <a:pt x="107" y="276"/>
                  </a:lnTo>
                  <a:lnTo>
                    <a:pt x="125" y="262"/>
                  </a:lnTo>
                  <a:lnTo>
                    <a:pt x="144" y="249"/>
                  </a:lnTo>
                  <a:lnTo>
                    <a:pt x="163" y="235"/>
                  </a:lnTo>
                  <a:lnTo>
                    <a:pt x="183" y="223"/>
                  </a:lnTo>
                  <a:lnTo>
                    <a:pt x="202" y="213"/>
                  </a:lnTo>
                  <a:lnTo>
                    <a:pt x="223" y="203"/>
                  </a:lnTo>
                  <a:lnTo>
                    <a:pt x="244" y="194"/>
                  </a:lnTo>
                  <a:lnTo>
                    <a:pt x="265" y="185"/>
                  </a:lnTo>
                  <a:lnTo>
                    <a:pt x="285" y="177"/>
                  </a:lnTo>
                  <a:lnTo>
                    <a:pt x="307" y="168"/>
                  </a:lnTo>
                  <a:lnTo>
                    <a:pt x="334" y="158"/>
                  </a:lnTo>
                  <a:lnTo>
                    <a:pt x="361" y="146"/>
                  </a:lnTo>
                  <a:lnTo>
                    <a:pt x="390" y="132"/>
                  </a:lnTo>
                  <a:lnTo>
                    <a:pt x="417" y="115"/>
                  </a:lnTo>
                  <a:lnTo>
                    <a:pt x="440" y="94"/>
                  </a:lnTo>
                  <a:lnTo>
                    <a:pt x="457" y="70"/>
                  </a:lnTo>
                  <a:lnTo>
                    <a:pt x="467" y="41"/>
                  </a:lnTo>
                  <a:lnTo>
                    <a:pt x="467" y="7"/>
                  </a:lnTo>
                  <a:lnTo>
                    <a:pt x="466" y="4"/>
                  </a:lnTo>
                  <a:lnTo>
                    <a:pt x="464" y="2"/>
                  </a:lnTo>
                  <a:lnTo>
                    <a:pt x="462" y="0"/>
                  </a:lnTo>
                  <a:lnTo>
                    <a:pt x="461" y="1"/>
                  </a:lnTo>
                  <a:lnTo>
                    <a:pt x="459" y="20"/>
                  </a:lnTo>
                  <a:lnTo>
                    <a:pt x="456" y="39"/>
                  </a:lnTo>
                  <a:lnTo>
                    <a:pt x="451" y="56"/>
                  </a:lnTo>
                  <a:lnTo>
                    <a:pt x="443" y="71"/>
                  </a:lnTo>
                  <a:lnTo>
                    <a:pt x="433" y="84"/>
                  </a:lnTo>
                  <a:lnTo>
                    <a:pt x="422" y="96"/>
                  </a:lnTo>
                  <a:lnTo>
                    <a:pt x="409" y="107"/>
                  </a:lnTo>
                  <a:lnTo>
                    <a:pt x="395" y="117"/>
                  </a:lnTo>
                  <a:lnTo>
                    <a:pt x="380" y="126"/>
                  </a:lnTo>
                  <a:lnTo>
                    <a:pt x="365" y="135"/>
                  </a:lnTo>
                  <a:lnTo>
                    <a:pt x="349" y="141"/>
                  </a:lnTo>
                  <a:lnTo>
                    <a:pt x="333" y="148"/>
                  </a:lnTo>
                  <a:lnTo>
                    <a:pt x="316" y="154"/>
                  </a:lnTo>
                  <a:lnTo>
                    <a:pt x="300" y="160"/>
                  </a:lnTo>
                  <a:lnTo>
                    <a:pt x="285" y="166"/>
                  </a:lnTo>
                  <a:lnTo>
                    <a:pt x="270" y="171"/>
                  </a:lnTo>
                  <a:lnTo>
                    <a:pt x="252" y="179"/>
                  </a:lnTo>
                  <a:lnTo>
                    <a:pt x="232" y="188"/>
                  </a:lnTo>
                  <a:lnTo>
                    <a:pt x="214" y="196"/>
                  </a:lnTo>
                  <a:lnTo>
                    <a:pt x="197" y="205"/>
                  </a:lnTo>
                  <a:lnTo>
                    <a:pt x="178" y="215"/>
                  </a:lnTo>
                  <a:lnTo>
                    <a:pt x="161" y="226"/>
                  </a:lnTo>
                  <a:lnTo>
                    <a:pt x="144" y="237"/>
                  </a:lnTo>
                  <a:lnTo>
                    <a:pt x="126" y="249"/>
                  </a:lnTo>
                  <a:lnTo>
                    <a:pt x="109" y="260"/>
                  </a:lnTo>
                  <a:lnTo>
                    <a:pt x="93" y="273"/>
                  </a:lnTo>
                  <a:lnTo>
                    <a:pt x="76" y="287"/>
                  </a:lnTo>
                  <a:lnTo>
                    <a:pt x="61" y="300"/>
                  </a:lnTo>
                  <a:lnTo>
                    <a:pt x="45" y="314"/>
                  </a:lnTo>
                  <a:lnTo>
                    <a:pt x="30" y="329"/>
                  </a:lnTo>
                  <a:lnTo>
                    <a:pt x="15" y="344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2" y="365"/>
                  </a:lnTo>
                  <a:lnTo>
                    <a:pt x="4" y="367"/>
                  </a:lnTo>
                  <a:lnTo>
                    <a:pt x="5" y="367"/>
                  </a:lnTo>
                  <a:lnTo>
                    <a:pt x="5" y="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67"/>
            <p:cNvSpPr>
              <a:spLocks/>
            </p:cNvSpPr>
            <p:nvPr/>
          </p:nvSpPr>
          <p:spPr bwMode="auto">
            <a:xfrm>
              <a:off x="5719763" y="1725613"/>
              <a:ext cx="330200" cy="157163"/>
            </a:xfrm>
            <a:custGeom>
              <a:avLst/>
              <a:gdLst>
                <a:gd name="T0" fmla="*/ 13 w 416"/>
                <a:gd name="T1" fmla="*/ 78 h 197"/>
                <a:gd name="T2" fmla="*/ 35 w 416"/>
                <a:gd name="T3" fmla="*/ 89 h 197"/>
                <a:gd name="T4" fmla="*/ 62 w 416"/>
                <a:gd name="T5" fmla="*/ 108 h 197"/>
                <a:gd name="T6" fmla="*/ 84 w 416"/>
                <a:gd name="T7" fmla="*/ 128 h 197"/>
                <a:gd name="T8" fmla="*/ 100 w 416"/>
                <a:gd name="T9" fmla="*/ 141 h 197"/>
                <a:gd name="T10" fmla="*/ 122 w 416"/>
                <a:gd name="T11" fmla="*/ 158 h 197"/>
                <a:gd name="T12" fmla="*/ 145 w 416"/>
                <a:gd name="T13" fmla="*/ 173 h 197"/>
                <a:gd name="T14" fmla="*/ 168 w 416"/>
                <a:gd name="T15" fmla="*/ 187 h 197"/>
                <a:gd name="T16" fmla="*/ 196 w 416"/>
                <a:gd name="T17" fmla="*/ 197 h 197"/>
                <a:gd name="T18" fmla="*/ 229 w 416"/>
                <a:gd name="T19" fmla="*/ 192 h 197"/>
                <a:gd name="T20" fmla="*/ 262 w 416"/>
                <a:gd name="T21" fmla="*/ 175 h 197"/>
                <a:gd name="T22" fmla="*/ 290 w 416"/>
                <a:gd name="T23" fmla="*/ 153 h 197"/>
                <a:gd name="T24" fmla="*/ 319 w 416"/>
                <a:gd name="T25" fmla="*/ 128 h 197"/>
                <a:gd name="T26" fmla="*/ 350 w 416"/>
                <a:gd name="T27" fmla="*/ 98 h 197"/>
                <a:gd name="T28" fmla="*/ 379 w 416"/>
                <a:gd name="T29" fmla="*/ 65 h 197"/>
                <a:gd name="T30" fmla="*/ 405 w 416"/>
                <a:gd name="T31" fmla="*/ 29 h 197"/>
                <a:gd name="T32" fmla="*/ 416 w 416"/>
                <a:gd name="T33" fmla="*/ 6 h 197"/>
                <a:gd name="T34" fmla="*/ 410 w 416"/>
                <a:gd name="T35" fmla="*/ 0 h 197"/>
                <a:gd name="T36" fmla="*/ 395 w 416"/>
                <a:gd name="T37" fmla="*/ 17 h 197"/>
                <a:gd name="T38" fmla="*/ 371 w 416"/>
                <a:gd name="T39" fmla="*/ 50 h 197"/>
                <a:gd name="T40" fmla="*/ 346 w 416"/>
                <a:gd name="T41" fmla="*/ 81 h 197"/>
                <a:gd name="T42" fmla="*/ 317 w 416"/>
                <a:gd name="T43" fmla="*/ 109 h 197"/>
                <a:gd name="T44" fmla="*/ 285 w 416"/>
                <a:gd name="T45" fmla="*/ 139 h 197"/>
                <a:gd name="T46" fmla="*/ 248 w 416"/>
                <a:gd name="T47" fmla="*/ 165 h 197"/>
                <a:gd name="T48" fmla="*/ 210 w 416"/>
                <a:gd name="T49" fmla="*/ 180 h 197"/>
                <a:gd name="T50" fmla="*/ 170 w 416"/>
                <a:gd name="T51" fmla="*/ 176 h 197"/>
                <a:gd name="T52" fmla="*/ 137 w 416"/>
                <a:gd name="T53" fmla="*/ 158 h 197"/>
                <a:gd name="T54" fmla="*/ 98 w 416"/>
                <a:gd name="T55" fmla="*/ 127 h 197"/>
                <a:gd name="T56" fmla="*/ 50 w 416"/>
                <a:gd name="T57" fmla="*/ 91 h 197"/>
                <a:gd name="T58" fmla="*/ 11 w 416"/>
                <a:gd name="T59" fmla="*/ 70 h 197"/>
                <a:gd name="T60" fmla="*/ 0 w 416"/>
                <a:gd name="T61" fmla="*/ 75 h 197"/>
                <a:gd name="T62" fmla="*/ 4 w 416"/>
                <a:gd name="T63" fmla="*/ 79 h 197"/>
                <a:gd name="T64" fmla="*/ 6 w 416"/>
                <a:gd name="T65" fmla="*/ 7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197">
                  <a:moveTo>
                    <a:pt x="6" y="79"/>
                  </a:moveTo>
                  <a:lnTo>
                    <a:pt x="13" y="78"/>
                  </a:lnTo>
                  <a:lnTo>
                    <a:pt x="22" y="82"/>
                  </a:lnTo>
                  <a:lnTo>
                    <a:pt x="35" y="89"/>
                  </a:lnTo>
                  <a:lnTo>
                    <a:pt x="49" y="98"/>
                  </a:lnTo>
                  <a:lnTo>
                    <a:pt x="62" y="108"/>
                  </a:lnTo>
                  <a:lnTo>
                    <a:pt x="74" y="119"/>
                  </a:lnTo>
                  <a:lnTo>
                    <a:pt x="84" y="128"/>
                  </a:lnTo>
                  <a:lnTo>
                    <a:pt x="90" y="132"/>
                  </a:lnTo>
                  <a:lnTo>
                    <a:pt x="100" y="141"/>
                  </a:lnTo>
                  <a:lnTo>
                    <a:pt x="112" y="149"/>
                  </a:lnTo>
                  <a:lnTo>
                    <a:pt x="122" y="158"/>
                  </a:lnTo>
                  <a:lnTo>
                    <a:pt x="134" y="166"/>
                  </a:lnTo>
                  <a:lnTo>
                    <a:pt x="145" y="173"/>
                  </a:lnTo>
                  <a:lnTo>
                    <a:pt x="157" y="180"/>
                  </a:lnTo>
                  <a:lnTo>
                    <a:pt x="168" y="187"/>
                  </a:lnTo>
                  <a:lnTo>
                    <a:pt x="180" y="192"/>
                  </a:lnTo>
                  <a:lnTo>
                    <a:pt x="196" y="197"/>
                  </a:lnTo>
                  <a:lnTo>
                    <a:pt x="213" y="196"/>
                  </a:lnTo>
                  <a:lnTo>
                    <a:pt x="229" y="192"/>
                  </a:lnTo>
                  <a:lnTo>
                    <a:pt x="246" y="184"/>
                  </a:lnTo>
                  <a:lnTo>
                    <a:pt x="262" y="175"/>
                  </a:lnTo>
                  <a:lnTo>
                    <a:pt x="277" y="165"/>
                  </a:lnTo>
                  <a:lnTo>
                    <a:pt x="290" y="153"/>
                  </a:lnTo>
                  <a:lnTo>
                    <a:pt x="303" y="142"/>
                  </a:lnTo>
                  <a:lnTo>
                    <a:pt x="319" y="128"/>
                  </a:lnTo>
                  <a:lnTo>
                    <a:pt x="335" y="113"/>
                  </a:lnTo>
                  <a:lnTo>
                    <a:pt x="350" y="98"/>
                  </a:lnTo>
                  <a:lnTo>
                    <a:pt x="365" y="82"/>
                  </a:lnTo>
                  <a:lnTo>
                    <a:pt x="379" y="65"/>
                  </a:lnTo>
                  <a:lnTo>
                    <a:pt x="392" y="47"/>
                  </a:lnTo>
                  <a:lnTo>
                    <a:pt x="405" y="29"/>
                  </a:lnTo>
                  <a:lnTo>
                    <a:pt x="416" y="9"/>
                  </a:lnTo>
                  <a:lnTo>
                    <a:pt x="416" y="6"/>
                  </a:lnTo>
                  <a:lnTo>
                    <a:pt x="414" y="2"/>
                  </a:lnTo>
                  <a:lnTo>
                    <a:pt x="410" y="0"/>
                  </a:lnTo>
                  <a:lnTo>
                    <a:pt x="408" y="0"/>
                  </a:lnTo>
                  <a:lnTo>
                    <a:pt x="395" y="17"/>
                  </a:lnTo>
                  <a:lnTo>
                    <a:pt x="384" y="33"/>
                  </a:lnTo>
                  <a:lnTo>
                    <a:pt x="371" y="50"/>
                  </a:lnTo>
                  <a:lnTo>
                    <a:pt x="358" y="65"/>
                  </a:lnTo>
                  <a:lnTo>
                    <a:pt x="346" y="81"/>
                  </a:lnTo>
                  <a:lnTo>
                    <a:pt x="332" y="94"/>
                  </a:lnTo>
                  <a:lnTo>
                    <a:pt x="317" y="109"/>
                  </a:lnTo>
                  <a:lnTo>
                    <a:pt x="302" y="123"/>
                  </a:lnTo>
                  <a:lnTo>
                    <a:pt x="285" y="139"/>
                  </a:lnTo>
                  <a:lnTo>
                    <a:pt x="266" y="153"/>
                  </a:lnTo>
                  <a:lnTo>
                    <a:pt x="248" y="165"/>
                  </a:lnTo>
                  <a:lnTo>
                    <a:pt x="229" y="174"/>
                  </a:lnTo>
                  <a:lnTo>
                    <a:pt x="210" y="180"/>
                  </a:lnTo>
                  <a:lnTo>
                    <a:pt x="190" y="181"/>
                  </a:lnTo>
                  <a:lnTo>
                    <a:pt x="170" y="176"/>
                  </a:lnTo>
                  <a:lnTo>
                    <a:pt x="148" y="166"/>
                  </a:lnTo>
                  <a:lnTo>
                    <a:pt x="137" y="158"/>
                  </a:lnTo>
                  <a:lnTo>
                    <a:pt x="120" y="144"/>
                  </a:lnTo>
                  <a:lnTo>
                    <a:pt x="98" y="127"/>
                  </a:lnTo>
                  <a:lnTo>
                    <a:pt x="74" y="108"/>
                  </a:lnTo>
                  <a:lnTo>
                    <a:pt x="50" y="91"/>
                  </a:lnTo>
                  <a:lnTo>
                    <a:pt x="28" y="77"/>
                  </a:lnTo>
                  <a:lnTo>
                    <a:pt x="11" y="70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7"/>
                  </a:lnTo>
                  <a:lnTo>
                    <a:pt x="4" y="79"/>
                  </a:lnTo>
                  <a:lnTo>
                    <a:pt x="6" y="79"/>
                  </a:lnTo>
                  <a:lnTo>
                    <a:pt x="6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68"/>
            <p:cNvSpPr>
              <a:spLocks/>
            </p:cNvSpPr>
            <p:nvPr/>
          </p:nvSpPr>
          <p:spPr bwMode="auto">
            <a:xfrm>
              <a:off x="5811838" y="1733550"/>
              <a:ext cx="79375" cy="90488"/>
            </a:xfrm>
            <a:custGeom>
              <a:avLst/>
              <a:gdLst>
                <a:gd name="T0" fmla="*/ 2 w 100"/>
                <a:gd name="T1" fmla="*/ 8 h 114"/>
                <a:gd name="T2" fmla="*/ 9 w 100"/>
                <a:gd name="T3" fmla="*/ 14 h 114"/>
                <a:gd name="T4" fmla="*/ 16 w 100"/>
                <a:gd name="T5" fmla="*/ 21 h 114"/>
                <a:gd name="T6" fmla="*/ 21 w 100"/>
                <a:gd name="T7" fmla="*/ 27 h 114"/>
                <a:gd name="T8" fmla="*/ 28 w 100"/>
                <a:gd name="T9" fmla="*/ 34 h 114"/>
                <a:gd name="T10" fmla="*/ 34 w 100"/>
                <a:gd name="T11" fmla="*/ 40 h 114"/>
                <a:gd name="T12" fmla="*/ 40 w 100"/>
                <a:gd name="T13" fmla="*/ 46 h 114"/>
                <a:gd name="T14" fmla="*/ 46 w 100"/>
                <a:gd name="T15" fmla="*/ 53 h 114"/>
                <a:gd name="T16" fmla="*/ 51 w 100"/>
                <a:gd name="T17" fmla="*/ 60 h 114"/>
                <a:gd name="T18" fmla="*/ 57 w 100"/>
                <a:gd name="T19" fmla="*/ 67 h 114"/>
                <a:gd name="T20" fmla="*/ 62 w 100"/>
                <a:gd name="T21" fmla="*/ 74 h 114"/>
                <a:gd name="T22" fmla="*/ 67 w 100"/>
                <a:gd name="T23" fmla="*/ 80 h 114"/>
                <a:gd name="T24" fmla="*/ 72 w 100"/>
                <a:gd name="T25" fmla="*/ 87 h 114"/>
                <a:gd name="T26" fmla="*/ 78 w 100"/>
                <a:gd name="T27" fmla="*/ 94 h 114"/>
                <a:gd name="T28" fmla="*/ 84 w 100"/>
                <a:gd name="T29" fmla="*/ 101 h 114"/>
                <a:gd name="T30" fmla="*/ 89 w 100"/>
                <a:gd name="T31" fmla="*/ 108 h 114"/>
                <a:gd name="T32" fmla="*/ 95 w 100"/>
                <a:gd name="T33" fmla="*/ 113 h 114"/>
                <a:gd name="T34" fmla="*/ 97 w 100"/>
                <a:gd name="T35" fmla="*/ 114 h 114"/>
                <a:gd name="T36" fmla="*/ 99 w 100"/>
                <a:gd name="T37" fmla="*/ 114 h 114"/>
                <a:gd name="T38" fmla="*/ 100 w 100"/>
                <a:gd name="T39" fmla="*/ 113 h 114"/>
                <a:gd name="T40" fmla="*/ 99 w 100"/>
                <a:gd name="T41" fmla="*/ 110 h 114"/>
                <a:gd name="T42" fmla="*/ 88 w 100"/>
                <a:gd name="T43" fmla="*/ 95 h 114"/>
                <a:gd name="T44" fmla="*/ 78 w 100"/>
                <a:gd name="T45" fmla="*/ 80 h 114"/>
                <a:gd name="T46" fmla="*/ 66 w 100"/>
                <a:gd name="T47" fmla="*/ 66 h 114"/>
                <a:gd name="T48" fmla="*/ 55 w 100"/>
                <a:gd name="T49" fmla="*/ 52 h 114"/>
                <a:gd name="T50" fmla="*/ 42 w 100"/>
                <a:gd name="T51" fmla="*/ 40 h 114"/>
                <a:gd name="T52" fmla="*/ 29 w 100"/>
                <a:gd name="T53" fmla="*/ 27 h 114"/>
                <a:gd name="T54" fmla="*/ 17 w 100"/>
                <a:gd name="T55" fmla="*/ 14 h 114"/>
                <a:gd name="T56" fmla="*/ 4 w 100"/>
                <a:gd name="T57" fmla="*/ 3 h 114"/>
                <a:gd name="T58" fmla="*/ 1 w 100"/>
                <a:gd name="T59" fmla="*/ 0 h 114"/>
                <a:gd name="T60" fmla="*/ 0 w 100"/>
                <a:gd name="T61" fmla="*/ 1 h 114"/>
                <a:gd name="T62" fmla="*/ 0 w 100"/>
                <a:gd name="T63" fmla="*/ 5 h 114"/>
                <a:gd name="T64" fmla="*/ 2 w 100"/>
                <a:gd name="T65" fmla="*/ 8 h 114"/>
                <a:gd name="T66" fmla="*/ 2 w 100"/>
                <a:gd name="T67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14">
                  <a:moveTo>
                    <a:pt x="2" y="8"/>
                  </a:moveTo>
                  <a:lnTo>
                    <a:pt x="9" y="14"/>
                  </a:lnTo>
                  <a:lnTo>
                    <a:pt x="16" y="21"/>
                  </a:lnTo>
                  <a:lnTo>
                    <a:pt x="21" y="27"/>
                  </a:lnTo>
                  <a:lnTo>
                    <a:pt x="28" y="34"/>
                  </a:lnTo>
                  <a:lnTo>
                    <a:pt x="34" y="40"/>
                  </a:lnTo>
                  <a:lnTo>
                    <a:pt x="40" y="46"/>
                  </a:lnTo>
                  <a:lnTo>
                    <a:pt x="46" y="53"/>
                  </a:lnTo>
                  <a:lnTo>
                    <a:pt x="51" y="60"/>
                  </a:lnTo>
                  <a:lnTo>
                    <a:pt x="57" y="67"/>
                  </a:lnTo>
                  <a:lnTo>
                    <a:pt x="62" y="74"/>
                  </a:lnTo>
                  <a:lnTo>
                    <a:pt x="67" y="80"/>
                  </a:lnTo>
                  <a:lnTo>
                    <a:pt x="72" y="87"/>
                  </a:lnTo>
                  <a:lnTo>
                    <a:pt x="78" y="94"/>
                  </a:lnTo>
                  <a:lnTo>
                    <a:pt x="84" y="101"/>
                  </a:lnTo>
                  <a:lnTo>
                    <a:pt x="89" y="108"/>
                  </a:lnTo>
                  <a:lnTo>
                    <a:pt x="95" y="113"/>
                  </a:lnTo>
                  <a:lnTo>
                    <a:pt x="97" y="114"/>
                  </a:lnTo>
                  <a:lnTo>
                    <a:pt x="99" y="114"/>
                  </a:lnTo>
                  <a:lnTo>
                    <a:pt x="100" y="113"/>
                  </a:lnTo>
                  <a:lnTo>
                    <a:pt x="99" y="110"/>
                  </a:lnTo>
                  <a:lnTo>
                    <a:pt x="88" y="95"/>
                  </a:lnTo>
                  <a:lnTo>
                    <a:pt x="78" y="80"/>
                  </a:lnTo>
                  <a:lnTo>
                    <a:pt x="66" y="66"/>
                  </a:lnTo>
                  <a:lnTo>
                    <a:pt x="55" y="52"/>
                  </a:lnTo>
                  <a:lnTo>
                    <a:pt x="42" y="40"/>
                  </a:lnTo>
                  <a:lnTo>
                    <a:pt x="29" y="27"/>
                  </a:lnTo>
                  <a:lnTo>
                    <a:pt x="17" y="14"/>
                  </a:lnTo>
                  <a:lnTo>
                    <a:pt x="4" y="3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69"/>
            <p:cNvSpPr>
              <a:spLocks/>
            </p:cNvSpPr>
            <p:nvPr/>
          </p:nvSpPr>
          <p:spPr bwMode="auto">
            <a:xfrm>
              <a:off x="5865813" y="1708150"/>
              <a:ext cx="152400" cy="98425"/>
            </a:xfrm>
            <a:custGeom>
              <a:avLst/>
              <a:gdLst>
                <a:gd name="T0" fmla="*/ 8 w 193"/>
                <a:gd name="T1" fmla="*/ 123 h 123"/>
                <a:gd name="T2" fmla="*/ 21 w 193"/>
                <a:gd name="T3" fmla="*/ 119 h 123"/>
                <a:gd name="T4" fmla="*/ 34 w 193"/>
                <a:gd name="T5" fmla="*/ 115 h 123"/>
                <a:gd name="T6" fmla="*/ 46 w 193"/>
                <a:gd name="T7" fmla="*/ 111 h 123"/>
                <a:gd name="T8" fmla="*/ 59 w 193"/>
                <a:gd name="T9" fmla="*/ 105 h 123"/>
                <a:gd name="T10" fmla="*/ 72 w 193"/>
                <a:gd name="T11" fmla="*/ 100 h 123"/>
                <a:gd name="T12" fmla="*/ 84 w 193"/>
                <a:gd name="T13" fmla="*/ 95 h 123"/>
                <a:gd name="T14" fmla="*/ 97 w 193"/>
                <a:gd name="T15" fmla="*/ 89 h 123"/>
                <a:gd name="T16" fmla="*/ 110 w 193"/>
                <a:gd name="T17" fmla="*/ 82 h 123"/>
                <a:gd name="T18" fmla="*/ 121 w 193"/>
                <a:gd name="T19" fmla="*/ 75 h 123"/>
                <a:gd name="T20" fmla="*/ 134 w 193"/>
                <a:gd name="T21" fmla="*/ 68 h 123"/>
                <a:gd name="T22" fmla="*/ 144 w 193"/>
                <a:gd name="T23" fmla="*/ 60 h 123"/>
                <a:gd name="T24" fmla="*/ 156 w 193"/>
                <a:gd name="T25" fmla="*/ 51 h 123"/>
                <a:gd name="T26" fmla="*/ 166 w 193"/>
                <a:gd name="T27" fmla="*/ 42 h 123"/>
                <a:gd name="T28" fmla="*/ 175 w 193"/>
                <a:gd name="T29" fmla="*/ 31 h 123"/>
                <a:gd name="T30" fmla="*/ 185 w 193"/>
                <a:gd name="T31" fmla="*/ 20 h 123"/>
                <a:gd name="T32" fmla="*/ 193 w 193"/>
                <a:gd name="T33" fmla="*/ 8 h 123"/>
                <a:gd name="T34" fmla="*/ 193 w 193"/>
                <a:gd name="T35" fmla="*/ 6 h 123"/>
                <a:gd name="T36" fmla="*/ 192 w 193"/>
                <a:gd name="T37" fmla="*/ 2 h 123"/>
                <a:gd name="T38" fmla="*/ 188 w 193"/>
                <a:gd name="T39" fmla="*/ 0 h 123"/>
                <a:gd name="T40" fmla="*/ 186 w 193"/>
                <a:gd name="T41" fmla="*/ 0 h 123"/>
                <a:gd name="T42" fmla="*/ 175 w 193"/>
                <a:gd name="T43" fmla="*/ 10 h 123"/>
                <a:gd name="T44" fmla="*/ 165 w 193"/>
                <a:gd name="T45" fmla="*/ 20 h 123"/>
                <a:gd name="T46" fmla="*/ 154 w 193"/>
                <a:gd name="T47" fmla="*/ 29 h 123"/>
                <a:gd name="T48" fmla="*/ 143 w 193"/>
                <a:gd name="T49" fmla="*/ 38 h 123"/>
                <a:gd name="T50" fmla="*/ 133 w 193"/>
                <a:gd name="T51" fmla="*/ 47 h 123"/>
                <a:gd name="T52" fmla="*/ 121 w 193"/>
                <a:gd name="T53" fmla="*/ 55 h 123"/>
                <a:gd name="T54" fmla="*/ 110 w 193"/>
                <a:gd name="T55" fmla="*/ 63 h 123"/>
                <a:gd name="T56" fmla="*/ 97 w 193"/>
                <a:gd name="T57" fmla="*/ 72 h 123"/>
                <a:gd name="T58" fmla="*/ 86 w 193"/>
                <a:gd name="T59" fmla="*/ 77 h 123"/>
                <a:gd name="T60" fmla="*/ 74 w 193"/>
                <a:gd name="T61" fmla="*/ 83 h 123"/>
                <a:gd name="T62" fmla="*/ 61 w 193"/>
                <a:gd name="T63" fmla="*/ 89 h 123"/>
                <a:gd name="T64" fmla="*/ 50 w 193"/>
                <a:gd name="T65" fmla="*/ 93 h 123"/>
                <a:gd name="T66" fmla="*/ 37 w 193"/>
                <a:gd name="T67" fmla="*/ 98 h 123"/>
                <a:gd name="T68" fmla="*/ 26 w 193"/>
                <a:gd name="T69" fmla="*/ 103 h 123"/>
                <a:gd name="T70" fmla="*/ 13 w 193"/>
                <a:gd name="T71" fmla="*/ 107 h 123"/>
                <a:gd name="T72" fmla="*/ 1 w 193"/>
                <a:gd name="T73" fmla="*/ 112 h 123"/>
                <a:gd name="T74" fmla="*/ 0 w 193"/>
                <a:gd name="T75" fmla="*/ 114 h 123"/>
                <a:gd name="T76" fmla="*/ 1 w 193"/>
                <a:gd name="T77" fmla="*/ 119 h 123"/>
                <a:gd name="T78" fmla="*/ 5 w 193"/>
                <a:gd name="T79" fmla="*/ 122 h 123"/>
                <a:gd name="T80" fmla="*/ 8 w 193"/>
                <a:gd name="T81" fmla="*/ 123 h 123"/>
                <a:gd name="T82" fmla="*/ 8 w 193"/>
                <a:gd name="T8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3" h="123">
                  <a:moveTo>
                    <a:pt x="8" y="123"/>
                  </a:moveTo>
                  <a:lnTo>
                    <a:pt x="21" y="119"/>
                  </a:lnTo>
                  <a:lnTo>
                    <a:pt x="34" y="115"/>
                  </a:lnTo>
                  <a:lnTo>
                    <a:pt x="46" y="111"/>
                  </a:lnTo>
                  <a:lnTo>
                    <a:pt x="59" y="105"/>
                  </a:lnTo>
                  <a:lnTo>
                    <a:pt x="72" y="100"/>
                  </a:lnTo>
                  <a:lnTo>
                    <a:pt x="84" y="95"/>
                  </a:lnTo>
                  <a:lnTo>
                    <a:pt x="97" y="89"/>
                  </a:lnTo>
                  <a:lnTo>
                    <a:pt x="110" y="82"/>
                  </a:lnTo>
                  <a:lnTo>
                    <a:pt x="121" y="75"/>
                  </a:lnTo>
                  <a:lnTo>
                    <a:pt x="134" y="68"/>
                  </a:lnTo>
                  <a:lnTo>
                    <a:pt x="144" y="60"/>
                  </a:lnTo>
                  <a:lnTo>
                    <a:pt x="156" y="51"/>
                  </a:lnTo>
                  <a:lnTo>
                    <a:pt x="166" y="42"/>
                  </a:lnTo>
                  <a:lnTo>
                    <a:pt x="175" y="31"/>
                  </a:lnTo>
                  <a:lnTo>
                    <a:pt x="185" y="20"/>
                  </a:lnTo>
                  <a:lnTo>
                    <a:pt x="193" y="8"/>
                  </a:lnTo>
                  <a:lnTo>
                    <a:pt x="193" y="6"/>
                  </a:lnTo>
                  <a:lnTo>
                    <a:pt x="192" y="2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75" y="10"/>
                  </a:lnTo>
                  <a:lnTo>
                    <a:pt x="165" y="20"/>
                  </a:lnTo>
                  <a:lnTo>
                    <a:pt x="154" y="29"/>
                  </a:lnTo>
                  <a:lnTo>
                    <a:pt x="143" y="38"/>
                  </a:lnTo>
                  <a:lnTo>
                    <a:pt x="133" y="47"/>
                  </a:lnTo>
                  <a:lnTo>
                    <a:pt x="121" y="55"/>
                  </a:lnTo>
                  <a:lnTo>
                    <a:pt x="110" y="63"/>
                  </a:lnTo>
                  <a:lnTo>
                    <a:pt x="97" y="72"/>
                  </a:lnTo>
                  <a:lnTo>
                    <a:pt x="86" y="77"/>
                  </a:lnTo>
                  <a:lnTo>
                    <a:pt x="74" y="83"/>
                  </a:lnTo>
                  <a:lnTo>
                    <a:pt x="61" y="89"/>
                  </a:lnTo>
                  <a:lnTo>
                    <a:pt x="50" y="93"/>
                  </a:lnTo>
                  <a:lnTo>
                    <a:pt x="37" y="98"/>
                  </a:lnTo>
                  <a:lnTo>
                    <a:pt x="26" y="103"/>
                  </a:lnTo>
                  <a:lnTo>
                    <a:pt x="13" y="107"/>
                  </a:lnTo>
                  <a:lnTo>
                    <a:pt x="1" y="112"/>
                  </a:lnTo>
                  <a:lnTo>
                    <a:pt x="0" y="114"/>
                  </a:lnTo>
                  <a:lnTo>
                    <a:pt x="1" y="119"/>
                  </a:lnTo>
                  <a:lnTo>
                    <a:pt x="5" y="122"/>
                  </a:lnTo>
                  <a:lnTo>
                    <a:pt x="8" y="123"/>
                  </a:lnTo>
                  <a:lnTo>
                    <a:pt x="8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70"/>
            <p:cNvSpPr>
              <a:spLocks/>
            </p:cNvSpPr>
            <p:nvPr/>
          </p:nvSpPr>
          <p:spPr bwMode="auto">
            <a:xfrm>
              <a:off x="5489575" y="1373188"/>
              <a:ext cx="26987" cy="11113"/>
            </a:xfrm>
            <a:custGeom>
              <a:avLst/>
              <a:gdLst>
                <a:gd name="T0" fmla="*/ 7 w 34"/>
                <a:gd name="T1" fmla="*/ 10 h 14"/>
                <a:gd name="T2" fmla="*/ 10 w 34"/>
                <a:gd name="T3" fmla="*/ 10 h 14"/>
                <a:gd name="T4" fmla="*/ 14 w 34"/>
                <a:gd name="T5" fmla="*/ 11 h 14"/>
                <a:gd name="T6" fmla="*/ 17 w 34"/>
                <a:gd name="T7" fmla="*/ 11 h 14"/>
                <a:gd name="T8" fmla="*/ 19 w 34"/>
                <a:gd name="T9" fmla="*/ 12 h 14"/>
                <a:gd name="T10" fmla="*/ 23 w 34"/>
                <a:gd name="T11" fmla="*/ 13 h 14"/>
                <a:gd name="T12" fmla="*/ 26 w 34"/>
                <a:gd name="T13" fmla="*/ 13 h 14"/>
                <a:gd name="T14" fmla="*/ 30 w 34"/>
                <a:gd name="T15" fmla="*/ 14 h 14"/>
                <a:gd name="T16" fmla="*/ 34 w 34"/>
                <a:gd name="T17" fmla="*/ 14 h 14"/>
                <a:gd name="T18" fmla="*/ 34 w 34"/>
                <a:gd name="T19" fmla="*/ 13 h 14"/>
                <a:gd name="T20" fmla="*/ 33 w 34"/>
                <a:gd name="T21" fmla="*/ 11 h 14"/>
                <a:gd name="T22" fmla="*/ 31 w 34"/>
                <a:gd name="T23" fmla="*/ 8 h 14"/>
                <a:gd name="T24" fmla="*/ 30 w 34"/>
                <a:gd name="T25" fmla="*/ 7 h 14"/>
                <a:gd name="T26" fmla="*/ 23 w 34"/>
                <a:gd name="T27" fmla="*/ 4 h 14"/>
                <a:gd name="T28" fmla="*/ 16 w 34"/>
                <a:gd name="T29" fmla="*/ 2 h 14"/>
                <a:gd name="T30" fmla="*/ 9 w 34"/>
                <a:gd name="T31" fmla="*/ 0 h 14"/>
                <a:gd name="T32" fmla="*/ 1 w 34"/>
                <a:gd name="T33" fmla="*/ 0 h 14"/>
                <a:gd name="T34" fmla="*/ 0 w 34"/>
                <a:gd name="T35" fmla="*/ 2 h 14"/>
                <a:gd name="T36" fmla="*/ 1 w 34"/>
                <a:gd name="T37" fmla="*/ 5 h 14"/>
                <a:gd name="T38" fmla="*/ 4 w 34"/>
                <a:gd name="T39" fmla="*/ 8 h 14"/>
                <a:gd name="T40" fmla="*/ 7 w 34"/>
                <a:gd name="T41" fmla="*/ 10 h 14"/>
                <a:gd name="T42" fmla="*/ 7 w 34"/>
                <a:gd name="T4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14">
                  <a:moveTo>
                    <a:pt x="7" y="10"/>
                  </a:moveTo>
                  <a:lnTo>
                    <a:pt x="10" y="10"/>
                  </a:lnTo>
                  <a:lnTo>
                    <a:pt x="14" y="11"/>
                  </a:lnTo>
                  <a:lnTo>
                    <a:pt x="17" y="11"/>
                  </a:lnTo>
                  <a:lnTo>
                    <a:pt x="19" y="12"/>
                  </a:lnTo>
                  <a:lnTo>
                    <a:pt x="23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3" y="11"/>
                  </a:lnTo>
                  <a:lnTo>
                    <a:pt x="31" y="8"/>
                  </a:lnTo>
                  <a:lnTo>
                    <a:pt x="30" y="7"/>
                  </a:lnTo>
                  <a:lnTo>
                    <a:pt x="23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4" y="8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71"/>
            <p:cNvSpPr>
              <a:spLocks/>
            </p:cNvSpPr>
            <p:nvPr/>
          </p:nvSpPr>
          <p:spPr bwMode="auto">
            <a:xfrm>
              <a:off x="5499100" y="1381125"/>
              <a:ext cx="41275" cy="120650"/>
            </a:xfrm>
            <a:custGeom>
              <a:avLst/>
              <a:gdLst>
                <a:gd name="T0" fmla="*/ 0 w 51"/>
                <a:gd name="T1" fmla="*/ 2 h 151"/>
                <a:gd name="T2" fmla="*/ 5 w 51"/>
                <a:gd name="T3" fmla="*/ 19 h 151"/>
                <a:gd name="T4" fmla="*/ 9 w 51"/>
                <a:gd name="T5" fmla="*/ 38 h 151"/>
                <a:gd name="T6" fmla="*/ 13 w 51"/>
                <a:gd name="T7" fmla="*/ 55 h 151"/>
                <a:gd name="T8" fmla="*/ 17 w 51"/>
                <a:gd name="T9" fmla="*/ 73 h 151"/>
                <a:gd name="T10" fmla="*/ 20 w 51"/>
                <a:gd name="T11" fmla="*/ 91 h 151"/>
                <a:gd name="T12" fmla="*/ 24 w 51"/>
                <a:gd name="T13" fmla="*/ 109 h 151"/>
                <a:gd name="T14" fmla="*/ 29 w 51"/>
                <a:gd name="T15" fmla="*/ 125 h 151"/>
                <a:gd name="T16" fmla="*/ 36 w 51"/>
                <a:gd name="T17" fmla="*/ 143 h 151"/>
                <a:gd name="T18" fmla="*/ 41 w 51"/>
                <a:gd name="T19" fmla="*/ 148 h 151"/>
                <a:gd name="T20" fmla="*/ 47 w 51"/>
                <a:gd name="T21" fmla="*/ 151 h 151"/>
                <a:gd name="T22" fmla="*/ 51 w 51"/>
                <a:gd name="T23" fmla="*/ 150 h 151"/>
                <a:gd name="T24" fmla="*/ 50 w 51"/>
                <a:gd name="T25" fmla="*/ 143 h 151"/>
                <a:gd name="T26" fmla="*/ 44 w 51"/>
                <a:gd name="T27" fmla="*/ 125 h 151"/>
                <a:gd name="T28" fmla="*/ 39 w 51"/>
                <a:gd name="T29" fmla="*/ 109 h 151"/>
                <a:gd name="T30" fmla="*/ 34 w 51"/>
                <a:gd name="T31" fmla="*/ 91 h 151"/>
                <a:gd name="T32" fmla="*/ 31 w 51"/>
                <a:gd name="T33" fmla="*/ 73 h 151"/>
                <a:gd name="T34" fmla="*/ 26 w 51"/>
                <a:gd name="T35" fmla="*/ 56 h 151"/>
                <a:gd name="T36" fmla="*/ 21 w 51"/>
                <a:gd name="T37" fmla="*/ 39 h 151"/>
                <a:gd name="T38" fmla="*/ 14 w 51"/>
                <a:gd name="T39" fmla="*/ 22 h 151"/>
                <a:gd name="T40" fmla="*/ 8 w 51"/>
                <a:gd name="T41" fmla="*/ 5 h 151"/>
                <a:gd name="T42" fmla="*/ 5 w 51"/>
                <a:gd name="T43" fmla="*/ 3 h 151"/>
                <a:gd name="T44" fmla="*/ 2 w 51"/>
                <a:gd name="T45" fmla="*/ 0 h 151"/>
                <a:gd name="T46" fmla="*/ 0 w 51"/>
                <a:gd name="T47" fmla="*/ 0 h 151"/>
                <a:gd name="T48" fmla="*/ 0 w 51"/>
                <a:gd name="T49" fmla="*/ 2 h 151"/>
                <a:gd name="T50" fmla="*/ 0 w 51"/>
                <a:gd name="T51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151">
                  <a:moveTo>
                    <a:pt x="0" y="2"/>
                  </a:moveTo>
                  <a:lnTo>
                    <a:pt x="5" y="19"/>
                  </a:lnTo>
                  <a:lnTo>
                    <a:pt x="9" y="38"/>
                  </a:lnTo>
                  <a:lnTo>
                    <a:pt x="13" y="55"/>
                  </a:lnTo>
                  <a:lnTo>
                    <a:pt x="17" y="73"/>
                  </a:lnTo>
                  <a:lnTo>
                    <a:pt x="20" y="91"/>
                  </a:lnTo>
                  <a:lnTo>
                    <a:pt x="24" y="109"/>
                  </a:lnTo>
                  <a:lnTo>
                    <a:pt x="29" y="125"/>
                  </a:lnTo>
                  <a:lnTo>
                    <a:pt x="36" y="143"/>
                  </a:lnTo>
                  <a:lnTo>
                    <a:pt x="41" y="148"/>
                  </a:lnTo>
                  <a:lnTo>
                    <a:pt x="47" y="151"/>
                  </a:lnTo>
                  <a:lnTo>
                    <a:pt x="51" y="150"/>
                  </a:lnTo>
                  <a:lnTo>
                    <a:pt x="50" y="143"/>
                  </a:lnTo>
                  <a:lnTo>
                    <a:pt x="44" y="125"/>
                  </a:lnTo>
                  <a:lnTo>
                    <a:pt x="39" y="109"/>
                  </a:lnTo>
                  <a:lnTo>
                    <a:pt x="34" y="91"/>
                  </a:lnTo>
                  <a:lnTo>
                    <a:pt x="31" y="73"/>
                  </a:lnTo>
                  <a:lnTo>
                    <a:pt x="26" y="56"/>
                  </a:lnTo>
                  <a:lnTo>
                    <a:pt x="21" y="39"/>
                  </a:lnTo>
                  <a:lnTo>
                    <a:pt x="14" y="22"/>
                  </a:lnTo>
                  <a:lnTo>
                    <a:pt x="8" y="5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72"/>
            <p:cNvSpPr>
              <a:spLocks/>
            </p:cNvSpPr>
            <p:nvPr/>
          </p:nvSpPr>
          <p:spPr bwMode="auto">
            <a:xfrm>
              <a:off x="5468938" y="1370013"/>
              <a:ext cx="20637" cy="26988"/>
            </a:xfrm>
            <a:custGeom>
              <a:avLst/>
              <a:gdLst>
                <a:gd name="T0" fmla="*/ 8 w 27"/>
                <a:gd name="T1" fmla="*/ 32 h 32"/>
                <a:gd name="T2" fmla="*/ 11 w 27"/>
                <a:gd name="T3" fmla="*/ 29 h 32"/>
                <a:gd name="T4" fmla="*/ 13 w 27"/>
                <a:gd name="T5" fmla="*/ 25 h 32"/>
                <a:gd name="T6" fmla="*/ 15 w 27"/>
                <a:gd name="T7" fmla="*/ 22 h 32"/>
                <a:gd name="T8" fmla="*/ 18 w 27"/>
                <a:gd name="T9" fmla="*/ 18 h 32"/>
                <a:gd name="T10" fmla="*/ 20 w 27"/>
                <a:gd name="T11" fmla="*/ 15 h 32"/>
                <a:gd name="T12" fmla="*/ 23 w 27"/>
                <a:gd name="T13" fmla="*/ 11 h 32"/>
                <a:gd name="T14" fmla="*/ 26 w 27"/>
                <a:gd name="T15" fmla="*/ 9 h 32"/>
                <a:gd name="T16" fmla="*/ 27 w 27"/>
                <a:gd name="T17" fmla="*/ 6 h 32"/>
                <a:gd name="T18" fmla="*/ 27 w 27"/>
                <a:gd name="T19" fmla="*/ 3 h 32"/>
                <a:gd name="T20" fmla="*/ 26 w 27"/>
                <a:gd name="T21" fmla="*/ 2 h 32"/>
                <a:gd name="T22" fmla="*/ 23 w 27"/>
                <a:gd name="T23" fmla="*/ 0 h 32"/>
                <a:gd name="T24" fmla="*/ 21 w 27"/>
                <a:gd name="T25" fmla="*/ 0 h 32"/>
                <a:gd name="T26" fmla="*/ 14 w 27"/>
                <a:gd name="T27" fmla="*/ 2 h 32"/>
                <a:gd name="T28" fmla="*/ 10 w 27"/>
                <a:gd name="T29" fmla="*/ 8 h 32"/>
                <a:gd name="T30" fmla="*/ 4 w 27"/>
                <a:gd name="T31" fmla="*/ 15 h 32"/>
                <a:gd name="T32" fmla="*/ 0 w 27"/>
                <a:gd name="T33" fmla="*/ 22 h 32"/>
                <a:gd name="T34" fmla="*/ 0 w 27"/>
                <a:gd name="T35" fmla="*/ 26 h 32"/>
                <a:gd name="T36" fmla="*/ 3 w 27"/>
                <a:gd name="T37" fmla="*/ 30 h 32"/>
                <a:gd name="T38" fmla="*/ 6 w 27"/>
                <a:gd name="T39" fmla="*/ 32 h 32"/>
                <a:gd name="T40" fmla="*/ 8 w 27"/>
                <a:gd name="T41" fmla="*/ 32 h 32"/>
                <a:gd name="T42" fmla="*/ 8 w 27"/>
                <a:gd name="T4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32">
                  <a:moveTo>
                    <a:pt x="8" y="32"/>
                  </a:moveTo>
                  <a:lnTo>
                    <a:pt x="11" y="29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8" y="18"/>
                  </a:lnTo>
                  <a:lnTo>
                    <a:pt x="20" y="15"/>
                  </a:lnTo>
                  <a:lnTo>
                    <a:pt x="23" y="11"/>
                  </a:lnTo>
                  <a:lnTo>
                    <a:pt x="26" y="9"/>
                  </a:lnTo>
                  <a:lnTo>
                    <a:pt x="27" y="6"/>
                  </a:lnTo>
                  <a:lnTo>
                    <a:pt x="27" y="3"/>
                  </a:lnTo>
                  <a:lnTo>
                    <a:pt x="26" y="2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15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3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73"/>
            <p:cNvSpPr>
              <a:spLocks/>
            </p:cNvSpPr>
            <p:nvPr/>
          </p:nvSpPr>
          <p:spPr bwMode="auto">
            <a:xfrm>
              <a:off x="5661025" y="1450975"/>
              <a:ext cx="11112" cy="38100"/>
            </a:xfrm>
            <a:custGeom>
              <a:avLst/>
              <a:gdLst>
                <a:gd name="T0" fmla="*/ 0 w 14"/>
                <a:gd name="T1" fmla="*/ 2 h 49"/>
                <a:gd name="T2" fmla="*/ 2 w 14"/>
                <a:gd name="T3" fmla="*/ 7 h 49"/>
                <a:gd name="T4" fmla="*/ 2 w 14"/>
                <a:gd name="T5" fmla="*/ 11 h 49"/>
                <a:gd name="T6" fmla="*/ 3 w 14"/>
                <a:gd name="T7" fmla="*/ 15 h 49"/>
                <a:gd name="T8" fmla="*/ 3 w 14"/>
                <a:gd name="T9" fmla="*/ 20 h 49"/>
                <a:gd name="T10" fmla="*/ 3 w 14"/>
                <a:gd name="T11" fmla="*/ 24 h 49"/>
                <a:gd name="T12" fmla="*/ 3 w 14"/>
                <a:gd name="T13" fmla="*/ 29 h 49"/>
                <a:gd name="T14" fmla="*/ 2 w 14"/>
                <a:gd name="T15" fmla="*/ 35 h 49"/>
                <a:gd name="T16" fmla="*/ 2 w 14"/>
                <a:gd name="T17" fmla="*/ 39 h 49"/>
                <a:gd name="T18" fmla="*/ 3 w 14"/>
                <a:gd name="T19" fmla="*/ 43 h 49"/>
                <a:gd name="T20" fmla="*/ 6 w 14"/>
                <a:gd name="T21" fmla="*/ 46 h 49"/>
                <a:gd name="T22" fmla="*/ 8 w 14"/>
                <a:gd name="T23" fmla="*/ 49 h 49"/>
                <a:gd name="T24" fmla="*/ 12 w 14"/>
                <a:gd name="T25" fmla="*/ 47 h 49"/>
                <a:gd name="T26" fmla="*/ 14 w 14"/>
                <a:gd name="T27" fmla="*/ 37 h 49"/>
                <a:gd name="T28" fmla="*/ 14 w 14"/>
                <a:gd name="T29" fmla="*/ 25 h 49"/>
                <a:gd name="T30" fmla="*/ 12 w 14"/>
                <a:gd name="T31" fmla="*/ 14 h 49"/>
                <a:gd name="T32" fmla="*/ 7 w 14"/>
                <a:gd name="T33" fmla="*/ 5 h 49"/>
                <a:gd name="T34" fmla="*/ 5 w 14"/>
                <a:gd name="T35" fmla="*/ 2 h 49"/>
                <a:gd name="T36" fmla="*/ 3 w 14"/>
                <a:gd name="T37" fmla="*/ 0 h 49"/>
                <a:gd name="T38" fmla="*/ 0 w 14"/>
                <a:gd name="T39" fmla="*/ 0 h 49"/>
                <a:gd name="T40" fmla="*/ 0 w 14"/>
                <a:gd name="T41" fmla="*/ 2 h 49"/>
                <a:gd name="T42" fmla="*/ 0 w 14"/>
                <a:gd name="T4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49">
                  <a:moveTo>
                    <a:pt x="0" y="2"/>
                  </a:moveTo>
                  <a:lnTo>
                    <a:pt x="2" y="7"/>
                  </a:lnTo>
                  <a:lnTo>
                    <a:pt x="2" y="11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3" y="24"/>
                  </a:lnTo>
                  <a:lnTo>
                    <a:pt x="3" y="29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3" y="43"/>
                  </a:lnTo>
                  <a:lnTo>
                    <a:pt x="6" y="46"/>
                  </a:lnTo>
                  <a:lnTo>
                    <a:pt x="8" y="49"/>
                  </a:lnTo>
                  <a:lnTo>
                    <a:pt x="12" y="47"/>
                  </a:lnTo>
                  <a:lnTo>
                    <a:pt x="14" y="37"/>
                  </a:lnTo>
                  <a:lnTo>
                    <a:pt x="14" y="25"/>
                  </a:lnTo>
                  <a:lnTo>
                    <a:pt x="12" y="14"/>
                  </a:lnTo>
                  <a:lnTo>
                    <a:pt x="7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74"/>
            <p:cNvSpPr>
              <a:spLocks/>
            </p:cNvSpPr>
            <p:nvPr/>
          </p:nvSpPr>
          <p:spPr bwMode="auto">
            <a:xfrm>
              <a:off x="5380038" y="1897063"/>
              <a:ext cx="60325" cy="66675"/>
            </a:xfrm>
            <a:custGeom>
              <a:avLst/>
              <a:gdLst>
                <a:gd name="T0" fmla="*/ 0 w 76"/>
                <a:gd name="T1" fmla="*/ 3 h 86"/>
                <a:gd name="T2" fmla="*/ 2 w 76"/>
                <a:gd name="T3" fmla="*/ 18 h 86"/>
                <a:gd name="T4" fmla="*/ 8 w 76"/>
                <a:gd name="T5" fmla="*/ 33 h 86"/>
                <a:gd name="T6" fmla="*/ 15 w 76"/>
                <a:gd name="T7" fmla="*/ 48 h 86"/>
                <a:gd name="T8" fmla="*/ 23 w 76"/>
                <a:gd name="T9" fmla="*/ 62 h 86"/>
                <a:gd name="T10" fmla="*/ 33 w 76"/>
                <a:gd name="T11" fmla="*/ 73 h 86"/>
                <a:gd name="T12" fmla="*/ 46 w 76"/>
                <a:gd name="T13" fmla="*/ 81 h 86"/>
                <a:gd name="T14" fmla="*/ 60 w 76"/>
                <a:gd name="T15" fmla="*/ 86 h 86"/>
                <a:gd name="T16" fmla="*/ 75 w 76"/>
                <a:gd name="T17" fmla="*/ 85 h 86"/>
                <a:gd name="T18" fmla="*/ 76 w 76"/>
                <a:gd name="T19" fmla="*/ 83 h 86"/>
                <a:gd name="T20" fmla="*/ 73 w 76"/>
                <a:gd name="T21" fmla="*/ 80 h 86"/>
                <a:gd name="T22" fmla="*/ 71 w 76"/>
                <a:gd name="T23" fmla="*/ 76 h 86"/>
                <a:gd name="T24" fmla="*/ 69 w 76"/>
                <a:gd name="T25" fmla="*/ 75 h 86"/>
                <a:gd name="T26" fmla="*/ 63 w 76"/>
                <a:gd name="T27" fmla="*/ 74 h 86"/>
                <a:gd name="T28" fmla="*/ 57 w 76"/>
                <a:gd name="T29" fmla="*/ 73 h 86"/>
                <a:gd name="T30" fmla="*/ 53 w 76"/>
                <a:gd name="T31" fmla="*/ 72 h 86"/>
                <a:gd name="T32" fmla="*/ 47 w 76"/>
                <a:gd name="T33" fmla="*/ 70 h 86"/>
                <a:gd name="T34" fmla="*/ 42 w 76"/>
                <a:gd name="T35" fmla="*/ 67 h 86"/>
                <a:gd name="T36" fmla="*/ 38 w 76"/>
                <a:gd name="T37" fmla="*/ 65 h 86"/>
                <a:gd name="T38" fmla="*/ 33 w 76"/>
                <a:gd name="T39" fmla="*/ 62 h 86"/>
                <a:gd name="T40" fmla="*/ 29 w 76"/>
                <a:gd name="T41" fmla="*/ 57 h 86"/>
                <a:gd name="T42" fmla="*/ 20 w 76"/>
                <a:gd name="T43" fmla="*/ 47 h 86"/>
                <a:gd name="T44" fmla="*/ 16 w 76"/>
                <a:gd name="T45" fmla="*/ 34 h 86"/>
                <a:gd name="T46" fmla="*/ 11 w 76"/>
                <a:gd name="T47" fmla="*/ 21 h 86"/>
                <a:gd name="T48" fmla="*/ 9 w 76"/>
                <a:gd name="T49" fmla="*/ 9 h 86"/>
                <a:gd name="T50" fmla="*/ 8 w 76"/>
                <a:gd name="T51" fmla="*/ 5 h 86"/>
                <a:gd name="T52" fmla="*/ 4 w 76"/>
                <a:gd name="T53" fmla="*/ 2 h 86"/>
                <a:gd name="T54" fmla="*/ 1 w 76"/>
                <a:gd name="T55" fmla="*/ 0 h 86"/>
                <a:gd name="T56" fmla="*/ 0 w 76"/>
                <a:gd name="T57" fmla="*/ 3 h 86"/>
                <a:gd name="T58" fmla="*/ 0 w 76"/>
                <a:gd name="T59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" h="86">
                  <a:moveTo>
                    <a:pt x="0" y="3"/>
                  </a:moveTo>
                  <a:lnTo>
                    <a:pt x="2" y="18"/>
                  </a:lnTo>
                  <a:lnTo>
                    <a:pt x="8" y="33"/>
                  </a:lnTo>
                  <a:lnTo>
                    <a:pt x="15" y="48"/>
                  </a:lnTo>
                  <a:lnTo>
                    <a:pt x="23" y="62"/>
                  </a:lnTo>
                  <a:lnTo>
                    <a:pt x="33" y="73"/>
                  </a:lnTo>
                  <a:lnTo>
                    <a:pt x="46" y="81"/>
                  </a:lnTo>
                  <a:lnTo>
                    <a:pt x="60" y="86"/>
                  </a:lnTo>
                  <a:lnTo>
                    <a:pt x="75" y="85"/>
                  </a:lnTo>
                  <a:lnTo>
                    <a:pt x="76" y="83"/>
                  </a:lnTo>
                  <a:lnTo>
                    <a:pt x="73" y="80"/>
                  </a:lnTo>
                  <a:lnTo>
                    <a:pt x="71" y="76"/>
                  </a:lnTo>
                  <a:lnTo>
                    <a:pt x="69" y="75"/>
                  </a:lnTo>
                  <a:lnTo>
                    <a:pt x="63" y="74"/>
                  </a:lnTo>
                  <a:lnTo>
                    <a:pt x="57" y="73"/>
                  </a:lnTo>
                  <a:lnTo>
                    <a:pt x="53" y="72"/>
                  </a:lnTo>
                  <a:lnTo>
                    <a:pt x="47" y="70"/>
                  </a:lnTo>
                  <a:lnTo>
                    <a:pt x="42" y="67"/>
                  </a:lnTo>
                  <a:lnTo>
                    <a:pt x="38" y="65"/>
                  </a:lnTo>
                  <a:lnTo>
                    <a:pt x="33" y="62"/>
                  </a:lnTo>
                  <a:lnTo>
                    <a:pt x="29" y="57"/>
                  </a:lnTo>
                  <a:lnTo>
                    <a:pt x="20" y="47"/>
                  </a:lnTo>
                  <a:lnTo>
                    <a:pt x="16" y="34"/>
                  </a:lnTo>
                  <a:lnTo>
                    <a:pt x="11" y="21"/>
                  </a:lnTo>
                  <a:lnTo>
                    <a:pt x="9" y="9"/>
                  </a:lnTo>
                  <a:lnTo>
                    <a:pt x="8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75"/>
            <p:cNvSpPr>
              <a:spLocks/>
            </p:cNvSpPr>
            <p:nvPr/>
          </p:nvSpPr>
          <p:spPr bwMode="auto">
            <a:xfrm>
              <a:off x="5381625" y="1892300"/>
              <a:ext cx="39687" cy="46038"/>
            </a:xfrm>
            <a:custGeom>
              <a:avLst/>
              <a:gdLst>
                <a:gd name="T0" fmla="*/ 7 w 51"/>
                <a:gd name="T1" fmla="*/ 9 h 57"/>
                <a:gd name="T2" fmla="*/ 15 w 51"/>
                <a:gd name="T3" fmla="*/ 11 h 57"/>
                <a:gd name="T4" fmla="*/ 21 w 51"/>
                <a:gd name="T5" fmla="*/ 17 h 57"/>
                <a:gd name="T6" fmla="*/ 26 w 51"/>
                <a:gd name="T7" fmla="*/ 25 h 57"/>
                <a:gd name="T8" fmla="*/ 31 w 51"/>
                <a:gd name="T9" fmla="*/ 33 h 57"/>
                <a:gd name="T10" fmla="*/ 34 w 51"/>
                <a:gd name="T11" fmla="*/ 39 h 57"/>
                <a:gd name="T12" fmla="*/ 38 w 51"/>
                <a:gd name="T13" fmla="*/ 46 h 57"/>
                <a:gd name="T14" fmla="*/ 43 w 51"/>
                <a:gd name="T15" fmla="*/ 52 h 57"/>
                <a:gd name="T16" fmla="*/ 48 w 51"/>
                <a:gd name="T17" fmla="*/ 56 h 57"/>
                <a:gd name="T18" fmla="*/ 51 w 51"/>
                <a:gd name="T19" fmla="*/ 57 h 57"/>
                <a:gd name="T20" fmla="*/ 51 w 51"/>
                <a:gd name="T21" fmla="*/ 56 h 57"/>
                <a:gd name="T22" fmla="*/ 51 w 51"/>
                <a:gd name="T23" fmla="*/ 55 h 57"/>
                <a:gd name="T24" fmla="*/ 49 w 51"/>
                <a:gd name="T25" fmla="*/ 54 h 57"/>
                <a:gd name="T26" fmla="*/ 44 w 51"/>
                <a:gd name="T27" fmla="*/ 45 h 57"/>
                <a:gd name="T28" fmla="*/ 39 w 51"/>
                <a:gd name="T29" fmla="*/ 36 h 57"/>
                <a:gd name="T30" fmla="*/ 33 w 51"/>
                <a:gd name="T31" fmla="*/ 26 h 57"/>
                <a:gd name="T32" fmla="*/ 28 w 51"/>
                <a:gd name="T33" fmla="*/ 17 h 57"/>
                <a:gd name="T34" fmla="*/ 22 w 51"/>
                <a:gd name="T35" fmla="*/ 10 h 57"/>
                <a:gd name="T36" fmla="*/ 16 w 51"/>
                <a:gd name="T37" fmla="*/ 4 h 57"/>
                <a:gd name="T38" fmla="*/ 9 w 51"/>
                <a:gd name="T39" fmla="*/ 1 h 57"/>
                <a:gd name="T40" fmla="*/ 1 w 51"/>
                <a:gd name="T41" fmla="*/ 0 h 57"/>
                <a:gd name="T42" fmla="*/ 0 w 51"/>
                <a:gd name="T43" fmla="*/ 1 h 57"/>
                <a:gd name="T44" fmla="*/ 1 w 51"/>
                <a:gd name="T45" fmla="*/ 4 h 57"/>
                <a:gd name="T46" fmla="*/ 4 w 51"/>
                <a:gd name="T47" fmla="*/ 8 h 57"/>
                <a:gd name="T48" fmla="*/ 7 w 51"/>
                <a:gd name="T49" fmla="*/ 9 h 57"/>
                <a:gd name="T50" fmla="*/ 7 w 51"/>
                <a:gd name="T51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57">
                  <a:moveTo>
                    <a:pt x="7" y="9"/>
                  </a:moveTo>
                  <a:lnTo>
                    <a:pt x="15" y="11"/>
                  </a:lnTo>
                  <a:lnTo>
                    <a:pt x="21" y="17"/>
                  </a:lnTo>
                  <a:lnTo>
                    <a:pt x="26" y="25"/>
                  </a:lnTo>
                  <a:lnTo>
                    <a:pt x="31" y="33"/>
                  </a:lnTo>
                  <a:lnTo>
                    <a:pt x="34" y="39"/>
                  </a:lnTo>
                  <a:lnTo>
                    <a:pt x="38" y="46"/>
                  </a:lnTo>
                  <a:lnTo>
                    <a:pt x="43" y="52"/>
                  </a:lnTo>
                  <a:lnTo>
                    <a:pt x="48" y="56"/>
                  </a:lnTo>
                  <a:lnTo>
                    <a:pt x="51" y="57"/>
                  </a:lnTo>
                  <a:lnTo>
                    <a:pt x="51" y="56"/>
                  </a:lnTo>
                  <a:lnTo>
                    <a:pt x="51" y="55"/>
                  </a:lnTo>
                  <a:lnTo>
                    <a:pt x="49" y="54"/>
                  </a:lnTo>
                  <a:lnTo>
                    <a:pt x="44" y="45"/>
                  </a:lnTo>
                  <a:lnTo>
                    <a:pt x="39" y="36"/>
                  </a:lnTo>
                  <a:lnTo>
                    <a:pt x="33" y="26"/>
                  </a:lnTo>
                  <a:lnTo>
                    <a:pt x="28" y="17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9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4"/>
                  </a:lnTo>
                  <a:lnTo>
                    <a:pt x="4" y="8"/>
                  </a:lnTo>
                  <a:lnTo>
                    <a:pt x="7" y="9"/>
                  </a:lnTo>
                  <a:lnTo>
                    <a:pt x="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76"/>
            <p:cNvSpPr>
              <a:spLocks/>
            </p:cNvSpPr>
            <p:nvPr/>
          </p:nvSpPr>
          <p:spPr bwMode="auto">
            <a:xfrm>
              <a:off x="5402263" y="1912938"/>
              <a:ext cx="26987" cy="14288"/>
            </a:xfrm>
            <a:custGeom>
              <a:avLst/>
              <a:gdLst>
                <a:gd name="T0" fmla="*/ 7 w 35"/>
                <a:gd name="T1" fmla="*/ 13 h 17"/>
                <a:gd name="T2" fmla="*/ 14 w 35"/>
                <a:gd name="T3" fmla="*/ 14 h 17"/>
                <a:gd name="T4" fmla="*/ 21 w 35"/>
                <a:gd name="T5" fmla="*/ 16 h 17"/>
                <a:gd name="T6" fmla="*/ 27 w 35"/>
                <a:gd name="T7" fmla="*/ 17 h 17"/>
                <a:gd name="T8" fmla="*/ 34 w 35"/>
                <a:gd name="T9" fmla="*/ 17 h 17"/>
                <a:gd name="T10" fmla="*/ 35 w 35"/>
                <a:gd name="T11" fmla="*/ 16 h 17"/>
                <a:gd name="T12" fmla="*/ 34 w 35"/>
                <a:gd name="T13" fmla="*/ 13 h 17"/>
                <a:gd name="T14" fmla="*/ 31 w 35"/>
                <a:gd name="T15" fmla="*/ 9 h 17"/>
                <a:gd name="T16" fmla="*/ 30 w 35"/>
                <a:gd name="T17" fmla="*/ 8 h 17"/>
                <a:gd name="T18" fmla="*/ 23 w 35"/>
                <a:gd name="T19" fmla="*/ 5 h 17"/>
                <a:gd name="T20" fmla="*/ 16 w 35"/>
                <a:gd name="T21" fmla="*/ 2 h 17"/>
                <a:gd name="T22" fmla="*/ 9 w 35"/>
                <a:gd name="T23" fmla="*/ 1 h 17"/>
                <a:gd name="T24" fmla="*/ 3 w 35"/>
                <a:gd name="T25" fmla="*/ 0 h 17"/>
                <a:gd name="T26" fmla="*/ 1 w 35"/>
                <a:gd name="T27" fmla="*/ 0 h 17"/>
                <a:gd name="T28" fmla="*/ 0 w 35"/>
                <a:gd name="T29" fmla="*/ 1 h 17"/>
                <a:gd name="T30" fmla="*/ 0 w 35"/>
                <a:gd name="T31" fmla="*/ 4 h 17"/>
                <a:gd name="T32" fmla="*/ 0 w 35"/>
                <a:gd name="T33" fmla="*/ 5 h 17"/>
                <a:gd name="T34" fmla="*/ 1 w 35"/>
                <a:gd name="T35" fmla="*/ 7 h 17"/>
                <a:gd name="T36" fmla="*/ 4 w 35"/>
                <a:gd name="T37" fmla="*/ 9 h 17"/>
                <a:gd name="T38" fmla="*/ 5 w 35"/>
                <a:gd name="T39" fmla="*/ 12 h 17"/>
                <a:gd name="T40" fmla="*/ 7 w 35"/>
                <a:gd name="T41" fmla="*/ 13 h 17"/>
                <a:gd name="T42" fmla="*/ 7 w 35"/>
                <a:gd name="T43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7">
                  <a:moveTo>
                    <a:pt x="7" y="13"/>
                  </a:moveTo>
                  <a:lnTo>
                    <a:pt x="14" y="14"/>
                  </a:lnTo>
                  <a:lnTo>
                    <a:pt x="21" y="16"/>
                  </a:lnTo>
                  <a:lnTo>
                    <a:pt x="27" y="17"/>
                  </a:lnTo>
                  <a:lnTo>
                    <a:pt x="34" y="17"/>
                  </a:lnTo>
                  <a:lnTo>
                    <a:pt x="35" y="16"/>
                  </a:lnTo>
                  <a:lnTo>
                    <a:pt x="34" y="13"/>
                  </a:lnTo>
                  <a:lnTo>
                    <a:pt x="31" y="9"/>
                  </a:lnTo>
                  <a:lnTo>
                    <a:pt x="30" y="8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9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4" y="9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77"/>
            <p:cNvSpPr>
              <a:spLocks/>
            </p:cNvSpPr>
            <p:nvPr/>
          </p:nvSpPr>
          <p:spPr bwMode="auto">
            <a:xfrm>
              <a:off x="5443538" y="1938338"/>
              <a:ext cx="23812" cy="28575"/>
            </a:xfrm>
            <a:custGeom>
              <a:avLst/>
              <a:gdLst>
                <a:gd name="T0" fmla="*/ 10 w 30"/>
                <a:gd name="T1" fmla="*/ 36 h 36"/>
                <a:gd name="T2" fmla="*/ 15 w 30"/>
                <a:gd name="T3" fmla="*/ 30 h 36"/>
                <a:gd name="T4" fmla="*/ 21 w 30"/>
                <a:gd name="T5" fmla="*/ 23 h 36"/>
                <a:gd name="T6" fmla="*/ 25 w 30"/>
                <a:gd name="T7" fmla="*/ 17 h 36"/>
                <a:gd name="T8" fmla="*/ 30 w 30"/>
                <a:gd name="T9" fmla="*/ 10 h 36"/>
                <a:gd name="T10" fmla="*/ 30 w 30"/>
                <a:gd name="T11" fmla="*/ 6 h 36"/>
                <a:gd name="T12" fmla="*/ 28 w 30"/>
                <a:gd name="T13" fmla="*/ 3 h 36"/>
                <a:gd name="T14" fmla="*/ 24 w 30"/>
                <a:gd name="T15" fmla="*/ 0 h 36"/>
                <a:gd name="T16" fmla="*/ 21 w 30"/>
                <a:gd name="T17" fmla="*/ 0 h 36"/>
                <a:gd name="T18" fmla="*/ 15 w 30"/>
                <a:gd name="T19" fmla="*/ 5 h 36"/>
                <a:gd name="T20" fmla="*/ 10 w 30"/>
                <a:gd name="T21" fmla="*/ 12 h 36"/>
                <a:gd name="T22" fmla="*/ 5 w 30"/>
                <a:gd name="T23" fmla="*/ 18 h 36"/>
                <a:gd name="T24" fmla="*/ 0 w 30"/>
                <a:gd name="T25" fmla="*/ 23 h 36"/>
                <a:gd name="T26" fmla="*/ 0 w 30"/>
                <a:gd name="T27" fmla="*/ 28 h 36"/>
                <a:gd name="T28" fmla="*/ 2 w 30"/>
                <a:gd name="T29" fmla="*/ 33 h 36"/>
                <a:gd name="T30" fmla="*/ 7 w 30"/>
                <a:gd name="T31" fmla="*/ 36 h 36"/>
                <a:gd name="T32" fmla="*/ 10 w 30"/>
                <a:gd name="T33" fmla="*/ 36 h 36"/>
                <a:gd name="T34" fmla="*/ 10 w 30"/>
                <a:gd name="T3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6">
                  <a:moveTo>
                    <a:pt x="10" y="36"/>
                  </a:moveTo>
                  <a:lnTo>
                    <a:pt x="15" y="30"/>
                  </a:lnTo>
                  <a:lnTo>
                    <a:pt x="21" y="23"/>
                  </a:lnTo>
                  <a:lnTo>
                    <a:pt x="25" y="17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3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5"/>
                  </a:lnTo>
                  <a:lnTo>
                    <a:pt x="10" y="12"/>
                  </a:lnTo>
                  <a:lnTo>
                    <a:pt x="5" y="18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3"/>
                  </a:lnTo>
                  <a:lnTo>
                    <a:pt x="7" y="36"/>
                  </a:lnTo>
                  <a:lnTo>
                    <a:pt x="10" y="36"/>
                  </a:lnTo>
                  <a:lnTo>
                    <a:pt x="1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78"/>
            <p:cNvSpPr>
              <a:spLocks/>
            </p:cNvSpPr>
            <p:nvPr/>
          </p:nvSpPr>
          <p:spPr bwMode="auto">
            <a:xfrm>
              <a:off x="6011863" y="1704975"/>
              <a:ext cx="33337" cy="36513"/>
            </a:xfrm>
            <a:custGeom>
              <a:avLst/>
              <a:gdLst>
                <a:gd name="T0" fmla="*/ 5 w 41"/>
                <a:gd name="T1" fmla="*/ 11 h 45"/>
                <a:gd name="T2" fmla="*/ 12 w 41"/>
                <a:gd name="T3" fmla="*/ 12 h 45"/>
                <a:gd name="T4" fmla="*/ 22 w 41"/>
                <a:gd name="T5" fmla="*/ 22 h 45"/>
                <a:gd name="T6" fmla="*/ 30 w 41"/>
                <a:gd name="T7" fmla="*/ 34 h 45"/>
                <a:gd name="T8" fmla="*/ 35 w 41"/>
                <a:gd name="T9" fmla="*/ 42 h 45"/>
                <a:gd name="T10" fmla="*/ 37 w 41"/>
                <a:gd name="T11" fmla="*/ 43 h 45"/>
                <a:gd name="T12" fmla="*/ 39 w 41"/>
                <a:gd name="T13" fmla="*/ 45 h 45"/>
                <a:gd name="T14" fmla="*/ 41 w 41"/>
                <a:gd name="T15" fmla="*/ 45 h 45"/>
                <a:gd name="T16" fmla="*/ 41 w 41"/>
                <a:gd name="T17" fmla="*/ 42 h 45"/>
                <a:gd name="T18" fmla="*/ 39 w 41"/>
                <a:gd name="T19" fmla="*/ 38 h 45"/>
                <a:gd name="T20" fmla="*/ 34 w 41"/>
                <a:gd name="T21" fmla="*/ 30 h 45"/>
                <a:gd name="T22" fmla="*/ 30 w 41"/>
                <a:gd name="T23" fmla="*/ 22 h 45"/>
                <a:gd name="T24" fmla="*/ 23 w 41"/>
                <a:gd name="T25" fmla="*/ 13 h 45"/>
                <a:gd name="T26" fmla="*/ 17 w 41"/>
                <a:gd name="T27" fmla="*/ 5 h 45"/>
                <a:gd name="T28" fmla="*/ 10 w 41"/>
                <a:gd name="T29" fmla="*/ 1 h 45"/>
                <a:gd name="T30" fmla="*/ 4 w 41"/>
                <a:gd name="T31" fmla="*/ 0 h 45"/>
                <a:gd name="T32" fmla="*/ 0 w 41"/>
                <a:gd name="T33" fmla="*/ 3 h 45"/>
                <a:gd name="T34" fmla="*/ 0 w 41"/>
                <a:gd name="T35" fmla="*/ 5 h 45"/>
                <a:gd name="T36" fmla="*/ 1 w 41"/>
                <a:gd name="T37" fmla="*/ 9 h 45"/>
                <a:gd name="T38" fmla="*/ 4 w 41"/>
                <a:gd name="T39" fmla="*/ 11 h 45"/>
                <a:gd name="T40" fmla="*/ 5 w 41"/>
                <a:gd name="T41" fmla="*/ 11 h 45"/>
                <a:gd name="T42" fmla="*/ 5 w 41"/>
                <a:gd name="T43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5">
                  <a:moveTo>
                    <a:pt x="5" y="11"/>
                  </a:moveTo>
                  <a:lnTo>
                    <a:pt x="12" y="12"/>
                  </a:lnTo>
                  <a:lnTo>
                    <a:pt x="22" y="22"/>
                  </a:lnTo>
                  <a:lnTo>
                    <a:pt x="30" y="34"/>
                  </a:lnTo>
                  <a:lnTo>
                    <a:pt x="35" y="42"/>
                  </a:lnTo>
                  <a:lnTo>
                    <a:pt x="37" y="43"/>
                  </a:lnTo>
                  <a:lnTo>
                    <a:pt x="39" y="45"/>
                  </a:lnTo>
                  <a:lnTo>
                    <a:pt x="41" y="45"/>
                  </a:lnTo>
                  <a:lnTo>
                    <a:pt x="41" y="42"/>
                  </a:lnTo>
                  <a:lnTo>
                    <a:pt x="39" y="38"/>
                  </a:lnTo>
                  <a:lnTo>
                    <a:pt x="34" y="30"/>
                  </a:lnTo>
                  <a:lnTo>
                    <a:pt x="30" y="22"/>
                  </a:lnTo>
                  <a:lnTo>
                    <a:pt x="23" y="13"/>
                  </a:lnTo>
                  <a:lnTo>
                    <a:pt x="17" y="5"/>
                  </a:lnTo>
                  <a:lnTo>
                    <a:pt x="10" y="1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9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79"/>
            <p:cNvSpPr>
              <a:spLocks/>
            </p:cNvSpPr>
            <p:nvPr/>
          </p:nvSpPr>
          <p:spPr bwMode="auto">
            <a:xfrm>
              <a:off x="6024563" y="1685925"/>
              <a:ext cx="39687" cy="84138"/>
            </a:xfrm>
            <a:custGeom>
              <a:avLst/>
              <a:gdLst>
                <a:gd name="T0" fmla="*/ 7 w 49"/>
                <a:gd name="T1" fmla="*/ 28 h 105"/>
                <a:gd name="T2" fmla="*/ 11 w 49"/>
                <a:gd name="T3" fmla="*/ 22 h 105"/>
                <a:gd name="T4" fmla="*/ 16 w 49"/>
                <a:gd name="T5" fmla="*/ 18 h 105"/>
                <a:gd name="T6" fmla="*/ 22 w 49"/>
                <a:gd name="T7" fmla="*/ 13 h 105"/>
                <a:gd name="T8" fmla="*/ 27 w 49"/>
                <a:gd name="T9" fmla="*/ 10 h 105"/>
                <a:gd name="T10" fmla="*/ 26 w 49"/>
                <a:gd name="T11" fmla="*/ 8 h 105"/>
                <a:gd name="T12" fmla="*/ 24 w 49"/>
                <a:gd name="T13" fmla="*/ 7 h 105"/>
                <a:gd name="T14" fmla="*/ 23 w 49"/>
                <a:gd name="T15" fmla="*/ 6 h 105"/>
                <a:gd name="T16" fmla="*/ 21 w 49"/>
                <a:gd name="T17" fmla="*/ 5 h 105"/>
                <a:gd name="T18" fmla="*/ 32 w 49"/>
                <a:gd name="T19" fmla="*/ 27 h 105"/>
                <a:gd name="T20" fmla="*/ 37 w 49"/>
                <a:gd name="T21" fmla="*/ 50 h 105"/>
                <a:gd name="T22" fmla="*/ 38 w 49"/>
                <a:gd name="T23" fmla="*/ 73 h 105"/>
                <a:gd name="T24" fmla="*/ 37 w 49"/>
                <a:gd name="T25" fmla="*/ 97 h 105"/>
                <a:gd name="T26" fmla="*/ 38 w 49"/>
                <a:gd name="T27" fmla="*/ 100 h 105"/>
                <a:gd name="T28" fmla="*/ 40 w 49"/>
                <a:gd name="T29" fmla="*/ 103 h 105"/>
                <a:gd name="T30" fmla="*/ 42 w 49"/>
                <a:gd name="T31" fmla="*/ 105 h 105"/>
                <a:gd name="T32" fmla="*/ 44 w 49"/>
                <a:gd name="T33" fmla="*/ 104 h 105"/>
                <a:gd name="T34" fmla="*/ 49 w 49"/>
                <a:gd name="T35" fmla="*/ 79 h 105"/>
                <a:gd name="T36" fmla="*/ 47 w 49"/>
                <a:gd name="T37" fmla="*/ 52 h 105"/>
                <a:gd name="T38" fmla="*/ 38 w 49"/>
                <a:gd name="T39" fmla="*/ 27 h 105"/>
                <a:gd name="T40" fmla="*/ 26 w 49"/>
                <a:gd name="T41" fmla="*/ 4 h 105"/>
                <a:gd name="T42" fmla="*/ 25 w 49"/>
                <a:gd name="T43" fmla="*/ 3 h 105"/>
                <a:gd name="T44" fmla="*/ 23 w 49"/>
                <a:gd name="T45" fmla="*/ 2 h 105"/>
                <a:gd name="T46" fmla="*/ 22 w 49"/>
                <a:gd name="T47" fmla="*/ 0 h 105"/>
                <a:gd name="T48" fmla="*/ 19 w 49"/>
                <a:gd name="T49" fmla="*/ 0 h 105"/>
                <a:gd name="T50" fmla="*/ 15 w 49"/>
                <a:gd name="T51" fmla="*/ 5 h 105"/>
                <a:gd name="T52" fmla="*/ 9 w 49"/>
                <a:gd name="T53" fmla="*/ 10 h 105"/>
                <a:gd name="T54" fmla="*/ 4 w 49"/>
                <a:gd name="T55" fmla="*/ 14 h 105"/>
                <a:gd name="T56" fmla="*/ 0 w 49"/>
                <a:gd name="T57" fmla="*/ 20 h 105"/>
                <a:gd name="T58" fmla="*/ 0 w 49"/>
                <a:gd name="T59" fmla="*/ 22 h 105"/>
                <a:gd name="T60" fmla="*/ 2 w 49"/>
                <a:gd name="T61" fmla="*/ 26 h 105"/>
                <a:gd name="T62" fmla="*/ 4 w 49"/>
                <a:gd name="T63" fmla="*/ 28 h 105"/>
                <a:gd name="T64" fmla="*/ 7 w 49"/>
                <a:gd name="T65" fmla="*/ 28 h 105"/>
                <a:gd name="T66" fmla="*/ 7 w 49"/>
                <a:gd name="T67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105">
                  <a:moveTo>
                    <a:pt x="7" y="28"/>
                  </a:moveTo>
                  <a:lnTo>
                    <a:pt x="11" y="22"/>
                  </a:lnTo>
                  <a:lnTo>
                    <a:pt x="16" y="18"/>
                  </a:lnTo>
                  <a:lnTo>
                    <a:pt x="22" y="13"/>
                  </a:lnTo>
                  <a:lnTo>
                    <a:pt x="27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23" y="6"/>
                  </a:lnTo>
                  <a:lnTo>
                    <a:pt x="21" y="5"/>
                  </a:lnTo>
                  <a:lnTo>
                    <a:pt x="32" y="27"/>
                  </a:lnTo>
                  <a:lnTo>
                    <a:pt x="37" y="50"/>
                  </a:lnTo>
                  <a:lnTo>
                    <a:pt x="38" y="73"/>
                  </a:lnTo>
                  <a:lnTo>
                    <a:pt x="37" y="97"/>
                  </a:lnTo>
                  <a:lnTo>
                    <a:pt x="38" y="100"/>
                  </a:lnTo>
                  <a:lnTo>
                    <a:pt x="40" y="103"/>
                  </a:lnTo>
                  <a:lnTo>
                    <a:pt x="42" y="105"/>
                  </a:lnTo>
                  <a:lnTo>
                    <a:pt x="44" y="104"/>
                  </a:lnTo>
                  <a:lnTo>
                    <a:pt x="49" y="79"/>
                  </a:lnTo>
                  <a:lnTo>
                    <a:pt x="47" y="52"/>
                  </a:lnTo>
                  <a:lnTo>
                    <a:pt x="38" y="27"/>
                  </a:lnTo>
                  <a:lnTo>
                    <a:pt x="26" y="4"/>
                  </a:lnTo>
                  <a:lnTo>
                    <a:pt x="25" y="3"/>
                  </a:lnTo>
                  <a:lnTo>
                    <a:pt x="23" y="2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5" y="5"/>
                  </a:lnTo>
                  <a:lnTo>
                    <a:pt x="9" y="10"/>
                  </a:lnTo>
                  <a:lnTo>
                    <a:pt x="4" y="14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80"/>
            <p:cNvSpPr>
              <a:spLocks/>
            </p:cNvSpPr>
            <p:nvPr/>
          </p:nvSpPr>
          <p:spPr bwMode="auto">
            <a:xfrm>
              <a:off x="6032500" y="1757363"/>
              <a:ext cx="26987" cy="19050"/>
            </a:xfrm>
            <a:custGeom>
              <a:avLst/>
              <a:gdLst>
                <a:gd name="T0" fmla="*/ 0 w 35"/>
                <a:gd name="T1" fmla="*/ 1 h 26"/>
                <a:gd name="T2" fmla="*/ 1 w 35"/>
                <a:gd name="T3" fmla="*/ 8 h 26"/>
                <a:gd name="T4" fmla="*/ 5 w 35"/>
                <a:gd name="T5" fmla="*/ 14 h 26"/>
                <a:gd name="T6" fmla="*/ 9 w 35"/>
                <a:gd name="T7" fmla="*/ 20 h 26"/>
                <a:gd name="T8" fmla="*/ 15 w 35"/>
                <a:gd name="T9" fmla="*/ 23 h 26"/>
                <a:gd name="T10" fmla="*/ 21 w 35"/>
                <a:gd name="T11" fmla="*/ 26 h 26"/>
                <a:gd name="T12" fmla="*/ 27 w 35"/>
                <a:gd name="T13" fmla="*/ 24 h 26"/>
                <a:gd name="T14" fmla="*/ 31 w 35"/>
                <a:gd name="T15" fmla="*/ 21 h 26"/>
                <a:gd name="T16" fmla="*/ 35 w 35"/>
                <a:gd name="T17" fmla="*/ 13 h 26"/>
                <a:gd name="T18" fmla="*/ 35 w 35"/>
                <a:gd name="T19" fmla="*/ 11 h 26"/>
                <a:gd name="T20" fmla="*/ 32 w 35"/>
                <a:gd name="T21" fmla="*/ 7 h 26"/>
                <a:gd name="T22" fmla="*/ 30 w 35"/>
                <a:gd name="T23" fmla="*/ 5 h 26"/>
                <a:gd name="T24" fmla="*/ 27 w 35"/>
                <a:gd name="T25" fmla="*/ 5 h 26"/>
                <a:gd name="T26" fmla="*/ 24 w 35"/>
                <a:gd name="T27" fmla="*/ 7 h 26"/>
                <a:gd name="T28" fmla="*/ 21 w 35"/>
                <a:gd name="T29" fmla="*/ 11 h 26"/>
                <a:gd name="T30" fmla="*/ 17 w 35"/>
                <a:gd name="T31" fmla="*/ 12 h 26"/>
                <a:gd name="T32" fmla="*/ 13 w 35"/>
                <a:gd name="T33" fmla="*/ 13 h 26"/>
                <a:gd name="T34" fmla="*/ 11 w 35"/>
                <a:gd name="T35" fmla="*/ 12 h 26"/>
                <a:gd name="T36" fmla="*/ 8 w 35"/>
                <a:gd name="T37" fmla="*/ 11 h 26"/>
                <a:gd name="T38" fmla="*/ 7 w 35"/>
                <a:gd name="T39" fmla="*/ 7 h 26"/>
                <a:gd name="T40" fmla="*/ 6 w 35"/>
                <a:gd name="T41" fmla="*/ 5 h 26"/>
                <a:gd name="T42" fmla="*/ 5 w 35"/>
                <a:gd name="T43" fmla="*/ 4 h 26"/>
                <a:gd name="T44" fmla="*/ 4 w 35"/>
                <a:gd name="T45" fmla="*/ 1 h 26"/>
                <a:gd name="T46" fmla="*/ 1 w 35"/>
                <a:gd name="T47" fmla="*/ 0 h 26"/>
                <a:gd name="T48" fmla="*/ 0 w 35"/>
                <a:gd name="T49" fmla="*/ 1 h 26"/>
                <a:gd name="T50" fmla="*/ 0 w 35"/>
                <a:gd name="T5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6">
                  <a:moveTo>
                    <a:pt x="0" y="1"/>
                  </a:moveTo>
                  <a:lnTo>
                    <a:pt x="1" y="8"/>
                  </a:lnTo>
                  <a:lnTo>
                    <a:pt x="5" y="14"/>
                  </a:lnTo>
                  <a:lnTo>
                    <a:pt x="9" y="20"/>
                  </a:lnTo>
                  <a:lnTo>
                    <a:pt x="15" y="23"/>
                  </a:lnTo>
                  <a:lnTo>
                    <a:pt x="21" y="26"/>
                  </a:lnTo>
                  <a:lnTo>
                    <a:pt x="27" y="24"/>
                  </a:lnTo>
                  <a:lnTo>
                    <a:pt x="31" y="21"/>
                  </a:lnTo>
                  <a:lnTo>
                    <a:pt x="35" y="13"/>
                  </a:lnTo>
                  <a:lnTo>
                    <a:pt x="35" y="11"/>
                  </a:lnTo>
                  <a:lnTo>
                    <a:pt x="32" y="7"/>
                  </a:lnTo>
                  <a:lnTo>
                    <a:pt x="30" y="5"/>
                  </a:lnTo>
                  <a:lnTo>
                    <a:pt x="27" y="5"/>
                  </a:lnTo>
                  <a:lnTo>
                    <a:pt x="24" y="7"/>
                  </a:lnTo>
                  <a:lnTo>
                    <a:pt x="21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1" y="12"/>
                  </a:lnTo>
                  <a:lnTo>
                    <a:pt x="8" y="11"/>
                  </a:lnTo>
                  <a:lnTo>
                    <a:pt x="7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81"/>
            <p:cNvSpPr>
              <a:spLocks/>
            </p:cNvSpPr>
            <p:nvPr/>
          </p:nvSpPr>
          <p:spPr bwMode="auto">
            <a:xfrm>
              <a:off x="5176838" y="1397000"/>
              <a:ext cx="28575" cy="28575"/>
            </a:xfrm>
            <a:custGeom>
              <a:avLst/>
              <a:gdLst>
                <a:gd name="T0" fmla="*/ 37 w 37"/>
                <a:gd name="T1" fmla="*/ 15 h 36"/>
                <a:gd name="T2" fmla="*/ 32 w 37"/>
                <a:gd name="T3" fmla="*/ 10 h 36"/>
                <a:gd name="T4" fmla="*/ 26 w 37"/>
                <a:gd name="T5" fmla="*/ 4 h 36"/>
                <a:gd name="T6" fmla="*/ 19 w 37"/>
                <a:gd name="T7" fmla="*/ 1 h 36"/>
                <a:gd name="T8" fmla="*/ 11 w 37"/>
                <a:gd name="T9" fmla="*/ 0 h 36"/>
                <a:gd name="T10" fmla="*/ 4 w 37"/>
                <a:gd name="T11" fmla="*/ 5 h 36"/>
                <a:gd name="T12" fmla="*/ 1 w 37"/>
                <a:gd name="T13" fmla="*/ 13 h 36"/>
                <a:gd name="T14" fmla="*/ 0 w 37"/>
                <a:gd name="T15" fmla="*/ 22 h 36"/>
                <a:gd name="T16" fmla="*/ 1 w 37"/>
                <a:gd name="T17" fmla="*/ 30 h 36"/>
                <a:gd name="T18" fmla="*/ 1 w 37"/>
                <a:gd name="T19" fmla="*/ 33 h 36"/>
                <a:gd name="T20" fmla="*/ 2 w 37"/>
                <a:gd name="T21" fmla="*/ 34 h 36"/>
                <a:gd name="T22" fmla="*/ 4 w 37"/>
                <a:gd name="T23" fmla="*/ 35 h 36"/>
                <a:gd name="T24" fmla="*/ 7 w 37"/>
                <a:gd name="T25" fmla="*/ 36 h 36"/>
                <a:gd name="T26" fmla="*/ 10 w 37"/>
                <a:gd name="T27" fmla="*/ 36 h 36"/>
                <a:gd name="T28" fmla="*/ 14 w 37"/>
                <a:gd name="T29" fmla="*/ 34 h 36"/>
                <a:gd name="T30" fmla="*/ 17 w 37"/>
                <a:gd name="T31" fmla="*/ 31 h 36"/>
                <a:gd name="T32" fmla="*/ 19 w 37"/>
                <a:gd name="T33" fmla="*/ 28 h 36"/>
                <a:gd name="T34" fmla="*/ 19 w 37"/>
                <a:gd name="T35" fmla="*/ 26 h 36"/>
                <a:gd name="T36" fmla="*/ 17 w 37"/>
                <a:gd name="T37" fmla="*/ 23 h 36"/>
                <a:gd name="T38" fmla="*/ 16 w 37"/>
                <a:gd name="T39" fmla="*/ 21 h 36"/>
                <a:gd name="T40" fmla="*/ 14 w 37"/>
                <a:gd name="T41" fmla="*/ 21 h 36"/>
                <a:gd name="T42" fmla="*/ 12 w 37"/>
                <a:gd name="T43" fmla="*/ 22 h 36"/>
                <a:gd name="T44" fmla="*/ 11 w 37"/>
                <a:gd name="T45" fmla="*/ 23 h 36"/>
                <a:gd name="T46" fmla="*/ 9 w 37"/>
                <a:gd name="T47" fmla="*/ 25 h 36"/>
                <a:gd name="T48" fmla="*/ 8 w 37"/>
                <a:gd name="T49" fmla="*/ 26 h 36"/>
                <a:gd name="T50" fmla="*/ 7 w 37"/>
                <a:gd name="T51" fmla="*/ 27 h 36"/>
                <a:gd name="T52" fmla="*/ 6 w 37"/>
                <a:gd name="T53" fmla="*/ 28 h 36"/>
                <a:gd name="T54" fmla="*/ 3 w 37"/>
                <a:gd name="T55" fmla="*/ 29 h 36"/>
                <a:gd name="T56" fmla="*/ 1 w 37"/>
                <a:gd name="T57" fmla="*/ 29 h 36"/>
                <a:gd name="T58" fmla="*/ 2 w 37"/>
                <a:gd name="T59" fmla="*/ 30 h 36"/>
                <a:gd name="T60" fmla="*/ 4 w 37"/>
                <a:gd name="T61" fmla="*/ 31 h 36"/>
                <a:gd name="T62" fmla="*/ 6 w 37"/>
                <a:gd name="T63" fmla="*/ 34 h 36"/>
                <a:gd name="T64" fmla="*/ 7 w 37"/>
                <a:gd name="T65" fmla="*/ 35 h 36"/>
                <a:gd name="T66" fmla="*/ 6 w 37"/>
                <a:gd name="T67" fmla="*/ 28 h 36"/>
                <a:gd name="T68" fmla="*/ 6 w 37"/>
                <a:gd name="T69" fmla="*/ 22 h 36"/>
                <a:gd name="T70" fmla="*/ 8 w 37"/>
                <a:gd name="T71" fmla="*/ 15 h 36"/>
                <a:gd name="T72" fmla="*/ 11 w 37"/>
                <a:gd name="T73" fmla="*/ 10 h 36"/>
                <a:gd name="T74" fmla="*/ 17 w 37"/>
                <a:gd name="T75" fmla="*/ 7 h 36"/>
                <a:gd name="T76" fmla="*/ 24 w 37"/>
                <a:gd name="T77" fmla="*/ 7 h 36"/>
                <a:gd name="T78" fmla="*/ 30 w 37"/>
                <a:gd name="T79" fmla="*/ 12 h 36"/>
                <a:gd name="T80" fmla="*/ 36 w 37"/>
                <a:gd name="T81" fmla="*/ 16 h 36"/>
                <a:gd name="T82" fmla="*/ 37 w 37"/>
                <a:gd name="T83" fmla="*/ 18 h 36"/>
                <a:gd name="T84" fmla="*/ 37 w 37"/>
                <a:gd name="T85" fmla="*/ 18 h 36"/>
                <a:gd name="T86" fmla="*/ 37 w 37"/>
                <a:gd name="T87" fmla="*/ 18 h 36"/>
                <a:gd name="T88" fmla="*/ 37 w 37"/>
                <a:gd name="T89" fmla="*/ 15 h 36"/>
                <a:gd name="T90" fmla="*/ 37 w 37"/>
                <a:gd name="T91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" h="36">
                  <a:moveTo>
                    <a:pt x="37" y="15"/>
                  </a:moveTo>
                  <a:lnTo>
                    <a:pt x="32" y="10"/>
                  </a:lnTo>
                  <a:lnTo>
                    <a:pt x="26" y="4"/>
                  </a:lnTo>
                  <a:lnTo>
                    <a:pt x="19" y="1"/>
                  </a:lnTo>
                  <a:lnTo>
                    <a:pt x="11" y="0"/>
                  </a:lnTo>
                  <a:lnTo>
                    <a:pt x="4" y="5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1" y="30"/>
                  </a:lnTo>
                  <a:lnTo>
                    <a:pt x="1" y="33"/>
                  </a:lnTo>
                  <a:lnTo>
                    <a:pt x="2" y="34"/>
                  </a:lnTo>
                  <a:lnTo>
                    <a:pt x="4" y="35"/>
                  </a:lnTo>
                  <a:lnTo>
                    <a:pt x="7" y="36"/>
                  </a:lnTo>
                  <a:lnTo>
                    <a:pt x="10" y="36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7" y="23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11" y="23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7" y="27"/>
                  </a:lnTo>
                  <a:lnTo>
                    <a:pt x="6" y="28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2" y="30"/>
                  </a:lnTo>
                  <a:lnTo>
                    <a:pt x="4" y="31"/>
                  </a:lnTo>
                  <a:lnTo>
                    <a:pt x="6" y="34"/>
                  </a:lnTo>
                  <a:lnTo>
                    <a:pt x="7" y="35"/>
                  </a:lnTo>
                  <a:lnTo>
                    <a:pt x="6" y="28"/>
                  </a:lnTo>
                  <a:lnTo>
                    <a:pt x="6" y="22"/>
                  </a:lnTo>
                  <a:lnTo>
                    <a:pt x="8" y="15"/>
                  </a:lnTo>
                  <a:lnTo>
                    <a:pt x="11" y="10"/>
                  </a:lnTo>
                  <a:lnTo>
                    <a:pt x="17" y="7"/>
                  </a:lnTo>
                  <a:lnTo>
                    <a:pt x="24" y="7"/>
                  </a:lnTo>
                  <a:lnTo>
                    <a:pt x="30" y="12"/>
                  </a:lnTo>
                  <a:lnTo>
                    <a:pt x="36" y="16"/>
                  </a:lnTo>
                  <a:lnTo>
                    <a:pt x="37" y="18"/>
                  </a:lnTo>
                  <a:lnTo>
                    <a:pt x="37" y="18"/>
                  </a:lnTo>
                  <a:lnTo>
                    <a:pt x="37" y="18"/>
                  </a:lnTo>
                  <a:lnTo>
                    <a:pt x="37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82"/>
            <p:cNvSpPr>
              <a:spLocks/>
            </p:cNvSpPr>
            <p:nvPr/>
          </p:nvSpPr>
          <p:spPr bwMode="auto">
            <a:xfrm>
              <a:off x="5767388" y="1901825"/>
              <a:ext cx="327025" cy="23813"/>
            </a:xfrm>
            <a:custGeom>
              <a:avLst/>
              <a:gdLst>
                <a:gd name="T0" fmla="*/ 398 w 413"/>
                <a:gd name="T1" fmla="*/ 0 h 29"/>
                <a:gd name="T2" fmla="*/ 372 w 413"/>
                <a:gd name="T3" fmla="*/ 2 h 29"/>
                <a:gd name="T4" fmla="*/ 348 w 413"/>
                <a:gd name="T5" fmla="*/ 4 h 29"/>
                <a:gd name="T6" fmla="*/ 323 w 413"/>
                <a:gd name="T7" fmla="*/ 4 h 29"/>
                <a:gd name="T8" fmla="*/ 298 w 413"/>
                <a:gd name="T9" fmla="*/ 5 h 29"/>
                <a:gd name="T10" fmla="*/ 273 w 413"/>
                <a:gd name="T11" fmla="*/ 5 h 29"/>
                <a:gd name="T12" fmla="*/ 249 w 413"/>
                <a:gd name="T13" fmla="*/ 5 h 29"/>
                <a:gd name="T14" fmla="*/ 224 w 413"/>
                <a:gd name="T15" fmla="*/ 5 h 29"/>
                <a:gd name="T16" fmla="*/ 199 w 413"/>
                <a:gd name="T17" fmla="*/ 5 h 29"/>
                <a:gd name="T18" fmla="*/ 175 w 413"/>
                <a:gd name="T19" fmla="*/ 4 h 29"/>
                <a:gd name="T20" fmla="*/ 150 w 413"/>
                <a:gd name="T21" fmla="*/ 4 h 29"/>
                <a:gd name="T22" fmla="*/ 126 w 413"/>
                <a:gd name="T23" fmla="*/ 3 h 29"/>
                <a:gd name="T24" fmla="*/ 100 w 413"/>
                <a:gd name="T25" fmla="*/ 3 h 29"/>
                <a:gd name="T26" fmla="*/ 76 w 413"/>
                <a:gd name="T27" fmla="*/ 3 h 29"/>
                <a:gd name="T28" fmla="*/ 51 w 413"/>
                <a:gd name="T29" fmla="*/ 3 h 29"/>
                <a:gd name="T30" fmla="*/ 27 w 413"/>
                <a:gd name="T31" fmla="*/ 3 h 29"/>
                <a:gd name="T32" fmla="*/ 1 w 413"/>
                <a:gd name="T33" fmla="*/ 3 h 29"/>
                <a:gd name="T34" fmla="*/ 0 w 413"/>
                <a:gd name="T35" fmla="*/ 5 h 29"/>
                <a:gd name="T36" fmla="*/ 2 w 413"/>
                <a:gd name="T37" fmla="*/ 10 h 29"/>
                <a:gd name="T38" fmla="*/ 7 w 413"/>
                <a:gd name="T39" fmla="*/ 14 h 29"/>
                <a:gd name="T40" fmla="*/ 10 w 413"/>
                <a:gd name="T41" fmla="*/ 16 h 29"/>
                <a:gd name="T42" fmla="*/ 35 w 413"/>
                <a:gd name="T43" fmla="*/ 20 h 29"/>
                <a:gd name="T44" fmla="*/ 60 w 413"/>
                <a:gd name="T45" fmla="*/ 22 h 29"/>
                <a:gd name="T46" fmla="*/ 85 w 413"/>
                <a:gd name="T47" fmla="*/ 25 h 29"/>
                <a:gd name="T48" fmla="*/ 110 w 413"/>
                <a:gd name="T49" fmla="*/ 26 h 29"/>
                <a:gd name="T50" fmla="*/ 135 w 413"/>
                <a:gd name="T51" fmla="*/ 27 h 29"/>
                <a:gd name="T52" fmla="*/ 160 w 413"/>
                <a:gd name="T53" fmla="*/ 28 h 29"/>
                <a:gd name="T54" fmla="*/ 186 w 413"/>
                <a:gd name="T55" fmla="*/ 29 h 29"/>
                <a:gd name="T56" fmla="*/ 211 w 413"/>
                <a:gd name="T57" fmla="*/ 29 h 29"/>
                <a:gd name="T58" fmla="*/ 235 w 413"/>
                <a:gd name="T59" fmla="*/ 29 h 29"/>
                <a:gd name="T60" fmla="*/ 260 w 413"/>
                <a:gd name="T61" fmla="*/ 28 h 29"/>
                <a:gd name="T62" fmla="*/ 286 w 413"/>
                <a:gd name="T63" fmla="*/ 27 h 29"/>
                <a:gd name="T64" fmla="*/ 311 w 413"/>
                <a:gd name="T65" fmla="*/ 26 h 29"/>
                <a:gd name="T66" fmla="*/ 335 w 413"/>
                <a:gd name="T67" fmla="*/ 25 h 29"/>
                <a:gd name="T68" fmla="*/ 361 w 413"/>
                <a:gd name="T69" fmla="*/ 23 h 29"/>
                <a:gd name="T70" fmla="*/ 386 w 413"/>
                <a:gd name="T71" fmla="*/ 21 h 29"/>
                <a:gd name="T72" fmla="*/ 410 w 413"/>
                <a:gd name="T73" fmla="*/ 19 h 29"/>
                <a:gd name="T74" fmla="*/ 413 w 413"/>
                <a:gd name="T75" fmla="*/ 15 h 29"/>
                <a:gd name="T76" fmla="*/ 409 w 413"/>
                <a:gd name="T77" fmla="*/ 10 h 29"/>
                <a:gd name="T78" fmla="*/ 403 w 413"/>
                <a:gd name="T79" fmla="*/ 3 h 29"/>
                <a:gd name="T80" fmla="*/ 398 w 413"/>
                <a:gd name="T81" fmla="*/ 0 h 29"/>
                <a:gd name="T82" fmla="*/ 398 w 413"/>
                <a:gd name="T8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3" h="29">
                  <a:moveTo>
                    <a:pt x="398" y="0"/>
                  </a:moveTo>
                  <a:lnTo>
                    <a:pt x="372" y="2"/>
                  </a:lnTo>
                  <a:lnTo>
                    <a:pt x="348" y="4"/>
                  </a:lnTo>
                  <a:lnTo>
                    <a:pt x="323" y="4"/>
                  </a:lnTo>
                  <a:lnTo>
                    <a:pt x="298" y="5"/>
                  </a:lnTo>
                  <a:lnTo>
                    <a:pt x="273" y="5"/>
                  </a:lnTo>
                  <a:lnTo>
                    <a:pt x="249" y="5"/>
                  </a:lnTo>
                  <a:lnTo>
                    <a:pt x="224" y="5"/>
                  </a:lnTo>
                  <a:lnTo>
                    <a:pt x="199" y="5"/>
                  </a:lnTo>
                  <a:lnTo>
                    <a:pt x="175" y="4"/>
                  </a:lnTo>
                  <a:lnTo>
                    <a:pt x="150" y="4"/>
                  </a:lnTo>
                  <a:lnTo>
                    <a:pt x="126" y="3"/>
                  </a:lnTo>
                  <a:lnTo>
                    <a:pt x="100" y="3"/>
                  </a:lnTo>
                  <a:lnTo>
                    <a:pt x="76" y="3"/>
                  </a:lnTo>
                  <a:lnTo>
                    <a:pt x="51" y="3"/>
                  </a:lnTo>
                  <a:lnTo>
                    <a:pt x="27" y="3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10"/>
                  </a:lnTo>
                  <a:lnTo>
                    <a:pt x="7" y="14"/>
                  </a:lnTo>
                  <a:lnTo>
                    <a:pt x="10" y="16"/>
                  </a:lnTo>
                  <a:lnTo>
                    <a:pt x="35" y="20"/>
                  </a:lnTo>
                  <a:lnTo>
                    <a:pt x="60" y="22"/>
                  </a:lnTo>
                  <a:lnTo>
                    <a:pt x="85" y="25"/>
                  </a:lnTo>
                  <a:lnTo>
                    <a:pt x="110" y="26"/>
                  </a:lnTo>
                  <a:lnTo>
                    <a:pt x="135" y="27"/>
                  </a:lnTo>
                  <a:lnTo>
                    <a:pt x="160" y="28"/>
                  </a:lnTo>
                  <a:lnTo>
                    <a:pt x="186" y="29"/>
                  </a:lnTo>
                  <a:lnTo>
                    <a:pt x="211" y="29"/>
                  </a:lnTo>
                  <a:lnTo>
                    <a:pt x="235" y="29"/>
                  </a:lnTo>
                  <a:lnTo>
                    <a:pt x="260" y="28"/>
                  </a:lnTo>
                  <a:lnTo>
                    <a:pt x="286" y="27"/>
                  </a:lnTo>
                  <a:lnTo>
                    <a:pt x="311" y="26"/>
                  </a:lnTo>
                  <a:lnTo>
                    <a:pt x="335" y="25"/>
                  </a:lnTo>
                  <a:lnTo>
                    <a:pt x="361" y="23"/>
                  </a:lnTo>
                  <a:lnTo>
                    <a:pt x="386" y="21"/>
                  </a:lnTo>
                  <a:lnTo>
                    <a:pt x="410" y="19"/>
                  </a:lnTo>
                  <a:lnTo>
                    <a:pt x="413" y="15"/>
                  </a:lnTo>
                  <a:lnTo>
                    <a:pt x="409" y="10"/>
                  </a:lnTo>
                  <a:lnTo>
                    <a:pt x="403" y="3"/>
                  </a:lnTo>
                  <a:lnTo>
                    <a:pt x="398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83"/>
            <p:cNvSpPr>
              <a:spLocks/>
            </p:cNvSpPr>
            <p:nvPr/>
          </p:nvSpPr>
          <p:spPr bwMode="auto">
            <a:xfrm>
              <a:off x="5686425" y="1949450"/>
              <a:ext cx="325437" cy="20638"/>
            </a:xfrm>
            <a:custGeom>
              <a:avLst/>
              <a:gdLst>
                <a:gd name="T0" fmla="*/ 397 w 411"/>
                <a:gd name="T1" fmla="*/ 0 h 28"/>
                <a:gd name="T2" fmla="*/ 372 w 411"/>
                <a:gd name="T3" fmla="*/ 1 h 28"/>
                <a:gd name="T4" fmla="*/ 347 w 411"/>
                <a:gd name="T5" fmla="*/ 4 h 28"/>
                <a:gd name="T6" fmla="*/ 322 w 411"/>
                <a:gd name="T7" fmla="*/ 4 h 28"/>
                <a:gd name="T8" fmla="*/ 298 w 411"/>
                <a:gd name="T9" fmla="*/ 5 h 28"/>
                <a:gd name="T10" fmla="*/ 273 w 411"/>
                <a:gd name="T11" fmla="*/ 5 h 28"/>
                <a:gd name="T12" fmla="*/ 248 w 411"/>
                <a:gd name="T13" fmla="*/ 5 h 28"/>
                <a:gd name="T14" fmla="*/ 223 w 411"/>
                <a:gd name="T15" fmla="*/ 5 h 28"/>
                <a:gd name="T16" fmla="*/ 199 w 411"/>
                <a:gd name="T17" fmla="*/ 4 h 28"/>
                <a:gd name="T18" fmla="*/ 175 w 411"/>
                <a:gd name="T19" fmla="*/ 4 h 28"/>
                <a:gd name="T20" fmla="*/ 149 w 411"/>
                <a:gd name="T21" fmla="*/ 2 h 28"/>
                <a:gd name="T22" fmla="*/ 125 w 411"/>
                <a:gd name="T23" fmla="*/ 2 h 28"/>
                <a:gd name="T24" fmla="*/ 100 w 411"/>
                <a:gd name="T25" fmla="*/ 2 h 28"/>
                <a:gd name="T26" fmla="*/ 76 w 411"/>
                <a:gd name="T27" fmla="*/ 1 h 28"/>
                <a:gd name="T28" fmla="*/ 50 w 411"/>
                <a:gd name="T29" fmla="*/ 1 h 28"/>
                <a:gd name="T30" fmla="*/ 26 w 411"/>
                <a:gd name="T31" fmla="*/ 2 h 28"/>
                <a:gd name="T32" fmla="*/ 1 w 411"/>
                <a:gd name="T33" fmla="*/ 2 h 28"/>
                <a:gd name="T34" fmla="*/ 0 w 411"/>
                <a:gd name="T35" fmla="*/ 5 h 28"/>
                <a:gd name="T36" fmla="*/ 2 w 411"/>
                <a:gd name="T37" fmla="*/ 9 h 28"/>
                <a:gd name="T38" fmla="*/ 5 w 411"/>
                <a:gd name="T39" fmla="*/ 14 h 28"/>
                <a:gd name="T40" fmla="*/ 9 w 411"/>
                <a:gd name="T41" fmla="*/ 16 h 28"/>
                <a:gd name="T42" fmla="*/ 34 w 411"/>
                <a:gd name="T43" fmla="*/ 20 h 28"/>
                <a:gd name="T44" fmla="*/ 58 w 411"/>
                <a:gd name="T45" fmla="*/ 22 h 28"/>
                <a:gd name="T46" fmla="*/ 84 w 411"/>
                <a:gd name="T47" fmla="*/ 24 h 28"/>
                <a:gd name="T48" fmla="*/ 109 w 411"/>
                <a:gd name="T49" fmla="*/ 25 h 28"/>
                <a:gd name="T50" fmla="*/ 134 w 411"/>
                <a:gd name="T51" fmla="*/ 27 h 28"/>
                <a:gd name="T52" fmla="*/ 160 w 411"/>
                <a:gd name="T53" fmla="*/ 28 h 28"/>
                <a:gd name="T54" fmla="*/ 184 w 411"/>
                <a:gd name="T55" fmla="*/ 28 h 28"/>
                <a:gd name="T56" fmla="*/ 209 w 411"/>
                <a:gd name="T57" fmla="*/ 28 h 28"/>
                <a:gd name="T58" fmla="*/ 235 w 411"/>
                <a:gd name="T59" fmla="*/ 28 h 28"/>
                <a:gd name="T60" fmla="*/ 260 w 411"/>
                <a:gd name="T61" fmla="*/ 27 h 28"/>
                <a:gd name="T62" fmla="*/ 285 w 411"/>
                <a:gd name="T63" fmla="*/ 27 h 28"/>
                <a:gd name="T64" fmla="*/ 311 w 411"/>
                <a:gd name="T65" fmla="*/ 25 h 28"/>
                <a:gd name="T66" fmla="*/ 335 w 411"/>
                <a:gd name="T67" fmla="*/ 23 h 28"/>
                <a:gd name="T68" fmla="*/ 360 w 411"/>
                <a:gd name="T69" fmla="*/ 22 h 28"/>
                <a:gd name="T70" fmla="*/ 385 w 411"/>
                <a:gd name="T71" fmla="*/ 20 h 28"/>
                <a:gd name="T72" fmla="*/ 410 w 411"/>
                <a:gd name="T73" fmla="*/ 17 h 28"/>
                <a:gd name="T74" fmla="*/ 411 w 411"/>
                <a:gd name="T75" fmla="*/ 15 h 28"/>
                <a:gd name="T76" fmla="*/ 409 w 411"/>
                <a:gd name="T77" fmla="*/ 8 h 28"/>
                <a:gd name="T78" fmla="*/ 403 w 411"/>
                <a:gd name="T79" fmla="*/ 2 h 28"/>
                <a:gd name="T80" fmla="*/ 397 w 411"/>
                <a:gd name="T81" fmla="*/ 0 h 28"/>
                <a:gd name="T82" fmla="*/ 397 w 411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28">
                  <a:moveTo>
                    <a:pt x="397" y="0"/>
                  </a:moveTo>
                  <a:lnTo>
                    <a:pt x="372" y="1"/>
                  </a:lnTo>
                  <a:lnTo>
                    <a:pt x="347" y="4"/>
                  </a:lnTo>
                  <a:lnTo>
                    <a:pt x="322" y="4"/>
                  </a:lnTo>
                  <a:lnTo>
                    <a:pt x="298" y="5"/>
                  </a:lnTo>
                  <a:lnTo>
                    <a:pt x="273" y="5"/>
                  </a:lnTo>
                  <a:lnTo>
                    <a:pt x="248" y="5"/>
                  </a:lnTo>
                  <a:lnTo>
                    <a:pt x="223" y="5"/>
                  </a:lnTo>
                  <a:lnTo>
                    <a:pt x="199" y="4"/>
                  </a:lnTo>
                  <a:lnTo>
                    <a:pt x="175" y="4"/>
                  </a:lnTo>
                  <a:lnTo>
                    <a:pt x="149" y="2"/>
                  </a:lnTo>
                  <a:lnTo>
                    <a:pt x="125" y="2"/>
                  </a:lnTo>
                  <a:lnTo>
                    <a:pt x="100" y="2"/>
                  </a:lnTo>
                  <a:lnTo>
                    <a:pt x="76" y="1"/>
                  </a:lnTo>
                  <a:lnTo>
                    <a:pt x="50" y="1"/>
                  </a:lnTo>
                  <a:lnTo>
                    <a:pt x="26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4"/>
                  </a:lnTo>
                  <a:lnTo>
                    <a:pt x="9" y="16"/>
                  </a:lnTo>
                  <a:lnTo>
                    <a:pt x="34" y="20"/>
                  </a:lnTo>
                  <a:lnTo>
                    <a:pt x="58" y="22"/>
                  </a:lnTo>
                  <a:lnTo>
                    <a:pt x="84" y="24"/>
                  </a:lnTo>
                  <a:lnTo>
                    <a:pt x="109" y="25"/>
                  </a:lnTo>
                  <a:lnTo>
                    <a:pt x="134" y="27"/>
                  </a:lnTo>
                  <a:lnTo>
                    <a:pt x="160" y="28"/>
                  </a:lnTo>
                  <a:lnTo>
                    <a:pt x="184" y="28"/>
                  </a:lnTo>
                  <a:lnTo>
                    <a:pt x="209" y="28"/>
                  </a:lnTo>
                  <a:lnTo>
                    <a:pt x="235" y="28"/>
                  </a:lnTo>
                  <a:lnTo>
                    <a:pt x="260" y="27"/>
                  </a:lnTo>
                  <a:lnTo>
                    <a:pt x="285" y="27"/>
                  </a:lnTo>
                  <a:lnTo>
                    <a:pt x="311" y="25"/>
                  </a:lnTo>
                  <a:lnTo>
                    <a:pt x="335" y="23"/>
                  </a:lnTo>
                  <a:lnTo>
                    <a:pt x="360" y="22"/>
                  </a:lnTo>
                  <a:lnTo>
                    <a:pt x="385" y="20"/>
                  </a:lnTo>
                  <a:lnTo>
                    <a:pt x="410" y="17"/>
                  </a:lnTo>
                  <a:lnTo>
                    <a:pt x="411" y="15"/>
                  </a:lnTo>
                  <a:lnTo>
                    <a:pt x="409" y="8"/>
                  </a:lnTo>
                  <a:lnTo>
                    <a:pt x="403" y="2"/>
                  </a:lnTo>
                  <a:lnTo>
                    <a:pt x="397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84"/>
            <p:cNvSpPr>
              <a:spLocks/>
            </p:cNvSpPr>
            <p:nvPr/>
          </p:nvSpPr>
          <p:spPr bwMode="auto">
            <a:xfrm>
              <a:off x="5637213" y="1982788"/>
              <a:ext cx="327025" cy="22225"/>
            </a:xfrm>
            <a:custGeom>
              <a:avLst/>
              <a:gdLst>
                <a:gd name="T0" fmla="*/ 398 w 412"/>
                <a:gd name="T1" fmla="*/ 0 h 28"/>
                <a:gd name="T2" fmla="*/ 373 w 412"/>
                <a:gd name="T3" fmla="*/ 1 h 28"/>
                <a:gd name="T4" fmla="*/ 348 w 412"/>
                <a:gd name="T5" fmla="*/ 3 h 28"/>
                <a:gd name="T6" fmla="*/ 323 w 412"/>
                <a:gd name="T7" fmla="*/ 3 h 28"/>
                <a:gd name="T8" fmla="*/ 299 w 412"/>
                <a:gd name="T9" fmla="*/ 5 h 28"/>
                <a:gd name="T10" fmla="*/ 274 w 412"/>
                <a:gd name="T11" fmla="*/ 5 h 28"/>
                <a:gd name="T12" fmla="*/ 249 w 412"/>
                <a:gd name="T13" fmla="*/ 5 h 28"/>
                <a:gd name="T14" fmla="*/ 224 w 412"/>
                <a:gd name="T15" fmla="*/ 3 h 28"/>
                <a:gd name="T16" fmla="*/ 200 w 412"/>
                <a:gd name="T17" fmla="*/ 3 h 28"/>
                <a:gd name="T18" fmla="*/ 176 w 412"/>
                <a:gd name="T19" fmla="*/ 3 h 28"/>
                <a:gd name="T20" fmla="*/ 150 w 412"/>
                <a:gd name="T21" fmla="*/ 2 h 28"/>
                <a:gd name="T22" fmla="*/ 126 w 412"/>
                <a:gd name="T23" fmla="*/ 2 h 28"/>
                <a:gd name="T24" fmla="*/ 101 w 412"/>
                <a:gd name="T25" fmla="*/ 1 h 28"/>
                <a:gd name="T26" fmla="*/ 77 w 412"/>
                <a:gd name="T27" fmla="*/ 1 h 28"/>
                <a:gd name="T28" fmla="*/ 51 w 412"/>
                <a:gd name="T29" fmla="*/ 1 h 28"/>
                <a:gd name="T30" fmla="*/ 27 w 412"/>
                <a:gd name="T31" fmla="*/ 1 h 28"/>
                <a:gd name="T32" fmla="*/ 2 w 412"/>
                <a:gd name="T33" fmla="*/ 1 h 28"/>
                <a:gd name="T34" fmla="*/ 0 w 412"/>
                <a:gd name="T35" fmla="*/ 3 h 28"/>
                <a:gd name="T36" fmla="*/ 3 w 412"/>
                <a:gd name="T37" fmla="*/ 8 h 28"/>
                <a:gd name="T38" fmla="*/ 6 w 412"/>
                <a:gd name="T39" fmla="*/ 14 h 28"/>
                <a:gd name="T40" fmla="*/ 10 w 412"/>
                <a:gd name="T41" fmla="*/ 16 h 28"/>
                <a:gd name="T42" fmla="*/ 35 w 412"/>
                <a:gd name="T43" fmla="*/ 19 h 28"/>
                <a:gd name="T44" fmla="*/ 59 w 412"/>
                <a:gd name="T45" fmla="*/ 22 h 28"/>
                <a:gd name="T46" fmla="*/ 85 w 412"/>
                <a:gd name="T47" fmla="*/ 24 h 28"/>
                <a:gd name="T48" fmla="*/ 110 w 412"/>
                <a:gd name="T49" fmla="*/ 25 h 28"/>
                <a:gd name="T50" fmla="*/ 135 w 412"/>
                <a:gd name="T51" fmla="*/ 26 h 28"/>
                <a:gd name="T52" fmla="*/ 161 w 412"/>
                <a:gd name="T53" fmla="*/ 28 h 28"/>
                <a:gd name="T54" fmla="*/ 185 w 412"/>
                <a:gd name="T55" fmla="*/ 28 h 28"/>
                <a:gd name="T56" fmla="*/ 210 w 412"/>
                <a:gd name="T57" fmla="*/ 28 h 28"/>
                <a:gd name="T58" fmla="*/ 236 w 412"/>
                <a:gd name="T59" fmla="*/ 28 h 28"/>
                <a:gd name="T60" fmla="*/ 261 w 412"/>
                <a:gd name="T61" fmla="*/ 26 h 28"/>
                <a:gd name="T62" fmla="*/ 286 w 412"/>
                <a:gd name="T63" fmla="*/ 26 h 28"/>
                <a:gd name="T64" fmla="*/ 312 w 412"/>
                <a:gd name="T65" fmla="*/ 25 h 28"/>
                <a:gd name="T66" fmla="*/ 336 w 412"/>
                <a:gd name="T67" fmla="*/ 23 h 28"/>
                <a:gd name="T68" fmla="*/ 361 w 412"/>
                <a:gd name="T69" fmla="*/ 22 h 28"/>
                <a:gd name="T70" fmla="*/ 386 w 412"/>
                <a:gd name="T71" fmla="*/ 19 h 28"/>
                <a:gd name="T72" fmla="*/ 411 w 412"/>
                <a:gd name="T73" fmla="*/ 17 h 28"/>
                <a:gd name="T74" fmla="*/ 412 w 412"/>
                <a:gd name="T75" fmla="*/ 14 h 28"/>
                <a:gd name="T76" fmla="*/ 409 w 412"/>
                <a:gd name="T77" fmla="*/ 8 h 28"/>
                <a:gd name="T78" fmla="*/ 404 w 412"/>
                <a:gd name="T79" fmla="*/ 2 h 28"/>
                <a:gd name="T80" fmla="*/ 398 w 412"/>
                <a:gd name="T81" fmla="*/ 0 h 28"/>
                <a:gd name="T82" fmla="*/ 398 w 412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28">
                  <a:moveTo>
                    <a:pt x="398" y="0"/>
                  </a:moveTo>
                  <a:lnTo>
                    <a:pt x="373" y="1"/>
                  </a:lnTo>
                  <a:lnTo>
                    <a:pt x="348" y="3"/>
                  </a:lnTo>
                  <a:lnTo>
                    <a:pt x="323" y="3"/>
                  </a:lnTo>
                  <a:lnTo>
                    <a:pt x="299" y="5"/>
                  </a:lnTo>
                  <a:lnTo>
                    <a:pt x="274" y="5"/>
                  </a:lnTo>
                  <a:lnTo>
                    <a:pt x="249" y="5"/>
                  </a:lnTo>
                  <a:lnTo>
                    <a:pt x="224" y="3"/>
                  </a:lnTo>
                  <a:lnTo>
                    <a:pt x="200" y="3"/>
                  </a:lnTo>
                  <a:lnTo>
                    <a:pt x="176" y="3"/>
                  </a:lnTo>
                  <a:lnTo>
                    <a:pt x="150" y="2"/>
                  </a:lnTo>
                  <a:lnTo>
                    <a:pt x="126" y="2"/>
                  </a:lnTo>
                  <a:lnTo>
                    <a:pt x="101" y="1"/>
                  </a:lnTo>
                  <a:lnTo>
                    <a:pt x="77" y="1"/>
                  </a:lnTo>
                  <a:lnTo>
                    <a:pt x="51" y="1"/>
                  </a:lnTo>
                  <a:lnTo>
                    <a:pt x="27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3" y="8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35" y="19"/>
                  </a:lnTo>
                  <a:lnTo>
                    <a:pt x="59" y="22"/>
                  </a:lnTo>
                  <a:lnTo>
                    <a:pt x="85" y="24"/>
                  </a:lnTo>
                  <a:lnTo>
                    <a:pt x="110" y="25"/>
                  </a:lnTo>
                  <a:lnTo>
                    <a:pt x="135" y="26"/>
                  </a:lnTo>
                  <a:lnTo>
                    <a:pt x="161" y="28"/>
                  </a:lnTo>
                  <a:lnTo>
                    <a:pt x="185" y="28"/>
                  </a:lnTo>
                  <a:lnTo>
                    <a:pt x="210" y="28"/>
                  </a:lnTo>
                  <a:lnTo>
                    <a:pt x="236" y="28"/>
                  </a:lnTo>
                  <a:lnTo>
                    <a:pt x="261" y="26"/>
                  </a:lnTo>
                  <a:lnTo>
                    <a:pt x="286" y="26"/>
                  </a:lnTo>
                  <a:lnTo>
                    <a:pt x="312" y="25"/>
                  </a:lnTo>
                  <a:lnTo>
                    <a:pt x="336" y="23"/>
                  </a:lnTo>
                  <a:lnTo>
                    <a:pt x="361" y="22"/>
                  </a:lnTo>
                  <a:lnTo>
                    <a:pt x="386" y="19"/>
                  </a:lnTo>
                  <a:lnTo>
                    <a:pt x="411" y="17"/>
                  </a:lnTo>
                  <a:lnTo>
                    <a:pt x="412" y="14"/>
                  </a:lnTo>
                  <a:lnTo>
                    <a:pt x="409" y="8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85"/>
            <p:cNvSpPr>
              <a:spLocks/>
            </p:cNvSpPr>
            <p:nvPr/>
          </p:nvSpPr>
          <p:spPr bwMode="auto">
            <a:xfrm>
              <a:off x="6005513" y="1230313"/>
              <a:ext cx="328612" cy="22225"/>
            </a:xfrm>
            <a:custGeom>
              <a:avLst/>
              <a:gdLst>
                <a:gd name="T0" fmla="*/ 398 w 412"/>
                <a:gd name="T1" fmla="*/ 0 h 28"/>
                <a:gd name="T2" fmla="*/ 373 w 412"/>
                <a:gd name="T3" fmla="*/ 2 h 28"/>
                <a:gd name="T4" fmla="*/ 349 w 412"/>
                <a:gd name="T5" fmla="*/ 4 h 28"/>
                <a:gd name="T6" fmla="*/ 324 w 412"/>
                <a:gd name="T7" fmla="*/ 4 h 28"/>
                <a:gd name="T8" fmla="*/ 298 w 412"/>
                <a:gd name="T9" fmla="*/ 5 h 28"/>
                <a:gd name="T10" fmla="*/ 274 w 412"/>
                <a:gd name="T11" fmla="*/ 5 h 28"/>
                <a:gd name="T12" fmla="*/ 249 w 412"/>
                <a:gd name="T13" fmla="*/ 5 h 28"/>
                <a:gd name="T14" fmla="*/ 224 w 412"/>
                <a:gd name="T15" fmla="*/ 4 h 28"/>
                <a:gd name="T16" fmla="*/ 199 w 412"/>
                <a:gd name="T17" fmla="*/ 4 h 28"/>
                <a:gd name="T18" fmla="*/ 175 w 412"/>
                <a:gd name="T19" fmla="*/ 4 h 28"/>
                <a:gd name="T20" fmla="*/ 150 w 412"/>
                <a:gd name="T21" fmla="*/ 3 h 28"/>
                <a:gd name="T22" fmla="*/ 125 w 412"/>
                <a:gd name="T23" fmla="*/ 3 h 28"/>
                <a:gd name="T24" fmla="*/ 100 w 412"/>
                <a:gd name="T25" fmla="*/ 2 h 28"/>
                <a:gd name="T26" fmla="*/ 76 w 412"/>
                <a:gd name="T27" fmla="*/ 2 h 28"/>
                <a:gd name="T28" fmla="*/ 50 w 412"/>
                <a:gd name="T29" fmla="*/ 2 h 28"/>
                <a:gd name="T30" fmla="*/ 26 w 412"/>
                <a:gd name="T31" fmla="*/ 2 h 28"/>
                <a:gd name="T32" fmla="*/ 1 w 412"/>
                <a:gd name="T33" fmla="*/ 2 h 28"/>
                <a:gd name="T34" fmla="*/ 0 w 412"/>
                <a:gd name="T35" fmla="*/ 4 h 28"/>
                <a:gd name="T36" fmla="*/ 2 w 412"/>
                <a:gd name="T37" fmla="*/ 9 h 28"/>
                <a:gd name="T38" fmla="*/ 7 w 412"/>
                <a:gd name="T39" fmla="*/ 14 h 28"/>
                <a:gd name="T40" fmla="*/ 10 w 412"/>
                <a:gd name="T41" fmla="*/ 17 h 28"/>
                <a:gd name="T42" fmla="*/ 34 w 412"/>
                <a:gd name="T43" fmla="*/ 20 h 28"/>
                <a:gd name="T44" fmla="*/ 60 w 412"/>
                <a:gd name="T45" fmla="*/ 22 h 28"/>
                <a:gd name="T46" fmla="*/ 85 w 412"/>
                <a:gd name="T47" fmla="*/ 25 h 28"/>
                <a:gd name="T48" fmla="*/ 109 w 412"/>
                <a:gd name="T49" fmla="*/ 26 h 28"/>
                <a:gd name="T50" fmla="*/ 135 w 412"/>
                <a:gd name="T51" fmla="*/ 27 h 28"/>
                <a:gd name="T52" fmla="*/ 160 w 412"/>
                <a:gd name="T53" fmla="*/ 28 h 28"/>
                <a:gd name="T54" fmla="*/ 185 w 412"/>
                <a:gd name="T55" fmla="*/ 28 h 28"/>
                <a:gd name="T56" fmla="*/ 211 w 412"/>
                <a:gd name="T57" fmla="*/ 28 h 28"/>
                <a:gd name="T58" fmla="*/ 236 w 412"/>
                <a:gd name="T59" fmla="*/ 28 h 28"/>
                <a:gd name="T60" fmla="*/ 260 w 412"/>
                <a:gd name="T61" fmla="*/ 27 h 28"/>
                <a:gd name="T62" fmla="*/ 285 w 412"/>
                <a:gd name="T63" fmla="*/ 27 h 28"/>
                <a:gd name="T64" fmla="*/ 311 w 412"/>
                <a:gd name="T65" fmla="*/ 26 h 28"/>
                <a:gd name="T66" fmla="*/ 336 w 412"/>
                <a:gd name="T67" fmla="*/ 23 h 28"/>
                <a:gd name="T68" fmla="*/ 362 w 412"/>
                <a:gd name="T69" fmla="*/ 22 h 28"/>
                <a:gd name="T70" fmla="*/ 386 w 412"/>
                <a:gd name="T71" fmla="*/ 20 h 28"/>
                <a:gd name="T72" fmla="*/ 411 w 412"/>
                <a:gd name="T73" fmla="*/ 18 h 28"/>
                <a:gd name="T74" fmla="*/ 412 w 412"/>
                <a:gd name="T75" fmla="*/ 15 h 28"/>
                <a:gd name="T76" fmla="*/ 409 w 412"/>
                <a:gd name="T77" fmla="*/ 9 h 28"/>
                <a:gd name="T78" fmla="*/ 404 w 412"/>
                <a:gd name="T79" fmla="*/ 3 h 28"/>
                <a:gd name="T80" fmla="*/ 398 w 412"/>
                <a:gd name="T81" fmla="*/ 0 h 28"/>
                <a:gd name="T82" fmla="*/ 398 w 412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28">
                  <a:moveTo>
                    <a:pt x="398" y="0"/>
                  </a:moveTo>
                  <a:lnTo>
                    <a:pt x="373" y="2"/>
                  </a:lnTo>
                  <a:lnTo>
                    <a:pt x="349" y="4"/>
                  </a:lnTo>
                  <a:lnTo>
                    <a:pt x="324" y="4"/>
                  </a:lnTo>
                  <a:lnTo>
                    <a:pt x="298" y="5"/>
                  </a:lnTo>
                  <a:lnTo>
                    <a:pt x="274" y="5"/>
                  </a:lnTo>
                  <a:lnTo>
                    <a:pt x="249" y="5"/>
                  </a:lnTo>
                  <a:lnTo>
                    <a:pt x="224" y="4"/>
                  </a:lnTo>
                  <a:lnTo>
                    <a:pt x="199" y="4"/>
                  </a:lnTo>
                  <a:lnTo>
                    <a:pt x="175" y="4"/>
                  </a:lnTo>
                  <a:lnTo>
                    <a:pt x="150" y="3"/>
                  </a:lnTo>
                  <a:lnTo>
                    <a:pt x="125" y="3"/>
                  </a:lnTo>
                  <a:lnTo>
                    <a:pt x="100" y="2"/>
                  </a:lnTo>
                  <a:lnTo>
                    <a:pt x="76" y="2"/>
                  </a:lnTo>
                  <a:lnTo>
                    <a:pt x="50" y="2"/>
                  </a:lnTo>
                  <a:lnTo>
                    <a:pt x="26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9"/>
                  </a:lnTo>
                  <a:lnTo>
                    <a:pt x="7" y="14"/>
                  </a:lnTo>
                  <a:lnTo>
                    <a:pt x="10" y="17"/>
                  </a:lnTo>
                  <a:lnTo>
                    <a:pt x="34" y="20"/>
                  </a:lnTo>
                  <a:lnTo>
                    <a:pt x="60" y="22"/>
                  </a:lnTo>
                  <a:lnTo>
                    <a:pt x="85" y="25"/>
                  </a:lnTo>
                  <a:lnTo>
                    <a:pt x="109" y="26"/>
                  </a:lnTo>
                  <a:lnTo>
                    <a:pt x="135" y="27"/>
                  </a:lnTo>
                  <a:lnTo>
                    <a:pt x="160" y="28"/>
                  </a:lnTo>
                  <a:lnTo>
                    <a:pt x="185" y="28"/>
                  </a:lnTo>
                  <a:lnTo>
                    <a:pt x="211" y="28"/>
                  </a:lnTo>
                  <a:lnTo>
                    <a:pt x="236" y="28"/>
                  </a:lnTo>
                  <a:lnTo>
                    <a:pt x="260" y="27"/>
                  </a:lnTo>
                  <a:lnTo>
                    <a:pt x="285" y="27"/>
                  </a:lnTo>
                  <a:lnTo>
                    <a:pt x="311" y="26"/>
                  </a:lnTo>
                  <a:lnTo>
                    <a:pt x="336" y="23"/>
                  </a:lnTo>
                  <a:lnTo>
                    <a:pt x="362" y="22"/>
                  </a:lnTo>
                  <a:lnTo>
                    <a:pt x="386" y="20"/>
                  </a:lnTo>
                  <a:lnTo>
                    <a:pt x="411" y="18"/>
                  </a:lnTo>
                  <a:lnTo>
                    <a:pt x="412" y="15"/>
                  </a:lnTo>
                  <a:lnTo>
                    <a:pt x="409" y="9"/>
                  </a:lnTo>
                  <a:lnTo>
                    <a:pt x="404" y="3"/>
                  </a:lnTo>
                  <a:lnTo>
                    <a:pt x="398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86"/>
            <p:cNvSpPr>
              <a:spLocks/>
            </p:cNvSpPr>
            <p:nvPr/>
          </p:nvSpPr>
          <p:spPr bwMode="auto">
            <a:xfrm>
              <a:off x="5988050" y="1144588"/>
              <a:ext cx="327025" cy="22225"/>
            </a:xfrm>
            <a:custGeom>
              <a:avLst/>
              <a:gdLst>
                <a:gd name="T0" fmla="*/ 398 w 412"/>
                <a:gd name="T1" fmla="*/ 0 h 28"/>
                <a:gd name="T2" fmla="*/ 373 w 412"/>
                <a:gd name="T3" fmla="*/ 1 h 28"/>
                <a:gd name="T4" fmla="*/ 349 w 412"/>
                <a:gd name="T5" fmla="*/ 4 h 28"/>
                <a:gd name="T6" fmla="*/ 323 w 412"/>
                <a:gd name="T7" fmla="*/ 4 h 28"/>
                <a:gd name="T8" fmla="*/ 298 w 412"/>
                <a:gd name="T9" fmla="*/ 5 h 28"/>
                <a:gd name="T10" fmla="*/ 274 w 412"/>
                <a:gd name="T11" fmla="*/ 5 h 28"/>
                <a:gd name="T12" fmla="*/ 249 w 412"/>
                <a:gd name="T13" fmla="*/ 5 h 28"/>
                <a:gd name="T14" fmla="*/ 224 w 412"/>
                <a:gd name="T15" fmla="*/ 5 h 28"/>
                <a:gd name="T16" fmla="*/ 199 w 412"/>
                <a:gd name="T17" fmla="*/ 5 h 28"/>
                <a:gd name="T18" fmla="*/ 175 w 412"/>
                <a:gd name="T19" fmla="*/ 4 h 28"/>
                <a:gd name="T20" fmla="*/ 149 w 412"/>
                <a:gd name="T21" fmla="*/ 4 h 28"/>
                <a:gd name="T22" fmla="*/ 125 w 412"/>
                <a:gd name="T23" fmla="*/ 3 h 28"/>
                <a:gd name="T24" fmla="*/ 100 w 412"/>
                <a:gd name="T25" fmla="*/ 3 h 28"/>
                <a:gd name="T26" fmla="*/ 76 w 412"/>
                <a:gd name="T27" fmla="*/ 3 h 28"/>
                <a:gd name="T28" fmla="*/ 50 w 412"/>
                <a:gd name="T29" fmla="*/ 3 h 28"/>
                <a:gd name="T30" fmla="*/ 26 w 412"/>
                <a:gd name="T31" fmla="*/ 3 h 28"/>
                <a:gd name="T32" fmla="*/ 1 w 412"/>
                <a:gd name="T33" fmla="*/ 3 h 28"/>
                <a:gd name="T34" fmla="*/ 0 w 412"/>
                <a:gd name="T35" fmla="*/ 5 h 28"/>
                <a:gd name="T36" fmla="*/ 2 w 412"/>
                <a:gd name="T37" fmla="*/ 10 h 28"/>
                <a:gd name="T38" fmla="*/ 7 w 412"/>
                <a:gd name="T39" fmla="*/ 14 h 28"/>
                <a:gd name="T40" fmla="*/ 10 w 412"/>
                <a:gd name="T41" fmla="*/ 16 h 28"/>
                <a:gd name="T42" fmla="*/ 34 w 412"/>
                <a:gd name="T43" fmla="*/ 20 h 28"/>
                <a:gd name="T44" fmla="*/ 60 w 412"/>
                <a:gd name="T45" fmla="*/ 22 h 28"/>
                <a:gd name="T46" fmla="*/ 85 w 412"/>
                <a:gd name="T47" fmla="*/ 24 h 28"/>
                <a:gd name="T48" fmla="*/ 109 w 412"/>
                <a:gd name="T49" fmla="*/ 26 h 28"/>
                <a:gd name="T50" fmla="*/ 135 w 412"/>
                <a:gd name="T51" fmla="*/ 27 h 28"/>
                <a:gd name="T52" fmla="*/ 160 w 412"/>
                <a:gd name="T53" fmla="*/ 28 h 28"/>
                <a:gd name="T54" fmla="*/ 185 w 412"/>
                <a:gd name="T55" fmla="*/ 28 h 28"/>
                <a:gd name="T56" fmla="*/ 211 w 412"/>
                <a:gd name="T57" fmla="*/ 28 h 28"/>
                <a:gd name="T58" fmla="*/ 236 w 412"/>
                <a:gd name="T59" fmla="*/ 28 h 28"/>
                <a:gd name="T60" fmla="*/ 260 w 412"/>
                <a:gd name="T61" fmla="*/ 27 h 28"/>
                <a:gd name="T62" fmla="*/ 285 w 412"/>
                <a:gd name="T63" fmla="*/ 27 h 28"/>
                <a:gd name="T64" fmla="*/ 311 w 412"/>
                <a:gd name="T65" fmla="*/ 26 h 28"/>
                <a:gd name="T66" fmla="*/ 336 w 412"/>
                <a:gd name="T67" fmla="*/ 23 h 28"/>
                <a:gd name="T68" fmla="*/ 361 w 412"/>
                <a:gd name="T69" fmla="*/ 22 h 28"/>
                <a:gd name="T70" fmla="*/ 386 w 412"/>
                <a:gd name="T71" fmla="*/ 20 h 28"/>
                <a:gd name="T72" fmla="*/ 411 w 412"/>
                <a:gd name="T73" fmla="*/ 18 h 28"/>
                <a:gd name="T74" fmla="*/ 412 w 412"/>
                <a:gd name="T75" fmla="*/ 15 h 28"/>
                <a:gd name="T76" fmla="*/ 409 w 412"/>
                <a:gd name="T77" fmla="*/ 8 h 28"/>
                <a:gd name="T78" fmla="*/ 404 w 412"/>
                <a:gd name="T79" fmla="*/ 3 h 28"/>
                <a:gd name="T80" fmla="*/ 398 w 412"/>
                <a:gd name="T81" fmla="*/ 0 h 28"/>
                <a:gd name="T82" fmla="*/ 398 w 412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28">
                  <a:moveTo>
                    <a:pt x="398" y="0"/>
                  </a:moveTo>
                  <a:lnTo>
                    <a:pt x="373" y="1"/>
                  </a:lnTo>
                  <a:lnTo>
                    <a:pt x="349" y="4"/>
                  </a:lnTo>
                  <a:lnTo>
                    <a:pt x="323" y="4"/>
                  </a:lnTo>
                  <a:lnTo>
                    <a:pt x="298" y="5"/>
                  </a:lnTo>
                  <a:lnTo>
                    <a:pt x="274" y="5"/>
                  </a:lnTo>
                  <a:lnTo>
                    <a:pt x="249" y="5"/>
                  </a:lnTo>
                  <a:lnTo>
                    <a:pt x="224" y="5"/>
                  </a:lnTo>
                  <a:lnTo>
                    <a:pt x="199" y="5"/>
                  </a:lnTo>
                  <a:lnTo>
                    <a:pt x="175" y="4"/>
                  </a:lnTo>
                  <a:lnTo>
                    <a:pt x="149" y="4"/>
                  </a:lnTo>
                  <a:lnTo>
                    <a:pt x="125" y="3"/>
                  </a:lnTo>
                  <a:lnTo>
                    <a:pt x="100" y="3"/>
                  </a:lnTo>
                  <a:lnTo>
                    <a:pt x="76" y="3"/>
                  </a:lnTo>
                  <a:lnTo>
                    <a:pt x="50" y="3"/>
                  </a:lnTo>
                  <a:lnTo>
                    <a:pt x="26" y="3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10"/>
                  </a:lnTo>
                  <a:lnTo>
                    <a:pt x="7" y="14"/>
                  </a:lnTo>
                  <a:lnTo>
                    <a:pt x="10" y="16"/>
                  </a:lnTo>
                  <a:lnTo>
                    <a:pt x="34" y="20"/>
                  </a:lnTo>
                  <a:lnTo>
                    <a:pt x="60" y="22"/>
                  </a:lnTo>
                  <a:lnTo>
                    <a:pt x="85" y="24"/>
                  </a:lnTo>
                  <a:lnTo>
                    <a:pt x="109" y="26"/>
                  </a:lnTo>
                  <a:lnTo>
                    <a:pt x="135" y="27"/>
                  </a:lnTo>
                  <a:lnTo>
                    <a:pt x="160" y="28"/>
                  </a:lnTo>
                  <a:lnTo>
                    <a:pt x="185" y="28"/>
                  </a:lnTo>
                  <a:lnTo>
                    <a:pt x="211" y="28"/>
                  </a:lnTo>
                  <a:lnTo>
                    <a:pt x="236" y="28"/>
                  </a:lnTo>
                  <a:lnTo>
                    <a:pt x="260" y="27"/>
                  </a:lnTo>
                  <a:lnTo>
                    <a:pt x="285" y="27"/>
                  </a:lnTo>
                  <a:lnTo>
                    <a:pt x="311" y="26"/>
                  </a:lnTo>
                  <a:lnTo>
                    <a:pt x="336" y="23"/>
                  </a:lnTo>
                  <a:lnTo>
                    <a:pt x="361" y="22"/>
                  </a:lnTo>
                  <a:lnTo>
                    <a:pt x="386" y="20"/>
                  </a:lnTo>
                  <a:lnTo>
                    <a:pt x="411" y="18"/>
                  </a:lnTo>
                  <a:lnTo>
                    <a:pt x="412" y="15"/>
                  </a:lnTo>
                  <a:lnTo>
                    <a:pt x="409" y="8"/>
                  </a:lnTo>
                  <a:lnTo>
                    <a:pt x="404" y="3"/>
                  </a:lnTo>
                  <a:lnTo>
                    <a:pt x="398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87"/>
            <p:cNvSpPr>
              <a:spLocks/>
            </p:cNvSpPr>
            <p:nvPr/>
          </p:nvSpPr>
          <p:spPr bwMode="auto">
            <a:xfrm>
              <a:off x="5942013" y="1049338"/>
              <a:ext cx="327025" cy="22225"/>
            </a:xfrm>
            <a:custGeom>
              <a:avLst/>
              <a:gdLst>
                <a:gd name="T0" fmla="*/ 399 w 413"/>
                <a:gd name="T1" fmla="*/ 0 h 28"/>
                <a:gd name="T2" fmla="*/ 373 w 413"/>
                <a:gd name="T3" fmla="*/ 2 h 28"/>
                <a:gd name="T4" fmla="*/ 349 w 413"/>
                <a:gd name="T5" fmla="*/ 4 h 28"/>
                <a:gd name="T6" fmla="*/ 324 w 413"/>
                <a:gd name="T7" fmla="*/ 4 h 28"/>
                <a:gd name="T8" fmla="*/ 299 w 413"/>
                <a:gd name="T9" fmla="*/ 5 h 28"/>
                <a:gd name="T10" fmla="*/ 274 w 413"/>
                <a:gd name="T11" fmla="*/ 5 h 28"/>
                <a:gd name="T12" fmla="*/ 249 w 413"/>
                <a:gd name="T13" fmla="*/ 5 h 28"/>
                <a:gd name="T14" fmla="*/ 225 w 413"/>
                <a:gd name="T15" fmla="*/ 4 h 28"/>
                <a:gd name="T16" fmla="*/ 201 w 413"/>
                <a:gd name="T17" fmla="*/ 4 h 28"/>
                <a:gd name="T18" fmla="*/ 175 w 413"/>
                <a:gd name="T19" fmla="*/ 4 h 28"/>
                <a:gd name="T20" fmla="*/ 151 w 413"/>
                <a:gd name="T21" fmla="*/ 3 h 28"/>
                <a:gd name="T22" fmla="*/ 126 w 413"/>
                <a:gd name="T23" fmla="*/ 3 h 28"/>
                <a:gd name="T24" fmla="*/ 102 w 413"/>
                <a:gd name="T25" fmla="*/ 2 h 28"/>
                <a:gd name="T26" fmla="*/ 76 w 413"/>
                <a:gd name="T27" fmla="*/ 2 h 28"/>
                <a:gd name="T28" fmla="*/ 51 w 413"/>
                <a:gd name="T29" fmla="*/ 2 h 28"/>
                <a:gd name="T30" fmla="*/ 27 w 413"/>
                <a:gd name="T31" fmla="*/ 2 h 28"/>
                <a:gd name="T32" fmla="*/ 1 w 413"/>
                <a:gd name="T33" fmla="*/ 2 h 28"/>
                <a:gd name="T34" fmla="*/ 0 w 413"/>
                <a:gd name="T35" fmla="*/ 4 h 28"/>
                <a:gd name="T36" fmla="*/ 2 w 413"/>
                <a:gd name="T37" fmla="*/ 9 h 28"/>
                <a:gd name="T38" fmla="*/ 7 w 413"/>
                <a:gd name="T39" fmla="*/ 14 h 28"/>
                <a:gd name="T40" fmla="*/ 10 w 413"/>
                <a:gd name="T41" fmla="*/ 17 h 28"/>
                <a:gd name="T42" fmla="*/ 35 w 413"/>
                <a:gd name="T43" fmla="*/ 20 h 28"/>
                <a:gd name="T44" fmla="*/ 60 w 413"/>
                <a:gd name="T45" fmla="*/ 22 h 28"/>
                <a:gd name="T46" fmla="*/ 85 w 413"/>
                <a:gd name="T47" fmla="*/ 25 h 28"/>
                <a:gd name="T48" fmla="*/ 110 w 413"/>
                <a:gd name="T49" fmla="*/ 26 h 28"/>
                <a:gd name="T50" fmla="*/ 135 w 413"/>
                <a:gd name="T51" fmla="*/ 27 h 28"/>
                <a:gd name="T52" fmla="*/ 160 w 413"/>
                <a:gd name="T53" fmla="*/ 28 h 28"/>
                <a:gd name="T54" fmla="*/ 186 w 413"/>
                <a:gd name="T55" fmla="*/ 28 h 28"/>
                <a:gd name="T56" fmla="*/ 211 w 413"/>
                <a:gd name="T57" fmla="*/ 28 h 28"/>
                <a:gd name="T58" fmla="*/ 236 w 413"/>
                <a:gd name="T59" fmla="*/ 28 h 28"/>
                <a:gd name="T60" fmla="*/ 262 w 413"/>
                <a:gd name="T61" fmla="*/ 27 h 28"/>
                <a:gd name="T62" fmla="*/ 287 w 413"/>
                <a:gd name="T63" fmla="*/ 27 h 28"/>
                <a:gd name="T64" fmla="*/ 312 w 413"/>
                <a:gd name="T65" fmla="*/ 26 h 28"/>
                <a:gd name="T66" fmla="*/ 337 w 413"/>
                <a:gd name="T67" fmla="*/ 24 h 28"/>
                <a:gd name="T68" fmla="*/ 362 w 413"/>
                <a:gd name="T69" fmla="*/ 22 h 28"/>
                <a:gd name="T70" fmla="*/ 387 w 413"/>
                <a:gd name="T71" fmla="*/ 20 h 28"/>
                <a:gd name="T72" fmla="*/ 411 w 413"/>
                <a:gd name="T73" fmla="*/ 18 h 28"/>
                <a:gd name="T74" fmla="*/ 413 w 413"/>
                <a:gd name="T75" fmla="*/ 14 h 28"/>
                <a:gd name="T76" fmla="*/ 410 w 413"/>
                <a:gd name="T77" fmla="*/ 9 h 28"/>
                <a:gd name="T78" fmla="*/ 405 w 413"/>
                <a:gd name="T79" fmla="*/ 3 h 28"/>
                <a:gd name="T80" fmla="*/ 399 w 413"/>
                <a:gd name="T81" fmla="*/ 0 h 28"/>
                <a:gd name="T82" fmla="*/ 399 w 413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3" h="28">
                  <a:moveTo>
                    <a:pt x="399" y="0"/>
                  </a:moveTo>
                  <a:lnTo>
                    <a:pt x="373" y="2"/>
                  </a:lnTo>
                  <a:lnTo>
                    <a:pt x="349" y="4"/>
                  </a:lnTo>
                  <a:lnTo>
                    <a:pt x="324" y="4"/>
                  </a:lnTo>
                  <a:lnTo>
                    <a:pt x="299" y="5"/>
                  </a:lnTo>
                  <a:lnTo>
                    <a:pt x="274" y="5"/>
                  </a:lnTo>
                  <a:lnTo>
                    <a:pt x="249" y="5"/>
                  </a:lnTo>
                  <a:lnTo>
                    <a:pt x="225" y="4"/>
                  </a:lnTo>
                  <a:lnTo>
                    <a:pt x="201" y="4"/>
                  </a:lnTo>
                  <a:lnTo>
                    <a:pt x="175" y="4"/>
                  </a:lnTo>
                  <a:lnTo>
                    <a:pt x="151" y="3"/>
                  </a:lnTo>
                  <a:lnTo>
                    <a:pt x="126" y="3"/>
                  </a:lnTo>
                  <a:lnTo>
                    <a:pt x="102" y="2"/>
                  </a:lnTo>
                  <a:lnTo>
                    <a:pt x="76" y="2"/>
                  </a:lnTo>
                  <a:lnTo>
                    <a:pt x="51" y="2"/>
                  </a:lnTo>
                  <a:lnTo>
                    <a:pt x="27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9"/>
                  </a:lnTo>
                  <a:lnTo>
                    <a:pt x="7" y="14"/>
                  </a:lnTo>
                  <a:lnTo>
                    <a:pt x="10" y="17"/>
                  </a:lnTo>
                  <a:lnTo>
                    <a:pt x="35" y="20"/>
                  </a:lnTo>
                  <a:lnTo>
                    <a:pt x="60" y="22"/>
                  </a:lnTo>
                  <a:lnTo>
                    <a:pt x="85" y="25"/>
                  </a:lnTo>
                  <a:lnTo>
                    <a:pt x="110" y="26"/>
                  </a:lnTo>
                  <a:lnTo>
                    <a:pt x="135" y="27"/>
                  </a:lnTo>
                  <a:lnTo>
                    <a:pt x="160" y="28"/>
                  </a:lnTo>
                  <a:lnTo>
                    <a:pt x="186" y="28"/>
                  </a:lnTo>
                  <a:lnTo>
                    <a:pt x="211" y="28"/>
                  </a:lnTo>
                  <a:lnTo>
                    <a:pt x="236" y="28"/>
                  </a:lnTo>
                  <a:lnTo>
                    <a:pt x="262" y="27"/>
                  </a:lnTo>
                  <a:lnTo>
                    <a:pt x="287" y="27"/>
                  </a:lnTo>
                  <a:lnTo>
                    <a:pt x="312" y="26"/>
                  </a:lnTo>
                  <a:lnTo>
                    <a:pt x="337" y="24"/>
                  </a:lnTo>
                  <a:lnTo>
                    <a:pt x="362" y="22"/>
                  </a:lnTo>
                  <a:lnTo>
                    <a:pt x="387" y="20"/>
                  </a:lnTo>
                  <a:lnTo>
                    <a:pt x="411" y="18"/>
                  </a:lnTo>
                  <a:lnTo>
                    <a:pt x="413" y="14"/>
                  </a:lnTo>
                  <a:lnTo>
                    <a:pt x="410" y="9"/>
                  </a:lnTo>
                  <a:lnTo>
                    <a:pt x="405" y="3"/>
                  </a:lnTo>
                  <a:lnTo>
                    <a:pt x="39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88"/>
            <p:cNvSpPr>
              <a:spLocks/>
            </p:cNvSpPr>
            <p:nvPr/>
          </p:nvSpPr>
          <p:spPr bwMode="auto">
            <a:xfrm>
              <a:off x="5886450" y="962025"/>
              <a:ext cx="328612" cy="22225"/>
            </a:xfrm>
            <a:custGeom>
              <a:avLst/>
              <a:gdLst>
                <a:gd name="T0" fmla="*/ 397 w 412"/>
                <a:gd name="T1" fmla="*/ 0 h 28"/>
                <a:gd name="T2" fmla="*/ 372 w 412"/>
                <a:gd name="T3" fmla="*/ 1 h 28"/>
                <a:gd name="T4" fmla="*/ 348 w 412"/>
                <a:gd name="T5" fmla="*/ 3 h 28"/>
                <a:gd name="T6" fmla="*/ 323 w 412"/>
                <a:gd name="T7" fmla="*/ 3 h 28"/>
                <a:gd name="T8" fmla="*/ 298 w 412"/>
                <a:gd name="T9" fmla="*/ 5 h 28"/>
                <a:gd name="T10" fmla="*/ 273 w 412"/>
                <a:gd name="T11" fmla="*/ 5 h 28"/>
                <a:gd name="T12" fmla="*/ 249 w 412"/>
                <a:gd name="T13" fmla="*/ 5 h 28"/>
                <a:gd name="T14" fmla="*/ 224 w 412"/>
                <a:gd name="T15" fmla="*/ 3 h 28"/>
                <a:gd name="T16" fmla="*/ 199 w 412"/>
                <a:gd name="T17" fmla="*/ 3 h 28"/>
                <a:gd name="T18" fmla="*/ 175 w 412"/>
                <a:gd name="T19" fmla="*/ 3 h 28"/>
                <a:gd name="T20" fmla="*/ 150 w 412"/>
                <a:gd name="T21" fmla="*/ 2 h 28"/>
                <a:gd name="T22" fmla="*/ 126 w 412"/>
                <a:gd name="T23" fmla="*/ 2 h 28"/>
                <a:gd name="T24" fmla="*/ 100 w 412"/>
                <a:gd name="T25" fmla="*/ 1 h 28"/>
                <a:gd name="T26" fmla="*/ 76 w 412"/>
                <a:gd name="T27" fmla="*/ 1 h 28"/>
                <a:gd name="T28" fmla="*/ 51 w 412"/>
                <a:gd name="T29" fmla="*/ 1 h 28"/>
                <a:gd name="T30" fmla="*/ 26 w 412"/>
                <a:gd name="T31" fmla="*/ 1 h 28"/>
                <a:gd name="T32" fmla="*/ 1 w 412"/>
                <a:gd name="T33" fmla="*/ 1 h 28"/>
                <a:gd name="T34" fmla="*/ 0 w 412"/>
                <a:gd name="T35" fmla="*/ 3 h 28"/>
                <a:gd name="T36" fmla="*/ 2 w 412"/>
                <a:gd name="T37" fmla="*/ 8 h 28"/>
                <a:gd name="T38" fmla="*/ 7 w 412"/>
                <a:gd name="T39" fmla="*/ 14 h 28"/>
                <a:gd name="T40" fmla="*/ 10 w 412"/>
                <a:gd name="T41" fmla="*/ 16 h 28"/>
                <a:gd name="T42" fmla="*/ 35 w 412"/>
                <a:gd name="T43" fmla="*/ 20 h 28"/>
                <a:gd name="T44" fmla="*/ 60 w 412"/>
                <a:gd name="T45" fmla="*/ 22 h 28"/>
                <a:gd name="T46" fmla="*/ 85 w 412"/>
                <a:gd name="T47" fmla="*/ 24 h 28"/>
                <a:gd name="T48" fmla="*/ 109 w 412"/>
                <a:gd name="T49" fmla="*/ 25 h 28"/>
                <a:gd name="T50" fmla="*/ 135 w 412"/>
                <a:gd name="T51" fmla="*/ 26 h 28"/>
                <a:gd name="T52" fmla="*/ 160 w 412"/>
                <a:gd name="T53" fmla="*/ 28 h 28"/>
                <a:gd name="T54" fmla="*/ 185 w 412"/>
                <a:gd name="T55" fmla="*/ 28 h 28"/>
                <a:gd name="T56" fmla="*/ 211 w 412"/>
                <a:gd name="T57" fmla="*/ 28 h 28"/>
                <a:gd name="T58" fmla="*/ 235 w 412"/>
                <a:gd name="T59" fmla="*/ 28 h 28"/>
                <a:gd name="T60" fmla="*/ 260 w 412"/>
                <a:gd name="T61" fmla="*/ 26 h 28"/>
                <a:gd name="T62" fmla="*/ 286 w 412"/>
                <a:gd name="T63" fmla="*/ 26 h 28"/>
                <a:gd name="T64" fmla="*/ 311 w 412"/>
                <a:gd name="T65" fmla="*/ 25 h 28"/>
                <a:gd name="T66" fmla="*/ 335 w 412"/>
                <a:gd name="T67" fmla="*/ 23 h 28"/>
                <a:gd name="T68" fmla="*/ 361 w 412"/>
                <a:gd name="T69" fmla="*/ 22 h 28"/>
                <a:gd name="T70" fmla="*/ 386 w 412"/>
                <a:gd name="T71" fmla="*/ 20 h 28"/>
                <a:gd name="T72" fmla="*/ 410 w 412"/>
                <a:gd name="T73" fmla="*/ 17 h 28"/>
                <a:gd name="T74" fmla="*/ 412 w 412"/>
                <a:gd name="T75" fmla="*/ 14 h 28"/>
                <a:gd name="T76" fmla="*/ 409 w 412"/>
                <a:gd name="T77" fmla="*/ 8 h 28"/>
                <a:gd name="T78" fmla="*/ 403 w 412"/>
                <a:gd name="T79" fmla="*/ 2 h 28"/>
                <a:gd name="T80" fmla="*/ 397 w 412"/>
                <a:gd name="T81" fmla="*/ 0 h 28"/>
                <a:gd name="T82" fmla="*/ 397 w 412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28">
                  <a:moveTo>
                    <a:pt x="397" y="0"/>
                  </a:moveTo>
                  <a:lnTo>
                    <a:pt x="372" y="1"/>
                  </a:lnTo>
                  <a:lnTo>
                    <a:pt x="348" y="3"/>
                  </a:lnTo>
                  <a:lnTo>
                    <a:pt x="323" y="3"/>
                  </a:lnTo>
                  <a:lnTo>
                    <a:pt x="298" y="5"/>
                  </a:lnTo>
                  <a:lnTo>
                    <a:pt x="273" y="5"/>
                  </a:lnTo>
                  <a:lnTo>
                    <a:pt x="249" y="5"/>
                  </a:lnTo>
                  <a:lnTo>
                    <a:pt x="224" y="3"/>
                  </a:lnTo>
                  <a:lnTo>
                    <a:pt x="199" y="3"/>
                  </a:lnTo>
                  <a:lnTo>
                    <a:pt x="175" y="3"/>
                  </a:lnTo>
                  <a:lnTo>
                    <a:pt x="150" y="2"/>
                  </a:lnTo>
                  <a:lnTo>
                    <a:pt x="126" y="2"/>
                  </a:lnTo>
                  <a:lnTo>
                    <a:pt x="100" y="1"/>
                  </a:lnTo>
                  <a:lnTo>
                    <a:pt x="7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2" y="8"/>
                  </a:lnTo>
                  <a:lnTo>
                    <a:pt x="7" y="14"/>
                  </a:lnTo>
                  <a:lnTo>
                    <a:pt x="10" y="16"/>
                  </a:lnTo>
                  <a:lnTo>
                    <a:pt x="35" y="20"/>
                  </a:lnTo>
                  <a:lnTo>
                    <a:pt x="60" y="22"/>
                  </a:lnTo>
                  <a:lnTo>
                    <a:pt x="85" y="24"/>
                  </a:lnTo>
                  <a:lnTo>
                    <a:pt x="109" y="25"/>
                  </a:lnTo>
                  <a:lnTo>
                    <a:pt x="135" y="26"/>
                  </a:lnTo>
                  <a:lnTo>
                    <a:pt x="160" y="28"/>
                  </a:lnTo>
                  <a:lnTo>
                    <a:pt x="185" y="28"/>
                  </a:lnTo>
                  <a:lnTo>
                    <a:pt x="211" y="28"/>
                  </a:lnTo>
                  <a:lnTo>
                    <a:pt x="235" y="28"/>
                  </a:lnTo>
                  <a:lnTo>
                    <a:pt x="260" y="26"/>
                  </a:lnTo>
                  <a:lnTo>
                    <a:pt x="286" y="26"/>
                  </a:lnTo>
                  <a:lnTo>
                    <a:pt x="311" y="25"/>
                  </a:lnTo>
                  <a:lnTo>
                    <a:pt x="335" y="23"/>
                  </a:lnTo>
                  <a:lnTo>
                    <a:pt x="361" y="22"/>
                  </a:lnTo>
                  <a:lnTo>
                    <a:pt x="386" y="20"/>
                  </a:lnTo>
                  <a:lnTo>
                    <a:pt x="410" y="17"/>
                  </a:lnTo>
                  <a:lnTo>
                    <a:pt x="412" y="14"/>
                  </a:lnTo>
                  <a:lnTo>
                    <a:pt x="409" y="8"/>
                  </a:lnTo>
                  <a:lnTo>
                    <a:pt x="403" y="2"/>
                  </a:lnTo>
                  <a:lnTo>
                    <a:pt x="397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89"/>
            <p:cNvSpPr>
              <a:spLocks/>
            </p:cNvSpPr>
            <p:nvPr/>
          </p:nvSpPr>
          <p:spPr bwMode="auto">
            <a:xfrm>
              <a:off x="5826125" y="876300"/>
              <a:ext cx="328612" cy="22225"/>
            </a:xfrm>
            <a:custGeom>
              <a:avLst/>
              <a:gdLst>
                <a:gd name="T0" fmla="*/ 399 w 412"/>
                <a:gd name="T1" fmla="*/ 0 h 27"/>
                <a:gd name="T2" fmla="*/ 373 w 412"/>
                <a:gd name="T3" fmla="*/ 1 h 27"/>
                <a:gd name="T4" fmla="*/ 349 w 412"/>
                <a:gd name="T5" fmla="*/ 3 h 27"/>
                <a:gd name="T6" fmla="*/ 324 w 412"/>
                <a:gd name="T7" fmla="*/ 3 h 27"/>
                <a:gd name="T8" fmla="*/ 298 w 412"/>
                <a:gd name="T9" fmla="*/ 4 h 27"/>
                <a:gd name="T10" fmla="*/ 274 w 412"/>
                <a:gd name="T11" fmla="*/ 4 h 27"/>
                <a:gd name="T12" fmla="*/ 249 w 412"/>
                <a:gd name="T13" fmla="*/ 4 h 27"/>
                <a:gd name="T14" fmla="*/ 225 w 412"/>
                <a:gd name="T15" fmla="*/ 3 h 27"/>
                <a:gd name="T16" fmla="*/ 200 w 412"/>
                <a:gd name="T17" fmla="*/ 3 h 27"/>
                <a:gd name="T18" fmla="*/ 175 w 412"/>
                <a:gd name="T19" fmla="*/ 3 h 27"/>
                <a:gd name="T20" fmla="*/ 151 w 412"/>
                <a:gd name="T21" fmla="*/ 2 h 27"/>
                <a:gd name="T22" fmla="*/ 126 w 412"/>
                <a:gd name="T23" fmla="*/ 2 h 27"/>
                <a:gd name="T24" fmla="*/ 101 w 412"/>
                <a:gd name="T25" fmla="*/ 1 h 27"/>
                <a:gd name="T26" fmla="*/ 76 w 412"/>
                <a:gd name="T27" fmla="*/ 1 h 27"/>
                <a:gd name="T28" fmla="*/ 51 w 412"/>
                <a:gd name="T29" fmla="*/ 1 h 27"/>
                <a:gd name="T30" fmla="*/ 26 w 412"/>
                <a:gd name="T31" fmla="*/ 1 h 27"/>
                <a:gd name="T32" fmla="*/ 1 w 412"/>
                <a:gd name="T33" fmla="*/ 1 h 27"/>
                <a:gd name="T34" fmla="*/ 0 w 412"/>
                <a:gd name="T35" fmla="*/ 3 h 27"/>
                <a:gd name="T36" fmla="*/ 2 w 412"/>
                <a:gd name="T37" fmla="*/ 8 h 27"/>
                <a:gd name="T38" fmla="*/ 7 w 412"/>
                <a:gd name="T39" fmla="*/ 13 h 27"/>
                <a:gd name="T40" fmla="*/ 10 w 412"/>
                <a:gd name="T41" fmla="*/ 16 h 27"/>
                <a:gd name="T42" fmla="*/ 35 w 412"/>
                <a:gd name="T43" fmla="*/ 18 h 27"/>
                <a:gd name="T44" fmla="*/ 60 w 412"/>
                <a:gd name="T45" fmla="*/ 21 h 27"/>
                <a:gd name="T46" fmla="*/ 85 w 412"/>
                <a:gd name="T47" fmla="*/ 23 h 27"/>
                <a:gd name="T48" fmla="*/ 109 w 412"/>
                <a:gd name="T49" fmla="*/ 25 h 27"/>
                <a:gd name="T50" fmla="*/ 135 w 412"/>
                <a:gd name="T51" fmla="*/ 26 h 27"/>
                <a:gd name="T52" fmla="*/ 160 w 412"/>
                <a:gd name="T53" fmla="*/ 26 h 27"/>
                <a:gd name="T54" fmla="*/ 185 w 412"/>
                <a:gd name="T55" fmla="*/ 27 h 27"/>
                <a:gd name="T56" fmla="*/ 211 w 412"/>
                <a:gd name="T57" fmla="*/ 27 h 27"/>
                <a:gd name="T58" fmla="*/ 236 w 412"/>
                <a:gd name="T59" fmla="*/ 27 h 27"/>
                <a:gd name="T60" fmla="*/ 260 w 412"/>
                <a:gd name="T61" fmla="*/ 26 h 27"/>
                <a:gd name="T62" fmla="*/ 286 w 412"/>
                <a:gd name="T63" fmla="*/ 25 h 27"/>
                <a:gd name="T64" fmla="*/ 311 w 412"/>
                <a:gd name="T65" fmla="*/ 24 h 27"/>
                <a:gd name="T66" fmla="*/ 336 w 412"/>
                <a:gd name="T67" fmla="*/ 23 h 27"/>
                <a:gd name="T68" fmla="*/ 362 w 412"/>
                <a:gd name="T69" fmla="*/ 21 h 27"/>
                <a:gd name="T70" fmla="*/ 386 w 412"/>
                <a:gd name="T71" fmla="*/ 19 h 27"/>
                <a:gd name="T72" fmla="*/ 411 w 412"/>
                <a:gd name="T73" fmla="*/ 17 h 27"/>
                <a:gd name="T74" fmla="*/ 412 w 412"/>
                <a:gd name="T75" fmla="*/ 13 h 27"/>
                <a:gd name="T76" fmla="*/ 410 w 412"/>
                <a:gd name="T77" fmla="*/ 8 h 27"/>
                <a:gd name="T78" fmla="*/ 404 w 412"/>
                <a:gd name="T79" fmla="*/ 2 h 27"/>
                <a:gd name="T80" fmla="*/ 399 w 412"/>
                <a:gd name="T81" fmla="*/ 0 h 27"/>
                <a:gd name="T82" fmla="*/ 399 w 412"/>
                <a:gd name="T8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27">
                  <a:moveTo>
                    <a:pt x="399" y="0"/>
                  </a:moveTo>
                  <a:lnTo>
                    <a:pt x="373" y="1"/>
                  </a:lnTo>
                  <a:lnTo>
                    <a:pt x="349" y="3"/>
                  </a:lnTo>
                  <a:lnTo>
                    <a:pt x="324" y="3"/>
                  </a:lnTo>
                  <a:lnTo>
                    <a:pt x="298" y="4"/>
                  </a:lnTo>
                  <a:lnTo>
                    <a:pt x="274" y="4"/>
                  </a:lnTo>
                  <a:lnTo>
                    <a:pt x="249" y="4"/>
                  </a:lnTo>
                  <a:lnTo>
                    <a:pt x="225" y="3"/>
                  </a:lnTo>
                  <a:lnTo>
                    <a:pt x="200" y="3"/>
                  </a:lnTo>
                  <a:lnTo>
                    <a:pt x="175" y="3"/>
                  </a:lnTo>
                  <a:lnTo>
                    <a:pt x="151" y="2"/>
                  </a:lnTo>
                  <a:lnTo>
                    <a:pt x="126" y="2"/>
                  </a:lnTo>
                  <a:lnTo>
                    <a:pt x="101" y="1"/>
                  </a:lnTo>
                  <a:lnTo>
                    <a:pt x="7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2" y="8"/>
                  </a:lnTo>
                  <a:lnTo>
                    <a:pt x="7" y="13"/>
                  </a:lnTo>
                  <a:lnTo>
                    <a:pt x="10" y="16"/>
                  </a:lnTo>
                  <a:lnTo>
                    <a:pt x="35" y="18"/>
                  </a:lnTo>
                  <a:lnTo>
                    <a:pt x="60" y="21"/>
                  </a:lnTo>
                  <a:lnTo>
                    <a:pt x="85" y="23"/>
                  </a:lnTo>
                  <a:lnTo>
                    <a:pt x="109" y="25"/>
                  </a:lnTo>
                  <a:lnTo>
                    <a:pt x="135" y="26"/>
                  </a:lnTo>
                  <a:lnTo>
                    <a:pt x="160" y="26"/>
                  </a:lnTo>
                  <a:lnTo>
                    <a:pt x="185" y="27"/>
                  </a:lnTo>
                  <a:lnTo>
                    <a:pt x="211" y="27"/>
                  </a:lnTo>
                  <a:lnTo>
                    <a:pt x="236" y="27"/>
                  </a:lnTo>
                  <a:lnTo>
                    <a:pt x="260" y="26"/>
                  </a:lnTo>
                  <a:lnTo>
                    <a:pt x="286" y="25"/>
                  </a:lnTo>
                  <a:lnTo>
                    <a:pt x="311" y="24"/>
                  </a:lnTo>
                  <a:lnTo>
                    <a:pt x="336" y="23"/>
                  </a:lnTo>
                  <a:lnTo>
                    <a:pt x="362" y="21"/>
                  </a:lnTo>
                  <a:lnTo>
                    <a:pt x="386" y="19"/>
                  </a:lnTo>
                  <a:lnTo>
                    <a:pt x="411" y="17"/>
                  </a:lnTo>
                  <a:lnTo>
                    <a:pt x="412" y="13"/>
                  </a:lnTo>
                  <a:lnTo>
                    <a:pt x="410" y="8"/>
                  </a:lnTo>
                  <a:lnTo>
                    <a:pt x="404" y="2"/>
                  </a:lnTo>
                  <a:lnTo>
                    <a:pt x="39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90"/>
            <p:cNvSpPr>
              <a:spLocks/>
            </p:cNvSpPr>
            <p:nvPr/>
          </p:nvSpPr>
          <p:spPr bwMode="auto">
            <a:xfrm>
              <a:off x="5741988" y="804863"/>
              <a:ext cx="328612" cy="22225"/>
            </a:xfrm>
            <a:custGeom>
              <a:avLst/>
              <a:gdLst>
                <a:gd name="T0" fmla="*/ 399 w 412"/>
                <a:gd name="T1" fmla="*/ 0 h 27"/>
                <a:gd name="T2" fmla="*/ 373 w 412"/>
                <a:gd name="T3" fmla="*/ 1 h 27"/>
                <a:gd name="T4" fmla="*/ 349 w 412"/>
                <a:gd name="T5" fmla="*/ 3 h 27"/>
                <a:gd name="T6" fmla="*/ 324 w 412"/>
                <a:gd name="T7" fmla="*/ 3 h 27"/>
                <a:gd name="T8" fmla="*/ 298 w 412"/>
                <a:gd name="T9" fmla="*/ 4 h 27"/>
                <a:gd name="T10" fmla="*/ 274 w 412"/>
                <a:gd name="T11" fmla="*/ 4 h 27"/>
                <a:gd name="T12" fmla="*/ 249 w 412"/>
                <a:gd name="T13" fmla="*/ 4 h 27"/>
                <a:gd name="T14" fmla="*/ 225 w 412"/>
                <a:gd name="T15" fmla="*/ 4 h 27"/>
                <a:gd name="T16" fmla="*/ 200 w 412"/>
                <a:gd name="T17" fmla="*/ 3 h 27"/>
                <a:gd name="T18" fmla="*/ 175 w 412"/>
                <a:gd name="T19" fmla="*/ 3 h 27"/>
                <a:gd name="T20" fmla="*/ 151 w 412"/>
                <a:gd name="T21" fmla="*/ 2 h 27"/>
                <a:gd name="T22" fmla="*/ 126 w 412"/>
                <a:gd name="T23" fmla="*/ 2 h 27"/>
                <a:gd name="T24" fmla="*/ 101 w 412"/>
                <a:gd name="T25" fmla="*/ 2 h 27"/>
                <a:gd name="T26" fmla="*/ 76 w 412"/>
                <a:gd name="T27" fmla="*/ 1 h 27"/>
                <a:gd name="T28" fmla="*/ 51 w 412"/>
                <a:gd name="T29" fmla="*/ 1 h 27"/>
                <a:gd name="T30" fmla="*/ 26 w 412"/>
                <a:gd name="T31" fmla="*/ 2 h 27"/>
                <a:gd name="T32" fmla="*/ 1 w 412"/>
                <a:gd name="T33" fmla="*/ 2 h 27"/>
                <a:gd name="T34" fmla="*/ 0 w 412"/>
                <a:gd name="T35" fmla="*/ 4 h 27"/>
                <a:gd name="T36" fmla="*/ 2 w 412"/>
                <a:gd name="T37" fmla="*/ 9 h 27"/>
                <a:gd name="T38" fmla="*/ 7 w 412"/>
                <a:gd name="T39" fmla="*/ 14 h 27"/>
                <a:gd name="T40" fmla="*/ 10 w 412"/>
                <a:gd name="T41" fmla="*/ 16 h 27"/>
                <a:gd name="T42" fmla="*/ 35 w 412"/>
                <a:gd name="T43" fmla="*/ 19 h 27"/>
                <a:gd name="T44" fmla="*/ 60 w 412"/>
                <a:gd name="T45" fmla="*/ 22 h 27"/>
                <a:gd name="T46" fmla="*/ 85 w 412"/>
                <a:gd name="T47" fmla="*/ 24 h 27"/>
                <a:gd name="T48" fmla="*/ 109 w 412"/>
                <a:gd name="T49" fmla="*/ 25 h 27"/>
                <a:gd name="T50" fmla="*/ 135 w 412"/>
                <a:gd name="T51" fmla="*/ 26 h 27"/>
                <a:gd name="T52" fmla="*/ 160 w 412"/>
                <a:gd name="T53" fmla="*/ 27 h 27"/>
                <a:gd name="T54" fmla="*/ 185 w 412"/>
                <a:gd name="T55" fmla="*/ 27 h 27"/>
                <a:gd name="T56" fmla="*/ 211 w 412"/>
                <a:gd name="T57" fmla="*/ 27 h 27"/>
                <a:gd name="T58" fmla="*/ 236 w 412"/>
                <a:gd name="T59" fmla="*/ 27 h 27"/>
                <a:gd name="T60" fmla="*/ 260 w 412"/>
                <a:gd name="T61" fmla="*/ 26 h 27"/>
                <a:gd name="T62" fmla="*/ 286 w 412"/>
                <a:gd name="T63" fmla="*/ 26 h 27"/>
                <a:gd name="T64" fmla="*/ 311 w 412"/>
                <a:gd name="T65" fmla="*/ 25 h 27"/>
                <a:gd name="T66" fmla="*/ 336 w 412"/>
                <a:gd name="T67" fmla="*/ 23 h 27"/>
                <a:gd name="T68" fmla="*/ 362 w 412"/>
                <a:gd name="T69" fmla="*/ 22 h 27"/>
                <a:gd name="T70" fmla="*/ 386 w 412"/>
                <a:gd name="T71" fmla="*/ 19 h 27"/>
                <a:gd name="T72" fmla="*/ 411 w 412"/>
                <a:gd name="T73" fmla="*/ 17 h 27"/>
                <a:gd name="T74" fmla="*/ 412 w 412"/>
                <a:gd name="T75" fmla="*/ 15 h 27"/>
                <a:gd name="T76" fmla="*/ 410 w 412"/>
                <a:gd name="T77" fmla="*/ 8 h 27"/>
                <a:gd name="T78" fmla="*/ 404 w 412"/>
                <a:gd name="T79" fmla="*/ 2 h 27"/>
                <a:gd name="T80" fmla="*/ 399 w 412"/>
                <a:gd name="T81" fmla="*/ 0 h 27"/>
                <a:gd name="T82" fmla="*/ 399 w 412"/>
                <a:gd name="T8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27">
                  <a:moveTo>
                    <a:pt x="399" y="0"/>
                  </a:moveTo>
                  <a:lnTo>
                    <a:pt x="373" y="1"/>
                  </a:lnTo>
                  <a:lnTo>
                    <a:pt x="349" y="3"/>
                  </a:lnTo>
                  <a:lnTo>
                    <a:pt x="324" y="3"/>
                  </a:lnTo>
                  <a:lnTo>
                    <a:pt x="298" y="4"/>
                  </a:lnTo>
                  <a:lnTo>
                    <a:pt x="274" y="4"/>
                  </a:lnTo>
                  <a:lnTo>
                    <a:pt x="249" y="4"/>
                  </a:lnTo>
                  <a:lnTo>
                    <a:pt x="225" y="4"/>
                  </a:lnTo>
                  <a:lnTo>
                    <a:pt x="200" y="3"/>
                  </a:lnTo>
                  <a:lnTo>
                    <a:pt x="175" y="3"/>
                  </a:lnTo>
                  <a:lnTo>
                    <a:pt x="151" y="2"/>
                  </a:lnTo>
                  <a:lnTo>
                    <a:pt x="126" y="2"/>
                  </a:lnTo>
                  <a:lnTo>
                    <a:pt x="101" y="2"/>
                  </a:lnTo>
                  <a:lnTo>
                    <a:pt x="76" y="1"/>
                  </a:lnTo>
                  <a:lnTo>
                    <a:pt x="51" y="1"/>
                  </a:lnTo>
                  <a:lnTo>
                    <a:pt x="26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9"/>
                  </a:lnTo>
                  <a:lnTo>
                    <a:pt x="7" y="14"/>
                  </a:lnTo>
                  <a:lnTo>
                    <a:pt x="10" y="16"/>
                  </a:lnTo>
                  <a:lnTo>
                    <a:pt x="35" y="19"/>
                  </a:lnTo>
                  <a:lnTo>
                    <a:pt x="60" y="22"/>
                  </a:lnTo>
                  <a:lnTo>
                    <a:pt x="85" y="24"/>
                  </a:lnTo>
                  <a:lnTo>
                    <a:pt x="109" y="25"/>
                  </a:lnTo>
                  <a:lnTo>
                    <a:pt x="135" y="26"/>
                  </a:lnTo>
                  <a:lnTo>
                    <a:pt x="160" y="27"/>
                  </a:lnTo>
                  <a:lnTo>
                    <a:pt x="185" y="27"/>
                  </a:lnTo>
                  <a:lnTo>
                    <a:pt x="211" y="27"/>
                  </a:lnTo>
                  <a:lnTo>
                    <a:pt x="236" y="27"/>
                  </a:lnTo>
                  <a:lnTo>
                    <a:pt x="260" y="26"/>
                  </a:lnTo>
                  <a:lnTo>
                    <a:pt x="286" y="26"/>
                  </a:lnTo>
                  <a:lnTo>
                    <a:pt x="311" y="25"/>
                  </a:lnTo>
                  <a:lnTo>
                    <a:pt x="336" y="23"/>
                  </a:lnTo>
                  <a:lnTo>
                    <a:pt x="362" y="22"/>
                  </a:lnTo>
                  <a:lnTo>
                    <a:pt x="386" y="19"/>
                  </a:lnTo>
                  <a:lnTo>
                    <a:pt x="411" y="17"/>
                  </a:lnTo>
                  <a:lnTo>
                    <a:pt x="412" y="15"/>
                  </a:lnTo>
                  <a:lnTo>
                    <a:pt x="410" y="8"/>
                  </a:lnTo>
                  <a:lnTo>
                    <a:pt x="404" y="2"/>
                  </a:lnTo>
                  <a:lnTo>
                    <a:pt x="39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91"/>
            <p:cNvSpPr>
              <a:spLocks/>
            </p:cNvSpPr>
            <p:nvPr/>
          </p:nvSpPr>
          <p:spPr bwMode="auto">
            <a:xfrm>
              <a:off x="5657850" y="754063"/>
              <a:ext cx="327025" cy="22225"/>
            </a:xfrm>
            <a:custGeom>
              <a:avLst/>
              <a:gdLst>
                <a:gd name="T0" fmla="*/ 397 w 412"/>
                <a:gd name="T1" fmla="*/ 0 h 28"/>
                <a:gd name="T2" fmla="*/ 372 w 412"/>
                <a:gd name="T3" fmla="*/ 1 h 28"/>
                <a:gd name="T4" fmla="*/ 348 w 412"/>
                <a:gd name="T5" fmla="*/ 4 h 28"/>
                <a:gd name="T6" fmla="*/ 322 w 412"/>
                <a:gd name="T7" fmla="*/ 4 h 28"/>
                <a:gd name="T8" fmla="*/ 298 w 412"/>
                <a:gd name="T9" fmla="*/ 5 h 28"/>
                <a:gd name="T10" fmla="*/ 273 w 412"/>
                <a:gd name="T11" fmla="*/ 5 h 28"/>
                <a:gd name="T12" fmla="*/ 249 w 412"/>
                <a:gd name="T13" fmla="*/ 5 h 28"/>
                <a:gd name="T14" fmla="*/ 223 w 412"/>
                <a:gd name="T15" fmla="*/ 4 h 28"/>
                <a:gd name="T16" fmla="*/ 199 w 412"/>
                <a:gd name="T17" fmla="*/ 4 h 28"/>
                <a:gd name="T18" fmla="*/ 175 w 412"/>
                <a:gd name="T19" fmla="*/ 4 h 28"/>
                <a:gd name="T20" fmla="*/ 150 w 412"/>
                <a:gd name="T21" fmla="*/ 3 h 28"/>
                <a:gd name="T22" fmla="*/ 125 w 412"/>
                <a:gd name="T23" fmla="*/ 3 h 28"/>
                <a:gd name="T24" fmla="*/ 100 w 412"/>
                <a:gd name="T25" fmla="*/ 1 h 28"/>
                <a:gd name="T26" fmla="*/ 76 w 412"/>
                <a:gd name="T27" fmla="*/ 1 h 28"/>
                <a:gd name="T28" fmla="*/ 51 w 412"/>
                <a:gd name="T29" fmla="*/ 1 h 28"/>
                <a:gd name="T30" fmla="*/ 26 w 412"/>
                <a:gd name="T31" fmla="*/ 1 h 28"/>
                <a:gd name="T32" fmla="*/ 1 w 412"/>
                <a:gd name="T33" fmla="*/ 1 h 28"/>
                <a:gd name="T34" fmla="*/ 0 w 412"/>
                <a:gd name="T35" fmla="*/ 4 h 28"/>
                <a:gd name="T36" fmla="*/ 2 w 412"/>
                <a:gd name="T37" fmla="*/ 8 h 28"/>
                <a:gd name="T38" fmla="*/ 7 w 412"/>
                <a:gd name="T39" fmla="*/ 14 h 28"/>
                <a:gd name="T40" fmla="*/ 10 w 412"/>
                <a:gd name="T41" fmla="*/ 16 h 28"/>
                <a:gd name="T42" fmla="*/ 34 w 412"/>
                <a:gd name="T43" fmla="*/ 20 h 28"/>
                <a:gd name="T44" fmla="*/ 60 w 412"/>
                <a:gd name="T45" fmla="*/ 22 h 28"/>
                <a:gd name="T46" fmla="*/ 85 w 412"/>
                <a:gd name="T47" fmla="*/ 24 h 28"/>
                <a:gd name="T48" fmla="*/ 109 w 412"/>
                <a:gd name="T49" fmla="*/ 26 h 28"/>
                <a:gd name="T50" fmla="*/ 135 w 412"/>
                <a:gd name="T51" fmla="*/ 27 h 28"/>
                <a:gd name="T52" fmla="*/ 160 w 412"/>
                <a:gd name="T53" fmla="*/ 28 h 28"/>
                <a:gd name="T54" fmla="*/ 185 w 412"/>
                <a:gd name="T55" fmla="*/ 28 h 28"/>
                <a:gd name="T56" fmla="*/ 211 w 412"/>
                <a:gd name="T57" fmla="*/ 28 h 28"/>
                <a:gd name="T58" fmla="*/ 235 w 412"/>
                <a:gd name="T59" fmla="*/ 28 h 28"/>
                <a:gd name="T60" fmla="*/ 260 w 412"/>
                <a:gd name="T61" fmla="*/ 27 h 28"/>
                <a:gd name="T62" fmla="*/ 286 w 412"/>
                <a:gd name="T63" fmla="*/ 27 h 28"/>
                <a:gd name="T64" fmla="*/ 311 w 412"/>
                <a:gd name="T65" fmla="*/ 26 h 28"/>
                <a:gd name="T66" fmla="*/ 335 w 412"/>
                <a:gd name="T67" fmla="*/ 23 h 28"/>
                <a:gd name="T68" fmla="*/ 360 w 412"/>
                <a:gd name="T69" fmla="*/ 22 h 28"/>
                <a:gd name="T70" fmla="*/ 386 w 412"/>
                <a:gd name="T71" fmla="*/ 20 h 28"/>
                <a:gd name="T72" fmla="*/ 410 w 412"/>
                <a:gd name="T73" fmla="*/ 18 h 28"/>
                <a:gd name="T74" fmla="*/ 412 w 412"/>
                <a:gd name="T75" fmla="*/ 14 h 28"/>
                <a:gd name="T76" fmla="*/ 409 w 412"/>
                <a:gd name="T77" fmla="*/ 8 h 28"/>
                <a:gd name="T78" fmla="*/ 403 w 412"/>
                <a:gd name="T79" fmla="*/ 3 h 28"/>
                <a:gd name="T80" fmla="*/ 397 w 412"/>
                <a:gd name="T81" fmla="*/ 0 h 28"/>
                <a:gd name="T82" fmla="*/ 397 w 412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28">
                  <a:moveTo>
                    <a:pt x="397" y="0"/>
                  </a:moveTo>
                  <a:lnTo>
                    <a:pt x="372" y="1"/>
                  </a:lnTo>
                  <a:lnTo>
                    <a:pt x="348" y="4"/>
                  </a:lnTo>
                  <a:lnTo>
                    <a:pt x="322" y="4"/>
                  </a:lnTo>
                  <a:lnTo>
                    <a:pt x="298" y="5"/>
                  </a:lnTo>
                  <a:lnTo>
                    <a:pt x="273" y="5"/>
                  </a:lnTo>
                  <a:lnTo>
                    <a:pt x="249" y="5"/>
                  </a:lnTo>
                  <a:lnTo>
                    <a:pt x="223" y="4"/>
                  </a:lnTo>
                  <a:lnTo>
                    <a:pt x="199" y="4"/>
                  </a:lnTo>
                  <a:lnTo>
                    <a:pt x="175" y="4"/>
                  </a:lnTo>
                  <a:lnTo>
                    <a:pt x="150" y="3"/>
                  </a:lnTo>
                  <a:lnTo>
                    <a:pt x="125" y="3"/>
                  </a:lnTo>
                  <a:lnTo>
                    <a:pt x="100" y="1"/>
                  </a:lnTo>
                  <a:lnTo>
                    <a:pt x="7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0" y="4"/>
                  </a:lnTo>
                  <a:lnTo>
                    <a:pt x="2" y="8"/>
                  </a:lnTo>
                  <a:lnTo>
                    <a:pt x="7" y="14"/>
                  </a:lnTo>
                  <a:lnTo>
                    <a:pt x="10" y="16"/>
                  </a:lnTo>
                  <a:lnTo>
                    <a:pt x="34" y="20"/>
                  </a:lnTo>
                  <a:lnTo>
                    <a:pt x="60" y="22"/>
                  </a:lnTo>
                  <a:lnTo>
                    <a:pt x="85" y="24"/>
                  </a:lnTo>
                  <a:lnTo>
                    <a:pt x="109" y="26"/>
                  </a:lnTo>
                  <a:lnTo>
                    <a:pt x="135" y="27"/>
                  </a:lnTo>
                  <a:lnTo>
                    <a:pt x="160" y="28"/>
                  </a:lnTo>
                  <a:lnTo>
                    <a:pt x="185" y="28"/>
                  </a:lnTo>
                  <a:lnTo>
                    <a:pt x="211" y="28"/>
                  </a:lnTo>
                  <a:lnTo>
                    <a:pt x="235" y="28"/>
                  </a:lnTo>
                  <a:lnTo>
                    <a:pt x="260" y="27"/>
                  </a:lnTo>
                  <a:lnTo>
                    <a:pt x="286" y="27"/>
                  </a:lnTo>
                  <a:lnTo>
                    <a:pt x="311" y="26"/>
                  </a:lnTo>
                  <a:lnTo>
                    <a:pt x="335" y="23"/>
                  </a:lnTo>
                  <a:lnTo>
                    <a:pt x="360" y="22"/>
                  </a:lnTo>
                  <a:lnTo>
                    <a:pt x="386" y="20"/>
                  </a:lnTo>
                  <a:lnTo>
                    <a:pt x="410" y="18"/>
                  </a:lnTo>
                  <a:lnTo>
                    <a:pt x="412" y="14"/>
                  </a:lnTo>
                  <a:lnTo>
                    <a:pt x="409" y="8"/>
                  </a:lnTo>
                  <a:lnTo>
                    <a:pt x="403" y="3"/>
                  </a:lnTo>
                  <a:lnTo>
                    <a:pt x="397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92"/>
            <p:cNvSpPr>
              <a:spLocks/>
            </p:cNvSpPr>
            <p:nvPr/>
          </p:nvSpPr>
          <p:spPr bwMode="auto">
            <a:xfrm>
              <a:off x="5629275" y="723900"/>
              <a:ext cx="295275" cy="20638"/>
            </a:xfrm>
            <a:custGeom>
              <a:avLst/>
              <a:gdLst>
                <a:gd name="T0" fmla="*/ 356 w 371"/>
                <a:gd name="T1" fmla="*/ 0 h 27"/>
                <a:gd name="T2" fmla="*/ 334 w 371"/>
                <a:gd name="T3" fmla="*/ 1 h 27"/>
                <a:gd name="T4" fmla="*/ 311 w 371"/>
                <a:gd name="T5" fmla="*/ 3 h 27"/>
                <a:gd name="T6" fmla="*/ 289 w 371"/>
                <a:gd name="T7" fmla="*/ 3 h 27"/>
                <a:gd name="T8" fmla="*/ 267 w 371"/>
                <a:gd name="T9" fmla="*/ 4 h 27"/>
                <a:gd name="T10" fmla="*/ 246 w 371"/>
                <a:gd name="T11" fmla="*/ 4 h 27"/>
                <a:gd name="T12" fmla="*/ 222 w 371"/>
                <a:gd name="T13" fmla="*/ 4 h 27"/>
                <a:gd name="T14" fmla="*/ 201 w 371"/>
                <a:gd name="T15" fmla="*/ 3 h 27"/>
                <a:gd name="T16" fmla="*/ 179 w 371"/>
                <a:gd name="T17" fmla="*/ 3 h 27"/>
                <a:gd name="T18" fmla="*/ 157 w 371"/>
                <a:gd name="T19" fmla="*/ 3 h 27"/>
                <a:gd name="T20" fmla="*/ 135 w 371"/>
                <a:gd name="T21" fmla="*/ 1 h 27"/>
                <a:gd name="T22" fmla="*/ 112 w 371"/>
                <a:gd name="T23" fmla="*/ 1 h 27"/>
                <a:gd name="T24" fmla="*/ 90 w 371"/>
                <a:gd name="T25" fmla="*/ 1 h 27"/>
                <a:gd name="T26" fmla="*/ 68 w 371"/>
                <a:gd name="T27" fmla="*/ 0 h 27"/>
                <a:gd name="T28" fmla="*/ 46 w 371"/>
                <a:gd name="T29" fmla="*/ 0 h 27"/>
                <a:gd name="T30" fmla="*/ 23 w 371"/>
                <a:gd name="T31" fmla="*/ 1 h 27"/>
                <a:gd name="T32" fmla="*/ 1 w 371"/>
                <a:gd name="T33" fmla="*/ 1 h 27"/>
                <a:gd name="T34" fmla="*/ 0 w 371"/>
                <a:gd name="T35" fmla="*/ 4 h 27"/>
                <a:gd name="T36" fmla="*/ 2 w 371"/>
                <a:gd name="T37" fmla="*/ 8 h 27"/>
                <a:gd name="T38" fmla="*/ 7 w 371"/>
                <a:gd name="T39" fmla="*/ 13 h 27"/>
                <a:gd name="T40" fmla="*/ 10 w 371"/>
                <a:gd name="T41" fmla="*/ 15 h 27"/>
                <a:gd name="T42" fmla="*/ 32 w 371"/>
                <a:gd name="T43" fmla="*/ 18 h 27"/>
                <a:gd name="T44" fmla="*/ 54 w 371"/>
                <a:gd name="T45" fmla="*/ 21 h 27"/>
                <a:gd name="T46" fmla="*/ 77 w 371"/>
                <a:gd name="T47" fmla="*/ 22 h 27"/>
                <a:gd name="T48" fmla="*/ 99 w 371"/>
                <a:gd name="T49" fmla="*/ 24 h 27"/>
                <a:gd name="T50" fmla="*/ 122 w 371"/>
                <a:gd name="T51" fmla="*/ 26 h 27"/>
                <a:gd name="T52" fmla="*/ 144 w 371"/>
                <a:gd name="T53" fmla="*/ 26 h 27"/>
                <a:gd name="T54" fmla="*/ 167 w 371"/>
                <a:gd name="T55" fmla="*/ 27 h 27"/>
                <a:gd name="T56" fmla="*/ 190 w 371"/>
                <a:gd name="T57" fmla="*/ 27 h 27"/>
                <a:gd name="T58" fmla="*/ 212 w 371"/>
                <a:gd name="T59" fmla="*/ 27 h 27"/>
                <a:gd name="T60" fmla="*/ 235 w 371"/>
                <a:gd name="T61" fmla="*/ 26 h 27"/>
                <a:gd name="T62" fmla="*/ 258 w 371"/>
                <a:gd name="T63" fmla="*/ 26 h 27"/>
                <a:gd name="T64" fmla="*/ 280 w 371"/>
                <a:gd name="T65" fmla="*/ 24 h 27"/>
                <a:gd name="T66" fmla="*/ 303 w 371"/>
                <a:gd name="T67" fmla="*/ 23 h 27"/>
                <a:gd name="T68" fmla="*/ 325 w 371"/>
                <a:gd name="T69" fmla="*/ 21 h 27"/>
                <a:gd name="T70" fmla="*/ 348 w 371"/>
                <a:gd name="T71" fmla="*/ 20 h 27"/>
                <a:gd name="T72" fmla="*/ 370 w 371"/>
                <a:gd name="T73" fmla="*/ 18 h 27"/>
                <a:gd name="T74" fmla="*/ 371 w 371"/>
                <a:gd name="T75" fmla="*/ 14 h 27"/>
                <a:gd name="T76" fmla="*/ 368 w 371"/>
                <a:gd name="T77" fmla="*/ 8 h 27"/>
                <a:gd name="T78" fmla="*/ 362 w 371"/>
                <a:gd name="T79" fmla="*/ 3 h 27"/>
                <a:gd name="T80" fmla="*/ 356 w 371"/>
                <a:gd name="T81" fmla="*/ 0 h 27"/>
                <a:gd name="T82" fmla="*/ 356 w 371"/>
                <a:gd name="T8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1" h="27">
                  <a:moveTo>
                    <a:pt x="356" y="0"/>
                  </a:moveTo>
                  <a:lnTo>
                    <a:pt x="334" y="1"/>
                  </a:lnTo>
                  <a:lnTo>
                    <a:pt x="311" y="3"/>
                  </a:lnTo>
                  <a:lnTo>
                    <a:pt x="289" y="3"/>
                  </a:lnTo>
                  <a:lnTo>
                    <a:pt x="267" y="4"/>
                  </a:lnTo>
                  <a:lnTo>
                    <a:pt x="246" y="4"/>
                  </a:lnTo>
                  <a:lnTo>
                    <a:pt x="222" y="4"/>
                  </a:lnTo>
                  <a:lnTo>
                    <a:pt x="201" y="3"/>
                  </a:lnTo>
                  <a:lnTo>
                    <a:pt x="179" y="3"/>
                  </a:lnTo>
                  <a:lnTo>
                    <a:pt x="157" y="3"/>
                  </a:lnTo>
                  <a:lnTo>
                    <a:pt x="135" y="1"/>
                  </a:lnTo>
                  <a:lnTo>
                    <a:pt x="112" y="1"/>
                  </a:lnTo>
                  <a:lnTo>
                    <a:pt x="90" y="1"/>
                  </a:lnTo>
                  <a:lnTo>
                    <a:pt x="68" y="0"/>
                  </a:lnTo>
                  <a:lnTo>
                    <a:pt x="46" y="0"/>
                  </a:lnTo>
                  <a:lnTo>
                    <a:pt x="23" y="1"/>
                  </a:lnTo>
                  <a:lnTo>
                    <a:pt x="1" y="1"/>
                  </a:lnTo>
                  <a:lnTo>
                    <a:pt x="0" y="4"/>
                  </a:lnTo>
                  <a:lnTo>
                    <a:pt x="2" y="8"/>
                  </a:lnTo>
                  <a:lnTo>
                    <a:pt x="7" y="13"/>
                  </a:lnTo>
                  <a:lnTo>
                    <a:pt x="10" y="15"/>
                  </a:lnTo>
                  <a:lnTo>
                    <a:pt x="32" y="18"/>
                  </a:lnTo>
                  <a:lnTo>
                    <a:pt x="54" y="21"/>
                  </a:lnTo>
                  <a:lnTo>
                    <a:pt x="77" y="22"/>
                  </a:lnTo>
                  <a:lnTo>
                    <a:pt x="99" y="24"/>
                  </a:lnTo>
                  <a:lnTo>
                    <a:pt x="122" y="26"/>
                  </a:lnTo>
                  <a:lnTo>
                    <a:pt x="144" y="26"/>
                  </a:lnTo>
                  <a:lnTo>
                    <a:pt x="167" y="27"/>
                  </a:lnTo>
                  <a:lnTo>
                    <a:pt x="190" y="27"/>
                  </a:lnTo>
                  <a:lnTo>
                    <a:pt x="212" y="27"/>
                  </a:lnTo>
                  <a:lnTo>
                    <a:pt x="235" y="26"/>
                  </a:lnTo>
                  <a:lnTo>
                    <a:pt x="258" y="26"/>
                  </a:lnTo>
                  <a:lnTo>
                    <a:pt x="280" y="24"/>
                  </a:lnTo>
                  <a:lnTo>
                    <a:pt x="303" y="23"/>
                  </a:lnTo>
                  <a:lnTo>
                    <a:pt x="325" y="21"/>
                  </a:lnTo>
                  <a:lnTo>
                    <a:pt x="348" y="20"/>
                  </a:lnTo>
                  <a:lnTo>
                    <a:pt x="370" y="18"/>
                  </a:lnTo>
                  <a:lnTo>
                    <a:pt x="371" y="14"/>
                  </a:lnTo>
                  <a:lnTo>
                    <a:pt x="368" y="8"/>
                  </a:lnTo>
                  <a:lnTo>
                    <a:pt x="362" y="3"/>
                  </a:lnTo>
                  <a:lnTo>
                    <a:pt x="356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93"/>
            <p:cNvSpPr>
              <a:spLocks/>
            </p:cNvSpPr>
            <p:nvPr/>
          </p:nvSpPr>
          <p:spPr bwMode="auto">
            <a:xfrm>
              <a:off x="5478463" y="798513"/>
              <a:ext cx="717550" cy="1012825"/>
            </a:xfrm>
            <a:custGeom>
              <a:avLst/>
              <a:gdLst>
                <a:gd name="T0" fmla="*/ 32 w 903"/>
                <a:gd name="T1" fmla="*/ 55 h 1275"/>
                <a:gd name="T2" fmla="*/ 89 w 903"/>
                <a:gd name="T3" fmla="*/ 139 h 1275"/>
                <a:gd name="T4" fmla="*/ 145 w 903"/>
                <a:gd name="T5" fmla="*/ 223 h 1275"/>
                <a:gd name="T6" fmla="*/ 203 w 903"/>
                <a:gd name="T7" fmla="*/ 307 h 1275"/>
                <a:gd name="T8" fmla="*/ 259 w 903"/>
                <a:gd name="T9" fmla="*/ 392 h 1275"/>
                <a:gd name="T10" fmla="*/ 317 w 903"/>
                <a:gd name="T11" fmla="*/ 476 h 1275"/>
                <a:gd name="T12" fmla="*/ 374 w 903"/>
                <a:gd name="T13" fmla="*/ 559 h 1275"/>
                <a:gd name="T14" fmla="*/ 432 w 903"/>
                <a:gd name="T15" fmla="*/ 643 h 1275"/>
                <a:gd name="T16" fmla="*/ 475 w 903"/>
                <a:gd name="T17" fmla="*/ 704 h 1275"/>
                <a:gd name="T18" fmla="*/ 503 w 903"/>
                <a:gd name="T19" fmla="*/ 744 h 1275"/>
                <a:gd name="T20" fmla="*/ 531 w 903"/>
                <a:gd name="T21" fmla="*/ 783 h 1275"/>
                <a:gd name="T22" fmla="*/ 559 w 903"/>
                <a:gd name="T23" fmla="*/ 824 h 1275"/>
                <a:gd name="T24" fmla="*/ 588 w 903"/>
                <a:gd name="T25" fmla="*/ 863 h 1275"/>
                <a:gd name="T26" fmla="*/ 615 w 903"/>
                <a:gd name="T27" fmla="*/ 903 h 1275"/>
                <a:gd name="T28" fmla="*/ 643 w 903"/>
                <a:gd name="T29" fmla="*/ 943 h 1275"/>
                <a:gd name="T30" fmla="*/ 672 w 903"/>
                <a:gd name="T31" fmla="*/ 984 h 1275"/>
                <a:gd name="T32" fmla="*/ 697 w 903"/>
                <a:gd name="T33" fmla="*/ 1021 h 1275"/>
                <a:gd name="T34" fmla="*/ 721 w 903"/>
                <a:gd name="T35" fmla="*/ 1054 h 1275"/>
                <a:gd name="T36" fmla="*/ 745 w 903"/>
                <a:gd name="T37" fmla="*/ 1089 h 1275"/>
                <a:gd name="T38" fmla="*/ 771 w 903"/>
                <a:gd name="T39" fmla="*/ 1123 h 1275"/>
                <a:gd name="T40" fmla="*/ 795 w 903"/>
                <a:gd name="T41" fmla="*/ 1157 h 1275"/>
                <a:gd name="T42" fmla="*/ 820 w 903"/>
                <a:gd name="T43" fmla="*/ 1190 h 1275"/>
                <a:gd name="T44" fmla="*/ 847 w 903"/>
                <a:gd name="T45" fmla="*/ 1222 h 1275"/>
                <a:gd name="T46" fmla="*/ 874 w 903"/>
                <a:gd name="T47" fmla="*/ 1255 h 1275"/>
                <a:gd name="T48" fmla="*/ 894 w 903"/>
                <a:gd name="T49" fmla="*/ 1274 h 1275"/>
                <a:gd name="T50" fmla="*/ 903 w 903"/>
                <a:gd name="T51" fmla="*/ 1273 h 1275"/>
                <a:gd name="T52" fmla="*/ 880 w 903"/>
                <a:gd name="T53" fmla="*/ 1233 h 1275"/>
                <a:gd name="T54" fmla="*/ 835 w 903"/>
                <a:gd name="T55" fmla="*/ 1168 h 1275"/>
                <a:gd name="T56" fmla="*/ 788 w 903"/>
                <a:gd name="T57" fmla="*/ 1105 h 1275"/>
                <a:gd name="T58" fmla="*/ 742 w 903"/>
                <a:gd name="T59" fmla="*/ 1043 h 1275"/>
                <a:gd name="T60" fmla="*/ 704 w 903"/>
                <a:gd name="T61" fmla="*/ 988 h 1275"/>
                <a:gd name="T62" fmla="*/ 673 w 903"/>
                <a:gd name="T63" fmla="*/ 946 h 1275"/>
                <a:gd name="T64" fmla="*/ 643 w 903"/>
                <a:gd name="T65" fmla="*/ 902 h 1275"/>
                <a:gd name="T66" fmla="*/ 612 w 903"/>
                <a:gd name="T67" fmla="*/ 859 h 1275"/>
                <a:gd name="T68" fmla="*/ 582 w 903"/>
                <a:gd name="T69" fmla="*/ 816 h 1275"/>
                <a:gd name="T70" fmla="*/ 552 w 903"/>
                <a:gd name="T71" fmla="*/ 773 h 1275"/>
                <a:gd name="T72" fmla="*/ 522 w 903"/>
                <a:gd name="T73" fmla="*/ 729 h 1275"/>
                <a:gd name="T74" fmla="*/ 492 w 903"/>
                <a:gd name="T75" fmla="*/ 686 h 1275"/>
                <a:gd name="T76" fmla="*/ 448 w 903"/>
                <a:gd name="T77" fmla="*/ 623 h 1275"/>
                <a:gd name="T78" fmla="*/ 392 w 903"/>
                <a:gd name="T79" fmla="*/ 540 h 1275"/>
                <a:gd name="T80" fmla="*/ 335 w 903"/>
                <a:gd name="T81" fmla="*/ 458 h 1275"/>
                <a:gd name="T82" fmla="*/ 278 w 903"/>
                <a:gd name="T83" fmla="*/ 375 h 1275"/>
                <a:gd name="T84" fmla="*/ 221 w 903"/>
                <a:gd name="T85" fmla="*/ 294 h 1275"/>
                <a:gd name="T86" fmla="*/ 164 w 903"/>
                <a:gd name="T87" fmla="*/ 212 h 1275"/>
                <a:gd name="T88" fmla="*/ 106 w 903"/>
                <a:gd name="T89" fmla="*/ 130 h 1275"/>
                <a:gd name="T90" fmla="*/ 48 w 903"/>
                <a:gd name="T91" fmla="*/ 48 h 1275"/>
                <a:gd name="T92" fmla="*/ 12 w 903"/>
                <a:gd name="T93" fmla="*/ 1 h 1275"/>
                <a:gd name="T94" fmla="*/ 0 w 903"/>
                <a:gd name="T95" fmla="*/ 3 h 1275"/>
                <a:gd name="T96" fmla="*/ 3 w 903"/>
                <a:gd name="T97" fmla="*/ 12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3" h="1275">
                  <a:moveTo>
                    <a:pt x="3" y="12"/>
                  </a:moveTo>
                  <a:lnTo>
                    <a:pt x="32" y="55"/>
                  </a:lnTo>
                  <a:lnTo>
                    <a:pt x="60" y="97"/>
                  </a:lnTo>
                  <a:lnTo>
                    <a:pt x="89" y="139"/>
                  </a:lnTo>
                  <a:lnTo>
                    <a:pt x="116" y="181"/>
                  </a:lnTo>
                  <a:lnTo>
                    <a:pt x="145" y="223"/>
                  </a:lnTo>
                  <a:lnTo>
                    <a:pt x="174" y="265"/>
                  </a:lnTo>
                  <a:lnTo>
                    <a:pt x="203" y="307"/>
                  </a:lnTo>
                  <a:lnTo>
                    <a:pt x="230" y="349"/>
                  </a:lnTo>
                  <a:lnTo>
                    <a:pt x="259" y="392"/>
                  </a:lnTo>
                  <a:lnTo>
                    <a:pt x="288" y="433"/>
                  </a:lnTo>
                  <a:lnTo>
                    <a:pt x="317" y="476"/>
                  </a:lnTo>
                  <a:lnTo>
                    <a:pt x="346" y="517"/>
                  </a:lnTo>
                  <a:lnTo>
                    <a:pt x="374" y="559"/>
                  </a:lnTo>
                  <a:lnTo>
                    <a:pt x="403" y="601"/>
                  </a:lnTo>
                  <a:lnTo>
                    <a:pt x="432" y="643"/>
                  </a:lnTo>
                  <a:lnTo>
                    <a:pt x="461" y="684"/>
                  </a:lnTo>
                  <a:lnTo>
                    <a:pt x="475" y="704"/>
                  </a:lnTo>
                  <a:lnTo>
                    <a:pt x="488" y="725"/>
                  </a:lnTo>
                  <a:lnTo>
                    <a:pt x="503" y="744"/>
                  </a:lnTo>
                  <a:lnTo>
                    <a:pt x="517" y="764"/>
                  </a:lnTo>
                  <a:lnTo>
                    <a:pt x="531" y="783"/>
                  </a:lnTo>
                  <a:lnTo>
                    <a:pt x="545" y="804"/>
                  </a:lnTo>
                  <a:lnTo>
                    <a:pt x="559" y="824"/>
                  </a:lnTo>
                  <a:lnTo>
                    <a:pt x="574" y="843"/>
                  </a:lnTo>
                  <a:lnTo>
                    <a:pt x="588" y="863"/>
                  </a:lnTo>
                  <a:lnTo>
                    <a:pt x="601" y="884"/>
                  </a:lnTo>
                  <a:lnTo>
                    <a:pt x="615" y="903"/>
                  </a:lnTo>
                  <a:lnTo>
                    <a:pt x="629" y="923"/>
                  </a:lnTo>
                  <a:lnTo>
                    <a:pt x="643" y="943"/>
                  </a:lnTo>
                  <a:lnTo>
                    <a:pt x="658" y="963"/>
                  </a:lnTo>
                  <a:lnTo>
                    <a:pt x="672" y="984"/>
                  </a:lnTo>
                  <a:lnTo>
                    <a:pt x="686" y="1003"/>
                  </a:lnTo>
                  <a:lnTo>
                    <a:pt x="697" y="1021"/>
                  </a:lnTo>
                  <a:lnTo>
                    <a:pt x="710" y="1037"/>
                  </a:lnTo>
                  <a:lnTo>
                    <a:pt x="721" y="1054"/>
                  </a:lnTo>
                  <a:lnTo>
                    <a:pt x="734" y="1071"/>
                  </a:lnTo>
                  <a:lnTo>
                    <a:pt x="745" y="1089"/>
                  </a:lnTo>
                  <a:lnTo>
                    <a:pt x="758" y="1106"/>
                  </a:lnTo>
                  <a:lnTo>
                    <a:pt x="771" y="1123"/>
                  </a:lnTo>
                  <a:lnTo>
                    <a:pt x="782" y="1139"/>
                  </a:lnTo>
                  <a:lnTo>
                    <a:pt x="795" y="1157"/>
                  </a:lnTo>
                  <a:lnTo>
                    <a:pt x="808" y="1174"/>
                  </a:lnTo>
                  <a:lnTo>
                    <a:pt x="820" y="1190"/>
                  </a:lnTo>
                  <a:lnTo>
                    <a:pt x="834" y="1206"/>
                  </a:lnTo>
                  <a:lnTo>
                    <a:pt x="847" y="1222"/>
                  </a:lnTo>
                  <a:lnTo>
                    <a:pt x="861" y="1238"/>
                  </a:lnTo>
                  <a:lnTo>
                    <a:pt x="874" y="1255"/>
                  </a:lnTo>
                  <a:lnTo>
                    <a:pt x="888" y="1270"/>
                  </a:lnTo>
                  <a:lnTo>
                    <a:pt x="894" y="1274"/>
                  </a:lnTo>
                  <a:lnTo>
                    <a:pt x="900" y="1275"/>
                  </a:lnTo>
                  <a:lnTo>
                    <a:pt x="903" y="1273"/>
                  </a:lnTo>
                  <a:lnTo>
                    <a:pt x="901" y="1266"/>
                  </a:lnTo>
                  <a:lnTo>
                    <a:pt x="880" y="1233"/>
                  </a:lnTo>
                  <a:lnTo>
                    <a:pt x="858" y="1200"/>
                  </a:lnTo>
                  <a:lnTo>
                    <a:pt x="835" y="1168"/>
                  </a:lnTo>
                  <a:lnTo>
                    <a:pt x="812" y="1137"/>
                  </a:lnTo>
                  <a:lnTo>
                    <a:pt x="788" y="1105"/>
                  </a:lnTo>
                  <a:lnTo>
                    <a:pt x="765" y="1074"/>
                  </a:lnTo>
                  <a:lnTo>
                    <a:pt x="742" y="1043"/>
                  </a:lnTo>
                  <a:lnTo>
                    <a:pt x="719" y="1010"/>
                  </a:lnTo>
                  <a:lnTo>
                    <a:pt x="704" y="988"/>
                  </a:lnTo>
                  <a:lnTo>
                    <a:pt x="688" y="966"/>
                  </a:lnTo>
                  <a:lnTo>
                    <a:pt x="673" y="946"/>
                  </a:lnTo>
                  <a:lnTo>
                    <a:pt x="658" y="924"/>
                  </a:lnTo>
                  <a:lnTo>
                    <a:pt x="643" y="902"/>
                  </a:lnTo>
                  <a:lnTo>
                    <a:pt x="628" y="880"/>
                  </a:lnTo>
                  <a:lnTo>
                    <a:pt x="612" y="859"/>
                  </a:lnTo>
                  <a:lnTo>
                    <a:pt x="597" y="837"/>
                  </a:lnTo>
                  <a:lnTo>
                    <a:pt x="582" y="816"/>
                  </a:lnTo>
                  <a:lnTo>
                    <a:pt x="567" y="794"/>
                  </a:lnTo>
                  <a:lnTo>
                    <a:pt x="552" y="773"/>
                  </a:lnTo>
                  <a:lnTo>
                    <a:pt x="537" y="751"/>
                  </a:lnTo>
                  <a:lnTo>
                    <a:pt x="522" y="729"/>
                  </a:lnTo>
                  <a:lnTo>
                    <a:pt x="507" y="707"/>
                  </a:lnTo>
                  <a:lnTo>
                    <a:pt x="492" y="686"/>
                  </a:lnTo>
                  <a:lnTo>
                    <a:pt x="477" y="665"/>
                  </a:lnTo>
                  <a:lnTo>
                    <a:pt x="448" y="623"/>
                  </a:lnTo>
                  <a:lnTo>
                    <a:pt x="421" y="582"/>
                  </a:lnTo>
                  <a:lnTo>
                    <a:pt x="392" y="540"/>
                  </a:lnTo>
                  <a:lnTo>
                    <a:pt x="363" y="500"/>
                  </a:lnTo>
                  <a:lnTo>
                    <a:pt x="335" y="458"/>
                  </a:lnTo>
                  <a:lnTo>
                    <a:pt x="306" y="417"/>
                  </a:lnTo>
                  <a:lnTo>
                    <a:pt x="278" y="375"/>
                  </a:lnTo>
                  <a:lnTo>
                    <a:pt x="250" y="334"/>
                  </a:lnTo>
                  <a:lnTo>
                    <a:pt x="221" y="294"/>
                  </a:lnTo>
                  <a:lnTo>
                    <a:pt x="192" y="252"/>
                  </a:lnTo>
                  <a:lnTo>
                    <a:pt x="164" y="212"/>
                  </a:lnTo>
                  <a:lnTo>
                    <a:pt x="135" y="170"/>
                  </a:lnTo>
                  <a:lnTo>
                    <a:pt x="106" y="130"/>
                  </a:lnTo>
                  <a:lnTo>
                    <a:pt x="77" y="88"/>
                  </a:lnTo>
                  <a:lnTo>
                    <a:pt x="48" y="48"/>
                  </a:lnTo>
                  <a:lnTo>
                    <a:pt x="20" y="8"/>
                  </a:lnTo>
                  <a:lnTo>
                    <a:pt x="12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94"/>
            <p:cNvSpPr>
              <a:spLocks/>
            </p:cNvSpPr>
            <p:nvPr/>
          </p:nvSpPr>
          <p:spPr bwMode="auto">
            <a:xfrm>
              <a:off x="5218113" y="690563"/>
              <a:ext cx="1098550" cy="1341438"/>
            </a:xfrm>
            <a:custGeom>
              <a:avLst/>
              <a:gdLst>
                <a:gd name="T0" fmla="*/ 1358 w 1383"/>
                <a:gd name="T1" fmla="*/ 587 h 1690"/>
                <a:gd name="T2" fmla="*/ 1300 w 1383"/>
                <a:gd name="T3" fmla="*/ 418 h 1690"/>
                <a:gd name="T4" fmla="*/ 1209 w 1383"/>
                <a:gd name="T5" fmla="*/ 263 h 1690"/>
                <a:gd name="T6" fmla="*/ 1090 w 1383"/>
                <a:gd name="T7" fmla="*/ 133 h 1690"/>
                <a:gd name="T8" fmla="*/ 987 w 1383"/>
                <a:gd name="T9" fmla="*/ 61 h 1690"/>
                <a:gd name="T10" fmla="*/ 888 w 1383"/>
                <a:gd name="T11" fmla="*/ 20 h 1690"/>
                <a:gd name="T12" fmla="*/ 785 w 1383"/>
                <a:gd name="T13" fmla="*/ 2 h 1690"/>
                <a:gd name="T14" fmla="*/ 681 w 1383"/>
                <a:gd name="T15" fmla="*/ 3 h 1690"/>
                <a:gd name="T16" fmla="*/ 577 w 1383"/>
                <a:gd name="T17" fmla="*/ 23 h 1690"/>
                <a:gd name="T18" fmla="*/ 477 w 1383"/>
                <a:gd name="T19" fmla="*/ 57 h 1690"/>
                <a:gd name="T20" fmla="*/ 382 w 1383"/>
                <a:gd name="T21" fmla="*/ 108 h 1690"/>
                <a:gd name="T22" fmla="*/ 296 w 1383"/>
                <a:gd name="T23" fmla="*/ 171 h 1690"/>
                <a:gd name="T24" fmla="*/ 91 w 1383"/>
                <a:gd name="T25" fmla="*/ 440 h 1690"/>
                <a:gd name="T26" fmla="*/ 0 w 1383"/>
                <a:gd name="T27" fmla="*/ 842 h 1690"/>
                <a:gd name="T28" fmla="*/ 86 w 1383"/>
                <a:gd name="T29" fmla="*/ 1244 h 1690"/>
                <a:gd name="T30" fmla="*/ 344 w 1383"/>
                <a:gd name="T31" fmla="*/ 1563 h 1690"/>
                <a:gd name="T32" fmla="*/ 558 w 1383"/>
                <a:gd name="T33" fmla="*/ 1668 h 1690"/>
                <a:gd name="T34" fmla="*/ 732 w 1383"/>
                <a:gd name="T35" fmla="*/ 1690 h 1690"/>
                <a:gd name="T36" fmla="*/ 906 w 1383"/>
                <a:gd name="T37" fmla="*/ 1665 h 1690"/>
                <a:gd name="T38" fmla="*/ 1067 w 1383"/>
                <a:gd name="T39" fmla="*/ 1593 h 1690"/>
                <a:gd name="T40" fmla="*/ 1211 w 1383"/>
                <a:gd name="T41" fmla="*/ 1468 h 1690"/>
                <a:gd name="T42" fmla="*/ 1312 w 1383"/>
                <a:gd name="T43" fmla="*/ 1299 h 1690"/>
                <a:gd name="T44" fmla="*/ 1368 w 1383"/>
                <a:gd name="T45" fmla="*/ 1109 h 1690"/>
                <a:gd name="T46" fmla="*/ 1383 w 1383"/>
                <a:gd name="T47" fmla="*/ 913 h 1690"/>
                <a:gd name="T48" fmla="*/ 1366 w 1383"/>
                <a:gd name="T49" fmla="*/ 851 h 1690"/>
                <a:gd name="T50" fmla="*/ 1352 w 1383"/>
                <a:gd name="T51" fmla="*/ 1042 h 1690"/>
                <a:gd name="T52" fmla="*/ 1288 w 1383"/>
                <a:gd name="T53" fmla="*/ 1280 h 1690"/>
                <a:gd name="T54" fmla="*/ 1159 w 1383"/>
                <a:gd name="T55" fmla="*/ 1481 h 1690"/>
                <a:gd name="T56" fmla="*/ 957 w 1383"/>
                <a:gd name="T57" fmla="*/ 1621 h 1690"/>
                <a:gd name="T58" fmla="*/ 797 w 1383"/>
                <a:gd name="T59" fmla="*/ 1665 h 1690"/>
                <a:gd name="T60" fmla="*/ 670 w 1383"/>
                <a:gd name="T61" fmla="*/ 1668 h 1690"/>
                <a:gd name="T62" fmla="*/ 550 w 1383"/>
                <a:gd name="T63" fmla="*/ 1646 h 1690"/>
                <a:gd name="T64" fmla="*/ 437 w 1383"/>
                <a:gd name="T65" fmla="*/ 1600 h 1690"/>
                <a:gd name="T66" fmla="*/ 335 w 1383"/>
                <a:gd name="T67" fmla="*/ 1533 h 1690"/>
                <a:gd name="T68" fmla="*/ 244 w 1383"/>
                <a:gd name="T69" fmla="*/ 1449 h 1690"/>
                <a:gd name="T70" fmla="*/ 166 w 1383"/>
                <a:gd name="T71" fmla="*/ 1350 h 1690"/>
                <a:gd name="T72" fmla="*/ 103 w 1383"/>
                <a:gd name="T73" fmla="*/ 1238 h 1690"/>
                <a:gd name="T74" fmla="*/ 35 w 1383"/>
                <a:gd name="T75" fmla="*/ 1038 h 1690"/>
                <a:gd name="T76" fmla="*/ 19 w 1383"/>
                <a:gd name="T77" fmla="*/ 803 h 1690"/>
                <a:gd name="T78" fmla="*/ 64 w 1383"/>
                <a:gd name="T79" fmla="*/ 572 h 1690"/>
                <a:gd name="T80" fmla="*/ 168 w 1383"/>
                <a:gd name="T81" fmla="*/ 357 h 1690"/>
                <a:gd name="T82" fmla="*/ 266 w 1383"/>
                <a:gd name="T83" fmla="*/ 234 h 1690"/>
                <a:gd name="T84" fmla="*/ 363 w 1383"/>
                <a:gd name="T85" fmla="*/ 149 h 1690"/>
                <a:gd name="T86" fmla="*/ 473 w 1383"/>
                <a:gd name="T87" fmla="*/ 84 h 1690"/>
                <a:gd name="T88" fmla="*/ 591 w 1383"/>
                <a:gd name="T89" fmla="*/ 40 h 1690"/>
                <a:gd name="T90" fmla="*/ 713 w 1383"/>
                <a:gd name="T91" fmla="*/ 19 h 1690"/>
                <a:gd name="T92" fmla="*/ 836 w 1383"/>
                <a:gd name="T93" fmla="*/ 25 h 1690"/>
                <a:gd name="T94" fmla="*/ 956 w 1383"/>
                <a:gd name="T95" fmla="*/ 60 h 1690"/>
                <a:gd name="T96" fmla="*/ 1070 w 1383"/>
                <a:gd name="T97" fmla="*/ 125 h 1690"/>
                <a:gd name="T98" fmla="*/ 1179 w 1383"/>
                <a:gd name="T99" fmla="*/ 231 h 1690"/>
                <a:gd name="T100" fmla="*/ 1268 w 1383"/>
                <a:gd name="T101" fmla="*/ 366 h 1690"/>
                <a:gd name="T102" fmla="*/ 1331 w 1383"/>
                <a:gd name="T103" fmla="*/ 516 h 1690"/>
                <a:gd name="T104" fmla="*/ 1365 w 1383"/>
                <a:gd name="T105" fmla="*/ 671 h 1690"/>
                <a:gd name="T106" fmla="*/ 1375 w 1383"/>
                <a:gd name="T107" fmla="*/ 719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3" h="1690">
                  <a:moveTo>
                    <a:pt x="1376" y="717"/>
                  </a:moveTo>
                  <a:lnTo>
                    <a:pt x="1373" y="674"/>
                  </a:lnTo>
                  <a:lnTo>
                    <a:pt x="1367" y="630"/>
                  </a:lnTo>
                  <a:lnTo>
                    <a:pt x="1358" y="587"/>
                  </a:lnTo>
                  <a:lnTo>
                    <a:pt x="1348" y="543"/>
                  </a:lnTo>
                  <a:lnTo>
                    <a:pt x="1334" y="501"/>
                  </a:lnTo>
                  <a:lnTo>
                    <a:pt x="1319" y="459"/>
                  </a:lnTo>
                  <a:lnTo>
                    <a:pt x="1300" y="418"/>
                  </a:lnTo>
                  <a:lnTo>
                    <a:pt x="1281" y="378"/>
                  </a:lnTo>
                  <a:lnTo>
                    <a:pt x="1259" y="338"/>
                  </a:lnTo>
                  <a:lnTo>
                    <a:pt x="1236" y="300"/>
                  </a:lnTo>
                  <a:lnTo>
                    <a:pt x="1209" y="263"/>
                  </a:lnTo>
                  <a:lnTo>
                    <a:pt x="1183" y="228"/>
                  </a:lnTo>
                  <a:lnTo>
                    <a:pt x="1153" y="194"/>
                  </a:lnTo>
                  <a:lnTo>
                    <a:pt x="1122" y="163"/>
                  </a:lnTo>
                  <a:lnTo>
                    <a:pt x="1090" y="133"/>
                  </a:lnTo>
                  <a:lnTo>
                    <a:pt x="1056" y="106"/>
                  </a:lnTo>
                  <a:lnTo>
                    <a:pt x="1033" y="90"/>
                  </a:lnTo>
                  <a:lnTo>
                    <a:pt x="1010" y="75"/>
                  </a:lnTo>
                  <a:lnTo>
                    <a:pt x="987" y="61"/>
                  </a:lnTo>
                  <a:lnTo>
                    <a:pt x="963" y="48"/>
                  </a:lnTo>
                  <a:lnTo>
                    <a:pt x="937" y="38"/>
                  </a:lnTo>
                  <a:lnTo>
                    <a:pt x="913" y="28"/>
                  </a:lnTo>
                  <a:lnTo>
                    <a:pt x="888" y="20"/>
                  </a:lnTo>
                  <a:lnTo>
                    <a:pt x="863" y="13"/>
                  </a:lnTo>
                  <a:lnTo>
                    <a:pt x="837" y="9"/>
                  </a:lnTo>
                  <a:lnTo>
                    <a:pt x="811" y="4"/>
                  </a:lnTo>
                  <a:lnTo>
                    <a:pt x="785" y="2"/>
                  </a:lnTo>
                  <a:lnTo>
                    <a:pt x="759" y="1"/>
                  </a:lnTo>
                  <a:lnTo>
                    <a:pt x="732" y="0"/>
                  </a:lnTo>
                  <a:lnTo>
                    <a:pt x="707" y="1"/>
                  </a:lnTo>
                  <a:lnTo>
                    <a:pt x="681" y="3"/>
                  </a:lnTo>
                  <a:lnTo>
                    <a:pt x="654" y="7"/>
                  </a:lnTo>
                  <a:lnTo>
                    <a:pt x="629" y="10"/>
                  </a:lnTo>
                  <a:lnTo>
                    <a:pt x="602" y="16"/>
                  </a:lnTo>
                  <a:lnTo>
                    <a:pt x="577" y="23"/>
                  </a:lnTo>
                  <a:lnTo>
                    <a:pt x="552" y="30"/>
                  </a:lnTo>
                  <a:lnTo>
                    <a:pt x="526" y="38"/>
                  </a:lnTo>
                  <a:lnTo>
                    <a:pt x="501" y="48"/>
                  </a:lnTo>
                  <a:lnTo>
                    <a:pt x="477" y="57"/>
                  </a:lnTo>
                  <a:lnTo>
                    <a:pt x="452" y="69"/>
                  </a:lnTo>
                  <a:lnTo>
                    <a:pt x="428" y="81"/>
                  </a:lnTo>
                  <a:lnTo>
                    <a:pt x="405" y="94"/>
                  </a:lnTo>
                  <a:lnTo>
                    <a:pt x="382" y="108"/>
                  </a:lnTo>
                  <a:lnTo>
                    <a:pt x="360" y="123"/>
                  </a:lnTo>
                  <a:lnTo>
                    <a:pt x="338" y="138"/>
                  </a:lnTo>
                  <a:lnTo>
                    <a:pt x="316" y="154"/>
                  </a:lnTo>
                  <a:lnTo>
                    <a:pt x="296" y="171"/>
                  </a:lnTo>
                  <a:lnTo>
                    <a:pt x="276" y="189"/>
                  </a:lnTo>
                  <a:lnTo>
                    <a:pt x="202" y="265"/>
                  </a:lnTo>
                  <a:lnTo>
                    <a:pt x="141" y="350"/>
                  </a:lnTo>
                  <a:lnTo>
                    <a:pt x="91" y="440"/>
                  </a:lnTo>
                  <a:lnTo>
                    <a:pt x="50" y="537"/>
                  </a:lnTo>
                  <a:lnTo>
                    <a:pt x="23" y="636"/>
                  </a:lnTo>
                  <a:lnTo>
                    <a:pt x="5" y="738"/>
                  </a:lnTo>
                  <a:lnTo>
                    <a:pt x="0" y="842"/>
                  </a:lnTo>
                  <a:lnTo>
                    <a:pt x="5" y="946"/>
                  </a:lnTo>
                  <a:lnTo>
                    <a:pt x="20" y="1048"/>
                  </a:lnTo>
                  <a:lnTo>
                    <a:pt x="48" y="1148"/>
                  </a:lnTo>
                  <a:lnTo>
                    <a:pt x="86" y="1244"/>
                  </a:lnTo>
                  <a:lnTo>
                    <a:pt x="134" y="1335"/>
                  </a:lnTo>
                  <a:lnTo>
                    <a:pt x="193" y="1419"/>
                  </a:lnTo>
                  <a:lnTo>
                    <a:pt x="263" y="1495"/>
                  </a:lnTo>
                  <a:lnTo>
                    <a:pt x="344" y="1563"/>
                  </a:lnTo>
                  <a:lnTo>
                    <a:pt x="435" y="1620"/>
                  </a:lnTo>
                  <a:lnTo>
                    <a:pt x="475" y="1639"/>
                  </a:lnTo>
                  <a:lnTo>
                    <a:pt x="516" y="1655"/>
                  </a:lnTo>
                  <a:lnTo>
                    <a:pt x="558" y="1668"/>
                  </a:lnTo>
                  <a:lnTo>
                    <a:pt x="601" y="1677"/>
                  </a:lnTo>
                  <a:lnTo>
                    <a:pt x="645" y="1685"/>
                  </a:lnTo>
                  <a:lnTo>
                    <a:pt x="689" y="1689"/>
                  </a:lnTo>
                  <a:lnTo>
                    <a:pt x="732" y="1690"/>
                  </a:lnTo>
                  <a:lnTo>
                    <a:pt x="776" y="1688"/>
                  </a:lnTo>
                  <a:lnTo>
                    <a:pt x="820" y="1683"/>
                  </a:lnTo>
                  <a:lnTo>
                    <a:pt x="864" y="1675"/>
                  </a:lnTo>
                  <a:lnTo>
                    <a:pt x="906" y="1665"/>
                  </a:lnTo>
                  <a:lnTo>
                    <a:pt x="948" y="1651"/>
                  </a:lnTo>
                  <a:lnTo>
                    <a:pt x="989" y="1635"/>
                  </a:lnTo>
                  <a:lnTo>
                    <a:pt x="1028" y="1615"/>
                  </a:lnTo>
                  <a:lnTo>
                    <a:pt x="1067" y="1593"/>
                  </a:lnTo>
                  <a:lnTo>
                    <a:pt x="1103" y="1569"/>
                  </a:lnTo>
                  <a:lnTo>
                    <a:pt x="1143" y="1538"/>
                  </a:lnTo>
                  <a:lnTo>
                    <a:pt x="1178" y="1503"/>
                  </a:lnTo>
                  <a:lnTo>
                    <a:pt x="1211" y="1468"/>
                  </a:lnTo>
                  <a:lnTo>
                    <a:pt x="1240" y="1428"/>
                  </a:lnTo>
                  <a:lnTo>
                    <a:pt x="1267" y="1387"/>
                  </a:lnTo>
                  <a:lnTo>
                    <a:pt x="1291" y="1344"/>
                  </a:lnTo>
                  <a:lnTo>
                    <a:pt x="1312" y="1299"/>
                  </a:lnTo>
                  <a:lnTo>
                    <a:pt x="1330" y="1253"/>
                  </a:lnTo>
                  <a:lnTo>
                    <a:pt x="1345" y="1206"/>
                  </a:lnTo>
                  <a:lnTo>
                    <a:pt x="1358" y="1158"/>
                  </a:lnTo>
                  <a:lnTo>
                    <a:pt x="1368" y="1109"/>
                  </a:lnTo>
                  <a:lnTo>
                    <a:pt x="1375" y="1060"/>
                  </a:lnTo>
                  <a:lnTo>
                    <a:pt x="1380" y="1011"/>
                  </a:lnTo>
                  <a:lnTo>
                    <a:pt x="1383" y="962"/>
                  </a:lnTo>
                  <a:lnTo>
                    <a:pt x="1383" y="913"/>
                  </a:lnTo>
                  <a:lnTo>
                    <a:pt x="1381" y="865"/>
                  </a:lnTo>
                  <a:lnTo>
                    <a:pt x="1379" y="859"/>
                  </a:lnTo>
                  <a:lnTo>
                    <a:pt x="1373" y="853"/>
                  </a:lnTo>
                  <a:lnTo>
                    <a:pt x="1366" y="851"/>
                  </a:lnTo>
                  <a:lnTo>
                    <a:pt x="1364" y="855"/>
                  </a:lnTo>
                  <a:lnTo>
                    <a:pt x="1364" y="917"/>
                  </a:lnTo>
                  <a:lnTo>
                    <a:pt x="1360" y="980"/>
                  </a:lnTo>
                  <a:lnTo>
                    <a:pt x="1352" y="1042"/>
                  </a:lnTo>
                  <a:lnTo>
                    <a:pt x="1342" y="1103"/>
                  </a:lnTo>
                  <a:lnTo>
                    <a:pt x="1328" y="1165"/>
                  </a:lnTo>
                  <a:lnTo>
                    <a:pt x="1310" y="1223"/>
                  </a:lnTo>
                  <a:lnTo>
                    <a:pt x="1288" y="1280"/>
                  </a:lnTo>
                  <a:lnTo>
                    <a:pt x="1262" y="1335"/>
                  </a:lnTo>
                  <a:lnTo>
                    <a:pt x="1231" y="1387"/>
                  </a:lnTo>
                  <a:lnTo>
                    <a:pt x="1198" y="1435"/>
                  </a:lnTo>
                  <a:lnTo>
                    <a:pt x="1159" y="1481"/>
                  </a:lnTo>
                  <a:lnTo>
                    <a:pt x="1115" y="1523"/>
                  </a:lnTo>
                  <a:lnTo>
                    <a:pt x="1068" y="1561"/>
                  </a:lnTo>
                  <a:lnTo>
                    <a:pt x="1015" y="1593"/>
                  </a:lnTo>
                  <a:lnTo>
                    <a:pt x="957" y="1621"/>
                  </a:lnTo>
                  <a:lnTo>
                    <a:pt x="895" y="1644"/>
                  </a:lnTo>
                  <a:lnTo>
                    <a:pt x="861" y="1653"/>
                  </a:lnTo>
                  <a:lnTo>
                    <a:pt x="829" y="1660"/>
                  </a:lnTo>
                  <a:lnTo>
                    <a:pt x="797" y="1665"/>
                  </a:lnTo>
                  <a:lnTo>
                    <a:pt x="765" y="1668"/>
                  </a:lnTo>
                  <a:lnTo>
                    <a:pt x="734" y="1670"/>
                  </a:lnTo>
                  <a:lnTo>
                    <a:pt x="701" y="1670"/>
                  </a:lnTo>
                  <a:lnTo>
                    <a:pt x="670" y="1668"/>
                  </a:lnTo>
                  <a:lnTo>
                    <a:pt x="640" y="1665"/>
                  </a:lnTo>
                  <a:lnTo>
                    <a:pt x="609" y="1660"/>
                  </a:lnTo>
                  <a:lnTo>
                    <a:pt x="579" y="1654"/>
                  </a:lnTo>
                  <a:lnTo>
                    <a:pt x="550" y="1646"/>
                  </a:lnTo>
                  <a:lnTo>
                    <a:pt x="522" y="1636"/>
                  </a:lnTo>
                  <a:lnTo>
                    <a:pt x="493" y="1625"/>
                  </a:lnTo>
                  <a:lnTo>
                    <a:pt x="465" y="1613"/>
                  </a:lnTo>
                  <a:lnTo>
                    <a:pt x="437" y="1600"/>
                  </a:lnTo>
                  <a:lnTo>
                    <a:pt x="411" y="1585"/>
                  </a:lnTo>
                  <a:lnTo>
                    <a:pt x="386" y="1569"/>
                  </a:lnTo>
                  <a:lnTo>
                    <a:pt x="360" y="1552"/>
                  </a:lnTo>
                  <a:lnTo>
                    <a:pt x="335" y="1533"/>
                  </a:lnTo>
                  <a:lnTo>
                    <a:pt x="312" y="1514"/>
                  </a:lnTo>
                  <a:lnTo>
                    <a:pt x="288" y="1493"/>
                  </a:lnTo>
                  <a:lnTo>
                    <a:pt x="266" y="1471"/>
                  </a:lnTo>
                  <a:lnTo>
                    <a:pt x="244" y="1449"/>
                  </a:lnTo>
                  <a:lnTo>
                    <a:pt x="223" y="1425"/>
                  </a:lnTo>
                  <a:lnTo>
                    <a:pt x="204" y="1401"/>
                  </a:lnTo>
                  <a:lnTo>
                    <a:pt x="184" y="1375"/>
                  </a:lnTo>
                  <a:lnTo>
                    <a:pt x="166" y="1350"/>
                  </a:lnTo>
                  <a:lnTo>
                    <a:pt x="148" y="1324"/>
                  </a:lnTo>
                  <a:lnTo>
                    <a:pt x="132" y="1296"/>
                  </a:lnTo>
                  <a:lnTo>
                    <a:pt x="117" y="1267"/>
                  </a:lnTo>
                  <a:lnTo>
                    <a:pt x="103" y="1238"/>
                  </a:lnTo>
                  <a:lnTo>
                    <a:pt x="90" y="1209"/>
                  </a:lnTo>
                  <a:lnTo>
                    <a:pt x="68" y="1153"/>
                  </a:lnTo>
                  <a:lnTo>
                    <a:pt x="49" y="1095"/>
                  </a:lnTo>
                  <a:lnTo>
                    <a:pt x="35" y="1038"/>
                  </a:lnTo>
                  <a:lnTo>
                    <a:pt x="25" y="979"/>
                  </a:lnTo>
                  <a:lnTo>
                    <a:pt x="19" y="920"/>
                  </a:lnTo>
                  <a:lnTo>
                    <a:pt x="17" y="862"/>
                  </a:lnTo>
                  <a:lnTo>
                    <a:pt x="19" y="803"/>
                  </a:lnTo>
                  <a:lnTo>
                    <a:pt x="25" y="744"/>
                  </a:lnTo>
                  <a:lnTo>
                    <a:pt x="34" y="686"/>
                  </a:lnTo>
                  <a:lnTo>
                    <a:pt x="47" y="629"/>
                  </a:lnTo>
                  <a:lnTo>
                    <a:pt x="64" y="572"/>
                  </a:lnTo>
                  <a:lnTo>
                    <a:pt x="85" y="516"/>
                  </a:lnTo>
                  <a:lnTo>
                    <a:pt x="109" y="462"/>
                  </a:lnTo>
                  <a:lnTo>
                    <a:pt x="137" y="409"/>
                  </a:lnTo>
                  <a:lnTo>
                    <a:pt x="168" y="357"/>
                  </a:lnTo>
                  <a:lnTo>
                    <a:pt x="202" y="307"/>
                  </a:lnTo>
                  <a:lnTo>
                    <a:pt x="222" y="282"/>
                  </a:lnTo>
                  <a:lnTo>
                    <a:pt x="244" y="257"/>
                  </a:lnTo>
                  <a:lnTo>
                    <a:pt x="266" y="234"/>
                  </a:lnTo>
                  <a:lnTo>
                    <a:pt x="289" y="210"/>
                  </a:lnTo>
                  <a:lnTo>
                    <a:pt x="313" y="189"/>
                  </a:lnTo>
                  <a:lnTo>
                    <a:pt x="337" y="168"/>
                  </a:lnTo>
                  <a:lnTo>
                    <a:pt x="363" y="149"/>
                  </a:lnTo>
                  <a:lnTo>
                    <a:pt x="389" y="131"/>
                  </a:lnTo>
                  <a:lnTo>
                    <a:pt x="417" y="114"/>
                  </a:lnTo>
                  <a:lnTo>
                    <a:pt x="444" y="98"/>
                  </a:lnTo>
                  <a:lnTo>
                    <a:pt x="473" y="84"/>
                  </a:lnTo>
                  <a:lnTo>
                    <a:pt x="502" y="71"/>
                  </a:lnTo>
                  <a:lnTo>
                    <a:pt x="531" y="58"/>
                  </a:lnTo>
                  <a:lnTo>
                    <a:pt x="561" y="48"/>
                  </a:lnTo>
                  <a:lnTo>
                    <a:pt x="591" y="40"/>
                  </a:lnTo>
                  <a:lnTo>
                    <a:pt x="621" y="32"/>
                  </a:lnTo>
                  <a:lnTo>
                    <a:pt x="652" y="26"/>
                  </a:lnTo>
                  <a:lnTo>
                    <a:pt x="682" y="23"/>
                  </a:lnTo>
                  <a:lnTo>
                    <a:pt x="713" y="19"/>
                  </a:lnTo>
                  <a:lnTo>
                    <a:pt x="744" y="18"/>
                  </a:lnTo>
                  <a:lnTo>
                    <a:pt x="775" y="19"/>
                  </a:lnTo>
                  <a:lnTo>
                    <a:pt x="806" y="22"/>
                  </a:lnTo>
                  <a:lnTo>
                    <a:pt x="836" y="25"/>
                  </a:lnTo>
                  <a:lnTo>
                    <a:pt x="867" y="32"/>
                  </a:lnTo>
                  <a:lnTo>
                    <a:pt x="897" y="39"/>
                  </a:lnTo>
                  <a:lnTo>
                    <a:pt x="927" y="48"/>
                  </a:lnTo>
                  <a:lnTo>
                    <a:pt x="956" y="60"/>
                  </a:lnTo>
                  <a:lnTo>
                    <a:pt x="986" y="73"/>
                  </a:lnTo>
                  <a:lnTo>
                    <a:pt x="1015" y="88"/>
                  </a:lnTo>
                  <a:lnTo>
                    <a:pt x="1042" y="106"/>
                  </a:lnTo>
                  <a:lnTo>
                    <a:pt x="1070" y="125"/>
                  </a:lnTo>
                  <a:lnTo>
                    <a:pt x="1096" y="147"/>
                  </a:lnTo>
                  <a:lnTo>
                    <a:pt x="1125" y="174"/>
                  </a:lnTo>
                  <a:lnTo>
                    <a:pt x="1153" y="201"/>
                  </a:lnTo>
                  <a:lnTo>
                    <a:pt x="1179" y="231"/>
                  </a:lnTo>
                  <a:lnTo>
                    <a:pt x="1204" y="263"/>
                  </a:lnTo>
                  <a:lnTo>
                    <a:pt x="1227" y="296"/>
                  </a:lnTo>
                  <a:lnTo>
                    <a:pt x="1249" y="330"/>
                  </a:lnTo>
                  <a:lnTo>
                    <a:pt x="1268" y="366"/>
                  </a:lnTo>
                  <a:lnTo>
                    <a:pt x="1287" y="403"/>
                  </a:lnTo>
                  <a:lnTo>
                    <a:pt x="1303" y="440"/>
                  </a:lnTo>
                  <a:lnTo>
                    <a:pt x="1318" y="478"/>
                  </a:lnTo>
                  <a:lnTo>
                    <a:pt x="1331" y="516"/>
                  </a:lnTo>
                  <a:lnTo>
                    <a:pt x="1342" y="555"/>
                  </a:lnTo>
                  <a:lnTo>
                    <a:pt x="1352" y="594"/>
                  </a:lnTo>
                  <a:lnTo>
                    <a:pt x="1359" y="633"/>
                  </a:lnTo>
                  <a:lnTo>
                    <a:pt x="1365" y="671"/>
                  </a:lnTo>
                  <a:lnTo>
                    <a:pt x="1368" y="711"/>
                  </a:lnTo>
                  <a:lnTo>
                    <a:pt x="1369" y="714"/>
                  </a:lnTo>
                  <a:lnTo>
                    <a:pt x="1373" y="717"/>
                  </a:lnTo>
                  <a:lnTo>
                    <a:pt x="1375" y="719"/>
                  </a:lnTo>
                  <a:lnTo>
                    <a:pt x="1376" y="717"/>
                  </a:lnTo>
                  <a:lnTo>
                    <a:pt x="1376" y="7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95"/>
            <p:cNvSpPr>
              <a:spLocks/>
            </p:cNvSpPr>
            <p:nvPr/>
          </p:nvSpPr>
          <p:spPr bwMode="auto">
            <a:xfrm>
              <a:off x="5100638" y="1866900"/>
              <a:ext cx="327025" cy="33338"/>
            </a:xfrm>
            <a:custGeom>
              <a:avLst/>
              <a:gdLst>
                <a:gd name="T0" fmla="*/ 13 w 411"/>
                <a:gd name="T1" fmla="*/ 18 h 43"/>
                <a:gd name="T2" fmla="*/ 37 w 411"/>
                <a:gd name="T3" fmla="*/ 21 h 43"/>
                <a:gd name="T4" fmla="*/ 62 w 411"/>
                <a:gd name="T5" fmla="*/ 25 h 43"/>
                <a:gd name="T6" fmla="*/ 87 w 411"/>
                <a:gd name="T7" fmla="*/ 28 h 43"/>
                <a:gd name="T8" fmla="*/ 112 w 411"/>
                <a:gd name="T9" fmla="*/ 32 h 43"/>
                <a:gd name="T10" fmla="*/ 136 w 411"/>
                <a:gd name="T11" fmla="*/ 34 h 43"/>
                <a:gd name="T12" fmla="*/ 161 w 411"/>
                <a:gd name="T13" fmla="*/ 36 h 43"/>
                <a:gd name="T14" fmla="*/ 186 w 411"/>
                <a:gd name="T15" fmla="*/ 38 h 43"/>
                <a:gd name="T16" fmla="*/ 211 w 411"/>
                <a:gd name="T17" fmla="*/ 41 h 43"/>
                <a:gd name="T18" fmla="*/ 236 w 411"/>
                <a:gd name="T19" fmla="*/ 42 h 43"/>
                <a:gd name="T20" fmla="*/ 262 w 411"/>
                <a:gd name="T21" fmla="*/ 43 h 43"/>
                <a:gd name="T22" fmla="*/ 286 w 411"/>
                <a:gd name="T23" fmla="*/ 43 h 43"/>
                <a:gd name="T24" fmla="*/ 311 w 411"/>
                <a:gd name="T25" fmla="*/ 43 h 43"/>
                <a:gd name="T26" fmla="*/ 337 w 411"/>
                <a:gd name="T27" fmla="*/ 43 h 43"/>
                <a:gd name="T28" fmla="*/ 361 w 411"/>
                <a:gd name="T29" fmla="*/ 43 h 43"/>
                <a:gd name="T30" fmla="*/ 386 w 411"/>
                <a:gd name="T31" fmla="*/ 41 h 43"/>
                <a:gd name="T32" fmla="*/ 410 w 411"/>
                <a:gd name="T33" fmla="*/ 40 h 43"/>
                <a:gd name="T34" fmla="*/ 411 w 411"/>
                <a:gd name="T35" fmla="*/ 37 h 43"/>
                <a:gd name="T36" fmla="*/ 409 w 411"/>
                <a:gd name="T37" fmla="*/ 33 h 43"/>
                <a:gd name="T38" fmla="*/ 405 w 411"/>
                <a:gd name="T39" fmla="*/ 28 h 43"/>
                <a:gd name="T40" fmla="*/ 401 w 411"/>
                <a:gd name="T41" fmla="*/ 26 h 43"/>
                <a:gd name="T42" fmla="*/ 376 w 411"/>
                <a:gd name="T43" fmla="*/ 23 h 43"/>
                <a:gd name="T44" fmla="*/ 352 w 411"/>
                <a:gd name="T45" fmla="*/ 22 h 43"/>
                <a:gd name="T46" fmla="*/ 326 w 411"/>
                <a:gd name="T47" fmla="*/ 21 h 43"/>
                <a:gd name="T48" fmla="*/ 301 w 411"/>
                <a:gd name="T49" fmla="*/ 20 h 43"/>
                <a:gd name="T50" fmla="*/ 277 w 411"/>
                <a:gd name="T51" fmla="*/ 19 h 43"/>
                <a:gd name="T52" fmla="*/ 251 w 411"/>
                <a:gd name="T53" fmla="*/ 18 h 43"/>
                <a:gd name="T54" fmla="*/ 227 w 411"/>
                <a:gd name="T55" fmla="*/ 17 h 43"/>
                <a:gd name="T56" fmla="*/ 202 w 411"/>
                <a:gd name="T57" fmla="*/ 17 h 43"/>
                <a:gd name="T58" fmla="*/ 178 w 411"/>
                <a:gd name="T59" fmla="*/ 15 h 43"/>
                <a:gd name="T60" fmla="*/ 152 w 411"/>
                <a:gd name="T61" fmla="*/ 14 h 43"/>
                <a:gd name="T62" fmla="*/ 128 w 411"/>
                <a:gd name="T63" fmla="*/ 12 h 43"/>
                <a:gd name="T64" fmla="*/ 103 w 411"/>
                <a:gd name="T65" fmla="*/ 11 h 43"/>
                <a:gd name="T66" fmla="*/ 79 w 411"/>
                <a:gd name="T67" fmla="*/ 8 h 43"/>
                <a:gd name="T68" fmla="*/ 53 w 411"/>
                <a:gd name="T69" fmla="*/ 6 h 43"/>
                <a:gd name="T70" fmla="*/ 29 w 411"/>
                <a:gd name="T71" fmla="*/ 4 h 43"/>
                <a:gd name="T72" fmla="*/ 4 w 411"/>
                <a:gd name="T73" fmla="*/ 0 h 43"/>
                <a:gd name="T74" fmla="*/ 0 w 411"/>
                <a:gd name="T75" fmla="*/ 3 h 43"/>
                <a:gd name="T76" fmla="*/ 3 w 411"/>
                <a:gd name="T77" fmla="*/ 8 h 43"/>
                <a:gd name="T78" fmla="*/ 8 w 411"/>
                <a:gd name="T79" fmla="*/ 14 h 43"/>
                <a:gd name="T80" fmla="*/ 13 w 411"/>
                <a:gd name="T81" fmla="*/ 18 h 43"/>
                <a:gd name="T82" fmla="*/ 13 w 411"/>
                <a:gd name="T83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43">
                  <a:moveTo>
                    <a:pt x="13" y="18"/>
                  </a:moveTo>
                  <a:lnTo>
                    <a:pt x="37" y="21"/>
                  </a:lnTo>
                  <a:lnTo>
                    <a:pt x="62" y="25"/>
                  </a:lnTo>
                  <a:lnTo>
                    <a:pt x="87" y="28"/>
                  </a:lnTo>
                  <a:lnTo>
                    <a:pt x="112" y="32"/>
                  </a:lnTo>
                  <a:lnTo>
                    <a:pt x="136" y="34"/>
                  </a:lnTo>
                  <a:lnTo>
                    <a:pt x="161" y="36"/>
                  </a:lnTo>
                  <a:lnTo>
                    <a:pt x="186" y="38"/>
                  </a:lnTo>
                  <a:lnTo>
                    <a:pt x="211" y="41"/>
                  </a:lnTo>
                  <a:lnTo>
                    <a:pt x="236" y="42"/>
                  </a:lnTo>
                  <a:lnTo>
                    <a:pt x="262" y="43"/>
                  </a:lnTo>
                  <a:lnTo>
                    <a:pt x="286" y="43"/>
                  </a:lnTo>
                  <a:lnTo>
                    <a:pt x="311" y="43"/>
                  </a:lnTo>
                  <a:lnTo>
                    <a:pt x="337" y="43"/>
                  </a:lnTo>
                  <a:lnTo>
                    <a:pt x="361" y="43"/>
                  </a:lnTo>
                  <a:lnTo>
                    <a:pt x="386" y="41"/>
                  </a:lnTo>
                  <a:lnTo>
                    <a:pt x="410" y="40"/>
                  </a:lnTo>
                  <a:lnTo>
                    <a:pt x="411" y="37"/>
                  </a:lnTo>
                  <a:lnTo>
                    <a:pt x="409" y="33"/>
                  </a:lnTo>
                  <a:lnTo>
                    <a:pt x="405" y="28"/>
                  </a:lnTo>
                  <a:lnTo>
                    <a:pt x="401" y="26"/>
                  </a:lnTo>
                  <a:lnTo>
                    <a:pt x="376" y="23"/>
                  </a:lnTo>
                  <a:lnTo>
                    <a:pt x="352" y="22"/>
                  </a:lnTo>
                  <a:lnTo>
                    <a:pt x="326" y="21"/>
                  </a:lnTo>
                  <a:lnTo>
                    <a:pt x="301" y="20"/>
                  </a:lnTo>
                  <a:lnTo>
                    <a:pt x="277" y="19"/>
                  </a:lnTo>
                  <a:lnTo>
                    <a:pt x="251" y="18"/>
                  </a:lnTo>
                  <a:lnTo>
                    <a:pt x="227" y="17"/>
                  </a:lnTo>
                  <a:lnTo>
                    <a:pt x="202" y="17"/>
                  </a:lnTo>
                  <a:lnTo>
                    <a:pt x="178" y="15"/>
                  </a:lnTo>
                  <a:lnTo>
                    <a:pt x="152" y="14"/>
                  </a:lnTo>
                  <a:lnTo>
                    <a:pt x="128" y="12"/>
                  </a:lnTo>
                  <a:lnTo>
                    <a:pt x="103" y="11"/>
                  </a:lnTo>
                  <a:lnTo>
                    <a:pt x="79" y="8"/>
                  </a:lnTo>
                  <a:lnTo>
                    <a:pt x="53" y="6"/>
                  </a:lnTo>
                  <a:lnTo>
                    <a:pt x="29" y="4"/>
                  </a:lnTo>
                  <a:lnTo>
                    <a:pt x="4" y="0"/>
                  </a:lnTo>
                  <a:lnTo>
                    <a:pt x="0" y="3"/>
                  </a:lnTo>
                  <a:lnTo>
                    <a:pt x="3" y="8"/>
                  </a:lnTo>
                  <a:lnTo>
                    <a:pt x="8" y="14"/>
                  </a:lnTo>
                  <a:lnTo>
                    <a:pt x="13" y="18"/>
                  </a:lnTo>
                  <a:lnTo>
                    <a:pt x="1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96"/>
            <p:cNvSpPr>
              <a:spLocks/>
            </p:cNvSpPr>
            <p:nvPr/>
          </p:nvSpPr>
          <p:spPr bwMode="auto">
            <a:xfrm>
              <a:off x="5180013" y="1917700"/>
              <a:ext cx="327025" cy="33338"/>
            </a:xfrm>
            <a:custGeom>
              <a:avLst/>
              <a:gdLst>
                <a:gd name="T0" fmla="*/ 13 w 412"/>
                <a:gd name="T1" fmla="*/ 17 h 43"/>
                <a:gd name="T2" fmla="*/ 37 w 412"/>
                <a:gd name="T3" fmla="*/ 21 h 43"/>
                <a:gd name="T4" fmla="*/ 61 w 412"/>
                <a:gd name="T5" fmla="*/ 24 h 43"/>
                <a:gd name="T6" fmla="*/ 87 w 412"/>
                <a:gd name="T7" fmla="*/ 28 h 43"/>
                <a:gd name="T8" fmla="*/ 111 w 412"/>
                <a:gd name="T9" fmla="*/ 30 h 43"/>
                <a:gd name="T10" fmla="*/ 136 w 412"/>
                <a:gd name="T11" fmla="*/ 33 h 43"/>
                <a:gd name="T12" fmla="*/ 161 w 412"/>
                <a:gd name="T13" fmla="*/ 36 h 43"/>
                <a:gd name="T14" fmla="*/ 186 w 412"/>
                <a:gd name="T15" fmla="*/ 38 h 43"/>
                <a:gd name="T16" fmla="*/ 211 w 412"/>
                <a:gd name="T17" fmla="*/ 39 h 43"/>
                <a:gd name="T18" fmla="*/ 237 w 412"/>
                <a:gd name="T19" fmla="*/ 41 h 43"/>
                <a:gd name="T20" fmla="*/ 261 w 412"/>
                <a:gd name="T21" fmla="*/ 41 h 43"/>
                <a:gd name="T22" fmla="*/ 286 w 412"/>
                <a:gd name="T23" fmla="*/ 43 h 43"/>
                <a:gd name="T24" fmla="*/ 311 w 412"/>
                <a:gd name="T25" fmla="*/ 43 h 43"/>
                <a:gd name="T26" fmla="*/ 336 w 412"/>
                <a:gd name="T27" fmla="*/ 43 h 43"/>
                <a:gd name="T28" fmla="*/ 361 w 412"/>
                <a:gd name="T29" fmla="*/ 41 h 43"/>
                <a:gd name="T30" fmla="*/ 386 w 412"/>
                <a:gd name="T31" fmla="*/ 40 h 43"/>
                <a:gd name="T32" fmla="*/ 411 w 412"/>
                <a:gd name="T33" fmla="*/ 39 h 43"/>
                <a:gd name="T34" fmla="*/ 412 w 412"/>
                <a:gd name="T35" fmla="*/ 37 h 43"/>
                <a:gd name="T36" fmla="*/ 409 w 412"/>
                <a:gd name="T37" fmla="*/ 32 h 43"/>
                <a:gd name="T38" fmla="*/ 405 w 412"/>
                <a:gd name="T39" fmla="*/ 26 h 43"/>
                <a:gd name="T40" fmla="*/ 400 w 412"/>
                <a:gd name="T41" fmla="*/ 24 h 43"/>
                <a:gd name="T42" fmla="*/ 375 w 412"/>
                <a:gd name="T43" fmla="*/ 23 h 43"/>
                <a:gd name="T44" fmla="*/ 351 w 412"/>
                <a:gd name="T45" fmla="*/ 21 h 43"/>
                <a:gd name="T46" fmla="*/ 325 w 412"/>
                <a:gd name="T47" fmla="*/ 20 h 43"/>
                <a:gd name="T48" fmla="*/ 300 w 412"/>
                <a:gd name="T49" fmla="*/ 20 h 43"/>
                <a:gd name="T50" fmla="*/ 276 w 412"/>
                <a:gd name="T51" fmla="*/ 18 h 43"/>
                <a:gd name="T52" fmla="*/ 250 w 412"/>
                <a:gd name="T53" fmla="*/ 17 h 43"/>
                <a:gd name="T54" fmla="*/ 226 w 412"/>
                <a:gd name="T55" fmla="*/ 16 h 43"/>
                <a:gd name="T56" fmla="*/ 201 w 412"/>
                <a:gd name="T57" fmla="*/ 15 h 43"/>
                <a:gd name="T58" fmla="*/ 177 w 412"/>
                <a:gd name="T59" fmla="*/ 15 h 43"/>
                <a:gd name="T60" fmla="*/ 151 w 412"/>
                <a:gd name="T61" fmla="*/ 14 h 43"/>
                <a:gd name="T62" fmla="*/ 127 w 412"/>
                <a:gd name="T63" fmla="*/ 11 h 43"/>
                <a:gd name="T64" fmla="*/ 102 w 412"/>
                <a:gd name="T65" fmla="*/ 10 h 43"/>
                <a:gd name="T66" fmla="*/ 78 w 412"/>
                <a:gd name="T67" fmla="*/ 8 h 43"/>
                <a:gd name="T68" fmla="*/ 52 w 412"/>
                <a:gd name="T69" fmla="*/ 6 h 43"/>
                <a:gd name="T70" fmla="*/ 28 w 412"/>
                <a:gd name="T71" fmla="*/ 3 h 43"/>
                <a:gd name="T72" fmla="*/ 3 w 412"/>
                <a:gd name="T73" fmla="*/ 0 h 43"/>
                <a:gd name="T74" fmla="*/ 0 w 412"/>
                <a:gd name="T75" fmla="*/ 2 h 43"/>
                <a:gd name="T76" fmla="*/ 3 w 412"/>
                <a:gd name="T77" fmla="*/ 8 h 43"/>
                <a:gd name="T78" fmla="*/ 7 w 412"/>
                <a:gd name="T79" fmla="*/ 14 h 43"/>
                <a:gd name="T80" fmla="*/ 13 w 412"/>
                <a:gd name="T81" fmla="*/ 17 h 43"/>
                <a:gd name="T82" fmla="*/ 13 w 412"/>
                <a:gd name="T83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43">
                  <a:moveTo>
                    <a:pt x="13" y="17"/>
                  </a:moveTo>
                  <a:lnTo>
                    <a:pt x="37" y="21"/>
                  </a:lnTo>
                  <a:lnTo>
                    <a:pt x="61" y="24"/>
                  </a:lnTo>
                  <a:lnTo>
                    <a:pt x="87" y="28"/>
                  </a:lnTo>
                  <a:lnTo>
                    <a:pt x="111" y="30"/>
                  </a:lnTo>
                  <a:lnTo>
                    <a:pt x="136" y="33"/>
                  </a:lnTo>
                  <a:lnTo>
                    <a:pt x="161" y="36"/>
                  </a:lnTo>
                  <a:lnTo>
                    <a:pt x="186" y="38"/>
                  </a:lnTo>
                  <a:lnTo>
                    <a:pt x="211" y="39"/>
                  </a:lnTo>
                  <a:lnTo>
                    <a:pt x="237" y="41"/>
                  </a:lnTo>
                  <a:lnTo>
                    <a:pt x="261" y="41"/>
                  </a:lnTo>
                  <a:lnTo>
                    <a:pt x="286" y="43"/>
                  </a:lnTo>
                  <a:lnTo>
                    <a:pt x="311" y="43"/>
                  </a:lnTo>
                  <a:lnTo>
                    <a:pt x="336" y="43"/>
                  </a:lnTo>
                  <a:lnTo>
                    <a:pt x="361" y="41"/>
                  </a:lnTo>
                  <a:lnTo>
                    <a:pt x="386" y="40"/>
                  </a:lnTo>
                  <a:lnTo>
                    <a:pt x="411" y="39"/>
                  </a:lnTo>
                  <a:lnTo>
                    <a:pt x="412" y="37"/>
                  </a:lnTo>
                  <a:lnTo>
                    <a:pt x="409" y="32"/>
                  </a:lnTo>
                  <a:lnTo>
                    <a:pt x="405" y="26"/>
                  </a:lnTo>
                  <a:lnTo>
                    <a:pt x="400" y="24"/>
                  </a:lnTo>
                  <a:lnTo>
                    <a:pt x="375" y="23"/>
                  </a:lnTo>
                  <a:lnTo>
                    <a:pt x="351" y="21"/>
                  </a:lnTo>
                  <a:lnTo>
                    <a:pt x="325" y="20"/>
                  </a:lnTo>
                  <a:lnTo>
                    <a:pt x="300" y="20"/>
                  </a:lnTo>
                  <a:lnTo>
                    <a:pt x="276" y="18"/>
                  </a:lnTo>
                  <a:lnTo>
                    <a:pt x="250" y="17"/>
                  </a:lnTo>
                  <a:lnTo>
                    <a:pt x="226" y="16"/>
                  </a:lnTo>
                  <a:lnTo>
                    <a:pt x="201" y="15"/>
                  </a:lnTo>
                  <a:lnTo>
                    <a:pt x="177" y="15"/>
                  </a:lnTo>
                  <a:lnTo>
                    <a:pt x="151" y="14"/>
                  </a:lnTo>
                  <a:lnTo>
                    <a:pt x="127" y="11"/>
                  </a:lnTo>
                  <a:lnTo>
                    <a:pt x="102" y="10"/>
                  </a:lnTo>
                  <a:lnTo>
                    <a:pt x="78" y="8"/>
                  </a:lnTo>
                  <a:lnTo>
                    <a:pt x="52" y="6"/>
                  </a:lnTo>
                  <a:lnTo>
                    <a:pt x="28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8"/>
                  </a:lnTo>
                  <a:lnTo>
                    <a:pt x="7" y="14"/>
                  </a:lnTo>
                  <a:lnTo>
                    <a:pt x="13" y="17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97"/>
            <p:cNvSpPr>
              <a:spLocks/>
            </p:cNvSpPr>
            <p:nvPr/>
          </p:nvSpPr>
          <p:spPr bwMode="auto">
            <a:xfrm>
              <a:off x="4892675" y="1449388"/>
              <a:ext cx="325437" cy="33338"/>
            </a:xfrm>
            <a:custGeom>
              <a:avLst/>
              <a:gdLst>
                <a:gd name="T0" fmla="*/ 12 w 411"/>
                <a:gd name="T1" fmla="*/ 17 h 43"/>
                <a:gd name="T2" fmla="*/ 36 w 411"/>
                <a:gd name="T3" fmla="*/ 21 h 43"/>
                <a:gd name="T4" fmla="*/ 62 w 411"/>
                <a:gd name="T5" fmla="*/ 24 h 43"/>
                <a:gd name="T6" fmla="*/ 86 w 411"/>
                <a:gd name="T7" fmla="*/ 28 h 43"/>
                <a:gd name="T8" fmla="*/ 111 w 411"/>
                <a:gd name="T9" fmla="*/ 30 h 43"/>
                <a:gd name="T10" fmla="*/ 135 w 411"/>
                <a:gd name="T11" fmla="*/ 33 h 43"/>
                <a:gd name="T12" fmla="*/ 161 w 411"/>
                <a:gd name="T13" fmla="*/ 36 h 43"/>
                <a:gd name="T14" fmla="*/ 185 w 411"/>
                <a:gd name="T15" fmla="*/ 38 h 43"/>
                <a:gd name="T16" fmla="*/ 210 w 411"/>
                <a:gd name="T17" fmla="*/ 39 h 43"/>
                <a:gd name="T18" fmla="*/ 236 w 411"/>
                <a:gd name="T19" fmla="*/ 41 h 43"/>
                <a:gd name="T20" fmla="*/ 261 w 411"/>
                <a:gd name="T21" fmla="*/ 41 h 43"/>
                <a:gd name="T22" fmla="*/ 285 w 411"/>
                <a:gd name="T23" fmla="*/ 43 h 43"/>
                <a:gd name="T24" fmla="*/ 311 w 411"/>
                <a:gd name="T25" fmla="*/ 43 h 43"/>
                <a:gd name="T26" fmla="*/ 336 w 411"/>
                <a:gd name="T27" fmla="*/ 43 h 43"/>
                <a:gd name="T28" fmla="*/ 360 w 411"/>
                <a:gd name="T29" fmla="*/ 41 h 43"/>
                <a:gd name="T30" fmla="*/ 385 w 411"/>
                <a:gd name="T31" fmla="*/ 40 h 43"/>
                <a:gd name="T32" fmla="*/ 410 w 411"/>
                <a:gd name="T33" fmla="*/ 39 h 43"/>
                <a:gd name="T34" fmla="*/ 411 w 411"/>
                <a:gd name="T35" fmla="*/ 37 h 43"/>
                <a:gd name="T36" fmla="*/ 409 w 411"/>
                <a:gd name="T37" fmla="*/ 31 h 43"/>
                <a:gd name="T38" fmla="*/ 404 w 411"/>
                <a:gd name="T39" fmla="*/ 26 h 43"/>
                <a:gd name="T40" fmla="*/ 399 w 411"/>
                <a:gd name="T41" fmla="*/ 24 h 43"/>
                <a:gd name="T42" fmla="*/ 374 w 411"/>
                <a:gd name="T43" fmla="*/ 23 h 43"/>
                <a:gd name="T44" fmla="*/ 350 w 411"/>
                <a:gd name="T45" fmla="*/ 21 h 43"/>
                <a:gd name="T46" fmla="*/ 324 w 411"/>
                <a:gd name="T47" fmla="*/ 20 h 43"/>
                <a:gd name="T48" fmla="*/ 300 w 411"/>
                <a:gd name="T49" fmla="*/ 20 h 43"/>
                <a:gd name="T50" fmla="*/ 275 w 411"/>
                <a:gd name="T51" fmla="*/ 18 h 43"/>
                <a:gd name="T52" fmla="*/ 251 w 411"/>
                <a:gd name="T53" fmla="*/ 17 h 43"/>
                <a:gd name="T54" fmla="*/ 225 w 411"/>
                <a:gd name="T55" fmla="*/ 16 h 43"/>
                <a:gd name="T56" fmla="*/ 201 w 411"/>
                <a:gd name="T57" fmla="*/ 15 h 43"/>
                <a:gd name="T58" fmla="*/ 177 w 411"/>
                <a:gd name="T59" fmla="*/ 15 h 43"/>
                <a:gd name="T60" fmla="*/ 152 w 411"/>
                <a:gd name="T61" fmla="*/ 14 h 43"/>
                <a:gd name="T62" fmla="*/ 127 w 411"/>
                <a:gd name="T63" fmla="*/ 12 h 43"/>
                <a:gd name="T64" fmla="*/ 102 w 411"/>
                <a:gd name="T65" fmla="*/ 10 h 43"/>
                <a:gd name="T66" fmla="*/ 78 w 411"/>
                <a:gd name="T67" fmla="*/ 8 h 43"/>
                <a:gd name="T68" fmla="*/ 53 w 411"/>
                <a:gd name="T69" fmla="*/ 6 h 43"/>
                <a:gd name="T70" fmla="*/ 28 w 411"/>
                <a:gd name="T71" fmla="*/ 3 h 43"/>
                <a:gd name="T72" fmla="*/ 3 w 411"/>
                <a:gd name="T73" fmla="*/ 0 h 43"/>
                <a:gd name="T74" fmla="*/ 0 w 411"/>
                <a:gd name="T75" fmla="*/ 2 h 43"/>
                <a:gd name="T76" fmla="*/ 2 w 411"/>
                <a:gd name="T77" fmla="*/ 8 h 43"/>
                <a:gd name="T78" fmla="*/ 8 w 411"/>
                <a:gd name="T79" fmla="*/ 14 h 43"/>
                <a:gd name="T80" fmla="*/ 12 w 411"/>
                <a:gd name="T81" fmla="*/ 17 h 43"/>
                <a:gd name="T82" fmla="*/ 12 w 411"/>
                <a:gd name="T83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43">
                  <a:moveTo>
                    <a:pt x="12" y="17"/>
                  </a:moveTo>
                  <a:lnTo>
                    <a:pt x="36" y="21"/>
                  </a:lnTo>
                  <a:lnTo>
                    <a:pt x="62" y="24"/>
                  </a:lnTo>
                  <a:lnTo>
                    <a:pt x="86" y="28"/>
                  </a:lnTo>
                  <a:lnTo>
                    <a:pt x="111" y="30"/>
                  </a:lnTo>
                  <a:lnTo>
                    <a:pt x="135" y="33"/>
                  </a:lnTo>
                  <a:lnTo>
                    <a:pt x="161" y="36"/>
                  </a:lnTo>
                  <a:lnTo>
                    <a:pt x="185" y="38"/>
                  </a:lnTo>
                  <a:lnTo>
                    <a:pt x="210" y="39"/>
                  </a:lnTo>
                  <a:lnTo>
                    <a:pt x="236" y="41"/>
                  </a:lnTo>
                  <a:lnTo>
                    <a:pt x="261" y="41"/>
                  </a:lnTo>
                  <a:lnTo>
                    <a:pt x="285" y="43"/>
                  </a:lnTo>
                  <a:lnTo>
                    <a:pt x="311" y="43"/>
                  </a:lnTo>
                  <a:lnTo>
                    <a:pt x="336" y="43"/>
                  </a:lnTo>
                  <a:lnTo>
                    <a:pt x="360" y="41"/>
                  </a:lnTo>
                  <a:lnTo>
                    <a:pt x="385" y="40"/>
                  </a:lnTo>
                  <a:lnTo>
                    <a:pt x="410" y="39"/>
                  </a:lnTo>
                  <a:lnTo>
                    <a:pt x="411" y="37"/>
                  </a:lnTo>
                  <a:lnTo>
                    <a:pt x="409" y="31"/>
                  </a:lnTo>
                  <a:lnTo>
                    <a:pt x="404" y="26"/>
                  </a:lnTo>
                  <a:lnTo>
                    <a:pt x="399" y="24"/>
                  </a:lnTo>
                  <a:lnTo>
                    <a:pt x="374" y="23"/>
                  </a:lnTo>
                  <a:lnTo>
                    <a:pt x="350" y="21"/>
                  </a:lnTo>
                  <a:lnTo>
                    <a:pt x="324" y="20"/>
                  </a:lnTo>
                  <a:lnTo>
                    <a:pt x="300" y="20"/>
                  </a:lnTo>
                  <a:lnTo>
                    <a:pt x="275" y="18"/>
                  </a:lnTo>
                  <a:lnTo>
                    <a:pt x="251" y="17"/>
                  </a:lnTo>
                  <a:lnTo>
                    <a:pt x="225" y="16"/>
                  </a:lnTo>
                  <a:lnTo>
                    <a:pt x="201" y="15"/>
                  </a:lnTo>
                  <a:lnTo>
                    <a:pt x="177" y="15"/>
                  </a:lnTo>
                  <a:lnTo>
                    <a:pt x="152" y="14"/>
                  </a:lnTo>
                  <a:lnTo>
                    <a:pt x="127" y="12"/>
                  </a:lnTo>
                  <a:lnTo>
                    <a:pt x="102" y="10"/>
                  </a:lnTo>
                  <a:lnTo>
                    <a:pt x="78" y="8"/>
                  </a:lnTo>
                  <a:lnTo>
                    <a:pt x="53" y="6"/>
                  </a:lnTo>
                  <a:lnTo>
                    <a:pt x="28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8" y="14"/>
                  </a:lnTo>
                  <a:lnTo>
                    <a:pt x="12" y="17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98"/>
            <p:cNvSpPr>
              <a:spLocks/>
            </p:cNvSpPr>
            <p:nvPr/>
          </p:nvSpPr>
          <p:spPr bwMode="auto">
            <a:xfrm>
              <a:off x="4914900" y="1692275"/>
              <a:ext cx="393700" cy="371475"/>
            </a:xfrm>
            <a:custGeom>
              <a:avLst/>
              <a:gdLst>
                <a:gd name="T0" fmla="*/ 0 w 497"/>
                <a:gd name="T1" fmla="*/ 0 h 469"/>
                <a:gd name="T2" fmla="*/ 13 w 497"/>
                <a:gd name="T3" fmla="*/ 41 h 469"/>
                <a:gd name="T4" fmla="*/ 30 w 497"/>
                <a:gd name="T5" fmla="*/ 80 h 469"/>
                <a:gd name="T6" fmla="*/ 51 w 497"/>
                <a:gd name="T7" fmla="*/ 118 h 469"/>
                <a:gd name="T8" fmla="*/ 75 w 497"/>
                <a:gd name="T9" fmla="*/ 154 h 469"/>
                <a:gd name="T10" fmla="*/ 102 w 497"/>
                <a:gd name="T11" fmla="*/ 189 h 469"/>
                <a:gd name="T12" fmla="*/ 132 w 497"/>
                <a:gd name="T13" fmla="*/ 222 h 469"/>
                <a:gd name="T14" fmla="*/ 163 w 497"/>
                <a:gd name="T15" fmla="*/ 254 h 469"/>
                <a:gd name="T16" fmla="*/ 197 w 497"/>
                <a:gd name="T17" fmla="*/ 284 h 469"/>
                <a:gd name="T18" fmla="*/ 232 w 497"/>
                <a:gd name="T19" fmla="*/ 313 h 469"/>
                <a:gd name="T20" fmla="*/ 269 w 497"/>
                <a:gd name="T21" fmla="*/ 339 h 469"/>
                <a:gd name="T22" fmla="*/ 307 w 497"/>
                <a:gd name="T23" fmla="*/ 364 h 469"/>
                <a:gd name="T24" fmla="*/ 345 w 497"/>
                <a:gd name="T25" fmla="*/ 389 h 469"/>
                <a:gd name="T26" fmla="*/ 383 w 497"/>
                <a:gd name="T27" fmla="*/ 412 h 469"/>
                <a:gd name="T28" fmla="*/ 421 w 497"/>
                <a:gd name="T29" fmla="*/ 432 h 469"/>
                <a:gd name="T30" fmla="*/ 459 w 497"/>
                <a:gd name="T31" fmla="*/ 452 h 469"/>
                <a:gd name="T32" fmla="*/ 496 w 497"/>
                <a:gd name="T33" fmla="*/ 469 h 469"/>
                <a:gd name="T34" fmla="*/ 497 w 497"/>
                <a:gd name="T35" fmla="*/ 468 h 469"/>
                <a:gd name="T36" fmla="*/ 496 w 497"/>
                <a:gd name="T37" fmla="*/ 465 h 469"/>
                <a:gd name="T38" fmla="*/ 493 w 497"/>
                <a:gd name="T39" fmla="*/ 461 h 469"/>
                <a:gd name="T40" fmla="*/ 491 w 497"/>
                <a:gd name="T41" fmla="*/ 459 h 469"/>
                <a:gd name="T42" fmla="*/ 455 w 497"/>
                <a:gd name="T43" fmla="*/ 439 h 469"/>
                <a:gd name="T44" fmla="*/ 420 w 497"/>
                <a:gd name="T45" fmla="*/ 420 h 469"/>
                <a:gd name="T46" fmla="*/ 383 w 497"/>
                <a:gd name="T47" fmla="*/ 398 h 469"/>
                <a:gd name="T48" fmla="*/ 346 w 497"/>
                <a:gd name="T49" fmla="*/ 376 h 469"/>
                <a:gd name="T50" fmla="*/ 309 w 497"/>
                <a:gd name="T51" fmla="*/ 353 h 469"/>
                <a:gd name="T52" fmla="*/ 272 w 497"/>
                <a:gd name="T53" fmla="*/ 329 h 469"/>
                <a:gd name="T54" fmla="*/ 238 w 497"/>
                <a:gd name="T55" fmla="*/ 303 h 469"/>
                <a:gd name="T56" fmla="*/ 203 w 497"/>
                <a:gd name="T57" fmla="*/ 277 h 469"/>
                <a:gd name="T58" fmla="*/ 170 w 497"/>
                <a:gd name="T59" fmla="*/ 249 h 469"/>
                <a:gd name="T60" fmla="*/ 138 w 497"/>
                <a:gd name="T61" fmla="*/ 219 h 469"/>
                <a:gd name="T62" fmla="*/ 110 w 497"/>
                <a:gd name="T63" fmla="*/ 188 h 469"/>
                <a:gd name="T64" fmla="*/ 83 w 497"/>
                <a:gd name="T65" fmla="*/ 156 h 469"/>
                <a:gd name="T66" fmla="*/ 59 w 497"/>
                <a:gd name="T67" fmla="*/ 121 h 469"/>
                <a:gd name="T68" fmla="*/ 38 w 497"/>
                <a:gd name="T69" fmla="*/ 84 h 469"/>
                <a:gd name="T70" fmla="*/ 21 w 497"/>
                <a:gd name="T71" fmla="*/ 46 h 469"/>
                <a:gd name="T72" fmla="*/ 7 w 497"/>
                <a:gd name="T73" fmla="*/ 6 h 469"/>
                <a:gd name="T74" fmla="*/ 6 w 497"/>
                <a:gd name="T75" fmla="*/ 5 h 469"/>
                <a:gd name="T76" fmla="*/ 2 w 497"/>
                <a:gd name="T77" fmla="*/ 1 h 469"/>
                <a:gd name="T78" fmla="*/ 0 w 497"/>
                <a:gd name="T79" fmla="*/ 0 h 469"/>
                <a:gd name="T80" fmla="*/ 0 w 497"/>
                <a:gd name="T81" fmla="*/ 0 h 469"/>
                <a:gd name="T82" fmla="*/ 0 w 497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7" h="469">
                  <a:moveTo>
                    <a:pt x="0" y="0"/>
                  </a:moveTo>
                  <a:lnTo>
                    <a:pt x="13" y="41"/>
                  </a:lnTo>
                  <a:lnTo>
                    <a:pt x="30" y="80"/>
                  </a:lnTo>
                  <a:lnTo>
                    <a:pt x="51" y="118"/>
                  </a:lnTo>
                  <a:lnTo>
                    <a:pt x="75" y="154"/>
                  </a:lnTo>
                  <a:lnTo>
                    <a:pt x="102" y="189"/>
                  </a:lnTo>
                  <a:lnTo>
                    <a:pt x="132" y="222"/>
                  </a:lnTo>
                  <a:lnTo>
                    <a:pt x="163" y="254"/>
                  </a:lnTo>
                  <a:lnTo>
                    <a:pt x="197" y="284"/>
                  </a:lnTo>
                  <a:lnTo>
                    <a:pt x="232" y="313"/>
                  </a:lnTo>
                  <a:lnTo>
                    <a:pt x="269" y="339"/>
                  </a:lnTo>
                  <a:lnTo>
                    <a:pt x="307" y="364"/>
                  </a:lnTo>
                  <a:lnTo>
                    <a:pt x="345" y="389"/>
                  </a:lnTo>
                  <a:lnTo>
                    <a:pt x="383" y="412"/>
                  </a:lnTo>
                  <a:lnTo>
                    <a:pt x="421" y="432"/>
                  </a:lnTo>
                  <a:lnTo>
                    <a:pt x="459" y="452"/>
                  </a:lnTo>
                  <a:lnTo>
                    <a:pt x="496" y="469"/>
                  </a:lnTo>
                  <a:lnTo>
                    <a:pt x="497" y="468"/>
                  </a:lnTo>
                  <a:lnTo>
                    <a:pt x="496" y="465"/>
                  </a:lnTo>
                  <a:lnTo>
                    <a:pt x="493" y="461"/>
                  </a:lnTo>
                  <a:lnTo>
                    <a:pt x="491" y="459"/>
                  </a:lnTo>
                  <a:lnTo>
                    <a:pt x="455" y="439"/>
                  </a:lnTo>
                  <a:lnTo>
                    <a:pt x="420" y="420"/>
                  </a:lnTo>
                  <a:lnTo>
                    <a:pt x="383" y="398"/>
                  </a:lnTo>
                  <a:lnTo>
                    <a:pt x="346" y="376"/>
                  </a:lnTo>
                  <a:lnTo>
                    <a:pt x="309" y="353"/>
                  </a:lnTo>
                  <a:lnTo>
                    <a:pt x="272" y="329"/>
                  </a:lnTo>
                  <a:lnTo>
                    <a:pt x="238" y="303"/>
                  </a:lnTo>
                  <a:lnTo>
                    <a:pt x="203" y="277"/>
                  </a:lnTo>
                  <a:lnTo>
                    <a:pt x="170" y="249"/>
                  </a:lnTo>
                  <a:lnTo>
                    <a:pt x="138" y="219"/>
                  </a:lnTo>
                  <a:lnTo>
                    <a:pt x="110" y="188"/>
                  </a:lnTo>
                  <a:lnTo>
                    <a:pt x="83" y="156"/>
                  </a:lnTo>
                  <a:lnTo>
                    <a:pt x="59" y="121"/>
                  </a:lnTo>
                  <a:lnTo>
                    <a:pt x="38" y="84"/>
                  </a:lnTo>
                  <a:lnTo>
                    <a:pt x="21" y="46"/>
                  </a:lnTo>
                  <a:lnTo>
                    <a:pt x="7" y="6"/>
                  </a:lnTo>
                  <a:lnTo>
                    <a:pt x="6" y="5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99"/>
            <p:cNvSpPr>
              <a:spLocks/>
            </p:cNvSpPr>
            <p:nvPr/>
          </p:nvSpPr>
          <p:spPr bwMode="auto">
            <a:xfrm>
              <a:off x="4946650" y="1851025"/>
              <a:ext cx="252412" cy="192088"/>
            </a:xfrm>
            <a:custGeom>
              <a:avLst/>
              <a:gdLst>
                <a:gd name="T0" fmla="*/ 2 w 320"/>
                <a:gd name="T1" fmla="*/ 4 h 243"/>
                <a:gd name="T2" fmla="*/ 18 w 320"/>
                <a:gd name="T3" fmla="*/ 24 h 243"/>
                <a:gd name="T4" fmla="*/ 35 w 320"/>
                <a:gd name="T5" fmla="*/ 42 h 243"/>
                <a:gd name="T6" fmla="*/ 51 w 320"/>
                <a:gd name="T7" fmla="*/ 61 h 243"/>
                <a:gd name="T8" fmla="*/ 70 w 320"/>
                <a:gd name="T9" fmla="*/ 79 h 243"/>
                <a:gd name="T10" fmla="*/ 87 w 320"/>
                <a:gd name="T11" fmla="*/ 97 h 243"/>
                <a:gd name="T12" fmla="*/ 105 w 320"/>
                <a:gd name="T13" fmla="*/ 114 h 243"/>
                <a:gd name="T14" fmla="*/ 125 w 320"/>
                <a:gd name="T15" fmla="*/ 130 h 243"/>
                <a:gd name="T16" fmla="*/ 145 w 320"/>
                <a:gd name="T17" fmla="*/ 145 h 243"/>
                <a:gd name="T18" fmla="*/ 164 w 320"/>
                <a:gd name="T19" fmla="*/ 160 h 243"/>
                <a:gd name="T20" fmla="*/ 185 w 320"/>
                <a:gd name="T21" fmla="*/ 174 h 243"/>
                <a:gd name="T22" fmla="*/ 206 w 320"/>
                <a:gd name="T23" fmla="*/ 188 h 243"/>
                <a:gd name="T24" fmla="*/ 227 w 320"/>
                <a:gd name="T25" fmla="*/ 200 h 243"/>
                <a:gd name="T26" fmla="*/ 249 w 320"/>
                <a:gd name="T27" fmla="*/ 212 h 243"/>
                <a:gd name="T28" fmla="*/ 271 w 320"/>
                <a:gd name="T29" fmla="*/ 223 h 243"/>
                <a:gd name="T30" fmla="*/ 294 w 320"/>
                <a:gd name="T31" fmla="*/ 234 h 243"/>
                <a:gd name="T32" fmla="*/ 318 w 320"/>
                <a:gd name="T33" fmla="*/ 243 h 243"/>
                <a:gd name="T34" fmla="*/ 320 w 320"/>
                <a:gd name="T35" fmla="*/ 242 h 243"/>
                <a:gd name="T36" fmla="*/ 318 w 320"/>
                <a:gd name="T37" fmla="*/ 240 h 243"/>
                <a:gd name="T38" fmla="*/ 316 w 320"/>
                <a:gd name="T39" fmla="*/ 236 h 243"/>
                <a:gd name="T40" fmla="*/ 314 w 320"/>
                <a:gd name="T41" fmla="*/ 234 h 243"/>
                <a:gd name="T42" fmla="*/ 291 w 320"/>
                <a:gd name="T43" fmla="*/ 223 h 243"/>
                <a:gd name="T44" fmla="*/ 269 w 320"/>
                <a:gd name="T45" fmla="*/ 213 h 243"/>
                <a:gd name="T46" fmla="*/ 247 w 320"/>
                <a:gd name="T47" fmla="*/ 201 h 243"/>
                <a:gd name="T48" fmla="*/ 226 w 320"/>
                <a:gd name="T49" fmla="*/ 190 h 243"/>
                <a:gd name="T50" fmla="*/ 206 w 320"/>
                <a:gd name="T51" fmla="*/ 177 h 243"/>
                <a:gd name="T52" fmla="*/ 185 w 320"/>
                <a:gd name="T53" fmla="*/ 165 h 243"/>
                <a:gd name="T54" fmla="*/ 164 w 320"/>
                <a:gd name="T55" fmla="*/ 151 h 243"/>
                <a:gd name="T56" fmla="*/ 146 w 320"/>
                <a:gd name="T57" fmla="*/ 137 h 243"/>
                <a:gd name="T58" fmla="*/ 126 w 320"/>
                <a:gd name="T59" fmla="*/ 122 h 243"/>
                <a:gd name="T60" fmla="*/ 108 w 320"/>
                <a:gd name="T61" fmla="*/ 107 h 243"/>
                <a:gd name="T62" fmla="*/ 89 w 320"/>
                <a:gd name="T63" fmla="*/ 91 h 243"/>
                <a:gd name="T64" fmla="*/ 71 w 320"/>
                <a:gd name="T65" fmla="*/ 74 h 243"/>
                <a:gd name="T66" fmla="*/ 53 w 320"/>
                <a:gd name="T67" fmla="*/ 57 h 243"/>
                <a:gd name="T68" fmla="*/ 36 w 320"/>
                <a:gd name="T69" fmla="*/ 39 h 243"/>
                <a:gd name="T70" fmla="*/ 20 w 320"/>
                <a:gd name="T71" fmla="*/ 21 h 243"/>
                <a:gd name="T72" fmla="*/ 4 w 320"/>
                <a:gd name="T73" fmla="*/ 2 h 243"/>
                <a:gd name="T74" fmla="*/ 2 w 320"/>
                <a:gd name="T75" fmla="*/ 0 h 243"/>
                <a:gd name="T76" fmla="*/ 0 w 320"/>
                <a:gd name="T77" fmla="*/ 0 h 243"/>
                <a:gd name="T78" fmla="*/ 0 w 320"/>
                <a:gd name="T79" fmla="*/ 2 h 243"/>
                <a:gd name="T80" fmla="*/ 2 w 320"/>
                <a:gd name="T81" fmla="*/ 4 h 243"/>
                <a:gd name="T82" fmla="*/ 2 w 320"/>
                <a:gd name="T83" fmla="*/ 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0" h="243">
                  <a:moveTo>
                    <a:pt x="2" y="4"/>
                  </a:moveTo>
                  <a:lnTo>
                    <a:pt x="18" y="24"/>
                  </a:lnTo>
                  <a:lnTo>
                    <a:pt x="35" y="42"/>
                  </a:lnTo>
                  <a:lnTo>
                    <a:pt x="51" y="61"/>
                  </a:lnTo>
                  <a:lnTo>
                    <a:pt x="70" y="79"/>
                  </a:lnTo>
                  <a:lnTo>
                    <a:pt x="87" y="97"/>
                  </a:lnTo>
                  <a:lnTo>
                    <a:pt x="105" y="114"/>
                  </a:lnTo>
                  <a:lnTo>
                    <a:pt x="125" y="130"/>
                  </a:lnTo>
                  <a:lnTo>
                    <a:pt x="145" y="145"/>
                  </a:lnTo>
                  <a:lnTo>
                    <a:pt x="164" y="160"/>
                  </a:lnTo>
                  <a:lnTo>
                    <a:pt x="185" y="174"/>
                  </a:lnTo>
                  <a:lnTo>
                    <a:pt x="206" y="188"/>
                  </a:lnTo>
                  <a:lnTo>
                    <a:pt x="227" y="200"/>
                  </a:lnTo>
                  <a:lnTo>
                    <a:pt x="249" y="212"/>
                  </a:lnTo>
                  <a:lnTo>
                    <a:pt x="271" y="223"/>
                  </a:lnTo>
                  <a:lnTo>
                    <a:pt x="294" y="234"/>
                  </a:lnTo>
                  <a:lnTo>
                    <a:pt x="318" y="243"/>
                  </a:lnTo>
                  <a:lnTo>
                    <a:pt x="320" y="242"/>
                  </a:lnTo>
                  <a:lnTo>
                    <a:pt x="318" y="240"/>
                  </a:lnTo>
                  <a:lnTo>
                    <a:pt x="316" y="236"/>
                  </a:lnTo>
                  <a:lnTo>
                    <a:pt x="314" y="234"/>
                  </a:lnTo>
                  <a:lnTo>
                    <a:pt x="291" y="223"/>
                  </a:lnTo>
                  <a:lnTo>
                    <a:pt x="269" y="213"/>
                  </a:lnTo>
                  <a:lnTo>
                    <a:pt x="247" y="201"/>
                  </a:lnTo>
                  <a:lnTo>
                    <a:pt x="226" y="190"/>
                  </a:lnTo>
                  <a:lnTo>
                    <a:pt x="206" y="177"/>
                  </a:lnTo>
                  <a:lnTo>
                    <a:pt x="185" y="165"/>
                  </a:lnTo>
                  <a:lnTo>
                    <a:pt x="164" y="151"/>
                  </a:lnTo>
                  <a:lnTo>
                    <a:pt x="146" y="137"/>
                  </a:lnTo>
                  <a:lnTo>
                    <a:pt x="126" y="122"/>
                  </a:lnTo>
                  <a:lnTo>
                    <a:pt x="108" y="107"/>
                  </a:lnTo>
                  <a:lnTo>
                    <a:pt x="89" y="91"/>
                  </a:lnTo>
                  <a:lnTo>
                    <a:pt x="71" y="74"/>
                  </a:lnTo>
                  <a:lnTo>
                    <a:pt x="53" y="57"/>
                  </a:lnTo>
                  <a:lnTo>
                    <a:pt x="36" y="39"/>
                  </a:lnTo>
                  <a:lnTo>
                    <a:pt x="20" y="21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100"/>
            <p:cNvSpPr>
              <a:spLocks/>
            </p:cNvSpPr>
            <p:nvPr/>
          </p:nvSpPr>
          <p:spPr bwMode="auto">
            <a:xfrm>
              <a:off x="5932488" y="1665288"/>
              <a:ext cx="392112" cy="358775"/>
            </a:xfrm>
            <a:custGeom>
              <a:avLst/>
              <a:gdLst>
                <a:gd name="T0" fmla="*/ 5 w 495"/>
                <a:gd name="T1" fmla="*/ 452 h 452"/>
                <a:gd name="T2" fmla="*/ 49 w 495"/>
                <a:gd name="T3" fmla="*/ 447 h 452"/>
                <a:gd name="T4" fmla="*/ 91 w 495"/>
                <a:gd name="T5" fmla="*/ 438 h 452"/>
                <a:gd name="T6" fmla="*/ 133 w 495"/>
                <a:gd name="T7" fmla="*/ 424 h 452"/>
                <a:gd name="T8" fmla="*/ 172 w 495"/>
                <a:gd name="T9" fmla="*/ 407 h 452"/>
                <a:gd name="T10" fmla="*/ 210 w 495"/>
                <a:gd name="T11" fmla="*/ 386 h 452"/>
                <a:gd name="T12" fmla="*/ 247 w 495"/>
                <a:gd name="T13" fmla="*/ 361 h 452"/>
                <a:gd name="T14" fmla="*/ 280 w 495"/>
                <a:gd name="T15" fmla="*/ 333 h 452"/>
                <a:gd name="T16" fmla="*/ 313 w 495"/>
                <a:gd name="T17" fmla="*/ 303 h 452"/>
                <a:gd name="T18" fmla="*/ 344 w 495"/>
                <a:gd name="T19" fmla="*/ 271 h 452"/>
                <a:gd name="T20" fmla="*/ 371 w 495"/>
                <a:gd name="T21" fmla="*/ 236 h 452"/>
                <a:gd name="T22" fmla="*/ 398 w 495"/>
                <a:gd name="T23" fmla="*/ 200 h 452"/>
                <a:gd name="T24" fmla="*/ 422 w 495"/>
                <a:gd name="T25" fmla="*/ 162 h 452"/>
                <a:gd name="T26" fmla="*/ 444 w 495"/>
                <a:gd name="T27" fmla="*/ 123 h 452"/>
                <a:gd name="T28" fmla="*/ 462 w 495"/>
                <a:gd name="T29" fmla="*/ 84 h 452"/>
                <a:gd name="T30" fmla="*/ 480 w 495"/>
                <a:gd name="T31" fmla="*/ 45 h 452"/>
                <a:gd name="T32" fmla="*/ 495 w 495"/>
                <a:gd name="T33" fmla="*/ 5 h 452"/>
                <a:gd name="T34" fmla="*/ 495 w 495"/>
                <a:gd name="T35" fmla="*/ 3 h 452"/>
                <a:gd name="T36" fmla="*/ 494 w 495"/>
                <a:gd name="T37" fmla="*/ 2 h 452"/>
                <a:gd name="T38" fmla="*/ 491 w 495"/>
                <a:gd name="T39" fmla="*/ 0 h 452"/>
                <a:gd name="T40" fmla="*/ 491 w 495"/>
                <a:gd name="T41" fmla="*/ 0 h 452"/>
                <a:gd name="T42" fmla="*/ 475 w 495"/>
                <a:gd name="T43" fmla="*/ 39 h 452"/>
                <a:gd name="T44" fmla="*/ 458 w 495"/>
                <a:gd name="T45" fmla="*/ 78 h 452"/>
                <a:gd name="T46" fmla="*/ 437 w 495"/>
                <a:gd name="T47" fmla="*/ 116 h 452"/>
                <a:gd name="T48" fmla="*/ 415 w 495"/>
                <a:gd name="T49" fmla="*/ 155 h 452"/>
                <a:gd name="T50" fmla="*/ 391 w 495"/>
                <a:gd name="T51" fmla="*/ 192 h 452"/>
                <a:gd name="T52" fmla="*/ 365 w 495"/>
                <a:gd name="T53" fmla="*/ 228 h 452"/>
                <a:gd name="T54" fmla="*/ 337 w 495"/>
                <a:gd name="T55" fmla="*/ 263 h 452"/>
                <a:gd name="T56" fmla="*/ 307 w 495"/>
                <a:gd name="T57" fmla="*/ 295 h 452"/>
                <a:gd name="T58" fmla="*/ 275 w 495"/>
                <a:gd name="T59" fmla="*/ 325 h 452"/>
                <a:gd name="T60" fmla="*/ 241 w 495"/>
                <a:gd name="T61" fmla="*/ 353 h 452"/>
                <a:gd name="T62" fmla="*/ 206 w 495"/>
                <a:gd name="T63" fmla="*/ 377 h 452"/>
                <a:gd name="T64" fmla="*/ 168 w 495"/>
                <a:gd name="T65" fmla="*/ 399 h 452"/>
                <a:gd name="T66" fmla="*/ 128 w 495"/>
                <a:gd name="T67" fmla="*/ 416 h 452"/>
                <a:gd name="T68" fmla="*/ 88 w 495"/>
                <a:gd name="T69" fmla="*/ 430 h 452"/>
                <a:gd name="T70" fmla="*/ 45 w 495"/>
                <a:gd name="T71" fmla="*/ 440 h 452"/>
                <a:gd name="T72" fmla="*/ 2 w 495"/>
                <a:gd name="T73" fmla="*/ 445 h 452"/>
                <a:gd name="T74" fmla="*/ 0 w 495"/>
                <a:gd name="T75" fmla="*/ 446 h 452"/>
                <a:gd name="T76" fmla="*/ 2 w 495"/>
                <a:gd name="T77" fmla="*/ 448 h 452"/>
                <a:gd name="T78" fmla="*/ 3 w 495"/>
                <a:gd name="T79" fmla="*/ 450 h 452"/>
                <a:gd name="T80" fmla="*/ 5 w 495"/>
                <a:gd name="T81" fmla="*/ 452 h 452"/>
                <a:gd name="T82" fmla="*/ 5 w 495"/>
                <a:gd name="T8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5" h="452">
                  <a:moveTo>
                    <a:pt x="5" y="452"/>
                  </a:moveTo>
                  <a:lnTo>
                    <a:pt x="49" y="447"/>
                  </a:lnTo>
                  <a:lnTo>
                    <a:pt x="91" y="438"/>
                  </a:lnTo>
                  <a:lnTo>
                    <a:pt x="133" y="424"/>
                  </a:lnTo>
                  <a:lnTo>
                    <a:pt x="172" y="407"/>
                  </a:lnTo>
                  <a:lnTo>
                    <a:pt x="210" y="386"/>
                  </a:lnTo>
                  <a:lnTo>
                    <a:pt x="247" y="361"/>
                  </a:lnTo>
                  <a:lnTo>
                    <a:pt x="280" y="333"/>
                  </a:lnTo>
                  <a:lnTo>
                    <a:pt x="313" y="303"/>
                  </a:lnTo>
                  <a:lnTo>
                    <a:pt x="344" y="271"/>
                  </a:lnTo>
                  <a:lnTo>
                    <a:pt x="371" y="236"/>
                  </a:lnTo>
                  <a:lnTo>
                    <a:pt x="398" y="200"/>
                  </a:lnTo>
                  <a:lnTo>
                    <a:pt x="422" y="162"/>
                  </a:lnTo>
                  <a:lnTo>
                    <a:pt x="444" y="123"/>
                  </a:lnTo>
                  <a:lnTo>
                    <a:pt x="462" y="84"/>
                  </a:lnTo>
                  <a:lnTo>
                    <a:pt x="480" y="45"/>
                  </a:lnTo>
                  <a:lnTo>
                    <a:pt x="495" y="5"/>
                  </a:lnTo>
                  <a:lnTo>
                    <a:pt x="495" y="3"/>
                  </a:lnTo>
                  <a:lnTo>
                    <a:pt x="494" y="2"/>
                  </a:lnTo>
                  <a:lnTo>
                    <a:pt x="491" y="0"/>
                  </a:lnTo>
                  <a:lnTo>
                    <a:pt x="491" y="0"/>
                  </a:lnTo>
                  <a:lnTo>
                    <a:pt x="475" y="39"/>
                  </a:lnTo>
                  <a:lnTo>
                    <a:pt x="458" y="78"/>
                  </a:lnTo>
                  <a:lnTo>
                    <a:pt x="437" y="116"/>
                  </a:lnTo>
                  <a:lnTo>
                    <a:pt x="415" y="155"/>
                  </a:lnTo>
                  <a:lnTo>
                    <a:pt x="391" y="192"/>
                  </a:lnTo>
                  <a:lnTo>
                    <a:pt x="365" y="228"/>
                  </a:lnTo>
                  <a:lnTo>
                    <a:pt x="337" y="263"/>
                  </a:lnTo>
                  <a:lnTo>
                    <a:pt x="307" y="295"/>
                  </a:lnTo>
                  <a:lnTo>
                    <a:pt x="275" y="325"/>
                  </a:lnTo>
                  <a:lnTo>
                    <a:pt x="241" y="353"/>
                  </a:lnTo>
                  <a:lnTo>
                    <a:pt x="206" y="377"/>
                  </a:lnTo>
                  <a:lnTo>
                    <a:pt x="168" y="399"/>
                  </a:lnTo>
                  <a:lnTo>
                    <a:pt x="128" y="416"/>
                  </a:lnTo>
                  <a:lnTo>
                    <a:pt x="88" y="430"/>
                  </a:lnTo>
                  <a:lnTo>
                    <a:pt x="45" y="440"/>
                  </a:lnTo>
                  <a:lnTo>
                    <a:pt x="2" y="445"/>
                  </a:lnTo>
                  <a:lnTo>
                    <a:pt x="0" y="446"/>
                  </a:lnTo>
                  <a:lnTo>
                    <a:pt x="2" y="448"/>
                  </a:lnTo>
                  <a:lnTo>
                    <a:pt x="3" y="450"/>
                  </a:lnTo>
                  <a:lnTo>
                    <a:pt x="5" y="452"/>
                  </a:lnTo>
                  <a:lnTo>
                    <a:pt x="5" y="4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101"/>
            <p:cNvSpPr>
              <a:spLocks/>
            </p:cNvSpPr>
            <p:nvPr/>
          </p:nvSpPr>
          <p:spPr bwMode="auto">
            <a:xfrm>
              <a:off x="6013450" y="1901825"/>
              <a:ext cx="209550" cy="130175"/>
            </a:xfrm>
            <a:custGeom>
              <a:avLst/>
              <a:gdLst>
                <a:gd name="T0" fmla="*/ 6 w 265"/>
                <a:gd name="T1" fmla="*/ 165 h 165"/>
                <a:gd name="T2" fmla="*/ 24 w 265"/>
                <a:gd name="T3" fmla="*/ 160 h 165"/>
                <a:gd name="T4" fmla="*/ 43 w 265"/>
                <a:gd name="T5" fmla="*/ 155 h 165"/>
                <a:gd name="T6" fmla="*/ 61 w 265"/>
                <a:gd name="T7" fmla="*/ 149 h 165"/>
                <a:gd name="T8" fmla="*/ 79 w 265"/>
                <a:gd name="T9" fmla="*/ 142 h 165"/>
                <a:gd name="T10" fmla="*/ 97 w 265"/>
                <a:gd name="T11" fmla="*/ 135 h 165"/>
                <a:gd name="T12" fmla="*/ 114 w 265"/>
                <a:gd name="T13" fmla="*/ 126 h 165"/>
                <a:gd name="T14" fmla="*/ 131 w 265"/>
                <a:gd name="T15" fmla="*/ 118 h 165"/>
                <a:gd name="T16" fmla="*/ 149 w 265"/>
                <a:gd name="T17" fmla="*/ 107 h 165"/>
                <a:gd name="T18" fmla="*/ 165 w 265"/>
                <a:gd name="T19" fmla="*/ 97 h 165"/>
                <a:gd name="T20" fmla="*/ 181 w 265"/>
                <a:gd name="T21" fmla="*/ 87 h 165"/>
                <a:gd name="T22" fmla="*/ 196 w 265"/>
                <a:gd name="T23" fmla="*/ 75 h 165"/>
                <a:gd name="T24" fmla="*/ 211 w 265"/>
                <a:gd name="T25" fmla="*/ 62 h 165"/>
                <a:gd name="T26" fmla="*/ 226 w 265"/>
                <a:gd name="T27" fmla="*/ 50 h 165"/>
                <a:gd name="T28" fmla="*/ 240 w 265"/>
                <a:gd name="T29" fmla="*/ 36 h 165"/>
                <a:gd name="T30" fmla="*/ 252 w 265"/>
                <a:gd name="T31" fmla="*/ 22 h 165"/>
                <a:gd name="T32" fmla="*/ 265 w 265"/>
                <a:gd name="T33" fmla="*/ 7 h 165"/>
                <a:gd name="T34" fmla="*/ 265 w 265"/>
                <a:gd name="T35" fmla="*/ 5 h 165"/>
                <a:gd name="T36" fmla="*/ 263 w 265"/>
                <a:gd name="T37" fmla="*/ 3 h 165"/>
                <a:gd name="T38" fmla="*/ 260 w 265"/>
                <a:gd name="T39" fmla="*/ 0 h 165"/>
                <a:gd name="T40" fmla="*/ 259 w 265"/>
                <a:gd name="T41" fmla="*/ 0 h 165"/>
                <a:gd name="T42" fmla="*/ 245 w 265"/>
                <a:gd name="T43" fmla="*/ 14 h 165"/>
                <a:gd name="T44" fmla="*/ 232 w 265"/>
                <a:gd name="T45" fmla="*/ 28 h 165"/>
                <a:gd name="T46" fmla="*/ 218 w 265"/>
                <a:gd name="T47" fmla="*/ 41 h 165"/>
                <a:gd name="T48" fmla="*/ 203 w 265"/>
                <a:gd name="T49" fmla="*/ 53 h 165"/>
                <a:gd name="T50" fmla="*/ 188 w 265"/>
                <a:gd name="T51" fmla="*/ 65 h 165"/>
                <a:gd name="T52" fmla="*/ 173 w 265"/>
                <a:gd name="T53" fmla="*/ 76 h 165"/>
                <a:gd name="T54" fmla="*/ 157 w 265"/>
                <a:gd name="T55" fmla="*/ 88 h 165"/>
                <a:gd name="T56" fmla="*/ 142 w 265"/>
                <a:gd name="T57" fmla="*/ 97 h 165"/>
                <a:gd name="T58" fmla="*/ 124 w 265"/>
                <a:gd name="T59" fmla="*/ 107 h 165"/>
                <a:gd name="T60" fmla="*/ 108 w 265"/>
                <a:gd name="T61" fmla="*/ 117 h 165"/>
                <a:gd name="T62" fmla="*/ 91 w 265"/>
                <a:gd name="T63" fmla="*/ 125 h 165"/>
                <a:gd name="T64" fmla="*/ 74 w 265"/>
                <a:gd name="T65" fmla="*/ 133 h 165"/>
                <a:gd name="T66" fmla="*/ 56 w 265"/>
                <a:gd name="T67" fmla="*/ 140 h 165"/>
                <a:gd name="T68" fmla="*/ 38 w 265"/>
                <a:gd name="T69" fmla="*/ 147 h 165"/>
                <a:gd name="T70" fmla="*/ 20 w 265"/>
                <a:gd name="T71" fmla="*/ 152 h 165"/>
                <a:gd name="T72" fmla="*/ 0 w 265"/>
                <a:gd name="T73" fmla="*/ 157 h 165"/>
                <a:gd name="T74" fmla="*/ 0 w 265"/>
                <a:gd name="T75" fmla="*/ 158 h 165"/>
                <a:gd name="T76" fmla="*/ 1 w 265"/>
                <a:gd name="T77" fmla="*/ 160 h 165"/>
                <a:gd name="T78" fmla="*/ 3 w 265"/>
                <a:gd name="T79" fmla="*/ 164 h 165"/>
                <a:gd name="T80" fmla="*/ 6 w 265"/>
                <a:gd name="T81" fmla="*/ 165 h 165"/>
                <a:gd name="T82" fmla="*/ 6 w 265"/>
                <a:gd name="T8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5" h="165">
                  <a:moveTo>
                    <a:pt x="6" y="165"/>
                  </a:moveTo>
                  <a:lnTo>
                    <a:pt x="24" y="160"/>
                  </a:lnTo>
                  <a:lnTo>
                    <a:pt x="43" y="155"/>
                  </a:lnTo>
                  <a:lnTo>
                    <a:pt x="61" y="149"/>
                  </a:lnTo>
                  <a:lnTo>
                    <a:pt x="79" y="142"/>
                  </a:lnTo>
                  <a:lnTo>
                    <a:pt x="97" y="135"/>
                  </a:lnTo>
                  <a:lnTo>
                    <a:pt x="114" y="126"/>
                  </a:lnTo>
                  <a:lnTo>
                    <a:pt x="131" y="118"/>
                  </a:lnTo>
                  <a:lnTo>
                    <a:pt x="149" y="107"/>
                  </a:lnTo>
                  <a:lnTo>
                    <a:pt x="165" y="97"/>
                  </a:lnTo>
                  <a:lnTo>
                    <a:pt x="181" y="87"/>
                  </a:lnTo>
                  <a:lnTo>
                    <a:pt x="196" y="75"/>
                  </a:lnTo>
                  <a:lnTo>
                    <a:pt x="211" y="62"/>
                  </a:lnTo>
                  <a:lnTo>
                    <a:pt x="226" y="50"/>
                  </a:lnTo>
                  <a:lnTo>
                    <a:pt x="240" y="36"/>
                  </a:lnTo>
                  <a:lnTo>
                    <a:pt x="252" y="22"/>
                  </a:lnTo>
                  <a:lnTo>
                    <a:pt x="265" y="7"/>
                  </a:lnTo>
                  <a:lnTo>
                    <a:pt x="265" y="5"/>
                  </a:lnTo>
                  <a:lnTo>
                    <a:pt x="263" y="3"/>
                  </a:lnTo>
                  <a:lnTo>
                    <a:pt x="260" y="0"/>
                  </a:lnTo>
                  <a:lnTo>
                    <a:pt x="259" y="0"/>
                  </a:lnTo>
                  <a:lnTo>
                    <a:pt x="245" y="14"/>
                  </a:lnTo>
                  <a:lnTo>
                    <a:pt x="232" y="28"/>
                  </a:lnTo>
                  <a:lnTo>
                    <a:pt x="218" y="41"/>
                  </a:lnTo>
                  <a:lnTo>
                    <a:pt x="203" y="53"/>
                  </a:lnTo>
                  <a:lnTo>
                    <a:pt x="188" y="65"/>
                  </a:lnTo>
                  <a:lnTo>
                    <a:pt x="173" y="76"/>
                  </a:lnTo>
                  <a:lnTo>
                    <a:pt x="157" y="88"/>
                  </a:lnTo>
                  <a:lnTo>
                    <a:pt x="142" y="97"/>
                  </a:lnTo>
                  <a:lnTo>
                    <a:pt x="124" y="107"/>
                  </a:lnTo>
                  <a:lnTo>
                    <a:pt x="108" y="117"/>
                  </a:lnTo>
                  <a:lnTo>
                    <a:pt x="91" y="125"/>
                  </a:lnTo>
                  <a:lnTo>
                    <a:pt x="74" y="133"/>
                  </a:lnTo>
                  <a:lnTo>
                    <a:pt x="56" y="140"/>
                  </a:lnTo>
                  <a:lnTo>
                    <a:pt x="38" y="147"/>
                  </a:lnTo>
                  <a:lnTo>
                    <a:pt x="20" y="152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3" y="164"/>
                  </a:lnTo>
                  <a:lnTo>
                    <a:pt x="6" y="165"/>
                  </a:lnTo>
                  <a:lnTo>
                    <a:pt x="6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102"/>
            <p:cNvSpPr>
              <a:spLocks/>
            </p:cNvSpPr>
            <p:nvPr/>
          </p:nvSpPr>
          <p:spPr bwMode="auto">
            <a:xfrm>
              <a:off x="5645150" y="630238"/>
              <a:ext cx="433387" cy="68263"/>
            </a:xfrm>
            <a:custGeom>
              <a:avLst/>
              <a:gdLst>
                <a:gd name="T0" fmla="*/ 4 w 547"/>
                <a:gd name="T1" fmla="*/ 37 h 85"/>
                <a:gd name="T2" fmla="*/ 39 w 547"/>
                <a:gd name="T3" fmla="*/ 30 h 85"/>
                <a:gd name="T4" fmla="*/ 73 w 547"/>
                <a:gd name="T5" fmla="*/ 23 h 85"/>
                <a:gd name="T6" fmla="*/ 108 w 547"/>
                <a:gd name="T7" fmla="*/ 18 h 85"/>
                <a:gd name="T8" fmla="*/ 143 w 547"/>
                <a:gd name="T9" fmla="*/ 14 h 85"/>
                <a:gd name="T10" fmla="*/ 177 w 547"/>
                <a:gd name="T11" fmla="*/ 10 h 85"/>
                <a:gd name="T12" fmla="*/ 213 w 547"/>
                <a:gd name="T13" fmla="*/ 8 h 85"/>
                <a:gd name="T14" fmla="*/ 247 w 547"/>
                <a:gd name="T15" fmla="*/ 7 h 85"/>
                <a:gd name="T16" fmla="*/ 282 w 547"/>
                <a:gd name="T17" fmla="*/ 7 h 85"/>
                <a:gd name="T18" fmla="*/ 317 w 547"/>
                <a:gd name="T19" fmla="*/ 10 h 85"/>
                <a:gd name="T20" fmla="*/ 351 w 547"/>
                <a:gd name="T21" fmla="*/ 14 h 85"/>
                <a:gd name="T22" fmla="*/ 384 w 547"/>
                <a:gd name="T23" fmla="*/ 20 h 85"/>
                <a:gd name="T24" fmla="*/ 418 w 547"/>
                <a:gd name="T25" fmla="*/ 29 h 85"/>
                <a:gd name="T26" fmla="*/ 451 w 547"/>
                <a:gd name="T27" fmla="*/ 39 h 85"/>
                <a:gd name="T28" fmla="*/ 484 w 547"/>
                <a:gd name="T29" fmla="*/ 52 h 85"/>
                <a:gd name="T30" fmla="*/ 516 w 547"/>
                <a:gd name="T31" fmla="*/ 67 h 85"/>
                <a:gd name="T32" fmla="*/ 547 w 547"/>
                <a:gd name="T33" fmla="*/ 85 h 85"/>
                <a:gd name="T34" fmla="*/ 547 w 547"/>
                <a:gd name="T35" fmla="*/ 85 h 85"/>
                <a:gd name="T36" fmla="*/ 547 w 547"/>
                <a:gd name="T37" fmla="*/ 83 h 85"/>
                <a:gd name="T38" fmla="*/ 546 w 547"/>
                <a:gd name="T39" fmla="*/ 82 h 85"/>
                <a:gd name="T40" fmla="*/ 545 w 547"/>
                <a:gd name="T41" fmla="*/ 80 h 85"/>
                <a:gd name="T42" fmla="*/ 514 w 547"/>
                <a:gd name="T43" fmla="*/ 62 h 85"/>
                <a:gd name="T44" fmla="*/ 482 w 547"/>
                <a:gd name="T45" fmla="*/ 46 h 85"/>
                <a:gd name="T46" fmla="*/ 450 w 547"/>
                <a:gd name="T47" fmla="*/ 32 h 85"/>
                <a:gd name="T48" fmla="*/ 417 w 547"/>
                <a:gd name="T49" fmla="*/ 22 h 85"/>
                <a:gd name="T50" fmla="*/ 383 w 547"/>
                <a:gd name="T51" fmla="*/ 12 h 85"/>
                <a:gd name="T52" fmla="*/ 349 w 547"/>
                <a:gd name="T53" fmla="*/ 7 h 85"/>
                <a:gd name="T54" fmla="*/ 314 w 547"/>
                <a:gd name="T55" fmla="*/ 2 h 85"/>
                <a:gd name="T56" fmla="*/ 280 w 547"/>
                <a:gd name="T57" fmla="*/ 0 h 85"/>
                <a:gd name="T58" fmla="*/ 244 w 547"/>
                <a:gd name="T59" fmla="*/ 0 h 85"/>
                <a:gd name="T60" fmla="*/ 209 w 547"/>
                <a:gd name="T61" fmla="*/ 0 h 85"/>
                <a:gd name="T62" fmla="*/ 174 w 547"/>
                <a:gd name="T63" fmla="*/ 3 h 85"/>
                <a:gd name="T64" fmla="*/ 139 w 547"/>
                <a:gd name="T65" fmla="*/ 7 h 85"/>
                <a:gd name="T66" fmla="*/ 103 w 547"/>
                <a:gd name="T67" fmla="*/ 11 h 85"/>
                <a:gd name="T68" fmla="*/ 69 w 547"/>
                <a:gd name="T69" fmla="*/ 17 h 85"/>
                <a:gd name="T70" fmla="*/ 34 w 547"/>
                <a:gd name="T71" fmla="*/ 24 h 85"/>
                <a:gd name="T72" fmla="*/ 0 w 547"/>
                <a:gd name="T73" fmla="*/ 31 h 85"/>
                <a:gd name="T74" fmla="*/ 0 w 547"/>
                <a:gd name="T75" fmla="*/ 32 h 85"/>
                <a:gd name="T76" fmla="*/ 1 w 547"/>
                <a:gd name="T77" fmla="*/ 33 h 85"/>
                <a:gd name="T78" fmla="*/ 2 w 547"/>
                <a:gd name="T79" fmla="*/ 35 h 85"/>
                <a:gd name="T80" fmla="*/ 4 w 547"/>
                <a:gd name="T81" fmla="*/ 37 h 85"/>
                <a:gd name="T82" fmla="*/ 4 w 547"/>
                <a:gd name="T83" fmla="*/ 3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7" h="85">
                  <a:moveTo>
                    <a:pt x="4" y="37"/>
                  </a:moveTo>
                  <a:lnTo>
                    <a:pt x="39" y="30"/>
                  </a:lnTo>
                  <a:lnTo>
                    <a:pt x="73" y="23"/>
                  </a:lnTo>
                  <a:lnTo>
                    <a:pt x="108" y="18"/>
                  </a:lnTo>
                  <a:lnTo>
                    <a:pt x="143" y="14"/>
                  </a:lnTo>
                  <a:lnTo>
                    <a:pt x="177" y="10"/>
                  </a:lnTo>
                  <a:lnTo>
                    <a:pt x="213" y="8"/>
                  </a:lnTo>
                  <a:lnTo>
                    <a:pt x="247" y="7"/>
                  </a:lnTo>
                  <a:lnTo>
                    <a:pt x="282" y="7"/>
                  </a:lnTo>
                  <a:lnTo>
                    <a:pt x="317" y="10"/>
                  </a:lnTo>
                  <a:lnTo>
                    <a:pt x="351" y="14"/>
                  </a:lnTo>
                  <a:lnTo>
                    <a:pt x="384" y="20"/>
                  </a:lnTo>
                  <a:lnTo>
                    <a:pt x="418" y="29"/>
                  </a:lnTo>
                  <a:lnTo>
                    <a:pt x="451" y="39"/>
                  </a:lnTo>
                  <a:lnTo>
                    <a:pt x="484" y="52"/>
                  </a:lnTo>
                  <a:lnTo>
                    <a:pt x="516" y="67"/>
                  </a:lnTo>
                  <a:lnTo>
                    <a:pt x="547" y="85"/>
                  </a:lnTo>
                  <a:lnTo>
                    <a:pt x="547" y="85"/>
                  </a:lnTo>
                  <a:lnTo>
                    <a:pt x="547" y="83"/>
                  </a:lnTo>
                  <a:lnTo>
                    <a:pt x="546" y="82"/>
                  </a:lnTo>
                  <a:lnTo>
                    <a:pt x="545" y="80"/>
                  </a:lnTo>
                  <a:lnTo>
                    <a:pt x="514" y="62"/>
                  </a:lnTo>
                  <a:lnTo>
                    <a:pt x="482" y="46"/>
                  </a:lnTo>
                  <a:lnTo>
                    <a:pt x="450" y="32"/>
                  </a:lnTo>
                  <a:lnTo>
                    <a:pt x="417" y="22"/>
                  </a:lnTo>
                  <a:lnTo>
                    <a:pt x="383" y="12"/>
                  </a:lnTo>
                  <a:lnTo>
                    <a:pt x="349" y="7"/>
                  </a:lnTo>
                  <a:lnTo>
                    <a:pt x="314" y="2"/>
                  </a:lnTo>
                  <a:lnTo>
                    <a:pt x="280" y="0"/>
                  </a:lnTo>
                  <a:lnTo>
                    <a:pt x="244" y="0"/>
                  </a:lnTo>
                  <a:lnTo>
                    <a:pt x="209" y="0"/>
                  </a:lnTo>
                  <a:lnTo>
                    <a:pt x="174" y="3"/>
                  </a:lnTo>
                  <a:lnTo>
                    <a:pt x="139" y="7"/>
                  </a:lnTo>
                  <a:lnTo>
                    <a:pt x="103" y="11"/>
                  </a:lnTo>
                  <a:lnTo>
                    <a:pt x="69" y="17"/>
                  </a:lnTo>
                  <a:lnTo>
                    <a:pt x="34" y="24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1" y="33"/>
                  </a:lnTo>
                  <a:lnTo>
                    <a:pt x="2" y="35"/>
                  </a:lnTo>
                  <a:lnTo>
                    <a:pt x="4" y="37"/>
                  </a:lnTo>
                  <a:lnTo>
                    <a:pt x="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103"/>
            <p:cNvSpPr>
              <a:spLocks/>
            </p:cNvSpPr>
            <p:nvPr/>
          </p:nvSpPr>
          <p:spPr bwMode="auto">
            <a:xfrm>
              <a:off x="5765800" y="569913"/>
              <a:ext cx="301625" cy="39688"/>
            </a:xfrm>
            <a:custGeom>
              <a:avLst/>
              <a:gdLst>
                <a:gd name="T0" fmla="*/ 3 w 380"/>
                <a:gd name="T1" fmla="*/ 20 h 49"/>
                <a:gd name="T2" fmla="*/ 27 w 380"/>
                <a:gd name="T3" fmla="*/ 17 h 49"/>
                <a:gd name="T4" fmla="*/ 50 w 380"/>
                <a:gd name="T5" fmla="*/ 15 h 49"/>
                <a:gd name="T6" fmla="*/ 75 w 380"/>
                <a:gd name="T7" fmla="*/ 12 h 49"/>
                <a:gd name="T8" fmla="*/ 99 w 380"/>
                <a:gd name="T9" fmla="*/ 10 h 49"/>
                <a:gd name="T10" fmla="*/ 123 w 380"/>
                <a:gd name="T11" fmla="*/ 8 h 49"/>
                <a:gd name="T12" fmla="*/ 147 w 380"/>
                <a:gd name="T13" fmla="*/ 6 h 49"/>
                <a:gd name="T14" fmla="*/ 171 w 380"/>
                <a:gd name="T15" fmla="*/ 5 h 49"/>
                <a:gd name="T16" fmla="*/ 196 w 380"/>
                <a:gd name="T17" fmla="*/ 5 h 49"/>
                <a:gd name="T18" fmla="*/ 219 w 380"/>
                <a:gd name="T19" fmla="*/ 6 h 49"/>
                <a:gd name="T20" fmla="*/ 243 w 380"/>
                <a:gd name="T21" fmla="*/ 9 h 49"/>
                <a:gd name="T22" fmla="*/ 266 w 380"/>
                <a:gd name="T23" fmla="*/ 12 h 49"/>
                <a:gd name="T24" fmla="*/ 289 w 380"/>
                <a:gd name="T25" fmla="*/ 17 h 49"/>
                <a:gd name="T26" fmla="*/ 312 w 380"/>
                <a:gd name="T27" fmla="*/ 23 h 49"/>
                <a:gd name="T28" fmla="*/ 335 w 380"/>
                <a:gd name="T29" fmla="*/ 29 h 49"/>
                <a:gd name="T30" fmla="*/ 358 w 380"/>
                <a:gd name="T31" fmla="*/ 39 h 49"/>
                <a:gd name="T32" fmla="*/ 380 w 380"/>
                <a:gd name="T33" fmla="*/ 49 h 49"/>
                <a:gd name="T34" fmla="*/ 380 w 380"/>
                <a:gd name="T35" fmla="*/ 49 h 49"/>
                <a:gd name="T36" fmla="*/ 380 w 380"/>
                <a:gd name="T37" fmla="*/ 47 h 49"/>
                <a:gd name="T38" fmla="*/ 379 w 380"/>
                <a:gd name="T39" fmla="*/ 46 h 49"/>
                <a:gd name="T40" fmla="*/ 378 w 380"/>
                <a:gd name="T41" fmla="*/ 44 h 49"/>
                <a:gd name="T42" fmla="*/ 356 w 380"/>
                <a:gd name="T43" fmla="*/ 33 h 49"/>
                <a:gd name="T44" fmla="*/ 333 w 380"/>
                <a:gd name="T45" fmla="*/ 25 h 49"/>
                <a:gd name="T46" fmla="*/ 311 w 380"/>
                <a:gd name="T47" fmla="*/ 17 h 49"/>
                <a:gd name="T48" fmla="*/ 287 w 380"/>
                <a:gd name="T49" fmla="*/ 11 h 49"/>
                <a:gd name="T50" fmla="*/ 264 w 380"/>
                <a:gd name="T51" fmla="*/ 6 h 49"/>
                <a:gd name="T52" fmla="*/ 241 w 380"/>
                <a:gd name="T53" fmla="*/ 3 h 49"/>
                <a:gd name="T54" fmla="*/ 216 w 380"/>
                <a:gd name="T55" fmla="*/ 1 h 49"/>
                <a:gd name="T56" fmla="*/ 192 w 380"/>
                <a:gd name="T57" fmla="*/ 0 h 49"/>
                <a:gd name="T58" fmla="*/ 168 w 380"/>
                <a:gd name="T59" fmla="*/ 0 h 49"/>
                <a:gd name="T60" fmla="*/ 144 w 380"/>
                <a:gd name="T61" fmla="*/ 1 h 49"/>
                <a:gd name="T62" fmla="*/ 120 w 380"/>
                <a:gd name="T63" fmla="*/ 2 h 49"/>
                <a:gd name="T64" fmla="*/ 95 w 380"/>
                <a:gd name="T65" fmla="*/ 3 h 49"/>
                <a:gd name="T66" fmla="*/ 71 w 380"/>
                <a:gd name="T67" fmla="*/ 5 h 49"/>
                <a:gd name="T68" fmla="*/ 47 w 380"/>
                <a:gd name="T69" fmla="*/ 9 h 49"/>
                <a:gd name="T70" fmla="*/ 24 w 380"/>
                <a:gd name="T71" fmla="*/ 11 h 49"/>
                <a:gd name="T72" fmla="*/ 0 w 380"/>
                <a:gd name="T73" fmla="*/ 15 h 49"/>
                <a:gd name="T74" fmla="*/ 0 w 380"/>
                <a:gd name="T75" fmla="*/ 16 h 49"/>
                <a:gd name="T76" fmla="*/ 1 w 380"/>
                <a:gd name="T77" fmla="*/ 17 h 49"/>
                <a:gd name="T78" fmla="*/ 2 w 380"/>
                <a:gd name="T79" fmla="*/ 19 h 49"/>
                <a:gd name="T80" fmla="*/ 3 w 380"/>
                <a:gd name="T81" fmla="*/ 20 h 49"/>
                <a:gd name="T82" fmla="*/ 3 w 380"/>
                <a:gd name="T83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0" h="49">
                  <a:moveTo>
                    <a:pt x="3" y="20"/>
                  </a:moveTo>
                  <a:lnTo>
                    <a:pt x="27" y="17"/>
                  </a:lnTo>
                  <a:lnTo>
                    <a:pt x="50" y="15"/>
                  </a:lnTo>
                  <a:lnTo>
                    <a:pt x="75" y="12"/>
                  </a:lnTo>
                  <a:lnTo>
                    <a:pt x="99" y="10"/>
                  </a:lnTo>
                  <a:lnTo>
                    <a:pt x="123" y="8"/>
                  </a:lnTo>
                  <a:lnTo>
                    <a:pt x="147" y="6"/>
                  </a:lnTo>
                  <a:lnTo>
                    <a:pt x="171" y="5"/>
                  </a:lnTo>
                  <a:lnTo>
                    <a:pt x="196" y="5"/>
                  </a:lnTo>
                  <a:lnTo>
                    <a:pt x="219" y="6"/>
                  </a:lnTo>
                  <a:lnTo>
                    <a:pt x="243" y="9"/>
                  </a:lnTo>
                  <a:lnTo>
                    <a:pt x="266" y="12"/>
                  </a:lnTo>
                  <a:lnTo>
                    <a:pt x="289" y="17"/>
                  </a:lnTo>
                  <a:lnTo>
                    <a:pt x="312" y="23"/>
                  </a:lnTo>
                  <a:lnTo>
                    <a:pt x="335" y="29"/>
                  </a:lnTo>
                  <a:lnTo>
                    <a:pt x="358" y="39"/>
                  </a:lnTo>
                  <a:lnTo>
                    <a:pt x="380" y="49"/>
                  </a:lnTo>
                  <a:lnTo>
                    <a:pt x="380" y="49"/>
                  </a:lnTo>
                  <a:lnTo>
                    <a:pt x="380" y="47"/>
                  </a:lnTo>
                  <a:lnTo>
                    <a:pt x="379" y="46"/>
                  </a:lnTo>
                  <a:lnTo>
                    <a:pt x="378" y="44"/>
                  </a:lnTo>
                  <a:lnTo>
                    <a:pt x="356" y="33"/>
                  </a:lnTo>
                  <a:lnTo>
                    <a:pt x="333" y="25"/>
                  </a:lnTo>
                  <a:lnTo>
                    <a:pt x="311" y="17"/>
                  </a:lnTo>
                  <a:lnTo>
                    <a:pt x="287" y="11"/>
                  </a:lnTo>
                  <a:lnTo>
                    <a:pt x="264" y="6"/>
                  </a:lnTo>
                  <a:lnTo>
                    <a:pt x="241" y="3"/>
                  </a:lnTo>
                  <a:lnTo>
                    <a:pt x="216" y="1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4" y="1"/>
                  </a:lnTo>
                  <a:lnTo>
                    <a:pt x="120" y="2"/>
                  </a:lnTo>
                  <a:lnTo>
                    <a:pt x="95" y="3"/>
                  </a:lnTo>
                  <a:lnTo>
                    <a:pt x="71" y="5"/>
                  </a:lnTo>
                  <a:lnTo>
                    <a:pt x="47" y="9"/>
                  </a:lnTo>
                  <a:lnTo>
                    <a:pt x="24" y="11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2" y="19"/>
                  </a:lnTo>
                  <a:lnTo>
                    <a:pt x="3" y="20"/>
                  </a:lnTo>
                  <a:lnTo>
                    <a:pt x="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104"/>
            <p:cNvSpPr>
              <a:spLocks/>
            </p:cNvSpPr>
            <p:nvPr/>
          </p:nvSpPr>
          <p:spPr bwMode="auto">
            <a:xfrm>
              <a:off x="5637213" y="1209675"/>
              <a:ext cx="287337" cy="46038"/>
            </a:xfrm>
            <a:custGeom>
              <a:avLst/>
              <a:gdLst>
                <a:gd name="T0" fmla="*/ 6 w 362"/>
                <a:gd name="T1" fmla="*/ 58 h 58"/>
                <a:gd name="T2" fmla="*/ 26 w 362"/>
                <a:gd name="T3" fmla="*/ 45 h 58"/>
                <a:gd name="T4" fmla="*/ 46 w 362"/>
                <a:gd name="T5" fmla="*/ 35 h 58"/>
                <a:gd name="T6" fmla="*/ 68 w 362"/>
                <a:gd name="T7" fmla="*/ 25 h 58"/>
                <a:gd name="T8" fmla="*/ 90 w 362"/>
                <a:gd name="T9" fmla="*/ 19 h 58"/>
                <a:gd name="T10" fmla="*/ 112 w 362"/>
                <a:gd name="T11" fmla="*/ 14 h 58"/>
                <a:gd name="T12" fmla="*/ 135 w 362"/>
                <a:gd name="T13" fmla="*/ 10 h 58"/>
                <a:gd name="T14" fmla="*/ 158 w 362"/>
                <a:gd name="T15" fmla="*/ 8 h 58"/>
                <a:gd name="T16" fmla="*/ 181 w 362"/>
                <a:gd name="T17" fmla="*/ 8 h 58"/>
                <a:gd name="T18" fmla="*/ 204 w 362"/>
                <a:gd name="T19" fmla="*/ 9 h 58"/>
                <a:gd name="T20" fmla="*/ 227 w 362"/>
                <a:gd name="T21" fmla="*/ 12 h 58"/>
                <a:gd name="T22" fmla="*/ 250 w 362"/>
                <a:gd name="T23" fmla="*/ 15 h 58"/>
                <a:gd name="T24" fmla="*/ 273 w 362"/>
                <a:gd name="T25" fmla="*/ 20 h 58"/>
                <a:gd name="T26" fmla="*/ 296 w 362"/>
                <a:gd name="T27" fmla="*/ 25 h 58"/>
                <a:gd name="T28" fmla="*/ 318 w 362"/>
                <a:gd name="T29" fmla="*/ 31 h 58"/>
                <a:gd name="T30" fmla="*/ 340 w 362"/>
                <a:gd name="T31" fmla="*/ 38 h 58"/>
                <a:gd name="T32" fmla="*/ 362 w 362"/>
                <a:gd name="T33" fmla="*/ 46 h 58"/>
                <a:gd name="T34" fmla="*/ 362 w 362"/>
                <a:gd name="T35" fmla="*/ 46 h 58"/>
                <a:gd name="T36" fmla="*/ 362 w 362"/>
                <a:gd name="T37" fmla="*/ 44 h 58"/>
                <a:gd name="T38" fmla="*/ 360 w 362"/>
                <a:gd name="T39" fmla="*/ 43 h 58"/>
                <a:gd name="T40" fmla="*/ 359 w 362"/>
                <a:gd name="T41" fmla="*/ 42 h 58"/>
                <a:gd name="T42" fmla="*/ 338 w 362"/>
                <a:gd name="T43" fmla="*/ 32 h 58"/>
                <a:gd name="T44" fmla="*/ 316 w 362"/>
                <a:gd name="T45" fmla="*/ 25 h 58"/>
                <a:gd name="T46" fmla="*/ 293 w 362"/>
                <a:gd name="T47" fmla="*/ 19 h 58"/>
                <a:gd name="T48" fmla="*/ 270 w 362"/>
                <a:gd name="T49" fmla="*/ 12 h 58"/>
                <a:gd name="T50" fmla="*/ 247 w 362"/>
                <a:gd name="T51" fmla="*/ 7 h 58"/>
                <a:gd name="T52" fmla="*/ 224 w 362"/>
                <a:gd name="T53" fmla="*/ 4 h 58"/>
                <a:gd name="T54" fmla="*/ 200 w 362"/>
                <a:gd name="T55" fmla="*/ 1 h 58"/>
                <a:gd name="T56" fmla="*/ 177 w 362"/>
                <a:gd name="T57" fmla="*/ 0 h 58"/>
                <a:gd name="T58" fmla="*/ 152 w 362"/>
                <a:gd name="T59" fmla="*/ 0 h 58"/>
                <a:gd name="T60" fmla="*/ 129 w 362"/>
                <a:gd name="T61" fmla="*/ 2 h 58"/>
                <a:gd name="T62" fmla="*/ 106 w 362"/>
                <a:gd name="T63" fmla="*/ 6 h 58"/>
                <a:gd name="T64" fmla="*/ 84 w 362"/>
                <a:gd name="T65" fmla="*/ 10 h 58"/>
                <a:gd name="T66" fmla="*/ 63 w 362"/>
                <a:gd name="T67" fmla="*/ 17 h 58"/>
                <a:gd name="T68" fmla="*/ 41 w 362"/>
                <a:gd name="T69" fmla="*/ 27 h 58"/>
                <a:gd name="T70" fmla="*/ 20 w 362"/>
                <a:gd name="T71" fmla="*/ 37 h 58"/>
                <a:gd name="T72" fmla="*/ 0 w 362"/>
                <a:gd name="T73" fmla="*/ 50 h 58"/>
                <a:gd name="T74" fmla="*/ 0 w 362"/>
                <a:gd name="T75" fmla="*/ 52 h 58"/>
                <a:gd name="T76" fmla="*/ 1 w 362"/>
                <a:gd name="T77" fmla="*/ 54 h 58"/>
                <a:gd name="T78" fmla="*/ 4 w 362"/>
                <a:gd name="T79" fmla="*/ 57 h 58"/>
                <a:gd name="T80" fmla="*/ 6 w 362"/>
                <a:gd name="T81" fmla="*/ 58 h 58"/>
                <a:gd name="T82" fmla="*/ 6 w 362"/>
                <a:gd name="T8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2" h="58">
                  <a:moveTo>
                    <a:pt x="6" y="58"/>
                  </a:moveTo>
                  <a:lnTo>
                    <a:pt x="26" y="45"/>
                  </a:lnTo>
                  <a:lnTo>
                    <a:pt x="46" y="35"/>
                  </a:lnTo>
                  <a:lnTo>
                    <a:pt x="68" y="25"/>
                  </a:lnTo>
                  <a:lnTo>
                    <a:pt x="90" y="19"/>
                  </a:lnTo>
                  <a:lnTo>
                    <a:pt x="112" y="14"/>
                  </a:lnTo>
                  <a:lnTo>
                    <a:pt x="135" y="10"/>
                  </a:lnTo>
                  <a:lnTo>
                    <a:pt x="158" y="8"/>
                  </a:lnTo>
                  <a:lnTo>
                    <a:pt x="181" y="8"/>
                  </a:lnTo>
                  <a:lnTo>
                    <a:pt x="204" y="9"/>
                  </a:lnTo>
                  <a:lnTo>
                    <a:pt x="227" y="12"/>
                  </a:lnTo>
                  <a:lnTo>
                    <a:pt x="250" y="15"/>
                  </a:lnTo>
                  <a:lnTo>
                    <a:pt x="273" y="20"/>
                  </a:lnTo>
                  <a:lnTo>
                    <a:pt x="296" y="25"/>
                  </a:lnTo>
                  <a:lnTo>
                    <a:pt x="318" y="31"/>
                  </a:lnTo>
                  <a:lnTo>
                    <a:pt x="340" y="38"/>
                  </a:lnTo>
                  <a:lnTo>
                    <a:pt x="362" y="46"/>
                  </a:lnTo>
                  <a:lnTo>
                    <a:pt x="362" y="46"/>
                  </a:lnTo>
                  <a:lnTo>
                    <a:pt x="362" y="44"/>
                  </a:lnTo>
                  <a:lnTo>
                    <a:pt x="360" y="43"/>
                  </a:lnTo>
                  <a:lnTo>
                    <a:pt x="359" y="42"/>
                  </a:lnTo>
                  <a:lnTo>
                    <a:pt x="338" y="32"/>
                  </a:lnTo>
                  <a:lnTo>
                    <a:pt x="316" y="25"/>
                  </a:lnTo>
                  <a:lnTo>
                    <a:pt x="293" y="19"/>
                  </a:lnTo>
                  <a:lnTo>
                    <a:pt x="270" y="12"/>
                  </a:lnTo>
                  <a:lnTo>
                    <a:pt x="247" y="7"/>
                  </a:lnTo>
                  <a:lnTo>
                    <a:pt x="224" y="4"/>
                  </a:lnTo>
                  <a:lnTo>
                    <a:pt x="200" y="1"/>
                  </a:lnTo>
                  <a:lnTo>
                    <a:pt x="177" y="0"/>
                  </a:lnTo>
                  <a:lnTo>
                    <a:pt x="152" y="0"/>
                  </a:lnTo>
                  <a:lnTo>
                    <a:pt x="129" y="2"/>
                  </a:lnTo>
                  <a:lnTo>
                    <a:pt x="106" y="6"/>
                  </a:lnTo>
                  <a:lnTo>
                    <a:pt x="84" y="10"/>
                  </a:lnTo>
                  <a:lnTo>
                    <a:pt x="63" y="17"/>
                  </a:lnTo>
                  <a:lnTo>
                    <a:pt x="41" y="27"/>
                  </a:lnTo>
                  <a:lnTo>
                    <a:pt x="20" y="37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6" y="58"/>
                  </a:lnTo>
                  <a:lnTo>
                    <a:pt x="6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0" name="Freeform 105"/>
            <p:cNvSpPr>
              <a:spLocks/>
            </p:cNvSpPr>
            <p:nvPr/>
          </p:nvSpPr>
          <p:spPr bwMode="auto">
            <a:xfrm>
              <a:off x="5649913" y="1143000"/>
              <a:ext cx="176212" cy="66675"/>
            </a:xfrm>
            <a:custGeom>
              <a:avLst/>
              <a:gdLst>
                <a:gd name="T0" fmla="*/ 1 w 221"/>
                <a:gd name="T1" fmla="*/ 84 h 84"/>
                <a:gd name="T2" fmla="*/ 8 w 221"/>
                <a:gd name="T3" fmla="*/ 70 h 84"/>
                <a:gd name="T4" fmla="*/ 17 w 221"/>
                <a:gd name="T5" fmla="*/ 59 h 84"/>
                <a:gd name="T6" fmla="*/ 27 w 221"/>
                <a:gd name="T7" fmla="*/ 48 h 84"/>
                <a:gd name="T8" fmla="*/ 39 w 221"/>
                <a:gd name="T9" fmla="*/ 39 h 84"/>
                <a:gd name="T10" fmla="*/ 51 w 221"/>
                <a:gd name="T11" fmla="*/ 32 h 84"/>
                <a:gd name="T12" fmla="*/ 66 w 221"/>
                <a:gd name="T13" fmla="*/ 25 h 84"/>
                <a:gd name="T14" fmla="*/ 81 w 221"/>
                <a:gd name="T15" fmla="*/ 20 h 84"/>
                <a:gd name="T16" fmla="*/ 96 w 221"/>
                <a:gd name="T17" fmla="*/ 15 h 84"/>
                <a:gd name="T18" fmla="*/ 113 w 221"/>
                <a:gd name="T19" fmla="*/ 12 h 84"/>
                <a:gd name="T20" fmla="*/ 129 w 221"/>
                <a:gd name="T21" fmla="*/ 8 h 84"/>
                <a:gd name="T22" fmla="*/ 145 w 221"/>
                <a:gd name="T23" fmla="*/ 6 h 84"/>
                <a:gd name="T24" fmla="*/ 161 w 221"/>
                <a:gd name="T25" fmla="*/ 5 h 84"/>
                <a:gd name="T26" fmla="*/ 177 w 221"/>
                <a:gd name="T27" fmla="*/ 2 h 84"/>
                <a:gd name="T28" fmla="*/ 192 w 221"/>
                <a:gd name="T29" fmla="*/ 2 h 84"/>
                <a:gd name="T30" fmla="*/ 207 w 221"/>
                <a:gd name="T31" fmla="*/ 1 h 84"/>
                <a:gd name="T32" fmla="*/ 221 w 221"/>
                <a:gd name="T33" fmla="*/ 1 h 84"/>
                <a:gd name="T34" fmla="*/ 221 w 221"/>
                <a:gd name="T35" fmla="*/ 1 h 84"/>
                <a:gd name="T36" fmla="*/ 221 w 221"/>
                <a:gd name="T37" fmla="*/ 0 h 84"/>
                <a:gd name="T38" fmla="*/ 220 w 221"/>
                <a:gd name="T39" fmla="*/ 0 h 84"/>
                <a:gd name="T40" fmla="*/ 220 w 221"/>
                <a:gd name="T41" fmla="*/ 0 h 84"/>
                <a:gd name="T42" fmla="*/ 206 w 221"/>
                <a:gd name="T43" fmla="*/ 0 h 84"/>
                <a:gd name="T44" fmla="*/ 191 w 221"/>
                <a:gd name="T45" fmla="*/ 0 h 84"/>
                <a:gd name="T46" fmla="*/ 176 w 221"/>
                <a:gd name="T47" fmla="*/ 1 h 84"/>
                <a:gd name="T48" fmla="*/ 160 w 221"/>
                <a:gd name="T49" fmla="*/ 2 h 84"/>
                <a:gd name="T50" fmla="*/ 144 w 221"/>
                <a:gd name="T51" fmla="*/ 3 h 84"/>
                <a:gd name="T52" fmla="*/ 127 w 221"/>
                <a:gd name="T53" fmla="*/ 6 h 84"/>
                <a:gd name="T54" fmla="*/ 111 w 221"/>
                <a:gd name="T55" fmla="*/ 9 h 84"/>
                <a:gd name="T56" fmla="*/ 95 w 221"/>
                <a:gd name="T57" fmla="*/ 13 h 84"/>
                <a:gd name="T58" fmla="*/ 80 w 221"/>
                <a:gd name="T59" fmla="*/ 17 h 84"/>
                <a:gd name="T60" fmla="*/ 65 w 221"/>
                <a:gd name="T61" fmla="*/ 23 h 84"/>
                <a:gd name="T62" fmla="*/ 50 w 221"/>
                <a:gd name="T63" fmla="*/ 30 h 84"/>
                <a:gd name="T64" fmla="*/ 38 w 221"/>
                <a:gd name="T65" fmla="*/ 38 h 84"/>
                <a:gd name="T66" fmla="*/ 26 w 221"/>
                <a:gd name="T67" fmla="*/ 47 h 84"/>
                <a:gd name="T68" fmla="*/ 16 w 221"/>
                <a:gd name="T69" fmla="*/ 58 h 84"/>
                <a:gd name="T70" fmla="*/ 7 w 221"/>
                <a:gd name="T71" fmla="*/ 69 h 84"/>
                <a:gd name="T72" fmla="*/ 0 w 221"/>
                <a:gd name="T73" fmla="*/ 83 h 84"/>
                <a:gd name="T74" fmla="*/ 0 w 221"/>
                <a:gd name="T75" fmla="*/ 83 h 84"/>
                <a:gd name="T76" fmla="*/ 0 w 221"/>
                <a:gd name="T77" fmla="*/ 84 h 84"/>
                <a:gd name="T78" fmla="*/ 1 w 221"/>
                <a:gd name="T79" fmla="*/ 84 h 84"/>
                <a:gd name="T80" fmla="*/ 1 w 221"/>
                <a:gd name="T81" fmla="*/ 84 h 84"/>
                <a:gd name="T82" fmla="*/ 1 w 221"/>
                <a:gd name="T8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84">
                  <a:moveTo>
                    <a:pt x="1" y="84"/>
                  </a:moveTo>
                  <a:lnTo>
                    <a:pt x="8" y="70"/>
                  </a:lnTo>
                  <a:lnTo>
                    <a:pt x="17" y="59"/>
                  </a:lnTo>
                  <a:lnTo>
                    <a:pt x="27" y="48"/>
                  </a:lnTo>
                  <a:lnTo>
                    <a:pt x="39" y="39"/>
                  </a:lnTo>
                  <a:lnTo>
                    <a:pt x="51" y="32"/>
                  </a:lnTo>
                  <a:lnTo>
                    <a:pt x="66" y="25"/>
                  </a:lnTo>
                  <a:lnTo>
                    <a:pt x="81" y="20"/>
                  </a:lnTo>
                  <a:lnTo>
                    <a:pt x="96" y="15"/>
                  </a:lnTo>
                  <a:lnTo>
                    <a:pt x="113" y="12"/>
                  </a:lnTo>
                  <a:lnTo>
                    <a:pt x="129" y="8"/>
                  </a:lnTo>
                  <a:lnTo>
                    <a:pt x="145" y="6"/>
                  </a:lnTo>
                  <a:lnTo>
                    <a:pt x="161" y="5"/>
                  </a:lnTo>
                  <a:lnTo>
                    <a:pt x="177" y="2"/>
                  </a:lnTo>
                  <a:lnTo>
                    <a:pt x="192" y="2"/>
                  </a:lnTo>
                  <a:lnTo>
                    <a:pt x="207" y="1"/>
                  </a:lnTo>
                  <a:lnTo>
                    <a:pt x="221" y="1"/>
                  </a:lnTo>
                  <a:lnTo>
                    <a:pt x="221" y="1"/>
                  </a:lnTo>
                  <a:lnTo>
                    <a:pt x="221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06" y="0"/>
                  </a:lnTo>
                  <a:lnTo>
                    <a:pt x="191" y="0"/>
                  </a:lnTo>
                  <a:lnTo>
                    <a:pt x="176" y="1"/>
                  </a:lnTo>
                  <a:lnTo>
                    <a:pt x="160" y="2"/>
                  </a:lnTo>
                  <a:lnTo>
                    <a:pt x="144" y="3"/>
                  </a:lnTo>
                  <a:lnTo>
                    <a:pt x="127" y="6"/>
                  </a:lnTo>
                  <a:lnTo>
                    <a:pt x="111" y="9"/>
                  </a:lnTo>
                  <a:lnTo>
                    <a:pt x="95" y="13"/>
                  </a:lnTo>
                  <a:lnTo>
                    <a:pt x="80" y="17"/>
                  </a:lnTo>
                  <a:lnTo>
                    <a:pt x="65" y="23"/>
                  </a:lnTo>
                  <a:lnTo>
                    <a:pt x="50" y="30"/>
                  </a:lnTo>
                  <a:lnTo>
                    <a:pt x="38" y="38"/>
                  </a:lnTo>
                  <a:lnTo>
                    <a:pt x="26" y="47"/>
                  </a:lnTo>
                  <a:lnTo>
                    <a:pt x="16" y="58"/>
                  </a:lnTo>
                  <a:lnTo>
                    <a:pt x="7" y="6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1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1" name="Freeform 106"/>
            <p:cNvSpPr>
              <a:spLocks/>
            </p:cNvSpPr>
            <p:nvPr/>
          </p:nvSpPr>
          <p:spPr bwMode="auto">
            <a:xfrm>
              <a:off x="5440363" y="1681163"/>
              <a:ext cx="119062" cy="123825"/>
            </a:xfrm>
            <a:custGeom>
              <a:avLst/>
              <a:gdLst>
                <a:gd name="T0" fmla="*/ 1 w 148"/>
                <a:gd name="T1" fmla="*/ 154 h 154"/>
                <a:gd name="T2" fmla="*/ 9 w 148"/>
                <a:gd name="T3" fmla="*/ 128 h 154"/>
                <a:gd name="T4" fmla="*/ 22 w 148"/>
                <a:gd name="T5" fmla="*/ 103 h 154"/>
                <a:gd name="T6" fmla="*/ 38 w 148"/>
                <a:gd name="T7" fmla="*/ 81 h 154"/>
                <a:gd name="T8" fmla="*/ 57 w 148"/>
                <a:gd name="T9" fmla="*/ 62 h 154"/>
                <a:gd name="T10" fmla="*/ 78 w 148"/>
                <a:gd name="T11" fmla="*/ 45 h 154"/>
                <a:gd name="T12" fmla="*/ 101 w 148"/>
                <a:gd name="T13" fmla="*/ 30 h 154"/>
                <a:gd name="T14" fmla="*/ 124 w 148"/>
                <a:gd name="T15" fmla="*/ 16 h 154"/>
                <a:gd name="T16" fmla="*/ 148 w 148"/>
                <a:gd name="T17" fmla="*/ 3 h 154"/>
                <a:gd name="T18" fmla="*/ 148 w 148"/>
                <a:gd name="T19" fmla="*/ 2 h 154"/>
                <a:gd name="T20" fmla="*/ 148 w 148"/>
                <a:gd name="T21" fmla="*/ 1 h 154"/>
                <a:gd name="T22" fmla="*/ 147 w 148"/>
                <a:gd name="T23" fmla="*/ 0 h 154"/>
                <a:gd name="T24" fmla="*/ 146 w 148"/>
                <a:gd name="T25" fmla="*/ 0 h 154"/>
                <a:gd name="T26" fmla="*/ 122 w 148"/>
                <a:gd name="T27" fmla="*/ 11 h 154"/>
                <a:gd name="T28" fmla="*/ 97 w 148"/>
                <a:gd name="T29" fmla="*/ 25 h 154"/>
                <a:gd name="T30" fmla="*/ 74 w 148"/>
                <a:gd name="T31" fmla="*/ 40 h 154"/>
                <a:gd name="T32" fmla="*/ 53 w 148"/>
                <a:gd name="T33" fmla="*/ 57 h 154"/>
                <a:gd name="T34" fmla="*/ 33 w 148"/>
                <a:gd name="T35" fmla="*/ 77 h 154"/>
                <a:gd name="T36" fmla="*/ 18 w 148"/>
                <a:gd name="T37" fmla="*/ 100 h 154"/>
                <a:gd name="T38" fmla="*/ 7 w 148"/>
                <a:gd name="T39" fmla="*/ 124 h 154"/>
                <a:gd name="T40" fmla="*/ 0 w 148"/>
                <a:gd name="T41" fmla="*/ 152 h 154"/>
                <a:gd name="T42" fmla="*/ 0 w 148"/>
                <a:gd name="T43" fmla="*/ 153 h 154"/>
                <a:gd name="T44" fmla="*/ 1 w 148"/>
                <a:gd name="T45" fmla="*/ 153 h 154"/>
                <a:gd name="T46" fmla="*/ 1 w 148"/>
                <a:gd name="T47" fmla="*/ 154 h 154"/>
                <a:gd name="T48" fmla="*/ 1 w 148"/>
                <a:gd name="T49" fmla="*/ 154 h 154"/>
                <a:gd name="T50" fmla="*/ 1 w 148"/>
                <a:gd name="T51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154">
                  <a:moveTo>
                    <a:pt x="1" y="154"/>
                  </a:moveTo>
                  <a:lnTo>
                    <a:pt x="9" y="128"/>
                  </a:lnTo>
                  <a:lnTo>
                    <a:pt x="22" y="103"/>
                  </a:lnTo>
                  <a:lnTo>
                    <a:pt x="38" y="81"/>
                  </a:lnTo>
                  <a:lnTo>
                    <a:pt x="57" y="62"/>
                  </a:lnTo>
                  <a:lnTo>
                    <a:pt x="78" y="45"/>
                  </a:lnTo>
                  <a:lnTo>
                    <a:pt x="101" y="30"/>
                  </a:lnTo>
                  <a:lnTo>
                    <a:pt x="124" y="16"/>
                  </a:lnTo>
                  <a:lnTo>
                    <a:pt x="148" y="3"/>
                  </a:lnTo>
                  <a:lnTo>
                    <a:pt x="148" y="2"/>
                  </a:lnTo>
                  <a:lnTo>
                    <a:pt x="148" y="1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122" y="11"/>
                  </a:lnTo>
                  <a:lnTo>
                    <a:pt x="97" y="25"/>
                  </a:lnTo>
                  <a:lnTo>
                    <a:pt x="74" y="40"/>
                  </a:lnTo>
                  <a:lnTo>
                    <a:pt x="53" y="57"/>
                  </a:lnTo>
                  <a:lnTo>
                    <a:pt x="33" y="77"/>
                  </a:lnTo>
                  <a:lnTo>
                    <a:pt x="18" y="100"/>
                  </a:lnTo>
                  <a:lnTo>
                    <a:pt x="7" y="124"/>
                  </a:lnTo>
                  <a:lnTo>
                    <a:pt x="0" y="152"/>
                  </a:lnTo>
                  <a:lnTo>
                    <a:pt x="0" y="153"/>
                  </a:lnTo>
                  <a:lnTo>
                    <a:pt x="1" y="153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2" name="Freeform 107"/>
            <p:cNvSpPr>
              <a:spLocks/>
            </p:cNvSpPr>
            <p:nvPr/>
          </p:nvSpPr>
          <p:spPr bwMode="auto">
            <a:xfrm>
              <a:off x="5446713" y="1649413"/>
              <a:ext cx="101600" cy="63500"/>
            </a:xfrm>
            <a:custGeom>
              <a:avLst/>
              <a:gdLst>
                <a:gd name="T0" fmla="*/ 4 w 127"/>
                <a:gd name="T1" fmla="*/ 80 h 80"/>
                <a:gd name="T2" fmla="*/ 16 w 127"/>
                <a:gd name="T3" fmla="*/ 65 h 80"/>
                <a:gd name="T4" fmla="*/ 29 w 127"/>
                <a:gd name="T5" fmla="*/ 51 h 80"/>
                <a:gd name="T6" fmla="*/ 42 w 127"/>
                <a:gd name="T7" fmla="*/ 40 h 80"/>
                <a:gd name="T8" fmla="*/ 59 w 127"/>
                <a:gd name="T9" fmla="*/ 30 h 80"/>
                <a:gd name="T10" fmla="*/ 75 w 127"/>
                <a:gd name="T11" fmla="*/ 22 h 80"/>
                <a:gd name="T12" fmla="*/ 92 w 127"/>
                <a:gd name="T13" fmla="*/ 15 h 80"/>
                <a:gd name="T14" fmla="*/ 109 w 127"/>
                <a:gd name="T15" fmla="*/ 11 h 80"/>
                <a:gd name="T16" fmla="*/ 127 w 127"/>
                <a:gd name="T17" fmla="*/ 6 h 80"/>
                <a:gd name="T18" fmla="*/ 127 w 127"/>
                <a:gd name="T19" fmla="*/ 5 h 80"/>
                <a:gd name="T20" fmla="*/ 125 w 127"/>
                <a:gd name="T21" fmla="*/ 3 h 80"/>
                <a:gd name="T22" fmla="*/ 124 w 127"/>
                <a:gd name="T23" fmla="*/ 1 h 80"/>
                <a:gd name="T24" fmla="*/ 123 w 127"/>
                <a:gd name="T25" fmla="*/ 0 h 80"/>
                <a:gd name="T26" fmla="*/ 105 w 127"/>
                <a:gd name="T27" fmla="*/ 3 h 80"/>
                <a:gd name="T28" fmla="*/ 86 w 127"/>
                <a:gd name="T29" fmla="*/ 6 h 80"/>
                <a:gd name="T30" fmla="*/ 69 w 127"/>
                <a:gd name="T31" fmla="*/ 13 h 80"/>
                <a:gd name="T32" fmla="*/ 53 w 127"/>
                <a:gd name="T33" fmla="*/ 21 h 80"/>
                <a:gd name="T34" fmla="*/ 37 w 127"/>
                <a:gd name="T35" fmla="*/ 31 h 80"/>
                <a:gd name="T36" fmla="*/ 23 w 127"/>
                <a:gd name="T37" fmla="*/ 43 h 80"/>
                <a:gd name="T38" fmla="*/ 10 w 127"/>
                <a:gd name="T39" fmla="*/ 57 h 80"/>
                <a:gd name="T40" fmla="*/ 0 w 127"/>
                <a:gd name="T41" fmla="*/ 73 h 80"/>
                <a:gd name="T42" fmla="*/ 0 w 127"/>
                <a:gd name="T43" fmla="*/ 75 h 80"/>
                <a:gd name="T44" fmla="*/ 2 w 127"/>
                <a:gd name="T45" fmla="*/ 78 h 80"/>
                <a:gd name="T46" fmla="*/ 3 w 127"/>
                <a:gd name="T47" fmla="*/ 79 h 80"/>
                <a:gd name="T48" fmla="*/ 4 w 127"/>
                <a:gd name="T49" fmla="*/ 80 h 80"/>
                <a:gd name="T50" fmla="*/ 4 w 127"/>
                <a:gd name="T5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80">
                  <a:moveTo>
                    <a:pt x="4" y="80"/>
                  </a:moveTo>
                  <a:lnTo>
                    <a:pt x="16" y="65"/>
                  </a:lnTo>
                  <a:lnTo>
                    <a:pt x="29" y="51"/>
                  </a:lnTo>
                  <a:lnTo>
                    <a:pt x="42" y="40"/>
                  </a:lnTo>
                  <a:lnTo>
                    <a:pt x="59" y="30"/>
                  </a:lnTo>
                  <a:lnTo>
                    <a:pt x="75" y="22"/>
                  </a:lnTo>
                  <a:lnTo>
                    <a:pt x="92" y="15"/>
                  </a:lnTo>
                  <a:lnTo>
                    <a:pt x="109" y="11"/>
                  </a:lnTo>
                  <a:lnTo>
                    <a:pt x="127" y="6"/>
                  </a:lnTo>
                  <a:lnTo>
                    <a:pt x="127" y="5"/>
                  </a:lnTo>
                  <a:lnTo>
                    <a:pt x="125" y="3"/>
                  </a:lnTo>
                  <a:lnTo>
                    <a:pt x="124" y="1"/>
                  </a:lnTo>
                  <a:lnTo>
                    <a:pt x="123" y="0"/>
                  </a:lnTo>
                  <a:lnTo>
                    <a:pt x="105" y="3"/>
                  </a:lnTo>
                  <a:lnTo>
                    <a:pt x="86" y="6"/>
                  </a:lnTo>
                  <a:lnTo>
                    <a:pt x="69" y="13"/>
                  </a:lnTo>
                  <a:lnTo>
                    <a:pt x="53" y="21"/>
                  </a:lnTo>
                  <a:lnTo>
                    <a:pt x="37" y="31"/>
                  </a:lnTo>
                  <a:lnTo>
                    <a:pt x="23" y="43"/>
                  </a:lnTo>
                  <a:lnTo>
                    <a:pt x="10" y="57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4" y="80"/>
                  </a:lnTo>
                  <a:lnTo>
                    <a:pt x="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1628800"/>
            <a:ext cx="7632848" cy="3168352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분할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572000" y="1628800"/>
            <a:ext cx="3816424" cy="25853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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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 {index of pivot}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628800"/>
            <a:ext cx="3816424" cy="315357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inPlacePartition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] of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			elements, index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final index of the pivot 			resulting from partitioning 			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] into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pivot,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GT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{pivot}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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		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{hide pivot}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55576" y="4869160"/>
            <a:ext cx="684076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위의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inPlacePartition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버전은 입력 배열 </a:t>
            </a:r>
            <a:r>
              <a:rPr lang="en-US" altLang="ko-KR" b="1" i="1" kern="0">
                <a:latin typeface="Times New Roman" pitchFamily="18" charset="0"/>
                <a:ea typeface="맑은 고딕" pitchFamily="50" charset="-127"/>
              </a:rPr>
              <a:t>A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</a:t>
            </a:r>
            <a:r>
              <a:rPr kumimoji="0" lang="ko-KR" alt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유일한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원소로만 이루어졌다고 전제한 것이다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 bwMode="auto">
          <a:xfrm>
            <a:off x="5357818" y="3929066"/>
            <a:ext cx="428628" cy="714380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000232" y="3929066"/>
            <a:ext cx="428628" cy="714380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제자리 분할 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071670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738420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405170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071920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2376470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1" idx="6"/>
            <a:endCxn id="12" idx="2"/>
          </p:cNvCxnSpPr>
          <p:nvPr/>
        </p:nvCxnSpPr>
        <p:spPr bwMode="auto">
          <a:xfrm>
            <a:off x="3043220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3" idx="6"/>
            <a:endCxn id="18" idx="2"/>
          </p:cNvCxnSpPr>
          <p:nvPr/>
        </p:nvCxnSpPr>
        <p:spPr bwMode="auto">
          <a:xfrm>
            <a:off x="4376720" y="2152640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12" idx="6"/>
            <a:endCxn id="13" idx="2"/>
          </p:cNvCxnSpPr>
          <p:nvPr/>
        </p:nvCxnSpPr>
        <p:spPr bwMode="auto">
          <a:xfrm>
            <a:off x="3709970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738698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8" idx="6"/>
            <a:endCxn id="19" idx="2"/>
          </p:cNvCxnSpPr>
          <p:nvPr/>
        </p:nvCxnSpPr>
        <p:spPr bwMode="auto">
          <a:xfrm>
            <a:off x="5043498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9" idx="6"/>
            <a:endCxn id="37" idx="2"/>
          </p:cNvCxnSpPr>
          <p:nvPr/>
        </p:nvCxnSpPr>
        <p:spPr bwMode="auto">
          <a:xfrm>
            <a:off x="5710248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37" idx="6"/>
            <a:endCxn id="20" idx="2"/>
          </p:cNvCxnSpPr>
          <p:nvPr/>
        </p:nvCxnSpPr>
        <p:spPr bwMode="auto">
          <a:xfrm>
            <a:off x="6376998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6072198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2071670" y="1643050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715140" y="1643050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429256" y="2285992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2071670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2738420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3405170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4071920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 bwMode="auto">
          <a:xfrm>
            <a:off x="2376470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3043220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6" idx="6"/>
            <a:endCxn id="51" idx="2"/>
          </p:cNvCxnSpPr>
          <p:nvPr/>
        </p:nvCxnSpPr>
        <p:spPr bwMode="auto">
          <a:xfrm>
            <a:off x="4376720" y="3152772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5" idx="6"/>
            <a:endCxn id="46" idx="2"/>
          </p:cNvCxnSpPr>
          <p:nvPr/>
        </p:nvCxnSpPr>
        <p:spPr bwMode="auto">
          <a:xfrm>
            <a:off x="3709970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53" name="직선 연결선 52"/>
          <p:cNvCxnSpPr>
            <a:stCxn id="51" idx="6"/>
            <a:endCxn id="62" idx="2"/>
          </p:cNvCxnSpPr>
          <p:nvPr/>
        </p:nvCxnSpPr>
        <p:spPr bwMode="auto">
          <a:xfrm>
            <a:off x="5043498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>
            <a:stCxn id="62" idx="6"/>
            <a:endCxn id="56" idx="2"/>
          </p:cNvCxnSpPr>
          <p:nvPr/>
        </p:nvCxnSpPr>
        <p:spPr bwMode="auto">
          <a:xfrm>
            <a:off x="5710248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>
            <a:stCxn id="56" idx="6"/>
            <a:endCxn id="52" idx="2"/>
          </p:cNvCxnSpPr>
          <p:nvPr/>
        </p:nvCxnSpPr>
        <p:spPr bwMode="auto">
          <a:xfrm>
            <a:off x="6376998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6072198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071670" y="2643182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071670" y="3286124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715140" y="2643182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072198" y="3286124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5405448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3" name="원호 62"/>
          <p:cNvSpPr/>
          <p:nvPr/>
        </p:nvSpPr>
        <p:spPr bwMode="auto">
          <a:xfrm>
            <a:off x="5643570" y="1714488"/>
            <a:ext cx="1143008" cy="571504"/>
          </a:xfrm>
          <a:prstGeom prst="arc">
            <a:avLst>
              <a:gd name="adj1" fmla="val 10841701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2071670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2738420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3405170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4071920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68" name="직선 연결선 67"/>
          <p:cNvCxnSpPr>
            <a:stCxn id="64" idx="6"/>
            <a:endCxn id="65" idx="2"/>
          </p:cNvCxnSpPr>
          <p:nvPr/>
        </p:nvCxnSpPr>
        <p:spPr bwMode="auto">
          <a:xfrm>
            <a:off x="2376470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stCxn id="65" idx="6"/>
            <a:endCxn id="66" idx="2"/>
          </p:cNvCxnSpPr>
          <p:nvPr/>
        </p:nvCxnSpPr>
        <p:spPr bwMode="auto">
          <a:xfrm>
            <a:off x="3043220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>
            <a:stCxn id="67" idx="6"/>
            <a:endCxn id="72" idx="2"/>
          </p:cNvCxnSpPr>
          <p:nvPr/>
        </p:nvCxnSpPr>
        <p:spPr bwMode="auto">
          <a:xfrm>
            <a:off x="4376720" y="415290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>
            <a:stCxn id="66" idx="6"/>
            <a:endCxn id="67" idx="2"/>
          </p:cNvCxnSpPr>
          <p:nvPr/>
        </p:nvCxnSpPr>
        <p:spPr bwMode="auto">
          <a:xfrm>
            <a:off x="3709970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4738698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74" name="직선 연결선 73"/>
          <p:cNvCxnSpPr>
            <a:stCxn id="72" idx="6"/>
            <a:endCxn id="82" idx="2"/>
          </p:cNvCxnSpPr>
          <p:nvPr/>
        </p:nvCxnSpPr>
        <p:spPr bwMode="auto">
          <a:xfrm>
            <a:off x="5043498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>
            <a:stCxn id="82" idx="6"/>
            <a:endCxn id="77" idx="2"/>
          </p:cNvCxnSpPr>
          <p:nvPr/>
        </p:nvCxnSpPr>
        <p:spPr bwMode="auto">
          <a:xfrm>
            <a:off x="5710248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>
            <a:stCxn id="77" idx="6"/>
            <a:endCxn id="73" idx="2"/>
          </p:cNvCxnSpPr>
          <p:nvPr/>
        </p:nvCxnSpPr>
        <p:spPr bwMode="auto">
          <a:xfrm>
            <a:off x="6376998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2198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2071670" y="3643314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071670" y="4286256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715140" y="3643314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429256" y="4286256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2" name="Oval 6"/>
          <p:cNvSpPr>
            <a:spLocks noChangeArrowheads="1"/>
          </p:cNvSpPr>
          <p:nvPr/>
        </p:nvSpPr>
        <p:spPr bwMode="auto">
          <a:xfrm>
            <a:off x="5405448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87" name="직선 화살표 연결선 86"/>
          <p:cNvCxnSpPr/>
          <p:nvPr/>
        </p:nvCxnSpPr>
        <p:spPr bwMode="auto">
          <a:xfrm>
            <a:off x="5786446" y="4500570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1" name="원호 90"/>
          <p:cNvSpPr/>
          <p:nvPr/>
        </p:nvSpPr>
        <p:spPr bwMode="auto">
          <a:xfrm>
            <a:off x="2285984" y="3714752"/>
            <a:ext cx="3143272" cy="642942"/>
          </a:xfrm>
          <a:prstGeom prst="arc">
            <a:avLst>
              <a:gd name="adj1" fmla="val 10841701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3" name="Oval 5"/>
          <p:cNvSpPr>
            <a:spLocks noChangeArrowheads="1"/>
          </p:cNvSpPr>
          <p:nvPr/>
        </p:nvSpPr>
        <p:spPr bwMode="auto">
          <a:xfrm>
            <a:off x="2071670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2738420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Oval 7"/>
          <p:cNvSpPr>
            <a:spLocks noChangeArrowheads="1"/>
          </p:cNvSpPr>
          <p:nvPr/>
        </p:nvSpPr>
        <p:spPr bwMode="auto">
          <a:xfrm>
            <a:off x="3405170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4071920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97" name="직선 연결선 96"/>
          <p:cNvCxnSpPr>
            <a:stCxn id="93" idx="6"/>
            <a:endCxn id="94" idx="2"/>
          </p:cNvCxnSpPr>
          <p:nvPr/>
        </p:nvCxnSpPr>
        <p:spPr bwMode="auto">
          <a:xfrm>
            <a:off x="2376470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>
            <a:stCxn id="94" idx="6"/>
            <a:endCxn id="95" idx="2"/>
          </p:cNvCxnSpPr>
          <p:nvPr/>
        </p:nvCxnSpPr>
        <p:spPr bwMode="auto">
          <a:xfrm>
            <a:off x="3043220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96" idx="6"/>
            <a:endCxn id="101" idx="2"/>
          </p:cNvCxnSpPr>
          <p:nvPr/>
        </p:nvCxnSpPr>
        <p:spPr bwMode="auto">
          <a:xfrm>
            <a:off x="4376720" y="5153036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>
            <a:stCxn id="95" idx="6"/>
            <a:endCxn id="96" idx="2"/>
          </p:cNvCxnSpPr>
          <p:nvPr/>
        </p:nvCxnSpPr>
        <p:spPr bwMode="auto">
          <a:xfrm>
            <a:off x="3709970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5"/>
          <p:cNvSpPr>
            <a:spLocks noChangeArrowheads="1"/>
          </p:cNvSpPr>
          <p:nvPr/>
        </p:nvSpPr>
        <p:spPr bwMode="auto">
          <a:xfrm>
            <a:off x="4738698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103" name="직선 연결선 102"/>
          <p:cNvCxnSpPr>
            <a:stCxn id="101" idx="6"/>
            <a:endCxn id="109" idx="2"/>
          </p:cNvCxnSpPr>
          <p:nvPr/>
        </p:nvCxnSpPr>
        <p:spPr bwMode="auto">
          <a:xfrm>
            <a:off x="5043498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/>
          <p:cNvCxnSpPr>
            <a:stCxn id="109" idx="6"/>
            <a:endCxn id="106" idx="2"/>
          </p:cNvCxnSpPr>
          <p:nvPr/>
        </p:nvCxnSpPr>
        <p:spPr bwMode="auto">
          <a:xfrm>
            <a:off x="5710248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>
            <a:stCxn id="106" idx="6"/>
            <a:endCxn id="102" idx="2"/>
          </p:cNvCxnSpPr>
          <p:nvPr/>
        </p:nvCxnSpPr>
        <p:spPr bwMode="auto">
          <a:xfrm>
            <a:off x="6376998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7"/>
          <p:cNvSpPr>
            <a:spLocks noChangeArrowheads="1"/>
          </p:cNvSpPr>
          <p:nvPr/>
        </p:nvSpPr>
        <p:spPr bwMode="auto">
          <a:xfrm>
            <a:off x="6072198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7" name="직사각형 106"/>
          <p:cNvSpPr/>
          <p:nvPr/>
        </p:nvSpPr>
        <p:spPr bwMode="auto">
          <a:xfrm>
            <a:off x="2071670" y="5286388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429256" y="5286388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9" name="Oval 6"/>
          <p:cNvSpPr>
            <a:spLocks noChangeArrowheads="1"/>
          </p:cNvSpPr>
          <p:nvPr/>
        </p:nvSpPr>
        <p:spPr bwMode="auto">
          <a:xfrm>
            <a:off x="5405448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10" name="직사각형 109"/>
          <p:cNvSpPr/>
          <p:nvPr/>
        </p:nvSpPr>
        <p:spPr bwMode="auto">
          <a:xfrm>
            <a:off x="2071670" y="4643446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6715140" y="4643446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5405448" y="2000240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6738948" y="3000372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6738948" y="400050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2" name="Oval 8"/>
          <p:cNvSpPr>
            <a:spLocks noChangeArrowheads="1"/>
          </p:cNvSpPr>
          <p:nvPr/>
        </p:nvSpPr>
        <p:spPr bwMode="auto">
          <a:xfrm>
            <a:off x="6738948" y="5000636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B40C8B-6A7B-4F43-AB74-36C18A0D032B}"/>
              </a:ext>
            </a:extLst>
          </p:cNvPr>
          <p:cNvSpPr/>
          <p:nvPr/>
        </p:nvSpPr>
        <p:spPr>
          <a:xfrm>
            <a:off x="6383883" y="138411"/>
            <a:ext cx="243658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while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while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1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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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직선 화살표 연결선 213"/>
          <p:cNvCxnSpPr/>
          <p:nvPr/>
        </p:nvCxnSpPr>
        <p:spPr bwMode="auto">
          <a:xfrm>
            <a:off x="4429124" y="4500570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71" name="직선 화살표 연결선 170"/>
          <p:cNvCxnSpPr/>
          <p:nvPr/>
        </p:nvCxnSpPr>
        <p:spPr bwMode="auto">
          <a:xfrm>
            <a:off x="3571868" y="4429132"/>
            <a:ext cx="1143008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7" name="직사각형 166"/>
          <p:cNvSpPr/>
          <p:nvPr/>
        </p:nvSpPr>
        <p:spPr bwMode="auto">
          <a:xfrm>
            <a:off x="4714876" y="1928802"/>
            <a:ext cx="428628" cy="714380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3357554" y="1928802"/>
            <a:ext cx="428628" cy="714380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분할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2071670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2738420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3405170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4071920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 bwMode="auto">
          <a:xfrm>
            <a:off x="2376470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3043220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6" idx="6"/>
            <a:endCxn id="51" idx="2"/>
          </p:cNvCxnSpPr>
          <p:nvPr/>
        </p:nvCxnSpPr>
        <p:spPr bwMode="auto">
          <a:xfrm>
            <a:off x="4376720" y="2152640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5" idx="6"/>
            <a:endCxn id="46" idx="2"/>
          </p:cNvCxnSpPr>
          <p:nvPr/>
        </p:nvCxnSpPr>
        <p:spPr bwMode="auto">
          <a:xfrm>
            <a:off x="3709970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53" name="직선 연결선 52"/>
          <p:cNvCxnSpPr>
            <a:stCxn id="51" idx="6"/>
            <a:endCxn id="62" idx="2"/>
          </p:cNvCxnSpPr>
          <p:nvPr/>
        </p:nvCxnSpPr>
        <p:spPr bwMode="auto">
          <a:xfrm>
            <a:off x="5043498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>
            <a:stCxn id="62" idx="6"/>
            <a:endCxn id="56" idx="2"/>
          </p:cNvCxnSpPr>
          <p:nvPr/>
        </p:nvCxnSpPr>
        <p:spPr bwMode="auto">
          <a:xfrm>
            <a:off x="5710248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>
            <a:stCxn id="56" idx="6"/>
            <a:endCxn id="52" idx="2"/>
          </p:cNvCxnSpPr>
          <p:nvPr/>
        </p:nvCxnSpPr>
        <p:spPr bwMode="auto">
          <a:xfrm>
            <a:off x="6376998" y="215264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6072198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071670" y="1643050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357554" y="2285992"/>
            <a:ext cx="428628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715140" y="1643050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714876" y="2285992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5405448" y="200024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2071670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2738420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3405170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4071920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68" name="직선 연결선 67"/>
          <p:cNvCxnSpPr>
            <a:stCxn id="64" idx="6"/>
            <a:endCxn id="65" idx="2"/>
          </p:cNvCxnSpPr>
          <p:nvPr/>
        </p:nvCxnSpPr>
        <p:spPr bwMode="auto">
          <a:xfrm>
            <a:off x="2376470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stCxn id="65" idx="6"/>
            <a:endCxn id="66" idx="2"/>
          </p:cNvCxnSpPr>
          <p:nvPr/>
        </p:nvCxnSpPr>
        <p:spPr bwMode="auto">
          <a:xfrm>
            <a:off x="3043220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>
            <a:stCxn id="67" idx="6"/>
            <a:endCxn id="72" idx="2"/>
          </p:cNvCxnSpPr>
          <p:nvPr/>
        </p:nvCxnSpPr>
        <p:spPr bwMode="auto">
          <a:xfrm>
            <a:off x="4376720" y="3152772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>
            <a:stCxn id="66" idx="6"/>
            <a:endCxn id="67" idx="2"/>
          </p:cNvCxnSpPr>
          <p:nvPr/>
        </p:nvCxnSpPr>
        <p:spPr bwMode="auto">
          <a:xfrm>
            <a:off x="3709970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4738698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74" name="직선 연결선 73"/>
          <p:cNvCxnSpPr>
            <a:stCxn id="72" idx="6"/>
            <a:endCxn id="82" idx="2"/>
          </p:cNvCxnSpPr>
          <p:nvPr/>
        </p:nvCxnSpPr>
        <p:spPr bwMode="auto">
          <a:xfrm>
            <a:off x="5043498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>
            <a:stCxn id="82" idx="6"/>
            <a:endCxn id="77" idx="2"/>
          </p:cNvCxnSpPr>
          <p:nvPr/>
        </p:nvCxnSpPr>
        <p:spPr bwMode="auto">
          <a:xfrm>
            <a:off x="5710248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>
            <a:stCxn id="77" idx="6"/>
            <a:endCxn id="73" idx="2"/>
          </p:cNvCxnSpPr>
          <p:nvPr/>
        </p:nvCxnSpPr>
        <p:spPr bwMode="auto">
          <a:xfrm>
            <a:off x="6376998" y="315277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2198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2071670" y="2643182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357554" y="3286124"/>
            <a:ext cx="428628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715140" y="2643182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714876" y="3286124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2" name="Oval 6"/>
          <p:cNvSpPr>
            <a:spLocks noChangeArrowheads="1"/>
          </p:cNvSpPr>
          <p:nvPr/>
        </p:nvSpPr>
        <p:spPr bwMode="auto">
          <a:xfrm>
            <a:off x="5405448" y="300037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155" name="직선 화살표 연결선 154"/>
          <p:cNvCxnSpPr/>
          <p:nvPr/>
        </p:nvCxnSpPr>
        <p:spPr bwMode="auto">
          <a:xfrm>
            <a:off x="2214546" y="2428868"/>
            <a:ext cx="1143008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직선 화살표 연결선 165"/>
          <p:cNvCxnSpPr/>
          <p:nvPr/>
        </p:nvCxnSpPr>
        <p:spPr bwMode="auto">
          <a:xfrm>
            <a:off x="5143504" y="250030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8" name="원호 167"/>
          <p:cNvSpPr/>
          <p:nvPr/>
        </p:nvSpPr>
        <p:spPr bwMode="auto">
          <a:xfrm>
            <a:off x="3643306" y="1714488"/>
            <a:ext cx="1143008" cy="571504"/>
          </a:xfrm>
          <a:prstGeom prst="arc">
            <a:avLst>
              <a:gd name="adj1" fmla="val 10841701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4714876" y="3929066"/>
            <a:ext cx="428628" cy="714380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4000496" y="3929066"/>
            <a:ext cx="428628" cy="714380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4" name="Oval 5"/>
          <p:cNvSpPr>
            <a:spLocks noChangeArrowheads="1"/>
          </p:cNvSpPr>
          <p:nvPr/>
        </p:nvSpPr>
        <p:spPr bwMode="auto">
          <a:xfrm>
            <a:off x="2071670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75" name="Oval 6"/>
          <p:cNvSpPr>
            <a:spLocks noChangeArrowheads="1"/>
          </p:cNvSpPr>
          <p:nvPr/>
        </p:nvSpPr>
        <p:spPr bwMode="auto">
          <a:xfrm>
            <a:off x="2738420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76" name="Oval 7"/>
          <p:cNvSpPr>
            <a:spLocks noChangeArrowheads="1"/>
          </p:cNvSpPr>
          <p:nvPr/>
        </p:nvSpPr>
        <p:spPr bwMode="auto">
          <a:xfrm>
            <a:off x="3405170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77" name="Oval 8"/>
          <p:cNvSpPr>
            <a:spLocks noChangeArrowheads="1"/>
          </p:cNvSpPr>
          <p:nvPr/>
        </p:nvSpPr>
        <p:spPr bwMode="auto">
          <a:xfrm>
            <a:off x="4071920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78" name="직선 연결선 177"/>
          <p:cNvCxnSpPr>
            <a:stCxn id="174" idx="6"/>
            <a:endCxn id="175" idx="2"/>
          </p:cNvCxnSpPr>
          <p:nvPr/>
        </p:nvCxnSpPr>
        <p:spPr bwMode="auto">
          <a:xfrm>
            <a:off x="2376470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직선 연결선 178"/>
          <p:cNvCxnSpPr>
            <a:stCxn id="175" idx="6"/>
            <a:endCxn id="176" idx="2"/>
          </p:cNvCxnSpPr>
          <p:nvPr/>
        </p:nvCxnSpPr>
        <p:spPr bwMode="auto">
          <a:xfrm>
            <a:off x="3043220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직선 연결선 179"/>
          <p:cNvCxnSpPr>
            <a:stCxn id="177" idx="6"/>
            <a:endCxn id="182" idx="2"/>
          </p:cNvCxnSpPr>
          <p:nvPr/>
        </p:nvCxnSpPr>
        <p:spPr bwMode="auto">
          <a:xfrm>
            <a:off x="4376720" y="5153036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직선 연결선 180"/>
          <p:cNvCxnSpPr>
            <a:stCxn id="176" idx="6"/>
            <a:endCxn id="177" idx="2"/>
          </p:cNvCxnSpPr>
          <p:nvPr/>
        </p:nvCxnSpPr>
        <p:spPr bwMode="auto">
          <a:xfrm>
            <a:off x="3709970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8"/>
          <p:cNvSpPr>
            <a:spLocks noChangeArrowheads="1"/>
          </p:cNvSpPr>
          <p:nvPr/>
        </p:nvSpPr>
        <p:spPr bwMode="auto">
          <a:xfrm>
            <a:off x="6738948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184" name="직선 연결선 183"/>
          <p:cNvCxnSpPr>
            <a:stCxn id="182" idx="6"/>
            <a:endCxn id="192" idx="2"/>
          </p:cNvCxnSpPr>
          <p:nvPr/>
        </p:nvCxnSpPr>
        <p:spPr bwMode="auto">
          <a:xfrm>
            <a:off x="5043498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직선 연결선 184"/>
          <p:cNvCxnSpPr>
            <a:stCxn id="192" idx="6"/>
            <a:endCxn id="187" idx="2"/>
          </p:cNvCxnSpPr>
          <p:nvPr/>
        </p:nvCxnSpPr>
        <p:spPr bwMode="auto">
          <a:xfrm>
            <a:off x="5710248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직선 연결선 185"/>
          <p:cNvCxnSpPr>
            <a:stCxn id="187" idx="6"/>
            <a:endCxn id="183" idx="2"/>
          </p:cNvCxnSpPr>
          <p:nvPr/>
        </p:nvCxnSpPr>
        <p:spPr bwMode="auto">
          <a:xfrm>
            <a:off x="6376998" y="515303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Oval 7"/>
          <p:cNvSpPr>
            <a:spLocks noChangeArrowheads="1"/>
          </p:cNvSpPr>
          <p:nvPr/>
        </p:nvSpPr>
        <p:spPr bwMode="auto">
          <a:xfrm>
            <a:off x="6072198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88" name="직사각형 187"/>
          <p:cNvSpPr/>
          <p:nvPr/>
        </p:nvSpPr>
        <p:spPr bwMode="auto">
          <a:xfrm>
            <a:off x="2071670" y="4643446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4714876" y="5286388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6715140" y="4643446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4071934" y="5286388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2" name="Oval 6"/>
          <p:cNvSpPr>
            <a:spLocks noChangeArrowheads="1"/>
          </p:cNvSpPr>
          <p:nvPr/>
        </p:nvSpPr>
        <p:spPr bwMode="auto">
          <a:xfrm>
            <a:off x="5405448" y="500063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93" name="직사각형 192"/>
          <p:cNvSpPr/>
          <p:nvPr/>
        </p:nvSpPr>
        <p:spPr bwMode="auto">
          <a:xfrm>
            <a:off x="4714876" y="4286256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5" name="Oval 5"/>
          <p:cNvSpPr>
            <a:spLocks noChangeArrowheads="1"/>
          </p:cNvSpPr>
          <p:nvPr/>
        </p:nvSpPr>
        <p:spPr bwMode="auto">
          <a:xfrm>
            <a:off x="2071670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96" name="Oval 6"/>
          <p:cNvSpPr>
            <a:spLocks noChangeArrowheads="1"/>
          </p:cNvSpPr>
          <p:nvPr/>
        </p:nvSpPr>
        <p:spPr bwMode="auto">
          <a:xfrm>
            <a:off x="2738420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97" name="Oval 7"/>
          <p:cNvSpPr>
            <a:spLocks noChangeArrowheads="1"/>
          </p:cNvSpPr>
          <p:nvPr/>
        </p:nvSpPr>
        <p:spPr bwMode="auto">
          <a:xfrm>
            <a:off x="3405170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98" name="Oval 8"/>
          <p:cNvSpPr>
            <a:spLocks noChangeArrowheads="1"/>
          </p:cNvSpPr>
          <p:nvPr/>
        </p:nvSpPr>
        <p:spPr bwMode="auto">
          <a:xfrm>
            <a:off x="4071920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99" name="직선 연결선 198"/>
          <p:cNvCxnSpPr>
            <a:stCxn id="195" idx="6"/>
            <a:endCxn id="196" idx="2"/>
          </p:cNvCxnSpPr>
          <p:nvPr/>
        </p:nvCxnSpPr>
        <p:spPr bwMode="auto">
          <a:xfrm>
            <a:off x="2376470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직선 연결선 199"/>
          <p:cNvCxnSpPr>
            <a:stCxn id="196" idx="6"/>
            <a:endCxn id="197" idx="2"/>
          </p:cNvCxnSpPr>
          <p:nvPr/>
        </p:nvCxnSpPr>
        <p:spPr bwMode="auto">
          <a:xfrm>
            <a:off x="3043220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직선 연결선 200"/>
          <p:cNvCxnSpPr>
            <a:stCxn id="198" idx="6"/>
            <a:endCxn id="203" idx="2"/>
          </p:cNvCxnSpPr>
          <p:nvPr/>
        </p:nvCxnSpPr>
        <p:spPr bwMode="auto">
          <a:xfrm>
            <a:off x="4376720" y="415290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직선 연결선 201"/>
          <p:cNvCxnSpPr>
            <a:stCxn id="197" idx="6"/>
            <a:endCxn id="198" idx="2"/>
          </p:cNvCxnSpPr>
          <p:nvPr/>
        </p:nvCxnSpPr>
        <p:spPr bwMode="auto">
          <a:xfrm>
            <a:off x="3709970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3" name="Oval 5"/>
          <p:cNvSpPr>
            <a:spLocks noChangeArrowheads="1"/>
          </p:cNvSpPr>
          <p:nvPr/>
        </p:nvSpPr>
        <p:spPr bwMode="auto">
          <a:xfrm>
            <a:off x="4738698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205" name="직선 연결선 204"/>
          <p:cNvCxnSpPr>
            <a:stCxn id="203" idx="6"/>
            <a:endCxn id="211" idx="2"/>
          </p:cNvCxnSpPr>
          <p:nvPr/>
        </p:nvCxnSpPr>
        <p:spPr bwMode="auto">
          <a:xfrm>
            <a:off x="5043498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직선 연결선 205"/>
          <p:cNvCxnSpPr>
            <a:stCxn id="211" idx="6"/>
            <a:endCxn id="208" idx="2"/>
          </p:cNvCxnSpPr>
          <p:nvPr/>
        </p:nvCxnSpPr>
        <p:spPr bwMode="auto">
          <a:xfrm>
            <a:off x="5710248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직선 연결선 206"/>
          <p:cNvCxnSpPr>
            <a:stCxn id="208" idx="6"/>
            <a:endCxn id="204" idx="2"/>
          </p:cNvCxnSpPr>
          <p:nvPr/>
        </p:nvCxnSpPr>
        <p:spPr bwMode="auto">
          <a:xfrm>
            <a:off x="6376998" y="415290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8" name="Oval 7"/>
          <p:cNvSpPr>
            <a:spLocks noChangeArrowheads="1"/>
          </p:cNvSpPr>
          <p:nvPr/>
        </p:nvSpPr>
        <p:spPr bwMode="auto">
          <a:xfrm>
            <a:off x="6072198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9" name="직사각형 208"/>
          <p:cNvSpPr/>
          <p:nvPr/>
        </p:nvSpPr>
        <p:spPr bwMode="auto">
          <a:xfrm>
            <a:off x="2071670" y="4286256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4071934" y="4286256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1" name="Oval 6"/>
          <p:cNvSpPr>
            <a:spLocks noChangeArrowheads="1"/>
          </p:cNvSpPr>
          <p:nvPr/>
        </p:nvSpPr>
        <p:spPr bwMode="auto">
          <a:xfrm>
            <a:off x="5405448" y="40005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12" name="직사각형 211"/>
          <p:cNvSpPr/>
          <p:nvPr/>
        </p:nvSpPr>
        <p:spPr bwMode="auto">
          <a:xfrm>
            <a:off x="2071670" y="3643314"/>
            <a:ext cx="285752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6715140" y="3643314"/>
            <a:ext cx="357190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5" name="원호 214"/>
          <p:cNvSpPr/>
          <p:nvPr/>
        </p:nvSpPr>
        <p:spPr bwMode="auto">
          <a:xfrm>
            <a:off x="5000628" y="3714752"/>
            <a:ext cx="1714512" cy="714380"/>
          </a:xfrm>
          <a:prstGeom prst="arc">
            <a:avLst>
              <a:gd name="adj1" fmla="val 10841701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6738948" y="2000240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6738948" y="3000372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82" name="Oval 5"/>
          <p:cNvSpPr>
            <a:spLocks noChangeArrowheads="1"/>
          </p:cNvSpPr>
          <p:nvPr/>
        </p:nvSpPr>
        <p:spPr bwMode="auto">
          <a:xfrm>
            <a:off x="4738698" y="5000636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4" name="Oval 8"/>
          <p:cNvSpPr>
            <a:spLocks noChangeArrowheads="1"/>
          </p:cNvSpPr>
          <p:nvPr/>
        </p:nvSpPr>
        <p:spPr bwMode="auto">
          <a:xfrm>
            <a:off x="6738948" y="400050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2E51DFC-FC87-4294-98E9-EF41432907DF}"/>
              </a:ext>
            </a:extLst>
          </p:cNvPr>
          <p:cNvSpPr/>
          <p:nvPr/>
        </p:nvSpPr>
        <p:spPr>
          <a:xfrm>
            <a:off x="6383883" y="138411"/>
            <a:ext cx="243658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while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while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1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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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6948264" y="240918"/>
            <a:ext cx="1713313" cy="1243866"/>
            <a:chOff x="2195736" y="2480072"/>
            <a:chExt cx="1587500" cy="1152526"/>
          </a:xfrm>
        </p:grpSpPr>
        <p:sp>
          <p:nvSpPr>
            <p:cNvPr id="52" name="Freeform 156"/>
            <p:cNvSpPr>
              <a:spLocks/>
            </p:cNvSpPr>
            <p:nvPr/>
          </p:nvSpPr>
          <p:spPr bwMode="auto">
            <a:xfrm>
              <a:off x="2965673" y="2659460"/>
              <a:ext cx="412750" cy="20002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517" y="0"/>
                </a:cxn>
                <a:cxn ang="0">
                  <a:pos x="519" y="4"/>
                </a:cxn>
                <a:cxn ang="0">
                  <a:pos x="2" y="251"/>
                </a:cxn>
                <a:cxn ang="0">
                  <a:pos x="0" y="234"/>
                </a:cxn>
                <a:cxn ang="0">
                  <a:pos x="0" y="234"/>
                </a:cxn>
              </a:cxnLst>
              <a:rect l="0" t="0" r="r" b="b"/>
              <a:pathLst>
                <a:path w="519" h="251">
                  <a:moveTo>
                    <a:pt x="0" y="234"/>
                  </a:moveTo>
                  <a:lnTo>
                    <a:pt x="517" y="0"/>
                  </a:lnTo>
                  <a:lnTo>
                    <a:pt x="519" y="4"/>
                  </a:lnTo>
                  <a:lnTo>
                    <a:pt x="2" y="251"/>
                  </a:lnTo>
                  <a:lnTo>
                    <a:pt x="0" y="234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3" name="Freeform 157"/>
            <p:cNvSpPr>
              <a:spLocks/>
            </p:cNvSpPr>
            <p:nvPr/>
          </p:nvSpPr>
          <p:spPr bwMode="auto">
            <a:xfrm>
              <a:off x="2929161" y="2816622"/>
              <a:ext cx="58738" cy="857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6"/>
                </a:cxn>
                <a:cxn ang="0">
                  <a:pos x="3" y="11"/>
                </a:cxn>
                <a:cxn ang="0">
                  <a:pos x="5" y="17"/>
                </a:cxn>
                <a:cxn ang="0">
                  <a:pos x="9" y="25"/>
                </a:cxn>
                <a:cxn ang="0">
                  <a:pos x="11" y="30"/>
                </a:cxn>
                <a:cxn ang="0">
                  <a:pos x="15" y="36"/>
                </a:cxn>
                <a:cxn ang="0">
                  <a:pos x="19" y="44"/>
                </a:cxn>
                <a:cxn ang="0">
                  <a:pos x="22" y="51"/>
                </a:cxn>
                <a:cxn ang="0">
                  <a:pos x="24" y="57"/>
                </a:cxn>
                <a:cxn ang="0">
                  <a:pos x="28" y="66"/>
                </a:cxn>
                <a:cxn ang="0">
                  <a:pos x="30" y="72"/>
                </a:cxn>
                <a:cxn ang="0">
                  <a:pos x="34" y="80"/>
                </a:cxn>
                <a:cxn ang="0">
                  <a:pos x="38" y="87"/>
                </a:cxn>
                <a:cxn ang="0">
                  <a:pos x="41" y="93"/>
                </a:cxn>
                <a:cxn ang="0">
                  <a:pos x="43" y="101"/>
                </a:cxn>
                <a:cxn ang="0">
                  <a:pos x="47" y="108"/>
                </a:cxn>
                <a:cxn ang="0">
                  <a:pos x="55" y="97"/>
                </a:cxn>
                <a:cxn ang="0">
                  <a:pos x="62" y="87"/>
                </a:cxn>
                <a:cxn ang="0">
                  <a:pos x="68" y="78"/>
                </a:cxn>
                <a:cxn ang="0">
                  <a:pos x="72" y="68"/>
                </a:cxn>
                <a:cxn ang="0">
                  <a:pos x="74" y="57"/>
                </a:cxn>
                <a:cxn ang="0">
                  <a:pos x="74" y="47"/>
                </a:cxn>
                <a:cxn ang="0">
                  <a:pos x="74" y="38"/>
                </a:cxn>
                <a:cxn ang="0">
                  <a:pos x="72" y="30"/>
                </a:cxn>
                <a:cxn ang="0">
                  <a:pos x="66" y="21"/>
                </a:cxn>
                <a:cxn ang="0">
                  <a:pos x="58" y="15"/>
                </a:cxn>
                <a:cxn ang="0">
                  <a:pos x="51" y="9"/>
                </a:cxn>
                <a:cxn ang="0">
                  <a:pos x="43" y="6"/>
                </a:cxn>
                <a:cxn ang="0">
                  <a:pos x="38" y="2"/>
                </a:cxn>
                <a:cxn ang="0">
                  <a:pos x="32" y="2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17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4" h="108">
                  <a:moveTo>
                    <a:pt x="0" y="2"/>
                  </a:moveTo>
                  <a:lnTo>
                    <a:pt x="1" y="6"/>
                  </a:lnTo>
                  <a:lnTo>
                    <a:pt x="3" y="11"/>
                  </a:lnTo>
                  <a:lnTo>
                    <a:pt x="5" y="17"/>
                  </a:lnTo>
                  <a:lnTo>
                    <a:pt x="9" y="25"/>
                  </a:lnTo>
                  <a:lnTo>
                    <a:pt x="11" y="30"/>
                  </a:lnTo>
                  <a:lnTo>
                    <a:pt x="15" y="36"/>
                  </a:lnTo>
                  <a:lnTo>
                    <a:pt x="19" y="44"/>
                  </a:lnTo>
                  <a:lnTo>
                    <a:pt x="22" y="51"/>
                  </a:lnTo>
                  <a:lnTo>
                    <a:pt x="24" y="57"/>
                  </a:lnTo>
                  <a:lnTo>
                    <a:pt x="28" y="66"/>
                  </a:lnTo>
                  <a:lnTo>
                    <a:pt x="30" y="72"/>
                  </a:lnTo>
                  <a:lnTo>
                    <a:pt x="34" y="80"/>
                  </a:lnTo>
                  <a:lnTo>
                    <a:pt x="38" y="87"/>
                  </a:lnTo>
                  <a:lnTo>
                    <a:pt x="41" y="93"/>
                  </a:lnTo>
                  <a:lnTo>
                    <a:pt x="43" y="101"/>
                  </a:lnTo>
                  <a:lnTo>
                    <a:pt x="47" y="108"/>
                  </a:lnTo>
                  <a:lnTo>
                    <a:pt x="55" y="97"/>
                  </a:lnTo>
                  <a:lnTo>
                    <a:pt x="62" y="87"/>
                  </a:lnTo>
                  <a:lnTo>
                    <a:pt x="68" y="78"/>
                  </a:lnTo>
                  <a:lnTo>
                    <a:pt x="72" y="68"/>
                  </a:lnTo>
                  <a:lnTo>
                    <a:pt x="74" y="57"/>
                  </a:lnTo>
                  <a:lnTo>
                    <a:pt x="74" y="47"/>
                  </a:lnTo>
                  <a:lnTo>
                    <a:pt x="74" y="38"/>
                  </a:lnTo>
                  <a:lnTo>
                    <a:pt x="72" y="30"/>
                  </a:lnTo>
                  <a:lnTo>
                    <a:pt x="66" y="21"/>
                  </a:lnTo>
                  <a:lnTo>
                    <a:pt x="58" y="15"/>
                  </a:lnTo>
                  <a:lnTo>
                    <a:pt x="51" y="9"/>
                  </a:lnTo>
                  <a:lnTo>
                    <a:pt x="43" y="6"/>
                  </a:lnTo>
                  <a:lnTo>
                    <a:pt x="38" y="2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" name="Freeform 158"/>
            <p:cNvSpPr>
              <a:spLocks/>
            </p:cNvSpPr>
            <p:nvPr/>
          </p:nvSpPr>
          <p:spPr bwMode="auto">
            <a:xfrm>
              <a:off x="2208436" y="2848372"/>
              <a:ext cx="758825" cy="760413"/>
            </a:xfrm>
            <a:custGeom>
              <a:avLst/>
              <a:gdLst/>
              <a:ahLst/>
              <a:cxnLst>
                <a:cxn ang="0">
                  <a:pos x="933" y="42"/>
                </a:cxn>
                <a:cxn ang="0">
                  <a:pos x="899" y="83"/>
                </a:cxn>
                <a:cxn ang="0">
                  <a:pos x="848" y="129"/>
                </a:cxn>
                <a:cxn ang="0">
                  <a:pos x="789" y="163"/>
                </a:cxn>
                <a:cxn ang="0">
                  <a:pos x="749" y="177"/>
                </a:cxn>
                <a:cxn ang="0">
                  <a:pos x="709" y="186"/>
                </a:cxn>
                <a:cxn ang="0">
                  <a:pos x="669" y="192"/>
                </a:cxn>
                <a:cxn ang="0">
                  <a:pos x="623" y="196"/>
                </a:cxn>
                <a:cxn ang="0">
                  <a:pos x="562" y="192"/>
                </a:cxn>
                <a:cxn ang="0">
                  <a:pos x="532" y="190"/>
                </a:cxn>
                <a:cxn ang="0">
                  <a:pos x="483" y="384"/>
                </a:cxn>
                <a:cxn ang="0">
                  <a:pos x="532" y="399"/>
                </a:cxn>
                <a:cxn ang="0">
                  <a:pos x="574" y="414"/>
                </a:cxn>
                <a:cxn ang="0">
                  <a:pos x="618" y="435"/>
                </a:cxn>
                <a:cxn ang="0">
                  <a:pos x="663" y="464"/>
                </a:cxn>
                <a:cxn ang="0">
                  <a:pos x="707" y="500"/>
                </a:cxn>
                <a:cxn ang="0">
                  <a:pos x="745" y="543"/>
                </a:cxn>
                <a:cxn ang="0">
                  <a:pos x="775" y="597"/>
                </a:cxn>
                <a:cxn ang="0">
                  <a:pos x="798" y="652"/>
                </a:cxn>
                <a:cxn ang="0">
                  <a:pos x="819" y="709"/>
                </a:cxn>
                <a:cxn ang="0">
                  <a:pos x="832" y="764"/>
                </a:cxn>
                <a:cxn ang="0">
                  <a:pos x="842" y="817"/>
                </a:cxn>
                <a:cxn ang="0">
                  <a:pos x="850" y="863"/>
                </a:cxn>
                <a:cxn ang="0">
                  <a:pos x="857" y="903"/>
                </a:cxn>
                <a:cxn ang="0">
                  <a:pos x="861" y="954"/>
                </a:cxn>
                <a:cxn ang="0">
                  <a:pos x="831" y="925"/>
                </a:cxn>
                <a:cxn ang="0">
                  <a:pos x="785" y="870"/>
                </a:cxn>
                <a:cxn ang="0">
                  <a:pos x="755" y="830"/>
                </a:cxn>
                <a:cxn ang="0">
                  <a:pos x="722" y="781"/>
                </a:cxn>
                <a:cxn ang="0">
                  <a:pos x="696" y="730"/>
                </a:cxn>
                <a:cxn ang="0">
                  <a:pos x="675" y="675"/>
                </a:cxn>
                <a:cxn ang="0">
                  <a:pos x="663" y="621"/>
                </a:cxn>
                <a:cxn ang="0">
                  <a:pos x="410" y="551"/>
                </a:cxn>
                <a:cxn ang="0">
                  <a:pos x="391" y="599"/>
                </a:cxn>
                <a:cxn ang="0">
                  <a:pos x="370" y="642"/>
                </a:cxn>
                <a:cxn ang="0">
                  <a:pos x="338" y="695"/>
                </a:cxn>
                <a:cxn ang="0">
                  <a:pos x="290" y="753"/>
                </a:cxn>
                <a:cxn ang="0">
                  <a:pos x="228" y="810"/>
                </a:cxn>
                <a:cxn ang="0">
                  <a:pos x="148" y="865"/>
                </a:cxn>
                <a:cxn ang="0">
                  <a:pos x="47" y="916"/>
                </a:cxn>
                <a:cxn ang="0">
                  <a:pos x="5" y="916"/>
                </a:cxn>
                <a:cxn ang="0">
                  <a:pos x="26" y="859"/>
                </a:cxn>
                <a:cxn ang="0">
                  <a:pos x="45" y="823"/>
                </a:cxn>
                <a:cxn ang="0">
                  <a:pos x="70" y="783"/>
                </a:cxn>
                <a:cxn ang="0">
                  <a:pos x="110" y="737"/>
                </a:cxn>
                <a:cxn ang="0">
                  <a:pos x="148" y="707"/>
                </a:cxn>
                <a:cxn ang="0">
                  <a:pos x="190" y="686"/>
                </a:cxn>
                <a:cxn ang="0">
                  <a:pos x="289" y="450"/>
                </a:cxn>
                <a:cxn ang="0">
                  <a:pos x="285" y="414"/>
                </a:cxn>
                <a:cxn ang="0">
                  <a:pos x="285" y="372"/>
                </a:cxn>
                <a:cxn ang="0">
                  <a:pos x="285" y="321"/>
                </a:cxn>
                <a:cxn ang="0">
                  <a:pos x="290" y="264"/>
                </a:cxn>
                <a:cxn ang="0">
                  <a:pos x="300" y="205"/>
                </a:cxn>
                <a:cxn ang="0">
                  <a:pos x="315" y="152"/>
                </a:cxn>
                <a:cxn ang="0">
                  <a:pos x="336" y="106"/>
                </a:cxn>
                <a:cxn ang="0">
                  <a:pos x="367" y="76"/>
                </a:cxn>
                <a:cxn ang="0">
                  <a:pos x="414" y="63"/>
                </a:cxn>
                <a:cxn ang="0">
                  <a:pos x="464" y="57"/>
                </a:cxn>
                <a:cxn ang="0">
                  <a:pos x="513" y="59"/>
                </a:cxn>
                <a:cxn ang="0">
                  <a:pos x="561" y="63"/>
                </a:cxn>
                <a:cxn ang="0">
                  <a:pos x="602" y="70"/>
                </a:cxn>
                <a:cxn ang="0">
                  <a:pos x="658" y="85"/>
                </a:cxn>
                <a:cxn ang="0">
                  <a:pos x="699" y="99"/>
                </a:cxn>
              </a:cxnLst>
              <a:rect l="0" t="0" r="r" b="b"/>
              <a:pathLst>
                <a:path w="956" h="958">
                  <a:moveTo>
                    <a:pt x="956" y="0"/>
                  </a:moveTo>
                  <a:lnTo>
                    <a:pt x="954" y="4"/>
                  </a:lnTo>
                  <a:lnTo>
                    <a:pt x="952" y="9"/>
                  </a:lnTo>
                  <a:lnTo>
                    <a:pt x="948" y="17"/>
                  </a:lnTo>
                  <a:lnTo>
                    <a:pt x="943" y="25"/>
                  </a:lnTo>
                  <a:lnTo>
                    <a:pt x="937" y="36"/>
                  </a:lnTo>
                  <a:lnTo>
                    <a:pt x="933" y="42"/>
                  </a:lnTo>
                  <a:lnTo>
                    <a:pt x="929" y="47"/>
                  </a:lnTo>
                  <a:lnTo>
                    <a:pt x="926" y="53"/>
                  </a:lnTo>
                  <a:lnTo>
                    <a:pt x="922" y="59"/>
                  </a:lnTo>
                  <a:lnTo>
                    <a:pt x="916" y="64"/>
                  </a:lnTo>
                  <a:lnTo>
                    <a:pt x="910" y="70"/>
                  </a:lnTo>
                  <a:lnTo>
                    <a:pt x="905" y="78"/>
                  </a:lnTo>
                  <a:lnTo>
                    <a:pt x="899" y="83"/>
                  </a:lnTo>
                  <a:lnTo>
                    <a:pt x="893" y="89"/>
                  </a:lnTo>
                  <a:lnTo>
                    <a:pt x="886" y="97"/>
                  </a:lnTo>
                  <a:lnTo>
                    <a:pt x="880" y="102"/>
                  </a:lnTo>
                  <a:lnTo>
                    <a:pt x="872" y="110"/>
                  </a:lnTo>
                  <a:lnTo>
                    <a:pt x="865" y="116"/>
                  </a:lnTo>
                  <a:lnTo>
                    <a:pt x="857" y="123"/>
                  </a:lnTo>
                  <a:lnTo>
                    <a:pt x="848" y="129"/>
                  </a:lnTo>
                  <a:lnTo>
                    <a:pt x="838" y="135"/>
                  </a:lnTo>
                  <a:lnTo>
                    <a:pt x="829" y="141"/>
                  </a:lnTo>
                  <a:lnTo>
                    <a:pt x="819" y="146"/>
                  </a:lnTo>
                  <a:lnTo>
                    <a:pt x="810" y="152"/>
                  </a:lnTo>
                  <a:lnTo>
                    <a:pt x="800" y="160"/>
                  </a:lnTo>
                  <a:lnTo>
                    <a:pt x="794" y="161"/>
                  </a:lnTo>
                  <a:lnTo>
                    <a:pt x="789" y="163"/>
                  </a:lnTo>
                  <a:lnTo>
                    <a:pt x="783" y="165"/>
                  </a:lnTo>
                  <a:lnTo>
                    <a:pt x="777" y="167"/>
                  </a:lnTo>
                  <a:lnTo>
                    <a:pt x="772" y="169"/>
                  </a:lnTo>
                  <a:lnTo>
                    <a:pt x="766" y="171"/>
                  </a:lnTo>
                  <a:lnTo>
                    <a:pt x="760" y="173"/>
                  </a:lnTo>
                  <a:lnTo>
                    <a:pt x="755" y="175"/>
                  </a:lnTo>
                  <a:lnTo>
                    <a:pt x="749" y="177"/>
                  </a:lnTo>
                  <a:lnTo>
                    <a:pt x="743" y="179"/>
                  </a:lnTo>
                  <a:lnTo>
                    <a:pt x="737" y="179"/>
                  </a:lnTo>
                  <a:lnTo>
                    <a:pt x="732" y="180"/>
                  </a:lnTo>
                  <a:lnTo>
                    <a:pt x="726" y="182"/>
                  </a:lnTo>
                  <a:lnTo>
                    <a:pt x="720" y="184"/>
                  </a:lnTo>
                  <a:lnTo>
                    <a:pt x="715" y="184"/>
                  </a:lnTo>
                  <a:lnTo>
                    <a:pt x="709" y="186"/>
                  </a:lnTo>
                  <a:lnTo>
                    <a:pt x="703" y="186"/>
                  </a:lnTo>
                  <a:lnTo>
                    <a:pt x="697" y="188"/>
                  </a:lnTo>
                  <a:lnTo>
                    <a:pt x="692" y="188"/>
                  </a:lnTo>
                  <a:lnTo>
                    <a:pt x="686" y="190"/>
                  </a:lnTo>
                  <a:lnTo>
                    <a:pt x="680" y="190"/>
                  </a:lnTo>
                  <a:lnTo>
                    <a:pt x="675" y="190"/>
                  </a:lnTo>
                  <a:lnTo>
                    <a:pt x="669" y="192"/>
                  </a:lnTo>
                  <a:lnTo>
                    <a:pt x="665" y="192"/>
                  </a:lnTo>
                  <a:lnTo>
                    <a:pt x="659" y="192"/>
                  </a:lnTo>
                  <a:lnTo>
                    <a:pt x="654" y="192"/>
                  </a:lnTo>
                  <a:lnTo>
                    <a:pt x="648" y="192"/>
                  </a:lnTo>
                  <a:lnTo>
                    <a:pt x="642" y="194"/>
                  </a:lnTo>
                  <a:lnTo>
                    <a:pt x="633" y="194"/>
                  </a:lnTo>
                  <a:lnTo>
                    <a:pt x="623" y="196"/>
                  </a:lnTo>
                  <a:lnTo>
                    <a:pt x="612" y="194"/>
                  </a:lnTo>
                  <a:lnTo>
                    <a:pt x="602" y="194"/>
                  </a:lnTo>
                  <a:lnTo>
                    <a:pt x="595" y="194"/>
                  </a:lnTo>
                  <a:lnTo>
                    <a:pt x="585" y="194"/>
                  </a:lnTo>
                  <a:lnTo>
                    <a:pt x="578" y="194"/>
                  </a:lnTo>
                  <a:lnTo>
                    <a:pt x="570" y="194"/>
                  </a:lnTo>
                  <a:lnTo>
                    <a:pt x="562" y="192"/>
                  </a:lnTo>
                  <a:lnTo>
                    <a:pt x="557" y="192"/>
                  </a:lnTo>
                  <a:lnTo>
                    <a:pt x="551" y="192"/>
                  </a:lnTo>
                  <a:lnTo>
                    <a:pt x="545" y="192"/>
                  </a:lnTo>
                  <a:lnTo>
                    <a:pt x="542" y="190"/>
                  </a:lnTo>
                  <a:lnTo>
                    <a:pt x="538" y="190"/>
                  </a:lnTo>
                  <a:lnTo>
                    <a:pt x="532" y="190"/>
                  </a:lnTo>
                  <a:lnTo>
                    <a:pt x="532" y="190"/>
                  </a:lnTo>
                  <a:lnTo>
                    <a:pt x="469" y="277"/>
                  </a:lnTo>
                  <a:lnTo>
                    <a:pt x="456" y="380"/>
                  </a:lnTo>
                  <a:lnTo>
                    <a:pt x="458" y="380"/>
                  </a:lnTo>
                  <a:lnTo>
                    <a:pt x="465" y="380"/>
                  </a:lnTo>
                  <a:lnTo>
                    <a:pt x="469" y="382"/>
                  </a:lnTo>
                  <a:lnTo>
                    <a:pt x="477" y="384"/>
                  </a:lnTo>
                  <a:lnTo>
                    <a:pt x="483" y="384"/>
                  </a:lnTo>
                  <a:lnTo>
                    <a:pt x="492" y="388"/>
                  </a:lnTo>
                  <a:lnTo>
                    <a:pt x="500" y="389"/>
                  </a:lnTo>
                  <a:lnTo>
                    <a:pt x="509" y="391"/>
                  </a:lnTo>
                  <a:lnTo>
                    <a:pt x="515" y="393"/>
                  </a:lnTo>
                  <a:lnTo>
                    <a:pt x="521" y="395"/>
                  </a:lnTo>
                  <a:lnTo>
                    <a:pt x="526" y="395"/>
                  </a:lnTo>
                  <a:lnTo>
                    <a:pt x="532" y="399"/>
                  </a:lnTo>
                  <a:lnTo>
                    <a:pt x="538" y="399"/>
                  </a:lnTo>
                  <a:lnTo>
                    <a:pt x="543" y="401"/>
                  </a:lnTo>
                  <a:lnTo>
                    <a:pt x="549" y="403"/>
                  </a:lnTo>
                  <a:lnTo>
                    <a:pt x="555" y="407"/>
                  </a:lnTo>
                  <a:lnTo>
                    <a:pt x="561" y="408"/>
                  </a:lnTo>
                  <a:lnTo>
                    <a:pt x="568" y="412"/>
                  </a:lnTo>
                  <a:lnTo>
                    <a:pt x="574" y="414"/>
                  </a:lnTo>
                  <a:lnTo>
                    <a:pt x="581" y="418"/>
                  </a:lnTo>
                  <a:lnTo>
                    <a:pt x="587" y="420"/>
                  </a:lnTo>
                  <a:lnTo>
                    <a:pt x="593" y="422"/>
                  </a:lnTo>
                  <a:lnTo>
                    <a:pt x="599" y="426"/>
                  </a:lnTo>
                  <a:lnTo>
                    <a:pt x="606" y="429"/>
                  </a:lnTo>
                  <a:lnTo>
                    <a:pt x="612" y="431"/>
                  </a:lnTo>
                  <a:lnTo>
                    <a:pt x="618" y="435"/>
                  </a:lnTo>
                  <a:lnTo>
                    <a:pt x="625" y="439"/>
                  </a:lnTo>
                  <a:lnTo>
                    <a:pt x="633" y="443"/>
                  </a:lnTo>
                  <a:lnTo>
                    <a:pt x="638" y="447"/>
                  </a:lnTo>
                  <a:lnTo>
                    <a:pt x="644" y="450"/>
                  </a:lnTo>
                  <a:lnTo>
                    <a:pt x="652" y="454"/>
                  </a:lnTo>
                  <a:lnTo>
                    <a:pt x="658" y="460"/>
                  </a:lnTo>
                  <a:lnTo>
                    <a:pt x="663" y="464"/>
                  </a:lnTo>
                  <a:lnTo>
                    <a:pt x="671" y="469"/>
                  </a:lnTo>
                  <a:lnTo>
                    <a:pt x="677" y="473"/>
                  </a:lnTo>
                  <a:lnTo>
                    <a:pt x="684" y="479"/>
                  </a:lnTo>
                  <a:lnTo>
                    <a:pt x="690" y="483"/>
                  </a:lnTo>
                  <a:lnTo>
                    <a:pt x="696" y="488"/>
                  </a:lnTo>
                  <a:lnTo>
                    <a:pt x="701" y="494"/>
                  </a:lnTo>
                  <a:lnTo>
                    <a:pt x="707" y="500"/>
                  </a:lnTo>
                  <a:lnTo>
                    <a:pt x="713" y="505"/>
                  </a:lnTo>
                  <a:lnTo>
                    <a:pt x="718" y="511"/>
                  </a:lnTo>
                  <a:lnTo>
                    <a:pt x="724" y="519"/>
                  </a:lnTo>
                  <a:lnTo>
                    <a:pt x="730" y="524"/>
                  </a:lnTo>
                  <a:lnTo>
                    <a:pt x="735" y="530"/>
                  </a:lnTo>
                  <a:lnTo>
                    <a:pt x="739" y="538"/>
                  </a:lnTo>
                  <a:lnTo>
                    <a:pt x="745" y="543"/>
                  </a:lnTo>
                  <a:lnTo>
                    <a:pt x="751" y="551"/>
                  </a:lnTo>
                  <a:lnTo>
                    <a:pt x="755" y="559"/>
                  </a:lnTo>
                  <a:lnTo>
                    <a:pt x="758" y="566"/>
                  </a:lnTo>
                  <a:lnTo>
                    <a:pt x="764" y="574"/>
                  </a:lnTo>
                  <a:lnTo>
                    <a:pt x="768" y="581"/>
                  </a:lnTo>
                  <a:lnTo>
                    <a:pt x="772" y="589"/>
                  </a:lnTo>
                  <a:lnTo>
                    <a:pt x="775" y="597"/>
                  </a:lnTo>
                  <a:lnTo>
                    <a:pt x="779" y="604"/>
                  </a:lnTo>
                  <a:lnTo>
                    <a:pt x="783" y="612"/>
                  </a:lnTo>
                  <a:lnTo>
                    <a:pt x="785" y="619"/>
                  </a:lnTo>
                  <a:lnTo>
                    <a:pt x="789" y="627"/>
                  </a:lnTo>
                  <a:lnTo>
                    <a:pt x="793" y="637"/>
                  </a:lnTo>
                  <a:lnTo>
                    <a:pt x="796" y="644"/>
                  </a:lnTo>
                  <a:lnTo>
                    <a:pt x="798" y="652"/>
                  </a:lnTo>
                  <a:lnTo>
                    <a:pt x="802" y="659"/>
                  </a:lnTo>
                  <a:lnTo>
                    <a:pt x="804" y="667"/>
                  </a:lnTo>
                  <a:lnTo>
                    <a:pt x="808" y="676"/>
                  </a:lnTo>
                  <a:lnTo>
                    <a:pt x="810" y="684"/>
                  </a:lnTo>
                  <a:lnTo>
                    <a:pt x="813" y="692"/>
                  </a:lnTo>
                  <a:lnTo>
                    <a:pt x="815" y="701"/>
                  </a:lnTo>
                  <a:lnTo>
                    <a:pt x="819" y="709"/>
                  </a:lnTo>
                  <a:lnTo>
                    <a:pt x="821" y="718"/>
                  </a:lnTo>
                  <a:lnTo>
                    <a:pt x="823" y="726"/>
                  </a:lnTo>
                  <a:lnTo>
                    <a:pt x="825" y="734"/>
                  </a:lnTo>
                  <a:lnTo>
                    <a:pt x="827" y="741"/>
                  </a:lnTo>
                  <a:lnTo>
                    <a:pt x="829" y="749"/>
                  </a:lnTo>
                  <a:lnTo>
                    <a:pt x="831" y="756"/>
                  </a:lnTo>
                  <a:lnTo>
                    <a:pt x="832" y="764"/>
                  </a:lnTo>
                  <a:lnTo>
                    <a:pt x="834" y="773"/>
                  </a:lnTo>
                  <a:lnTo>
                    <a:pt x="836" y="779"/>
                  </a:lnTo>
                  <a:lnTo>
                    <a:pt x="836" y="787"/>
                  </a:lnTo>
                  <a:lnTo>
                    <a:pt x="838" y="794"/>
                  </a:lnTo>
                  <a:lnTo>
                    <a:pt x="840" y="802"/>
                  </a:lnTo>
                  <a:lnTo>
                    <a:pt x="840" y="810"/>
                  </a:lnTo>
                  <a:lnTo>
                    <a:pt x="842" y="817"/>
                  </a:lnTo>
                  <a:lnTo>
                    <a:pt x="846" y="825"/>
                  </a:lnTo>
                  <a:lnTo>
                    <a:pt x="848" y="832"/>
                  </a:lnTo>
                  <a:lnTo>
                    <a:pt x="848" y="838"/>
                  </a:lnTo>
                  <a:lnTo>
                    <a:pt x="848" y="844"/>
                  </a:lnTo>
                  <a:lnTo>
                    <a:pt x="848" y="851"/>
                  </a:lnTo>
                  <a:lnTo>
                    <a:pt x="850" y="857"/>
                  </a:lnTo>
                  <a:lnTo>
                    <a:pt x="850" y="863"/>
                  </a:lnTo>
                  <a:lnTo>
                    <a:pt x="851" y="868"/>
                  </a:lnTo>
                  <a:lnTo>
                    <a:pt x="851" y="874"/>
                  </a:lnTo>
                  <a:lnTo>
                    <a:pt x="855" y="882"/>
                  </a:lnTo>
                  <a:lnTo>
                    <a:pt x="855" y="886"/>
                  </a:lnTo>
                  <a:lnTo>
                    <a:pt x="855" y="891"/>
                  </a:lnTo>
                  <a:lnTo>
                    <a:pt x="855" y="897"/>
                  </a:lnTo>
                  <a:lnTo>
                    <a:pt x="857" y="903"/>
                  </a:lnTo>
                  <a:lnTo>
                    <a:pt x="857" y="912"/>
                  </a:lnTo>
                  <a:lnTo>
                    <a:pt x="859" y="922"/>
                  </a:lnTo>
                  <a:lnTo>
                    <a:pt x="859" y="927"/>
                  </a:lnTo>
                  <a:lnTo>
                    <a:pt x="859" y="937"/>
                  </a:lnTo>
                  <a:lnTo>
                    <a:pt x="859" y="943"/>
                  </a:lnTo>
                  <a:lnTo>
                    <a:pt x="861" y="946"/>
                  </a:lnTo>
                  <a:lnTo>
                    <a:pt x="861" y="954"/>
                  </a:lnTo>
                  <a:lnTo>
                    <a:pt x="861" y="958"/>
                  </a:lnTo>
                  <a:lnTo>
                    <a:pt x="859" y="954"/>
                  </a:lnTo>
                  <a:lnTo>
                    <a:pt x="853" y="946"/>
                  </a:lnTo>
                  <a:lnTo>
                    <a:pt x="848" y="943"/>
                  </a:lnTo>
                  <a:lnTo>
                    <a:pt x="842" y="937"/>
                  </a:lnTo>
                  <a:lnTo>
                    <a:pt x="836" y="929"/>
                  </a:lnTo>
                  <a:lnTo>
                    <a:pt x="831" y="925"/>
                  </a:lnTo>
                  <a:lnTo>
                    <a:pt x="823" y="916"/>
                  </a:lnTo>
                  <a:lnTo>
                    <a:pt x="815" y="906"/>
                  </a:lnTo>
                  <a:lnTo>
                    <a:pt x="808" y="897"/>
                  </a:lnTo>
                  <a:lnTo>
                    <a:pt x="800" y="887"/>
                  </a:lnTo>
                  <a:lnTo>
                    <a:pt x="794" y="882"/>
                  </a:lnTo>
                  <a:lnTo>
                    <a:pt x="791" y="876"/>
                  </a:lnTo>
                  <a:lnTo>
                    <a:pt x="785" y="870"/>
                  </a:lnTo>
                  <a:lnTo>
                    <a:pt x="781" y="867"/>
                  </a:lnTo>
                  <a:lnTo>
                    <a:pt x="777" y="861"/>
                  </a:lnTo>
                  <a:lnTo>
                    <a:pt x="774" y="855"/>
                  </a:lnTo>
                  <a:lnTo>
                    <a:pt x="768" y="849"/>
                  </a:lnTo>
                  <a:lnTo>
                    <a:pt x="764" y="844"/>
                  </a:lnTo>
                  <a:lnTo>
                    <a:pt x="758" y="836"/>
                  </a:lnTo>
                  <a:lnTo>
                    <a:pt x="755" y="830"/>
                  </a:lnTo>
                  <a:lnTo>
                    <a:pt x="749" y="823"/>
                  </a:lnTo>
                  <a:lnTo>
                    <a:pt x="745" y="817"/>
                  </a:lnTo>
                  <a:lnTo>
                    <a:pt x="741" y="810"/>
                  </a:lnTo>
                  <a:lnTo>
                    <a:pt x="735" y="802"/>
                  </a:lnTo>
                  <a:lnTo>
                    <a:pt x="732" y="796"/>
                  </a:lnTo>
                  <a:lnTo>
                    <a:pt x="728" y="789"/>
                  </a:lnTo>
                  <a:lnTo>
                    <a:pt x="722" y="781"/>
                  </a:lnTo>
                  <a:lnTo>
                    <a:pt x="718" y="773"/>
                  </a:lnTo>
                  <a:lnTo>
                    <a:pt x="715" y="766"/>
                  </a:lnTo>
                  <a:lnTo>
                    <a:pt x="711" y="760"/>
                  </a:lnTo>
                  <a:lnTo>
                    <a:pt x="707" y="753"/>
                  </a:lnTo>
                  <a:lnTo>
                    <a:pt x="703" y="745"/>
                  </a:lnTo>
                  <a:lnTo>
                    <a:pt x="699" y="737"/>
                  </a:lnTo>
                  <a:lnTo>
                    <a:pt x="696" y="730"/>
                  </a:lnTo>
                  <a:lnTo>
                    <a:pt x="692" y="722"/>
                  </a:lnTo>
                  <a:lnTo>
                    <a:pt x="688" y="715"/>
                  </a:lnTo>
                  <a:lnTo>
                    <a:pt x="686" y="707"/>
                  </a:lnTo>
                  <a:lnTo>
                    <a:pt x="682" y="699"/>
                  </a:lnTo>
                  <a:lnTo>
                    <a:pt x="680" y="690"/>
                  </a:lnTo>
                  <a:lnTo>
                    <a:pt x="677" y="682"/>
                  </a:lnTo>
                  <a:lnTo>
                    <a:pt x="675" y="675"/>
                  </a:lnTo>
                  <a:lnTo>
                    <a:pt x="673" y="669"/>
                  </a:lnTo>
                  <a:lnTo>
                    <a:pt x="671" y="659"/>
                  </a:lnTo>
                  <a:lnTo>
                    <a:pt x="669" y="652"/>
                  </a:lnTo>
                  <a:lnTo>
                    <a:pt x="667" y="644"/>
                  </a:lnTo>
                  <a:lnTo>
                    <a:pt x="665" y="637"/>
                  </a:lnTo>
                  <a:lnTo>
                    <a:pt x="663" y="629"/>
                  </a:lnTo>
                  <a:lnTo>
                    <a:pt x="663" y="621"/>
                  </a:lnTo>
                  <a:lnTo>
                    <a:pt x="663" y="614"/>
                  </a:lnTo>
                  <a:lnTo>
                    <a:pt x="663" y="608"/>
                  </a:lnTo>
                  <a:lnTo>
                    <a:pt x="412" y="540"/>
                  </a:lnTo>
                  <a:lnTo>
                    <a:pt x="412" y="540"/>
                  </a:lnTo>
                  <a:lnTo>
                    <a:pt x="412" y="543"/>
                  </a:lnTo>
                  <a:lnTo>
                    <a:pt x="410" y="545"/>
                  </a:lnTo>
                  <a:lnTo>
                    <a:pt x="410" y="551"/>
                  </a:lnTo>
                  <a:lnTo>
                    <a:pt x="406" y="557"/>
                  </a:lnTo>
                  <a:lnTo>
                    <a:pt x="405" y="564"/>
                  </a:lnTo>
                  <a:lnTo>
                    <a:pt x="403" y="572"/>
                  </a:lnTo>
                  <a:lnTo>
                    <a:pt x="399" y="583"/>
                  </a:lnTo>
                  <a:lnTo>
                    <a:pt x="397" y="587"/>
                  </a:lnTo>
                  <a:lnTo>
                    <a:pt x="395" y="593"/>
                  </a:lnTo>
                  <a:lnTo>
                    <a:pt x="391" y="599"/>
                  </a:lnTo>
                  <a:lnTo>
                    <a:pt x="389" y="604"/>
                  </a:lnTo>
                  <a:lnTo>
                    <a:pt x="387" y="610"/>
                  </a:lnTo>
                  <a:lnTo>
                    <a:pt x="384" y="616"/>
                  </a:lnTo>
                  <a:lnTo>
                    <a:pt x="382" y="621"/>
                  </a:lnTo>
                  <a:lnTo>
                    <a:pt x="378" y="629"/>
                  </a:lnTo>
                  <a:lnTo>
                    <a:pt x="374" y="635"/>
                  </a:lnTo>
                  <a:lnTo>
                    <a:pt x="370" y="642"/>
                  </a:lnTo>
                  <a:lnTo>
                    <a:pt x="367" y="650"/>
                  </a:lnTo>
                  <a:lnTo>
                    <a:pt x="363" y="657"/>
                  </a:lnTo>
                  <a:lnTo>
                    <a:pt x="359" y="665"/>
                  </a:lnTo>
                  <a:lnTo>
                    <a:pt x="353" y="673"/>
                  </a:lnTo>
                  <a:lnTo>
                    <a:pt x="349" y="680"/>
                  </a:lnTo>
                  <a:lnTo>
                    <a:pt x="344" y="688"/>
                  </a:lnTo>
                  <a:lnTo>
                    <a:pt x="338" y="695"/>
                  </a:lnTo>
                  <a:lnTo>
                    <a:pt x="332" y="703"/>
                  </a:lnTo>
                  <a:lnTo>
                    <a:pt x="325" y="711"/>
                  </a:lnTo>
                  <a:lnTo>
                    <a:pt x="319" y="720"/>
                  </a:lnTo>
                  <a:lnTo>
                    <a:pt x="311" y="728"/>
                  </a:lnTo>
                  <a:lnTo>
                    <a:pt x="306" y="735"/>
                  </a:lnTo>
                  <a:lnTo>
                    <a:pt x="298" y="745"/>
                  </a:lnTo>
                  <a:lnTo>
                    <a:pt x="290" y="753"/>
                  </a:lnTo>
                  <a:lnTo>
                    <a:pt x="283" y="760"/>
                  </a:lnTo>
                  <a:lnTo>
                    <a:pt x="273" y="770"/>
                  </a:lnTo>
                  <a:lnTo>
                    <a:pt x="266" y="777"/>
                  </a:lnTo>
                  <a:lnTo>
                    <a:pt x="258" y="785"/>
                  </a:lnTo>
                  <a:lnTo>
                    <a:pt x="247" y="792"/>
                  </a:lnTo>
                  <a:lnTo>
                    <a:pt x="237" y="802"/>
                  </a:lnTo>
                  <a:lnTo>
                    <a:pt x="228" y="810"/>
                  </a:lnTo>
                  <a:lnTo>
                    <a:pt x="218" y="819"/>
                  </a:lnTo>
                  <a:lnTo>
                    <a:pt x="207" y="827"/>
                  </a:lnTo>
                  <a:lnTo>
                    <a:pt x="195" y="834"/>
                  </a:lnTo>
                  <a:lnTo>
                    <a:pt x="184" y="842"/>
                  </a:lnTo>
                  <a:lnTo>
                    <a:pt x="173" y="849"/>
                  </a:lnTo>
                  <a:lnTo>
                    <a:pt x="159" y="857"/>
                  </a:lnTo>
                  <a:lnTo>
                    <a:pt x="148" y="865"/>
                  </a:lnTo>
                  <a:lnTo>
                    <a:pt x="135" y="872"/>
                  </a:lnTo>
                  <a:lnTo>
                    <a:pt x="121" y="882"/>
                  </a:lnTo>
                  <a:lnTo>
                    <a:pt x="108" y="887"/>
                  </a:lnTo>
                  <a:lnTo>
                    <a:pt x="93" y="895"/>
                  </a:lnTo>
                  <a:lnTo>
                    <a:pt x="77" y="903"/>
                  </a:lnTo>
                  <a:lnTo>
                    <a:pt x="64" y="910"/>
                  </a:lnTo>
                  <a:lnTo>
                    <a:pt x="47" y="916"/>
                  </a:lnTo>
                  <a:lnTo>
                    <a:pt x="32" y="924"/>
                  </a:lnTo>
                  <a:lnTo>
                    <a:pt x="15" y="929"/>
                  </a:lnTo>
                  <a:lnTo>
                    <a:pt x="0" y="937"/>
                  </a:lnTo>
                  <a:lnTo>
                    <a:pt x="0" y="933"/>
                  </a:lnTo>
                  <a:lnTo>
                    <a:pt x="1" y="927"/>
                  </a:lnTo>
                  <a:lnTo>
                    <a:pt x="1" y="922"/>
                  </a:lnTo>
                  <a:lnTo>
                    <a:pt x="5" y="916"/>
                  </a:lnTo>
                  <a:lnTo>
                    <a:pt x="7" y="908"/>
                  </a:lnTo>
                  <a:lnTo>
                    <a:pt x="9" y="903"/>
                  </a:lnTo>
                  <a:lnTo>
                    <a:pt x="13" y="893"/>
                  </a:lnTo>
                  <a:lnTo>
                    <a:pt x="17" y="886"/>
                  </a:lnTo>
                  <a:lnTo>
                    <a:pt x="19" y="874"/>
                  </a:lnTo>
                  <a:lnTo>
                    <a:pt x="24" y="865"/>
                  </a:lnTo>
                  <a:lnTo>
                    <a:pt x="26" y="859"/>
                  </a:lnTo>
                  <a:lnTo>
                    <a:pt x="28" y="855"/>
                  </a:lnTo>
                  <a:lnTo>
                    <a:pt x="32" y="849"/>
                  </a:lnTo>
                  <a:lnTo>
                    <a:pt x="34" y="844"/>
                  </a:lnTo>
                  <a:lnTo>
                    <a:pt x="38" y="838"/>
                  </a:lnTo>
                  <a:lnTo>
                    <a:pt x="39" y="832"/>
                  </a:lnTo>
                  <a:lnTo>
                    <a:pt x="43" y="827"/>
                  </a:lnTo>
                  <a:lnTo>
                    <a:pt x="45" y="823"/>
                  </a:lnTo>
                  <a:lnTo>
                    <a:pt x="49" y="817"/>
                  </a:lnTo>
                  <a:lnTo>
                    <a:pt x="53" y="811"/>
                  </a:lnTo>
                  <a:lnTo>
                    <a:pt x="57" y="806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6" y="789"/>
                  </a:lnTo>
                  <a:lnTo>
                    <a:pt x="70" y="783"/>
                  </a:lnTo>
                  <a:lnTo>
                    <a:pt x="74" y="777"/>
                  </a:lnTo>
                  <a:lnTo>
                    <a:pt x="77" y="772"/>
                  </a:lnTo>
                  <a:lnTo>
                    <a:pt x="83" y="768"/>
                  </a:lnTo>
                  <a:lnTo>
                    <a:pt x="87" y="762"/>
                  </a:lnTo>
                  <a:lnTo>
                    <a:pt x="91" y="756"/>
                  </a:lnTo>
                  <a:lnTo>
                    <a:pt x="100" y="747"/>
                  </a:lnTo>
                  <a:lnTo>
                    <a:pt x="110" y="737"/>
                  </a:lnTo>
                  <a:lnTo>
                    <a:pt x="116" y="730"/>
                  </a:lnTo>
                  <a:lnTo>
                    <a:pt x="119" y="728"/>
                  </a:lnTo>
                  <a:lnTo>
                    <a:pt x="125" y="722"/>
                  </a:lnTo>
                  <a:lnTo>
                    <a:pt x="131" y="720"/>
                  </a:lnTo>
                  <a:lnTo>
                    <a:pt x="136" y="715"/>
                  </a:lnTo>
                  <a:lnTo>
                    <a:pt x="142" y="711"/>
                  </a:lnTo>
                  <a:lnTo>
                    <a:pt x="148" y="707"/>
                  </a:lnTo>
                  <a:lnTo>
                    <a:pt x="154" y="703"/>
                  </a:lnTo>
                  <a:lnTo>
                    <a:pt x="159" y="699"/>
                  </a:lnTo>
                  <a:lnTo>
                    <a:pt x="165" y="697"/>
                  </a:lnTo>
                  <a:lnTo>
                    <a:pt x="171" y="694"/>
                  </a:lnTo>
                  <a:lnTo>
                    <a:pt x="176" y="692"/>
                  </a:lnTo>
                  <a:lnTo>
                    <a:pt x="182" y="690"/>
                  </a:lnTo>
                  <a:lnTo>
                    <a:pt x="190" y="686"/>
                  </a:lnTo>
                  <a:lnTo>
                    <a:pt x="195" y="684"/>
                  </a:lnTo>
                  <a:lnTo>
                    <a:pt x="203" y="684"/>
                  </a:lnTo>
                  <a:lnTo>
                    <a:pt x="211" y="682"/>
                  </a:lnTo>
                  <a:lnTo>
                    <a:pt x="216" y="682"/>
                  </a:lnTo>
                  <a:lnTo>
                    <a:pt x="224" y="682"/>
                  </a:lnTo>
                  <a:lnTo>
                    <a:pt x="233" y="682"/>
                  </a:lnTo>
                  <a:lnTo>
                    <a:pt x="289" y="450"/>
                  </a:lnTo>
                  <a:lnTo>
                    <a:pt x="287" y="448"/>
                  </a:lnTo>
                  <a:lnTo>
                    <a:pt x="287" y="445"/>
                  </a:lnTo>
                  <a:lnTo>
                    <a:pt x="287" y="441"/>
                  </a:lnTo>
                  <a:lnTo>
                    <a:pt x="287" y="435"/>
                  </a:lnTo>
                  <a:lnTo>
                    <a:pt x="285" y="428"/>
                  </a:lnTo>
                  <a:lnTo>
                    <a:pt x="285" y="418"/>
                  </a:lnTo>
                  <a:lnTo>
                    <a:pt x="285" y="414"/>
                  </a:lnTo>
                  <a:lnTo>
                    <a:pt x="285" y="408"/>
                  </a:lnTo>
                  <a:lnTo>
                    <a:pt x="285" y="403"/>
                  </a:lnTo>
                  <a:lnTo>
                    <a:pt x="285" y="399"/>
                  </a:lnTo>
                  <a:lnTo>
                    <a:pt x="285" y="391"/>
                  </a:lnTo>
                  <a:lnTo>
                    <a:pt x="285" y="386"/>
                  </a:lnTo>
                  <a:lnTo>
                    <a:pt x="285" y="378"/>
                  </a:lnTo>
                  <a:lnTo>
                    <a:pt x="285" y="372"/>
                  </a:lnTo>
                  <a:lnTo>
                    <a:pt x="285" y="365"/>
                  </a:lnTo>
                  <a:lnTo>
                    <a:pt x="285" y="359"/>
                  </a:lnTo>
                  <a:lnTo>
                    <a:pt x="285" y="351"/>
                  </a:lnTo>
                  <a:lnTo>
                    <a:pt x="285" y="344"/>
                  </a:lnTo>
                  <a:lnTo>
                    <a:pt x="285" y="336"/>
                  </a:lnTo>
                  <a:lnTo>
                    <a:pt x="285" y="329"/>
                  </a:lnTo>
                  <a:lnTo>
                    <a:pt x="285" y="321"/>
                  </a:lnTo>
                  <a:lnTo>
                    <a:pt x="287" y="313"/>
                  </a:lnTo>
                  <a:lnTo>
                    <a:pt x="287" y="304"/>
                  </a:lnTo>
                  <a:lnTo>
                    <a:pt x="287" y="296"/>
                  </a:lnTo>
                  <a:lnTo>
                    <a:pt x="289" y="289"/>
                  </a:lnTo>
                  <a:lnTo>
                    <a:pt x="290" y="281"/>
                  </a:lnTo>
                  <a:lnTo>
                    <a:pt x="290" y="274"/>
                  </a:lnTo>
                  <a:lnTo>
                    <a:pt x="290" y="264"/>
                  </a:lnTo>
                  <a:lnTo>
                    <a:pt x="292" y="255"/>
                  </a:lnTo>
                  <a:lnTo>
                    <a:pt x="292" y="247"/>
                  </a:lnTo>
                  <a:lnTo>
                    <a:pt x="294" y="239"/>
                  </a:lnTo>
                  <a:lnTo>
                    <a:pt x="296" y="230"/>
                  </a:lnTo>
                  <a:lnTo>
                    <a:pt x="296" y="222"/>
                  </a:lnTo>
                  <a:lnTo>
                    <a:pt x="298" y="215"/>
                  </a:lnTo>
                  <a:lnTo>
                    <a:pt x="300" y="205"/>
                  </a:lnTo>
                  <a:lnTo>
                    <a:pt x="302" y="198"/>
                  </a:lnTo>
                  <a:lnTo>
                    <a:pt x="302" y="190"/>
                  </a:lnTo>
                  <a:lnTo>
                    <a:pt x="306" y="182"/>
                  </a:lnTo>
                  <a:lnTo>
                    <a:pt x="308" y="173"/>
                  </a:lnTo>
                  <a:lnTo>
                    <a:pt x="310" y="167"/>
                  </a:lnTo>
                  <a:lnTo>
                    <a:pt x="313" y="160"/>
                  </a:lnTo>
                  <a:lnTo>
                    <a:pt x="315" y="152"/>
                  </a:lnTo>
                  <a:lnTo>
                    <a:pt x="317" y="144"/>
                  </a:lnTo>
                  <a:lnTo>
                    <a:pt x="321" y="139"/>
                  </a:lnTo>
                  <a:lnTo>
                    <a:pt x="323" y="131"/>
                  </a:lnTo>
                  <a:lnTo>
                    <a:pt x="327" y="125"/>
                  </a:lnTo>
                  <a:lnTo>
                    <a:pt x="330" y="118"/>
                  </a:lnTo>
                  <a:lnTo>
                    <a:pt x="332" y="112"/>
                  </a:lnTo>
                  <a:lnTo>
                    <a:pt x="336" y="106"/>
                  </a:lnTo>
                  <a:lnTo>
                    <a:pt x="342" y="102"/>
                  </a:lnTo>
                  <a:lnTo>
                    <a:pt x="344" y="97"/>
                  </a:lnTo>
                  <a:lnTo>
                    <a:pt x="349" y="91"/>
                  </a:lnTo>
                  <a:lnTo>
                    <a:pt x="353" y="87"/>
                  </a:lnTo>
                  <a:lnTo>
                    <a:pt x="359" y="83"/>
                  </a:lnTo>
                  <a:lnTo>
                    <a:pt x="363" y="80"/>
                  </a:lnTo>
                  <a:lnTo>
                    <a:pt x="367" y="76"/>
                  </a:lnTo>
                  <a:lnTo>
                    <a:pt x="372" y="72"/>
                  </a:lnTo>
                  <a:lnTo>
                    <a:pt x="378" y="70"/>
                  </a:lnTo>
                  <a:lnTo>
                    <a:pt x="386" y="68"/>
                  </a:lnTo>
                  <a:lnTo>
                    <a:pt x="393" y="66"/>
                  </a:lnTo>
                  <a:lnTo>
                    <a:pt x="399" y="64"/>
                  </a:lnTo>
                  <a:lnTo>
                    <a:pt x="406" y="64"/>
                  </a:lnTo>
                  <a:lnTo>
                    <a:pt x="414" y="63"/>
                  </a:lnTo>
                  <a:lnTo>
                    <a:pt x="422" y="61"/>
                  </a:lnTo>
                  <a:lnTo>
                    <a:pt x="427" y="61"/>
                  </a:lnTo>
                  <a:lnTo>
                    <a:pt x="435" y="61"/>
                  </a:lnTo>
                  <a:lnTo>
                    <a:pt x="443" y="59"/>
                  </a:lnTo>
                  <a:lnTo>
                    <a:pt x="450" y="59"/>
                  </a:lnTo>
                  <a:lnTo>
                    <a:pt x="456" y="57"/>
                  </a:lnTo>
                  <a:lnTo>
                    <a:pt x="464" y="57"/>
                  </a:lnTo>
                  <a:lnTo>
                    <a:pt x="471" y="57"/>
                  </a:lnTo>
                  <a:lnTo>
                    <a:pt x="479" y="57"/>
                  </a:lnTo>
                  <a:lnTo>
                    <a:pt x="484" y="57"/>
                  </a:lnTo>
                  <a:lnTo>
                    <a:pt x="492" y="59"/>
                  </a:lnTo>
                  <a:lnTo>
                    <a:pt x="500" y="59"/>
                  </a:lnTo>
                  <a:lnTo>
                    <a:pt x="505" y="59"/>
                  </a:lnTo>
                  <a:lnTo>
                    <a:pt x="513" y="59"/>
                  </a:lnTo>
                  <a:lnTo>
                    <a:pt x="521" y="59"/>
                  </a:lnTo>
                  <a:lnTo>
                    <a:pt x="526" y="59"/>
                  </a:lnTo>
                  <a:lnTo>
                    <a:pt x="534" y="61"/>
                  </a:lnTo>
                  <a:lnTo>
                    <a:pt x="540" y="61"/>
                  </a:lnTo>
                  <a:lnTo>
                    <a:pt x="547" y="63"/>
                  </a:lnTo>
                  <a:lnTo>
                    <a:pt x="553" y="63"/>
                  </a:lnTo>
                  <a:lnTo>
                    <a:pt x="561" y="63"/>
                  </a:lnTo>
                  <a:lnTo>
                    <a:pt x="566" y="64"/>
                  </a:lnTo>
                  <a:lnTo>
                    <a:pt x="574" y="64"/>
                  </a:lnTo>
                  <a:lnTo>
                    <a:pt x="580" y="66"/>
                  </a:lnTo>
                  <a:lnTo>
                    <a:pt x="585" y="68"/>
                  </a:lnTo>
                  <a:lnTo>
                    <a:pt x="591" y="68"/>
                  </a:lnTo>
                  <a:lnTo>
                    <a:pt x="599" y="70"/>
                  </a:lnTo>
                  <a:lnTo>
                    <a:pt x="602" y="70"/>
                  </a:lnTo>
                  <a:lnTo>
                    <a:pt x="608" y="72"/>
                  </a:lnTo>
                  <a:lnTo>
                    <a:pt x="614" y="72"/>
                  </a:lnTo>
                  <a:lnTo>
                    <a:pt x="619" y="74"/>
                  </a:lnTo>
                  <a:lnTo>
                    <a:pt x="629" y="78"/>
                  </a:lnTo>
                  <a:lnTo>
                    <a:pt x="640" y="80"/>
                  </a:lnTo>
                  <a:lnTo>
                    <a:pt x="648" y="82"/>
                  </a:lnTo>
                  <a:lnTo>
                    <a:pt x="658" y="85"/>
                  </a:lnTo>
                  <a:lnTo>
                    <a:pt x="665" y="87"/>
                  </a:lnTo>
                  <a:lnTo>
                    <a:pt x="673" y="89"/>
                  </a:lnTo>
                  <a:lnTo>
                    <a:pt x="678" y="91"/>
                  </a:lnTo>
                  <a:lnTo>
                    <a:pt x="684" y="93"/>
                  </a:lnTo>
                  <a:lnTo>
                    <a:pt x="690" y="95"/>
                  </a:lnTo>
                  <a:lnTo>
                    <a:pt x="694" y="97"/>
                  </a:lnTo>
                  <a:lnTo>
                    <a:pt x="699" y="99"/>
                  </a:lnTo>
                  <a:lnTo>
                    <a:pt x="703" y="101"/>
                  </a:lnTo>
                  <a:lnTo>
                    <a:pt x="956" y="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" name="Freeform 159"/>
            <p:cNvSpPr>
              <a:spLocks/>
            </p:cNvSpPr>
            <p:nvPr/>
          </p:nvSpPr>
          <p:spPr bwMode="auto">
            <a:xfrm>
              <a:off x="2249711" y="2869010"/>
              <a:ext cx="393700" cy="177800"/>
            </a:xfrm>
            <a:custGeom>
              <a:avLst/>
              <a:gdLst/>
              <a:ahLst/>
              <a:cxnLst>
                <a:cxn ang="0">
                  <a:pos x="184" y="95"/>
                </a:cxn>
                <a:cxn ang="0">
                  <a:pos x="0" y="221"/>
                </a:cxn>
                <a:cxn ang="0">
                  <a:pos x="0" y="210"/>
                </a:cxn>
                <a:cxn ang="0">
                  <a:pos x="4" y="194"/>
                </a:cxn>
                <a:cxn ang="0">
                  <a:pos x="5" y="183"/>
                </a:cxn>
                <a:cxn ang="0">
                  <a:pos x="11" y="170"/>
                </a:cxn>
                <a:cxn ang="0">
                  <a:pos x="17" y="154"/>
                </a:cxn>
                <a:cxn ang="0">
                  <a:pos x="24" y="139"/>
                </a:cxn>
                <a:cxn ang="0">
                  <a:pos x="32" y="122"/>
                </a:cxn>
                <a:cxn ang="0">
                  <a:pos x="44" y="107"/>
                </a:cxn>
                <a:cxn ang="0">
                  <a:pos x="55" y="90"/>
                </a:cxn>
                <a:cxn ang="0">
                  <a:pos x="70" y="75"/>
                </a:cxn>
                <a:cxn ang="0">
                  <a:pos x="85" y="57"/>
                </a:cxn>
                <a:cxn ang="0">
                  <a:pos x="104" y="44"/>
                </a:cxn>
                <a:cxn ang="0">
                  <a:pos x="120" y="33"/>
                </a:cxn>
                <a:cxn ang="0">
                  <a:pos x="131" y="27"/>
                </a:cxn>
                <a:cxn ang="0">
                  <a:pos x="142" y="21"/>
                </a:cxn>
                <a:cxn ang="0">
                  <a:pos x="154" y="16"/>
                </a:cxn>
                <a:cxn ang="0">
                  <a:pos x="167" y="10"/>
                </a:cxn>
                <a:cxn ang="0">
                  <a:pos x="180" y="6"/>
                </a:cxn>
                <a:cxn ang="0">
                  <a:pos x="194" y="2"/>
                </a:cxn>
                <a:cxn ang="0">
                  <a:pos x="209" y="0"/>
                </a:cxn>
                <a:cxn ang="0">
                  <a:pos x="222" y="0"/>
                </a:cxn>
                <a:cxn ang="0">
                  <a:pos x="237" y="0"/>
                </a:cxn>
                <a:cxn ang="0">
                  <a:pos x="253" y="0"/>
                </a:cxn>
                <a:cxn ang="0">
                  <a:pos x="268" y="0"/>
                </a:cxn>
                <a:cxn ang="0">
                  <a:pos x="281" y="0"/>
                </a:cxn>
                <a:cxn ang="0">
                  <a:pos x="296" y="2"/>
                </a:cxn>
                <a:cxn ang="0">
                  <a:pos x="312" y="4"/>
                </a:cxn>
                <a:cxn ang="0">
                  <a:pos x="325" y="6"/>
                </a:cxn>
                <a:cxn ang="0">
                  <a:pos x="340" y="10"/>
                </a:cxn>
                <a:cxn ang="0">
                  <a:pos x="355" y="12"/>
                </a:cxn>
                <a:cxn ang="0">
                  <a:pos x="369" y="16"/>
                </a:cxn>
                <a:cxn ang="0">
                  <a:pos x="382" y="19"/>
                </a:cxn>
                <a:cxn ang="0">
                  <a:pos x="393" y="21"/>
                </a:cxn>
                <a:cxn ang="0">
                  <a:pos x="407" y="25"/>
                </a:cxn>
                <a:cxn ang="0">
                  <a:pos x="418" y="29"/>
                </a:cxn>
                <a:cxn ang="0">
                  <a:pos x="430" y="31"/>
                </a:cxn>
                <a:cxn ang="0">
                  <a:pos x="439" y="35"/>
                </a:cxn>
                <a:cxn ang="0">
                  <a:pos x="450" y="38"/>
                </a:cxn>
                <a:cxn ang="0">
                  <a:pos x="462" y="42"/>
                </a:cxn>
                <a:cxn ang="0">
                  <a:pos x="477" y="48"/>
                </a:cxn>
                <a:cxn ang="0">
                  <a:pos x="489" y="52"/>
                </a:cxn>
                <a:cxn ang="0">
                  <a:pos x="494" y="54"/>
                </a:cxn>
                <a:cxn ang="0">
                  <a:pos x="306" y="135"/>
                </a:cxn>
              </a:cxnLst>
              <a:rect l="0" t="0" r="r" b="b"/>
              <a:pathLst>
                <a:path w="494" h="225">
                  <a:moveTo>
                    <a:pt x="306" y="135"/>
                  </a:moveTo>
                  <a:lnTo>
                    <a:pt x="184" y="95"/>
                  </a:lnTo>
                  <a:lnTo>
                    <a:pt x="0" y="225"/>
                  </a:lnTo>
                  <a:lnTo>
                    <a:pt x="0" y="221"/>
                  </a:lnTo>
                  <a:lnTo>
                    <a:pt x="0" y="217"/>
                  </a:lnTo>
                  <a:lnTo>
                    <a:pt x="0" y="210"/>
                  </a:lnTo>
                  <a:lnTo>
                    <a:pt x="4" y="202"/>
                  </a:lnTo>
                  <a:lnTo>
                    <a:pt x="4" y="194"/>
                  </a:lnTo>
                  <a:lnTo>
                    <a:pt x="5" y="189"/>
                  </a:lnTo>
                  <a:lnTo>
                    <a:pt x="5" y="183"/>
                  </a:lnTo>
                  <a:lnTo>
                    <a:pt x="9" y="177"/>
                  </a:lnTo>
                  <a:lnTo>
                    <a:pt x="11" y="170"/>
                  </a:lnTo>
                  <a:lnTo>
                    <a:pt x="15" y="162"/>
                  </a:lnTo>
                  <a:lnTo>
                    <a:pt x="17" y="154"/>
                  </a:lnTo>
                  <a:lnTo>
                    <a:pt x="21" y="149"/>
                  </a:lnTo>
                  <a:lnTo>
                    <a:pt x="24" y="139"/>
                  </a:lnTo>
                  <a:lnTo>
                    <a:pt x="28" y="132"/>
                  </a:lnTo>
                  <a:lnTo>
                    <a:pt x="32" y="122"/>
                  </a:lnTo>
                  <a:lnTo>
                    <a:pt x="38" y="115"/>
                  </a:lnTo>
                  <a:lnTo>
                    <a:pt x="44" y="107"/>
                  </a:lnTo>
                  <a:lnTo>
                    <a:pt x="49" y="99"/>
                  </a:lnTo>
                  <a:lnTo>
                    <a:pt x="55" y="90"/>
                  </a:lnTo>
                  <a:lnTo>
                    <a:pt x="63" y="82"/>
                  </a:lnTo>
                  <a:lnTo>
                    <a:pt x="70" y="75"/>
                  </a:lnTo>
                  <a:lnTo>
                    <a:pt x="78" y="65"/>
                  </a:lnTo>
                  <a:lnTo>
                    <a:pt x="85" y="57"/>
                  </a:lnTo>
                  <a:lnTo>
                    <a:pt x="95" y="52"/>
                  </a:lnTo>
                  <a:lnTo>
                    <a:pt x="104" y="44"/>
                  </a:lnTo>
                  <a:lnTo>
                    <a:pt x="114" y="37"/>
                  </a:lnTo>
                  <a:lnTo>
                    <a:pt x="120" y="33"/>
                  </a:lnTo>
                  <a:lnTo>
                    <a:pt x="125" y="31"/>
                  </a:lnTo>
                  <a:lnTo>
                    <a:pt x="131" y="27"/>
                  </a:lnTo>
                  <a:lnTo>
                    <a:pt x="139" y="25"/>
                  </a:lnTo>
                  <a:lnTo>
                    <a:pt x="142" y="21"/>
                  </a:lnTo>
                  <a:lnTo>
                    <a:pt x="150" y="18"/>
                  </a:lnTo>
                  <a:lnTo>
                    <a:pt x="154" y="16"/>
                  </a:lnTo>
                  <a:lnTo>
                    <a:pt x="161" y="14"/>
                  </a:lnTo>
                  <a:lnTo>
                    <a:pt x="167" y="10"/>
                  </a:lnTo>
                  <a:lnTo>
                    <a:pt x="173" y="8"/>
                  </a:lnTo>
                  <a:lnTo>
                    <a:pt x="180" y="6"/>
                  </a:lnTo>
                  <a:lnTo>
                    <a:pt x="188" y="6"/>
                  </a:lnTo>
                  <a:lnTo>
                    <a:pt x="194" y="2"/>
                  </a:lnTo>
                  <a:lnTo>
                    <a:pt x="201" y="2"/>
                  </a:lnTo>
                  <a:lnTo>
                    <a:pt x="209" y="0"/>
                  </a:lnTo>
                  <a:lnTo>
                    <a:pt x="217" y="0"/>
                  </a:lnTo>
                  <a:lnTo>
                    <a:pt x="222" y="0"/>
                  </a:lnTo>
                  <a:lnTo>
                    <a:pt x="230" y="0"/>
                  </a:lnTo>
                  <a:lnTo>
                    <a:pt x="237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60" y="0"/>
                  </a:lnTo>
                  <a:lnTo>
                    <a:pt x="268" y="0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6" y="2"/>
                  </a:lnTo>
                  <a:lnTo>
                    <a:pt x="304" y="4"/>
                  </a:lnTo>
                  <a:lnTo>
                    <a:pt x="312" y="4"/>
                  </a:lnTo>
                  <a:lnTo>
                    <a:pt x="319" y="6"/>
                  </a:lnTo>
                  <a:lnTo>
                    <a:pt x="325" y="6"/>
                  </a:lnTo>
                  <a:lnTo>
                    <a:pt x="333" y="8"/>
                  </a:lnTo>
                  <a:lnTo>
                    <a:pt x="340" y="10"/>
                  </a:lnTo>
                  <a:lnTo>
                    <a:pt x="348" y="10"/>
                  </a:lnTo>
                  <a:lnTo>
                    <a:pt x="355" y="12"/>
                  </a:lnTo>
                  <a:lnTo>
                    <a:pt x="363" y="16"/>
                  </a:lnTo>
                  <a:lnTo>
                    <a:pt x="369" y="16"/>
                  </a:lnTo>
                  <a:lnTo>
                    <a:pt x="374" y="18"/>
                  </a:lnTo>
                  <a:lnTo>
                    <a:pt x="382" y="19"/>
                  </a:lnTo>
                  <a:lnTo>
                    <a:pt x="388" y="21"/>
                  </a:lnTo>
                  <a:lnTo>
                    <a:pt x="393" y="21"/>
                  </a:lnTo>
                  <a:lnTo>
                    <a:pt x="401" y="23"/>
                  </a:lnTo>
                  <a:lnTo>
                    <a:pt x="407" y="25"/>
                  </a:lnTo>
                  <a:lnTo>
                    <a:pt x="412" y="27"/>
                  </a:lnTo>
                  <a:lnTo>
                    <a:pt x="418" y="29"/>
                  </a:lnTo>
                  <a:lnTo>
                    <a:pt x="424" y="31"/>
                  </a:lnTo>
                  <a:lnTo>
                    <a:pt x="430" y="31"/>
                  </a:lnTo>
                  <a:lnTo>
                    <a:pt x="435" y="33"/>
                  </a:lnTo>
                  <a:lnTo>
                    <a:pt x="439" y="35"/>
                  </a:lnTo>
                  <a:lnTo>
                    <a:pt x="445" y="37"/>
                  </a:lnTo>
                  <a:lnTo>
                    <a:pt x="450" y="38"/>
                  </a:lnTo>
                  <a:lnTo>
                    <a:pt x="456" y="40"/>
                  </a:lnTo>
                  <a:lnTo>
                    <a:pt x="462" y="42"/>
                  </a:lnTo>
                  <a:lnTo>
                    <a:pt x="469" y="46"/>
                  </a:lnTo>
                  <a:lnTo>
                    <a:pt x="477" y="48"/>
                  </a:lnTo>
                  <a:lnTo>
                    <a:pt x="483" y="50"/>
                  </a:lnTo>
                  <a:lnTo>
                    <a:pt x="489" y="52"/>
                  </a:lnTo>
                  <a:lnTo>
                    <a:pt x="490" y="54"/>
                  </a:lnTo>
                  <a:lnTo>
                    <a:pt x="494" y="54"/>
                  </a:lnTo>
                  <a:lnTo>
                    <a:pt x="494" y="56"/>
                  </a:lnTo>
                  <a:lnTo>
                    <a:pt x="306" y="135"/>
                  </a:lnTo>
                  <a:lnTo>
                    <a:pt x="306" y="1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6" name="Freeform 160"/>
            <p:cNvSpPr>
              <a:spLocks/>
            </p:cNvSpPr>
            <p:nvPr/>
          </p:nvSpPr>
          <p:spPr bwMode="auto">
            <a:xfrm>
              <a:off x="2546573" y="2810272"/>
              <a:ext cx="85725" cy="109538"/>
            </a:xfrm>
            <a:custGeom>
              <a:avLst/>
              <a:gdLst/>
              <a:ahLst/>
              <a:cxnLst>
                <a:cxn ang="0">
                  <a:pos x="0" y="124"/>
                </a:cxn>
                <a:cxn ang="0">
                  <a:pos x="34" y="71"/>
                </a:cxn>
                <a:cxn ang="0">
                  <a:pos x="13" y="65"/>
                </a:cxn>
                <a:cxn ang="0">
                  <a:pos x="20" y="59"/>
                </a:cxn>
                <a:cxn ang="0">
                  <a:pos x="26" y="55"/>
                </a:cxn>
                <a:cxn ang="0">
                  <a:pos x="30" y="54"/>
                </a:cxn>
                <a:cxn ang="0">
                  <a:pos x="32" y="54"/>
                </a:cxn>
                <a:cxn ang="0">
                  <a:pos x="36" y="50"/>
                </a:cxn>
                <a:cxn ang="0">
                  <a:pos x="41" y="48"/>
                </a:cxn>
                <a:cxn ang="0">
                  <a:pos x="7" y="46"/>
                </a:cxn>
                <a:cxn ang="0">
                  <a:pos x="13" y="38"/>
                </a:cxn>
                <a:cxn ang="0">
                  <a:pos x="20" y="35"/>
                </a:cxn>
                <a:cxn ang="0">
                  <a:pos x="24" y="33"/>
                </a:cxn>
                <a:cxn ang="0">
                  <a:pos x="32" y="31"/>
                </a:cxn>
                <a:cxn ang="0">
                  <a:pos x="38" y="29"/>
                </a:cxn>
                <a:cxn ang="0">
                  <a:pos x="47" y="29"/>
                </a:cxn>
                <a:cxn ang="0">
                  <a:pos x="9" y="23"/>
                </a:cxn>
                <a:cxn ang="0">
                  <a:pos x="13" y="17"/>
                </a:cxn>
                <a:cxn ang="0">
                  <a:pos x="19" y="12"/>
                </a:cxn>
                <a:cxn ang="0">
                  <a:pos x="26" y="8"/>
                </a:cxn>
                <a:cxn ang="0">
                  <a:pos x="36" y="6"/>
                </a:cxn>
                <a:cxn ang="0">
                  <a:pos x="43" y="2"/>
                </a:cxn>
                <a:cxn ang="0">
                  <a:pos x="53" y="2"/>
                </a:cxn>
                <a:cxn ang="0">
                  <a:pos x="62" y="2"/>
                </a:cxn>
                <a:cxn ang="0">
                  <a:pos x="72" y="6"/>
                </a:cxn>
                <a:cxn ang="0">
                  <a:pos x="76" y="2"/>
                </a:cxn>
                <a:cxn ang="0">
                  <a:pos x="83" y="0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102" y="4"/>
                </a:cxn>
                <a:cxn ang="0">
                  <a:pos x="108" y="10"/>
                </a:cxn>
                <a:cxn ang="0">
                  <a:pos x="93" y="17"/>
                </a:cxn>
                <a:cxn ang="0">
                  <a:pos x="93" y="69"/>
                </a:cxn>
                <a:cxn ang="0">
                  <a:pos x="87" y="69"/>
                </a:cxn>
                <a:cxn ang="0">
                  <a:pos x="85" y="92"/>
                </a:cxn>
                <a:cxn ang="0">
                  <a:pos x="68" y="90"/>
                </a:cxn>
                <a:cxn ang="0">
                  <a:pos x="70" y="137"/>
                </a:cxn>
                <a:cxn ang="0">
                  <a:pos x="0" y="124"/>
                </a:cxn>
                <a:cxn ang="0">
                  <a:pos x="0" y="124"/>
                </a:cxn>
              </a:cxnLst>
              <a:rect l="0" t="0" r="r" b="b"/>
              <a:pathLst>
                <a:path w="108" h="137">
                  <a:moveTo>
                    <a:pt x="0" y="124"/>
                  </a:moveTo>
                  <a:lnTo>
                    <a:pt x="34" y="71"/>
                  </a:lnTo>
                  <a:lnTo>
                    <a:pt x="13" y="65"/>
                  </a:lnTo>
                  <a:lnTo>
                    <a:pt x="20" y="59"/>
                  </a:lnTo>
                  <a:lnTo>
                    <a:pt x="26" y="55"/>
                  </a:lnTo>
                  <a:lnTo>
                    <a:pt x="30" y="54"/>
                  </a:lnTo>
                  <a:lnTo>
                    <a:pt x="32" y="54"/>
                  </a:lnTo>
                  <a:lnTo>
                    <a:pt x="36" y="50"/>
                  </a:lnTo>
                  <a:lnTo>
                    <a:pt x="41" y="48"/>
                  </a:lnTo>
                  <a:lnTo>
                    <a:pt x="7" y="46"/>
                  </a:lnTo>
                  <a:lnTo>
                    <a:pt x="13" y="38"/>
                  </a:lnTo>
                  <a:lnTo>
                    <a:pt x="20" y="35"/>
                  </a:lnTo>
                  <a:lnTo>
                    <a:pt x="24" y="33"/>
                  </a:lnTo>
                  <a:lnTo>
                    <a:pt x="32" y="31"/>
                  </a:lnTo>
                  <a:lnTo>
                    <a:pt x="38" y="29"/>
                  </a:lnTo>
                  <a:lnTo>
                    <a:pt x="47" y="29"/>
                  </a:lnTo>
                  <a:lnTo>
                    <a:pt x="9" y="23"/>
                  </a:lnTo>
                  <a:lnTo>
                    <a:pt x="13" y="17"/>
                  </a:lnTo>
                  <a:lnTo>
                    <a:pt x="19" y="12"/>
                  </a:lnTo>
                  <a:lnTo>
                    <a:pt x="26" y="8"/>
                  </a:lnTo>
                  <a:lnTo>
                    <a:pt x="36" y="6"/>
                  </a:lnTo>
                  <a:lnTo>
                    <a:pt x="43" y="2"/>
                  </a:lnTo>
                  <a:lnTo>
                    <a:pt x="53" y="2"/>
                  </a:lnTo>
                  <a:lnTo>
                    <a:pt x="62" y="2"/>
                  </a:lnTo>
                  <a:lnTo>
                    <a:pt x="72" y="6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102" y="4"/>
                  </a:lnTo>
                  <a:lnTo>
                    <a:pt x="108" y="10"/>
                  </a:lnTo>
                  <a:lnTo>
                    <a:pt x="93" y="17"/>
                  </a:lnTo>
                  <a:lnTo>
                    <a:pt x="93" y="69"/>
                  </a:lnTo>
                  <a:lnTo>
                    <a:pt x="87" y="69"/>
                  </a:lnTo>
                  <a:lnTo>
                    <a:pt x="85" y="92"/>
                  </a:lnTo>
                  <a:lnTo>
                    <a:pt x="68" y="90"/>
                  </a:lnTo>
                  <a:lnTo>
                    <a:pt x="70" y="137"/>
                  </a:lnTo>
                  <a:lnTo>
                    <a:pt x="0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7" name="Freeform 161"/>
            <p:cNvSpPr>
              <a:spLocks/>
            </p:cNvSpPr>
            <p:nvPr/>
          </p:nvSpPr>
          <p:spPr bwMode="auto">
            <a:xfrm>
              <a:off x="2195736" y="3564335"/>
              <a:ext cx="63500" cy="6826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22"/>
                </a:cxn>
                <a:cxn ang="0">
                  <a:pos x="80" y="85"/>
                </a:cxn>
                <a:cxn ang="0">
                  <a:pos x="35" y="0"/>
                </a:cxn>
                <a:cxn ang="0">
                  <a:pos x="35" y="0"/>
                </a:cxn>
              </a:cxnLst>
              <a:rect l="0" t="0" r="r" b="b"/>
              <a:pathLst>
                <a:path w="80" h="85">
                  <a:moveTo>
                    <a:pt x="35" y="0"/>
                  </a:moveTo>
                  <a:lnTo>
                    <a:pt x="0" y="22"/>
                  </a:lnTo>
                  <a:lnTo>
                    <a:pt x="80" y="85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8" name="Freeform 162"/>
            <p:cNvSpPr>
              <a:spLocks/>
            </p:cNvSpPr>
            <p:nvPr/>
          </p:nvSpPr>
          <p:spPr bwMode="auto">
            <a:xfrm>
              <a:off x="2875186" y="3580210"/>
              <a:ext cx="82550" cy="381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7"/>
                </a:cxn>
                <a:cxn ang="0">
                  <a:pos x="105" y="4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5" h="47">
                  <a:moveTo>
                    <a:pt x="2" y="0"/>
                  </a:moveTo>
                  <a:lnTo>
                    <a:pt x="0" y="47"/>
                  </a:lnTo>
                  <a:lnTo>
                    <a:pt x="105" y="4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" name="Freeform 163"/>
            <p:cNvSpPr>
              <a:spLocks/>
            </p:cNvSpPr>
            <p:nvPr/>
          </p:nvSpPr>
          <p:spPr bwMode="auto">
            <a:xfrm>
              <a:off x="2229073" y="3016647"/>
              <a:ext cx="38100" cy="5397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8" y="64"/>
                </a:cxn>
                <a:cxn ang="0">
                  <a:pos x="0" y="66"/>
                </a:cxn>
                <a:cxn ang="0">
                  <a:pos x="21" y="47"/>
                </a:cxn>
                <a:cxn ang="0">
                  <a:pos x="44" y="0"/>
                </a:cxn>
                <a:cxn ang="0">
                  <a:pos x="44" y="0"/>
                </a:cxn>
              </a:cxnLst>
              <a:rect l="0" t="0" r="r" b="b"/>
              <a:pathLst>
                <a:path w="48" h="66">
                  <a:moveTo>
                    <a:pt x="44" y="0"/>
                  </a:moveTo>
                  <a:lnTo>
                    <a:pt x="48" y="64"/>
                  </a:lnTo>
                  <a:lnTo>
                    <a:pt x="0" y="66"/>
                  </a:lnTo>
                  <a:lnTo>
                    <a:pt x="21" y="47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0" name="Freeform 164"/>
            <p:cNvSpPr>
              <a:spLocks/>
            </p:cNvSpPr>
            <p:nvPr/>
          </p:nvSpPr>
          <p:spPr bwMode="auto">
            <a:xfrm>
              <a:off x="2497361" y="2880122"/>
              <a:ext cx="255588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13" y="2"/>
                </a:cxn>
                <a:cxn ang="0">
                  <a:pos x="19" y="4"/>
                </a:cxn>
                <a:cxn ang="0">
                  <a:pos x="26" y="5"/>
                </a:cxn>
                <a:cxn ang="0">
                  <a:pos x="34" y="7"/>
                </a:cxn>
                <a:cxn ang="0">
                  <a:pos x="43" y="9"/>
                </a:cxn>
                <a:cxn ang="0">
                  <a:pos x="53" y="11"/>
                </a:cxn>
                <a:cxn ang="0">
                  <a:pos x="61" y="13"/>
                </a:cxn>
                <a:cxn ang="0">
                  <a:pos x="70" y="15"/>
                </a:cxn>
                <a:cxn ang="0">
                  <a:pos x="78" y="19"/>
                </a:cxn>
                <a:cxn ang="0">
                  <a:pos x="85" y="21"/>
                </a:cxn>
                <a:cxn ang="0">
                  <a:pos x="91" y="23"/>
                </a:cxn>
                <a:cxn ang="0">
                  <a:pos x="97" y="24"/>
                </a:cxn>
                <a:cxn ang="0">
                  <a:pos x="102" y="28"/>
                </a:cxn>
                <a:cxn ang="0">
                  <a:pos x="102" y="28"/>
                </a:cxn>
                <a:cxn ang="0">
                  <a:pos x="108" y="28"/>
                </a:cxn>
                <a:cxn ang="0">
                  <a:pos x="110" y="28"/>
                </a:cxn>
                <a:cxn ang="0">
                  <a:pos x="116" y="28"/>
                </a:cxn>
                <a:cxn ang="0">
                  <a:pos x="119" y="28"/>
                </a:cxn>
                <a:cxn ang="0">
                  <a:pos x="125" y="28"/>
                </a:cxn>
                <a:cxn ang="0">
                  <a:pos x="131" y="28"/>
                </a:cxn>
                <a:cxn ang="0">
                  <a:pos x="137" y="30"/>
                </a:cxn>
                <a:cxn ang="0">
                  <a:pos x="144" y="30"/>
                </a:cxn>
                <a:cxn ang="0">
                  <a:pos x="154" y="32"/>
                </a:cxn>
                <a:cxn ang="0">
                  <a:pos x="159" y="32"/>
                </a:cxn>
                <a:cxn ang="0">
                  <a:pos x="167" y="32"/>
                </a:cxn>
                <a:cxn ang="0">
                  <a:pos x="177" y="34"/>
                </a:cxn>
                <a:cxn ang="0">
                  <a:pos x="186" y="36"/>
                </a:cxn>
                <a:cxn ang="0">
                  <a:pos x="194" y="36"/>
                </a:cxn>
                <a:cxn ang="0">
                  <a:pos x="203" y="38"/>
                </a:cxn>
                <a:cxn ang="0">
                  <a:pos x="211" y="38"/>
                </a:cxn>
                <a:cxn ang="0">
                  <a:pos x="220" y="40"/>
                </a:cxn>
                <a:cxn ang="0">
                  <a:pos x="230" y="42"/>
                </a:cxn>
                <a:cxn ang="0">
                  <a:pos x="237" y="43"/>
                </a:cxn>
                <a:cxn ang="0">
                  <a:pos x="247" y="43"/>
                </a:cxn>
                <a:cxn ang="0">
                  <a:pos x="256" y="47"/>
                </a:cxn>
                <a:cxn ang="0">
                  <a:pos x="266" y="49"/>
                </a:cxn>
                <a:cxn ang="0">
                  <a:pos x="273" y="51"/>
                </a:cxn>
                <a:cxn ang="0">
                  <a:pos x="283" y="53"/>
                </a:cxn>
                <a:cxn ang="0">
                  <a:pos x="291" y="55"/>
                </a:cxn>
                <a:cxn ang="0">
                  <a:pos x="298" y="59"/>
                </a:cxn>
                <a:cxn ang="0">
                  <a:pos x="306" y="61"/>
                </a:cxn>
                <a:cxn ang="0">
                  <a:pos x="313" y="64"/>
                </a:cxn>
                <a:cxn ang="0">
                  <a:pos x="321" y="68"/>
                </a:cxn>
                <a:cxn ang="0">
                  <a:pos x="97" y="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1" h="68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13" y="2"/>
                  </a:lnTo>
                  <a:lnTo>
                    <a:pt x="19" y="4"/>
                  </a:lnTo>
                  <a:lnTo>
                    <a:pt x="26" y="5"/>
                  </a:lnTo>
                  <a:lnTo>
                    <a:pt x="34" y="7"/>
                  </a:lnTo>
                  <a:lnTo>
                    <a:pt x="43" y="9"/>
                  </a:lnTo>
                  <a:lnTo>
                    <a:pt x="53" y="11"/>
                  </a:lnTo>
                  <a:lnTo>
                    <a:pt x="61" y="13"/>
                  </a:lnTo>
                  <a:lnTo>
                    <a:pt x="70" y="15"/>
                  </a:lnTo>
                  <a:lnTo>
                    <a:pt x="78" y="19"/>
                  </a:lnTo>
                  <a:lnTo>
                    <a:pt x="85" y="21"/>
                  </a:lnTo>
                  <a:lnTo>
                    <a:pt x="91" y="23"/>
                  </a:lnTo>
                  <a:lnTo>
                    <a:pt x="97" y="24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8" y="28"/>
                  </a:lnTo>
                  <a:lnTo>
                    <a:pt x="110" y="28"/>
                  </a:lnTo>
                  <a:lnTo>
                    <a:pt x="116" y="28"/>
                  </a:lnTo>
                  <a:lnTo>
                    <a:pt x="119" y="28"/>
                  </a:lnTo>
                  <a:lnTo>
                    <a:pt x="125" y="28"/>
                  </a:lnTo>
                  <a:lnTo>
                    <a:pt x="131" y="28"/>
                  </a:lnTo>
                  <a:lnTo>
                    <a:pt x="137" y="30"/>
                  </a:lnTo>
                  <a:lnTo>
                    <a:pt x="144" y="30"/>
                  </a:lnTo>
                  <a:lnTo>
                    <a:pt x="154" y="32"/>
                  </a:lnTo>
                  <a:lnTo>
                    <a:pt x="159" y="32"/>
                  </a:lnTo>
                  <a:lnTo>
                    <a:pt x="167" y="32"/>
                  </a:lnTo>
                  <a:lnTo>
                    <a:pt x="177" y="34"/>
                  </a:lnTo>
                  <a:lnTo>
                    <a:pt x="186" y="36"/>
                  </a:lnTo>
                  <a:lnTo>
                    <a:pt x="194" y="36"/>
                  </a:lnTo>
                  <a:lnTo>
                    <a:pt x="203" y="38"/>
                  </a:lnTo>
                  <a:lnTo>
                    <a:pt x="211" y="38"/>
                  </a:lnTo>
                  <a:lnTo>
                    <a:pt x="220" y="40"/>
                  </a:lnTo>
                  <a:lnTo>
                    <a:pt x="230" y="42"/>
                  </a:lnTo>
                  <a:lnTo>
                    <a:pt x="237" y="43"/>
                  </a:lnTo>
                  <a:lnTo>
                    <a:pt x="247" y="43"/>
                  </a:lnTo>
                  <a:lnTo>
                    <a:pt x="256" y="47"/>
                  </a:lnTo>
                  <a:lnTo>
                    <a:pt x="266" y="49"/>
                  </a:lnTo>
                  <a:lnTo>
                    <a:pt x="273" y="51"/>
                  </a:lnTo>
                  <a:lnTo>
                    <a:pt x="283" y="53"/>
                  </a:lnTo>
                  <a:lnTo>
                    <a:pt x="291" y="55"/>
                  </a:lnTo>
                  <a:lnTo>
                    <a:pt x="298" y="59"/>
                  </a:lnTo>
                  <a:lnTo>
                    <a:pt x="306" y="61"/>
                  </a:lnTo>
                  <a:lnTo>
                    <a:pt x="313" y="64"/>
                  </a:lnTo>
                  <a:lnTo>
                    <a:pt x="321" y="68"/>
                  </a:lnTo>
                  <a:lnTo>
                    <a:pt x="97" y="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7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" name="Freeform 165"/>
            <p:cNvSpPr>
              <a:spLocks/>
            </p:cNvSpPr>
            <p:nvPr/>
          </p:nvSpPr>
          <p:spPr bwMode="auto">
            <a:xfrm>
              <a:off x="2575148" y="3156347"/>
              <a:ext cx="276225" cy="269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3" y="3"/>
                </a:cxn>
                <a:cxn ang="0">
                  <a:pos x="24" y="7"/>
                </a:cxn>
                <a:cxn ang="0">
                  <a:pos x="40" y="13"/>
                </a:cxn>
                <a:cxn ang="0">
                  <a:pos x="57" y="19"/>
                </a:cxn>
                <a:cxn ang="0">
                  <a:pos x="76" y="26"/>
                </a:cxn>
                <a:cxn ang="0">
                  <a:pos x="91" y="32"/>
                </a:cxn>
                <a:cxn ang="0">
                  <a:pos x="104" y="38"/>
                </a:cxn>
                <a:cxn ang="0">
                  <a:pos x="114" y="41"/>
                </a:cxn>
                <a:cxn ang="0">
                  <a:pos x="125" y="47"/>
                </a:cxn>
                <a:cxn ang="0">
                  <a:pos x="137" y="53"/>
                </a:cxn>
                <a:cxn ang="0">
                  <a:pos x="148" y="59"/>
                </a:cxn>
                <a:cxn ang="0">
                  <a:pos x="159" y="64"/>
                </a:cxn>
                <a:cxn ang="0">
                  <a:pos x="171" y="70"/>
                </a:cxn>
                <a:cxn ang="0">
                  <a:pos x="180" y="78"/>
                </a:cxn>
                <a:cxn ang="0">
                  <a:pos x="192" y="85"/>
                </a:cxn>
                <a:cxn ang="0">
                  <a:pos x="207" y="95"/>
                </a:cxn>
                <a:cxn ang="0">
                  <a:pos x="228" y="112"/>
                </a:cxn>
                <a:cxn ang="0">
                  <a:pos x="245" y="127"/>
                </a:cxn>
                <a:cxn ang="0">
                  <a:pos x="260" y="146"/>
                </a:cxn>
                <a:cxn ang="0">
                  <a:pos x="273" y="163"/>
                </a:cxn>
                <a:cxn ang="0">
                  <a:pos x="283" y="180"/>
                </a:cxn>
                <a:cxn ang="0">
                  <a:pos x="293" y="197"/>
                </a:cxn>
                <a:cxn ang="0">
                  <a:pos x="302" y="214"/>
                </a:cxn>
                <a:cxn ang="0">
                  <a:pos x="310" y="231"/>
                </a:cxn>
                <a:cxn ang="0">
                  <a:pos x="317" y="247"/>
                </a:cxn>
                <a:cxn ang="0">
                  <a:pos x="323" y="260"/>
                </a:cxn>
                <a:cxn ang="0">
                  <a:pos x="329" y="275"/>
                </a:cxn>
                <a:cxn ang="0">
                  <a:pos x="332" y="288"/>
                </a:cxn>
                <a:cxn ang="0">
                  <a:pos x="336" y="300"/>
                </a:cxn>
                <a:cxn ang="0">
                  <a:pos x="342" y="315"/>
                </a:cxn>
                <a:cxn ang="0">
                  <a:pos x="346" y="330"/>
                </a:cxn>
                <a:cxn ang="0">
                  <a:pos x="348" y="338"/>
                </a:cxn>
                <a:cxn ang="0">
                  <a:pos x="228" y="123"/>
                </a:cxn>
                <a:cxn ang="0">
                  <a:pos x="0" y="0"/>
                </a:cxn>
              </a:cxnLst>
              <a:rect l="0" t="0" r="r" b="b"/>
              <a:pathLst>
                <a:path w="348" h="340">
                  <a:moveTo>
                    <a:pt x="0" y="0"/>
                  </a:moveTo>
                  <a:lnTo>
                    <a:pt x="2" y="0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24" y="7"/>
                  </a:lnTo>
                  <a:lnTo>
                    <a:pt x="32" y="9"/>
                  </a:lnTo>
                  <a:lnTo>
                    <a:pt x="40" y="13"/>
                  </a:lnTo>
                  <a:lnTo>
                    <a:pt x="47" y="15"/>
                  </a:lnTo>
                  <a:lnTo>
                    <a:pt x="57" y="19"/>
                  </a:lnTo>
                  <a:lnTo>
                    <a:pt x="68" y="22"/>
                  </a:lnTo>
                  <a:lnTo>
                    <a:pt x="76" y="26"/>
                  </a:lnTo>
                  <a:lnTo>
                    <a:pt x="87" y="30"/>
                  </a:lnTo>
                  <a:lnTo>
                    <a:pt x="91" y="32"/>
                  </a:lnTo>
                  <a:lnTo>
                    <a:pt x="99" y="34"/>
                  </a:lnTo>
                  <a:lnTo>
                    <a:pt x="104" y="38"/>
                  </a:lnTo>
                  <a:lnTo>
                    <a:pt x="110" y="40"/>
                  </a:lnTo>
                  <a:lnTo>
                    <a:pt x="114" y="41"/>
                  </a:lnTo>
                  <a:lnTo>
                    <a:pt x="119" y="45"/>
                  </a:lnTo>
                  <a:lnTo>
                    <a:pt x="125" y="47"/>
                  </a:lnTo>
                  <a:lnTo>
                    <a:pt x="131" y="49"/>
                  </a:lnTo>
                  <a:lnTo>
                    <a:pt x="137" y="53"/>
                  </a:lnTo>
                  <a:lnTo>
                    <a:pt x="142" y="55"/>
                  </a:lnTo>
                  <a:lnTo>
                    <a:pt x="148" y="59"/>
                  </a:lnTo>
                  <a:lnTo>
                    <a:pt x="154" y="62"/>
                  </a:lnTo>
                  <a:lnTo>
                    <a:pt x="159" y="64"/>
                  </a:lnTo>
                  <a:lnTo>
                    <a:pt x="165" y="68"/>
                  </a:lnTo>
                  <a:lnTo>
                    <a:pt x="171" y="70"/>
                  </a:lnTo>
                  <a:lnTo>
                    <a:pt x="176" y="74"/>
                  </a:lnTo>
                  <a:lnTo>
                    <a:pt x="180" y="78"/>
                  </a:lnTo>
                  <a:lnTo>
                    <a:pt x="186" y="81"/>
                  </a:lnTo>
                  <a:lnTo>
                    <a:pt x="192" y="85"/>
                  </a:lnTo>
                  <a:lnTo>
                    <a:pt x="197" y="89"/>
                  </a:lnTo>
                  <a:lnTo>
                    <a:pt x="207" y="95"/>
                  </a:lnTo>
                  <a:lnTo>
                    <a:pt x="218" y="104"/>
                  </a:lnTo>
                  <a:lnTo>
                    <a:pt x="228" y="112"/>
                  </a:lnTo>
                  <a:lnTo>
                    <a:pt x="237" y="119"/>
                  </a:lnTo>
                  <a:lnTo>
                    <a:pt x="245" y="127"/>
                  </a:lnTo>
                  <a:lnTo>
                    <a:pt x="254" y="136"/>
                  </a:lnTo>
                  <a:lnTo>
                    <a:pt x="260" y="146"/>
                  </a:lnTo>
                  <a:lnTo>
                    <a:pt x="268" y="155"/>
                  </a:lnTo>
                  <a:lnTo>
                    <a:pt x="273" y="163"/>
                  </a:lnTo>
                  <a:lnTo>
                    <a:pt x="279" y="173"/>
                  </a:lnTo>
                  <a:lnTo>
                    <a:pt x="283" y="180"/>
                  </a:lnTo>
                  <a:lnTo>
                    <a:pt x="289" y="190"/>
                  </a:lnTo>
                  <a:lnTo>
                    <a:pt x="293" y="197"/>
                  </a:lnTo>
                  <a:lnTo>
                    <a:pt x="298" y="207"/>
                  </a:lnTo>
                  <a:lnTo>
                    <a:pt x="302" y="214"/>
                  </a:lnTo>
                  <a:lnTo>
                    <a:pt x="308" y="224"/>
                  </a:lnTo>
                  <a:lnTo>
                    <a:pt x="310" y="231"/>
                  </a:lnTo>
                  <a:lnTo>
                    <a:pt x="313" y="239"/>
                  </a:lnTo>
                  <a:lnTo>
                    <a:pt x="317" y="247"/>
                  </a:lnTo>
                  <a:lnTo>
                    <a:pt x="321" y="254"/>
                  </a:lnTo>
                  <a:lnTo>
                    <a:pt x="323" y="260"/>
                  </a:lnTo>
                  <a:lnTo>
                    <a:pt x="327" y="268"/>
                  </a:lnTo>
                  <a:lnTo>
                    <a:pt x="329" y="275"/>
                  </a:lnTo>
                  <a:lnTo>
                    <a:pt x="332" y="283"/>
                  </a:lnTo>
                  <a:lnTo>
                    <a:pt x="332" y="288"/>
                  </a:lnTo>
                  <a:lnTo>
                    <a:pt x="334" y="294"/>
                  </a:lnTo>
                  <a:lnTo>
                    <a:pt x="336" y="300"/>
                  </a:lnTo>
                  <a:lnTo>
                    <a:pt x="338" y="306"/>
                  </a:lnTo>
                  <a:lnTo>
                    <a:pt x="342" y="315"/>
                  </a:lnTo>
                  <a:lnTo>
                    <a:pt x="344" y="323"/>
                  </a:lnTo>
                  <a:lnTo>
                    <a:pt x="346" y="330"/>
                  </a:lnTo>
                  <a:lnTo>
                    <a:pt x="348" y="336"/>
                  </a:lnTo>
                  <a:lnTo>
                    <a:pt x="348" y="338"/>
                  </a:lnTo>
                  <a:lnTo>
                    <a:pt x="348" y="340"/>
                  </a:lnTo>
                  <a:lnTo>
                    <a:pt x="228" y="1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7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2" name="Freeform 166"/>
            <p:cNvSpPr>
              <a:spLocks/>
            </p:cNvSpPr>
            <p:nvPr/>
          </p:nvSpPr>
          <p:spPr bwMode="auto">
            <a:xfrm>
              <a:off x="3480023" y="2583260"/>
              <a:ext cx="76200" cy="114300"/>
            </a:xfrm>
            <a:custGeom>
              <a:avLst/>
              <a:gdLst/>
              <a:ahLst/>
              <a:cxnLst>
                <a:cxn ang="0">
                  <a:pos x="74" y="145"/>
                </a:cxn>
                <a:cxn ang="0">
                  <a:pos x="59" y="84"/>
                </a:cxn>
                <a:cxn ang="0">
                  <a:pos x="78" y="88"/>
                </a:cxn>
                <a:cxn ang="0">
                  <a:pos x="74" y="82"/>
                </a:cxn>
                <a:cxn ang="0">
                  <a:pos x="72" y="78"/>
                </a:cxn>
                <a:cxn ang="0">
                  <a:pos x="70" y="76"/>
                </a:cxn>
                <a:cxn ang="0">
                  <a:pos x="68" y="74"/>
                </a:cxn>
                <a:cxn ang="0">
                  <a:pos x="62" y="69"/>
                </a:cxn>
                <a:cxn ang="0">
                  <a:pos x="57" y="61"/>
                </a:cxn>
                <a:cxn ang="0">
                  <a:pos x="91" y="71"/>
                </a:cxn>
                <a:cxn ang="0">
                  <a:pos x="87" y="63"/>
                </a:cxn>
                <a:cxn ang="0">
                  <a:pos x="80" y="55"/>
                </a:cxn>
                <a:cxn ang="0">
                  <a:pos x="76" y="52"/>
                </a:cxn>
                <a:cxn ang="0">
                  <a:pos x="70" y="50"/>
                </a:cxn>
                <a:cxn ang="0">
                  <a:pos x="64" y="46"/>
                </a:cxn>
                <a:cxn ang="0">
                  <a:pos x="59" y="42"/>
                </a:cxn>
                <a:cxn ang="0">
                  <a:pos x="95" y="50"/>
                </a:cxn>
                <a:cxn ang="0">
                  <a:pos x="93" y="42"/>
                </a:cxn>
                <a:cxn ang="0">
                  <a:pos x="89" y="36"/>
                </a:cxn>
                <a:cxn ang="0">
                  <a:pos x="83" y="31"/>
                </a:cxn>
                <a:cxn ang="0">
                  <a:pos x="76" y="25"/>
                </a:cxn>
                <a:cxn ang="0">
                  <a:pos x="68" y="19"/>
                </a:cxn>
                <a:cxn ang="0">
                  <a:pos x="61" y="16"/>
                </a:cxn>
                <a:cxn ang="0">
                  <a:pos x="51" y="12"/>
                </a:cxn>
                <a:cxn ang="0">
                  <a:pos x="42" y="12"/>
                </a:cxn>
                <a:cxn ang="0">
                  <a:pos x="32" y="4"/>
                </a:cxn>
                <a:cxn ang="0">
                  <a:pos x="22" y="0"/>
                </a:cxn>
                <a:cxn ang="0">
                  <a:pos x="13" y="0"/>
                </a:cxn>
                <a:cxn ang="0">
                  <a:pos x="7" y="4"/>
                </a:cxn>
                <a:cxn ang="0">
                  <a:pos x="19" y="17"/>
                </a:cxn>
                <a:cxn ang="0">
                  <a:pos x="3" y="63"/>
                </a:cxn>
                <a:cxn ang="0">
                  <a:pos x="7" y="65"/>
                </a:cxn>
                <a:cxn ang="0">
                  <a:pos x="2" y="86"/>
                </a:cxn>
                <a:cxn ang="0">
                  <a:pos x="21" y="90"/>
                </a:cxn>
                <a:cxn ang="0">
                  <a:pos x="0" y="133"/>
                </a:cxn>
                <a:cxn ang="0">
                  <a:pos x="74" y="145"/>
                </a:cxn>
                <a:cxn ang="0">
                  <a:pos x="74" y="145"/>
                </a:cxn>
              </a:cxnLst>
              <a:rect l="0" t="0" r="r" b="b"/>
              <a:pathLst>
                <a:path w="95" h="145">
                  <a:moveTo>
                    <a:pt x="74" y="145"/>
                  </a:moveTo>
                  <a:lnTo>
                    <a:pt x="59" y="84"/>
                  </a:lnTo>
                  <a:lnTo>
                    <a:pt x="78" y="88"/>
                  </a:lnTo>
                  <a:lnTo>
                    <a:pt x="74" y="82"/>
                  </a:lnTo>
                  <a:lnTo>
                    <a:pt x="72" y="78"/>
                  </a:lnTo>
                  <a:lnTo>
                    <a:pt x="70" y="76"/>
                  </a:lnTo>
                  <a:lnTo>
                    <a:pt x="68" y="74"/>
                  </a:lnTo>
                  <a:lnTo>
                    <a:pt x="62" y="69"/>
                  </a:lnTo>
                  <a:lnTo>
                    <a:pt x="57" y="61"/>
                  </a:lnTo>
                  <a:lnTo>
                    <a:pt x="91" y="71"/>
                  </a:lnTo>
                  <a:lnTo>
                    <a:pt x="87" y="63"/>
                  </a:lnTo>
                  <a:lnTo>
                    <a:pt x="80" y="55"/>
                  </a:lnTo>
                  <a:lnTo>
                    <a:pt x="76" y="52"/>
                  </a:lnTo>
                  <a:lnTo>
                    <a:pt x="70" y="50"/>
                  </a:lnTo>
                  <a:lnTo>
                    <a:pt x="64" y="46"/>
                  </a:lnTo>
                  <a:lnTo>
                    <a:pt x="59" y="42"/>
                  </a:lnTo>
                  <a:lnTo>
                    <a:pt x="95" y="50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3" y="31"/>
                  </a:lnTo>
                  <a:lnTo>
                    <a:pt x="76" y="25"/>
                  </a:lnTo>
                  <a:lnTo>
                    <a:pt x="68" y="19"/>
                  </a:lnTo>
                  <a:lnTo>
                    <a:pt x="61" y="16"/>
                  </a:lnTo>
                  <a:lnTo>
                    <a:pt x="51" y="12"/>
                  </a:lnTo>
                  <a:lnTo>
                    <a:pt x="42" y="12"/>
                  </a:lnTo>
                  <a:lnTo>
                    <a:pt x="32" y="4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7" y="4"/>
                  </a:lnTo>
                  <a:lnTo>
                    <a:pt x="19" y="17"/>
                  </a:lnTo>
                  <a:lnTo>
                    <a:pt x="3" y="63"/>
                  </a:lnTo>
                  <a:lnTo>
                    <a:pt x="7" y="65"/>
                  </a:lnTo>
                  <a:lnTo>
                    <a:pt x="2" y="86"/>
                  </a:lnTo>
                  <a:lnTo>
                    <a:pt x="21" y="90"/>
                  </a:lnTo>
                  <a:lnTo>
                    <a:pt x="0" y="133"/>
                  </a:lnTo>
                  <a:lnTo>
                    <a:pt x="74" y="145"/>
                  </a:lnTo>
                  <a:lnTo>
                    <a:pt x="74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" name="Freeform 167"/>
            <p:cNvSpPr>
              <a:spLocks/>
            </p:cNvSpPr>
            <p:nvPr/>
          </p:nvSpPr>
          <p:spPr bwMode="auto">
            <a:xfrm>
              <a:off x="3059336" y="2526110"/>
              <a:ext cx="712788" cy="933450"/>
            </a:xfrm>
            <a:custGeom>
              <a:avLst/>
              <a:gdLst/>
              <a:ahLst/>
              <a:cxnLst>
                <a:cxn ang="0">
                  <a:pos x="711" y="186"/>
                </a:cxn>
                <a:cxn ang="0">
                  <a:pos x="650" y="179"/>
                </a:cxn>
                <a:cxn ang="0">
                  <a:pos x="588" y="173"/>
                </a:cxn>
                <a:cxn ang="0">
                  <a:pos x="525" y="173"/>
                </a:cxn>
                <a:cxn ang="0">
                  <a:pos x="462" y="177"/>
                </a:cxn>
                <a:cxn ang="0">
                  <a:pos x="403" y="186"/>
                </a:cxn>
                <a:cxn ang="0">
                  <a:pos x="342" y="211"/>
                </a:cxn>
                <a:cxn ang="0">
                  <a:pos x="282" y="241"/>
                </a:cxn>
                <a:cxn ang="0">
                  <a:pos x="230" y="278"/>
                </a:cxn>
                <a:cxn ang="0">
                  <a:pos x="17" y="289"/>
                </a:cxn>
                <a:cxn ang="0">
                  <a:pos x="72" y="325"/>
                </a:cxn>
                <a:cxn ang="0">
                  <a:pos x="152" y="357"/>
                </a:cxn>
                <a:cxn ang="0">
                  <a:pos x="223" y="365"/>
                </a:cxn>
                <a:cxn ang="0">
                  <a:pos x="301" y="352"/>
                </a:cxn>
                <a:cxn ang="0">
                  <a:pos x="358" y="331"/>
                </a:cxn>
                <a:cxn ang="0">
                  <a:pos x="354" y="525"/>
                </a:cxn>
                <a:cxn ang="0">
                  <a:pos x="310" y="586"/>
                </a:cxn>
                <a:cxn ang="0">
                  <a:pos x="282" y="641"/>
                </a:cxn>
                <a:cxn ang="0">
                  <a:pos x="255" y="701"/>
                </a:cxn>
                <a:cxn ang="0">
                  <a:pos x="240" y="768"/>
                </a:cxn>
                <a:cxn ang="0">
                  <a:pos x="236" y="840"/>
                </a:cxn>
                <a:cxn ang="0">
                  <a:pos x="247" y="911"/>
                </a:cxn>
                <a:cxn ang="0">
                  <a:pos x="270" y="977"/>
                </a:cxn>
                <a:cxn ang="0">
                  <a:pos x="301" y="1036"/>
                </a:cxn>
                <a:cxn ang="0">
                  <a:pos x="344" y="1101"/>
                </a:cxn>
                <a:cxn ang="0">
                  <a:pos x="396" y="1161"/>
                </a:cxn>
                <a:cxn ang="0">
                  <a:pos x="409" y="1123"/>
                </a:cxn>
                <a:cxn ang="0">
                  <a:pos x="411" y="1072"/>
                </a:cxn>
                <a:cxn ang="0">
                  <a:pos x="409" y="1011"/>
                </a:cxn>
                <a:cxn ang="0">
                  <a:pos x="398" y="949"/>
                </a:cxn>
                <a:cxn ang="0">
                  <a:pos x="371" y="888"/>
                </a:cxn>
                <a:cxn ang="0">
                  <a:pos x="329" y="840"/>
                </a:cxn>
                <a:cxn ang="0">
                  <a:pos x="455" y="709"/>
                </a:cxn>
                <a:cxn ang="0">
                  <a:pos x="491" y="779"/>
                </a:cxn>
                <a:cxn ang="0">
                  <a:pos x="523" y="827"/>
                </a:cxn>
                <a:cxn ang="0">
                  <a:pos x="567" y="886"/>
                </a:cxn>
                <a:cxn ang="0">
                  <a:pos x="618" y="947"/>
                </a:cxn>
                <a:cxn ang="0">
                  <a:pos x="677" y="1006"/>
                </a:cxn>
                <a:cxn ang="0">
                  <a:pos x="736" y="1057"/>
                </a:cxn>
                <a:cxn ang="0">
                  <a:pos x="793" y="1104"/>
                </a:cxn>
                <a:cxn ang="0">
                  <a:pos x="856" y="1148"/>
                </a:cxn>
                <a:cxn ang="0">
                  <a:pos x="896" y="1173"/>
                </a:cxn>
                <a:cxn ang="0">
                  <a:pos x="882" y="1112"/>
                </a:cxn>
                <a:cxn ang="0">
                  <a:pos x="863" y="1051"/>
                </a:cxn>
                <a:cxn ang="0">
                  <a:pos x="833" y="985"/>
                </a:cxn>
                <a:cxn ang="0">
                  <a:pos x="793" y="920"/>
                </a:cxn>
                <a:cxn ang="0">
                  <a:pos x="736" y="865"/>
                </a:cxn>
                <a:cxn ang="0">
                  <a:pos x="666" y="829"/>
                </a:cxn>
                <a:cxn ang="0">
                  <a:pos x="580" y="462"/>
                </a:cxn>
                <a:cxn ang="0">
                  <a:pos x="603" y="403"/>
                </a:cxn>
                <a:cxn ang="0">
                  <a:pos x="637" y="337"/>
                </a:cxn>
                <a:cxn ang="0">
                  <a:pos x="687" y="304"/>
                </a:cxn>
                <a:cxn ang="0">
                  <a:pos x="736" y="295"/>
                </a:cxn>
                <a:cxn ang="0">
                  <a:pos x="814" y="247"/>
                </a:cxn>
                <a:cxn ang="0">
                  <a:pos x="865" y="162"/>
                </a:cxn>
                <a:cxn ang="0">
                  <a:pos x="875" y="91"/>
                </a:cxn>
                <a:cxn ang="0">
                  <a:pos x="871" y="23"/>
                </a:cxn>
              </a:cxnLst>
              <a:rect l="0" t="0" r="r" b="b"/>
              <a:pathLst>
                <a:path w="898" h="1177">
                  <a:moveTo>
                    <a:pt x="763" y="196"/>
                  </a:moveTo>
                  <a:lnTo>
                    <a:pt x="757" y="194"/>
                  </a:lnTo>
                  <a:lnTo>
                    <a:pt x="749" y="194"/>
                  </a:lnTo>
                  <a:lnTo>
                    <a:pt x="744" y="192"/>
                  </a:lnTo>
                  <a:lnTo>
                    <a:pt x="738" y="192"/>
                  </a:lnTo>
                  <a:lnTo>
                    <a:pt x="730" y="188"/>
                  </a:lnTo>
                  <a:lnTo>
                    <a:pt x="725" y="188"/>
                  </a:lnTo>
                  <a:lnTo>
                    <a:pt x="717" y="186"/>
                  </a:lnTo>
                  <a:lnTo>
                    <a:pt x="711" y="186"/>
                  </a:lnTo>
                  <a:lnTo>
                    <a:pt x="704" y="184"/>
                  </a:lnTo>
                  <a:lnTo>
                    <a:pt x="698" y="184"/>
                  </a:lnTo>
                  <a:lnTo>
                    <a:pt x="690" y="183"/>
                  </a:lnTo>
                  <a:lnTo>
                    <a:pt x="685" y="183"/>
                  </a:lnTo>
                  <a:lnTo>
                    <a:pt x="677" y="183"/>
                  </a:lnTo>
                  <a:lnTo>
                    <a:pt x="671" y="181"/>
                  </a:lnTo>
                  <a:lnTo>
                    <a:pt x="664" y="181"/>
                  </a:lnTo>
                  <a:lnTo>
                    <a:pt x="658" y="181"/>
                  </a:lnTo>
                  <a:lnTo>
                    <a:pt x="650" y="179"/>
                  </a:lnTo>
                  <a:lnTo>
                    <a:pt x="645" y="177"/>
                  </a:lnTo>
                  <a:lnTo>
                    <a:pt x="637" y="177"/>
                  </a:lnTo>
                  <a:lnTo>
                    <a:pt x="630" y="177"/>
                  </a:lnTo>
                  <a:lnTo>
                    <a:pt x="622" y="175"/>
                  </a:lnTo>
                  <a:lnTo>
                    <a:pt x="616" y="175"/>
                  </a:lnTo>
                  <a:lnTo>
                    <a:pt x="609" y="175"/>
                  </a:lnTo>
                  <a:lnTo>
                    <a:pt x="603" y="175"/>
                  </a:lnTo>
                  <a:lnTo>
                    <a:pt x="595" y="173"/>
                  </a:lnTo>
                  <a:lnTo>
                    <a:pt x="588" y="173"/>
                  </a:lnTo>
                  <a:lnTo>
                    <a:pt x="580" y="173"/>
                  </a:lnTo>
                  <a:lnTo>
                    <a:pt x="574" y="173"/>
                  </a:lnTo>
                  <a:lnTo>
                    <a:pt x="567" y="173"/>
                  </a:lnTo>
                  <a:lnTo>
                    <a:pt x="559" y="173"/>
                  </a:lnTo>
                  <a:lnTo>
                    <a:pt x="552" y="173"/>
                  </a:lnTo>
                  <a:lnTo>
                    <a:pt x="546" y="173"/>
                  </a:lnTo>
                  <a:lnTo>
                    <a:pt x="538" y="173"/>
                  </a:lnTo>
                  <a:lnTo>
                    <a:pt x="533" y="173"/>
                  </a:lnTo>
                  <a:lnTo>
                    <a:pt x="525" y="173"/>
                  </a:lnTo>
                  <a:lnTo>
                    <a:pt x="517" y="173"/>
                  </a:lnTo>
                  <a:lnTo>
                    <a:pt x="510" y="173"/>
                  </a:lnTo>
                  <a:lnTo>
                    <a:pt x="504" y="173"/>
                  </a:lnTo>
                  <a:lnTo>
                    <a:pt x="496" y="173"/>
                  </a:lnTo>
                  <a:lnTo>
                    <a:pt x="489" y="175"/>
                  </a:lnTo>
                  <a:lnTo>
                    <a:pt x="481" y="175"/>
                  </a:lnTo>
                  <a:lnTo>
                    <a:pt x="476" y="175"/>
                  </a:lnTo>
                  <a:lnTo>
                    <a:pt x="468" y="177"/>
                  </a:lnTo>
                  <a:lnTo>
                    <a:pt x="462" y="177"/>
                  </a:lnTo>
                  <a:lnTo>
                    <a:pt x="455" y="177"/>
                  </a:lnTo>
                  <a:lnTo>
                    <a:pt x="449" y="179"/>
                  </a:lnTo>
                  <a:lnTo>
                    <a:pt x="441" y="179"/>
                  </a:lnTo>
                  <a:lnTo>
                    <a:pt x="436" y="181"/>
                  </a:lnTo>
                  <a:lnTo>
                    <a:pt x="430" y="181"/>
                  </a:lnTo>
                  <a:lnTo>
                    <a:pt x="422" y="183"/>
                  </a:lnTo>
                  <a:lnTo>
                    <a:pt x="415" y="184"/>
                  </a:lnTo>
                  <a:lnTo>
                    <a:pt x="409" y="186"/>
                  </a:lnTo>
                  <a:lnTo>
                    <a:pt x="403" y="186"/>
                  </a:lnTo>
                  <a:lnTo>
                    <a:pt x="398" y="188"/>
                  </a:lnTo>
                  <a:lnTo>
                    <a:pt x="392" y="190"/>
                  </a:lnTo>
                  <a:lnTo>
                    <a:pt x="386" y="194"/>
                  </a:lnTo>
                  <a:lnTo>
                    <a:pt x="379" y="194"/>
                  </a:lnTo>
                  <a:lnTo>
                    <a:pt x="373" y="196"/>
                  </a:lnTo>
                  <a:lnTo>
                    <a:pt x="367" y="198"/>
                  </a:lnTo>
                  <a:lnTo>
                    <a:pt x="361" y="202"/>
                  </a:lnTo>
                  <a:lnTo>
                    <a:pt x="352" y="205"/>
                  </a:lnTo>
                  <a:lnTo>
                    <a:pt x="342" y="211"/>
                  </a:lnTo>
                  <a:lnTo>
                    <a:pt x="333" y="213"/>
                  </a:lnTo>
                  <a:lnTo>
                    <a:pt x="327" y="217"/>
                  </a:lnTo>
                  <a:lnTo>
                    <a:pt x="320" y="221"/>
                  </a:lnTo>
                  <a:lnTo>
                    <a:pt x="314" y="224"/>
                  </a:lnTo>
                  <a:lnTo>
                    <a:pt x="306" y="226"/>
                  </a:lnTo>
                  <a:lnTo>
                    <a:pt x="301" y="230"/>
                  </a:lnTo>
                  <a:lnTo>
                    <a:pt x="295" y="234"/>
                  </a:lnTo>
                  <a:lnTo>
                    <a:pt x="289" y="238"/>
                  </a:lnTo>
                  <a:lnTo>
                    <a:pt x="282" y="241"/>
                  </a:lnTo>
                  <a:lnTo>
                    <a:pt x="276" y="245"/>
                  </a:lnTo>
                  <a:lnTo>
                    <a:pt x="270" y="249"/>
                  </a:lnTo>
                  <a:lnTo>
                    <a:pt x="266" y="253"/>
                  </a:lnTo>
                  <a:lnTo>
                    <a:pt x="261" y="255"/>
                  </a:lnTo>
                  <a:lnTo>
                    <a:pt x="255" y="259"/>
                  </a:lnTo>
                  <a:lnTo>
                    <a:pt x="251" y="262"/>
                  </a:lnTo>
                  <a:lnTo>
                    <a:pt x="247" y="266"/>
                  </a:lnTo>
                  <a:lnTo>
                    <a:pt x="238" y="272"/>
                  </a:lnTo>
                  <a:lnTo>
                    <a:pt x="230" y="278"/>
                  </a:lnTo>
                  <a:lnTo>
                    <a:pt x="224" y="283"/>
                  </a:lnTo>
                  <a:lnTo>
                    <a:pt x="221" y="287"/>
                  </a:lnTo>
                  <a:lnTo>
                    <a:pt x="213" y="295"/>
                  </a:lnTo>
                  <a:lnTo>
                    <a:pt x="211" y="297"/>
                  </a:lnTo>
                  <a:lnTo>
                    <a:pt x="0" y="274"/>
                  </a:lnTo>
                  <a:lnTo>
                    <a:pt x="4" y="276"/>
                  </a:lnTo>
                  <a:lnTo>
                    <a:pt x="8" y="280"/>
                  </a:lnTo>
                  <a:lnTo>
                    <a:pt x="15" y="287"/>
                  </a:lnTo>
                  <a:lnTo>
                    <a:pt x="17" y="289"/>
                  </a:lnTo>
                  <a:lnTo>
                    <a:pt x="23" y="293"/>
                  </a:lnTo>
                  <a:lnTo>
                    <a:pt x="29" y="297"/>
                  </a:lnTo>
                  <a:lnTo>
                    <a:pt x="34" y="300"/>
                  </a:lnTo>
                  <a:lnTo>
                    <a:pt x="40" y="304"/>
                  </a:lnTo>
                  <a:lnTo>
                    <a:pt x="46" y="310"/>
                  </a:lnTo>
                  <a:lnTo>
                    <a:pt x="51" y="314"/>
                  </a:lnTo>
                  <a:lnTo>
                    <a:pt x="59" y="318"/>
                  </a:lnTo>
                  <a:lnTo>
                    <a:pt x="65" y="321"/>
                  </a:lnTo>
                  <a:lnTo>
                    <a:pt x="72" y="325"/>
                  </a:lnTo>
                  <a:lnTo>
                    <a:pt x="82" y="329"/>
                  </a:lnTo>
                  <a:lnTo>
                    <a:pt x="89" y="333"/>
                  </a:lnTo>
                  <a:lnTo>
                    <a:pt x="97" y="337"/>
                  </a:lnTo>
                  <a:lnTo>
                    <a:pt x="105" y="340"/>
                  </a:lnTo>
                  <a:lnTo>
                    <a:pt x="114" y="344"/>
                  </a:lnTo>
                  <a:lnTo>
                    <a:pt x="126" y="348"/>
                  </a:lnTo>
                  <a:lnTo>
                    <a:pt x="133" y="352"/>
                  </a:lnTo>
                  <a:lnTo>
                    <a:pt x="143" y="354"/>
                  </a:lnTo>
                  <a:lnTo>
                    <a:pt x="152" y="357"/>
                  </a:lnTo>
                  <a:lnTo>
                    <a:pt x="162" y="359"/>
                  </a:lnTo>
                  <a:lnTo>
                    <a:pt x="171" y="361"/>
                  </a:lnTo>
                  <a:lnTo>
                    <a:pt x="183" y="363"/>
                  </a:lnTo>
                  <a:lnTo>
                    <a:pt x="186" y="363"/>
                  </a:lnTo>
                  <a:lnTo>
                    <a:pt x="192" y="363"/>
                  </a:lnTo>
                  <a:lnTo>
                    <a:pt x="198" y="365"/>
                  </a:lnTo>
                  <a:lnTo>
                    <a:pt x="204" y="365"/>
                  </a:lnTo>
                  <a:lnTo>
                    <a:pt x="213" y="365"/>
                  </a:lnTo>
                  <a:lnTo>
                    <a:pt x="223" y="365"/>
                  </a:lnTo>
                  <a:lnTo>
                    <a:pt x="232" y="363"/>
                  </a:lnTo>
                  <a:lnTo>
                    <a:pt x="242" y="363"/>
                  </a:lnTo>
                  <a:lnTo>
                    <a:pt x="249" y="361"/>
                  </a:lnTo>
                  <a:lnTo>
                    <a:pt x="259" y="361"/>
                  </a:lnTo>
                  <a:lnTo>
                    <a:pt x="268" y="359"/>
                  </a:lnTo>
                  <a:lnTo>
                    <a:pt x="278" y="359"/>
                  </a:lnTo>
                  <a:lnTo>
                    <a:pt x="285" y="356"/>
                  </a:lnTo>
                  <a:lnTo>
                    <a:pt x="293" y="354"/>
                  </a:lnTo>
                  <a:lnTo>
                    <a:pt x="301" y="352"/>
                  </a:lnTo>
                  <a:lnTo>
                    <a:pt x="308" y="350"/>
                  </a:lnTo>
                  <a:lnTo>
                    <a:pt x="314" y="348"/>
                  </a:lnTo>
                  <a:lnTo>
                    <a:pt x="321" y="346"/>
                  </a:lnTo>
                  <a:lnTo>
                    <a:pt x="329" y="344"/>
                  </a:lnTo>
                  <a:lnTo>
                    <a:pt x="335" y="342"/>
                  </a:lnTo>
                  <a:lnTo>
                    <a:pt x="340" y="338"/>
                  </a:lnTo>
                  <a:lnTo>
                    <a:pt x="346" y="337"/>
                  </a:lnTo>
                  <a:lnTo>
                    <a:pt x="352" y="333"/>
                  </a:lnTo>
                  <a:lnTo>
                    <a:pt x="358" y="331"/>
                  </a:lnTo>
                  <a:lnTo>
                    <a:pt x="365" y="327"/>
                  </a:lnTo>
                  <a:lnTo>
                    <a:pt x="373" y="323"/>
                  </a:lnTo>
                  <a:lnTo>
                    <a:pt x="379" y="319"/>
                  </a:lnTo>
                  <a:lnTo>
                    <a:pt x="384" y="318"/>
                  </a:lnTo>
                  <a:lnTo>
                    <a:pt x="386" y="316"/>
                  </a:lnTo>
                  <a:lnTo>
                    <a:pt x="388" y="316"/>
                  </a:lnTo>
                  <a:lnTo>
                    <a:pt x="360" y="517"/>
                  </a:lnTo>
                  <a:lnTo>
                    <a:pt x="358" y="519"/>
                  </a:lnTo>
                  <a:lnTo>
                    <a:pt x="354" y="525"/>
                  </a:lnTo>
                  <a:lnTo>
                    <a:pt x="350" y="527"/>
                  </a:lnTo>
                  <a:lnTo>
                    <a:pt x="346" y="532"/>
                  </a:lnTo>
                  <a:lnTo>
                    <a:pt x="342" y="538"/>
                  </a:lnTo>
                  <a:lnTo>
                    <a:pt x="339" y="546"/>
                  </a:lnTo>
                  <a:lnTo>
                    <a:pt x="333" y="551"/>
                  </a:lnTo>
                  <a:lnTo>
                    <a:pt x="327" y="559"/>
                  </a:lnTo>
                  <a:lnTo>
                    <a:pt x="321" y="567"/>
                  </a:lnTo>
                  <a:lnTo>
                    <a:pt x="318" y="576"/>
                  </a:lnTo>
                  <a:lnTo>
                    <a:pt x="310" y="586"/>
                  </a:lnTo>
                  <a:lnTo>
                    <a:pt x="304" y="595"/>
                  </a:lnTo>
                  <a:lnTo>
                    <a:pt x="302" y="601"/>
                  </a:lnTo>
                  <a:lnTo>
                    <a:pt x="299" y="606"/>
                  </a:lnTo>
                  <a:lnTo>
                    <a:pt x="297" y="612"/>
                  </a:lnTo>
                  <a:lnTo>
                    <a:pt x="293" y="618"/>
                  </a:lnTo>
                  <a:lnTo>
                    <a:pt x="289" y="624"/>
                  </a:lnTo>
                  <a:lnTo>
                    <a:pt x="287" y="629"/>
                  </a:lnTo>
                  <a:lnTo>
                    <a:pt x="283" y="635"/>
                  </a:lnTo>
                  <a:lnTo>
                    <a:pt x="282" y="641"/>
                  </a:lnTo>
                  <a:lnTo>
                    <a:pt x="278" y="648"/>
                  </a:lnTo>
                  <a:lnTo>
                    <a:pt x="276" y="654"/>
                  </a:lnTo>
                  <a:lnTo>
                    <a:pt x="272" y="660"/>
                  </a:lnTo>
                  <a:lnTo>
                    <a:pt x="270" y="667"/>
                  </a:lnTo>
                  <a:lnTo>
                    <a:pt x="266" y="673"/>
                  </a:lnTo>
                  <a:lnTo>
                    <a:pt x="264" y="681"/>
                  </a:lnTo>
                  <a:lnTo>
                    <a:pt x="261" y="686"/>
                  </a:lnTo>
                  <a:lnTo>
                    <a:pt x="259" y="694"/>
                  </a:lnTo>
                  <a:lnTo>
                    <a:pt x="255" y="701"/>
                  </a:lnTo>
                  <a:lnTo>
                    <a:pt x="253" y="709"/>
                  </a:lnTo>
                  <a:lnTo>
                    <a:pt x="251" y="715"/>
                  </a:lnTo>
                  <a:lnTo>
                    <a:pt x="251" y="724"/>
                  </a:lnTo>
                  <a:lnTo>
                    <a:pt x="247" y="730"/>
                  </a:lnTo>
                  <a:lnTo>
                    <a:pt x="245" y="738"/>
                  </a:lnTo>
                  <a:lnTo>
                    <a:pt x="244" y="745"/>
                  </a:lnTo>
                  <a:lnTo>
                    <a:pt x="244" y="753"/>
                  </a:lnTo>
                  <a:lnTo>
                    <a:pt x="240" y="760"/>
                  </a:lnTo>
                  <a:lnTo>
                    <a:pt x="240" y="768"/>
                  </a:lnTo>
                  <a:lnTo>
                    <a:pt x="238" y="776"/>
                  </a:lnTo>
                  <a:lnTo>
                    <a:pt x="238" y="785"/>
                  </a:lnTo>
                  <a:lnTo>
                    <a:pt x="236" y="793"/>
                  </a:lnTo>
                  <a:lnTo>
                    <a:pt x="236" y="800"/>
                  </a:lnTo>
                  <a:lnTo>
                    <a:pt x="236" y="808"/>
                  </a:lnTo>
                  <a:lnTo>
                    <a:pt x="236" y="815"/>
                  </a:lnTo>
                  <a:lnTo>
                    <a:pt x="236" y="823"/>
                  </a:lnTo>
                  <a:lnTo>
                    <a:pt x="236" y="831"/>
                  </a:lnTo>
                  <a:lnTo>
                    <a:pt x="236" y="840"/>
                  </a:lnTo>
                  <a:lnTo>
                    <a:pt x="238" y="848"/>
                  </a:lnTo>
                  <a:lnTo>
                    <a:pt x="238" y="855"/>
                  </a:lnTo>
                  <a:lnTo>
                    <a:pt x="238" y="863"/>
                  </a:lnTo>
                  <a:lnTo>
                    <a:pt x="238" y="871"/>
                  </a:lnTo>
                  <a:lnTo>
                    <a:pt x="240" y="878"/>
                  </a:lnTo>
                  <a:lnTo>
                    <a:pt x="242" y="888"/>
                  </a:lnTo>
                  <a:lnTo>
                    <a:pt x="244" y="895"/>
                  </a:lnTo>
                  <a:lnTo>
                    <a:pt x="245" y="903"/>
                  </a:lnTo>
                  <a:lnTo>
                    <a:pt x="247" y="911"/>
                  </a:lnTo>
                  <a:lnTo>
                    <a:pt x="249" y="918"/>
                  </a:lnTo>
                  <a:lnTo>
                    <a:pt x="251" y="926"/>
                  </a:lnTo>
                  <a:lnTo>
                    <a:pt x="253" y="933"/>
                  </a:lnTo>
                  <a:lnTo>
                    <a:pt x="257" y="941"/>
                  </a:lnTo>
                  <a:lnTo>
                    <a:pt x="259" y="947"/>
                  </a:lnTo>
                  <a:lnTo>
                    <a:pt x="263" y="954"/>
                  </a:lnTo>
                  <a:lnTo>
                    <a:pt x="264" y="962"/>
                  </a:lnTo>
                  <a:lnTo>
                    <a:pt x="268" y="969"/>
                  </a:lnTo>
                  <a:lnTo>
                    <a:pt x="270" y="977"/>
                  </a:lnTo>
                  <a:lnTo>
                    <a:pt x="274" y="983"/>
                  </a:lnTo>
                  <a:lnTo>
                    <a:pt x="276" y="990"/>
                  </a:lnTo>
                  <a:lnTo>
                    <a:pt x="280" y="998"/>
                  </a:lnTo>
                  <a:lnTo>
                    <a:pt x="283" y="1004"/>
                  </a:lnTo>
                  <a:lnTo>
                    <a:pt x="287" y="1009"/>
                  </a:lnTo>
                  <a:lnTo>
                    <a:pt x="291" y="1017"/>
                  </a:lnTo>
                  <a:lnTo>
                    <a:pt x="295" y="1023"/>
                  </a:lnTo>
                  <a:lnTo>
                    <a:pt x="297" y="1028"/>
                  </a:lnTo>
                  <a:lnTo>
                    <a:pt x="301" y="1036"/>
                  </a:lnTo>
                  <a:lnTo>
                    <a:pt x="304" y="1042"/>
                  </a:lnTo>
                  <a:lnTo>
                    <a:pt x="308" y="1047"/>
                  </a:lnTo>
                  <a:lnTo>
                    <a:pt x="312" y="1053"/>
                  </a:lnTo>
                  <a:lnTo>
                    <a:pt x="316" y="1059"/>
                  </a:lnTo>
                  <a:lnTo>
                    <a:pt x="320" y="1064"/>
                  </a:lnTo>
                  <a:lnTo>
                    <a:pt x="323" y="1072"/>
                  </a:lnTo>
                  <a:lnTo>
                    <a:pt x="331" y="1082"/>
                  </a:lnTo>
                  <a:lnTo>
                    <a:pt x="339" y="1091"/>
                  </a:lnTo>
                  <a:lnTo>
                    <a:pt x="344" y="1101"/>
                  </a:lnTo>
                  <a:lnTo>
                    <a:pt x="352" y="1110"/>
                  </a:lnTo>
                  <a:lnTo>
                    <a:pt x="358" y="1120"/>
                  </a:lnTo>
                  <a:lnTo>
                    <a:pt x="365" y="1127"/>
                  </a:lnTo>
                  <a:lnTo>
                    <a:pt x="371" y="1135"/>
                  </a:lnTo>
                  <a:lnTo>
                    <a:pt x="377" y="1142"/>
                  </a:lnTo>
                  <a:lnTo>
                    <a:pt x="382" y="1148"/>
                  </a:lnTo>
                  <a:lnTo>
                    <a:pt x="386" y="1154"/>
                  </a:lnTo>
                  <a:lnTo>
                    <a:pt x="390" y="1158"/>
                  </a:lnTo>
                  <a:lnTo>
                    <a:pt x="396" y="1161"/>
                  </a:lnTo>
                  <a:lnTo>
                    <a:pt x="399" y="1167"/>
                  </a:lnTo>
                  <a:lnTo>
                    <a:pt x="401" y="1169"/>
                  </a:lnTo>
                  <a:lnTo>
                    <a:pt x="401" y="1165"/>
                  </a:lnTo>
                  <a:lnTo>
                    <a:pt x="403" y="1158"/>
                  </a:lnTo>
                  <a:lnTo>
                    <a:pt x="403" y="1152"/>
                  </a:lnTo>
                  <a:lnTo>
                    <a:pt x="405" y="1144"/>
                  </a:lnTo>
                  <a:lnTo>
                    <a:pt x="405" y="1137"/>
                  </a:lnTo>
                  <a:lnTo>
                    <a:pt x="409" y="1127"/>
                  </a:lnTo>
                  <a:lnTo>
                    <a:pt x="409" y="1123"/>
                  </a:lnTo>
                  <a:lnTo>
                    <a:pt x="409" y="1118"/>
                  </a:lnTo>
                  <a:lnTo>
                    <a:pt x="409" y="1112"/>
                  </a:lnTo>
                  <a:lnTo>
                    <a:pt x="409" y="1106"/>
                  </a:lnTo>
                  <a:lnTo>
                    <a:pt x="409" y="1101"/>
                  </a:lnTo>
                  <a:lnTo>
                    <a:pt x="409" y="1095"/>
                  </a:lnTo>
                  <a:lnTo>
                    <a:pt x="409" y="1089"/>
                  </a:lnTo>
                  <a:lnTo>
                    <a:pt x="411" y="1085"/>
                  </a:lnTo>
                  <a:lnTo>
                    <a:pt x="411" y="1078"/>
                  </a:lnTo>
                  <a:lnTo>
                    <a:pt x="411" y="1072"/>
                  </a:lnTo>
                  <a:lnTo>
                    <a:pt x="411" y="1064"/>
                  </a:lnTo>
                  <a:lnTo>
                    <a:pt x="411" y="1059"/>
                  </a:lnTo>
                  <a:lnTo>
                    <a:pt x="411" y="1053"/>
                  </a:lnTo>
                  <a:lnTo>
                    <a:pt x="411" y="1045"/>
                  </a:lnTo>
                  <a:lnTo>
                    <a:pt x="411" y="1040"/>
                  </a:lnTo>
                  <a:lnTo>
                    <a:pt x="411" y="1034"/>
                  </a:lnTo>
                  <a:lnTo>
                    <a:pt x="411" y="1026"/>
                  </a:lnTo>
                  <a:lnTo>
                    <a:pt x="409" y="1019"/>
                  </a:lnTo>
                  <a:lnTo>
                    <a:pt x="409" y="1011"/>
                  </a:lnTo>
                  <a:lnTo>
                    <a:pt x="409" y="1006"/>
                  </a:lnTo>
                  <a:lnTo>
                    <a:pt x="407" y="998"/>
                  </a:lnTo>
                  <a:lnTo>
                    <a:pt x="405" y="990"/>
                  </a:lnTo>
                  <a:lnTo>
                    <a:pt x="405" y="983"/>
                  </a:lnTo>
                  <a:lnTo>
                    <a:pt x="403" y="977"/>
                  </a:lnTo>
                  <a:lnTo>
                    <a:pt x="401" y="969"/>
                  </a:lnTo>
                  <a:lnTo>
                    <a:pt x="399" y="962"/>
                  </a:lnTo>
                  <a:lnTo>
                    <a:pt x="398" y="954"/>
                  </a:lnTo>
                  <a:lnTo>
                    <a:pt x="398" y="949"/>
                  </a:lnTo>
                  <a:lnTo>
                    <a:pt x="394" y="941"/>
                  </a:lnTo>
                  <a:lnTo>
                    <a:pt x="392" y="935"/>
                  </a:lnTo>
                  <a:lnTo>
                    <a:pt x="390" y="928"/>
                  </a:lnTo>
                  <a:lnTo>
                    <a:pt x="388" y="922"/>
                  </a:lnTo>
                  <a:lnTo>
                    <a:pt x="384" y="914"/>
                  </a:lnTo>
                  <a:lnTo>
                    <a:pt x="382" y="907"/>
                  </a:lnTo>
                  <a:lnTo>
                    <a:pt x="379" y="899"/>
                  </a:lnTo>
                  <a:lnTo>
                    <a:pt x="375" y="895"/>
                  </a:lnTo>
                  <a:lnTo>
                    <a:pt x="371" y="888"/>
                  </a:lnTo>
                  <a:lnTo>
                    <a:pt x="367" y="882"/>
                  </a:lnTo>
                  <a:lnTo>
                    <a:pt x="363" y="876"/>
                  </a:lnTo>
                  <a:lnTo>
                    <a:pt x="360" y="871"/>
                  </a:lnTo>
                  <a:lnTo>
                    <a:pt x="356" y="865"/>
                  </a:lnTo>
                  <a:lnTo>
                    <a:pt x="350" y="859"/>
                  </a:lnTo>
                  <a:lnTo>
                    <a:pt x="344" y="854"/>
                  </a:lnTo>
                  <a:lnTo>
                    <a:pt x="340" y="850"/>
                  </a:lnTo>
                  <a:lnTo>
                    <a:pt x="335" y="844"/>
                  </a:lnTo>
                  <a:lnTo>
                    <a:pt x="329" y="840"/>
                  </a:lnTo>
                  <a:lnTo>
                    <a:pt x="323" y="835"/>
                  </a:lnTo>
                  <a:lnTo>
                    <a:pt x="318" y="833"/>
                  </a:lnTo>
                  <a:lnTo>
                    <a:pt x="441" y="675"/>
                  </a:lnTo>
                  <a:lnTo>
                    <a:pt x="441" y="677"/>
                  </a:lnTo>
                  <a:lnTo>
                    <a:pt x="441" y="681"/>
                  </a:lnTo>
                  <a:lnTo>
                    <a:pt x="445" y="688"/>
                  </a:lnTo>
                  <a:lnTo>
                    <a:pt x="447" y="696"/>
                  </a:lnTo>
                  <a:lnTo>
                    <a:pt x="451" y="705"/>
                  </a:lnTo>
                  <a:lnTo>
                    <a:pt x="455" y="709"/>
                  </a:lnTo>
                  <a:lnTo>
                    <a:pt x="457" y="715"/>
                  </a:lnTo>
                  <a:lnTo>
                    <a:pt x="460" y="722"/>
                  </a:lnTo>
                  <a:lnTo>
                    <a:pt x="464" y="730"/>
                  </a:lnTo>
                  <a:lnTo>
                    <a:pt x="466" y="736"/>
                  </a:lnTo>
                  <a:lnTo>
                    <a:pt x="472" y="743"/>
                  </a:lnTo>
                  <a:lnTo>
                    <a:pt x="476" y="753"/>
                  </a:lnTo>
                  <a:lnTo>
                    <a:pt x="481" y="760"/>
                  </a:lnTo>
                  <a:lnTo>
                    <a:pt x="485" y="770"/>
                  </a:lnTo>
                  <a:lnTo>
                    <a:pt x="491" y="779"/>
                  </a:lnTo>
                  <a:lnTo>
                    <a:pt x="495" y="783"/>
                  </a:lnTo>
                  <a:lnTo>
                    <a:pt x="498" y="789"/>
                  </a:lnTo>
                  <a:lnTo>
                    <a:pt x="502" y="795"/>
                  </a:lnTo>
                  <a:lnTo>
                    <a:pt x="506" y="800"/>
                  </a:lnTo>
                  <a:lnTo>
                    <a:pt x="508" y="804"/>
                  </a:lnTo>
                  <a:lnTo>
                    <a:pt x="512" y="810"/>
                  </a:lnTo>
                  <a:lnTo>
                    <a:pt x="515" y="815"/>
                  </a:lnTo>
                  <a:lnTo>
                    <a:pt x="519" y="821"/>
                  </a:lnTo>
                  <a:lnTo>
                    <a:pt x="523" y="827"/>
                  </a:lnTo>
                  <a:lnTo>
                    <a:pt x="527" y="833"/>
                  </a:lnTo>
                  <a:lnTo>
                    <a:pt x="531" y="838"/>
                  </a:lnTo>
                  <a:lnTo>
                    <a:pt x="536" y="846"/>
                  </a:lnTo>
                  <a:lnTo>
                    <a:pt x="540" y="852"/>
                  </a:lnTo>
                  <a:lnTo>
                    <a:pt x="546" y="857"/>
                  </a:lnTo>
                  <a:lnTo>
                    <a:pt x="550" y="865"/>
                  </a:lnTo>
                  <a:lnTo>
                    <a:pt x="555" y="871"/>
                  </a:lnTo>
                  <a:lnTo>
                    <a:pt x="561" y="878"/>
                  </a:lnTo>
                  <a:lnTo>
                    <a:pt x="567" y="886"/>
                  </a:lnTo>
                  <a:lnTo>
                    <a:pt x="573" y="892"/>
                  </a:lnTo>
                  <a:lnTo>
                    <a:pt x="578" y="899"/>
                  </a:lnTo>
                  <a:lnTo>
                    <a:pt x="582" y="907"/>
                  </a:lnTo>
                  <a:lnTo>
                    <a:pt x="588" y="914"/>
                  </a:lnTo>
                  <a:lnTo>
                    <a:pt x="593" y="920"/>
                  </a:lnTo>
                  <a:lnTo>
                    <a:pt x="599" y="928"/>
                  </a:lnTo>
                  <a:lnTo>
                    <a:pt x="605" y="933"/>
                  </a:lnTo>
                  <a:lnTo>
                    <a:pt x="612" y="941"/>
                  </a:lnTo>
                  <a:lnTo>
                    <a:pt x="618" y="947"/>
                  </a:lnTo>
                  <a:lnTo>
                    <a:pt x="626" y="954"/>
                  </a:lnTo>
                  <a:lnTo>
                    <a:pt x="631" y="960"/>
                  </a:lnTo>
                  <a:lnTo>
                    <a:pt x="637" y="968"/>
                  </a:lnTo>
                  <a:lnTo>
                    <a:pt x="645" y="973"/>
                  </a:lnTo>
                  <a:lnTo>
                    <a:pt x="650" y="981"/>
                  </a:lnTo>
                  <a:lnTo>
                    <a:pt x="656" y="987"/>
                  </a:lnTo>
                  <a:lnTo>
                    <a:pt x="664" y="992"/>
                  </a:lnTo>
                  <a:lnTo>
                    <a:pt x="669" y="1000"/>
                  </a:lnTo>
                  <a:lnTo>
                    <a:pt x="677" y="1006"/>
                  </a:lnTo>
                  <a:lnTo>
                    <a:pt x="683" y="1011"/>
                  </a:lnTo>
                  <a:lnTo>
                    <a:pt x="690" y="1017"/>
                  </a:lnTo>
                  <a:lnTo>
                    <a:pt x="696" y="1023"/>
                  </a:lnTo>
                  <a:lnTo>
                    <a:pt x="704" y="1030"/>
                  </a:lnTo>
                  <a:lnTo>
                    <a:pt x="709" y="1036"/>
                  </a:lnTo>
                  <a:lnTo>
                    <a:pt x="717" y="1042"/>
                  </a:lnTo>
                  <a:lnTo>
                    <a:pt x="723" y="1047"/>
                  </a:lnTo>
                  <a:lnTo>
                    <a:pt x="730" y="1053"/>
                  </a:lnTo>
                  <a:lnTo>
                    <a:pt x="736" y="1057"/>
                  </a:lnTo>
                  <a:lnTo>
                    <a:pt x="742" y="1063"/>
                  </a:lnTo>
                  <a:lnTo>
                    <a:pt x="749" y="1068"/>
                  </a:lnTo>
                  <a:lnTo>
                    <a:pt x="757" y="1074"/>
                  </a:lnTo>
                  <a:lnTo>
                    <a:pt x="763" y="1078"/>
                  </a:lnTo>
                  <a:lnTo>
                    <a:pt x="768" y="1083"/>
                  </a:lnTo>
                  <a:lnTo>
                    <a:pt x="776" y="1089"/>
                  </a:lnTo>
                  <a:lnTo>
                    <a:pt x="782" y="1095"/>
                  </a:lnTo>
                  <a:lnTo>
                    <a:pt x="787" y="1099"/>
                  </a:lnTo>
                  <a:lnTo>
                    <a:pt x="793" y="1104"/>
                  </a:lnTo>
                  <a:lnTo>
                    <a:pt x="799" y="1106"/>
                  </a:lnTo>
                  <a:lnTo>
                    <a:pt x="805" y="1112"/>
                  </a:lnTo>
                  <a:lnTo>
                    <a:pt x="810" y="1116"/>
                  </a:lnTo>
                  <a:lnTo>
                    <a:pt x="816" y="1120"/>
                  </a:lnTo>
                  <a:lnTo>
                    <a:pt x="822" y="1123"/>
                  </a:lnTo>
                  <a:lnTo>
                    <a:pt x="827" y="1127"/>
                  </a:lnTo>
                  <a:lnTo>
                    <a:pt x="837" y="1135"/>
                  </a:lnTo>
                  <a:lnTo>
                    <a:pt x="846" y="1142"/>
                  </a:lnTo>
                  <a:lnTo>
                    <a:pt x="856" y="1148"/>
                  </a:lnTo>
                  <a:lnTo>
                    <a:pt x="863" y="1154"/>
                  </a:lnTo>
                  <a:lnTo>
                    <a:pt x="871" y="1158"/>
                  </a:lnTo>
                  <a:lnTo>
                    <a:pt x="877" y="1163"/>
                  </a:lnTo>
                  <a:lnTo>
                    <a:pt x="882" y="1165"/>
                  </a:lnTo>
                  <a:lnTo>
                    <a:pt x="888" y="1169"/>
                  </a:lnTo>
                  <a:lnTo>
                    <a:pt x="894" y="1175"/>
                  </a:lnTo>
                  <a:lnTo>
                    <a:pt x="898" y="1177"/>
                  </a:lnTo>
                  <a:lnTo>
                    <a:pt x="896" y="1175"/>
                  </a:lnTo>
                  <a:lnTo>
                    <a:pt x="896" y="1173"/>
                  </a:lnTo>
                  <a:lnTo>
                    <a:pt x="896" y="1167"/>
                  </a:lnTo>
                  <a:lnTo>
                    <a:pt x="894" y="1163"/>
                  </a:lnTo>
                  <a:lnTo>
                    <a:pt x="892" y="1156"/>
                  </a:lnTo>
                  <a:lnTo>
                    <a:pt x="892" y="1148"/>
                  </a:lnTo>
                  <a:lnTo>
                    <a:pt x="890" y="1139"/>
                  </a:lnTo>
                  <a:lnTo>
                    <a:pt x="888" y="1129"/>
                  </a:lnTo>
                  <a:lnTo>
                    <a:pt x="886" y="1123"/>
                  </a:lnTo>
                  <a:lnTo>
                    <a:pt x="884" y="1118"/>
                  </a:lnTo>
                  <a:lnTo>
                    <a:pt x="882" y="1112"/>
                  </a:lnTo>
                  <a:lnTo>
                    <a:pt x="881" y="1106"/>
                  </a:lnTo>
                  <a:lnTo>
                    <a:pt x="879" y="1099"/>
                  </a:lnTo>
                  <a:lnTo>
                    <a:pt x="877" y="1093"/>
                  </a:lnTo>
                  <a:lnTo>
                    <a:pt x="875" y="1085"/>
                  </a:lnTo>
                  <a:lnTo>
                    <a:pt x="873" y="1080"/>
                  </a:lnTo>
                  <a:lnTo>
                    <a:pt x="871" y="1072"/>
                  </a:lnTo>
                  <a:lnTo>
                    <a:pt x="869" y="1066"/>
                  </a:lnTo>
                  <a:lnTo>
                    <a:pt x="865" y="1059"/>
                  </a:lnTo>
                  <a:lnTo>
                    <a:pt x="863" y="1051"/>
                  </a:lnTo>
                  <a:lnTo>
                    <a:pt x="862" y="1044"/>
                  </a:lnTo>
                  <a:lnTo>
                    <a:pt x="858" y="1038"/>
                  </a:lnTo>
                  <a:lnTo>
                    <a:pt x="856" y="1030"/>
                  </a:lnTo>
                  <a:lnTo>
                    <a:pt x="852" y="1025"/>
                  </a:lnTo>
                  <a:lnTo>
                    <a:pt x="848" y="1015"/>
                  </a:lnTo>
                  <a:lnTo>
                    <a:pt x="844" y="1007"/>
                  </a:lnTo>
                  <a:lnTo>
                    <a:pt x="841" y="1000"/>
                  </a:lnTo>
                  <a:lnTo>
                    <a:pt x="839" y="994"/>
                  </a:lnTo>
                  <a:lnTo>
                    <a:pt x="833" y="985"/>
                  </a:lnTo>
                  <a:lnTo>
                    <a:pt x="829" y="979"/>
                  </a:lnTo>
                  <a:lnTo>
                    <a:pt x="825" y="971"/>
                  </a:lnTo>
                  <a:lnTo>
                    <a:pt x="822" y="964"/>
                  </a:lnTo>
                  <a:lnTo>
                    <a:pt x="818" y="956"/>
                  </a:lnTo>
                  <a:lnTo>
                    <a:pt x="812" y="949"/>
                  </a:lnTo>
                  <a:lnTo>
                    <a:pt x="808" y="941"/>
                  </a:lnTo>
                  <a:lnTo>
                    <a:pt x="803" y="935"/>
                  </a:lnTo>
                  <a:lnTo>
                    <a:pt x="797" y="928"/>
                  </a:lnTo>
                  <a:lnTo>
                    <a:pt x="793" y="920"/>
                  </a:lnTo>
                  <a:lnTo>
                    <a:pt x="787" y="914"/>
                  </a:lnTo>
                  <a:lnTo>
                    <a:pt x="782" y="909"/>
                  </a:lnTo>
                  <a:lnTo>
                    <a:pt x="776" y="899"/>
                  </a:lnTo>
                  <a:lnTo>
                    <a:pt x="768" y="893"/>
                  </a:lnTo>
                  <a:lnTo>
                    <a:pt x="763" y="888"/>
                  </a:lnTo>
                  <a:lnTo>
                    <a:pt x="757" y="882"/>
                  </a:lnTo>
                  <a:lnTo>
                    <a:pt x="749" y="876"/>
                  </a:lnTo>
                  <a:lnTo>
                    <a:pt x="742" y="869"/>
                  </a:lnTo>
                  <a:lnTo>
                    <a:pt x="736" y="865"/>
                  </a:lnTo>
                  <a:lnTo>
                    <a:pt x="728" y="859"/>
                  </a:lnTo>
                  <a:lnTo>
                    <a:pt x="721" y="854"/>
                  </a:lnTo>
                  <a:lnTo>
                    <a:pt x="713" y="850"/>
                  </a:lnTo>
                  <a:lnTo>
                    <a:pt x="706" y="844"/>
                  </a:lnTo>
                  <a:lnTo>
                    <a:pt x="698" y="842"/>
                  </a:lnTo>
                  <a:lnTo>
                    <a:pt x="690" y="838"/>
                  </a:lnTo>
                  <a:lnTo>
                    <a:pt x="683" y="835"/>
                  </a:lnTo>
                  <a:lnTo>
                    <a:pt x="673" y="831"/>
                  </a:lnTo>
                  <a:lnTo>
                    <a:pt x="666" y="829"/>
                  </a:lnTo>
                  <a:lnTo>
                    <a:pt x="553" y="523"/>
                  </a:lnTo>
                  <a:lnTo>
                    <a:pt x="460" y="519"/>
                  </a:lnTo>
                  <a:lnTo>
                    <a:pt x="569" y="511"/>
                  </a:lnTo>
                  <a:lnTo>
                    <a:pt x="571" y="502"/>
                  </a:lnTo>
                  <a:lnTo>
                    <a:pt x="573" y="494"/>
                  </a:lnTo>
                  <a:lnTo>
                    <a:pt x="574" y="485"/>
                  </a:lnTo>
                  <a:lnTo>
                    <a:pt x="578" y="475"/>
                  </a:lnTo>
                  <a:lnTo>
                    <a:pt x="578" y="468"/>
                  </a:lnTo>
                  <a:lnTo>
                    <a:pt x="580" y="462"/>
                  </a:lnTo>
                  <a:lnTo>
                    <a:pt x="582" y="456"/>
                  </a:lnTo>
                  <a:lnTo>
                    <a:pt x="586" y="451"/>
                  </a:lnTo>
                  <a:lnTo>
                    <a:pt x="588" y="443"/>
                  </a:lnTo>
                  <a:lnTo>
                    <a:pt x="590" y="437"/>
                  </a:lnTo>
                  <a:lnTo>
                    <a:pt x="593" y="432"/>
                  </a:lnTo>
                  <a:lnTo>
                    <a:pt x="595" y="424"/>
                  </a:lnTo>
                  <a:lnTo>
                    <a:pt x="597" y="416"/>
                  </a:lnTo>
                  <a:lnTo>
                    <a:pt x="601" y="411"/>
                  </a:lnTo>
                  <a:lnTo>
                    <a:pt x="603" y="403"/>
                  </a:lnTo>
                  <a:lnTo>
                    <a:pt x="607" y="395"/>
                  </a:lnTo>
                  <a:lnTo>
                    <a:pt x="611" y="388"/>
                  </a:lnTo>
                  <a:lnTo>
                    <a:pt x="612" y="380"/>
                  </a:lnTo>
                  <a:lnTo>
                    <a:pt x="616" y="373"/>
                  </a:lnTo>
                  <a:lnTo>
                    <a:pt x="622" y="367"/>
                  </a:lnTo>
                  <a:lnTo>
                    <a:pt x="624" y="357"/>
                  </a:lnTo>
                  <a:lnTo>
                    <a:pt x="630" y="350"/>
                  </a:lnTo>
                  <a:lnTo>
                    <a:pt x="633" y="342"/>
                  </a:lnTo>
                  <a:lnTo>
                    <a:pt x="637" y="337"/>
                  </a:lnTo>
                  <a:lnTo>
                    <a:pt x="641" y="327"/>
                  </a:lnTo>
                  <a:lnTo>
                    <a:pt x="647" y="319"/>
                  </a:lnTo>
                  <a:lnTo>
                    <a:pt x="652" y="312"/>
                  </a:lnTo>
                  <a:lnTo>
                    <a:pt x="658" y="306"/>
                  </a:lnTo>
                  <a:lnTo>
                    <a:pt x="664" y="306"/>
                  </a:lnTo>
                  <a:lnTo>
                    <a:pt x="669" y="306"/>
                  </a:lnTo>
                  <a:lnTo>
                    <a:pt x="675" y="306"/>
                  </a:lnTo>
                  <a:lnTo>
                    <a:pt x="681" y="306"/>
                  </a:lnTo>
                  <a:lnTo>
                    <a:pt x="687" y="304"/>
                  </a:lnTo>
                  <a:lnTo>
                    <a:pt x="692" y="304"/>
                  </a:lnTo>
                  <a:lnTo>
                    <a:pt x="698" y="304"/>
                  </a:lnTo>
                  <a:lnTo>
                    <a:pt x="704" y="304"/>
                  </a:lnTo>
                  <a:lnTo>
                    <a:pt x="708" y="302"/>
                  </a:lnTo>
                  <a:lnTo>
                    <a:pt x="713" y="300"/>
                  </a:lnTo>
                  <a:lnTo>
                    <a:pt x="719" y="299"/>
                  </a:lnTo>
                  <a:lnTo>
                    <a:pt x="725" y="299"/>
                  </a:lnTo>
                  <a:lnTo>
                    <a:pt x="730" y="297"/>
                  </a:lnTo>
                  <a:lnTo>
                    <a:pt x="736" y="295"/>
                  </a:lnTo>
                  <a:lnTo>
                    <a:pt x="742" y="293"/>
                  </a:lnTo>
                  <a:lnTo>
                    <a:pt x="747" y="291"/>
                  </a:lnTo>
                  <a:lnTo>
                    <a:pt x="757" y="285"/>
                  </a:lnTo>
                  <a:lnTo>
                    <a:pt x="768" y="281"/>
                  </a:lnTo>
                  <a:lnTo>
                    <a:pt x="778" y="276"/>
                  </a:lnTo>
                  <a:lnTo>
                    <a:pt x="789" y="270"/>
                  </a:lnTo>
                  <a:lnTo>
                    <a:pt x="797" y="262"/>
                  </a:lnTo>
                  <a:lnTo>
                    <a:pt x="806" y="255"/>
                  </a:lnTo>
                  <a:lnTo>
                    <a:pt x="814" y="247"/>
                  </a:lnTo>
                  <a:lnTo>
                    <a:pt x="824" y="240"/>
                  </a:lnTo>
                  <a:lnTo>
                    <a:pt x="829" y="230"/>
                  </a:lnTo>
                  <a:lnTo>
                    <a:pt x="837" y="221"/>
                  </a:lnTo>
                  <a:lnTo>
                    <a:pt x="843" y="211"/>
                  </a:lnTo>
                  <a:lnTo>
                    <a:pt x="848" y="202"/>
                  </a:lnTo>
                  <a:lnTo>
                    <a:pt x="852" y="192"/>
                  </a:lnTo>
                  <a:lnTo>
                    <a:pt x="858" y="181"/>
                  </a:lnTo>
                  <a:lnTo>
                    <a:pt x="862" y="171"/>
                  </a:lnTo>
                  <a:lnTo>
                    <a:pt x="865" y="162"/>
                  </a:lnTo>
                  <a:lnTo>
                    <a:pt x="865" y="156"/>
                  </a:lnTo>
                  <a:lnTo>
                    <a:pt x="867" y="150"/>
                  </a:lnTo>
                  <a:lnTo>
                    <a:pt x="867" y="145"/>
                  </a:lnTo>
                  <a:lnTo>
                    <a:pt x="869" y="141"/>
                  </a:lnTo>
                  <a:lnTo>
                    <a:pt x="871" y="129"/>
                  </a:lnTo>
                  <a:lnTo>
                    <a:pt x="873" y="120"/>
                  </a:lnTo>
                  <a:lnTo>
                    <a:pt x="875" y="110"/>
                  </a:lnTo>
                  <a:lnTo>
                    <a:pt x="875" y="101"/>
                  </a:lnTo>
                  <a:lnTo>
                    <a:pt x="875" y="91"/>
                  </a:lnTo>
                  <a:lnTo>
                    <a:pt x="877" y="84"/>
                  </a:lnTo>
                  <a:lnTo>
                    <a:pt x="875" y="74"/>
                  </a:lnTo>
                  <a:lnTo>
                    <a:pt x="875" y="65"/>
                  </a:lnTo>
                  <a:lnTo>
                    <a:pt x="875" y="57"/>
                  </a:lnTo>
                  <a:lnTo>
                    <a:pt x="875" y="50"/>
                  </a:lnTo>
                  <a:lnTo>
                    <a:pt x="873" y="42"/>
                  </a:lnTo>
                  <a:lnTo>
                    <a:pt x="873" y="34"/>
                  </a:lnTo>
                  <a:lnTo>
                    <a:pt x="871" y="29"/>
                  </a:lnTo>
                  <a:lnTo>
                    <a:pt x="871" y="23"/>
                  </a:lnTo>
                  <a:lnTo>
                    <a:pt x="869" y="17"/>
                  </a:lnTo>
                  <a:lnTo>
                    <a:pt x="869" y="13"/>
                  </a:lnTo>
                  <a:lnTo>
                    <a:pt x="867" y="8"/>
                  </a:lnTo>
                  <a:lnTo>
                    <a:pt x="867" y="6"/>
                  </a:lnTo>
                  <a:lnTo>
                    <a:pt x="867" y="0"/>
                  </a:lnTo>
                  <a:lnTo>
                    <a:pt x="867" y="0"/>
                  </a:lnTo>
                  <a:lnTo>
                    <a:pt x="763" y="196"/>
                  </a:lnTo>
                  <a:lnTo>
                    <a:pt x="763" y="1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" name="Freeform 168"/>
            <p:cNvSpPr>
              <a:spLocks/>
            </p:cNvSpPr>
            <p:nvPr/>
          </p:nvSpPr>
          <p:spPr bwMode="auto">
            <a:xfrm>
              <a:off x="2646586" y="2556272"/>
              <a:ext cx="423863" cy="192088"/>
            </a:xfrm>
            <a:custGeom>
              <a:avLst/>
              <a:gdLst/>
              <a:ahLst/>
              <a:cxnLst>
                <a:cxn ang="0">
                  <a:pos x="532" y="23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532" y="243"/>
                </a:cxn>
                <a:cxn ang="0">
                  <a:pos x="532" y="230"/>
                </a:cxn>
                <a:cxn ang="0">
                  <a:pos x="532" y="230"/>
                </a:cxn>
              </a:cxnLst>
              <a:rect l="0" t="0" r="r" b="b"/>
              <a:pathLst>
                <a:path w="532" h="243">
                  <a:moveTo>
                    <a:pt x="532" y="23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532" y="243"/>
                  </a:lnTo>
                  <a:lnTo>
                    <a:pt x="532" y="230"/>
                  </a:lnTo>
                  <a:lnTo>
                    <a:pt x="532" y="2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5" name="Freeform 169"/>
            <p:cNvSpPr>
              <a:spLocks/>
            </p:cNvSpPr>
            <p:nvPr/>
          </p:nvSpPr>
          <p:spPr bwMode="auto">
            <a:xfrm>
              <a:off x="3049811" y="2711847"/>
              <a:ext cx="61913" cy="84138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6" y="5"/>
                </a:cxn>
                <a:cxn ang="0">
                  <a:pos x="72" y="11"/>
                </a:cxn>
                <a:cxn ang="0">
                  <a:pos x="70" y="17"/>
                </a:cxn>
                <a:cxn ang="0">
                  <a:pos x="66" y="23"/>
                </a:cxn>
                <a:cxn ang="0">
                  <a:pos x="62" y="28"/>
                </a:cxn>
                <a:cxn ang="0">
                  <a:pos x="61" y="36"/>
                </a:cxn>
                <a:cxn ang="0">
                  <a:pos x="57" y="42"/>
                </a:cxn>
                <a:cxn ang="0">
                  <a:pos x="53" y="49"/>
                </a:cxn>
                <a:cxn ang="0">
                  <a:pos x="49" y="55"/>
                </a:cxn>
                <a:cxn ang="0">
                  <a:pos x="45" y="63"/>
                </a:cxn>
                <a:cxn ang="0">
                  <a:pos x="43" y="70"/>
                </a:cxn>
                <a:cxn ang="0">
                  <a:pos x="40" y="78"/>
                </a:cxn>
                <a:cxn ang="0">
                  <a:pos x="36" y="83"/>
                </a:cxn>
                <a:cxn ang="0">
                  <a:pos x="34" y="91"/>
                </a:cxn>
                <a:cxn ang="0">
                  <a:pos x="30" y="97"/>
                </a:cxn>
                <a:cxn ang="0">
                  <a:pos x="28" y="104"/>
                </a:cxn>
                <a:cxn ang="0">
                  <a:pos x="19" y="93"/>
                </a:cxn>
                <a:cxn ang="0">
                  <a:pos x="11" y="85"/>
                </a:cxn>
                <a:cxn ang="0">
                  <a:pos x="5" y="74"/>
                </a:cxn>
                <a:cxn ang="0">
                  <a:pos x="2" y="6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3" y="28"/>
                </a:cxn>
                <a:cxn ang="0">
                  <a:pos x="7" y="21"/>
                </a:cxn>
                <a:cxn ang="0">
                  <a:pos x="15" y="13"/>
                </a:cxn>
                <a:cxn ang="0">
                  <a:pos x="23" y="7"/>
                </a:cxn>
                <a:cxn ang="0">
                  <a:pos x="32" y="5"/>
                </a:cxn>
                <a:cxn ang="0">
                  <a:pos x="36" y="2"/>
                </a:cxn>
                <a:cxn ang="0">
                  <a:pos x="42" y="2"/>
                </a:cxn>
                <a:cxn ang="0">
                  <a:pos x="47" y="0"/>
                </a:cxn>
                <a:cxn ang="0">
                  <a:pos x="53" y="0"/>
                </a:cxn>
                <a:cxn ang="0">
                  <a:pos x="59" y="0"/>
                </a:cxn>
                <a:cxn ang="0">
                  <a:pos x="64" y="0"/>
                </a:cxn>
                <a:cxn ang="0">
                  <a:pos x="72" y="0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78" h="104">
                  <a:moveTo>
                    <a:pt x="78" y="0"/>
                  </a:moveTo>
                  <a:lnTo>
                    <a:pt x="76" y="5"/>
                  </a:lnTo>
                  <a:lnTo>
                    <a:pt x="72" y="11"/>
                  </a:lnTo>
                  <a:lnTo>
                    <a:pt x="70" y="17"/>
                  </a:lnTo>
                  <a:lnTo>
                    <a:pt x="66" y="23"/>
                  </a:lnTo>
                  <a:lnTo>
                    <a:pt x="62" y="28"/>
                  </a:lnTo>
                  <a:lnTo>
                    <a:pt x="61" y="36"/>
                  </a:lnTo>
                  <a:lnTo>
                    <a:pt x="57" y="42"/>
                  </a:lnTo>
                  <a:lnTo>
                    <a:pt x="53" y="49"/>
                  </a:lnTo>
                  <a:lnTo>
                    <a:pt x="49" y="55"/>
                  </a:lnTo>
                  <a:lnTo>
                    <a:pt x="45" y="63"/>
                  </a:lnTo>
                  <a:lnTo>
                    <a:pt x="43" y="70"/>
                  </a:lnTo>
                  <a:lnTo>
                    <a:pt x="40" y="78"/>
                  </a:lnTo>
                  <a:lnTo>
                    <a:pt x="36" y="83"/>
                  </a:lnTo>
                  <a:lnTo>
                    <a:pt x="34" y="91"/>
                  </a:lnTo>
                  <a:lnTo>
                    <a:pt x="30" y="97"/>
                  </a:lnTo>
                  <a:lnTo>
                    <a:pt x="28" y="104"/>
                  </a:lnTo>
                  <a:lnTo>
                    <a:pt x="19" y="93"/>
                  </a:lnTo>
                  <a:lnTo>
                    <a:pt x="11" y="85"/>
                  </a:lnTo>
                  <a:lnTo>
                    <a:pt x="5" y="74"/>
                  </a:lnTo>
                  <a:lnTo>
                    <a:pt x="2" y="6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3" y="28"/>
                  </a:lnTo>
                  <a:lnTo>
                    <a:pt x="7" y="21"/>
                  </a:lnTo>
                  <a:lnTo>
                    <a:pt x="15" y="13"/>
                  </a:lnTo>
                  <a:lnTo>
                    <a:pt x="23" y="7"/>
                  </a:lnTo>
                  <a:lnTo>
                    <a:pt x="32" y="5"/>
                  </a:lnTo>
                  <a:lnTo>
                    <a:pt x="36" y="2"/>
                  </a:lnTo>
                  <a:lnTo>
                    <a:pt x="42" y="2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6" name="Freeform 170"/>
            <p:cNvSpPr>
              <a:spLocks/>
            </p:cNvSpPr>
            <p:nvPr/>
          </p:nvSpPr>
          <p:spPr bwMode="auto">
            <a:xfrm>
              <a:off x="3326036" y="3434160"/>
              <a:ext cx="63500" cy="2540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33"/>
                </a:cxn>
                <a:cxn ang="0">
                  <a:pos x="80" y="29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80" h="33">
                  <a:moveTo>
                    <a:pt x="66" y="0"/>
                  </a:moveTo>
                  <a:lnTo>
                    <a:pt x="0" y="33"/>
                  </a:lnTo>
                  <a:lnTo>
                    <a:pt x="80" y="29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7" name="Freeform 171"/>
            <p:cNvSpPr>
              <a:spLocks/>
            </p:cNvSpPr>
            <p:nvPr/>
          </p:nvSpPr>
          <p:spPr bwMode="auto">
            <a:xfrm>
              <a:off x="3707036" y="3438922"/>
              <a:ext cx="76200" cy="285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4"/>
                </a:cxn>
                <a:cxn ang="0">
                  <a:pos x="97" y="32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97" h="34">
                  <a:moveTo>
                    <a:pt x="70" y="0"/>
                  </a:moveTo>
                  <a:lnTo>
                    <a:pt x="0" y="34"/>
                  </a:lnTo>
                  <a:lnTo>
                    <a:pt x="97" y="32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8" name="Freeform 172"/>
            <p:cNvSpPr>
              <a:spLocks/>
            </p:cNvSpPr>
            <p:nvPr/>
          </p:nvSpPr>
          <p:spPr bwMode="auto">
            <a:xfrm>
              <a:off x="3743548" y="2480072"/>
              <a:ext cx="23813" cy="74613"/>
            </a:xfrm>
            <a:custGeom>
              <a:avLst/>
              <a:gdLst/>
              <a:ahLst/>
              <a:cxnLst>
                <a:cxn ang="0">
                  <a:pos x="1" y="93"/>
                </a:cxn>
                <a:cxn ang="0">
                  <a:pos x="30" y="31"/>
                </a:cxn>
                <a:cxn ang="0">
                  <a:pos x="0" y="0"/>
                </a:cxn>
                <a:cxn ang="0">
                  <a:pos x="3" y="36"/>
                </a:cxn>
                <a:cxn ang="0">
                  <a:pos x="1" y="93"/>
                </a:cxn>
                <a:cxn ang="0">
                  <a:pos x="1" y="93"/>
                </a:cxn>
              </a:cxnLst>
              <a:rect l="0" t="0" r="r" b="b"/>
              <a:pathLst>
                <a:path w="30" h="93">
                  <a:moveTo>
                    <a:pt x="1" y="93"/>
                  </a:moveTo>
                  <a:lnTo>
                    <a:pt x="30" y="31"/>
                  </a:lnTo>
                  <a:lnTo>
                    <a:pt x="0" y="0"/>
                  </a:lnTo>
                  <a:lnTo>
                    <a:pt x="3" y="36"/>
                  </a:lnTo>
                  <a:lnTo>
                    <a:pt x="1" y="93"/>
                  </a:lnTo>
                  <a:lnTo>
                    <a:pt x="1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9" name="Freeform 173"/>
            <p:cNvSpPr>
              <a:spLocks/>
            </p:cNvSpPr>
            <p:nvPr/>
          </p:nvSpPr>
          <p:spPr bwMode="auto">
            <a:xfrm>
              <a:off x="3457798" y="2665810"/>
              <a:ext cx="74613" cy="9683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8" y="4"/>
                </a:cxn>
                <a:cxn ang="0">
                  <a:pos x="93" y="4"/>
                </a:cxn>
                <a:cxn ang="0">
                  <a:pos x="29" y="122"/>
                </a:cxn>
                <a:cxn ang="0">
                  <a:pos x="0" y="12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93" h="122">
                  <a:moveTo>
                    <a:pt x="29" y="0"/>
                  </a:moveTo>
                  <a:lnTo>
                    <a:pt x="48" y="4"/>
                  </a:lnTo>
                  <a:lnTo>
                    <a:pt x="93" y="4"/>
                  </a:lnTo>
                  <a:lnTo>
                    <a:pt x="29" y="122"/>
                  </a:lnTo>
                  <a:lnTo>
                    <a:pt x="0" y="12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0" name="Freeform 174"/>
            <p:cNvSpPr>
              <a:spLocks/>
            </p:cNvSpPr>
            <p:nvPr/>
          </p:nvSpPr>
          <p:spPr bwMode="auto">
            <a:xfrm>
              <a:off x="3445098" y="2675335"/>
              <a:ext cx="52388" cy="16510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7" y="12"/>
                </a:cxn>
                <a:cxn ang="0">
                  <a:pos x="49" y="23"/>
                </a:cxn>
                <a:cxn ang="0">
                  <a:pos x="15" y="109"/>
                </a:cxn>
                <a:cxn ang="0">
                  <a:pos x="0" y="209"/>
                </a:cxn>
                <a:cxn ang="0">
                  <a:pos x="46" y="111"/>
                </a:cxn>
                <a:cxn ang="0">
                  <a:pos x="57" y="23"/>
                </a:cxn>
                <a:cxn ang="0">
                  <a:pos x="65" y="17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65" h="209">
                  <a:moveTo>
                    <a:pt x="59" y="0"/>
                  </a:moveTo>
                  <a:lnTo>
                    <a:pt x="47" y="12"/>
                  </a:lnTo>
                  <a:lnTo>
                    <a:pt x="49" y="23"/>
                  </a:lnTo>
                  <a:lnTo>
                    <a:pt x="15" y="109"/>
                  </a:lnTo>
                  <a:lnTo>
                    <a:pt x="0" y="209"/>
                  </a:lnTo>
                  <a:lnTo>
                    <a:pt x="46" y="111"/>
                  </a:lnTo>
                  <a:lnTo>
                    <a:pt x="57" y="23"/>
                  </a:lnTo>
                  <a:lnTo>
                    <a:pt x="65" y="17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" name="Freeform 175"/>
            <p:cNvSpPr>
              <a:spLocks/>
            </p:cNvSpPr>
            <p:nvPr/>
          </p:nvSpPr>
          <p:spPr bwMode="auto">
            <a:xfrm>
              <a:off x="3406998" y="3011885"/>
              <a:ext cx="211138" cy="317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12"/>
                </a:cxn>
                <a:cxn ang="0">
                  <a:pos x="4" y="19"/>
                </a:cxn>
                <a:cxn ang="0">
                  <a:pos x="8" y="27"/>
                </a:cxn>
                <a:cxn ang="0">
                  <a:pos x="10" y="31"/>
                </a:cxn>
                <a:cxn ang="0">
                  <a:pos x="12" y="36"/>
                </a:cxn>
                <a:cxn ang="0">
                  <a:pos x="14" y="42"/>
                </a:cxn>
                <a:cxn ang="0">
                  <a:pos x="16" y="48"/>
                </a:cxn>
                <a:cxn ang="0">
                  <a:pos x="18" y="55"/>
                </a:cxn>
                <a:cxn ang="0">
                  <a:pos x="20" y="59"/>
                </a:cxn>
                <a:cxn ang="0">
                  <a:pos x="23" y="67"/>
                </a:cxn>
                <a:cxn ang="0">
                  <a:pos x="25" y="74"/>
                </a:cxn>
                <a:cxn ang="0">
                  <a:pos x="27" y="80"/>
                </a:cxn>
                <a:cxn ang="0">
                  <a:pos x="31" y="88"/>
                </a:cxn>
                <a:cxn ang="0">
                  <a:pos x="35" y="93"/>
                </a:cxn>
                <a:cxn ang="0">
                  <a:pos x="39" y="103"/>
                </a:cxn>
                <a:cxn ang="0">
                  <a:pos x="40" y="110"/>
                </a:cxn>
                <a:cxn ang="0">
                  <a:pos x="44" y="118"/>
                </a:cxn>
                <a:cxn ang="0">
                  <a:pos x="48" y="126"/>
                </a:cxn>
                <a:cxn ang="0">
                  <a:pos x="54" y="135"/>
                </a:cxn>
                <a:cxn ang="0">
                  <a:pos x="58" y="143"/>
                </a:cxn>
                <a:cxn ang="0">
                  <a:pos x="63" y="152"/>
                </a:cxn>
                <a:cxn ang="0">
                  <a:pos x="69" y="162"/>
                </a:cxn>
                <a:cxn ang="0">
                  <a:pos x="75" y="171"/>
                </a:cxn>
                <a:cxn ang="0">
                  <a:pos x="77" y="177"/>
                </a:cxn>
                <a:cxn ang="0">
                  <a:pos x="82" y="184"/>
                </a:cxn>
                <a:cxn ang="0">
                  <a:pos x="86" y="190"/>
                </a:cxn>
                <a:cxn ang="0">
                  <a:pos x="90" y="198"/>
                </a:cxn>
                <a:cxn ang="0">
                  <a:pos x="94" y="205"/>
                </a:cxn>
                <a:cxn ang="0">
                  <a:pos x="99" y="213"/>
                </a:cxn>
                <a:cxn ang="0">
                  <a:pos x="105" y="219"/>
                </a:cxn>
                <a:cxn ang="0">
                  <a:pos x="111" y="228"/>
                </a:cxn>
                <a:cxn ang="0">
                  <a:pos x="115" y="234"/>
                </a:cxn>
                <a:cxn ang="0">
                  <a:pos x="120" y="242"/>
                </a:cxn>
                <a:cxn ang="0">
                  <a:pos x="126" y="249"/>
                </a:cxn>
                <a:cxn ang="0">
                  <a:pos x="132" y="257"/>
                </a:cxn>
                <a:cxn ang="0">
                  <a:pos x="137" y="264"/>
                </a:cxn>
                <a:cxn ang="0">
                  <a:pos x="143" y="272"/>
                </a:cxn>
                <a:cxn ang="0">
                  <a:pos x="149" y="278"/>
                </a:cxn>
                <a:cxn ang="0">
                  <a:pos x="156" y="287"/>
                </a:cxn>
                <a:cxn ang="0">
                  <a:pos x="162" y="295"/>
                </a:cxn>
                <a:cxn ang="0">
                  <a:pos x="168" y="302"/>
                </a:cxn>
                <a:cxn ang="0">
                  <a:pos x="174" y="308"/>
                </a:cxn>
                <a:cxn ang="0">
                  <a:pos x="181" y="316"/>
                </a:cxn>
                <a:cxn ang="0">
                  <a:pos x="187" y="323"/>
                </a:cxn>
                <a:cxn ang="0">
                  <a:pos x="193" y="331"/>
                </a:cxn>
                <a:cxn ang="0">
                  <a:pos x="200" y="338"/>
                </a:cxn>
                <a:cxn ang="0">
                  <a:pos x="208" y="346"/>
                </a:cxn>
                <a:cxn ang="0">
                  <a:pos x="213" y="352"/>
                </a:cxn>
                <a:cxn ang="0">
                  <a:pos x="221" y="359"/>
                </a:cxn>
                <a:cxn ang="0">
                  <a:pos x="229" y="365"/>
                </a:cxn>
                <a:cxn ang="0">
                  <a:pos x="236" y="373"/>
                </a:cxn>
                <a:cxn ang="0">
                  <a:pos x="242" y="380"/>
                </a:cxn>
                <a:cxn ang="0">
                  <a:pos x="250" y="386"/>
                </a:cxn>
                <a:cxn ang="0">
                  <a:pos x="257" y="394"/>
                </a:cxn>
                <a:cxn ang="0">
                  <a:pos x="267" y="401"/>
                </a:cxn>
                <a:cxn ang="0">
                  <a:pos x="115" y="1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7" h="401">
                  <a:moveTo>
                    <a:pt x="0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4" y="12"/>
                  </a:lnTo>
                  <a:lnTo>
                    <a:pt x="4" y="19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2" y="36"/>
                  </a:lnTo>
                  <a:lnTo>
                    <a:pt x="14" y="42"/>
                  </a:lnTo>
                  <a:lnTo>
                    <a:pt x="16" y="48"/>
                  </a:lnTo>
                  <a:lnTo>
                    <a:pt x="18" y="55"/>
                  </a:lnTo>
                  <a:lnTo>
                    <a:pt x="20" y="59"/>
                  </a:lnTo>
                  <a:lnTo>
                    <a:pt x="23" y="67"/>
                  </a:lnTo>
                  <a:lnTo>
                    <a:pt x="25" y="74"/>
                  </a:lnTo>
                  <a:lnTo>
                    <a:pt x="27" y="80"/>
                  </a:lnTo>
                  <a:lnTo>
                    <a:pt x="31" y="88"/>
                  </a:lnTo>
                  <a:lnTo>
                    <a:pt x="35" y="93"/>
                  </a:lnTo>
                  <a:lnTo>
                    <a:pt x="39" y="103"/>
                  </a:lnTo>
                  <a:lnTo>
                    <a:pt x="40" y="110"/>
                  </a:lnTo>
                  <a:lnTo>
                    <a:pt x="44" y="118"/>
                  </a:lnTo>
                  <a:lnTo>
                    <a:pt x="48" y="126"/>
                  </a:lnTo>
                  <a:lnTo>
                    <a:pt x="54" y="135"/>
                  </a:lnTo>
                  <a:lnTo>
                    <a:pt x="58" y="143"/>
                  </a:lnTo>
                  <a:lnTo>
                    <a:pt x="63" y="152"/>
                  </a:lnTo>
                  <a:lnTo>
                    <a:pt x="69" y="162"/>
                  </a:lnTo>
                  <a:lnTo>
                    <a:pt x="75" y="171"/>
                  </a:lnTo>
                  <a:lnTo>
                    <a:pt x="77" y="177"/>
                  </a:lnTo>
                  <a:lnTo>
                    <a:pt x="82" y="184"/>
                  </a:lnTo>
                  <a:lnTo>
                    <a:pt x="86" y="190"/>
                  </a:lnTo>
                  <a:lnTo>
                    <a:pt x="90" y="198"/>
                  </a:lnTo>
                  <a:lnTo>
                    <a:pt x="94" y="205"/>
                  </a:lnTo>
                  <a:lnTo>
                    <a:pt x="99" y="213"/>
                  </a:lnTo>
                  <a:lnTo>
                    <a:pt x="105" y="219"/>
                  </a:lnTo>
                  <a:lnTo>
                    <a:pt x="111" y="228"/>
                  </a:lnTo>
                  <a:lnTo>
                    <a:pt x="115" y="234"/>
                  </a:lnTo>
                  <a:lnTo>
                    <a:pt x="120" y="242"/>
                  </a:lnTo>
                  <a:lnTo>
                    <a:pt x="126" y="249"/>
                  </a:lnTo>
                  <a:lnTo>
                    <a:pt x="132" y="257"/>
                  </a:lnTo>
                  <a:lnTo>
                    <a:pt x="137" y="264"/>
                  </a:lnTo>
                  <a:lnTo>
                    <a:pt x="143" y="272"/>
                  </a:lnTo>
                  <a:lnTo>
                    <a:pt x="149" y="278"/>
                  </a:lnTo>
                  <a:lnTo>
                    <a:pt x="156" y="287"/>
                  </a:lnTo>
                  <a:lnTo>
                    <a:pt x="162" y="295"/>
                  </a:lnTo>
                  <a:lnTo>
                    <a:pt x="168" y="302"/>
                  </a:lnTo>
                  <a:lnTo>
                    <a:pt x="174" y="308"/>
                  </a:lnTo>
                  <a:lnTo>
                    <a:pt x="181" y="316"/>
                  </a:lnTo>
                  <a:lnTo>
                    <a:pt x="187" y="323"/>
                  </a:lnTo>
                  <a:lnTo>
                    <a:pt x="193" y="331"/>
                  </a:lnTo>
                  <a:lnTo>
                    <a:pt x="200" y="338"/>
                  </a:lnTo>
                  <a:lnTo>
                    <a:pt x="208" y="346"/>
                  </a:lnTo>
                  <a:lnTo>
                    <a:pt x="213" y="352"/>
                  </a:lnTo>
                  <a:lnTo>
                    <a:pt x="221" y="359"/>
                  </a:lnTo>
                  <a:lnTo>
                    <a:pt x="229" y="365"/>
                  </a:lnTo>
                  <a:lnTo>
                    <a:pt x="236" y="373"/>
                  </a:lnTo>
                  <a:lnTo>
                    <a:pt x="242" y="380"/>
                  </a:lnTo>
                  <a:lnTo>
                    <a:pt x="250" y="386"/>
                  </a:lnTo>
                  <a:lnTo>
                    <a:pt x="257" y="394"/>
                  </a:lnTo>
                  <a:lnTo>
                    <a:pt x="267" y="401"/>
                  </a:lnTo>
                  <a:lnTo>
                    <a:pt x="115" y="1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7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" name="Freeform 176"/>
            <p:cNvSpPr>
              <a:spLocks/>
            </p:cNvSpPr>
            <p:nvPr/>
          </p:nvSpPr>
          <p:spPr bwMode="auto">
            <a:xfrm>
              <a:off x="3260948" y="2970610"/>
              <a:ext cx="76200" cy="292100"/>
            </a:xfrm>
            <a:custGeom>
              <a:avLst/>
              <a:gdLst/>
              <a:ahLst/>
              <a:cxnLst>
                <a:cxn ang="0">
                  <a:pos x="9" y="369"/>
                </a:cxn>
                <a:cxn ang="0">
                  <a:pos x="9" y="367"/>
                </a:cxn>
                <a:cxn ang="0">
                  <a:pos x="8" y="359"/>
                </a:cxn>
                <a:cxn ang="0">
                  <a:pos x="6" y="353"/>
                </a:cxn>
                <a:cxn ang="0">
                  <a:pos x="6" y="348"/>
                </a:cxn>
                <a:cxn ang="0">
                  <a:pos x="4" y="342"/>
                </a:cxn>
                <a:cxn ang="0">
                  <a:pos x="4" y="334"/>
                </a:cxn>
                <a:cxn ang="0">
                  <a:pos x="2" y="325"/>
                </a:cxn>
                <a:cxn ang="0">
                  <a:pos x="0" y="315"/>
                </a:cxn>
                <a:cxn ang="0">
                  <a:pos x="0" y="304"/>
                </a:cxn>
                <a:cxn ang="0">
                  <a:pos x="0" y="294"/>
                </a:cxn>
                <a:cxn ang="0">
                  <a:pos x="0" y="289"/>
                </a:cxn>
                <a:cxn ang="0">
                  <a:pos x="0" y="283"/>
                </a:cxn>
                <a:cxn ang="0">
                  <a:pos x="0" y="277"/>
                </a:cxn>
                <a:cxn ang="0">
                  <a:pos x="0" y="272"/>
                </a:cxn>
                <a:cxn ang="0">
                  <a:pos x="0" y="264"/>
                </a:cxn>
                <a:cxn ang="0">
                  <a:pos x="0" y="258"/>
                </a:cxn>
                <a:cxn ang="0">
                  <a:pos x="0" y="253"/>
                </a:cxn>
                <a:cxn ang="0">
                  <a:pos x="0" y="247"/>
                </a:cxn>
                <a:cxn ang="0">
                  <a:pos x="0" y="239"/>
                </a:cxn>
                <a:cxn ang="0">
                  <a:pos x="0" y="232"/>
                </a:cxn>
                <a:cxn ang="0">
                  <a:pos x="2" y="224"/>
                </a:cxn>
                <a:cxn ang="0">
                  <a:pos x="2" y="218"/>
                </a:cxn>
                <a:cxn ang="0">
                  <a:pos x="2" y="211"/>
                </a:cxn>
                <a:cxn ang="0">
                  <a:pos x="4" y="203"/>
                </a:cxn>
                <a:cxn ang="0">
                  <a:pos x="4" y="196"/>
                </a:cxn>
                <a:cxn ang="0">
                  <a:pos x="6" y="190"/>
                </a:cxn>
                <a:cxn ang="0">
                  <a:pos x="8" y="180"/>
                </a:cxn>
                <a:cxn ang="0">
                  <a:pos x="9" y="173"/>
                </a:cxn>
                <a:cxn ang="0">
                  <a:pos x="9" y="165"/>
                </a:cxn>
                <a:cxn ang="0">
                  <a:pos x="13" y="158"/>
                </a:cxn>
                <a:cxn ang="0">
                  <a:pos x="15" y="150"/>
                </a:cxn>
                <a:cxn ang="0">
                  <a:pos x="17" y="142"/>
                </a:cxn>
                <a:cxn ang="0">
                  <a:pos x="21" y="135"/>
                </a:cxn>
                <a:cxn ang="0">
                  <a:pos x="23" y="127"/>
                </a:cxn>
                <a:cxn ang="0">
                  <a:pos x="25" y="120"/>
                </a:cxn>
                <a:cxn ang="0">
                  <a:pos x="28" y="110"/>
                </a:cxn>
                <a:cxn ang="0">
                  <a:pos x="30" y="102"/>
                </a:cxn>
                <a:cxn ang="0">
                  <a:pos x="34" y="95"/>
                </a:cxn>
                <a:cxn ang="0">
                  <a:pos x="38" y="87"/>
                </a:cxn>
                <a:cxn ang="0">
                  <a:pos x="42" y="78"/>
                </a:cxn>
                <a:cxn ang="0">
                  <a:pos x="46" y="70"/>
                </a:cxn>
                <a:cxn ang="0">
                  <a:pos x="51" y="63"/>
                </a:cxn>
                <a:cxn ang="0">
                  <a:pos x="55" y="55"/>
                </a:cxn>
                <a:cxn ang="0">
                  <a:pos x="59" y="45"/>
                </a:cxn>
                <a:cxn ang="0">
                  <a:pos x="65" y="38"/>
                </a:cxn>
                <a:cxn ang="0">
                  <a:pos x="70" y="30"/>
                </a:cxn>
                <a:cxn ang="0">
                  <a:pos x="76" y="23"/>
                </a:cxn>
                <a:cxn ang="0">
                  <a:pos x="82" y="15"/>
                </a:cxn>
                <a:cxn ang="0">
                  <a:pos x="87" y="7"/>
                </a:cxn>
                <a:cxn ang="0">
                  <a:pos x="95" y="0"/>
                </a:cxn>
                <a:cxn ang="0">
                  <a:pos x="19" y="209"/>
                </a:cxn>
                <a:cxn ang="0">
                  <a:pos x="9" y="369"/>
                </a:cxn>
                <a:cxn ang="0">
                  <a:pos x="9" y="369"/>
                </a:cxn>
              </a:cxnLst>
              <a:rect l="0" t="0" r="r" b="b"/>
              <a:pathLst>
                <a:path w="95" h="369">
                  <a:moveTo>
                    <a:pt x="9" y="369"/>
                  </a:moveTo>
                  <a:lnTo>
                    <a:pt x="9" y="367"/>
                  </a:lnTo>
                  <a:lnTo>
                    <a:pt x="8" y="359"/>
                  </a:lnTo>
                  <a:lnTo>
                    <a:pt x="6" y="353"/>
                  </a:lnTo>
                  <a:lnTo>
                    <a:pt x="6" y="348"/>
                  </a:lnTo>
                  <a:lnTo>
                    <a:pt x="4" y="342"/>
                  </a:lnTo>
                  <a:lnTo>
                    <a:pt x="4" y="334"/>
                  </a:lnTo>
                  <a:lnTo>
                    <a:pt x="2" y="325"/>
                  </a:lnTo>
                  <a:lnTo>
                    <a:pt x="0" y="315"/>
                  </a:lnTo>
                  <a:lnTo>
                    <a:pt x="0" y="304"/>
                  </a:lnTo>
                  <a:lnTo>
                    <a:pt x="0" y="294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77"/>
                  </a:lnTo>
                  <a:lnTo>
                    <a:pt x="0" y="272"/>
                  </a:lnTo>
                  <a:lnTo>
                    <a:pt x="0" y="264"/>
                  </a:lnTo>
                  <a:lnTo>
                    <a:pt x="0" y="258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39"/>
                  </a:lnTo>
                  <a:lnTo>
                    <a:pt x="0" y="232"/>
                  </a:lnTo>
                  <a:lnTo>
                    <a:pt x="2" y="224"/>
                  </a:lnTo>
                  <a:lnTo>
                    <a:pt x="2" y="218"/>
                  </a:lnTo>
                  <a:lnTo>
                    <a:pt x="2" y="211"/>
                  </a:lnTo>
                  <a:lnTo>
                    <a:pt x="4" y="203"/>
                  </a:lnTo>
                  <a:lnTo>
                    <a:pt x="4" y="196"/>
                  </a:lnTo>
                  <a:lnTo>
                    <a:pt x="6" y="190"/>
                  </a:lnTo>
                  <a:lnTo>
                    <a:pt x="8" y="180"/>
                  </a:lnTo>
                  <a:lnTo>
                    <a:pt x="9" y="173"/>
                  </a:lnTo>
                  <a:lnTo>
                    <a:pt x="9" y="165"/>
                  </a:lnTo>
                  <a:lnTo>
                    <a:pt x="13" y="158"/>
                  </a:lnTo>
                  <a:lnTo>
                    <a:pt x="15" y="150"/>
                  </a:lnTo>
                  <a:lnTo>
                    <a:pt x="17" y="142"/>
                  </a:lnTo>
                  <a:lnTo>
                    <a:pt x="21" y="135"/>
                  </a:lnTo>
                  <a:lnTo>
                    <a:pt x="23" y="127"/>
                  </a:lnTo>
                  <a:lnTo>
                    <a:pt x="25" y="120"/>
                  </a:lnTo>
                  <a:lnTo>
                    <a:pt x="28" y="110"/>
                  </a:lnTo>
                  <a:lnTo>
                    <a:pt x="30" y="102"/>
                  </a:lnTo>
                  <a:lnTo>
                    <a:pt x="34" y="95"/>
                  </a:lnTo>
                  <a:lnTo>
                    <a:pt x="38" y="87"/>
                  </a:lnTo>
                  <a:lnTo>
                    <a:pt x="42" y="78"/>
                  </a:lnTo>
                  <a:lnTo>
                    <a:pt x="46" y="70"/>
                  </a:lnTo>
                  <a:lnTo>
                    <a:pt x="51" y="63"/>
                  </a:lnTo>
                  <a:lnTo>
                    <a:pt x="55" y="55"/>
                  </a:lnTo>
                  <a:lnTo>
                    <a:pt x="59" y="45"/>
                  </a:lnTo>
                  <a:lnTo>
                    <a:pt x="65" y="38"/>
                  </a:lnTo>
                  <a:lnTo>
                    <a:pt x="70" y="30"/>
                  </a:lnTo>
                  <a:lnTo>
                    <a:pt x="76" y="23"/>
                  </a:lnTo>
                  <a:lnTo>
                    <a:pt x="82" y="15"/>
                  </a:lnTo>
                  <a:lnTo>
                    <a:pt x="87" y="7"/>
                  </a:lnTo>
                  <a:lnTo>
                    <a:pt x="95" y="0"/>
                  </a:lnTo>
                  <a:lnTo>
                    <a:pt x="19" y="209"/>
                  </a:lnTo>
                  <a:lnTo>
                    <a:pt x="9" y="369"/>
                  </a:lnTo>
                  <a:lnTo>
                    <a:pt x="9" y="369"/>
                  </a:lnTo>
                  <a:close/>
                </a:path>
              </a:pathLst>
            </a:custGeom>
            <a:solidFill>
              <a:srgbClr val="525C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정렬과 퀵 정렬 비교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24</a:t>
            </a:fld>
            <a:endParaRPr lang="en-US" altLang="ko-KR"/>
          </a:p>
        </p:txBody>
      </p:sp>
      <p:graphicFrame>
        <p:nvGraphicFramePr>
          <p:cNvPr id="8" name="Group 1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77566"/>
              </p:ext>
            </p:extLst>
          </p:nvPr>
        </p:nvGraphicFramePr>
        <p:xfrm>
          <a:off x="785786" y="1643050"/>
          <a:ext cx="7674646" cy="3774141"/>
        </p:xfrm>
        <a:graphic>
          <a:graphicData uri="http://schemas.openxmlformats.org/drawingml/2006/table">
            <a:tbl>
              <a:tblPr/>
              <a:tblGrid>
                <a:gridCol w="230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합병 정렬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퀵 정렬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기법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분할통치법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분할통치법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실행시간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O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n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 log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n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최악실행시간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O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n</a:t>
                      </a:r>
                      <a:r>
                        <a:rPr kumimoji="0" lang="en-US" altLang="ko-KR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최악실행시간</a:t>
                      </a:r>
                      <a:endParaRPr kumimoji="0" lang="en-US" altLang="ko-K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O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n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 log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n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맑은 고딕" pitchFamily="50" charset="-127"/>
                          <a:cs typeface="+mn-cs"/>
                        </a:rPr>
                        <a:t>기대실행시간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분할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vs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결합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분할은 쉽고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합병은 어렵다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분할은 어렵고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합병은 쉽다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제자리 구현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제자리 합병이 어렵다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제자리 분할이 쉽다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작업 순서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작은 것에서 점점 큰 부문제로 진행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큰 것에서 점점 작은 부문제로 진행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34366" cy="1143000"/>
          </a:xfrm>
        </p:spPr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/>
              <a:t>색 분리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3000396"/>
          </a:xfrm>
        </p:spPr>
        <p:txBody>
          <a:bodyPr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/>
              <a:t>개의 원소로 이루어진 리스트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/>
              <a:t>이 있다 </a:t>
            </a:r>
            <a:r>
              <a:rPr lang="en-US" altLang="ko-KR" dirty="0"/>
              <a:t>– </a:t>
            </a:r>
            <a:r>
              <a:rPr lang="ko-KR" altLang="en-US" dirty="0"/>
              <a:t>여기서 원소는 각각 </a:t>
            </a:r>
            <a:r>
              <a:rPr lang="ko-KR" altLang="en-US" b="1" dirty="0"/>
              <a:t>빨강</a:t>
            </a:r>
            <a:r>
              <a:rPr lang="ko-KR" altLang="en-US" dirty="0"/>
              <a:t> 또는 </a:t>
            </a:r>
            <a:r>
              <a:rPr lang="ko-KR" altLang="en-US" b="1" dirty="0"/>
              <a:t>파랑</a:t>
            </a:r>
            <a:r>
              <a:rPr lang="ko-KR" altLang="en-US" dirty="0"/>
              <a:t>으로 색칠되어 있다</a:t>
            </a:r>
            <a:endParaRPr lang="en-US" altLang="ko-KR" b="1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/>
              <a:t>이 배열로 표현되었다고 전제하고</a:t>
            </a:r>
            <a:r>
              <a:rPr lang="en-US" altLang="ko-KR" dirty="0"/>
              <a:t>,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/>
              <a:t>의 모든 파랑 원소들이 빨강 원소들의 앞에 오도록 재배치하는 제자리</a:t>
            </a:r>
            <a:r>
              <a:rPr lang="en-US" altLang="ko-KR" dirty="0"/>
              <a:t>,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/>
              <a:t>-</a:t>
            </a:r>
            <a:r>
              <a:rPr lang="ko-KR" altLang="en-US" dirty="0"/>
              <a:t>시간 </a:t>
            </a:r>
            <a:r>
              <a:rPr lang="ko-KR" altLang="en-US" dirty="0" err="1"/>
              <a:t>메쏘드를</a:t>
            </a:r>
            <a:r>
              <a:rPr lang="ko-KR" altLang="en-US" dirty="0"/>
              <a:t> 설명하라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143108" y="2500306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809858" y="250030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476608" y="250030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143358" y="2500306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>
            <a:stCxn id="7" idx="6"/>
            <a:endCxn id="8" idx="2"/>
          </p:cNvCxnSpPr>
          <p:nvPr/>
        </p:nvCxnSpPr>
        <p:spPr bwMode="auto">
          <a:xfrm>
            <a:off x="2447908" y="265270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8" idx="6"/>
            <a:endCxn id="9" idx="2"/>
          </p:cNvCxnSpPr>
          <p:nvPr/>
        </p:nvCxnSpPr>
        <p:spPr bwMode="auto">
          <a:xfrm>
            <a:off x="3114658" y="265270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10" idx="6"/>
            <a:endCxn id="15" idx="2"/>
          </p:cNvCxnSpPr>
          <p:nvPr/>
        </p:nvCxnSpPr>
        <p:spPr bwMode="auto">
          <a:xfrm>
            <a:off x="4448158" y="2652706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9" idx="6"/>
            <a:endCxn id="10" idx="2"/>
          </p:cNvCxnSpPr>
          <p:nvPr/>
        </p:nvCxnSpPr>
        <p:spPr bwMode="auto">
          <a:xfrm>
            <a:off x="3781408" y="265270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810136" y="250030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6810386" y="2500306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>
            <a:stCxn id="15" idx="6"/>
            <a:endCxn id="21" idx="2"/>
          </p:cNvCxnSpPr>
          <p:nvPr/>
        </p:nvCxnSpPr>
        <p:spPr bwMode="auto">
          <a:xfrm>
            <a:off x="5114936" y="265270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>
            <a:stCxn id="21" idx="6"/>
            <a:endCxn id="20" idx="2"/>
          </p:cNvCxnSpPr>
          <p:nvPr/>
        </p:nvCxnSpPr>
        <p:spPr bwMode="auto">
          <a:xfrm>
            <a:off x="5781686" y="265270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20" idx="6"/>
            <a:endCxn id="16" idx="2"/>
          </p:cNvCxnSpPr>
          <p:nvPr/>
        </p:nvCxnSpPr>
        <p:spPr bwMode="auto">
          <a:xfrm>
            <a:off x="6448436" y="2652706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6143636" y="250030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5476886" y="2500306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2143108" y="4429132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2809858" y="4429132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3476608" y="4429132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auto">
          <a:xfrm>
            <a:off x="4143358" y="4429132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>
            <a:stCxn id="37" idx="6"/>
            <a:endCxn id="38" idx="2"/>
          </p:cNvCxnSpPr>
          <p:nvPr/>
        </p:nvCxnSpPr>
        <p:spPr bwMode="auto">
          <a:xfrm>
            <a:off x="2447908" y="458153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stCxn id="38" idx="6"/>
            <a:endCxn id="39" idx="2"/>
          </p:cNvCxnSpPr>
          <p:nvPr/>
        </p:nvCxnSpPr>
        <p:spPr bwMode="auto">
          <a:xfrm>
            <a:off x="3114658" y="458153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40" idx="6"/>
            <a:endCxn id="45" idx="2"/>
          </p:cNvCxnSpPr>
          <p:nvPr/>
        </p:nvCxnSpPr>
        <p:spPr bwMode="auto">
          <a:xfrm>
            <a:off x="4448158" y="4581532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39" idx="6"/>
            <a:endCxn id="40" idx="2"/>
          </p:cNvCxnSpPr>
          <p:nvPr/>
        </p:nvCxnSpPr>
        <p:spPr bwMode="auto">
          <a:xfrm>
            <a:off x="3781408" y="458153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4810136" y="4429132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6810386" y="4429132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/>
          <p:cNvCxnSpPr>
            <a:stCxn id="45" idx="6"/>
            <a:endCxn id="51" idx="2"/>
          </p:cNvCxnSpPr>
          <p:nvPr/>
        </p:nvCxnSpPr>
        <p:spPr bwMode="auto">
          <a:xfrm>
            <a:off x="5114936" y="458153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stCxn id="51" idx="6"/>
            <a:endCxn id="50" idx="2"/>
          </p:cNvCxnSpPr>
          <p:nvPr/>
        </p:nvCxnSpPr>
        <p:spPr bwMode="auto">
          <a:xfrm>
            <a:off x="5781686" y="458153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50" idx="6"/>
            <a:endCxn id="46" idx="2"/>
          </p:cNvCxnSpPr>
          <p:nvPr/>
        </p:nvCxnSpPr>
        <p:spPr bwMode="auto">
          <a:xfrm>
            <a:off x="6448436" y="4581532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6143636" y="4429132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5476886" y="4429132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68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34366" cy="1143000"/>
          </a:xfrm>
        </p:spPr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: </a:t>
            </a:r>
            <a:r>
              <a:rPr lang="ko-KR" altLang="en-US" dirty="0"/>
              <a:t>색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714908"/>
          </a:xfrm>
        </p:spPr>
        <p:txBody>
          <a:bodyPr/>
          <a:lstStyle/>
          <a:p>
            <a:pPr latinLnBrk="0">
              <a:lnSpc>
                <a:spcPct val="85000"/>
              </a:lnSpc>
            </a:pPr>
            <a:r>
              <a:rPr lang="ko-KR" altLang="en-US" sz="1800" b="1" dirty="0"/>
              <a:t>파랑</a:t>
            </a:r>
            <a:r>
              <a:rPr lang="ko-KR" altLang="en-US" sz="1800" dirty="0"/>
              <a:t>과 </a:t>
            </a:r>
            <a:r>
              <a:rPr lang="ko-KR" altLang="en-US" sz="1800" b="1" dirty="0"/>
              <a:t>빨강</a:t>
            </a:r>
            <a:r>
              <a:rPr lang="ko-KR" altLang="en-US" sz="1800" dirty="0"/>
              <a:t> 원소에 대해 다음을 수행</a:t>
            </a:r>
            <a:endParaRPr lang="en-US" altLang="ko-KR" sz="1800" dirty="0"/>
          </a:p>
          <a:p>
            <a:pPr marL="800100" lvl="1" indent="-342900" latinLnBrk="0">
              <a:lnSpc>
                <a:spcPct val="85000"/>
              </a:lnSpc>
              <a:buFont typeface="+mj-lt"/>
              <a:buAutoNum type="arabicPeriod"/>
            </a:pPr>
            <a:r>
              <a:rPr lang="ko-KR" altLang="en-US" sz="1600" dirty="0"/>
              <a:t>배열의 왼쪽과 오른쪽 양쪽 끝에서 각각 포인터 출발</a:t>
            </a:r>
            <a:endParaRPr lang="en-US" altLang="ko-KR" sz="1600" dirty="0"/>
          </a:p>
          <a:p>
            <a:pPr marL="800100" lvl="1" indent="-342900" latinLnBrk="0">
              <a:lnSpc>
                <a:spcPct val="85000"/>
              </a:lnSpc>
              <a:buFont typeface="+mj-lt"/>
              <a:buAutoNum type="arabicPeriod"/>
            </a:pPr>
            <a:r>
              <a:rPr lang="ko-KR" altLang="en-US" sz="1600" dirty="0"/>
              <a:t>왼쪽 포인터가 </a:t>
            </a:r>
            <a:r>
              <a:rPr lang="ko-KR" altLang="en-US" sz="1600" b="1" dirty="0"/>
              <a:t>파랑</a:t>
            </a:r>
            <a:r>
              <a:rPr lang="ko-KR" altLang="en-US" sz="1600" dirty="0"/>
              <a:t> 원소를 가리키는 동안 첨자를 계속 </a:t>
            </a:r>
            <a:r>
              <a:rPr lang="ko-KR" altLang="en-US" sz="1600" b="1" dirty="0"/>
              <a:t>증가</a:t>
            </a:r>
            <a:endParaRPr lang="en-US" altLang="ko-KR" sz="1600" b="1" dirty="0"/>
          </a:p>
          <a:p>
            <a:pPr marL="800100" lvl="1" indent="-342900" latinLnBrk="0">
              <a:lnSpc>
                <a:spcPct val="85000"/>
              </a:lnSpc>
              <a:buFont typeface="+mj-lt"/>
              <a:buAutoNum type="arabicPeriod"/>
            </a:pPr>
            <a:r>
              <a:rPr lang="ko-KR" altLang="en-US" sz="1600" dirty="0"/>
              <a:t>마찬가지로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 포인터가 </a:t>
            </a:r>
            <a:r>
              <a:rPr lang="ko-KR" altLang="en-US" sz="1600" b="1" dirty="0"/>
              <a:t>빨강</a:t>
            </a:r>
            <a:r>
              <a:rPr lang="ko-KR" altLang="en-US" sz="1600" dirty="0"/>
              <a:t> 원소를 가리키는 동안 첨자를 계속 </a:t>
            </a:r>
            <a:r>
              <a:rPr lang="ko-KR" altLang="en-US" sz="1600" b="1" dirty="0"/>
              <a:t>감소</a:t>
            </a:r>
            <a:endParaRPr lang="en-US" altLang="ko-KR" sz="1600" b="1" dirty="0"/>
          </a:p>
          <a:p>
            <a:pPr marL="800100" lvl="1" indent="-342900" latinLnBrk="0">
              <a:lnSpc>
                <a:spcPct val="85000"/>
              </a:lnSpc>
              <a:buFont typeface="+mj-lt"/>
              <a:buAutoNum type="arabicPeriod"/>
            </a:pPr>
            <a:r>
              <a:rPr lang="ko-KR" altLang="en-US" sz="1600" dirty="0"/>
              <a:t>왼쪽 포인터가 빨강 원소에 이르고 오른쪽 포인터가 파랑 원소에 이르면</a:t>
            </a:r>
            <a:r>
              <a:rPr lang="en-US" altLang="ko-KR" sz="1600" dirty="0"/>
              <a:t>, </a:t>
            </a:r>
            <a:r>
              <a:rPr lang="ko-KR" altLang="en-US" sz="1600" dirty="0"/>
              <a:t>두 원소를 </a:t>
            </a:r>
            <a:r>
              <a:rPr lang="ko-KR" altLang="en-US" sz="1600" b="1" dirty="0"/>
              <a:t>맞교환</a:t>
            </a:r>
            <a:endParaRPr lang="en-US" altLang="ko-KR" sz="1600" b="1" dirty="0"/>
          </a:p>
          <a:p>
            <a:pPr marL="800100" lvl="1" indent="-342900" latinLnBrk="0">
              <a:lnSpc>
                <a:spcPct val="85000"/>
              </a:lnSpc>
              <a:buFont typeface="+mj-lt"/>
              <a:buAutoNum type="arabicPeriod"/>
            </a:pPr>
            <a:r>
              <a:rPr lang="ko-KR" altLang="en-US" sz="1600" dirty="0"/>
              <a:t>두 포인터가 만날 때까지 포인터를 계속 진행하면서 원소를 맞교환</a:t>
            </a:r>
            <a:endParaRPr lang="en-US" altLang="ko-KR" sz="1600" dirty="0"/>
          </a:p>
          <a:p>
            <a:pPr marL="800100" lvl="1" indent="-342900" latinLnBrk="0">
              <a:lnSpc>
                <a:spcPct val="85000"/>
              </a:lnSpc>
              <a:buFont typeface="+mj-lt"/>
              <a:buAutoNum type="arabicPeriod"/>
            </a:pPr>
            <a:r>
              <a:rPr lang="ko-KR" altLang="en-US" sz="1600" dirty="0"/>
              <a:t>두 포인터가 만난 시점에 배열 원소의 재배치 완료</a:t>
            </a:r>
            <a:endParaRPr lang="en-US" altLang="ko-KR" sz="1600" dirty="0"/>
          </a:p>
          <a:p>
            <a:pPr latinLnBrk="0">
              <a:lnSpc>
                <a:spcPct val="85000"/>
              </a:lnSpc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/>
              <a:t> </a:t>
            </a:r>
            <a:r>
              <a:rPr lang="ko-KR" altLang="en-US" sz="1800" dirty="0"/>
              <a:t>시간 소요</a:t>
            </a:r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000628" y="1785926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63651" y="1785926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926673" y="1785926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389696" y="1785926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>
            <a:stCxn id="7" idx="6"/>
            <a:endCxn id="8" idx="2"/>
          </p:cNvCxnSpPr>
          <p:nvPr/>
        </p:nvCxnSpPr>
        <p:spPr bwMode="auto">
          <a:xfrm>
            <a:off x="5212296" y="189176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8" idx="6"/>
            <a:endCxn id="9" idx="2"/>
          </p:cNvCxnSpPr>
          <p:nvPr/>
        </p:nvCxnSpPr>
        <p:spPr bwMode="auto">
          <a:xfrm>
            <a:off x="5675318" y="189176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10" idx="6"/>
            <a:endCxn id="15" idx="2"/>
          </p:cNvCxnSpPr>
          <p:nvPr/>
        </p:nvCxnSpPr>
        <p:spPr bwMode="auto">
          <a:xfrm>
            <a:off x="6601364" y="1891760"/>
            <a:ext cx="25137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9" idx="6"/>
            <a:endCxn id="10" idx="2"/>
          </p:cNvCxnSpPr>
          <p:nvPr/>
        </p:nvCxnSpPr>
        <p:spPr bwMode="auto">
          <a:xfrm>
            <a:off x="6138341" y="189176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6852738" y="1785926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8241806" y="1785926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>
            <a:stCxn id="15" idx="6"/>
            <a:endCxn id="21" idx="2"/>
          </p:cNvCxnSpPr>
          <p:nvPr/>
        </p:nvCxnSpPr>
        <p:spPr bwMode="auto">
          <a:xfrm>
            <a:off x="7064406" y="189176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>
            <a:stCxn id="21" idx="6"/>
            <a:endCxn id="20" idx="2"/>
          </p:cNvCxnSpPr>
          <p:nvPr/>
        </p:nvCxnSpPr>
        <p:spPr bwMode="auto">
          <a:xfrm>
            <a:off x="7527429" y="189176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20" idx="6"/>
            <a:endCxn id="16" idx="2"/>
          </p:cNvCxnSpPr>
          <p:nvPr/>
        </p:nvCxnSpPr>
        <p:spPr bwMode="auto">
          <a:xfrm>
            <a:off x="7990451" y="189176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7778784" y="1785926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7315761" y="1785926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715272" y="2500306"/>
            <a:ext cx="357190" cy="57150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7715272" y="2786058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929190" y="2500306"/>
            <a:ext cx="357190" cy="57150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929190" y="2786058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000628" y="2571744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5463651" y="2571744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5926673" y="2571744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6389696" y="2571744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 bwMode="auto">
          <a:xfrm>
            <a:off x="5212296" y="2677578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5675318" y="2677578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6" idx="6"/>
            <a:endCxn id="51" idx="2"/>
          </p:cNvCxnSpPr>
          <p:nvPr/>
        </p:nvCxnSpPr>
        <p:spPr bwMode="auto">
          <a:xfrm>
            <a:off x="6601364" y="2677578"/>
            <a:ext cx="25137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5" idx="6"/>
            <a:endCxn id="46" idx="2"/>
          </p:cNvCxnSpPr>
          <p:nvPr/>
        </p:nvCxnSpPr>
        <p:spPr bwMode="auto">
          <a:xfrm>
            <a:off x="6138341" y="2677578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6852738" y="2571744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8241806" y="2571744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>
            <a:stCxn id="51" idx="6"/>
            <a:endCxn id="57" idx="2"/>
          </p:cNvCxnSpPr>
          <p:nvPr/>
        </p:nvCxnSpPr>
        <p:spPr bwMode="auto">
          <a:xfrm>
            <a:off x="7064406" y="2677578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>
            <a:stCxn id="57" idx="6"/>
            <a:endCxn id="56" idx="2"/>
          </p:cNvCxnSpPr>
          <p:nvPr/>
        </p:nvCxnSpPr>
        <p:spPr bwMode="auto">
          <a:xfrm>
            <a:off x="7527429" y="2677578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>
            <a:stCxn id="56" idx="6"/>
            <a:endCxn id="52" idx="2"/>
          </p:cNvCxnSpPr>
          <p:nvPr/>
        </p:nvCxnSpPr>
        <p:spPr bwMode="auto">
          <a:xfrm>
            <a:off x="7990451" y="2677578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7778784" y="2571744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315761" y="2571744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원호 24"/>
          <p:cNvSpPr/>
          <p:nvPr/>
        </p:nvSpPr>
        <p:spPr bwMode="auto">
          <a:xfrm>
            <a:off x="5214942" y="2357430"/>
            <a:ext cx="2571768" cy="571504"/>
          </a:xfrm>
          <a:prstGeom prst="arc">
            <a:avLst>
              <a:gd name="adj1" fmla="val 10841701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7715272" y="3571876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929190" y="3571876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5000628" y="3357562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Oval 6"/>
          <p:cNvSpPr>
            <a:spLocks noChangeArrowheads="1"/>
          </p:cNvSpPr>
          <p:nvPr/>
        </p:nvSpPr>
        <p:spPr bwMode="auto">
          <a:xfrm>
            <a:off x="5463651" y="3357562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5926673" y="3357562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Oval 8"/>
          <p:cNvSpPr>
            <a:spLocks noChangeArrowheads="1"/>
          </p:cNvSpPr>
          <p:nvPr/>
        </p:nvSpPr>
        <p:spPr bwMode="auto">
          <a:xfrm>
            <a:off x="6389696" y="3357562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/>
          <p:cNvCxnSpPr>
            <a:stCxn id="66" idx="6"/>
            <a:endCxn id="67" idx="2"/>
          </p:cNvCxnSpPr>
          <p:nvPr/>
        </p:nvCxnSpPr>
        <p:spPr bwMode="auto">
          <a:xfrm>
            <a:off x="5212296" y="3463396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>
            <a:stCxn id="67" idx="6"/>
            <a:endCxn id="68" idx="2"/>
          </p:cNvCxnSpPr>
          <p:nvPr/>
        </p:nvCxnSpPr>
        <p:spPr bwMode="auto">
          <a:xfrm>
            <a:off x="5675318" y="3463396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>
            <a:stCxn id="69" idx="6"/>
            <a:endCxn id="74" idx="2"/>
          </p:cNvCxnSpPr>
          <p:nvPr/>
        </p:nvCxnSpPr>
        <p:spPr bwMode="auto">
          <a:xfrm>
            <a:off x="6601364" y="3463396"/>
            <a:ext cx="25137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>
            <a:stCxn id="68" idx="6"/>
            <a:endCxn id="69" idx="2"/>
          </p:cNvCxnSpPr>
          <p:nvPr/>
        </p:nvCxnSpPr>
        <p:spPr bwMode="auto">
          <a:xfrm>
            <a:off x="6138341" y="3463396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852738" y="3357562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Oval 8"/>
          <p:cNvSpPr>
            <a:spLocks noChangeArrowheads="1"/>
          </p:cNvSpPr>
          <p:nvPr/>
        </p:nvSpPr>
        <p:spPr bwMode="auto">
          <a:xfrm>
            <a:off x="8241806" y="3357562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/>
          <p:cNvCxnSpPr>
            <a:stCxn id="74" idx="6"/>
            <a:endCxn id="80" idx="2"/>
          </p:cNvCxnSpPr>
          <p:nvPr/>
        </p:nvCxnSpPr>
        <p:spPr bwMode="auto">
          <a:xfrm>
            <a:off x="7064406" y="3463396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>
            <a:stCxn id="80" idx="6"/>
            <a:endCxn id="79" idx="2"/>
          </p:cNvCxnSpPr>
          <p:nvPr/>
        </p:nvCxnSpPr>
        <p:spPr bwMode="auto">
          <a:xfrm>
            <a:off x="7527429" y="3463396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>
            <a:stCxn id="79" idx="6"/>
            <a:endCxn id="75" idx="2"/>
          </p:cNvCxnSpPr>
          <p:nvPr/>
        </p:nvCxnSpPr>
        <p:spPr bwMode="auto">
          <a:xfrm>
            <a:off x="7990451" y="3463396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7"/>
          <p:cNvSpPr>
            <a:spLocks noChangeArrowheads="1"/>
          </p:cNvSpPr>
          <p:nvPr/>
        </p:nvSpPr>
        <p:spPr bwMode="auto">
          <a:xfrm>
            <a:off x="7778784" y="3357562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315761" y="3357562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786578" y="4071942"/>
            <a:ext cx="357190" cy="57150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786578" y="4357694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286512" y="4071942"/>
            <a:ext cx="357190" cy="57150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6286512" y="4357694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5000628" y="4143380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Oval 6"/>
          <p:cNvSpPr>
            <a:spLocks noChangeArrowheads="1"/>
          </p:cNvSpPr>
          <p:nvPr/>
        </p:nvSpPr>
        <p:spPr bwMode="auto">
          <a:xfrm>
            <a:off x="5463651" y="4143380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Oval 7"/>
          <p:cNvSpPr>
            <a:spLocks noChangeArrowheads="1"/>
          </p:cNvSpPr>
          <p:nvPr/>
        </p:nvSpPr>
        <p:spPr bwMode="auto">
          <a:xfrm>
            <a:off x="5926673" y="4143380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Oval 8"/>
          <p:cNvSpPr>
            <a:spLocks noChangeArrowheads="1"/>
          </p:cNvSpPr>
          <p:nvPr/>
        </p:nvSpPr>
        <p:spPr bwMode="auto">
          <a:xfrm>
            <a:off x="6389696" y="4143380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직선 연결선 92"/>
          <p:cNvCxnSpPr>
            <a:stCxn id="89" idx="6"/>
            <a:endCxn id="90" idx="2"/>
          </p:cNvCxnSpPr>
          <p:nvPr/>
        </p:nvCxnSpPr>
        <p:spPr bwMode="auto">
          <a:xfrm>
            <a:off x="5212296" y="4249214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>
            <a:stCxn id="90" idx="6"/>
            <a:endCxn id="91" idx="2"/>
          </p:cNvCxnSpPr>
          <p:nvPr/>
        </p:nvCxnSpPr>
        <p:spPr bwMode="auto">
          <a:xfrm>
            <a:off x="5675318" y="4249214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>
            <a:stCxn id="92" idx="6"/>
            <a:endCxn id="97" idx="2"/>
          </p:cNvCxnSpPr>
          <p:nvPr/>
        </p:nvCxnSpPr>
        <p:spPr bwMode="auto">
          <a:xfrm>
            <a:off x="6601364" y="4249214"/>
            <a:ext cx="25137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/>
          <p:cNvCxnSpPr>
            <a:stCxn id="91" idx="6"/>
            <a:endCxn id="92" idx="2"/>
          </p:cNvCxnSpPr>
          <p:nvPr/>
        </p:nvCxnSpPr>
        <p:spPr bwMode="auto">
          <a:xfrm>
            <a:off x="6138341" y="4249214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6852738" y="4143380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Oval 8"/>
          <p:cNvSpPr>
            <a:spLocks noChangeArrowheads="1"/>
          </p:cNvSpPr>
          <p:nvPr/>
        </p:nvSpPr>
        <p:spPr bwMode="auto">
          <a:xfrm>
            <a:off x="8241806" y="4143380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연결선 98"/>
          <p:cNvCxnSpPr>
            <a:stCxn id="97" idx="6"/>
            <a:endCxn id="103" idx="2"/>
          </p:cNvCxnSpPr>
          <p:nvPr/>
        </p:nvCxnSpPr>
        <p:spPr bwMode="auto">
          <a:xfrm>
            <a:off x="7064406" y="4249214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>
            <a:stCxn id="103" idx="6"/>
            <a:endCxn id="102" idx="2"/>
          </p:cNvCxnSpPr>
          <p:nvPr/>
        </p:nvCxnSpPr>
        <p:spPr bwMode="auto">
          <a:xfrm>
            <a:off x="7527429" y="4249214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>
            <a:stCxn id="102" idx="6"/>
            <a:endCxn id="98" idx="2"/>
          </p:cNvCxnSpPr>
          <p:nvPr/>
        </p:nvCxnSpPr>
        <p:spPr bwMode="auto">
          <a:xfrm>
            <a:off x="7990451" y="4249214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Oval 7"/>
          <p:cNvSpPr>
            <a:spLocks noChangeArrowheads="1"/>
          </p:cNvSpPr>
          <p:nvPr/>
        </p:nvSpPr>
        <p:spPr bwMode="auto">
          <a:xfrm>
            <a:off x="7778784" y="4143380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7315761" y="4143380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원호 57"/>
          <p:cNvSpPr/>
          <p:nvPr/>
        </p:nvSpPr>
        <p:spPr bwMode="auto">
          <a:xfrm>
            <a:off x="6572264" y="3929066"/>
            <a:ext cx="285752" cy="571504"/>
          </a:xfrm>
          <a:prstGeom prst="arc">
            <a:avLst>
              <a:gd name="adj1" fmla="val 10841701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6786578" y="5143512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86512" y="5143512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1" name="Oval 5"/>
          <p:cNvSpPr>
            <a:spLocks noChangeArrowheads="1"/>
          </p:cNvSpPr>
          <p:nvPr/>
        </p:nvSpPr>
        <p:spPr bwMode="auto">
          <a:xfrm>
            <a:off x="5000628" y="4929198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5463651" y="4929198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Oval 7"/>
          <p:cNvSpPr>
            <a:spLocks noChangeArrowheads="1"/>
          </p:cNvSpPr>
          <p:nvPr/>
        </p:nvSpPr>
        <p:spPr bwMode="auto">
          <a:xfrm>
            <a:off x="5926673" y="4929198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Oval 8"/>
          <p:cNvSpPr>
            <a:spLocks noChangeArrowheads="1"/>
          </p:cNvSpPr>
          <p:nvPr/>
        </p:nvSpPr>
        <p:spPr bwMode="auto">
          <a:xfrm>
            <a:off x="6389696" y="4929198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직선 연결선 114"/>
          <p:cNvCxnSpPr>
            <a:stCxn id="111" idx="6"/>
            <a:endCxn id="112" idx="2"/>
          </p:cNvCxnSpPr>
          <p:nvPr/>
        </p:nvCxnSpPr>
        <p:spPr bwMode="auto">
          <a:xfrm>
            <a:off x="5212296" y="5035032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>
            <a:stCxn id="112" idx="6"/>
            <a:endCxn id="113" idx="2"/>
          </p:cNvCxnSpPr>
          <p:nvPr/>
        </p:nvCxnSpPr>
        <p:spPr bwMode="auto">
          <a:xfrm>
            <a:off x="5675318" y="5035032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/>
          <p:cNvCxnSpPr>
            <a:stCxn id="114" idx="6"/>
            <a:endCxn id="119" idx="2"/>
          </p:cNvCxnSpPr>
          <p:nvPr/>
        </p:nvCxnSpPr>
        <p:spPr bwMode="auto">
          <a:xfrm>
            <a:off x="6601364" y="5035032"/>
            <a:ext cx="25137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직선 연결선 117"/>
          <p:cNvCxnSpPr>
            <a:stCxn id="113" idx="6"/>
            <a:endCxn id="114" idx="2"/>
          </p:cNvCxnSpPr>
          <p:nvPr/>
        </p:nvCxnSpPr>
        <p:spPr bwMode="auto">
          <a:xfrm>
            <a:off x="6138341" y="5035032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6852738" y="4929198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8"/>
          <p:cNvSpPr>
            <a:spLocks noChangeArrowheads="1"/>
          </p:cNvSpPr>
          <p:nvPr/>
        </p:nvSpPr>
        <p:spPr bwMode="auto">
          <a:xfrm>
            <a:off x="8241806" y="4929198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1" name="직선 연결선 120"/>
          <p:cNvCxnSpPr>
            <a:stCxn id="119" idx="6"/>
            <a:endCxn id="125" idx="2"/>
          </p:cNvCxnSpPr>
          <p:nvPr/>
        </p:nvCxnSpPr>
        <p:spPr bwMode="auto">
          <a:xfrm>
            <a:off x="7064406" y="5035032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직선 연결선 121"/>
          <p:cNvCxnSpPr>
            <a:stCxn id="125" idx="6"/>
            <a:endCxn id="124" idx="2"/>
          </p:cNvCxnSpPr>
          <p:nvPr/>
        </p:nvCxnSpPr>
        <p:spPr bwMode="auto">
          <a:xfrm>
            <a:off x="7527429" y="5035032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직선 연결선 122"/>
          <p:cNvCxnSpPr>
            <a:stCxn id="124" idx="6"/>
            <a:endCxn id="120" idx="2"/>
          </p:cNvCxnSpPr>
          <p:nvPr/>
        </p:nvCxnSpPr>
        <p:spPr bwMode="auto">
          <a:xfrm>
            <a:off x="7990451" y="5035032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Oval 7"/>
          <p:cNvSpPr>
            <a:spLocks noChangeArrowheads="1"/>
          </p:cNvSpPr>
          <p:nvPr/>
        </p:nvSpPr>
        <p:spPr bwMode="auto">
          <a:xfrm>
            <a:off x="7778784" y="4929198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Oval 6"/>
          <p:cNvSpPr>
            <a:spLocks noChangeArrowheads="1"/>
          </p:cNvSpPr>
          <p:nvPr/>
        </p:nvSpPr>
        <p:spPr bwMode="auto">
          <a:xfrm>
            <a:off x="7315761" y="4929198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Oval 5"/>
          <p:cNvSpPr>
            <a:spLocks noChangeArrowheads="1"/>
          </p:cNvSpPr>
          <p:nvPr/>
        </p:nvSpPr>
        <p:spPr bwMode="auto">
          <a:xfrm>
            <a:off x="5000628" y="5715016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Oval 6"/>
          <p:cNvSpPr>
            <a:spLocks noChangeArrowheads="1"/>
          </p:cNvSpPr>
          <p:nvPr/>
        </p:nvSpPr>
        <p:spPr bwMode="auto">
          <a:xfrm>
            <a:off x="5463651" y="5715016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Oval 7"/>
          <p:cNvSpPr>
            <a:spLocks noChangeArrowheads="1"/>
          </p:cNvSpPr>
          <p:nvPr/>
        </p:nvSpPr>
        <p:spPr bwMode="auto">
          <a:xfrm>
            <a:off x="5926673" y="5715016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Oval 8"/>
          <p:cNvSpPr>
            <a:spLocks noChangeArrowheads="1"/>
          </p:cNvSpPr>
          <p:nvPr/>
        </p:nvSpPr>
        <p:spPr bwMode="auto">
          <a:xfrm>
            <a:off x="6389696" y="5715016"/>
            <a:ext cx="211668" cy="211668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3" name="직선 연결선 152"/>
          <p:cNvCxnSpPr>
            <a:stCxn id="149" idx="6"/>
            <a:endCxn id="150" idx="2"/>
          </p:cNvCxnSpPr>
          <p:nvPr/>
        </p:nvCxnSpPr>
        <p:spPr bwMode="auto">
          <a:xfrm>
            <a:off x="5212296" y="582085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직선 연결선 153"/>
          <p:cNvCxnSpPr>
            <a:stCxn id="150" idx="6"/>
            <a:endCxn id="151" idx="2"/>
          </p:cNvCxnSpPr>
          <p:nvPr/>
        </p:nvCxnSpPr>
        <p:spPr bwMode="auto">
          <a:xfrm>
            <a:off x="5675318" y="582085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직선 연결선 154"/>
          <p:cNvCxnSpPr>
            <a:stCxn id="152" idx="6"/>
            <a:endCxn id="157" idx="2"/>
          </p:cNvCxnSpPr>
          <p:nvPr/>
        </p:nvCxnSpPr>
        <p:spPr bwMode="auto">
          <a:xfrm>
            <a:off x="6601364" y="5820850"/>
            <a:ext cx="25137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직선 연결선 155"/>
          <p:cNvCxnSpPr>
            <a:stCxn id="151" idx="6"/>
            <a:endCxn id="152" idx="2"/>
          </p:cNvCxnSpPr>
          <p:nvPr/>
        </p:nvCxnSpPr>
        <p:spPr bwMode="auto">
          <a:xfrm>
            <a:off x="6138341" y="582085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Oval 5"/>
          <p:cNvSpPr>
            <a:spLocks noChangeArrowheads="1"/>
          </p:cNvSpPr>
          <p:nvPr/>
        </p:nvSpPr>
        <p:spPr bwMode="auto">
          <a:xfrm>
            <a:off x="6852738" y="5715016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Oval 8"/>
          <p:cNvSpPr>
            <a:spLocks noChangeArrowheads="1"/>
          </p:cNvSpPr>
          <p:nvPr/>
        </p:nvSpPr>
        <p:spPr bwMode="auto">
          <a:xfrm>
            <a:off x="8241806" y="5715016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9" name="직선 연결선 158"/>
          <p:cNvCxnSpPr>
            <a:stCxn id="157" idx="6"/>
            <a:endCxn id="163" idx="2"/>
          </p:cNvCxnSpPr>
          <p:nvPr/>
        </p:nvCxnSpPr>
        <p:spPr bwMode="auto">
          <a:xfrm>
            <a:off x="7064406" y="582085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직선 연결선 159"/>
          <p:cNvCxnSpPr>
            <a:stCxn id="163" idx="6"/>
            <a:endCxn id="162" idx="2"/>
          </p:cNvCxnSpPr>
          <p:nvPr/>
        </p:nvCxnSpPr>
        <p:spPr bwMode="auto">
          <a:xfrm>
            <a:off x="7527429" y="582085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직선 연결선 160"/>
          <p:cNvCxnSpPr>
            <a:stCxn id="162" idx="6"/>
            <a:endCxn id="158" idx="2"/>
          </p:cNvCxnSpPr>
          <p:nvPr/>
        </p:nvCxnSpPr>
        <p:spPr bwMode="auto">
          <a:xfrm>
            <a:off x="7990451" y="5820850"/>
            <a:ext cx="2513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Oval 7"/>
          <p:cNvSpPr>
            <a:spLocks noChangeArrowheads="1"/>
          </p:cNvSpPr>
          <p:nvPr/>
        </p:nvSpPr>
        <p:spPr bwMode="auto">
          <a:xfrm>
            <a:off x="7778784" y="5715016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Oval 6"/>
          <p:cNvSpPr>
            <a:spLocks noChangeArrowheads="1"/>
          </p:cNvSpPr>
          <p:nvPr/>
        </p:nvSpPr>
        <p:spPr bwMode="auto">
          <a:xfrm>
            <a:off x="7315761" y="5715016"/>
            <a:ext cx="211668" cy="2116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6786578" y="5929330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6286512" y="5929330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j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6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그룹 268"/>
          <p:cNvGrpSpPr/>
          <p:nvPr/>
        </p:nvGrpSpPr>
        <p:grpSpPr>
          <a:xfrm>
            <a:off x="7596336" y="188640"/>
            <a:ext cx="1393529" cy="1656184"/>
            <a:chOff x="7235825" y="4508500"/>
            <a:chExt cx="1516063" cy="1801813"/>
          </a:xfrm>
        </p:grpSpPr>
        <p:sp>
          <p:nvSpPr>
            <p:cNvPr id="2209" name="Freeform 161"/>
            <p:cNvSpPr>
              <a:spLocks/>
            </p:cNvSpPr>
            <p:nvPr/>
          </p:nvSpPr>
          <p:spPr bwMode="auto">
            <a:xfrm>
              <a:off x="7459663" y="4513263"/>
              <a:ext cx="773113" cy="838200"/>
            </a:xfrm>
            <a:custGeom>
              <a:avLst/>
              <a:gdLst/>
              <a:ahLst/>
              <a:cxnLst>
                <a:cxn ang="0">
                  <a:pos x="2999" y="56"/>
                </a:cxn>
                <a:cxn ang="0">
                  <a:pos x="3277" y="9"/>
                </a:cxn>
                <a:cxn ang="0">
                  <a:pos x="3857" y="25"/>
                </a:cxn>
                <a:cxn ang="0">
                  <a:pos x="4341" y="120"/>
                </a:cxn>
                <a:cxn ang="0">
                  <a:pos x="4780" y="287"/>
                </a:cxn>
                <a:cxn ang="0">
                  <a:pos x="5455" y="606"/>
                </a:cxn>
                <a:cxn ang="0">
                  <a:pos x="5908" y="813"/>
                </a:cxn>
                <a:cxn ang="0">
                  <a:pos x="6387" y="1098"/>
                </a:cxn>
                <a:cxn ang="0">
                  <a:pos x="6950" y="1478"/>
                </a:cxn>
                <a:cxn ang="0">
                  <a:pos x="7146" y="1722"/>
                </a:cxn>
                <a:cxn ang="0">
                  <a:pos x="6885" y="2087"/>
                </a:cxn>
                <a:cxn ang="0">
                  <a:pos x="6644" y="2396"/>
                </a:cxn>
                <a:cxn ang="0">
                  <a:pos x="6425" y="2593"/>
                </a:cxn>
                <a:cxn ang="0">
                  <a:pos x="6613" y="2788"/>
                </a:cxn>
                <a:cxn ang="0">
                  <a:pos x="6793" y="3151"/>
                </a:cxn>
                <a:cxn ang="0">
                  <a:pos x="7016" y="3706"/>
                </a:cxn>
                <a:cxn ang="0">
                  <a:pos x="7215" y="4272"/>
                </a:cxn>
                <a:cxn ang="0">
                  <a:pos x="7136" y="4619"/>
                </a:cxn>
                <a:cxn ang="0">
                  <a:pos x="6845" y="4855"/>
                </a:cxn>
                <a:cxn ang="0">
                  <a:pos x="6602" y="5145"/>
                </a:cxn>
                <a:cxn ang="0">
                  <a:pos x="6445" y="5467"/>
                </a:cxn>
                <a:cxn ang="0">
                  <a:pos x="6411" y="5679"/>
                </a:cxn>
                <a:cxn ang="0">
                  <a:pos x="6477" y="5990"/>
                </a:cxn>
                <a:cxn ang="0">
                  <a:pos x="6789" y="6651"/>
                </a:cxn>
                <a:cxn ang="0">
                  <a:pos x="6670" y="6743"/>
                </a:cxn>
                <a:cxn ang="0">
                  <a:pos x="6243" y="6954"/>
                </a:cxn>
                <a:cxn ang="0">
                  <a:pos x="6105" y="7188"/>
                </a:cxn>
                <a:cxn ang="0">
                  <a:pos x="6079" y="7480"/>
                </a:cxn>
                <a:cxn ang="0">
                  <a:pos x="5785" y="7738"/>
                </a:cxn>
                <a:cxn ang="0">
                  <a:pos x="5431" y="7893"/>
                </a:cxn>
                <a:cxn ang="0">
                  <a:pos x="5040" y="7914"/>
                </a:cxn>
                <a:cxn ang="0">
                  <a:pos x="4778" y="7854"/>
                </a:cxn>
                <a:cxn ang="0">
                  <a:pos x="4683" y="7770"/>
                </a:cxn>
                <a:cxn ang="0">
                  <a:pos x="4632" y="7625"/>
                </a:cxn>
                <a:cxn ang="0">
                  <a:pos x="4630" y="7361"/>
                </a:cxn>
                <a:cxn ang="0">
                  <a:pos x="4557" y="7244"/>
                </a:cxn>
                <a:cxn ang="0">
                  <a:pos x="4256" y="7144"/>
                </a:cxn>
                <a:cxn ang="0">
                  <a:pos x="3856" y="7254"/>
                </a:cxn>
                <a:cxn ang="0">
                  <a:pos x="3315" y="7581"/>
                </a:cxn>
                <a:cxn ang="0">
                  <a:pos x="3088" y="7695"/>
                </a:cxn>
                <a:cxn ang="0">
                  <a:pos x="2942" y="7673"/>
                </a:cxn>
                <a:cxn ang="0">
                  <a:pos x="2683" y="7503"/>
                </a:cxn>
                <a:cxn ang="0">
                  <a:pos x="2011" y="7079"/>
                </a:cxn>
                <a:cxn ang="0">
                  <a:pos x="1499" y="6736"/>
                </a:cxn>
                <a:cxn ang="0">
                  <a:pos x="1055" y="6316"/>
                </a:cxn>
                <a:cxn ang="0">
                  <a:pos x="750" y="5798"/>
                </a:cxn>
                <a:cxn ang="0">
                  <a:pos x="664" y="5354"/>
                </a:cxn>
                <a:cxn ang="0">
                  <a:pos x="726" y="5161"/>
                </a:cxn>
                <a:cxn ang="0">
                  <a:pos x="941" y="4832"/>
                </a:cxn>
                <a:cxn ang="0">
                  <a:pos x="945" y="4533"/>
                </a:cxn>
                <a:cxn ang="0">
                  <a:pos x="672" y="4259"/>
                </a:cxn>
                <a:cxn ang="0">
                  <a:pos x="278" y="4104"/>
                </a:cxn>
                <a:cxn ang="0">
                  <a:pos x="11" y="4072"/>
                </a:cxn>
                <a:cxn ang="0">
                  <a:pos x="168" y="3759"/>
                </a:cxn>
                <a:cxn ang="0">
                  <a:pos x="305" y="3478"/>
                </a:cxn>
                <a:cxn ang="0">
                  <a:pos x="446" y="2934"/>
                </a:cxn>
                <a:cxn ang="0">
                  <a:pos x="569" y="2395"/>
                </a:cxn>
                <a:cxn ang="0">
                  <a:pos x="701" y="1890"/>
                </a:cxn>
                <a:cxn ang="0">
                  <a:pos x="909" y="1375"/>
                </a:cxn>
                <a:cxn ang="0">
                  <a:pos x="1218" y="880"/>
                </a:cxn>
                <a:cxn ang="0">
                  <a:pos x="1631" y="491"/>
                </a:cxn>
                <a:cxn ang="0">
                  <a:pos x="2170" y="247"/>
                </a:cxn>
                <a:cxn ang="0">
                  <a:pos x="2516" y="204"/>
                </a:cxn>
              </a:cxnLst>
              <a:rect l="0" t="0" r="r" b="b"/>
              <a:pathLst>
                <a:path w="7304" h="7924">
                  <a:moveTo>
                    <a:pt x="2706" y="163"/>
                  </a:moveTo>
                  <a:lnTo>
                    <a:pt x="2747" y="149"/>
                  </a:lnTo>
                  <a:lnTo>
                    <a:pt x="2789" y="134"/>
                  </a:lnTo>
                  <a:lnTo>
                    <a:pt x="2830" y="116"/>
                  </a:lnTo>
                  <a:lnTo>
                    <a:pt x="2872" y="101"/>
                  </a:lnTo>
                  <a:lnTo>
                    <a:pt x="2913" y="85"/>
                  </a:lnTo>
                  <a:lnTo>
                    <a:pt x="2956" y="70"/>
                  </a:lnTo>
                  <a:lnTo>
                    <a:pt x="2977" y="62"/>
                  </a:lnTo>
                  <a:lnTo>
                    <a:pt x="2999" y="56"/>
                  </a:lnTo>
                  <a:lnTo>
                    <a:pt x="3020" y="51"/>
                  </a:lnTo>
                  <a:lnTo>
                    <a:pt x="3043" y="45"/>
                  </a:lnTo>
                  <a:lnTo>
                    <a:pt x="3076" y="38"/>
                  </a:lnTo>
                  <a:lnTo>
                    <a:pt x="3109" y="32"/>
                  </a:lnTo>
                  <a:lnTo>
                    <a:pt x="3143" y="26"/>
                  </a:lnTo>
                  <a:lnTo>
                    <a:pt x="3176" y="21"/>
                  </a:lnTo>
                  <a:lnTo>
                    <a:pt x="3210" y="16"/>
                  </a:lnTo>
                  <a:lnTo>
                    <a:pt x="3243" y="13"/>
                  </a:lnTo>
                  <a:lnTo>
                    <a:pt x="3277" y="9"/>
                  </a:lnTo>
                  <a:lnTo>
                    <a:pt x="3311" y="7"/>
                  </a:lnTo>
                  <a:lnTo>
                    <a:pt x="3379" y="3"/>
                  </a:lnTo>
                  <a:lnTo>
                    <a:pt x="3447" y="0"/>
                  </a:lnTo>
                  <a:lnTo>
                    <a:pt x="3516" y="0"/>
                  </a:lnTo>
                  <a:lnTo>
                    <a:pt x="3584" y="3"/>
                  </a:lnTo>
                  <a:lnTo>
                    <a:pt x="3652" y="6"/>
                  </a:lnTo>
                  <a:lnTo>
                    <a:pt x="3721" y="10"/>
                  </a:lnTo>
                  <a:lnTo>
                    <a:pt x="3789" y="16"/>
                  </a:lnTo>
                  <a:lnTo>
                    <a:pt x="3857" y="25"/>
                  </a:lnTo>
                  <a:lnTo>
                    <a:pt x="3924" y="33"/>
                  </a:lnTo>
                  <a:lnTo>
                    <a:pt x="3992" y="44"/>
                  </a:lnTo>
                  <a:lnTo>
                    <a:pt x="4058" y="55"/>
                  </a:lnTo>
                  <a:lnTo>
                    <a:pt x="4124" y="66"/>
                  </a:lnTo>
                  <a:lnTo>
                    <a:pt x="4168" y="76"/>
                  </a:lnTo>
                  <a:lnTo>
                    <a:pt x="4212" y="86"/>
                  </a:lnTo>
                  <a:lnTo>
                    <a:pt x="4256" y="96"/>
                  </a:lnTo>
                  <a:lnTo>
                    <a:pt x="4298" y="107"/>
                  </a:lnTo>
                  <a:lnTo>
                    <a:pt x="4341" y="120"/>
                  </a:lnTo>
                  <a:lnTo>
                    <a:pt x="4382" y="131"/>
                  </a:lnTo>
                  <a:lnTo>
                    <a:pt x="4424" y="145"/>
                  </a:lnTo>
                  <a:lnTo>
                    <a:pt x="4464" y="159"/>
                  </a:lnTo>
                  <a:lnTo>
                    <a:pt x="4504" y="173"/>
                  </a:lnTo>
                  <a:lnTo>
                    <a:pt x="4545" y="188"/>
                  </a:lnTo>
                  <a:lnTo>
                    <a:pt x="4585" y="204"/>
                  </a:lnTo>
                  <a:lnTo>
                    <a:pt x="4625" y="220"/>
                  </a:lnTo>
                  <a:lnTo>
                    <a:pt x="4702" y="253"/>
                  </a:lnTo>
                  <a:lnTo>
                    <a:pt x="4780" y="287"/>
                  </a:lnTo>
                  <a:lnTo>
                    <a:pt x="4857" y="323"/>
                  </a:lnTo>
                  <a:lnTo>
                    <a:pt x="4934" y="359"/>
                  </a:lnTo>
                  <a:lnTo>
                    <a:pt x="5010" y="396"/>
                  </a:lnTo>
                  <a:lnTo>
                    <a:pt x="5088" y="435"/>
                  </a:lnTo>
                  <a:lnTo>
                    <a:pt x="5166" y="472"/>
                  </a:lnTo>
                  <a:lnTo>
                    <a:pt x="5243" y="509"/>
                  </a:lnTo>
                  <a:lnTo>
                    <a:pt x="5323" y="546"/>
                  </a:lnTo>
                  <a:lnTo>
                    <a:pt x="5404" y="583"/>
                  </a:lnTo>
                  <a:lnTo>
                    <a:pt x="5455" y="606"/>
                  </a:lnTo>
                  <a:lnTo>
                    <a:pt x="5507" y="628"/>
                  </a:lnTo>
                  <a:lnTo>
                    <a:pt x="5558" y="651"/>
                  </a:lnTo>
                  <a:lnTo>
                    <a:pt x="5609" y="673"/>
                  </a:lnTo>
                  <a:lnTo>
                    <a:pt x="5659" y="696"/>
                  </a:lnTo>
                  <a:lnTo>
                    <a:pt x="5709" y="719"/>
                  </a:lnTo>
                  <a:lnTo>
                    <a:pt x="5759" y="742"/>
                  </a:lnTo>
                  <a:lnTo>
                    <a:pt x="5809" y="766"/>
                  </a:lnTo>
                  <a:lnTo>
                    <a:pt x="5858" y="789"/>
                  </a:lnTo>
                  <a:lnTo>
                    <a:pt x="5908" y="813"/>
                  </a:lnTo>
                  <a:lnTo>
                    <a:pt x="5957" y="839"/>
                  </a:lnTo>
                  <a:lnTo>
                    <a:pt x="6005" y="866"/>
                  </a:lnTo>
                  <a:lnTo>
                    <a:pt x="6054" y="892"/>
                  </a:lnTo>
                  <a:lnTo>
                    <a:pt x="6103" y="921"/>
                  </a:lnTo>
                  <a:lnTo>
                    <a:pt x="6153" y="950"/>
                  </a:lnTo>
                  <a:lnTo>
                    <a:pt x="6202" y="981"/>
                  </a:lnTo>
                  <a:lnTo>
                    <a:pt x="6263" y="1020"/>
                  </a:lnTo>
                  <a:lnTo>
                    <a:pt x="6324" y="1058"/>
                  </a:lnTo>
                  <a:lnTo>
                    <a:pt x="6387" y="1098"/>
                  </a:lnTo>
                  <a:lnTo>
                    <a:pt x="6450" y="1138"/>
                  </a:lnTo>
                  <a:lnTo>
                    <a:pt x="6514" y="1178"/>
                  </a:lnTo>
                  <a:lnTo>
                    <a:pt x="6577" y="1219"/>
                  </a:lnTo>
                  <a:lnTo>
                    <a:pt x="6641" y="1260"/>
                  </a:lnTo>
                  <a:lnTo>
                    <a:pt x="6705" y="1303"/>
                  </a:lnTo>
                  <a:lnTo>
                    <a:pt x="6768" y="1345"/>
                  </a:lnTo>
                  <a:lnTo>
                    <a:pt x="6829" y="1389"/>
                  </a:lnTo>
                  <a:lnTo>
                    <a:pt x="6890" y="1434"/>
                  </a:lnTo>
                  <a:lnTo>
                    <a:pt x="6950" y="1478"/>
                  </a:lnTo>
                  <a:lnTo>
                    <a:pt x="7008" y="1525"/>
                  </a:lnTo>
                  <a:lnTo>
                    <a:pt x="7064" y="1572"/>
                  </a:lnTo>
                  <a:lnTo>
                    <a:pt x="7091" y="1597"/>
                  </a:lnTo>
                  <a:lnTo>
                    <a:pt x="7119" y="1620"/>
                  </a:lnTo>
                  <a:lnTo>
                    <a:pt x="7144" y="1644"/>
                  </a:lnTo>
                  <a:lnTo>
                    <a:pt x="7170" y="1670"/>
                  </a:lnTo>
                  <a:lnTo>
                    <a:pt x="7163" y="1687"/>
                  </a:lnTo>
                  <a:lnTo>
                    <a:pt x="7155" y="1705"/>
                  </a:lnTo>
                  <a:lnTo>
                    <a:pt x="7146" y="1722"/>
                  </a:lnTo>
                  <a:lnTo>
                    <a:pt x="7138" y="1740"/>
                  </a:lnTo>
                  <a:lnTo>
                    <a:pt x="7117" y="1775"/>
                  </a:lnTo>
                  <a:lnTo>
                    <a:pt x="7095" y="1810"/>
                  </a:lnTo>
                  <a:lnTo>
                    <a:pt x="7072" y="1847"/>
                  </a:lnTo>
                  <a:lnTo>
                    <a:pt x="7047" y="1882"/>
                  </a:lnTo>
                  <a:lnTo>
                    <a:pt x="7021" y="1917"/>
                  </a:lnTo>
                  <a:lnTo>
                    <a:pt x="6994" y="1951"/>
                  </a:lnTo>
                  <a:lnTo>
                    <a:pt x="6940" y="2020"/>
                  </a:lnTo>
                  <a:lnTo>
                    <a:pt x="6885" y="2087"/>
                  </a:lnTo>
                  <a:lnTo>
                    <a:pt x="6859" y="2120"/>
                  </a:lnTo>
                  <a:lnTo>
                    <a:pt x="6834" y="2153"/>
                  </a:lnTo>
                  <a:lnTo>
                    <a:pt x="6809" y="2185"/>
                  </a:lnTo>
                  <a:lnTo>
                    <a:pt x="6786" y="2216"/>
                  </a:lnTo>
                  <a:lnTo>
                    <a:pt x="6749" y="2266"/>
                  </a:lnTo>
                  <a:lnTo>
                    <a:pt x="6709" y="2318"/>
                  </a:lnTo>
                  <a:lnTo>
                    <a:pt x="6688" y="2344"/>
                  </a:lnTo>
                  <a:lnTo>
                    <a:pt x="6667" y="2370"/>
                  </a:lnTo>
                  <a:lnTo>
                    <a:pt x="6644" y="2396"/>
                  </a:lnTo>
                  <a:lnTo>
                    <a:pt x="6621" y="2420"/>
                  </a:lnTo>
                  <a:lnTo>
                    <a:pt x="6598" y="2445"/>
                  </a:lnTo>
                  <a:lnTo>
                    <a:pt x="6574" y="2469"/>
                  </a:lnTo>
                  <a:lnTo>
                    <a:pt x="6550" y="2493"/>
                  </a:lnTo>
                  <a:lnTo>
                    <a:pt x="6525" y="2515"/>
                  </a:lnTo>
                  <a:lnTo>
                    <a:pt x="6501" y="2536"/>
                  </a:lnTo>
                  <a:lnTo>
                    <a:pt x="6475" y="2556"/>
                  </a:lnTo>
                  <a:lnTo>
                    <a:pt x="6451" y="2576"/>
                  </a:lnTo>
                  <a:lnTo>
                    <a:pt x="6425" y="2593"/>
                  </a:lnTo>
                  <a:lnTo>
                    <a:pt x="6448" y="2607"/>
                  </a:lnTo>
                  <a:lnTo>
                    <a:pt x="6470" y="2623"/>
                  </a:lnTo>
                  <a:lnTo>
                    <a:pt x="6492" y="2642"/>
                  </a:lnTo>
                  <a:lnTo>
                    <a:pt x="6514" y="2663"/>
                  </a:lnTo>
                  <a:lnTo>
                    <a:pt x="6534" y="2684"/>
                  </a:lnTo>
                  <a:lnTo>
                    <a:pt x="6554" y="2709"/>
                  </a:lnTo>
                  <a:lnTo>
                    <a:pt x="6574" y="2734"/>
                  </a:lnTo>
                  <a:lnTo>
                    <a:pt x="6593" y="2761"/>
                  </a:lnTo>
                  <a:lnTo>
                    <a:pt x="6613" y="2788"/>
                  </a:lnTo>
                  <a:lnTo>
                    <a:pt x="6631" y="2818"/>
                  </a:lnTo>
                  <a:lnTo>
                    <a:pt x="6649" y="2849"/>
                  </a:lnTo>
                  <a:lnTo>
                    <a:pt x="6667" y="2880"/>
                  </a:lnTo>
                  <a:lnTo>
                    <a:pt x="6684" y="2912"/>
                  </a:lnTo>
                  <a:lnTo>
                    <a:pt x="6701" y="2945"/>
                  </a:lnTo>
                  <a:lnTo>
                    <a:pt x="6717" y="2979"/>
                  </a:lnTo>
                  <a:lnTo>
                    <a:pt x="6733" y="3013"/>
                  </a:lnTo>
                  <a:lnTo>
                    <a:pt x="6763" y="3081"/>
                  </a:lnTo>
                  <a:lnTo>
                    <a:pt x="6793" y="3151"/>
                  </a:lnTo>
                  <a:lnTo>
                    <a:pt x="6821" y="3219"/>
                  </a:lnTo>
                  <a:lnTo>
                    <a:pt x="6847" y="3287"/>
                  </a:lnTo>
                  <a:lnTo>
                    <a:pt x="6873" y="3352"/>
                  </a:lnTo>
                  <a:lnTo>
                    <a:pt x="6897" y="3414"/>
                  </a:lnTo>
                  <a:lnTo>
                    <a:pt x="6920" y="3470"/>
                  </a:lnTo>
                  <a:lnTo>
                    <a:pt x="6942" y="3523"/>
                  </a:lnTo>
                  <a:lnTo>
                    <a:pt x="6968" y="3583"/>
                  </a:lnTo>
                  <a:lnTo>
                    <a:pt x="6993" y="3644"/>
                  </a:lnTo>
                  <a:lnTo>
                    <a:pt x="7016" y="3706"/>
                  </a:lnTo>
                  <a:lnTo>
                    <a:pt x="7041" y="3768"/>
                  </a:lnTo>
                  <a:lnTo>
                    <a:pt x="7063" y="3830"/>
                  </a:lnTo>
                  <a:lnTo>
                    <a:pt x="7086" y="3893"/>
                  </a:lnTo>
                  <a:lnTo>
                    <a:pt x="7108" y="3957"/>
                  </a:lnTo>
                  <a:lnTo>
                    <a:pt x="7129" y="4019"/>
                  </a:lnTo>
                  <a:lnTo>
                    <a:pt x="7150" y="4082"/>
                  </a:lnTo>
                  <a:lnTo>
                    <a:pt x="7172" y="4146"/>
                  </a:lnTo>
                  <a:lnTo>
                    <a:pt x="7194" y="4209"/>
                  </a:lnTo>
                  <a:lnTo>
                    <a:pt x="7215" y="4272"/>
                  </a:lnTo>
                  <a:lnTo>
                    <a:pt x="7237" y="4334"/>
                  </a:lnTo>
                  <a:lnTo>
                    <a:pt x="7259" y="4396"/>
                  </a:lnTo>
                  <a:lnTo>
                    <a:pt x="7281" y="4459"/>
                  </a:lnTo>
                  <a:lnTo>
                    <a:pt x="7304" y="4521"/>
                  </a:lnTo>
                  <a:lnTo>
                    <a:pt x="7271" y="4538"/>
                  </a:lnTo>
                  <a:lnTo>
                    <a:pt x="7237" y="4557"/>
                  </a:lnTo>
                  <a:lnTo>
                    <a:pt x="7204" y="4576"/>
                  </a:lnTo>
                  <a:lnTo>
                    <a:pt x="7170" y="4597"/>
                  </a:lnTo>
                  <a:lnTo>
                    <a:pt x="7136" y="4619"/>
                  </a:lnTo>
                  <a:lnTo>
                    <a:pt x="7103" y="4641"/>
                  </a:lnTo>
                  <a:lnTo>
                    <a:pt x="7070" y="4665"/>
                  </a:lnTo>
                  <a:lnTo>
                    <a:pt x="7036" y="4690"/>
                  </a:lnTo>
                  <a:lnTo>
                    <a:pt x="7004" y="4715"/>
                  </a:lnTo>
                  <a:lnTo>
                    <a:pt x="6971" y="4741"/>
                  </a:lnTo>
                  <a:lnTo>
                    <a:pt x="6939" y="4769"/>
                  </a:lnTo>
                  <a:lnTo>
                    <a:pt x="6907" y="4796"/>
                  </a:lnTo>
                  <a:lnTo>
                    <a:pt x="6876" y="4825"/>
                  </a:lnTo>
                  <a:lnTo>
                    <a:pt x="6845" y="4855"/>
                  </a:lnTo>
                  <a:lnTo>
                    <a:pt x="6814" y="4885"/>
                  </a:lnTo>
                  <a:lnTo>
                    <a:pt x="6786" y="4915"/>
                  </a:lnTo>
                  <a:lnTo>
                    <a:pt x="6757" y="4946"/>
                  </a:lnTo>
                  <a:lnTo>
                    <a:pt x="6728" y="4978"/>
                  </a:lnTo>
                  <a:lnTo>
                    <a:pt x="6702" y="5011"/>
                  </a:lnTo>
                  <a:lnTo>
                    <a:pt x="6675" y="5044"/>
                  </a:lnTo>
                  <a:lnTo>
                    <a:pt x="6650" y="5077"/>
                  </a:lnTo>
                  <a:lnTo>
                    <a:pt x="6625" y="5111"/>
                  </a:lnTo>
                  <a:lnTo>
                    <a:pt x="6602" y="5145"/>
                  </a:lnTo>
                  <a:lnTo>
                    <a:pt x="6580" y="5180"/>
                  </a:lnTo>
                  <a:lnTo>
                    <a:pt x="6558" y="5215"/>
                  </a:lnTo>
                  <a:lnTo>
                    <a:pt x="6538" y="5251"/>
                  </a:lnTo>
                  <a:lnTo>
                    <a:pt x="6519" y="5286"/>
                  </a:lnTo>
                  <a:lnTo>
                    <a:pt x="6501" y="5322"/>
                  </a:lnTo>
                  <a:lnTo>
                    <a:pt x="6485" y="5358"/>
                  </a:lnTo>
                  <a:lnTo>
                    <a:pt x="6470" y="5394"/>
                  </a:lnTo>
                  <a:lnTo>
                    <a:pt x="6457" y="5430"/>
                  </a:lnTo>
                  <a:lnTo>
                    <a:pt x="6445" y="5467"/>
                  </a:lnTo>
                  <a:lnTo>
                    <a:pt x="6434" y="5506"/>
                  </a:lnTo>
                  <a:lnTo>
                    <a:pt x="6424" y="5545"/>
                  </a:lnTo>
                  <a:lnTo>
                    <a:pt x="6421" y="5566"/>
                  </a:lnTo>
                  <a:lnTo>
                    <a:pt x="6418" y="5585"/>
                  </a:lnTo>
                  <a:lnTo>
                    <a:pt x="6416" y="5604"/>
                  </a:lnTo>
                  <a:lnTo>
                    <a:pt x="6414" y="5623"/>
                  </a:lnTo>
                  <a:lnTo>
                    <a:pt x="6412" y="5642"/>
                  </a:lnTo>
                  <a:lnTo>
                    <a:pt x="6412" y="5661"/>
                  </a:lnTo>
                  <a:lnTo>
                    <a:pt x="6411" y="5679"/>
                  </a:lnTo>
                  <a:lnTo>
                    <a:pt x="6411" y="5699"/>
                  </a:lnTo>
                  <a:lnTo>
                    <a:pt x="6413" y="5736"/>
                  </a:lnTo>
                  <a:lnTo>
                    <a:pt x="6416" y="5772"/>
                  </a:lnTo>
                  <a:lnTo>
                    <a:pt x="6422" y="5809"/>
                  </a:lnTo>
                  <a:lnTo>
                    <a:pt x="6430" y="5845"/>
                  </a:lnTo>
                  <a:lnTo>
                    <a:pt x="6438" y="5882"/>
                  </a:lnTo>
                  <a:lnTo>
                    <a:pt x="6450" y="5918"/>
                  </a:lnTo>
                  <a:lnTo>
                    <a:pt x="6463" y="5954"/>
                  </a:lnTo>
                  <a:lnTo>
                    <a:pt x="6477" y="5990"/>
                  </a:lnTo>
                  <a:lnTo>
                    <a:pt x="6493" y="6026"/>
                  </a:lnTo>
                  <a:lnTo>
                    <a:pt x="6512" y="6062"/>
                  </a:lnTo>
                  <a:lnTo>
                    <a:pt x="6534" y="6109"/>
                  </a:lnTo>
                  <a:lnTo>
                    <a:pt x="6572" y="6191"/>
                  </a:lnTo>
                  <a:lnTo>
                    <a:pt x="6621" y="6295"/>
                  </a:lnTo>
                  <a:lnTo>
                    <a:pt x="6674" y="6409"/>
                  </a:lnTo>
                  <a:lnTo>
                    <a:pt x="6726" y="6519"/>
                  </a:lnTo>
                  <a:lnTo>
                    <a:pt x="6771" y="6614"/>
                  </a:lnTo>
                  <a:lnTo>
                    <a:pt x="6789" y="6651"/>
                  </a:lnTo>
                  <a:lnTo>
                    <a:pt x="6803" y="6680"/>
                  </a:lnTo>
                  <a:lnTo>
                    <a:pt x="6812" y="6698"/>
                  </a:lnTo>
                  <a:lnTo>
                    <a:pt x="6817" y="6704"/>
                  </a:lnTo>
                  <a:lnTo>
                    <a:pt x="6793" y="6708"/>
                  </a:lnTo>
                  <a:lnTo>
                    <a:pt x="6770" y="6713"/>
                  </a:lnTo>
                  <a:lnTo>
                    <a:pt x="6745" y="6719"/>
                  </a:lnTo>
                  <a:lnTo>
                    <a:pt x="6721" y="6726"/>
                  </a:lnTo>
                  <a:lnTo>
                    <a:pt x="6695" y="6734"/>
                  </a:lnTo>
                  <a:lnTo>
                    <a:pt x="6670" y="6743"/>
                  </a:lnTo>
                  <a:lnTo>
                    <a:pt x="6644" y="6753"/>
                  </a:lnTo>
                  <a:lnTo>
                    <a:pt x="6619" y="6764"/>
                  </a:lnTo>
                  <a:lnTo>
                    <a:pt x="6566" y="6786"/>
                  </a:lnTo>
                  <a:lnTo>
                    <a:pt x="6513" y="6812"/>
                  </a:lnTo>
                  <a:lnTo>
                    <a:pt x="6458" y="6838"/>
                  </a:lnTo>
                  <a:lnTo>
                    <a:pt x="6404" y="6867"/>
                  </a:lnTo>
                  <a:lnTo>
                    <a:pt x="6350" y="6896"/>
                  </a:lnTo>
                  <a:lnTo>
                    <a:pt x="6296" y="6925"/>
                  </a:lnTo>
                  <a:lnTo>
                    <a:pt x="6243" y="6954"/>
                  </a:lnTo>
                  <a:lnTo>
                    <a:pt x="6190" y="6983"/>
                  </a:lnTo>
                  <a:lnTo>
                    <a:pt x="6139" y="7011"/>
                  </a:lnTo>
                  <a:lnTo>
                    <a:pt x="6089" y="7037"/>
                  </a:lnTo>
                  <a:lnTo>
                    <a:pt x="6042" y="7062"/>
                  </a:lnTo>
                  <a:lnTo>
                    <a:pt x="5995" y="7083"/>
                  </a:lnTo>
                  <a:lnTo>
                    <a:pt x="6022" y="7108"/>
                  </a:lnTo>
                  <a:lnTo>
                    <a:pt x="6050" y="7135"/>
                  </a:lnTo>
                  <a:lnTo>
                    <a:pt x="6078" y="7162"/>
                  </a:lnTo>
                  <a:lnTo>
                    <a:pt x="6105" y="7188"/>
                  </a:lnTo>
                  <a:lnTo>
                    <a:pt x="6133" y="7216"/>
                  </a:lnTo>
                  <a:lnTo>
                    <a:pt x="6160" y="7244"/>
                  </a:lnTo>
                  <a:lnTo>
                    <a:pt x="6184" y="7272"/>
                  </a:lnTo>
                  <a:lnTo>
                    <a:pt x="6209" y="7301"/>
                  </a:lnTo>
                  <a:lnTo>
                    <a:pt x="6184" y="7338"/>
                  </a:lnTo>
                  <a:lnTo>
                    <a:pt x="6160" y="7374"/>
                  </a:lnTo>
                  <a:lnTo>
                    <a:pt x="6134" y="7411"/>
                  </a:lnTo>
                  <a:lnTo>
                    <a:pt x="6106" y="7446"/>
                  </a:lnTo>
                  <a:lnTo>
                    <a:pt x="6079" y="7480"/>
                  </a:lnTo>
                  <a:lnTo>
                    <a:pt x="6050" y="7513"/>
                  </a:lnTo>
                  <a:lnTo>
                    <a:pt x="6020" y="7545"/>
                  </a:lnTo>
                  <a:lnTo>
                    <a:pt x="5990" y="7576"/>
                  </a:lnTo>
                  <a:lnTo>
                    <a:pt x="5958" y="7605"/>
                  </a:lnTo>
                  <a:lnTo>
                    <a:pt x="5925" y="7634"/>
                  </a:lnTo>
                  <a:lnTo>
                    <a:pt x="5891" y="7662"/>
                  </a:lnTo>
                  <a:lnTo>
                    <a:pt x="5857" y="7688"/>
                  </a:lnTo>
                  <a:lnTo>
                    <a:pt x="5822" y="7714"/>
                  </a:lnTo>
                  <a:lnTo>
                    <a:pt x="5785" y="7738"/>
                  </a:lnTo>
                  <a:lnTo>
                    <a:pt x="5748" y="7762"/>
                  </a:lnTo>
                  <a:lnTo>
                    <a:pt x="5711" y="7783"/>
                  </a:lnTo>
                  <a:lnTo>
                    <a:pt x="5673" y="7803"/>
                  </a:lnTo>
                  <a:lnTo>
                    <a:pt x="5633" y="7821"/>
                  </a:lnTo>
                  <a:lnTo>
                    <a:pt x="5594" y="7839"/>
                  </a:lnTo>
                  <a:lnTo>
                    <a:pt x="5555" y="7855"/>
                  </a:lnTo>
                  <a:lnTo>
                    <a:pt x="5514" y="7869"/>
                  </a:lnTo>
                  <a:lnTo>
                    <a:pt x="5473" y="7882"/>
                  </a:lnTo>
                  <a:lnTo>
                    <a:pt x="5431" y="7893"/>
                  </a:lnTo>
                  <a:lnTo>
                    <a:pt x="5389" y="7902"/>
                  </a:lnTo>
                  <a:lnTo>
                    <a:pt x="5346" y="7911"/>
                  </a:lnTo>
                  <a:lnTo>
                    <a:pt x="5304" y="7916"/>
                  </a:lnTo>
                  <a:lnTo>
                    <a:pt x="5260" y="7920"/>
                  </a:lnTo>
                  <a:lnTo>
                    <a:pt x="5217" y="7924"/>
                  </a:lnTo>
                  <a:lnTo>
                    <a:pt x="5173" y="7924"/>
                  </a:lnTo>
                  <a:lnTo>
                    <a:pt x="5128" y="7922"/>
                  </a:lnTo>
                  <a:lnTo>
                    <a:pt x="5085" y="7919"/>
                  </a:lnTo>
                  <a:lnTo>
                    <a:pt x="5040" y="7914"/>
                  </a:lnTo>
                  <a:lnTo>
                    <a:pt x="4971" y="7904"/>
                  </a:lnTo>
                  <a:lnTo>
                    <a:pt x="4905" y="7894"/>
                  </a:lnTo>
                  <a:lnTo>
                    <a:pt x="4874" y="7887"/>
                  </a:lnTo>
                  <a:lnTo>
                    <a:pt x="4846" y="7880"/>
                  </a:lnTo>
                  <a:lnTo>
                    <a:pt x="4831" y="7876"/>
                  </a:lnTo>
                  <a:lnTo>
                    <a:pt x="4817" y="7871"/>
                  </a:lnTo>
                  <a:lnTo>
                    <a:pt x="4804" y="7866"/>
                  </a:lnTo>
                  <a:lnTo>
                    <a:pt x="4790" y="7860"/>
                  </a:lnTo>
                  <a:lnTo>
                    <a:pt x="4778" y="7854"/>
                  </a:lnTo>
                  <a:lnTo>
                    <a:pt x="4766" y="7848"/>
                  </a:lnTo>
                  <a:lnTo>
                    <a:pt x="4754" y="7841"/>
                  </a:lnTo>
                  <a:lnTo>
                    <a:pt x="4743" y="7832"/>
                  </a:lnTo>
                  <a:lnTo>
                    <a:pt x="4731" y="7823"/>
                  </a:lnTo>
                  <a:lnTo>
                    <a:pt x="4721" y="7815"/>
                  </a:lnTo>
                  <a:lnTo>
                    <a:pt x="4711" y="7805"/>
                  </a:lnTo>
                  <a:lnTo>
                    <a:pt x="4701" y="7794"/>
                  </a:lnTo>
                  <a:lnTo>
                    <a:pt x="4692" y="7783"/>
                  </a:lnTo>
                  <a:lnTo>
                    <a:pt x="4683" y="7770"/>
                  </a:lnTo>
                  <a:lnTo>
                    <a:pt x="4676" y="7758"/>
                  </a:lnTo>
                  <a:lnTo>
                    <a:pt x="4668" y="7744"/>
                  </a:lnTo>
                  <a:lnTo>
                    <a:pt x="4661" y="7729"/>
                  </a:lnTo>
                  <a:lnTo>
                    <a:pt x="4654" y="7713"/>
                  </a:lnTo>
                  <a:lnTo>
                    <a:pt x="4648" y="7696"/>
                  </a:lnTo>
                  <a:lnTo>
                    <a:pt x="4643" y="7678"/>
                  </a:lnTo>
                  <a:lnTo>
                    <a:pt x="4638" y="7660"/>
                  </a:lnTo>
                  <a:lnTo>
                    <a:pt x="4635" y="7642"/>
                  </a:lnTo>
                  <a:lnTo>
                    <a:pt x="4632" y="7625"/>
                  </a:lnTo>
                  <a:lnTo>
                    <a:pt x="4631" y="7607"/>
                  </a:lnTo>
                  <a:lnTo>
                    <a:pt x="4629" y="7573"/>
                  </a:lnTo>
                  <a:lnTo>
                    <a:pt x="4630" y="7540"/>
                  </a:lnTo>
                  <a:lnTo>
                    <a:pt x="4633" y="7477"/>
                  </a:lnTo>
                  <a:lnTo>
                    <a:pt x="4635" y="7417"/>
                  </a:lnTo>
                  <a:lnTo>
                    <a:pt x="4635" y="7402"/>
                  </a:lnTo>
                  <a:lnTo>
                    <a:pt x="4634" y="7388"/>
                  </a:lnTo>
                  <a:lnTo>
                    <a:pt x="4632" y="7374"/>
                  </a:lnTo>
                  <a:lnTo>
                    <a:pt x="4630" y="7361"/>
                  </a:lnTo>
                  <a:lnTo>
                    <a:pt x="4627" y="7347"/>
                  </a:lnTo>
                  <a:lnTo>
                    <a:pt x="4622" y="7333"/>
                  </a:lnTo>
                  <a:lnTo>
                    <a:pt x="4617" y="7320"/>
                  </a:lnTo>
                  <a:lnTo>
                    <a:pt x="4610" y="7306"/>
                  </a:lnTo>
                  <a:lnTo>
                    <a:pt x="4602" y="7294"/>
                  </a:lnTo>
                  <a:lnTo>
                    <a:pt x="4593" y="7281"/>
                  </a:lnTo>
                  <a:lnTo>
                    <a:pt x="4583" y="7268"/>
                  </a:lnTo>
                  <a:lnTo>
                    <a:pt x="4570" y="7255"/>
                  </a:lnTo>
                  <a:lnTo>
                    <a:pt x="4557" y="7244"/>
                  </a:lnTo>
                  <a:lnTo>
                    <a:pt x="4542" y="7231"/>
                  </a:lnTo>
                  <a:lnTo>
                    <a:pt x="4524" y="7219"/>
                  </a:lnTo>
                  <a:lnTo>
                    <a:pt x="4504" y="7207"/>
                  </a:lnTo>
                  <a:lnTo>
                    <a:pt x="4465" y="7187"/>
                  </a:lnTo>
                  <a:lnTo>
                    <a:pt x="4425" y="7170"/>
                  </a:lnTo>
                  <a:lnTo>
                    <a:pt x="4383" y="7158"/>
                  </a:lnTo>
                  <a:lnTo>
                    <a:pt x="4342" y="7150"/>
                  </a:lnTo>
                  <a:lnTo>
                    <a:pt x="4299" y="7146"/>
                  </a:lnTo>
                  <a:lnTo>
                    <a:pt x="4256" y="7144"/>
                  </a:lnTo>
                  <a:lnTo>
                    <a:pt x="4212" y="7146"/>
                  </a:lnTo>
                  <a:lnTo>
                    <a:pt x="4168" y="7151"/>
                  </a:lnTo>
                  <a:lnTo>
                    <a:pt x="4125" y="7158"/>
                  </a:lnTo>
                  <a:lnTo>
                    <a:pt x="4080" y="7169"/>
                  </a:lnTo>
                  <a:lnTo>
                    <a:pt x="4036" y="7182"/>
                  </a:lnTo>
                  <a:lnTo>
                    <a:pt x="3991" y="7197"/>
                  </a:lnTo>
                  <a:lnTo>
                    <a:pt x="3945" y="7214"/>
                  </a:lnTo>
                  <a:lnTo>
                    <a:pt x="3901" y="7233"/>
                  </a:lnTo>
                  <a:lnTo>
                    <a:pt x="3856" y="7254"/>
                  </a:lnTo>
                  <a:lnTo>
                    <a:pt x="3811" y="7275"/>
                  </a:lnTo>
                  <a:lnTo>
                    <a:pt x="3767" y="7299"/>
                  </a:lnTo>
                  <a:lnTo>
                    <a:pt x="3723" y="7323"/>
                  </a:lnTo>
                  <a:lnTo>
                    <a:pt x="3679" y="7349"/>
                  </a:lnTo>
                  <a:lnTo>
                    <a:pt x="3636" y="7374"/>
                  </a:lnTo>
                  <a:lnTo>
                    <a:pt x="3551" y="7428"/>
                  </a:lnTo>
                  <a:lnTo>
                    <a:pt x="3469" y="7481"/>
                  </a:lnTo>
                  <a:lnTo>
                    <a:pt x="3390" y="7532"/>
                  </a:lnTo>
                  <a:lnTo>
                    <a:pt x="3315" y="7581"/>
                  </a:lnTo>
                  <a:lnTo>
                    <a:pt x="3279" y="7603"/>
                  </a:lnTo>
                  <a:lnTo>
                    <a:pt x="3245" y="7625"/>
                  </a:lnTo>
                  <a:lnTo>
                    <a:pt x="3211" y="7645"/>
                  </a:lnTo>
                  <a:lnTo>
                    <a:pt x="3179" y="7663"/>
                  </a:lnTo>
                  <a:lnTo>
                    <a:pt x="3160" y="7672"/>
                  </a:lnTo>
                  <a:lnTo>
                    <a:pt x="3142" y="7680"/>
                  </a:lnTo>
                  <a:lnTo>
                    <a:pt x="3123" y="7686"/>
                  </a:lnTo>
                  <a:lnTo>
                    <a:pt x="3105" y="7692"/>
                  </a:lnTo>
                  <a:lnTo>
                    <a:pt x="3088" y="7695"/>
                  </a:lnTo>
                  <a:lnTo>
                    <a:pt x="3071" y="7697"/>
                  </a:lnTo>
                  <a:lnTo>
                    <a:pt x="3054" y="7698"/>
                  </a:lnTo>
                  <a:lnTo>
                    <a:pt x="3037" y="7698"/>
                  </a:lnTo>
                  <a:lnTo>
                    <a:pt x="3021" y="7696"/>
                  </a:lnTo>
                  <a:lnTo>
                    <a:pt x="3005" y="7694"/>
                  </a:lnTo>
                  <a:lnTo>
                    <a:pt x="2990" y="7690"/>
                  </a:lnTo>
                  <a:lnTo>
                    <a:pt x="2974" y="7685"/>
                  </a:lnTo>
                  <a:lnTo>
                    <a:pt x="2958" y="7680"/>
                  </a:lnTo>
                  <a:lnTo>
                    <a:pt x="2942" y="7673"/>
                  </a:lnTo>
                  <a:lnTo>
                    <a:pt x="2926" y="7666"/>
                  </a:lnTo>
                  <a:lnTo>
                    <a:pt x="2910" y="7659"/>
                  </a:lnTo>
                  <a:lnTo>
                    <a:pt x="2879" y="7640"/>
                  </a:lnTo>
                  <a:lnTo>
                    <a:pt x="2848" y="7621"/>
                  </a:lnTo>
                  <a:lnTo>
                    <a:pt x="2816" y="7599"/>
                  </a:lnTo>
                  <a:lnTo>
                    <a:pt x="2784" y="7576"/>
                  </a:lnTo>
                  <a:lnTo>
                    <a:pt x="2751" y="7552"/>
                  </a:lnTo>
                  <a:lnTo>
                    <a:pt x="2718" y="7528"/>
                  </a:lnTo>
                  <a:lnTo>
                    <a:pt x="2683" y="7503"/>
                  </a:lnTo>
                  <a:lnTo>
                    <a:pt x="2648" y="7480"/>
                  </a:lnTo>
                  <a:lnTo>
                    <a:pt x="2569" y="7428"/>
                  </a:lnTo>
                  <a:lnTo>
                    <a:pt x="2489" y="7377"/>
                  </a:lnTo>
                  <a:lnTo>
                    <a:pt x="2409" y="7326"/>
                  </a:lnTo>
                  <a:lnTo>
                    <a:pt x="2330" y="7275"/>
                  </a:lnTo>
                  <a:lnTo>
                    <a:pt x="2251" y="7225"/>
                  </a:lnTo>
                  <a:lnTo>
                    <a:pt x="2171" y="7175"/>
                  </a:lnTo>
                  <a:lnTo>
                    <a:pt x="2091" y="7127"/>
                  </a:lnTo>
                  <a:lnTo>
                    <a:pt x="2011" y="7079"/>
                  </a:lnTo>
                  <a:lnTo>
                    <a:pt x="1953" y="7044"/>
                  </a:lnTo>
                  <a:lnTo>
                    <a:pt x="1896" y="7008"/>
                  </a:lnTo>
                  <a:lnTo>
                    <a:pt x="1837" y="6971"/>
                  </a:lnTo>
                  <a:lnTo>
                    <a:pt x="1780" y="6935"/>
                  </a:lnTo>
                  <a:lnTo>
                    <a:pt x="1722" y="6897"/>
                  </a:lnTo>
                  <a:lnTo>
                    <a:pt x="1666" y="6857"/>
                  </a:lnTo>
                  <a:lnTo>
                    <a:pt x="1610" y="6818"/>
                  </a:lnTo>
                  <a:lnTo>
                    <a:pt x="1554" y="6778"/>
                  </a:lnTo>
                  <a:lnTo>
                    <a:pt x="1499" y="6736"/>
                  </a:lnTo>
                  <a:lnTo>
                    <a:pt x="1445" y="6693"/>
                  </a:lnTo>
                  <a:lnTo>
                    <a:pt x="1392" y="6650"/>
                  </a:lnTo>
                  <a:lnTo>
                    <a:pt x="1341" y="6605"/>
                  </a:lnTo>
                  <a:lnTo>
                    <a:pt x="1290" y="6560"/>
                  </a:lnTo>
                  <a:lnTo>
                    <a:pt x="1240" y="6514"/>
                  </a:lnTo>
                  <a:lnTo>
                    <a:pt x="1191" y="6466"/>
                  </a:lnTo>
                  <a:lnTo>
                    <a:pt x="1144" y="6417"/>
                  </a:lnTo>
                  <a:lnTo>
                    <a:pt x="1098" y="6367"/>
                  </a:lnTo>
                  <a:lnTo>
                    <a:pt x="1055" y="6316"/>
                  </a:lnTo>
                  <a:lnTo>
                    <a:pt x="1013" y="6264"/>
                  </a:lnTo>
                  <a:lnTo>
                    <a:pt x="973" y="6209"/>
                  </a:lnTo>
                  <a:lnTo>
                    <a:pt x="935" y="6155"/>
                  </a:lnTo>
                  <a:lnTo>
                    <a:pt x="897" y="6099"/>
                  </a:lnTo>
                  <a:lnTo>
                    <a:pt x="863" y="6041"/>
                  </a:lnTo>
                  <a:lnTo>
                    <a:pt x="831" y="5983"/>
                  </a:lnTo>
                  <a:lnTo>
                    <a:pt x="802" y="5922"/>
                  </a:lnTo>
                  <a:lnTo>
                    <a:pt x="774" y="5860"/>
                  </a:lnTo>
                  <a:lnTo>
                    <a:pt x="750" y="5798"/>
                  </a:lnTo>
                  <a:lnTo>
                    <a:pt x="727" y="5733"/>
                  </a:lnTo>
                  <a:lnTo>
                    <a:pt x="707" y="5667"/>
                  </a:lnTo>
                  <a:lnTo>
                    <a:pt x="691" y="5599"/>
                  </a:lnTo>
                  <a:lnTo>
                    <a:pt x="676" y="5529"/>
                  </a:lnTo>
                  <a:lnTo>
                    <a:pt x="666" y="5459"/>
                  </a:lnTo>
                  <a:lnTo>
                    <a:pt x="662" y="5431"/>
                  </a:lnTo>
                  <a:lnTo>
                    <a:pt x="661" y="5405"/>
                  </a:lnTo>
                  <a:lnTo>
                    <a:pt x="661" y="5379"/>
                  </a:lnTo>
                  <a:lnTo>
                    <a:pt x="664" y="5354"/>
                  </a:lnTo>
                  <a:lnTo>
                    <a:pt x="666" y="5330"/>
                  </a:lnTo>
                  <a:lnTo>
                    <a:pt x="670" y="5307"/>
                  </a:lnTo>
                  <a:lnTo>
                    <a:pt x="675" y="5285"/>
                  </a:lnTo>
                  <a:lnTo>
                    <a:pt x="682" y="5262"/>
                  </a:lnTo>
                  <a:lnTo>
                    <a:pt x="688" y="5241"/>
                  </a:lnTo>
                  <a:lnTo>
                    <a:pt x="696" y="5221"/>
                  </a:lnTo>
                  <a:lnTo>
                    <a:pt x="706" y="5201"/>
                  </a:lnTo>
                  <a:lnTo>
                    <a:pt x="716" y="5180"/>
                  </a:lnTo>
                  <a:lnTo>
                    <a:pt x="726" y="5161"/>
                  </a:lnTo>
                  <a:lnTo>
                    <a:pt x="737" y="5142"/>
                  </a:lnTo>
                  <a:lnTo>
                    <a:pt x="749" y="5124"/>
                  </a:lnTo>
                  <a:lnTo>
                    <a:pt x="761" y="5105"/>
                  </a:lnTo>
                  <a:lnTo>
                    <a:pt x="813" y="5031"/>
                  </a:lnTo>
                  <a:lnTo>
                    <a:pt x="868" y="4956"/>
                  </a:lnTo>
                  <a:lnTo>
                    <a:pt x="893" y="4916"/>
                  </a:lnTo>
                  <a:lnTo>
                    <a:pt x="919" y="4875"/>
                  </a:lnTo>
                  <a:lnTo>
                    <a:pt x="929" y="4854"/>
                  </a:lnTo>
                  <a:lnTo>
                    <a:pt x="941" y="4832"/>
                  </a:lnTo>
                  <a:lnTo>
                    <a:pt x="952" y="4810"/>
                  </a:lnTo>
                  <a:lnTo>
                    <a:pt x="961" y="4787"/>
                  </a:lnTo>
                  <a:lnTo>
                    <a:pt x="973" y="4749"/>
                  </a:lnTo>
                  <a:lnTo>
                    <a:pt x="979" y="4713"/>
                  </a:lnTo>
                  <a:lnTo>
                    <a:pt x="981" y="4676"/>
                  </a:lnTo>
                  <a:lnTo>
                    <a:pt x="978" y="4640"/>
                  </a:lnTo>
                  <a:lnTo>
                    <a:pt x="972" y="4604"/>
                  </a:lnTo>
                  <a:lnTo>
                    <a:pt x="960" y="4569"/>
                  </a:lnTo>
                  <a:lnTo>
                    <a:pt x="945" y="4533"/>
                  </a:lnTo>
                  <a:lnTo>
                    <a:pt x="926" y="4499"/>
                  </a:lnTo>
                  <a:lnTo>
                    <a:pt x="904" y="4465"/>
                  </a:lnTo>
                  <a:lnTo>
                    <a:pt x="878" y="4433"/>
                  </a:lnTo>
                  <a:lnTo>
                    <a:pt x="850" y="4401"/>
                  </a:lnTo>
                  <a:lnTo>
                    <a:pt x="819" y="4371"/>
                  </a:lnTo>
                  <a:lnTo>
                    <a:pt x="785" y="4341"/>
                  </a:lnTo>
                  <a:lnTo>
                    <a:pt x="749" y="4312"/>
                  </a:lnTo>
                  <a:lnTo>
                    <a:pt x="711" y="4284"/>
                  </a:lnTo>
                  <a:lnTo>
                    <a:pt x="672" y="4259"/>
                  </a:lnTo>
                  <a:lnTo>
                    <a:pt x="631" y="4234"/>
                  </a:lnTo>
                  <a:lnTo>
                    <a:pt x="588" y="4212"/>
                  </a:lnTo>
                  <a:lnTo>
                    <a:pt x="544" y="4191"/>
                  </a:lnTo>
                  <a:lnTo>
                    <a:pt x="501" y="4172"/>
                  </a:lnTo>
                  <a:lnTo>
                    <a:pt x="456" y="4154"/>
                  </a:lnTo>
                  <a:lnTo>
                    <a:pt x="412" y="4139"/>
                  </a:lnTo>
                  <a:lnTo>
                    <a:pt x="366" y="4125"/>
                  </a:lnTo>
                  <a:lnTo>
                    <a:pt x="321" y="4113"/>
                  </a:lnTo>
                  <a:lnTo>
                    <a:pt x="278" y="4104"/>
                  </a:lnTo>
                  <a:lnTo>
                    <a:pt x="234" y="4097"/>
                  </a:lnTo>
                  <a:lnTo>
                    <a:pt x="190" y="4093"/>
                  </a:lnTo>
                  <a:lnTo>
                    <a:pt x="149" y="4091"/>
                  </a:lnTo>
                  <a:lnTo>
                    <a:pt x="110" y="4092"/>
                  </a:lnTo>
                  <a:lnTo>
                    <a:pt x="71" y="4095"/>
                  </a:lnTo>
                  <a:lnTo>
                    <a:pt x="34" y="4101"/>
                  </a:lnTo>
                  <a:lnTo>
                    <a:pt x="0" y="4110"/>
                  </a:lnTo>
                  <a:lnTo>
                    <a:pt x="5" y="4091"/>
                  </a:lnTo>
                  <a:lnTo>
                    <a:pt x="11" y="4072"/>
                  </a:lnTo>
                  <a:lnTo>
                    <a:pt x="17" y="4051"/>
                  </a:lnTo>
                  <a:lnTo>
                    <a:pt x="25" y="4032"/>
                  </a:lnTo>
                  <a:lnTo>
                    <a:pt x="41" y="3993"/>
                  </a:lnTo>
                  <a:lnTo>
                    <a:pt x="59" y="3953"/>
                  </a:lnTo>
                  <a:lnTo>
                    <a:pt x="78" y="3915"/>
                  </a:lnTo>
                  <a:lnTo>
                    <a:pt x="99" y="3876"/>
                  </a:lnTo>
                  <a:lnTo>
                    <a:pt x="121" y="3838"/>
                  </a:lnTo>
                  <a:lnTo>
                    <a:pt x="145" y="3798"/>
                  </a:lnTo>
                  <a:lnTo>
                    <a:pt x="168" y="3759"/>
                  </a:lnTo>
                  <a:lnTo>
                    <a:pt x="190" y="3719"/>
                  </a:lnTo>
                  <a:lnTo>
                    <a:pt x="213" y="3680"/>
                  </a:lnTo>
                  <a:lnTo>
                    <a:pt x="235" y="3641"/>
                  </a:lnTo>
                  <a:lnTo>
                    <a:pt x="255" y="3600"/>
                  </a:lnTo>
                  <a:lnTo>
                    <a:pt x="273" y="3560"/>
                  </a:lnTo>
                  <a:lnTo>
                    <a:pt x="282" y="3540"/>
                  </a:lnTo>
                  <a:lnTo>
                    <a:pt x="290" y="3519"/>
                  </a:lnTo>
                  <a:lnTo>
                    <a:pt x="298" y="3499"/>
                  </a:lnTo>
                  <a:lnTo>
                    <a:pt x="305" y="3478"/>
                  </a:lnTo>
                  <a:lnTo>
                    <a:pt x="323" y="3418"/>
                  </a:lnTo>
                  <a:lnTo>
                    <a:pt x="340" y="3359"/>
                  </a:lnTo>
                  <a:lnTo>
                    <a:pt x="357" y="3299"/>
                  </a:lnTo>
                  <a:lnTo>
                    <a:pt x="373" y="3238"/>
                  </a:lnTo>
                  <a:lnTo>
                    <a:pt x="388" y="3178"/>
                  </a:lnTo>
                  <a:lnTo>
                    <a:pt x="403" y="3117"/>
                  </a:lnTo>
                  <a:lnTo>
                    <a:pt x="418" y="3056"/>
                  </a:lnTo>
                  <a:lnTo>
                    <a:pt x="432" y="2996"/>
                  </a:lnTo>
                  <a:lnTo>
                    <a:pt x="446" y="2934"/>
                  </a:lnTo>
                  <a:lnTo>
                    <a:pt x="459" y="2873"/>
                  </a:lnTo>
                  <a:lnTo>
                    <a:pt x="472" y="2813"/>
                  </a:lnTo>
                  <a:lnTo>
                    <a:pt x="486" y="2751"/>
                  </a:lnTo>
                  <a:lnTo>
                    <a:pt x="500" y="2690"/>
                  </a:lnTo>
                  <a:lnTo>
                    <a:pt x="514" y="2630"/>
                  </a:lnTo>
                  <a:lnTo>
                    <a:pt x="527" y="2569"/>
                  </a:lnTo>
                  <a:lnTo>
                    <a:pt x="541" y="2508"/>
                  </a:lnTo>
                  <a:lnTo>
                    <a:pt x="555" y="2451"/>
                  </a:lnTo>
                  <a:lnTo>
                    <a:pt x="569" y="2395"/>
                  </a:lnTo>
                  <a:lnTo>
                    <a:pt x="582" y="2338"/>
                  </a:lnTo>
                  <a:lnTo>
                    <a:pt x="595" y="2282"/>
                  </a:lnTo>
                  <a:lnTo>
                    <a:pt x="609" y="2225"/>
                  </a:lnTo>
                  <a:lnTo>
                    <a:pt x="623" y="2169"/>
                  </a:lnTo>
                  <a:lnTo>
                    <a:pt x="638" y="2114"/>
                  </a:lnTo>
                  <a:lnTo>
                    <a:pt x="653" y="2057"/>
                  </a:lnTo>
                  <a:lnTo>
                    <a:pt x="668" y="2001"/>
                  </a:lnTo>
                  <a:lnTo>
                    <a:pt x="684" y="1946"/>
                  </a:lnTo>
                  <a:lnTo>
                    <a:pt x="701" y="1890"/>
                  </a:lnTo>
                  <a:lnTo>
                    <a:pt x="719" y="1835"/>
                  </a:lnTo>
                  <a:lnTo>
                    <a:pt x="737" y="1781"/>
                  </a:lnTo>
                  <a:lnTo>
                    <a:pt x="757" y="1725"/>
                  </a:lnTo>
                  <a:lnTo>
                    <a:pt x="777" y="1671"/>
                  </a:lnTo>
                  <a:lnTo>
                    <a:pt x="800" y="1617"/>
                  </a:lnTo>
                  <a:lnTo>
                    <a:pt x="825" y="1556"/>
                  </a:lnTo>
                  <a:lnTo>
                    <a:pt x="853" y="1494"/>
                  </a:lnTo>
                  <a:lnTo>
                    <a:pt x="880" y="1435"/>
                  </a:lnTo>
                  <a:lnTo>
                    <a:pt x="909" y="1375"/>
                  </a:lnTo>
                  <a:lnTo>
                    <a:pt x="939" y="1317"/>
                  </a:lnTo>
                  <a:lnTo>
                    <a:pt x="971" y="1258"/>
                  </a:lnTo>
                  <a:lnTo>
                    <a:pt x="1003" y="1202"/>
                  </a:lnTo>
                  <a:lnTo>
                    <a:pt x="1036" y="1145"/>
                  </a:lnTo>
                  <a:lnTo>
                    <a:pt x="1070" y="1090"/>
                  </a:lnTo>
                  <a:lnTo>
                    <a:pt x="1105" y="1036"/>
                  </a:lnTo>
                  <a:lnTo>
                    <a:pt x="1142" y="984"/>
                  </a:lnTo>
                  <a:lnTo>
                    <a:pt x="1179" y="932"/>
                  </a:lnTo>
                  <a:lnTo>
                    <a:pt x="1218" y="880"/>
                  </a:lnTo>
                  <a:lnTo>
                    <a:pt x="1259" y="832"/>
                  </a:lnTo>
                  <a:lnTo>
                    <a:pt x="1300" y="784"/>
                  </a:lnTo>
                  <a:lnTo>
                    <a:pt x="1343" y="737"/>
                  </a:lnTo>
                  <a:lnTo>
                    <a:pt x="1387" y="692"/>
                  </a:lnTo>
                  <a:lnTo>
                    <a:pt x="1433" y="649"/>
                  </a:lnTo>
                  <a:lnTo>
                    <a:pt x="1480" y="607"/>
                  </a:lnTo>
                  <a:lnTo>
                    <a:pt x="1529" y="567"/>
                  </a:lnTo>
                  <a:lnTo>
                    <a:pt x="1579" y="528"/>
                  </a:lnTo>
                  <a:lnTo>
                    <a:pt x="1631" y="491"/>
                  </a:lnTo>
                  <a:lnTo>
                    <a:pt x="1684" y="456"/>
                  </a:lnTo>
                  <a:lnTo>
                    <a:pt x="1738" y="423"/>
                  </a:lnTo>
                  <a:lnTo>
                    <a:pt x="1795" y="391"/>
                  </a:lnTo>
                  <a:lnTo>
                    <a:pt x="1853" y="362"/>
                  </a:lnTo>
                  <a:lnTo>
                    <a:pt x="1913" y="335"/>
                  </a:lnTo>
                  <a:lnTo>
                    <a:pt x="1974" y="309"/>
                  </a:lnTo>
                  <a:lnTo>
                    <a:pt x="2038" y="287"/>
                  </a:lnTo>
                  <a:lnTo>
                    <a:pt x="2103" y="265"/>
                  </a:lnTo>
                  <a:lnTo>
                    <a:pt x="2170" y="247"/>
                  </a:lnTo>
                  <a:lnTo>
                    <a:pt x="2239" y="231"/>
                  </a:lnTo>
                  <a:lnTo>
                    <a:pt x="2261" y="226"/>
                  </a:lnTo>
                  <a:lnTo>
                    <a:pt x="2285" y="223"/>
                  </a:lnTo>
                  <a:lnTo>
                    <a:pt x="2308" y="220"/>
                  </a:lnTo>
                  <a:lnTo>
                    <a:pt x="2331" y="217"/>
                  </a:lnTo>
                  <a:lnTo>
                    <a:pt x="2377" y="213"/>
                  </a:lnTo>
                  <a:lnTo>
                    <a:pt x="2424" y="210"/>
                  </a:lnTo>
                  <a:lnTo>
                    <a:pt x="2471" y="207"/>
                  </a:lnTo>
                  <a:lnTo>
                    <a:pt x="2516" y="204"/>
                  </a:lnTo>
                  <a:lnTo>
                    <a:pt x="2540" y="201"/>
                  </a:lnTo>
                  <a:lnTo>
                    <a:pt x="2562" y="198"/>
                  </a:lnTo>
                  <a:lnTo>
                    <a:pt x="2586" y="194"/>
                  </a:lnTo>
                  <a:lnTo>
                    <a:pt x="2608" y="191"/>
                  </a:lnTo>
                  <a:lnTo>
                    <a:pt x="2632" y="185"/>
                  </a:lnTo>
                  <a:lnTo>
                    <a:pt x="2657" y="178"/>
                  </a:lnTo>
                  <a:lnTo>
                    <a:pt x="2681" y="172"/>
                  </a:lnTo>
                  <a:lnTo>
                    <a:pt x="2706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0" name="Freeform 162"/>
            <p:cNvSpPr>
              <a:spLocks/>
            </p:cNvSpPr>
            <p:nvPr/>
          </p:nvSpPr>
          <p:spPr bwMode="auto">
            <a:xfrm>
              <a:off x="7831138" y="4597400"/>
              <a:ext cx="69850" cy="149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19" y="3"/>
                </a:cxn>
                <a:cxn ang="0">
                  <a:pos x="29" y="5"/>
                </a:cxn>
                <a:cxn ang="0">
                  <a:pos x="41" y="9"/>
                </a:cxn>
                <a:cxn ang="0">
                  <a:pos x="55" y="15"/>
                </a:cxn>
                <a:cxn ang="0">
                  <a:pos x="71" y="22"/>
                </a:cxn>
                <a:cxn ang="0">
                  <a:pos x="88" y="32"/>
                </a:cxn>
                <a:cxn ang="0">
                  <a:pos x="107" y="43"/>
                </a:cxn>
                <a:cxn ang="0">
                  <a:pos x="128" y="57"/>
                </a:cxn>
                <a:cxn ang="0">
                  <a:pos x="149" y="74"/>
                </a:cxn>
                <a:cxn ang="0">
                  <a:pos x="171" y="94"/>
                </a:cxn>
                <a:cxn ang="0">
                  <a:pos x="194" y="118"/>
                </a:cxn>
                <a:cxn ang="0">
                  <a:pos x="219" y="144"/>
                </a:cxn>
                <a:cxn ang="0">
                  <a:pos x="244" y="175"/>
                </a:cxn>
                <a:cxn ang="0">
                  <a:pos x="270" y="210"/>
                </a:cxn>
                <a:cxn ang="0">
                  <a:pos x="297" y="250"/>
                </a:cxn>
                <a:cxn ang="0">
                  <a:pos x="323" y="294"/>
                </a:cxn>
                <a:cxn ang="0">
                  <a:pos x="351" y="343"/>
                </a:cxn>
                <a:cxn ang="0">
                  <a:pos x="377" y="398"/>
                </a:cxn>
                <a:cxn ang="0">
                  <a:pos x="405" y="457"/>
                </a:cxn>
                <a:cxn ang="0">
                  <a:pos x="432" y="522"/>
                </a:cxn>
                <a:cxn ang="0">
                  <a:pos x="459" y="593"/>
                </a:cxn>
                <a:cxn ang="0">
                  <a:pos x="486" y="670"/>
                </a:cxn>
                <a:cxn ang="0">
                  <a:pos x="511" y="754"/>
                </a:cxn>
                <a:cxn ang="0">
                  <a:pos x="537" y="845"/>
                </a:cxn>
                <a:cxn ang="0">
                  <a:pos x="562" y="942"/>
                </a:cxn>
                <a:cxn ang="0">
                  <a:pos x="587" y="1047"/>
                </a:cxn>
                <a:cxn ang="0">
                  <a:pos x="609" y="1158"/>
                </a:cxn>
                <a:cxn ang="0">
                  <a:pos x="631" y="1279"/>
                </a:cxn>
                <a:cxn ang="0">
                  <a:pos x="653" y="1406"/>
                </a:cxn>
                <a:cxn ang="0">
                  <a:pos x="649" y="1396"/>
                </a:cxn>
                <a:cxn ang="0">
                  <a:pos x="641" y="1364"/>
                </a:cxn>
                <a:cxn ang="0">
                  <a:pos x="626" y="1314"/>
                </a:cxn>
                <a:cxn ang="0">
                  <a:pos x="606" y="1248"/>
                </a:cxn>
                <a:cxn ang="0">
                  <a:pos x="581" y="1168"/>
                </a:cxn>
                <a:cxn ang="0">
                  <a:pos x="551" y="1077"/>
                </a:cxn>
                <a:cxn ang="0">
                  <a:pos x="514" y="975"/>
                </a:cxn>
                <a:cxn ang="0">
                  <a:pos x="475" y="867"/>
                </a:cxn>
                <a:cxn ang="0">
                  <a:pos x="453" y="810"/>
                </a:cxn>
                <a:cxn ang="0">
                  <a:pos x="429" y="753"/>
                </a:cxn>
                <a:cxn ang="0">
                  <a:pos x="405" y="695"/>
                </a:cxn>
                <a:cxn ang="0">
                  <a:pos x="381" y="636"/>
                </a:cxn>
                <a:cxn ang="0">
                  <a:pos x="354" y="577"/>
                </a:cxn>
                <a:cxn ang="0">
                  <a:pos x="326" y="519"/>
                </a:cxn>
                <a:cxn ang="0">
                  <a:pos x="298" y="461"/>
                </a:cxn>
                <a:cxn ang="0">
                  <a:pos x="269" y="404"/>
                </a:cxn>
                <a:cxn ang="0">
                  <a:pos x="238" y="347"/>
                </a:cxn>
                <a:cxn ang="0">
                  <a:pos x="207" y="291"/>
                </a:cxn>
                <a:cxn ang="0">
                  <a:pos x="174" y="238"/>
                </a:cxn>
                <a:cxn ang="0">
                  <a:pos x="141" y="186"/>
                </a:cxn>
                <a:cxn ang="0">
                  <a:pos x="107" y="136"/>
                </a:cxn>
                <a:cxn ang="0">
                  <a:pos x="72" y="88"/>
                </a:cxn>
                <a:cxn ang="0">
                  <a:pos x="36" y="42"/>
                </a:cxn>
                <a:cxn ang="0">
                  <a:pos x="0" y="0"/>
                </a:cxn>
              </a:cxnLst>
              <a:rect l="0" t="0" r="r" b="b"/>
              <a:pathLst>
                <a:path w="653" h="1406">
                  <a:moveTo>
                    <a:pt x="0" y="0"/>
                  </a:moveTo>
                  <a:lnTo>
                    <a:pt x="4" y="1"/>
                  </a:lnTo>
                  <a:lnTo>
                    <a:pt x="19" y="3"/>
                  </a:lnTo>
                  <a:lnTo>
                    <a:pt x="29" y="5"/>
                  </a:lnTo>
                  <a:lnTo>
                    <a:pt x="41" y="9"/>
                  </a:lnTo>
                  <a:lnTo>
                    <a:pt x="55" y="15"/>
                  </a:lnTo>
                  <a:lnTo>
                    <a:pt x="71" y="22"/>
                  </a:lnTo>
                  <a:lnTo>
                    <a:pt x="88" y="32"/>
                  </a:lnTo>
                  <a:lnTo>
                    <a:pt x="107" y="43"/>
                  </a:lnTo>
                  <a:lnTo>
                    <a:pt x="128" y="57"/>
                  </a:lnTo>
                  <a:lnTo>
                    <a:pt x="149" y="74"/>
                  </a:lnTo>
                  <a:lnTo>
                    <a:pt x="171" y="94"/>
                  </a:lnTo>
                  <a:lnTo>
                    <a:pt x="194" y="118"/>
                  </a:lnTo>
                  <a:lnTo>
                    <a:pt x="219" y="144"/>
                  </a:lnTo>
                  <a:lnTo>
                    <a:pt x="244" y="175"/>
                  </a:lnTo>
                  <a:lnTo>
                    <a:pt x="270" y="210"/>
                  </a:lnTo>
                  <a:lnTo>
                    <a:pt x="297" y="250"/>
                  </a:lnTo>
                  <a:lnTo>
                    <a:pt x="323" y="294"/>
                  </a:lnTo>
                  <a:lnTo>
                    <a:pt x="351" y="343"/>
                  </a:lnTo>
                  <a:lnTo>
                    <a:pt x="377" y="398"/>
                  </a:lnTo>
                  <a:lnTo>
                    <a:pt x="405" y="457"/>
                  </a:lnTo>
                  <a:lnTo>
                    <a:pt x="432" y="522"/>
                  </a:lnTo>
                  <a:lnTo>
                    <a:pt x="459" y="593"/>
                  </a:lnTo>
                  <a:lnTo>
                    <a:pt x="486" y="670"/>
                  </a:lnTo>
                  <a:lnTo>
                    <a:pt x="511" y="754"/>
                  </a:lnTo>
                  <a:lnTo>
                    <a:pt x="537" y="845"/>
                  </a:lnTo>
                  <a:lnTo>
                    <a:pt x="562" y="942"/>
                  </a:lnTo>
                  <a:lnTo>
                    <a:pt x="587" y="1047"/>
                  </a:lnTo>
                  <a:lnTo>
                    <a:pt x="609" y="1158"/>
                  </a:lnTo>
                  <a:lnTo>
                    <a:pt x="631" y="1279"/>
                  </a:lnTo>
                  <a:lnTo>
                    <a:pt x="653" y="1406"/>
                  </a:lnTo>
                  <a:lnTo>
                    <a:pt x="649" y="1396"/>
                  </a:lnTo>
                  <a:lnTo>
                    <a:pt x="641" y="1364"/>
                  </a:lnTo>
                  <a:lnTo>
                    <a:pt x="626" y="1314"/>
                  </a:lnTo>
                  <a:lnTo>
                    <a:pt x="606" y="1248"/>
                  </a:lnTo>
                  <a:lnTo>
                    <a:pt x="581" y="1168"/>
                  </a:lnTo>
                  <a:lnTo>
                    <a:pt x="551" y="1077"/>
                  </a:lnTo>
                  <a:lnTo>
                    <a:pt x="514" y="975"/>
                  </a:lnTo>
                  <a:lnTo>
                    <a:pt x="475" y="867"/>
                  </a:lnTo>
                  <a:lnTo>
                    <a:pt x="453" y="810"/>
                  </a:lnTo>
                  <a:lnTo>
                    <a:pt x="429" y="753"/>
                  </a:lnTo>
                  <a:lnTo>
                    <a:pt x="405" y="695"/>
                  </a:lnTo>
                  <a:lnTo>
                    <a:pt x="381" y="636"/>
                  </a:lnTo>
                  <a:lnTo>
                    <a:pt x="354" y="577"/>
                  </a:lnTo>
                  <a:lnTo>
                    <a:pt x="326" y="519"/>
                  </a:lnTo>
                  <a:lnTo>
                    <a:pt x="298" y="461"/>
                  </a:lnTo>
                  <a:lnTo>
                    <a:pt x="269" y="404"/>
                  </a:lnTo>
                  <a:lnTo>
                    <a:pt x="238" y="347"/>
                  </a:lnTo>
                  <a:lnTo>
                    <a:pt x="207" y="291"/>
                  </a:lnTo>
                  <a:lnTo>
                    <a:pt x="174" y="238"/>
                  </a:lnTo>
                  <a:lnTo>
                    <a:pt x="141" y="186"/>
                  </a:lnTo>
                  <a:lnTo>
                    <a:pt x="107" y="136"/>
                  </a:lnTo>
                  <a:lnTo>
                    <a:pt x="72" y="88"/>
                  </a:lnTo>
                  <a:lnTo>
                    <a:pt x="36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E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1" name="Freeform 163"/>
            <p:cNvSpPr>
              <a:spLocks/>
            </p:cNvSpPr>
            <p:nvPr/>
          </p:nvSpPr>
          <p:spPr bwMode="auto">
            <a:xfrm>
              <a:off x="7812088" y="4583113"/>
              <a:ext cx="42863" cy="33338"/>
            </a:xfrm>
            <a:custGeom>
              <a:avLst/>
              <a:gdLst/>
              <a:ahLst/>
              <a:cxnLst>
                <a:cxn ang="0">
                  <a:pos x="150" y="272"/>
                </a:cxn>
                <a:cxn ang="0">
                  <a:pos x="165" y="279"/>
                </a:cxn>
                <a:cxn ang="0">
                  <a:pos x="188" y="285"/>
                </a:cxn>
                <a:cxn ang="0">
                  <a:pos x="238" y="290"/>
                </a:cxn>
                <a:cxn ang="0">
                  <a:pos x="289" y="288"/>
                </a:cxn>
                <a:cxn ang="0">
                  <a:pos x="323" y="290"/>
                </a:cxn>
                <a:cxn ang="0">
                  <a:pos x="355" y="296"/>
                </a:cxn>
                <a:cxn ang="0">
                  <a:pos x="380" y="307"/>
                </a:cxn>
                <a:cxn ang="0">
                  <a:pos x="395" y="316"/>
                </a:cxn>
                <a:cxn ang="0">
                  <a:pos x="399" y="305"/>
                </a:cxn>
                <a:cxn ang="0">
                  <a:pos x="390" y="275"/>
                </a:cxn>
                <a:cxn ang="0">
                  <a:pos x="378" y="244"/>
                </a:cxn>
                <a:cxn ang="0">
                  <a:pos x="362" y="214"/>
                </a:cxn>
                <a:cxn ang="0">
                  <a:pos x="342" y="186"/>
                </a:cxn>
                <a:cxn ang="0">
                  <a:pos x="320" y="160"/>
                </a:cxn>
                <a:cxn ang="0">
                  <a:pos x="295" y="134"/>
                </a:cxn>
                <a:cxn ang="0">
                  <a:pos x="267" y="111"/>
                </a:cxn>
                <a:cxn ang="0">
                  <a:pos x="238" y="89"/>
                </a:cxn>
                <a:cxn ang="0">
                  <a:pos x="207" y="69"/>
                </a:cxn>
                <a:cxn ang="0">
                  <a:pos x="176" y="52"/>
                </a:cxn>
                <a:cxn ang="0">
                  <a:pos x="144" y="37"/>
                </a:cxn>
                <a:cxn ang="0">
                  <a:pos x="112" y="25"/>
                </a:cxn>
                <a:cxn ang="0">
                  <a:pos x="79" y="14"/>
                </a:cxn>
                <a:cxn ang="0">
                  <a:pos x="47" y="6"/>
                </a:cxn>
                <a:cxn ang="0">
                  <a:pos x="16" y="1"/>
                </a:cxn>
                <a:cxn ang="0">
                  <a:pos x="3" y="3"/>
                </a:cxn>
                <a:cxn ang="0">
                  <a:pos x="13" y="22"/>
                </a:cxn>
                <a:cxn ang="0">
                  <a:pos x="37" y="77"/>
                </a:cxn>
                <a:cxn ang="0">
                  <a:pos x="68" y="147"/>
                </a:cxn>
                <a:cxn ang="0">
                  <a:pos x="91" y="193"/>
                </a:cxn>
                <a:cxn ang="0">
                  <a:pos x="113" y="232"/>
                </a:cxn>
                <a:cxn ang="0">
                  <a:pos x="128" y="254"/>
                </a:cxn>
                <a:cxn ang="0">
                  <a:pos x="138" y="264"/>
                </a:cxn>
              </a:cxnLst>
              <a:rect l="0" t="0" r="r" b="b"/>
              <a:pathLst>
                <a:path w="402" h="323">
                  <a:moveTo>
                    <a:pt x="143" y="268"/>
                  </a:moveTo>
                  <a:lnTo>
                    <a:pt x="150" y="272"/>
                  </a:lnTo>
                  <a:lnTo>
                    <a:pt x="157" y="276"/>
                  </a:lnTo>
                  <a:lnTo>
                    <a:pt x="165" y="279"/>
                  </a:lnTo>
                  <a:lnTo>
                    <a:pt x="172" y="282"/>
                  </a:lnTo>
                  <a:lnTo>
                    <a:pt x="188" y="285"/>
                  </a:lnTo>
                  <a:lnTo>
                    <a:pt x="204" y="287"/>
                  </a:lnTo>
                  <a:lnTo>
                    <a:pt x="238" y="290"/>
                  </a:lnTo>
                  <a:lnTo>
                    <a:pt x="272" y="288"/>
                  </a:lnTo>
                  <a:lnTo>
                    <a:pt x="289" y="288"/>
                  </a:lnTo>
                  <a:lnTo>
                    <a:pt x="306" y="288"/>
                  </a:lnTo>
                  <a:lnTo>
                    <a:pt x="323" y="290"/>
                  </a:lnTo>
                  <a:lnTo>
                    <a:pt x="339" y="293"/>
                  </a:lnTo>
                  <a:lnTo>
                    <a:pt x="355" y="296"/>
                  </a:lnTo>
                  <a:lnTo>
                    <a:pt x="371" y="302"/>
                  </a:lnTo>
                  <a:lnTo>
                    <a:pt x="380" y="307"/>
                  </a:lnTo>
                  <a:lnTo>
                    <a:pt x="387" y="311"/>
                  </a:lnTo>
                  <a:lnTo>
                    <a:pt x="395" y="316"/>
                  </a:lnTo>
                  <a:lnTo>
                    <a:pt x="402" y="323"/>
                  </a:lnTo>
                  <a:lnTo>
                    <a:pt x="399" y="305"/>
                  </a:lnTo>
                  <a:lnTo>
                    <a:pt x="396" y="290"/>
                  </a:lnTo>
                  <a:lnTo>
                    <a:pt x="390" y="275"/>
                  </a:lnTo>
                  <a:lnTo>
                    <a:pt x="385" y="259"/>
                  </a:lnTo>
                  <a:lnTo>
                    <a:pt x="378" y="244"/>
                  </a:lnTo>
                  <a:lnTo>
                    <a:pt x="370" y="229"/>
                  </a:lnTo>
                  <a:lnTo>
                    <a:pt x="362" y="214"/>
                  </a:lnTo>
                  <a:lnTo>
                    <a:pt x="352" y="200"/>
                  </a:lnTo>
                  <a:lnTo>
                    <a:pt x="342" y="186"/>
                  </a:lnTo>
                  <a:lnTo>
                    <a:pt x="331" y="172"/>
                  </a:lnTo>
                  <a:lnTo>
                    <a:pt x="320" y="160"/>
                  </a:lnTo>
                  <a:lnTo>
                    <a:pt x="307" y="147"/>
                  </a:lnTo>
                  <a:lnTo>
                    <a:pt x="295" y="134"/>
                  </a:lnTo>
                  <a:lnTo>
                    <a:pt x="281" y="122"/>
                  </a:lnTo>
                  <a:lnTo>
                    <a:pt x="267" y="111"/>
                  </a:lnTo>
                  <a:lnTo>
                    <a:pt x="253" y="100"/>
                  </a:lnTo>
                  <a:lnTo>
                    <a:pt x="238" y="89"/>
                  </a:lnTo>
                  <a:lnTo>
                    <a:pt x="223" y="79"/>
                  </a:lnTo>
                  <a:lnTo>
                    <a:pt x="207" y="69"/>
                  </a:lnTo>
                  <a:lnTo>
                    <a:pt x="192" y="61"/>
                  </a:lnTo>
                  <a:lnTo>
                    <a:pt x="176" y="52"/>
                  </a:lnTo>
                  <a:lnTo>
                    <a:pt x="160" y="45"/>
                  </a:lnTo>
                  <a:lnTo>
                    <a:pt x="144" y="37"/>
                  </a:lnTo>
                  <a:lnTo>
                    <a:pt x="128" y="30"/>
                  </a:lnTo>
                  <a:lnTo>
                    <a:pt x="112" y="25"/>
                  </a:lnTo>
                  <a:lnTo>
                    <a:pt x="95" y="18"/>
                  </a:lnTo>
                  <a:lnTo>
                    <a:pt x="79" y="14"/>
                  </a:lnTo>
                  <a:lnTo>
                    <a:pt x="63" y="10"/>
                  </a:lnTo>
                  <a:lnTo>
                    <a:pt x="47" y="6"/>
                  </a:lnTo>
                  <a:lnTo>
                    <a:pt x="31" y="3"/>
                  </a:lnTo>
                  <a:lnTo>
                    <a:pt x="16" y="1"/>
                  </a:lnTo>
                  <a:lnTo>
                    <a:pt x="0" y="0"/>
                  </a:lnTo>
                  <a:lnTo>
                    <a:pt x="3" y="3"/>
                  </a:lnTo>
                  <a:lnTo>
                    <a:pt x="8" y="11"/>
                  </a:lnTo>
                  <a:lnTo>
                    <a:pt x="13" y="22"/>
                  </a:lnTo>
                  <a:lnTo>
                    <a:pt x="20" y="37"/>
                  </a:lnTo>
                  <a:lnTo>
                    <a:pt x="37" y="77"/>
                  </a:lnTo>
                  <a:lnTo>
                    <a:pt x="58" y="122"/>
                  </a:lnTo>
                  <a:lnTo>
                    <a:pt x="68" y="147"/>
                  </a:lnTo>
                  <a:lnTo>
                    <a:pt x="79" y="170"/>
                  </a:lnTo>
                  <a:lnTo>
                    <a:pt x="91" y="193"/>
                  </a:lnTo>
                  <a:lnTo>
                    <a:pt x="101" y="213"/>
                  </a:lnTo>
                  <a:lnTo>
                    <a:pt x="113" y="232"/>
                  </a:lnTo>
                  <a:lnTo>
                    <a:pt x="123" y="248"/>
                  </a:lnTo>
                  <a:lnTo>
                    <a:pt x="128" y="254"/>
                  </a:lnTo>
                  <a:lnTo>
                    <a:pt x="133" y="260"/>
                  </a:lnTo>
                  <a:lnTo>
                    <a:pt x="138" y="264"/>
                  </a:lnTo>
                  <a:lnTo>
                    <a:pt x="143" y="268"/>
                  </a:lnTo>
                  <a:close/>
                </a:path>
              </a:pathLst>
            </a:custGeom>
            <a:solidFill>
              <a:srgbClr val="A5A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2" name="Freeform 164"/>
            <p:cNvSpPr>
              <a:spLocks/>
            </p:cNvSpPr>
            <p:nvPr/>
          </p:nvSpPr>
          <p:spPr bwMode="auto">
            <a:xfrm>
              <a:off x="7629525" y="5405438"/>
              <a:ext cx="360363" cy="122238"/>
            </a:xfrm>
            <a:custGeom>
              <a:avLst/>
              <a:gdLst/>
              <a:ahLst/>
              <a:cxnLst>
                <a:cxn ang="0">
                  <a:pos x="3404" y="638"/>
                </a:cxn>
                <a:cxn ang="0">
                  <a:pos x="3359" y="723"/>
                </a:cxn>
                <a:cxn ang="0">
                  <a:pos x="3278" y="804"/>
                </a:cxn>
                <a:cxn ang="0">
                  <a:pos x="3166" y="879"/>
                </a:cxn>
                <a:cxn ang="0">
                  <a:pos x="3023" y="947"/>
                </a:cxn>
                <a:cxn ang="0">
                  <a:pos x="2853" y="1007"/>
                </a:cxn>
                <a:cxn ang="0">
                  <a:pos x="2661" y="1060"/>
                </a:cxn>
                <a:cxn ang="0">
                  <a:pos x="2446" y="1101"/>
                </a:cxn>
                <a:cxn ang="0">
                  <a:pos x="2213" y="1132"/>
                </a:cxn>
                <a:cxn ang="0">
                  <a:pos x="1966" y="1151"/>
                </a:cxn>
                <a:cxn ang="0">
                  <a:pos x="1706" y="1159"/>
                </a:cxn>
                <a:cxn ang="0">
                  <a:pos x="1445" y="1151"/>
                </a:cxn>
                <a:cxn ang="0">
                  <a:pos x="1199" y="1132"/>
                </a:cxn>
                <a:cxn ang="0">
                  <a:pos x="966" y="1101"/>
                </a:cxn>
                <a:cxn ang="0">
                  <a:pos x="751" y="1060"/>
                </a:cxn>
                <a:cxn ang="0">
                  <a:pos x="558" y="1007"/>
                </a:cxn>
                <a:cxn ang="0">
                  <a:pos x="389" y="947"/>
                </a:cxn>
                <a:cxn ang="0">
                  <a:pos x="246" y="879"/>
                </a:cxn>
                <a:cxn ang="0">
                  <a:pos x="134" y="804"/>
                </a:cxn>
                <a:cxn ang="0">
                  <a:pos x="53" y="723"/>
                </a:cxn>
                <a:cxn ang="0">
                  <a:pos x="8" y="638"/>
                </a:cxn>
                <a:cxn ang="0">
                  <a:pos x="2" y="549"/>
                </a:cxn>
                <a:cxn ang="0">
                  <a:pos x="34" y="462"/>
                </a:cxn>
                <a:cxn ang="0">
                  <a:pos x="103" y="380"/>
                </a:cxn>
                <a:cxn ang="0">
                  <a:pos x="205" y="303"/>
                </a:cxn>
                <a:cxn ang="0">
                  <a:pos x="338" y="232"/>
                </a:cxn>
                <a:cxn ang="0">
                  <a:pos x="499" y="169"/>
                </a:cxn>
                <a:cxn ang="0">
                  <a:pos x="684" y="115"/>
                </a:cxn>
                <a:cxn ang="0">
                  <a:pos x="893" y="69"/>
                </a:cxn>
                <a:cxn ang="0">
                  <a:pos x="1119" y="35"/>
                </a:cxn>
                <a:cxn ang="0">
                  <a:pos x="1361" y="12"/>
                </a:cxn>
                <a:cxn ang="0">
                  <a:pos x="1618" y="0"/>
                </a:cxn>
                <a:cxn ang="0">
                  <a:pos x="1880" y="2"/>
                </a:cxn>
                <a:cxn ang="0">
                  <a:pos x="2132" y="18"/>
                </a:cxn>
                <a:cxn ang="0">
                  <a:pos x="2370" y="45"/>
                </a:cxn>
                <a:cxn ang="0">
                  <a:pos x="2590" y="83"/>
                </a:cxn>
                <a:cxn ang="0">
                  <a:pos x="2791" y="132"/>
                </a:cxn>
                <a:cxn ang="0">
                  <a:pos x="2969" y="189"/>
                </a:cxn>
                <a:cxn ang="0">
                  <a:pos x="3121" y="255"/>
                </a:cxn>
                <a:cxn ang="0">
                  <a:pos x="3244" y="328"/>
                </a:cxn>
                <a:cxn ang="0">
                  <a:pos x="3336" y="406"/>
                </a:cxn>
                <a:cxn ang="0">
                  <a:pos x="3393" y="490"/>
                </a:cxn>
                <a:cxn ang="0">
                  <a:pos x="3413" y="579"/>
                </a:cxn>
              </a:cxnLst>
              <a:rect l="0" t="0" r="r" b="b"/>
              <a:pathLst>
                <a:path w="3413" h="1159">
                  <a:moveTo>
                    <a:pt x="3413" y="579"/>
                  </a:moveTo>
                  <a:lnTo>
                    <a:pt x="3410" y="608"/>
                  </a:lnTo>
                  <a:lnTo>
                    <a:pt x="3404" y="638"/>
                  </a:lnTo>
                  <a:lnTo>
                    <a:pt x="3393" y="667"/>
                  </a:lnTo>
                  <a:lnTo>
                    <a:pt x="3378" y="696"/>
                  </a:lnTo>
                  <a:lnTo>
                    <a:pt x="3359" y="723"/>
                  </a:lnTo>
                  <a:lnTo>
                    <a:pt x="3336" y="751"/>
                  </a:lnTo>
                  <a:lnTo>
                    <a:pt x="3309" y="778"/>
                  </a:lnTo>
                  <a:lnTo>
                    <a:pt x="3278" y="804"/>
                  </a:lnTo>
                  <a:lnTo>
                    <a:pt x="3244" y="830"/>
                  </a:lnTo>
                  <a:lnTo>
                    <a:pt x="3207" y="855"/>
                  </a:lnTo>
                  <a:lnTo>
                    <a:pt x="3166" y="879"/>
                  </a:lnTo>
                  <a:lnTo>
                    <a:pt x="3121" y="902"/>
                  </a:lnTo>
                  <a:lnTo>
                    <a:pt x="3074" y="926"/>
                  </a:lnTo>
                  <a:lnTo>
                    <a:pt x="3023" y="947"/>
                  </a:lnTo>
                  <a:lnTo>
                    <a:pt x="2969" y="968"/>
                  </a:lnTo>
                  <a:lnTo>
                    <a:pt x="2912" y="988"/>
                  </a:lnTo>
                  <a:lnTo>
                    <a:pt x="2853" y="1007"/>
                  </a:lnTo>
                  <a:lnTo>
                    <a:pt x="2791" y="1026"/>
                  </a:lnTo>
                  <a:lnTo>
                    <a:pt x="2728" y="1043"/>
                  </a:lnTo>
                  <a:lnTo>
                    <a:pt x="2661" y="1060"/>
                  </a:lnTo>
                  <a:lnTo>
                    <a:pt x="2590" y="1075"/>
                  </a:lnTo>
                  <a:lnTo>
                    <a:pt x="2519" y="1088"/>
                  </a:lnTo>
                  <a:lnTo>
                    <a:pt x="2446" y="1101"/>
                  </a:lnTo>
                  <a:lnTo>
                    <a:pt x="2370" y="1113"/>
                  </a:lnTo>
                  <a:lnTo>
                    <a:pt x="2293" y="1123"/>
                  </a:lnTo>
                  <a:lnTo>
                    <a:pt x="2213" y="1132"/>
                  </a:lnTo>
                  <a:lnTo>
                    <a:pt x="2132" y="1139"/>
                  </a:lnTo>
                  <a:lnTo>
                    <a:pt x="2050" y="1146"/>
                  </a:lnTo>
                  <a:lnTo>
                    <a:pt x="1966" y="1151"/>
                  </a:lnTo>
                  <a:lnTo>
                    <a:pt x="1880" y="1155"/>
                  </a:lnTo>
                  <a:lnTo>
                    <a:pt x="1794" y="1158"/>
                  </a:lnTo>
                  <a:lnTo>
                    <a:pt x="1706" y="1159"/>
                  </a:lnTo>
                  <a:lnTo>
                    <a:pt x="1618" y="1158"/>
                  </a:lnTo>
                  <a:lnTo>
                    <a:pt x="1532" y="1155"/>
                  </a:lnTo>
                  <a:lnTo>
                    <a:pt x="1445" y="1151"/>
                  </a:lnTo>
                  <a:lnTo>
                    <a:pt x="1361" y="1146"/>
                  </a:lnTo>
                  <a:lnTo>
                    <a:pt x="1280" y="1139"/>
                  </a:lnTo>
                  <a:lnTo>
                    <a:pt x="1199" y="1132"/>
                  </a:lnTo>
                  <a:lnTo>
                    <a:pt x="1119" y="1123"/>
                  </a:lnTo>
                  <a:lnTo>
                    <a:pt x="1041" y="1113"/>
                  </a:lnTo>
                  <a:lnTo>
                    <a:pt x="966" y="1101"/>
                  </a:lnTo>
                  <a:lnTo>
                    <a:pt x="893" y="1088"/>
                  </a:lnTo>
                  <a:lnTo>
                    <a:pt x="820" y="1075"/>
                  </a:lnTo>
                  <a:lnTo>
                    <a:pt x="751" y="1060"/>
                  </a:lnTo>
                  <a:lnTo>
                    <a:pt x="684" y="1043"/>
                  </a:lnTo>
                  <a:lnTo>
                    <a:pt x="620" y="1026"/>
                  </a:lnTo>
                  <a:lnTo>
                    <a:pt x="558" y="1007"/>
                  </a:lnTo>
                  <a:lnTo>
                    <a:pt x="499" y="988"/>
                  </a:lnTo>
                  <a:lnTo>
                    <a:pt x="443" y="968"/>
                  </a:lnTo>
                  <a:lnTo>
                    <a:pt x="389" y="947"/>
                  </a:lnTo>
                  <a:lnTo>
                    <a:pt x="338" y="926"/>
                  </a:lnTo>
                  <a:lnTo>
                    <a:pt x="291" y="902"/>
                  </a:lnTo>
                  <a:lnTo>
                    <a:pt x="246" y="879"/>
                  </a:lnTo>
                  <a:lnTo>
                    <a:pt x="205" y="855"/>
                  </a:lnTo>
                  <a:lnTo>
                    <a:pt x="168" y="830"/>
                  </a:lnTo>
                  <a:lnTo>
                    <a:pt x="134" y="804"/>
                  </a:lnTo>
                  <a:lnTo>
                    <a:pt x="103" y="778"/>
                  </a:lnTo>
                  <a:lnTo>
                    <a:pt x="76" y="751"/>
                  </a:lnTo>
                  <a:lnTo>
                    <a:pt x="53" y="723"/>
                  </a:lnTo>
                  <a:lnTo>
                    <a:pt x="34" y="696"/>
                  </a:lnTo>
                  <a:lnTo>
                    <a:pt x="19" y="667"/>
                  </a:lnTo>
                  <a:lnTo>
                    <a:pt x="8" y="638"/>
                  </a:lnTo>
                  <a:lnTo>
                    <a:pt x="2" y="608"/>
                  </a:lnTo>
                  <a:lnTo>
                    <a:pt x="0" y="579"/>
                  </a:lnTo>
                  <a:lnTo>
                    <a:pt x="2" y="549"/>
                  </a:lnTo>
                  <a:lnTo>
                    <a:pt x="8" y="519"/>
                  </a:lnTo>
                  <a:lnTo>
                    <a:pt x="19" y="490"/>
                  </a:lnTo>
                  <a:lnTo>
                    <a:pt x="34" y="462"/>
                  </a:lnTo>
                  <a:lnTo>
                    <a:pt x="53" y="434"/>
                  </a:lnTo>
                  <a:lnTo>
                    <a:pt x="76" y="406"/>
                  </a:lnTo>
                  <a:lnTo>
                    <a:pt x="103" y="380"/>
                  </a:lnTo>
                  <a:lnTo>
                    <a:pt x="134" y="353"/>
                  </a:lnTo>
                  <a:lnTo>
                    <a:pt x="168" y="328"/>
                  </a:lnTo>
                  <a:lnTo>
                    <a:pt x="205" y="303"/>
                  </a:lnTo>
                  <a:lnTo>
                    <a:pt x="246" y="279"/>
                  </a:lnTo>
                  <a:lnTo>
                    <a:pt x="291" y="255"/>
                  </a:lnTo>
                  <a:lnTo>
                    <a:pt x="338" y="232"/>
                  </a:lnTo>
                  <a:lnTo>
                    <a:pt x="389" y="210"/>
                  </a:lnTo>
                  <a:lnTo>
                    <a:pt x="443" y="189"/>
                  </a:lnTo>
                  <a:lnTo>
                    <a:pt x="499" y="169"/>
                  </a:lnTo>
                  <a:lnTo>
                    <a:pt x="558" y="150"/>
                  </a:lnTo>
                  <a:lnTo>
                    <a:pt x="620" y="132"/>
                  </a:lnTo>
                  <a:lnTo>
                    <a:pt x="684" y="115"/>
                  </a:lnTo>
                  <a:lnTo>
                    <a:pt x="751" y="99"/>
                  </a:lnTo>
                  <a:lnTo>
                    <a:pt x="820" y="83"/>
                  </a:lnTo>
                  <a:lnTo>
                    <a:pt x="893" y="69"/>
                  </a:lnTo>
                  <a:lnTo>
                    <a:pt x="966" y="56"/>
                  </a:lnTo>
                  <a:lnTo>
                    <a:pt x="1041" y="45"/>
                  </a:lnTo>
                  <a:lnTo>
                    <a:pt x="1119" y="35"/>
                  </a:lnTo>
                  <a:lnTo>
                    <a:pt x="1199" y="25"/>
                  </a:lnTo>
                  <a:lnTo>
                    <a:pt x="1280" y="18"/>
                  </a:lnTo>
                  <a:lnTo>
                    <a:pt x="1361" y="12"/>
                  </a:lnTo>
                  <a:lnTo>
                    <a:pt x="1445" y="6"/>
                  </a:lnTo>
                  <a:lnTo>
                    <a:pt x="1532" y="2"/>
                  </a:lnTo>
                  <a:lnTo>
                    <a:pt x="1618" y="0"/>
                  </a:lnTo>
                  <a:lnTo>
                    <a:pt x="1706" y="0"/>
                  </a:lnTo>
                  <a:lnTo>
                    <a:pt x="1794" y="0"/>
                  </a:lnTo>
                  <a:lnTo>
                    <a:pt x="1880" y="2"/>
                  </a:lnTo>
                  <a:lnTo>
                    <a:pt x="1966" y="6"/>
                  </a:lnTo>
                  <a:lnTo>
                    <a:pt x="2050" y="12"/>
                  </a:lnTo>
                  <a:lnTo>
                    <a:pt x="2132" y="18"/>
                  </a:lnTo>
                  <a:lnTo>
                    <a:pt x="2213" y="25"/>
                  </a:lnTo>
                  <a:lnTo>
                    <a:pt x="2293" y="35"/>
                  </a:lnTo>
                  <a:lnTo>
                    <a:pt x="2370" y="45"/>
                  </a:lnTo>
                  <a:lnTo>
                    <a:pt x="2446" y="56"/>
                  </a:lnTo>
                  <a:lnTo>
                    <a:pt x="2519" y="69"/>
                  </a:lnTo>
                  <a:lnTo>
                    <a:pt x="2590" y="83"/>
                  </a:lnTo>
                  <a:lnTo>
                    <a:pt x="2661" y="99"/>
                  </a:lnTo>
                  <a:lnTo>
                    <a:pt x="2728" y="115"/>
                  </a:lnTo>
                  <a:lnTo>
                    <a:pt x="2791" y="132"/>
                  </a:lnTo>
                  <a:lnTo>
                    <a:pt x="2853" y="150"/>
                  </a:lnTo>
                  <a:lnTo>
                    <a:pt x="2912" y="169"/>
                  </a:lnTo>
                  <a:lnTo>
                    <a:pt x="2969" y="189"/>
                  </a:lnTo>
                  <a:lnTo>
                    <a:pt x="3023" y="210"/>
                  </a:lnTo>
                  <a:lnTo>
                    <a:pt x="3074" y="232"/>
                  </a:lnTo>
                  <a:lnTo>
                    <a:pt x="3121" y="255"/>
                  </a:lnTo>
                  <a:lnTo>
                    <a:pt x="3166" y="279"/>
                  </a:lnTo>
                  <a:lnTo>
                    <a:pt x="3207" y="303"/>
                  </a:lnTo>
                  <a:lnTo>
                    <a:pt x="3244" y="328"/>
                  </a:lnTo>
                  <a:lnTo>
                    <a:pt x="3278" y="353"/>
                  </a:lnTo>
                  <a:lnTo>
                    <a:pt x="3309" y="380"/>
                  </a:lnTo>
                  <a:lnTo>
                    <a:pt x="3336" y="406"/>
                  </a:lnTo>
                  <a:lnTo>
                    <a:pt x="3359" y="434"/>
                  </a:lnTo>
                  <a:lnTo>
                    <a:pt x="3378" y="462"/>
                  </a:lnTo>
                  <a:lnTo>
                    <a:pt x="3393" y="490"/>
                  </a:lnTo>
                  <a:lnTo>
                    <a:pt x="3404" y="519"/>
                  </a:lnTo>
                  <a:lnTo>
                    <a:pt x="3410" y="549"/>
                  </a:lnTo>
                  <a:lnTo>
                    <a:pt x="3413" y="5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3" name="Freeform 165"/>
            <p:cNvSpPr>
              <a:spLocks/>
            </p:cNvSpPr>
            <p:nvPr/>
          </p:nvSpPr>
          <p:spPr bwMode="auto">
            <a:xfrm>
              <a:off x="7575550" y="5491163"/>
              <a:ext cx="157163" cy="698500"/>
            </a:xfrm>
            <a:custGeom>
              <a:avLst/>
              <a:gdLst/>
              <a:ahLst/>
              <a:cxnLst>
                <a:cxn ang="0">
                  <a:pos x="525" y="1437"/>
                </a:cxn>
                <a:cxn ang="0">
                  <a:pos x="532" y="1585"/>
                </a:cxn>
                <a:cxn ang="0">
                  <a:pos x="555" y="1731"/>
                </a:cxn>
                <a:cxn ang="0">
                  <a:pos x="592" y="1877"/>
                </a:cxn>
                <a:cxn ang="0">
                  <a:pos x="644" y="2022"/>
                </a:cxn>
                <a:cxn ang="0">
                  <a:pos x="710" y="2164"/>
                </a:cxn>
                <a:cxn ang="0">
                  <a:pos x="791" y="2307"/>
                </a:cxn>
                <a:cxn ang="0">
                  <a:pos x="886" y="2447"/>
                </a:cxn>
                <a:cxn ang="0">
                  <a:pos x="997" y="2587"/>
                </a:cxn>
                <a:cxn ang="0">
                  <a:pos x="1121" y="2725"/>
                </a:cxn>
                <a:cxn ang="0">
                  <a:pos x="1260" y="2861"/>
                </a:cxn>
                <a:cxn ang="0">
                  <a:pos x="1353" y="3028"/>
                </a:cxn>
                <a:cxn ang="0">
                  <a:pos x="1320" y="3329"/>
                </a:cxn>
                <a:cxn ang="0">
                  <a:pos x="1276" y="3656"/>
                </a:cxn>
                <a:cxn ang="0">
                  <a:pos x="1209" y="4044"/>
                </a:cxn>
                <a:cxn ang="0">
                  <a:pos x="1118" y="4472"/>
                </a:cxn>
                <a:cxn ang="0">
                  <a:pos x="1000" y="4914"/>
                </a:cxn>
                <a:cxn ang="0">
                  <a:pos x="852" y="5348"/>
                </a:cxn>
                <a:cxn ang="0">
                  <a:pos x="671" y="5751"/>
                </a:cxn>
                <a:cxn ang="0">
                  <a:pos x="453" y="6101"/>
                </a:cxn>
                <a:cxn ang="0">
                  <a:pos x="195" y="6374"/>
                </a:cxn>
                <a:cxn ang="0">
                  <a:pos x="53" y="6607"/>
                </a:cxn>
                <a:cxn ang="0">
                  <a:pos x="366" y="6380"/>
                </a:cxn>
                <a:cxn ang="0">
                  <a:pos x="630" y="6054"/>
                </a:cxn>
                <a:cxn ang="0">
                  <a:pos x="851" y="5657"/>
                </a:cxn>
                <a:cxn ang="0">
                  <a:pos x="1031" y="5213"/>
                </a:cxn>
                <a:cxn ang="0">
                  <a:pos x="1175" y="4747"/>
                </a:cxn>
                <a:cxn ang="0">
                  <a:pos x="1285" y="4285"/>
                </a:cxn>
                <a:cxn ang="0">
                  <a:pos x="1367" y="3852"/>
                </a:cxn>
                <a:cxn ang="0">
                  <a:pos x="1423" y="3475"/>
                </a:cxn>
                <a:cxn ang="0">
                  <a:pos x="1458" y="3178"/>
                </a:cxn>
                <a:cxn ang="0">
                  <a:pos x="1481" y="2932"/>
                </a:cxn>
                <a:cxn ang="0">
                  <a:pos x="1408" y="2840"/>
                </a:cxn>
                <a:cxn ang="0">
                  <a:pos x="1266" y="2707"/>
                </a:cxn>
                <a:cxn ang="0">
                  <a:pos x="1138" y="2572"/>
                </a:cxn>
                <a:cxn ang="0">
                  <a:pos x="1025" y="2437"/>
                </a:cxn>
                <a:cxn ang="0">
                  <a:pos x="926" y="2299"/>
                </a:cxn>
                <a:cxn ang="0">
                  <a:pos x="842" y="2162"/>
                </a:cxn>
                <a:cxn ang="0">
                  <a:pos x="773" y="2024"/>
                </a:cxn>
                <a:cxn ang="0">
                  <a:pos x="719" y="1883"/>
                </a:cxn>
                <a:cxn ang="0">
                  <a:pos x="679" y="1743"/>
                </a:cxn>
                <a:cxn ang="0">
                  <a:pos x="654" y="1601"/>
                </a:cxn>
                <a:cxn ang="0">
                  <a:pos x="644" y="1460"/>
                </a:cxn>
                <a:cxn ang="0">
                  <a:pos x="655" y="1270"/>
                </a:cxn>
                <a:cxn ang="0">
                  <a:pos x="694" y="1069"/>
                </a:cxn>
                <a:cxn ang="0">
                  <a:pos x="758" y="882"/>
                </a:cxn>
                <a:cxn ang="0">
                  <a:pos x="839" y="712"/>
                </a:cxn>
                <a:cxn ang="0">
                  <a:pos x="930" y="557"/>
                </a:cxn>
                <a:cxn ang="0">
                  <a:pos x="1027" y="423"/>
                </a:cxn>
                <a:cxn ang="0">
                  <a:pos x="1120" y="311"/>
                </a:cxn>
                <a:cxn ang="0">
                  <a:pos x="1204" y="219"/>
                </a:cxn>
                <a:cxn ang="0">
                  <a:pos x="1309" y="120"/>
                </a:cxn>
                <a:cxn ang="0">
                  <a:pos x="1266" y="0"/>
                </a:cxn>
                <a:cxn ang="0">
                  <a:pos x="1187" y="68"/>
                </a:cxn>
                <a:cxn ang="0">
                  <a:pos x="1084" y="171"/>
                </a:cxn>
                <a:cxn ang="0">
                  <a:pos x="991" y="276"/>
                </a:cxn>
                <a:cxn ang="0">
                  <a:pos x="891" y="403"/>
                </a:cxn>
                <a:cxn ang="0">
                  <a:pos x="791" y="552"/>
                </a:cxn>
                <a:cxn ang="0">
                  <a:pos x="698" y="721"/>
                </a:cxn>
                <a:cxn ang="0">
                  <a:pos x="619" y="907"/>
                </a:cxn>
                <a:cxn ang="0">
                  <a:pos x="560" y="1112"/>
                </a:cxn>
                <a:cxn ang="0">
                  <a:pos x="529" y="1332"/>
                </a:cxn>
              </a:cxnLst>
              <a:rect l="0" t="0" r="r" b="b"/>
              <a:pathLst>
                <a:path w="1483" h="6607">
                  <a:moveTo>
                    <a:pt x="525" y="1410"/>
                  </a:moveTo>
                  <a:lnTo>
                    <a:pt x="525" y="1424"/>
                  </a:lnTo>
                  <a:lnTo>
                    <a:pt x="525" y="1437"/>
                  </a:lnTo>
                  <a:lnTo>
                    <a:pt x="526" y="1486"/>
                  </a:lnTo>
                  <a:lnTo>
                    <a:pt x="528" y="1535"/>
                  </a:lnTo>
                  <a:lnTo>
                    <a:pt x="532" y="1585"/>
                  </a:lnTo>
                  <a:lnTo>
                    <a:pt x="539" y="1634"/>
                  </a:lnTo>
                  <a:lnTo>
                    <a:pt x="546" y="1682"/>
                  </a:lnTo>
                  <a:lnTo>
                    <a:pt x="555" y="1731"/>
                  </a:lnTo>
                  <a:lnTo>
                    <a:pt x="565" y="1780"/>
                  </a:lnTo>
                  <a:lnTo>
                    <a:pt x="578" y="1828"/>
                  </a:lnTo>
                  <a:lnTo>
                    <a:pt x="592" y="1877"/>
                  </a:lnTo>
                  <a:lnTo>
                    <a:pt x="608" y="1925"/>
                  </a:lnTo>
                  <a:lnTo>
                    <a:pt x="625" y="1974"/>
                  </a:lnTo>
                  <a:lnTo>
                    <a:pt x="644" y="2022"/>
                  </a:lnTo>
                  <a:lnTo>
                    <a:pt x="664" y="2069"/>
                  </a:lnTo>
                  <a:lnTo>
                    <a:pt x="687" y="2117"/>
                  </a:lnTo>
                  <a:lnTo>
                    <a:pt x="710" y="2164"/>
                  </a:lnTo>
                  <a:lnTo>
                    <a:pt x="736" y="2212"/>
                  </a:lnTo>
                  <a:lnTo>
                    <a:pt x="762" y="2260"/>
                  </a:lnTo>
                  <a:lnTo>
                    <a:pt x="791" y="2307"/>
                  </a:lnTo>
                  <a:lnTo>
                    <a:pt x="822" y="2354"/>
                  </a:lnTo>
                  <a:lnTo>
                    <a:pt x="854" y="2400"/>
                  </a:lnTo>
                  <a:lnTo>
                    <a:pt x="886" y="2447"/>
                  </a:lnTo>
                  <a:lnTo>
                    <a:pt x="922" y="2494"/>
                  </a:lnTo>
                  <a:lnTo>
                    <a:pt x="959" y="2541"/>
                  </a:lnTo>
                  <a:lnTo>
                    <a:pt x="997" y="2587"/>
                  </a:lnTo>
                  <a:lnTo>
                    <a:pt x="1036" y="2633"/>
                  </a:lnTo>
                  <a:lnTo>
                    <a:pt x="1078" y="2679"/>
                  </a:lnTo>
                  <a:lnTo>
                    <a:pt x="1121" y="2725"/>
                  </a:lnTo>
                  <a:lnTo>
                    <a:pt x="1166" y="2771"/>
                  </a:lnTo>
                  <a:lnTo>
                    <a:pt x="1212" y="2816"/>
                  </a:lnTo>
                  <a:lnTo>
                    <a:pt x="1260" y="2861"/>
                  </a:lnTo>
                  <a:lnTo>
                    <a:pt x="1309" y="2907"/>
                  </a:lnTo>
                  <a:lnTo>
                    <a:pt x="1360" y="2952"/>
                  </a:lnTo>
                  <a:lnTo>
                    <a:pt x="1353" y="3028"/>
                  </a:lnTo>
                  <a:lnTo>
                    <a:pt x="1340" y="3157"/>
                  </a:lnTo>
                  <a:lnTo>
                    <a:pt x="1331" y="3238"/>
                  </a:lnTo>
                  <a:lnTo>
                    <a:pt x="1320" y="3329"/>
                  </a:lnTo>
                  <a:lnTo>
                    <a:pt x="1307" y="3430"/>
                  </a:lnTo>
                  <a:lnTo>
                    <a:pt x="1293" y="3539"/>
                  </a:lnTo>
                  <a:lnTo>
                    <a:pt x="1276" y="3656"/>
                  </a:lnTo>
                  <a:lnTo>
                    <a:pt x="1255" y="3780"/>
                  </a:lnTo>
                  <a:lnTo>
                    <a:pt x="1233" y="3910"/>
                  </a:lnTo>
                  <a:lnTo>
                    <a:pt x="1209" y="4044"/>
                  </a:lnTo>
                  <a:lnTo>
                    <a:pt x="1182" y="4184"/>
                  </a:lnTo>
                  <a:lnTo>
                    <a:pt x="1151" y="4326"/>
                  </a:lnTo>
                  <a:lnTo>
                    <a:pt x="1118" y="4472"/>
                  </a:lnTo>
                  <a:lnTo>
                    <a:pt x="1082" y="4619"/>
                  </a:lnTo>
                  <a:lnTo>
                    <a:pt x="1043" y="4766"/>
                  </a:lnTo>
                  <a:lnTo>
                    <a:pt x="1000" y="4914"/>
                  </a:lnTo>
                  <a:lnTo>
                    <a:pt x="955" y="5060"/>
                  </a:lnTo>
                  <a:lnTo>
                    <a:pt x="906" y="5205"/>
                  </a:lnTo>
                  <a:lnTo>
                    <a:pt x="852" y="5348"/>
                  </a:lnTo>
                  <a:lnTo>
                    <a:pt x="796" y="5487"/>
                  </a:lnTo>
                  <a:lnTo>
                    <a:pt x="736" y="5622"/>
                  </a:lnTo>
                  <a:lnTo>
                    <a:pt x="671" y="5751"/>
                  </a:lnTo>
                  <a:lnTo>
                    <a:pt x="603" y="5876"/>
                  </a:lnTo>
                  <a:lnTo>
                    <a:pt x="529" y="5992"/>
                  </a:lnTo>
                  <a:lnTo>
                    <a:pt x="453" y="6101"/>
                  </a:lnTo>
                  <a:lnTo>
                    <a:pt x="371" y="6201"/>
                  </a:lnTo>
                  <a:lnTo>
                    <a:pt x="286" y="6293"/>
                  </a:lnTo>
                  <a:lnTo>
                    <a:pt x="195" y="6374"/>
                  </a:lnTo>
                  <a:lnTo>
                    <a:pt x="100" y="6443"/>
                  </a:lnTo>
                  <a:lnTo>
                    <a:pt x="0" y="6500"/>
                  </a:lnTo>
                  <a:lnTo>
                    <a:pt x="53" y="6607"/>
                  </a:lnTo>
                  <a:lnTo>
                    <a:pt x="163" y="6544"/>
                  </a:lnTo>
                  <a:lnTo>
                    <a:pt x="267" y="6467"/>
                  </a:lnTo>
                  <a:lnTo>
                    <a:pt x="366" y="6380"/>
                  </a:lnTo>
                  <a:lnTo>
                    <a:pt x="459" y="6281"/>
                  </a:lnTo>
                  <a:lnTo>
                    <a:pt x="547" y="6172"/>
                  </a:lnTo>
                  <a:lnTo>
                    <a:pt x="630" y="6054"/>
                  </a:lnTo>
                  <a:lnTo>
                    <a:pt x="709" y="5929"/>
                  </a:lnTo>
                  <a:lnTo>
                    <a:pt x="782" y="5796"/>
                  </a:lnTo>
                  <a:lnTo>
                    <a:pt x="851" y="5657"/>
                  </a:lnTo>
                  <a:lnTo>
                    <a:pt x="915" y="5513"/>
                  </a:lnTo>
                  <a:lnTo>
                    <a:pt x="976" y="5364"/>
                  </a:lnTo>
                  <a:lnTo>
                    <a:pt x="1031" y="5213"/>
                  </a:lnTo>
                  <a:lnTo>
                    <a:pt x="1083" y="5058"/>
                  </a:lnTo>
                  <a:lnTo>
                    <a:pt x="1131" y="4903"/>
                  </a:lnTo>
                  <a:lnTo>
                    <a:pt x="1175" y="4747"/>
                  </a:lnTo>
                  <a:lnTo>
                    <a:pt x="1215" y="4590"/>
                  </a:lnTo>
                  <a:lnTo>
                    <a:pt x="1251" y="4436"/>
                  </a:lnTo>
                  <a:lnTo>
                    <a:pt x="1285" y="4285"/>
                  </a:lnTo>
                  <a:lnTo>
                    <a:pt x="1315" y="4136"/>
                  </a:lnTo>
                  <a:lnTo>
                    <a:pt x="1343" y="3991"/>
                  </a:lnTo>
                  <a:lnTo>
                    <a:pt x="1367" y="3852"/>
                  </a:lnTo>
                  <a:lnTo>
                    <a:pt x="1388" y="3719"/>
                  </a:lnTo>
                  <a:lnTo>
                    <a:pt x="1406" y="3593"/>
                  </a:lnTo>
                  <a:lnTo>
                    <a:pt x="1423" y="3475"/>
                  </a:lnTo>
                  <a:lnTo>
                    <a:pt x="1437" y="3365"/>
                  </a:lnTo>
                  <a:lnTo>
                    <a:pt x="1449" y="3266"/>
                  </a:lnTo>
                  <a:lnTo>
                    <a:pt x="1458" y="3178"/>
                  </a:lnTo>
                  <a:lnTo>
                    <a:pt x="1466" y="3102"/>
                  </a:lnTo>
                  <a:lnTo>
                    <a:pt x="1476" y="2988"/>
                  </a:lnTo>
                  <a:lnTo>
                    <a:pt x="1481" y="2932"/>
                  </a:lnTo>
                  <a:lnTo>
                    <a:pt x="1483" y="2903"/>
                  </a:lnTo>
                  <a:lnTo>
                    <a:pt x="1459" y="2883"/>
                  </a:lnTo>
                  <a:lnTo>
                    <a:pt x="1408" y="2840"/>
                  </a:lnTo>
                  <a:lnTo>
                    <a:pt x="1360" y="2795"/>
                  </a:lnTo>
                  <a:lnTo>
                    <a:pt x="1312" y="2750"/>
                  </a:lnTo>
                  <a:lnTo>
                    <a:pt x="1266" y="2707"/>
                  </a:lnTo>
                  <a:lnTo>
                    <a:pt x="1222" y="2662"/>
                  </a:lnTo>
                  <a:lnTo>
                    <a:pt x="1179" y="2616"/>
                  </a:lnTo>
                  <a:lnTo>
                    <a:pt x="1138" y="2572"/>
                  </a:lnTo>
                  <a:lnTo>
                    <a:pt x="1099" y="2527"/>
                  </a:lnTo>
                  <a:lnTo>
                    <a:pt x="1061" y="2481"/>
                  </a:lnTo>
                  <a:lnTo>
                    <a:pt x="1025" y="2437"/>
                  </a:lnTo>
                  <a:lnTo>
                    <a:pt x="991" y="2391"/>
                  </a:lnTo>
                  <a:lnTo>
                    <a:pt x="958" y="2345"/>
                  </a:lnTo>
                  <a:lnTo>
                    <a:pt x="926" y="2299"/>
                  </a:lnTo>
                  <a:lnTo>
                    <a:pt x="896" y="2254"/>
                  </a:lnTo>
                  <a:lnTo>
                    <a:pt x="868" y="2208"/>
                  </a:lnTo>
                  <a:lnTo>
                    <a:pt x="842" y="2162"/>
                  </a:lnTo>
                  <a:lnTo>
                    <a:pt x="817" y="2116"/>
                  </a:lnTo>
                  <a:lnTo>
                    <a:pt x="794" y="2069"/>
                  </a:lnTo>
                  <a:lnTo>
                    <a:pt x="773" y="2024"/>
                  </a:lnTo>
                  <a:lnTo>
                    <a:pt x="754" y="1977"/>
                  </a:lnTo>
                  <a:lnTo>
                    <a:pt x="734" y="1930"/>
                  </a:lnTo>
                  <a:lnTo>
                    <a:pt x="719" y="1883"/>
                  </a:lnTo>
                  <a:lnTo>
                    <a:pt x="704" y="1836"/>
                  </a:lnTo>
                  <a:lnTo>
                    <a:pt x="691" y="1790"/>
                  </a:lnTo>
                  <a:lnTo>
                    <a:pt x="679" y="1743"/>
                  </a:lnTo>
                  <a:lnTo>
                    <a:pt x="669" y="1696"/>
                  </a:lnTo>
                  <a:lnTo>
                    <a:pt x="661" y="1649"/>
                  </a:lnTo>
                  <a:lnTo>
                    <a:pt x="654" y="1601"/>
                  </a:lnTo>
                  <a:lnTo>
                    <a:pt x="649" y="1554"/>
                  </a:lnTo>
                  <a:lnTo>
                    <a:pt x="646" y="1508"/>
                  </a:lnTo>
                  <a:lnTo>
                    <a:pt x="644" y="1460"/>
                  </a:lnTo>
                  <a:lnTo>
                    <a:pt x="644" y="1412"/>
                  </a:lnTo>
                  <a:lnTo>
                    <a:pt x="647" y="1341"/>
                  </a:lnTo>
                  <a:lnTo>
                    <a:pt x="655" y="1270"/>
                  </a:lnTo>
                  <a:lnTo>
                    <a:pt x="664" y="1202"/>
                  </a:lnTo>
                  <a:lnTo>
                    <a:pt x="678" y="1135"/>
                  </a:lnTo>
                  <a:lnTo>
                    <a:pt x="694" y="1069"/>
                  </a:lnTo>
                  <a:lnTo>
                    <a:pt x="713" y="1005"/>
                  </a:lnTo>
                  <a:lnTo>
                    <a:pt x="734" y="943"/>
                  </a:lnTo>
                  <a:lnTo>
                    <a:pt x="758" y="882"/>
                  </a:lnTo>
                  <a:lnTo>
                    <a:pt x="783" y="823"/>
                  </a:lnTo>
                  <a:lnTo>
                    <a:pt x="810" y="766"/>
                  </a:lnTo>
                  <a:lnTo>
                    <a:pt x="839" y="712"/>
                  </a:lnTo>
                  <a:lnTo>
                    <a:pt x="868" y="658"/>
                  </a:lnTo>
                  <a:lnTo>
                    <a:pt x="899" y="607"/>
                  </a:lnTo>
                  <a:lnTo>
                    <a:pt x="930" y="557"/>
                  </a:lnTo>
                  <a:lnTo>
                    <a:pt x="962" y="511"/>
                  </a:lnTo>
                  <a:lnTo>
                    <a:pt x="995" y="466"/>
                  </a:lnTo>
                  <a:lnTo>
                    <a:pt x="1027" y="423"/>
                  </a:lnTo>
                  <a:lnTo>
                    <a:pt x="1059" y="384"/>
                  </a:lnTo>
                  <a:lnTo>
                    <a:pt x="1090" y="346"/>
                  </a:lnTo>
                  <a:lnTo>
                    <a:pt x="1120" y="311"/>
                  </a:lnTo>
                  <a:lnTo>
                    <a:pt x="1149" y="278"/>
                  </a:lnTo>
                  <a:lnTo>
                    <a:pt x="1178" y="247"/>
                  </a:lnTo>
                  <a:lnTo>
                    <a:pt x="1204" y="219"/>
                  </a:lnTo>
                  <a:lnTo>
                    <a:pt x="1230" y="193"/>
                  </a:lnTo>
                  <a:lnTo>
                    <a:pt x="1273" y="151"/>
                  </a:lnTo>
                  <a:lnTo>
                    <a:pt x="1309" y="120"/>
                  </a:lnTo>
                  <a:lnTo>
                    <a:pt x="1331" y="101"/>
                  </a:lnTo>
                  <a:lnTo>
                    <a:pt x="1339" y="93"/>
                  </a:lnTo>
                  <a:lnTo>
                    <a:pt x="1266" y="0"/>
                  </a:lnTo>
                  <a:lnTo>
                    <a:pt x="1252" y="10"/>
                  </a:lnTo>
                  <a:lnTo>
                    <a:pt x="1226" y="34"/>
                  </a:lnTo>
                  <a:lnTo>
                    <a:pt x="1187" y="68"/>
                  </a:lnTo>
                  <a:lnTo>
                    <a:pt x="1140" y="114"/>
                  </a:lnTo>
                  <a:lnTo>
                    <a:pt x="1113" y="141"/>
                  </a:lnTo>
                  <a:lnTo>
                    <a:pt x="1084" y="171"/>
                  </a:lnTo>
                  <a:lnTo>
                    <a:pt x="1053" y="203"/>
                  </a:lnTo>
                  <a:lnTo>
                    <a:pt x="1023" y="238"/>
                  </a:lnTo>
                  <a:lnTo>
                    <a:pt x="991" y="276"/>
                  </a:lnTo>
                  <a:lnTo>
                    <a:pt x="958" y="316"/>
                  </a:lnTo>
                  <a:lnTo>
                    <a:pt x="924" y="358"/>
                  </a:lnTo>
                  <a:lnTo>
                    <a:pt x="891" y="403"/>
                  </a:lnTo>
                  <a:lnTo>
                    <a:pt x="857" y="451"/>
                  </a:lnTo>
                  <a:lnTo>
                    <a:pt x="824" y="500"/>
                  </a:lnTo>
                  <a:lnTo>
                    <a:pt x="791" y="552"/>
                  </a:lnTo>
                  <a:lnTo>
                    <a:pt x="759" y="606"/>
                  </a:lnTo>
                  <a:lnTo>
                    <a:pt x="728" y="663"/>
                  </a:lnTo>
                  <a:lnTo>
                    <a:pt x="698" y="721"/>
                  </a:lnTo>
                  <a:lnTo>
                    <a:pt x="670" y="781"/>
                  </a:lnTo>
                  <a:lnTo>
                    <a:pt x="643" y="844"/>
                  </a:lnTo>
                  <a:lnTo>
                    <a:pt x="619" y="907"/>
                  </a:lnTo>
                  <a:lnTo>
                    <a:pt x="597" y="974"/>
                  </a:lnTo>
                  <a:lnTo>
                    <a:pt x="577" y="1043"/>
                  </a:lnTo>
                  <a:lnTo>
                    <a:pt x="560" y="1112"/>
                  </a:lnTo>
                  <a:lnTo>
                    <a:pt x="546" y="1184"/>
                  </a:lnTo>
                  <a:lnTo>
                    <a:pt x="536" y="1258"/>
                  </a:lnTo>
                  <a:lnTo>
                    <a:pt x="529" y="1332"/>
                  </a:lnTo>
                  <a:lnTo>
                    <a:pt x="525" y="14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4" name="Freeform 166"/>
            <p:cNvSpPr>
              <a:spLocks/>
            </p:cNvSpPr>
            <p:nvPr/>
          </p:nvSpPr>
          <p:spPr bwMode="auto">
            <a:xfrm>
              <a:off x="7874000" y="5491163"/>
              <a:ext cx="157163" cy="698500"/>
            </a:xfrm>
            <a:custGeom>
              <a:avLst/>
              <a:gdLst/>
              <a:ahLst/>
              <a:cxnLst>
                <a:cxn ang="0">
                  <a:pos x="174" y="120"/>
                </a:cxn>
                <a:cxn ang="0">
                  <a:pos x="277" y="219"/>
                </a:cxn>
                <a:cxn ang="0">
                  <a:pos x="362" y="311"/>
                </a:cxn>
                <a:cxn ang="0">
                  <a:pos x="456" y="423"/>
                </a:cxn>
                <a:cxn ang="0">
                  <a:pos x="552" y="557"/>
                </a:cxn>
                <a:cxn ang="0">
                  <a:pos x="643" y="712"/>
                </a:cxn>
                <a:cxn ang="0">
                  <a:pos x="724" y="882"/>
                </a:cxn>
                <a:cxn ang="0">
                  <a:pos x="788" y="1069"/>
                </a:cxn>
                <a:cxn ang="0">
                  <a:pos x="828" y="1270"/>
                </a:cxn>
                <a:cxn ang="0">
                  <a:pos x="838" y="1460"/>
                </a:cxn>
                <a:cxn ang="0">
                  <a:pos x="828" y="1601"/>
                </a:cxn>
                <a:cxn ang="0">
                  <a:pos x="804" y="1743"/>
                </a:cxn>
                <a:cxn ang="0">
                  <a:pos x="763" y="1883"/>
                </a:cxn>
                <a:cxn ang="0">
                  <a:pos x="709" y="2024"/>
                </a:cxn>
                <a:cxn ang="0">
                  <a:pos x="640" y="2162"/>
                </a:cxn>
                <a:cxn ang="0">
                  <a:pos x="556" y="2299"/>
                </a:cxn>
                <a:cxn ang="0">
                  <a:pos x="457" y="2437"/>
                </a:cxn>
                <a:cxn ang="0">
                  <a:pos x="343" y="2572"/>
                </a:cxn>
                <a:cxn ang="0">
                  <a:pos x="216" y="2707"/>
                </a:cxn>
                <a:cxn ang="0">
                  <a:pos x="73" y="2840"/>
                </a:cxn>
                <a:cxn ang="0">
                  <a:pos x="2" y="2932"/>
                </a:cxn>
                <a:cxn ang="0">
                  <a:pos x="23" y="3178"/>
                </a:cxn>
                <a:cxn ang="0">
                  <a:pos x="59" y="3475"/>
                </a:cxn>
                <a:cxn ang="0">
                  <a:pos x="116" y="3852"/>
                </a:cxn>
                <a:cxn ang="0">
                  <a:pos x="197" y="4285"/>
                </a:cxn>
                <a:cxn ang="0">
                  <a:pos x="307" y="4747"/>
                </a:cxn>
                <a:cxn ang="0">
                  <a:pos x="451" y="5213"/>
                </a:cxn>
                <a:cxn ang="0">
                  <a:pos x="630" y="5657"/>
                </a:cxn>
                <a:cxn ang="0">
                  <a:pos x="851" y="6054"/>
                </a:cxn>
                <a:cxn ang="0">
                  <a:pos x="1116" y="6380"/>
                </a:cxn>
                <a:cxn ang="0">
                  <a:pos x="1430" y="6607"/>
                </a:cxn>
                <a:cxn ang="0">
                  <a:pos x="1287" y="6374"/>
                </a:cxn>
                <a:cxn ang="0">
                  <a:pos x="1029" y="6101"/>
                </a:cxn>
                <a:cxn ang="0">
                  <a:pos x="811" y="5751"/>
                </a:cxn>
                <a:cxn ang="0">
                  <a:pos x="629" y="5348"/>
                </a:cxn>
                <a:cxn ang="0">
                  <a:pos x="481" y="4914"/>
                </a:cxn>
                <a:cxn ang="0">
                  <a:pos x="363" y="4472"/>
                </a:cxn>
                <a:cxn ang="0">
                  <a:pos x="273" y="4044"/>
                </a:cxn>
                <a:cxn ang="0">
                  <a:pos x="207" y="3656"/>
                </a:cxn>
                <a:cxn ang="0">
                  <a:pos x="162" y="3329"/>
                </a:cxn>
                <a:cxn ang="0">
                  <a:pos x="129" y="3028"/>
                </a:cxn>
                <a:cxn ang="0">
                  <a:pos x="222" y="2861"/>
                </a:cxn>
                <a:cxn ang="0">
                  <a:pos x="361" y="2725"/>
                </a:cxn>
                <a:cxn ang="0">
                  <a:pos x="486" y="2587"/>
                </a:cxn>
                <a:cxn ang="0">
                  <a:pos x="595" y="2447"/>
                </a:cxn>
                <a:cxn ang="0">
                  <a:pos x="691" y="2307"/>
                </a:cxn>
                <a:cxn ang="0">
                  <a:pos x="772" y="2164"/>
                </a:cxn>
                <a:cxn ang="0">
                  <a:pos x="839" y="2022"/>
                </a:cxn>
                <a:cxn ang="0">
                  <a:pos x="890" y="1877"/>
                </a:cxn>
                <a:cxn ang="0">
                  <a:pos x="927" y="1731"/>
                </a:cxn>
                <a:cxn ang="0">
                  <a:pos x="949" y="1585"/>
                </a:cxn>
                <a:cxn ang="0">
                  <a:pos x="957" y="1437"/>
                </a:cxn>
                <a:cxn ang="0">
                  <a:pos x="953" y="1332"/>
                </a:cxn>
                <a:cxn ang="0">
                  <a:pos x="922" y="1112"/>
                </a:cxn>
                <a:cxn ang="0">
                  <a:pos x="863" y="907"/>
                </a:cxn>
                <a:cxn ang="0">
                  <a:pos x="783" y="721"/>
                </a:cxn>
                <a:cxn ang="0">
                  <a:pos x="691" y="552"/>
                </a:cxn>
                <a:cxn ang="0">
                  <a:pos x="592" y="403"/>
                </a:cxn>
                <a:cxn ang="0">
                  <a:pos x="492" y="276"/>
                </a:cxn>
                <a:cxn ang="0">
                  <a:pos x="398" y="171"/>
                </a:cxn>
                <a:cxn ang="0">
                  <a:pos x="294" y="68"/>
                </a:cxn>
                <a:cxn ang="0">
                  <a:pos x="217" y="0"/>
                </a:cxn>
              </a:cxnLst>
              <a:rect l="0" t="0" r="r" b="b"/>
              <a:pathLst>
                <a:path w="1483" h="6607">
                  <a:moveTo>
                    <a:pt x="142" y="93"/>
                  </a:moveTo>
                  <a:lnTo>
                    <a:pt x="152" y="101"/>
                  </a:lnTo>
                  <a:lnTo>
                    <a:pt x="174" y="120"/>
                  </a:lnTo>
                  <a:lnTo>
                    <a:pt x="208" y="151"/>
                  </a:lnTo>
                  <a:lnTo>
                    <a:pt x="252" y="193"/>
                  </a:lnTo>
                  <a:lnTo>
                    <a:pt x="277" y="219"/>
                  </a:lnTo>
                  <a:lnTo>
                    <a:pt x="304" y="247"/>
                  </a:lnTo>
                  <a:lnTo>
                    <a:pt x="333" y="278"/>
                  </a:lnTo>
                  <a:lnTo>
                    <a:pt x="362" y="311"/>
                  </a:lnTo>
                  <a:lnTo>
                    <a:pt x="392" y="346"/>
                  </a:lnTo>
                  <a:lnTo>
                    <a:pt x="424" y="384"/>
                  </a:lnTo>
                  <a:lnTo>
                    <a:pt x="456" y="423"/>
                  </a:lnTo>
                  <a:lnTo>
                    <a:pt x="488" y="466"/>
                  </a:lnTo>
                  <a:lnTo>
                    <a:pt x="520" y="511"/>
                  </a:lnTo>
                  <a:lnTo>
                    <a:pt x="552" y="557"/>
                  </a:lnTo>
                  <a:lnTo>
                    <a:pt x="582" y="607"/>
                  </a:lnTo>
                  <a:lnTo>
                    <a:pt x="613" y="658"/>
                  </a:lnTo>
                  <a:lnTo>
                    <a:pt x="643" y="712"/>
                  </a:lnTo>
                  <a:lnTo>
                    <a:pt x="672" y="766"/>
                  </a:lnTo>
                  <a:lnTo>
                    <a:pt x="698" y="823"/>
                  </a:lnTo>
                  <a:lnTo>
                    <a:pt x="724" y="882"/>
                  </a:lnTo>
                  <a:lnTo>
                    <a:pt x="748" y="943"/>
                  </a:lnTo>
                  <a:lnTo>
                    <a:pt x="770" y="1005"/>
                  </a:lnTo>
                  <a:lnTo>
                    <a:pt x="788" y="1069"/>
                  </a:lnTo>
                  <a:lnTo>
                    <a:pt x="805" y="1135"/>
                  </a:lnTo>
                  <a:lnTo>
                    <a:pt x="817" y="1202"/>
                  </a:lnTo>
                  <a:lnTo>
                    <a:pt x="828" y="1270"/>
                  </a:lnTo>
                  <a:lnTo>
                    <a:pt x="834" y="1341"/>
                  </a:lnTo>
                  <a:lnTo>
                    <a:pt x="838" y="1412"/>
                  </a:lnTo>
                  <a:lnTo>
                    <a:pt x="838" y="1460"/>
                  </a:lnTo>
                  <a:lnTo>
                    <a:pt x="837" y="1508"/>
                  </a:lnTo>
                  <a:lnTo>
                    <a:pt x="833" y="1554"/>
                  </a:lnTo>
                  <a:lnTo>
                    <a:pt x="828" y="1601"/>
                  </a:lnTo>
                  <a:lnTo>
                    <a:pt x="822" y="1649"/>
                  </a:lnTo>
                  <a:lnTo>
                    <a:pt x="813" y="1696"/>
                  </a:lnTo>
                  <a:lnTo>
                    <a:pt x="804" y="1743"/>
                  </a:lnTo>
                  <a:lnTo>
                    <a:pt x="792" y="1790"/>
                  </a:lnTo>
                  <a:lnTo>
                    <a:pt x="778" y="1836"/>
                  </a:lnTo>
                  <a:lnTo>
                    <a:pt x="763" y="1883"/>
                  </a:lnTo>
                  <a:lnTo>
                    <a:pt x="747" y="1930"/>
                  </a:lnTo>
                  <a:lnTo>
                    <a:pt x="729" y="1977"/>
                  </a:lnTo>
                  <a:lnTo>
                    <a:pt x="709" y="2024"/>
                  </a:lnTo>
                  <a:lnTo>
                    <a:pt x="688" y="2069"/>
                  </a:lnTo>
                  <a:lnTo>
                    <a:pt x="664" y="2116"/>
                  </a:lnTo>
                  <a:lnTo>
                    <a:pt x="640" y="2162"/>
                  </a:lnTo>
                  <a:lnTo>
                    <a:pt x="613" y="2208"/>
                  </a:lnTo>
                  <a:lnTo>
                    <a:pt x="586" y="2254"/>
                  </a:lnTo>
                  <a:lnTo>
                    <a:pt x="556" y="2299"/>
                  </a:lnTo>
                  <a:lnTo>
                    <a:pt x="525" y="2345"/>
                  </a:lnTo>
                  <a:lnTo>
                    <a:pt x="492" y="2391"/>
                  </a:lnTo>
                  <a:lnTo>
                    <a:pt x="457" y="2437"/>
                  </a:lnTo>
                  <a:lnTo>
                    <a:pt x="421" y="2481"/>
                  </a:lnTo>
                  <a:lnTo>
                    <a:pt x="384" y="2527"/>
                  </a:lnTo>
                  <a:lnTo>
                    <a:pt x="343" y="2572"/>
                  </a:lnTo>
                  <a:lnTo>
                    <a:pt x="303" y="2616"/>
                  </a:lnTo>
                  <a:lnTo>
                    <a:pt x="260" y="2662"/>
                  </a:lnTo>
                  <a:lnTo>
                    <a:pt x="216" y="2707"/>
                  </a:lnTo>
                  <a:lnTo>
                    <a:pt x="170" y="2750"/>
                  </a:lnTo>
                  <a:lnTo>
                    <a:pt x="122" y="2795"/>
                  </a:lnTo>
                  <a:lnTo>
                    <a:pt x="73" y="2840"/>
                  </a:lnTo>
                  <a:lnTo>
                    <a:pt x="22" y="2883"/>
                  </a:lnTo>
                  <a:lnTo>
                    <a:pt x="0" y="2903"/>
                  </a:lnTo>
                  <a:lnTo>
                    <a:pt x="2" y="2932"/>
                  </a:lnTo>
                  <a:lnTo>
                    <a:pt x="5" y="2988"/>
                  </a:lnTo>
                  <a:lnTo>
                    <a:pt x="16" y="3102"/>
                  </a:lnTo>
                  <a:lnTo>
                    <a:pt x="23" y="3178"/>
                  </a:lnTo>
                  <a:lnTo>
                    <a:pt x="33" y="3266"/>
                  </a:lnTo>
                  <a:lnTo>
                    <a:pt x="45" y="3365"/>
                  </a:lnTo>
                  <a:lnTo>
                    <a:pt x="59" y="3475"/>
                  </a:lnTo>
                  <a:lnTo>
                    <a:pt x="75" y="3593"/>
                  </a:lnTo>
                  <a:lnTo>
                    <a:pt x="93" y="3719"/>
                  </a:lnTo>
                  <a:lnTo>
                    <a:pt x="116" y="3852"/>
                  </a:lnTo>
                  <a:lnTo>
                    <a:pt x="139" y="3991"/>
                  </a:lnTo>
                  <a:lnTo>
                    <a:pt x="167" y="4136"/>
                  </a:lnTo>
                  <a:lnTo>
                    <a:pt x="197" y="4285"/>
                  </a:lnTo>
                  <a:lnTo>
                    <a:pt x="231" y="4436"/>
                  </a:lnTo>
                  <a:lnTo>
                    <a:pt x="267" y="4590"/>
                  </a:lnTo>
                  <a:lnTo>
                    <a:pt x="307" y="4747"/>
                  </a:lnTo>
                  <a:lnTo>
                    <a:pt x="352" y="4903"/>
                  </a:lnTo>
                  <a:lnTo>
                    <a:pt x="399" y="5058"/>
                  </a:lnTo>
                  <a:lnTo>
                    <a:pt x="451" y="5213"/>
                  </a:lnTo>
                  <a:lnTo>
                    <a:pt x="506" y="5364"/>
                  </a:lnTo>
                  <a:lnTo>
                    <a:pt x="567" y="5513"/>
                  </a:lnTo>
                  <a:lnTo>
                    <a:pt x="630" y="5657"/>
                  </a:lnTo>
                  <a:lnTo>
                    <a:pt x="699" y="5796"/>
                  </a:lnTo>
                  <a:lnTo>
                    <a:pt x="773" y="5929"/>
                  </a:lnTo>
                  <a:lnTo>
                    <a:pt x="851" y="6054"/>
                  </a:lnTo>
                  <a:lnTo>
                    <a:pt x="934" y="6172"/>
                  </a:lnTo>
                  <a:lnTo>
                    <a:pt x="1023" y="6281"/>
                  </a:lnTo>
                  <a:lnTo>
                    <a:pt x="1116" y="6380"/>
                  </a:lnTo>
                  <a:lnTo>
                    <a:pt x="1215" y="6467"/>
                  </a:lnTo>
                  <a:lnTo>
                    <a:pt x="1319" y="6544"/>
                  </a:lnTo>
                  <a:lnTo>
                    <a:pt x="1430" y="6607"/>
                  </a:lnTo>
                  <a:lnTo>
                    <a:pt x="1483" y="6500"/>
                  </a:lnTo>
                  <a:lnTo>
                    <a:pt x="1382" y="6443"/>
                  </a:lnTo>
                  <a:lnTo>
                    <a:pt x="1287" y="6374"/>
                  </a:lnTo>
                  <a:lnTo>
                    <a:pt x="1197" y="6293"/>
                  </a:lnTo>
                  <a:lnTo>
                    <a:pt x="1111" y="6201"/>
                  </a:lnTo>
                  <a:lnTo>
                    <a:pt x="1029" y="6101"/>
                  </a:lnTo>
                  <a:lnTo>
                    <a:pt x="952" y="5992"/>
                  </a:lnTo>
                  <a:lnTo>
                    <a:pt x="880" y="5876"/>
                  </a:lnTo>
                  <a:lnTo>
                    <a:pt x="811" y="5751"/>
                  </a:lnTo>
                  <a:lnTo>
                    <a:pt x="747" y="5622"/>
                  </a:lnTo>
                  <a:lnTo>
                    <a:pt x="687" y="5487"/>
                  </a:lnTo>
                  <a:lnTo>
                    <a:pt x="629" y="5348"/>
                  </a:lnTo>
                  <a:lnTo>
                    <a:pt x="577" y="5205"/>
                  </a:lnTo>
                  <a:lnTo>
                    <a:pt x="527" y="5060"/>
                  </a:lnTo>
                  <a:lnTo>
                    <a:pt x="481" y="4914"/>
                  </a:lnTo>
                  <a:lnTo>
                    <a:pt x="439" y="4766"/>
                  </a:lnTo>
                  <a:lnTo>
                    <a:pt x="400" y="4619"/>
                  </a:lnTo>
                  <a:lnTo>
                    <a:pt x="363" y="4472"/>
                  </a:lnTo>
                  <a:lnTo>
                    <a:pt x="331" y="4326"/>
                  </a:lnTo>
                  <a:lnTo>
                    <a:pt x="301" y="4184"/>
                  </a:lnTo>
                  <a:lnTo>
                    <a:pt x="273" y="4044"/>
                  </a:lnTo>
                  <a:lnTo>
                    <a:pt x="249" y="3910"/>
                  </a:lnTo>
                  <a:lnTo>
                    <a:pt x="226" y="3780"/>
                  </a:lnTo>
                  <a:lnTo>
                    <a:pt x="207" y="3656"/>
                  </a:lnTo>
                  <a:lnTo>
                    <a:pt x="189" y="3539"/>
                  </a:lnTo>
                  <a:lnTo>
                    <a:pt x="174" y="3430"/>
                  </a:lnTo>
                  <a:lnTo>
                    <a:pt x="162" y="3329"/>
                  </a:lnTo>
                  <a:lnTo>
                    <a:pt x="151" y="3238"/>
                  </a:lnTo>
                  <a:lnTo>
                    <a:pt x="141" y="3157"/>
                  </a:lnTo>
                  <a:lnTo>
                    <a:pt x="129" y="3028"/>
                  </a:lnTo>
                  <a:lnTo>
                    <a:pt x="122" y="2952"/>
                  </a:lnTo>
                  <a:lnTo>
                    <a:pt x="173" y="2907"/>
                  </a:lnTo>
                  <a:lnTo>
                    <a:pt x="222" y="2861"/>
                  </a:lnTo>
                  <a:lnTo>
                    <a:pt x="270" y="2816"/>
                  </a:lnTo>
                  <a:lnTo>
                    <a:pt x="317" y="2771"/>
                  </a:lnTo>
                  <a:lnTo>
                    <a:pt x="361" y="2725"/>
                  </a:lnTo>
                  <a:lnTo>
                    <a:pt x="404" y="2679"/>
                  </a:lnTo>
                  <a:lnTo>
                    <a:pt x="445" y="2633"/>
                  </a:lnTo>
                  <a:lnTo>
                    <a:pt x="486" y="2587"/>
                  </a:lnTo>
                  <a:lnTo>
                    <a:pt x="524" y="2541"/>
                  </a:lnTo>
                  <a:lnTo>
                    <a:pt x="560" y="2494"/>
                  </a:lnTo>
                  <a:lnTo>
                    <a:pt x="595" y="2447"/>
                  </a:lnTo>
                  <a:lnTo>
                    <a:pt x="629" y="2400"/>
                  </a:lnTo>
                  <a:lnTo>
                    <a:pt x="661" y="2354"/>
                  </a:lnTo>
                  <a:lnTo>
                    <a:pt x="691" y="2307"/>
                  </a:lnTo>
                  <a:lnTo>
                    <a:pt x="720" y="2260"/>
                  </a:lnTo>
                  <a:lnTo>
                    <a:pt x="746" y="2212"/>
                  </a:lnTo>
                  <a:lnTo>
                    <a:pt x="772" y="2164"/>
                  </a:lnTo>
                  <a:lnTo>
                    <a:pt x="796" y="2117"/>
                  </a:lnTo>
                  <a:lnTo>
                    <a:pt x="817" y="2069"/>
                  </a:lnTo>
                  <a:lnTo>
                    <a:pt x="839" y="2022"/>
                  </a:lnTo>
                  <a:lnTo>
                    <a:pt x="857" y="1974"/>
                  </a:lnTo>
                  <a:lnTo>
                    <a:pt x="875" y="1925"/>
                  </a:lnTo>
                  <a:lnTo>
                    <a:pt x="890" y="1877"/>
                  </a:lnTo>
                  <a:lnTo>
                    <a:pt x="904" y="1828"/>
                  </a:lnTo>
                  <a:lnTo>
                    <a:pt x="916" y="1780"/>
                  </a:lnTo>
                  <a:lnTo>
                    <a:pt x="927" y="1731"/>
                  </a:lnTo>
                  <a:lnTo>
                    <a:pt x="936" y="1682"/>
                  </a:lnTo>
                  <a:lnTo>
                    <a:pt x="944" y="1634"/>
                  </a:lnTo>
                  <a:lnTo>
                    <a:pt x="949" y="1585"/>
                  </a:lnTo>
                  <a:lnTo>
                    <a:pt x="953" y="1535"/>
                  </a:lnTo>
                  <a:lnTo>
                    <a:pt x="956" y="1486"/>
                  </a:lnTo>
                  <a:lnTo>
                    <a:pt x="957" y="1437"/>
                  </a:lnTo>
                  <a:lnTo>
                    <a:pt x="957" y="1424"/>
                  </a:lnTo>
                  <a:lnTo>
                    <a:pt x="957" y="1410"/>
                  </a:lnTo>
                  <a:lnTo>
                    <a:pt x="953" y="1332"/>
                  </a:lnTo>
                  <a:lnTo>
                    <a:pt x="946" y="1258"/>
                  </a:lnTo>
                  <a:lnTo>
                    <a:pt x="935" y="1184"/>
                  </a:lnTo>
                  <a:lnTo>
                    <a:pt x="922" y="1112"/>
                  </a:lnTo>
                  <a:lnTo>
                    <a:pt x="905" y="1043"/>
                  </a:lnTo>
                  <a:lnTo>
                    <a:pt x="885" y="974"/>
                  </a:lnTo>
                  <a:lnTo>
                    <a:pt x="863" y="907"/>
                  </a:lnTo>
                  <a:lnTo>
                    <a:pt x="839" y="844"/>
                  </a:lnTo>
                  <a:lnTo>
                    <a:pt x="812" y="781"/>
                  </a:lnTo>
                  <a:lnTo>
                    <a:pt x="783" y="721"/>
                  </a:lnTo>
                  <a:lnTo>
                    <a:pt x="755" y="663"/>
                  </a:lnTo>
                  <a:lnTo>
                    <a:pt x="723" y="606"/>
                  </a:lnTo>
                  <a:lnTo>
                    <a:pt x="691" y="552"/>
                  </a:lnTo>
                  <a:lnTo>
                    <a:pt x="659" y="500"/>
                  </a:lnTo>
                  <a:lnTo>
                    <a:pt x="625" y="451"/>
                  </a:lnTo>
                  <a:lnTo>
                    <a:pt x="592" y="403"/>
                  </a:lnTo>
                  <a:lnTo>
                    <a:pt x="558" y="358"/>
                  </a:lnTo>
                  <a:lnTo>
                    <a:pt x="525" y="316"/>
                  </a:lnTo>
                  <a:lnTo>
                    <a:pt x="492" y="276"/>
                  </a:lnTo>
                  <a:lnTo>
                    <a:pt x="459" y="238"/>
                  </a:lnTo>
                  <a:lnTo>
                    <a:pt x="428" y="203"/>
                  </a:lnTo>
                  <a:lnTo>
                    <a:pt x="398" y="171"/>
                  </a:lnTo>
                  <a:lnTo>
                    <a:pt x="369" y="141"/>
                  </a:lnTo>
                  <a:lnTo>
                    <a:pt x="342" y="114"/>
                  </a:lnTo>
                  <a:lnTo>
                    <a:pt x="294" y="68"/>
                  </a:lnTo>
                  <a:lnTo>
                    <a:pt x="256" y="34"/>
                  </a:lnTo>
                  <a:lnTo>
                    <a:pt x="230" y="10"/>
                  </a:lnTo>
                  <a:lnTo>
                    <a:pt x="217" y="0"/>
                  </a:lnTo>
                  <a:lnTo>
                    <a:pt x="142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5" name="Freeform 167"/>
            <p:cNvSpPr>
              <a:spLocks/>
            </p:cNvSpPr>
            <p:nvPr/>
          </p:nvSpPr>
          <p:spPr bwMode="auto">
            <a:xfrm>
              <a:off x="7786688" y="5508625"/>
              <a:ext cx="25400" cy="714375"/>
            </a:xfrm>
            <a:custGeom>
              <a:avLst/>
              <a:gdLst/>
              <a:ahLst/>
              <a:cxnLst>
                <a:cxn ang="0">
                  <a:pos x="133" y="6747"/>
                </a:cxn>
                <a:cxn ang="0">
                  <a:pos x="251" y="6732"/>
                </a:cxn>
                <a:cxn ang="0">
                  <a:pos x="230" y="6542"/>
                </a:cxn>
                <a:cxn ang="0">
                  <a:pos x="212" y="6335"/>
                </a:cxn>
                <a:cxn ang="0">
                  <a:pos x="195" y="6116"/>
                </a:cxn>
                <a:cxn ang="0">
                  <a:pos x="180" y="5884"/>
                </a:cxn>
                <a:cxn ang="0">
                  <a:pos x="167" y="5643"/>
                </a:cxn>
                <a:cxn ang="0">
                  <a:pos x="157" y="5391"/>
                </a:cxn>
                <a:cxn ang="0">
                  <a:pos x="147" y="5131"/>
                </a:cxn>
                <a:cxn ang="0">
                  <a:pos x="140" y="4864"/>
                </a:cxn>
                <a:cxn ang="0">
                  <a:pos x="132" y="4593"/>
                </a:cxn>
                <a:cxn ang="0">
                  <a:pos x="128" y="4316"/>
                </a:cxn>
                <a:cxn ang="0">
                  <a:pos x="124" y="4038"/>
                </a:cxn>
                <a:cxn ang="0">
                  <a:pos x="122" y="3758"/>
                </a:cxn>
                <a:cxn ang="0">
                  <a:pos x="120" y="3478"/>
                </a:cxn>
                <a:cxn ang="0">
                  <a:pos x="120" y="3200"/>
                </a:cxn>
                <a:cxn ang="0">
                  <a:pos x="120" y="2925"/>
                </a:cxn>
                <a:cxn ang="0">
                  <a:pos x="122" y="2654"/>
                </a:cxn>
                <a:cxn ang="0">
                  <a:pos x="123" y="2388"/>
                </a:cxn>
                <a:cxn ang="0">
                  <a:pos x="126" y="2129"/>
                </a:cxn>
                <a:cxn ang="0">
                  <a:pos x="128" y="1879"/>
                </a:cxn>
                <a:cxn ang="0">
                  <a:pos x="132" y="1639"/>
                </a:cxn>
                <a:cxn ang="0">
                  <a:pos x="140" y="1192"/>
                </a:cxn>
                <a:cxn ang="0">
                  <a:pos x="147" y="800"/>
                </a:cxn>
                <a:cxn ang="0">
                  <a:pos x="155" y="476"/>
                </a:cxn>
                <a:cxn ang="0">
                  <a:pos x="161" y="227"/>
                </a:cxn>
                <a:cxn ang="0">
                  <a:pos x="166" y="66"/>
                </a:cxn>
                <a:cxn ang="0">
                  <a:pos x="167" y="4"/>
                </a:cxn>
                <a:cxn ang="0">
                  <a:pos x="49" y="0"/>
                </a:cxn>
                <a:cxn ang="0">
                  <a:pos x="47" y="62"/>
                </a:cxn>
                <a:cxn ang="0">
                  <a:pos x="43" y="224"/>
                </a:cxn>
                <a:cxn ang="0">
                  <a:pos x="37" y="473"/>
                </a:cxn>
                <a:cxn ang="0">
                  <a:pos x="28" y="798"/>
                </a:cxn>
                <a:cxn ang="0">
                  <a:pos x="21" y="1191"/>
                </a:cxn>
                <a:cxn ang="0">
                  <a:pos x="13" y="1639"/>
                </a:cxn>
                <a:cxn ang="0">
                  <a:pos x="10" y="1879"/>
                </a:cxn>
                <a:cxn ang="0">
                  <a:pos x="7" y="2130"/>
                </a:cxn>
                <a:cxn ang="0">
                  <a:pos x="5" y="2389"/>
                </a:cxn>
                <a:cxn ang="0">
                  <a:pos x="3" y="2656"/>
                </a:cxn>
                <a:cxn ang="0">
                  <a:pos x="2" y="2927"/>
                </a:cxn>
                <a:cxn ang="0">
                  <a:pos x="0" y="3203"/>
                </a:cxn>
                <a:cxn ang="0">
                  <a:pos x="2" y="3482"/>
                </a:cxn>
                <a:cxn ang="0">
                  <a:pos x="3" y="3763"/>
                </a:cxn>
                <a:cxn ang="0">
                  <a:pos x="6" y="4042"/>
                </a:cxn>
                <a:cxn ang="0">
                  <a:pos x="9" y="4322"/>
                </a:cxn>
                <a:cxn ang="0">
                  <a:pos x="14" y="4599"/>
                </a:cxn>
                <a:cxn ang="0">
                  <a:pos x="21" y="4871"/>
                </a:cxn>
                <a:cxn ang="0">
                  <a:pos x="28" y="5139"/>
                </a:cxn>
                <a:cxn ang="0">
                  <a:pos x="38" y="5400"/>
                </a:cxn>
                <a:cxn ang="0">
                  <a:pos x="49" y="5652"/>
                </a:cxn>
                <a:cxn ang="0">
                  <a:pos x="62" y="5896"/>
                </a:cxn>
                <a:cxn ang="0">
                  <a:pos x="77" y="6128"/>
                </a:cxn>
                <a:cxn ang="0">
                  <a:pos x="94" y="6348"/>
                </a:cxn>
                <a:cxn ang="0">
                  <a:pos x="112" y="6555"/>
                </a:cxn>
                <a:cxn ang="0">
                  <a:pos x="133" y="6747"/>
                </a:cxn>
              </a:cxnLst>
              <a:rect l="0" t="0" r="r" b="b"/>
              <a:pathLst>
                <a:path w="251" h="6747">
                  <a:moveTo>
                    <a:pt x="133" y="6747"/>
                  </a:moveTo>
                  <a:lnTo>
                    <a:pt x="251" y="6732"/>
                  </a:lnTo>
                  <a:lnTo>
                    <a:pt x="230" y="6542"/>
                  </a:lnTo>
                  <a:lnTo>
                    <a:pt x="212" y="6335"/>
                  </a:lnTo>
                  <a:lnTo>
                    <a:pt x="195" y="6116"/>
                  </a:lnTo>
                  <a:lnTo>
                    <a:pt x="180" y="5884"/>
                  </a:lnTo>
                  <a:lnTo>
                    <a:pt x="167" y="5643"/>
                  </a:lnTo>
                  <a:lnTo>
                    <a:pt x="157" y="5391"/>
                  </a:lnTo>
                  <a:lnTo>
                    <a:pt x="147" y="5131"/>
                  </a:lnTo>
                  <a:lnTo>
                    <a:pt x="140" y="4864"/>
                  </a:lnTo>
                  <a:lnTo>
                    <a:pt x="132" y="4593"/>
                  </a:lnTo>
                  <a:lnTo>
                    <a:pt x="128" y="4316"/>
                  </a:lnTo>
                  <a:lnTo>
                    <a:pt x="124" y="4038"/>
                  </a:lnTo>
                  <a:lnTo>
                    <a:pt x="122" y="3758"/>
                  </a:lnTo>
                  <a:lnTo>
                    <a:pt x="120" y="3478"/>
                  </a:lnTo>
                  <a:lnTo>
                    <a:pt x="120" y="3200"/>
                  </a:lnTo>
                  <a:lnTo>
                    <a:pt x="120" y="2925"/>
                  </a:lnTo>
                  <a:lnTo>
                    <a:pt x="122" y="2654"/>
                  </a:lnTo>
                  <a:lnTo>
                    <a:pt x="123" y="2388"/>
                  </a:lnTo>
                  <a:lnTo>
                    <a:pt x="126" y="2129"/>
                  </a:lnTo>
                  <a:lnTo>
                    <a:pt x="128" y="1879"/>
                  </a:lnTo>
                  <a:lnTo>
                    <a:pt x="132" y="1639"/>
                  </a:lnTo>
                  <a:lnTo>
                    <a:pt x="140" y="1192"/>
                  </a:lnTo>
                  <a:lnTo>
                    <a:pt x="147" y="800"/>
                  </a:lnTo>
                  <a:lnTo>
                    <a:pt x="155" y="476"/>
                  </a:lnTo>
                  <a:lnTo>
                    <a:pt x="161" y="227"/>
                  </a:lnTo>
                  <a:lnTo>
                    <a:pt x="166" y="66"/>
                  </a:lnTo>
                  <a:lnTo>
                    <a:pt x="167" y="4"/>
                  </a:lnTo>
                  <a:lnTo>
                    <a:pt x="49" y="0"/>
                  </a:lnTo>
                  <a:lnTo>
                    <a:pt x="47" y="62"/>
                  </a:lnTo>
                  <a:lnTo>
                    <a:pt x="43" y="224"/>
                  </a:lnTo>
                  <a:lnTo>
                    <a:pt x="37" y="473"/>
                  </a:lnTo>
                  <a:lnTo>
                    <a:pt x="28" y="798"/>
                  </a:lnTo>
                  <a:lnTo>
                    <a:pt x="21" y="1191"/>
                  </a:lnTo>
                  <a:lnTo>
                    <a:pt x="13" y="1639"/>
                  </a:lnTo>
                  <a:lnTo>
                    <a:pt x="10" y="1879"/>
                  </a:lnTo>
                  <a:lnTo>
                    <a:pt x="7" y="2130"/>
                  </a:lnTo>
                  <a:lnTo>
                    <a:pt x="5" y="2389"/>
                  </a:lnTo>
                  <a:lnTo>
                    <a:pt x="3" y="2656"/>
                  </a:lnTo>
                  <a:lnTo>
                    <a:pt x="2" y="2927"/>
                  </a:lnTo>
                  <a:lnTo>
                    <a:pt x="0" y="3203"/>
                  </a:lnTo>
                  <a:lnTo>
                    <a:pt x="2" y="3482"/>
                  </a:lnTo>
                  <a:lnTo>
                    <a:pt x="3" y="3763"/>
                  </a:lnTo>
                  <a:lnTo>
                    <a:pt x="6" y="4042"/>
                  </a:lnTo>
                  <a:lnTo>
                    <a:pt x="9" y="4322"/>
                  </a:lnTo>
                  <a:lnTo>
                    <a:pt x="14" y="4599"/>
                  </a:lnTo>
                  <a:lnTo>
                    <a:pt x="21" y="4871"/>
                  </a:lnTo>
                  <a:lnTo>
                    <a:pt x="28" y="5139"/>
                  </a:lnTo>
                  <a:lnTo>
                    <a:pt x="38" y="5400"/>
                  </a:lnTo>
                  <a:lnTo>
                    <a:pt x="49" y="5652"/>
                  </a:lnTo>
                  <a:lnTo>
                    <a:pt x="62" y="5896"/>
                  </a:lnTo>
                  <a:lnTo>
                    <a:pt x="77" y="6128"/>
                  </a:lnTo>
                  <a:lnTo>
                    <a:pt x="94" y="6348"/>
                  </a:lnTo>
                  <a:lnTo>
                    <a:pt x="112" y="6555"/>
                  </a:lnTo>
                  <a:lnTo>
                    <a:pt x="133" y="67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6" name="Freeform 168"/>
            <p:cNvSpPr>
              <a:spLocks noEditPoints="1"/>
            </p:cNvSpPr>
            <p:nvPr/>
          </p:nvSpPr>
          <p:spPr bwMode="auto">
            <a:xfrm>
              <a:off x="7673975" y="5754688"/>
              <a:ext cx="255588" cy="66675"/>
            </a:xfrm>
            <a:custGeom>
              <a:avLst/>
              <a:gdLst/>
              <a:ahLst/>
              <a:cxnLst>
                <a:cxn ang="0">
                  <a:pos x="19" y="383"/>
                </a:cxn>
                <a:cxn ang="0">
                  <a:pos x="101" y="456"/>
                </a:cxn>
                <a:cxn ang="0">
                  <a:pos x="233" y="515"/>
                </a:cxn>
                <a:cxn ang="0">
                  <a:pos x="401" y="560"/>
                </a:cxn>
                <a:cxn ang="0">
                  <a:pos x="591" y="594"/>
                </a:cxn>
                <a:cxn ang="0">
                  <a:pos x="792" y="616"/>
                </a:cxn>
                <a:cxn ang="0">
                  <a:pos x="1125" y="633"/>
                </a:cxn>
                <a:cxn ang="0">
                  <a:pos x="1473" y="627"/>
                </a:cxn>
                <a:cxn ang="0">
                  <a:pos x="1722" y="605"/>
                </a:cxn>
                <a:cxn ang="0">
                  <a:pos x="1920" y="578"/>
                </a:cxn>
                <a:cxn ang="0">
                  <a:pos x="2101" y="539"/>
                </a:cxn>
                <a:cxn ang="0">
                  <a:pos x="2253" y="487"/>
                </a:cxn>
                <a:cxn ang="0">
                  <a:pos x="2360" y="421"/>
                </a:cxn>
                <a:cxn ang="0">
                  <a:pos x="2412" y="340"/>
                </a:cxn>
                <a:cxn ang="0">
                  <a:pos x="2394" y="251"/>
                </a:cxn>
                <a:cxn ang="0">
                  <a:pos x="2312" y="178"/>
                </a:cxn>
                <a:cxn ang="0">
                  <a:pos x="2181" y="119"/>
                </a:cxn>
                <a:cxn ang="0">
                  <a:pos x="2013" y="73"/>
                </a:cxn>
                <a:cxn ang="0">
                  <a:pos x="1822" y="40"/>
                </a:cxn>
                <a:cxn ang="0">
                  <a:pos x="1621" y="18"/>
                </a:cxn>
                <a:cxn ang="0">
                  <a:pos x="1289" y="1"/>
                </a:cxn>
                <a:cxn ang="0">
                  <a:pos x="941" y="7"/>
                </a:cxn>
                <a:cxn ang="0">
                  <a:pos x="691" y="29"/>
                </a:cxn>
                <a:cxn ang="0">
                  <a:pos x="494" y="56"/>
                </a:cxn>
                <a:cxn ang="0">
                  <a:pos x="312" y="95"/>
                </a:cxn>
                <a:cxn ang="0">
                  <a:pos x="161" y="147"/>
                </a:cxn>
                <a:cxn ang="0">
                  <a:pos x="53" y="213"/>
                </a:cxn>
                <a:cxn ang="0">
                  <a:pos x="2" y="294"/>
                </a:cxn>
                <a:cxn ang="0">
                  <a:pos x="123" y="305"/>
                </a:cxn>
                <a:cxn ang="0">
                  <a:pos x="157" y="279"/>
                </a:cxn>
                <a:cxn ang="0">
                  <a:pos x="223" y="247"/>
                </a:cxn>
                <a:cxn ang="0">
                  <a:pos x="323" y="214"/>
                </a:cxn>
                <a:cxn ang="0">
                  <a:pos x="457" y="182"/>
                </a:cxn>
                <a:cxn ang="0">
                  <a:pos x="626" y="154"/>
                </a:cxn>
                <a:cxn ang="0">
                  <a:pos x="831" y="133"/>
                </a:cxn>
                <a:cxn ang="0">
                  <a:pos x="1073" y="120"/>
                </a:cxn>
                <a:cxn ang="0">
                  <a:pos x="1341" y="120"/>
                </a:cxn>
                <a:cxn ang="0">
                  <a:pos x="1582" y="133"/>
                </a:cxn>
                <a:cxn ang="0">
                  <a:pos x="1787" y="154"/>
                </a:cxn>
                <a:cxn ang="0">
                  <a:pos x="1956" y="182"/>
                </a:cxn>
                <a:cxn ang="0">
                  <a:pos x="2090" y="214"/>
                </a:cxn>
                <a:cxn ang="0">
                  <a:pos x="2190" y="247"/>
                </a:cxn>
                <a:cxn ang="0">
                  <a:pos x="2257" y="279"/>
                </a:cxn>
                <a:cxn ang="0">
                  <a:pos x="2290" y="305"/>
                </a:cxn>
                <a:cxn ang="0">
                  <a:pos x="2290" y="329"/>
                </a:cxn>
                <a:cxn ang="0">
                  <a:pos x="2257" y="355"/>
                </a:cxn>
                <a:cxn ang="0">
                  <a:pos x="2190" y="387"/>
                </a:cxn>
                <a:cxn ang="0">
                  <a:pos x="2090" y="420"/>
                </a:cxn>
                <a:cxn ang="0">
                  <a:pos x="1956" y="452"/>
                </a:cxn>
                <a:cxn ang="0">
                  <a:pos x="1787" y="480"/>
                </a:cxn>
                <a:cxn ang="0">
                  <a:pos x="1582" y="501"/>
                </a:cxn>
                <a:cxn ang="0">
                  <a:pos x="1341" y="514"/>
                </a:cxn>
                <a:cxn ang="0">
                  <a:pos x="1073" y="514"/>
                </a:cxn>
                <a:cxn ang="0">
                  <a:pos x="831" y="501"/>
                </a:cxn>
                <a:cxn ang="0">
                  <a:pos x="626" y="480"/>
                </a:cxn>
                <a:cxn ang="0">
                  <a:pos x="457" y="452"/>
                </a:cxn>
                <a:cxn ang="0">
                  <a:pos x="323" y="420"/>
                </a:cxn>
                <a:cxn ang="0">
                  <a:pos x="223" y="387"/>
                </a:cxn>
                <a:cxn ang="0">
                  <a:pos x="157" y="355"/>
                </a:cxn>
                <a:cxn ang="0">
                  <a:pos x="123" y="329"/>
                </a:cxn>
              </a:cxnLst>
              <a:rect l="0" t="0" r="r" b="b"/>
              <a:pathLst>
                <a:path w="2414" h="634">
                  <a:moveTo>
                    <a:pt x="0" y="317"/>
                  </a:moveTo>
                  <a:lnTo>
                    <a:pt x="2" y="340"/>
                  </a:lnTo>
                  <a:lnTo>
                    <a:pt x="8" y="362"/>
                  </a:lnTo>
                  <a:lnTo>
                    <a:pt x="19" y="383"/>
                  </a:lnTo>
                  <a:lnTo>
                    <a:pt x="34" y="402"/>
                  </a:lnTo>
                  <a:lnTo>
                    <a:pt x="53" y="421"/>
                  </a:lnTo>
                  <a:lnTo>
                    <a:pt x="75" y="439"/>
                  </a:lnTo>
                  <a:lnTo>
                    <a:pt x="101" y="456"/>
                  </a:lnTo>
                  <a:lnTo>
                    <a:pt x="130" y="472"/>
                  </a:lnTo>
                  <a:lnTo>
                    <a:pt x="161" y="487"/>
                  </a:lnTo>
                  <a:lnTo>
                    <a:pt x="195" y="501"/>
                  </a:lnTo>
                  <a:lnTo>
                    <a:pt x="233" y="515"/>
                  </a:lnTo>
                  <a:lnTo>
                    <a:pt x="271" y="528"/>
                  </a:lnTo>
                  <a:lnTo>
                    <a:pt x="312" y="539"/>
                  </a:lnTo>
                  <a:lnTo>
                    <a:pt x="356" y="550"/>
                  </a:lnTo>
                  <a:lnTo>
                    <a:pt x="401" y="560"/>
                  </a:lnTo>
                  <a:lnTo>
                    <a:pt x="446" y="569"/>
                  </a:lnTo>
                  <a:lnTo>
                    <a:pt x="494" y="578"/>
                  </a:lnTo>
                  <a:lnTo>
                    <a:pt x="542" y="586"/>
                  </a:lnTo>
                  <a:lnTo>
                    <a:pt x="591" y="594"/>
                  </a:lnTo>
                  <a:lnTo>
                    <a:pt x="641" y="600"/>
                  </a:lnTo>
                  <a:lnTo>
                    <a:pt x="691" y="605"/>
                  </a:lnTo>
                  <a:lnTo>
                    <a:pt x="742" y="611"/>
                  </a:lnTo>
                  <a:lnTo>
                    <a:pt x="792" y="616"/>
                  </a:lnTo>
                  <a:lnTo>
                    <a:pt x="842" y="619"/>
                  </a:lnTo>
                  <a:lnTo>
                    <a:pt x="941" y="627"/>
                  </a:lnTo>
                  <a:lnTo>
                    <a:pt x="1035" y="631"/>
                  </a:lnTo>
                  <a:lnTo>
                    <a:pt x="1125" y="633"/>
                  </a:lnTo>
                  <a:lnTo>
                    <a:pt x="1206" y="634"/>
                  </a:lnTo>
                  <a:lnTo>
                    <a:pt x="1289" y="633"/>
                  </a:lnTo>
                  <a:lnTo>
                    <a:pt x="1379" y="631"/>
                  </a:lnTo>
                  <a:lnTo>
                    <a:pt x="1473" y="627"/>
                  </a:lnTo>
                  <a:lnTo>
                    <a:pt x="1571" y="619"/>
                  </a:lnTo>
                  <a:lnTo>
                    <a:pt x="1621" y="616"/>
                  </a:lnTo>
                  <a:lnTo>
                    <a:pt x="1672" y="611"/>
                  </a:lnTo>
                  <a:lnTo>
                    <a:pt x="1722" y="605"/>
                  </a:lnTo>
                  <a:lnTo>
                    <a:pt x="1772" y="600"/>
                  </a:lnTo>
                  <a:lnTo>
                    <a:pt x="1822" y="594"/>
                  </a:lnTo>
                  <a:lnTo>
                    <a:pt x="1871" y="586"/>
                  </a:lnTo>
                  <a:lnTo>
                    <a:pt x="1920" y="578"/>
                  </a:lnTo>
                  <a:lnTo>
                    <a:pt x="1967" y="569"/>
                  </a:lnTo>
                  <a:lnTo>
                    <a:pt x="2013" y="560"/>
                  </a:lnTo>
                  <a:lnTo>
                    <a:pt x="2058" y="550"/>
                  </a:lnTo>
                  <a:lnTo>
                    <a:pt x="2101" y="539"/>
                  </a:lnTo>
                  <a:lnTo>
                    <a:pt x="2142" y="528"/>
                  </a:lnTo>
                  <a:lnTo>
                    <a:pt x="2181" y="515"/>
                  </a:lnTo>
                  <a:lnTo>
                    <a:pt x="2217" y="501"/>
                  </a:lnTo>
                  <a:lnTo>
                    <a:pt x="2253" y="487"/>
                  </a:lnTo>
                  <a:lnTo>
                    <a:pt x="2284" y="472"/>
                  </a:lnTo>
                  <a:lnTo>
                    <a:pt x="2312" y="456"/>
                  </a:lnTo>
                  <a:lnTo>
                    <a:pt x="2339" y="439"/>
                  </a:lnTo>
                  <a:lnTo>
                    <a:pt x="2360" y="421"/>
                  </a:lnTo>
                  <a:lnTo>
                    <a:pt x="2379" y="402"/>
                  </a:lnTo>
                  <a:lnTo>
                    <a:pt x="2394" y="383"/>
                  </a:lnTo>
                  <a:lnTo>
                    <a:pt x="2405" y="362"/>
                  </a:lnTo>
                  <a:lnTo>
                    <a:pt x="2412" y="340"/>
                  </a:lnTo>
                  <a:lnTo>
                    <a:pt x="2414" y="317"/>
                  </a:lnTo>
                  <a:lnTo>
                    <a:pt x="2412" y="294"/>
                  </a:lnTo>
                  <a:lnTo>
                    <a:pt x="2405" y="272"/>
                  </a:lnTo>
                  <a:lnTo>
                    <a:pt x="2394" y="251"/>
                  </a:lnTo>
                  <a:lnTo>
                    <a:pt x="2379" y="232"/>
                  </a:lnTo>
                  <a:lnTo>
                    <a:pt x="2360" y="213"/>
                  </a:lnTo>
                  <a:lnTo>
                    <a:pt x="2339" y="195"/>
                  </a:lnTo>
                  <a:lnTo>
                    <a:pt x="2312" y="178"/>
                  </a:lnTo>
                  <a:lnTo>
                    <a:pt x="2284" y="162"/>
                  </a:lnTo>
                  <a:lnTo>
                    <a:pt x="2253" y="147"/>
                  </a:lnTo>
                  <a:lnTo>
                    <a:pt x="2217" y="133"/>
                  </a:lnTo>
                  <a:lnTo>
                    <a:pt x="2181" y="119"/>
                  </a:lnTo>
                  <a:lnTo>
                    <a:pt x="2142" y="106"/>
                  </a:lnTo>
                  <a:lnTo>
                    <a:pt x="2101" y="95"/>
                  </a:lnTo>
                  <a:lnTo>
                    <a:pt x="2058" y="84"/>
                  </a:lnTo>
                  <a:lnTo>
                    <a:pt x="2013" y="73"/>
                  </a:lnTo>
                  <a:lnTo>
                    <a:pt x="1967" y="65"/>
                  </a:lnTo>
                  <a:lnTo>
                    <a:pt x="1920" y="56"/>
                  </a:lnTo>
                  <a:lnTo>
                    <a:pt x="1871" y="48"/>
                  </a:lnTo>
                  <a:lnTo>
                    <a:pt x="1822" y="40"/>
                  </a:lnTo>
                  <a:lnTo>
                    <a:pt x="1772" y="34"/>
                  </a:lnTo>
                  <a:lnTo>
                    <a:pt x="1722" y="29"/>
                  </a:lnTo>
                  <a:lnTo>
                    <a:pt x="1672" y="23"/>
                  </a:lnTo>
                  <a:lnTo>
                    <a:pt x="1621" y="18"/>
                  </a:lnTo>
                  <a:lnTo>
                    <a:pt x="1571" y="15"/>
                  </a:lnTo>
                  <a:lnTo>
                    <a:pt x="1473" y="7"/>
                  </a:lnTo>
                  <a:lnTo>
                    <a:pt x="1379" y="3"/>
                  </a:lnTo>
                  <a:lnTo>
                    <a:pt x="1289" y="1"/>
                  </a:lnTo>
                  <a:lnTo>
                    <a:pt x="1206" y="0"/>
                  </a:lnTo>
                  <a:lnTo>
                    <a:pt x="1125" y="1"/>
                  </a:lnTo>
                  <a:lnTo>
                    <a:pt x="1035" y="3"/>
                  </a:lnTo>
                  <a:lnTo>
                    <a:pt x="941" y="7"/>
                  </a:lnTo>
                  <a:lnTo>
                    <a:pt x="842" y="15"/>
                  </a:lnTo>
                  <a:lnTo>
                    <a:pt x="792" y="18"/>
                  </a:lnTo>
                  <a:lnTo>
                    <a:pt x="742" y="23"/>
                  </a:lnTo>
                  <a:lnTo>
                    <a:pt x="691" y="29"/>
                  </a:lnTo>
                  <a:lnTo>
                    <a:pt x="641" y="34"/>
                  </a:lnTo>
                  <a:lnTo>
                    <a:pt x="591" y="40"/>
                  </a:lnTo>
                  <a:lnTo>
                    <a:pt x="542" y="48"/>
                  </a:lnTo>
                  <a:lnTo>
                    <a:pt x="494" y="56"/>
                  </a:lnTo>
                  <a:lnTo>
                    <a:pt x="446" y="65"/>
                  </a:lnTo>
                  <a:lnTo>
                    <a:pt x="401" y="73"/>
                  </a:lnTo>
                  <a:lnTo>
                    <a:pt x="356" y="84"/>
                  </a:lnTo>
                  <a:lnTo>
                    <a:pt x="312" y="95"/>
                  </a:lnTo>
                  <a:lnTo>
                    <a:pt x="271" y="106"/>
                  </a:lnTo>
                  <a:lnTo>
                    <a:pt x="233" y="119"/>
                  </a:lnTo>
                  <a:lnTo>
                    <a:pt x="195" y="133"/>
                  </a:lnTo>
                  <a:lnTo>
                    <a:pt x="161" y="147"/>
                  </a:lnTo>
                  <a:lnTo>
                    <a:pt x="130" y="162"/>
                  </a:lnTo>
                  <a:lnTo>
                    <a:pt x="101" y="178"/>
                  </a:lnTo>
                  <a:lnTo>
                    <a:pt x="75" y="195"/>
                  </a:lnTo>
                  <a:lnTo>
                    <a:pt x="53" y="213"/>
                  </a:lnTo>
                  <a:lnTo>
                    <a:pt x="34" y="232"/>
                  </a:lnTo>
                  <a:lnTo>
                    <a:pt x="19" y="251"/>
                  </a:lnTo>
                  <a:lnTo>
                    <a:pt x="8" y="272"/>
                  </a:lnTo>
                  <a:lnTo>
                    <a:pt x="2" y="294"/>
                  </a:lnTo>
                  <a:lnTo>
                    <a:pt x="0" y="317"/>
                  </a:lnTo>
                  <a:close/>
                  <a:moveTo>
                    <a:pt x="118" y="317"/>
                  </a:moveTo>
                  <a:lnTo>
                    <a:pt x="120" y="312"/>
                  </a:lnTo>
                  <a:lnTo>
                    <a:pt x="123" y="305"/>
                  </a:lnTo>
                  <a:lnTo>
                    <a:pt x="129" y="300"/>
                  </a:lnTo>
                  <a:lnTo>
                    <a:pt x="136" y="293"/>
                  </a:lnTo>
                  <a:lnTo>
                    <a:pt x="146" y="286"/>
                  </a:lnTo>
                  <a:lnTo>
                    <a:pt x="157" y="279"/>
                  </a:lnTo>
                  <a:lnTo>
                    <a:pt x="170" y="271"/>
                  </a:lnTo>
                  <a:lnTo>
                    <a:pt x="186" y="263"/>
                  </a:lnTo>
                  <a:lnTo>
                    <a:pt x="204" y="255"/>
                  </a:lnTo>
                  <a:lnTo>
                    <a:pt x="223" y="247"/>
                  </a:lnTo>
                  <a:lnTo>
                    <a:pt x="245" y="238"/>
                  </a:lnTo>
                  <a:lnTo>
                    <a:pt x="269" y="231"/>
                  </a:lnTo>
                  <a:lnTo>
                    <a:pt x="295" y="222"/>
                  </a:lnTo>
                  <a:lnTo>
                    <a:pt x="323" y="214"/>
                  </a:lnTo>
                  <a:lnTo>
                    <a:pt x="354" y="205"/>
                  </a:lnTo>
                  <a:lnTo>
                    <a:pt x="386" y="198"/>
                  </a:lnTo>
                  <a:lnTo>
                    <a:pt x="421" y="189"/>
                  </a:lnTo>
                  <a:lnTo>
                    <a:pt x="457" y="182"/>
                  </a:lnTo>
                  <a:lnTo>
                    <a:pt x="496" y="174"/>
                  </a:lnTo>
                  <a:lnTo>
                    <a:pt x="538" y="167"/>
                  </a:lnTo>
                  <a:lnTo>
                    <a:pt x="580" y="161"/>
                  </a:lnTo>
                  <a:lnTo>
                    <a:pt x="626" y="154"/>
                  </a:lnTo>
                  <a:lnTo>
                    <a:pt x="674" y="148"/>
                  </a:lnTo>
                  <a:lnTo>
                    <a:pt x="724" y="143"/>
                  </a:lnTo>
                  <a:lnTo>
                    <a:pt x="777" y="137"/>
                  </a:lnTo>
                  <a:lnTo>
                    <a:pt x="831" y="133"/>
                  </a:lnTo>
                  <a:lnTo>
                    <a:pt x="888" y="129"/>
                  </a:lnTo>
                  <a:lnTo>
                    <a:pt x="947" y="125"/>
                  </a:lnTo>
                  <a:lnTo>
                    <a:pt x="1009" y="122"/>
                  </a:lnTo>
                  <a:lnTo>
                    <a:pt x="1073" y="120"/>
                  </a:lnTo>
                  <a:lnTo>
                    <a:pt x="1138" y="119"/>
                  </a:lnTo>
                  <a:lnTo>
                    <a:pt x="1206" y="119"/>
                  </a:lnTo>
                  <a:lnTo>
                    <a:pt x="1275" y="119"/>
                  </a:lnTo>
                  <a:lnTo>
                    <a:pt x="1341" y="120"/>
                  </a:lnTo>
                  <a:lnTo>
                    <a:pt x="1404" y="122"/>
                  </a:lnTo>
                  <a:lnTo>
                    <a:pt x="1466" y="125"/>
                  </a:lnTo>
                  <a:lnTo>
                    <a:pt x="1525" y="129"/>
                  </a:lnTo>
                  <a:lnTo>
                    <a:pt x="1582" y="133"/>
                  </a:lnTo>
                  <a:lnTo>
                    <a:pt x="1637" y="137"/>
                  </a:lnTo>
                  <a:lnTo>
                    <a:pt x="1689" y="143"/>
                  </a:lnTo>
                  <a:lnTo>
                    <a:pt x="1739" y="148"/>
                  </a:lnTo>
                  <a:lnTo>
                    <a:pt x="1787" y="154"/>
                  </a:lnTo>
                  <a:lnTo>
                    <a:pt x="1833" y="161"/>
                  </a:lnTo>
                  <a:lnTo>
                    <a:pt x="1876" y="167"/>
                  </a:lnTo>
                  <a:lnTo>
                    <a:pt x="1917" y="174"/>
                  </a:lnTo>
                  <a:lnTo>
                    <a:pt x="1956" y="182"/>
                  </a:lnTo>
                  <a:lnTo>
                    <a:pt x="1992" y="189"/>
                  </a:lnTo>
                  <a:lnTo>
                    <a:pt x="2027" y="198"/>
                  </a:lnTo>
                  <a:lnTo>
                    <a:pt x="2060" y="205"/>
                  </a:lnTo>
                  <a:lnTo>
                    <a:pt x="2090" y="214"/>
                  </a:lnTo>
                  <a:lnTo>
                    <a:pt x="2119" y="222"/>
                  </a:lnTo>
                  <a:lnTo>
                    <a:pt x="2144" y="231"/>
                  </a:lnTo>
                  <a:lnTo>
                    <a:pt x="2169" y="238"/>
                  </a:lnTo>
                  <a:lnTo>
                    <a:pt x="2190" y="247"/>
                  </a:lnTo>
                  <a:lnTo>
                    <a:pt x="2210" y="255"/>
                  </a:lnTo>
                  <a:lnTo>
                    <a:pt x="2227" y="263"/>
                  </a:lnTo>
                  <a:lnTo>
                    <a:pt x="2243" y="271"/>
                  </a:lnTo>
                  <a:lnTo>
                    <a:pt x="2257" y="279"/>
                  </a:lnTo>
                  <a:lnTo>
                    <a:pt x="2267" y="286"/>
                  </a:lnTo>
                  <a:lnTo>
                    <a:pt x="2277" y="293"/>
                  </a:lnTo>
                  <a:lnTo>
                    <a:pt x="2284" y="300"/>
                  </a:lnTo>
                  <a:lnTo>
                    <a:pt x="2290" y="305"/>
                  </a:lnTo>
                  <a:lnTo>
                    <a:pt x="2294" y="312"/>
                  </a:lnTo>
                  <a:lnTo>
                    <a:pt x="2295" y="317"/>
                  </a:lnTo>
                  <a:lnTo>
                    <a:pt x="2294" y="322"/>
                  </a:lnTo>
                  <a:lnTo>
                    <a:pt x="2290" y="329"/>
                  </a:lnTo>
                  <a:lnTo>
                    <a:pt x="2284" y="334"/>
                  </a:lnTo>
                  <a:lnTo>
                    <a:pt x="2277" y="341"/>
                  </a:lnTo>
                  <a:lnTo>
                    <a:pt x="2267" y="348"/>
                  </a:lnTo>
                  <a:lnTo>
                    <a:pt x="2257" y="355"/>
                  </a:lnTo>
                  <a:lnTo>
                    <a:pt x="2243" y="363"/>
                  </a:lnTo>
                  <a:lnTo>
                    <a:pt x="2227" y="371"/>
                  </a:lnTo>
                  <a:lnTo>
                    <a:pt x="2210" y="379"/>
                  </a:lnTo>
                  <a:lnTo>
                    <a:pt x="2190" y="387"/>
                  </a:lnTo>
                  <a:lnTo>
                    <a:pt x="2169" y="396"/>
                  </a:lnTo>
                  <a:lnTo>
                    <a:pt x="2144" y="403"/>
                  </a:lnTo>
                  <a:lnTo>
                    <a:pt x="2119" y="412"/>
                  </a:lnTo>
                  <a:lnTo>
                    <a:pt x="2090" y="420"/>
                  </a:lnTo>
                  <a:lnTo>
                    <a:pt x="2060" y="429"/>
                  </a:lnTo>
                  <a:lnTo>
                    <a:pt x="2027" y="436"/>
                  </a:lnTo>
                  <a:lnTo>
                    <a:pt x="1992" y="445"/>
                  </a:lnTo>
                  <a:lnTo>
                    <a:pt x="1956" y="452"/>
                  </a:lnTo>
                  <a:lnTo>
                    <a:pt x="1917" y="460"/>
                  </a:lnTo>
                  <a:lnTo>
                    <a:pt x="1876" y="467"/>
                  </a:lnTo>
                  <a:lnTo>
                    <a:pt x="1833" y="473"/>
                  </a:lnTo>
                  <a:lnTo>
                    <a:pt x="1787" y="480"/>
                  </a:lnTo>
                  <a:lnTo>
                    <a:pt x="1739" y="486"/>
                  </a:lnTo>
                  <a:lnTo>
                    <a:pt x="1689" y="492"/>
                  </a:lnTo>
                  <a:lnTo>
                    <a:pt x="1637" y="497"/>
                  </a:lnTo>
                  <a:lnTo>
                    <a:pt x="1582" y="501"/>
                  </a:lnTo>
                  <a:lnTo>
                    <a:pt x="1525" y="505"/>
                  </a:lnTo>
                  <a:lnTo>
                    <a:pt x="1466" y="509"/>
                  </a:lnTo>
                  <a:lnTo>
                    <a:pt x="1404" y="512"/>
                  </a:lnTo>
                  <a:lnTo>
                    <a:pt x="1341" y="514"/>
                  </a:lnTo>
                  <a:lnTo>
                    <a:pt x="1275" y="515"/>
                  </a:lnTo>
                  <a:lnTo>
                    <a:pt x="1206" y="515"/>
                  </a:lnTo>
                  <a:lnTo>
                    <a:pt x="1138" y="515"/>
                  </a:lnTo>
                  <a:lnTo>
                    <a:pt x="1073" y="514"/>
                  </a:lnTo>
                  <a:lnTo>
                    <a:pt x="1009" y="512"/>
                  </a:lnTo>
                  <a:lnTo>
                    <a:pt x="947" y="509"/>
                  </a:lnTo>
                  <a:lnTo>
                    <a:pt x="888" y="505"/>
                  </a:lnTo>
                  <a:lnTo>
                    <a:pt x="831" y="501"/>
                  </a:lnTo>
                  <a:lnTo>
                    <a:pt x="777" y="497"/>
                  </a:lnTo>
                  <a:lnTo>
                    <a:pt x="724" y="492"/>
                  </a:lnTo>
                  <a:lnTo>
                    <a:pt x="674" y="486"/>
                  </a:lnTo>
                  <a:lnTo>
                    <a:pt x="626" y="480"/>
                  </a:lnTo>
                  <a:lnTo>
                    <a:pt x="580" y="473"/>
                  </a:lnTo>
                  <a:lnTo>
                    <a:pt x="538" y="467"/>
                  </a:lnTo>
                  <a:lnTo>
                    <a:pt x="496" y="460"/>
                  </a:lnTo>
                  <a:lnTo>
                    <a:pt x="457" y="452"/>
                  </a:lnTo>
                  <a:lnTo>
                    <a:pt x="421" y="445"/>
                  </a:lnTo>
                  <a:lnTo>
                    <a:pt x="386" y="436"/>
                  </a:lnTo>
                  <a:lnTo>
                    <a:pt x="354" y="429"/>
                  </a:lnTo>
                  <a:lnTo>
                    <a:pt x="323" y="420"/>
                  </a:lnTo>
                  <a:lnTo>
                    <a:pt x="295" y="412"/>
                  </a:lnTo>
                  <a:lnTo>
                    <a:pt x="269" y="403"/>
                  </a:lnTo>
                  <a:lnTo>
                    <a:pt x="245" y="396"/>
                  </a:lnTo>
                  <a:lnTo>
                    <a:pt x="223" y="387"/>
                  </a:lnTo>
                  <a:lnTo>
                    <a:pt x="204" y="379"/>
                  </a:lnTo>
                  <a:lnTo>
                    <a:pt x="186" y="371"/>
                  </a:lnTo>
                  <a:lnTo>
                    <a:pt x="170" y="363"/>
                  </a:lnTo>
                  <a:lnTo>
                    <a:pt x="157" y="355"/>
                  </a:lnTo>
                  <a:lnTo>
                    <a:pt x="146" y="348"/>
                  </a:lnTo>
                  <a:lnTo>
                    <a:pt x="136" y="341"/>
                  </a:lnTo>
                  <a:lnTo>
                    <a:pt x="129" y="334"/>
                  </a:lnTo>
                  <a:lnTo>
                    <a:pt x="123" y="329"/>
                  </a:lnTo>
                  <a:lnTo>
                    <a:pt x="120" y="322"/>
                  </a:lnTo>
                  <a:lnTo>
                    <a:pt x="118" y="3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7" name="Freeform 169"/>
            <p:cNvSpPr>
              <a:spLocks/>
            </p:cNvSpPr>
            <p:nvPr/>
          </p:nvSpPr>
          <p:spPr bwMode="auto">
            <a:xfrm>
              <a:off x="7780338" y="4581525"/>
              <a:ext cx="61913" cy="49213"/>
            </a:xfrm>
            <a:custGeom>
              <a:avLst/>
              <a:gdLst/>
              <a:ahLst/>
              <a:cxnLst>
                <a:cxn ang="0">
                  <a:pos x="52" y="57"/>
                </a:cxn>
                <a:cxn ang="0">
                  <a:pos x="79" y="36"/>
                </a:cxn>
                <a:cxn ang="0">
                  <a:pos x="112" y="19"/>
                </a:cxn>
                <a:cxn ang="0">
                  <a:pos x="147" y="8"/>
                </a:cxn>
                <a:cxn ang="0">
                  <a:pos x="187" y="2"/>
                </a:cxn>
                <a:cxn ang="0">
                  <a:pos x="227" y="0"/>
                </a:cxn>
                <a:cxn ang="0">
                  <a:pos x="269" y="3"/>
                </a:cxn>
                <a:cxn ang="0">
                  <a:pos x="311" y="10"/>
                </a:cxn>
                <a:cxn ang="0">
                  <a:pos x="353" y="21"/>
                </a:cxn>
                <a:cxn ang="0">
                  <a:pos x="393" y="36"/>
                </a:cxn>
                <a:cxn ang="0">
                  <a:pos x="432" y="53"/>
                </a:cxn>
                <a:cxn ang="0">
                  <a:pos x="469" y="74"/>
                </a:cxn>
                <a:cxn ang="0">
                  <a:pos x="500" y="98"/>
                </a:cxn>
                <a:cxn ang="0">
                  <a:pos x="529" y="124"/>
                </a:cxn>
                <a:cxn ang="0">
                  <a:pos x="551" y="154"/>
                </a:cxn>
                <a:cxn ang="0">
                  <a:pos x="568" y="185"/>
                </a:cxn>
                <a:cxn ang="0">
                  <a:pos x="578" y="213"/>
                </a:cxn>
                <a:cxn ang="0">
                  <a:pos x="580" y="235"/>
                </a:cxn>
                <a:cxn ang="0">
                  <a:pos x="576" y="252"/>
                </a:cxn>
                <a:cxn ang="0">
                  <a:pos x="566" y="265"/>
                </a:cxn>
                <a:cxn ang="0">
                  <a:pos x="554" y="275"/>
                </a:cxn>
                <a:cxn ang="0">
                  <a:pos x="535" y="282"/>
                </a:cxn>
                <a:cxn ang="0">
                  <a:pos x="505" y="288"/>
                </a:cxn>
                <a:cxn ang="0">
                  <a:pos x="431" y="291"/>
                </a:cxn>
                <a:cxn ang="0">
                  <a:pos x="358" y="291"/>
                </a:cxn>
                <a:cxn ang="0">
                  <a:pos x="327" y="295"/>
                </a:cxn>
                <a:cxn ang="0">
                  <a:pos x="310" y="299"/>
                </a:cxn>
                <a:cxn ang="0">
                  <a:pos x="290" y="312"/>
                </a:cxn>
                <a:cxn ang="0">
                  <a:pos x="263" y="332"/>
                </a:cxn>
                <a:cxn ang="0">
                  <a:pos x="226" y="369"/>
                </a:cxn>
                <a:cxn ang="0">
                  <a:pos x="190" y="407"/>
                </a:cxn>
                <a:cxn ang="0">
                  <a:pos x="166" y="430"/>
                </a:cxn>
                <a:cxn ang="0">
                  <a:pos x="139" y="451"/>
                </a:cxn>
                <a:cxn ang="0">
                  <a:pos x="110" y="465"/>
                </a:cxn>
                <a:cxn ang="0">
                  <a:pos x="80" y="452"/>
                </a:cxn>
                <a:cxn ang="0">
                  <a:pos x="54" y="409"/>
                </a:cxn>
                <a:cxn ang="0">
                  <a:pos x="31" y="358"/>
                </a:cxn>
                <a:cxn ang="0">
                  <a:pos x="14" y="303"/>
                </a:cxn>
                <a:cxn ang="0">
                  <a:pos x="3" y="246"/>
                </a:cxn>
                <a:cxn ang="0">
                  <a:pos x="0" y="204"/>
                </a:cxn>
                <a:cxn ang="0">
                  <a:pos x="1" y="176"/>
                </a:cxn>
                <a:cxn ang="0">
                  <a:pos x="5" y="149"/>
                </a:cxn>
                <a:cxn ang="0">
                  <a:pos x="11" y="124"/>
                </a:cxn>
                <a:cxn ang="0">
                  <a:pos x="20" y="100"/>
                </a:cxn>
                <a:cxn ang="0">
                  <a:pos x="33" y="80"/>
                </a:cxn>
              </a:cxnLst>
              <a:rect l="0" t="0" r="r" b="b"/>
              <a:pathLst>
                <a:path w="580" h="470">
                  <a:moveTo>
                    <a:pt x="40" y="70"/>
                  </a:moveTo>
                  <a:lnTo>
                    <a:pt x="52" y="57"/>
                  </a:lnTo>
                  <a:lnTo>
                    <a:pt x="66" y="45"/>
                  </a:lnTo>
                  <a:lnTo>
                    <a:pt x="79" y="36"/>
                  </a:lnTo>
                  <a:lnTo>
                    <a:pt x="95" y="26"/>
                  </a:lnTo>
                  <a:lnTo>
                    <a:pt x="112" y="19"/>
                  </a:lnTo>
                  <a:lnTo>
                    <a:pt x="129" y="13"/>
                  </a:lnTo>
                  <a:lnTo>
                    <a:pt x="147" y="8"/>
                  </a:lnTo>
                  <a:lnTo>
                    <a:pt x="167" y="4"/>
                  </a:lnTo>
                  <a:lnTo>
                    <a:pt x="187" y="2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47" y="0"/>
                  </a:lnTo>
                  <a:lnTo>
                    <a:pt x="269" y="3"/>
                  </a:lnTo>
                  <a:lnTo>
                    <a:pt x="290" y="6"/>
                  </a:lnTo>
                  <a:lnTo>
                    <a:pt x="311" y="10"/>
                  </a:lnTo>
                  <a:lnTo>
                    <a:pt x="332" y="14"/>
                  </a:lnTo>
                  <a:lnTo>
                    <a:pt x="353" y="21"/>
                  </a:lnTo>
                  <a:lnTo>
                    <a:pt x="374" y="27"/>
                  </a:lnTo>
                  <a:lnTo>
                    <a:pt x="393" y="36"/>
                  </a:lnTo>
                  <a:lnTo>
                    <a:pt x="413" y="44"/>
                  </a:lnTo>
                  <a:lnTo>
                    <a:pt x="432" y="53"/>
                  </a:lnTo>
                  <a:lnTo>
                    <a:pt x="450" y="63"/>
                  </a:lnTo>
                  <a:lnTo>
                    <a:pt x="469" y="74"/>
                  </a:lnTo>
                  <a:lnTo>
                    <a:pt x="484" y="86"/>
                  </a:lnTo>
                  <a:lnTo>
                    <a:pt x="500" y="98"/>
                  </a:lnTo>
                  <a:lnTo>
                    <a:pt x="515" y="111"/>
                  </a:lnTo>
                  <a:lnTo>
                    <a:pt x="529" y="124"/>
                  </a:lnTo>
                  <a:lnTo>
                    <a:pt x="541" y="139"/>
                  </a:lnTo>
                  <a:lnTo>
                    <a:pt x="551" y="154"/>
                  </a:lnTo>
                  <a:lnTo>
                    <a:pt x="561" y="169"/>
                  </a:lnTo>
                  <a:lnTo>
                    <a:pt x="568" y="185"/>
                  </a:lnTo>
                  <a:lnTo>
                    <a:pt x="575" y="200"/>
                  </a:lnTo>
                  <a:lnTo>
                    <a:pt x="578" y="213"/>
                  </a:lnTo>
                  <a:lnTo>
                    <a:pt x="579" y="224"/>
                  </a:lnTo>
                  <a:lnTo>
                    <a:pt x="580" y="235"/>
                  </a:lnTo>
                  <a:lnTo>
                    <a:pt x="578" y="244"/>
                  </a:lnTo>
                  <a:lnTo>
                    <a:pt x="576" y="252"/>
                  </a:lnTo>
                  <a:lnTo>
                    <a:pt x="572" y="259"/>
                  </a:lnTo>
                  <a:lnTo>
                    <a:pt x="566" y="265"/>
                  </a:lnTo>
                  <a:lnTo>
                    <a:pt x="561" y="271"/>
                  </a:lnTo>
                  <a:lnTo>
                    <a:pt x="554" y="275"/>
                  </a:lnTo>
                  <a:lnTo>
                    <a:pt x="545" y="279"/>
                  </a:lnTo>
                  <a:lnTo>
                    <a:pt x="535" y="282"/>
                  </a:lnTo>
                  <a:lnTo>
                    <a:pt x="526" y="285"/>
                  </a:lnTo>
                  <a:lnTo>
                    <a:pt x="505" y="288"/>
                  </a:lnTo>
                  <a:lnTo>
                    <a:pt x="481" y="290"/>
                  </a:lnTo>
                  <a:lnTo>
                    <a:pt x="431" y="291"/>
                  </a:lnTo>
                  <a:lnTo>
                    <a:pt x="381" y="291"/>
                  </a:lnTo>
                  <a:lnTo>
                    <a:pt x="358" y="291"/>
                  </a:lnTo>
                  <a:lnTo>
                    <a:pt x="337" y="293"/>
                  </a:lnTo>
                  <a:lnTo>
                    <a:pt x="327" y="295"/>
                  </a:lnTo>
                  <a:lnTo>
                    <a:pt x="319" y="297"/>
                  </a:lnTo>
                  <a:lnTo>
                    <a:pt x="310" y="299"/>
                  </a:lnTo>
                  <a:lnTo>
                    <a:pt x="304" y="303"/>
                  </a:lnTo>
                  <a:lnTo>
                    <a:pt x="290" y="312"/>
                  </a:lnTo>
                  <a:lnTo>
                    <a:pt x="276" y="322"/>
                  </a:lnTo>
                  <a:lnTo>
                    <a:pt x="263" y="332"/>
                  </a:lnTo>
                  <a:lnTo>
                    <a:pt x="251" y="344"/>
                  </a:lnTo>
                  <a:lnTo>
                    <a:pt x="226" y="369"/>
                  </a:lnTo>
                  <a:lnTo>
                    <a:pt x="203" y="394"/>
                  </a:lnTo>
                  <a:lnTo>
                    <a:pt x="190" y="407"/>
                  </a:lnTo>
                  <a:lnTo>
                    <a:pt x="178" y="419"/>
                  </a:lnTo>
                  <a:lnTo>
                    <a:pt x="166" y="430"/>
                  </a:lnTo>
                  <a:lnTo>
                    <a:pt x="153" y="441"/>
                  </a:lnTo>
                  <a:lnTo>
                    <a:pt x="139" y="451"/>
                  </a:lnTo>
                  <a:lnTo>
                    <a:pt x="125" y="458"/>
                  </a:lnTo>
                  <a:lnTo>
                    <a:pt x="110" y="465"/>
                  </a:lnTo>
                  <a:lnTo>
                    <a:pt x="95" y="470"/>
                  </a:lnTo>
                  <a:lnTo>
                    <a:pt x="80" y="452"/>
                  </a:lnTo>
                  <a:lnTo>
                    <a:pt x="67" y="431"/>
                  </a:lnTo>
                  <a:lnTo>
                    <a:pt x="54" y="409"/>
                  </a:lnTo>
                  <a:lnTo>
                    <a:pt x="41" y="385"/>
                  </a:lnTo>
                  <a:lnTo>
                    <a:pt x="31" y="358"/>
                  </a:lnTo>
                  <a:lnTo>
                    <a:pt x="21" y="331"/>
                  </a:lnTo>
                  <a:lnTo>
                    <a:pt x="14" y="303"/>
                  </a:lnTo>
                  <a:lnTo>
                    <a:pt x="7" y="275"/>
                  </a:lnTo>
                  <a:lnTo>
                    <a:pt x="3" y="246"/>
                  </a:lnTo>
                  <a:lnTo>
                    <a:pt x="0" y="218"/>
                  </a:lnTo>
                  <a:lnTo>
                    <a:pt x="0" y="204"/>
                  </a:lnTo>
                  <a:lnTo>
                    <a:pt x="0" y="190"/>
                  </a:lnTo>
                  <a:lnTo>
                    <a:pt x="1" y="176"/>
                  </a:lnTo>
                  <a:lnTo>
                    <a:pt x="3" y="162"/>
                  </a:lnTo>
                  <a:lnTo>
                    <a:pt x="5" y="149"/>
                  </a:lnTo>
                  <a:lnTo>
                    <a:pt x="7" y="137"/>
                  </a:lnTo>
                  <a:lnTo>
                    <a:pt x="11" y="124"/>
                  </a:lnTo>
                  <a:lnTo>
                    <a:pt x="16" y="112"/>
                  </a:lnTo>
                  <a:lnTo>
                    <a:pt x="20" y="100"/>
                  </a:lnTo>
                  <a:lnTo>
                    <a:pt x="26" y="90"/>
                  </a:lnTo>
                  <a:lnTo>
                    <a:pt x="33" y="80"/>
                  </a:lnTo>
                  <a:lnTo>
                    <a:pt x="40" y="70"/>
                  </a:lnTo>
                  <a:close/>
                </a:path>
              </a:pathLst>
            </a:custGeom>
            <a:solidFill>
              <a:srgbClr val="767D8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8" name="Freeform 170"/>
            <p:cNvSpPr>
              <a:spLocks/>
            </p:cNvSpPr>
            <p:nvPr/>
          </p:nvSpPr>
          <p:spPr bwMode="auto">
            <a:xfrm>
              <a:off x="7740650" y="4508500"/>
              <a:ext cx="87313" cy="119063"/>
            </a:xfrm>
            <a:custGeom>
              <a:avLst/>
              <a:gdLst/>
              <a:ahLst/>
              <a:cxnLst>
                <a:cxn ang="0">
                  <a:pos x="776" y="792"/>
                </a:cxn>
                <a:cxn ang="0">
                  <a:pos x="808" y="801"/>
                </a:cxn>
                <a:cxn ang="0">
                  <a:pos x="823" y="820"/>
                </a:cxn>
                <a:cxn ang="0">
                  <a:pos x="824" y="853"/>
                </a:cxn>
                <a:cxn ang="0">
                  <a:pos x="799" y="913"/>
                </a:cxn>
                <a:cxn ang="0">
                  <a:pos x="760" y="971"/>
                </a:cxn>
                <a:cxn ang="0">
                  <a:pos x="770" y="985"/>
                </a:cxn>
                <a:cxn ang="0">
                  <a:pos x="777" y="1032"/>
                </a:cxn>
                <a:cxn ang="0">
                  <a:pos x="766" y="1054"/>
                </a:cxn>
                <a:cxn ang="0">
                  <a:pos x="706" y="1091"/>
                </a:cxn>
                <a:cxn ang="0">
                  <a:pos x="627" y="1122"/>
                </a:cxn>
                <a:cxn ang="0">
                  <a:pos x="595" y="1122"/>
                </a:cxn>
                <a:cxn ang="0">
                  <a:pos x="577" y="1113"/>
                </a:cxn>
                <a:cxn ang="0">
                  <a:pos x="558" y="1078"/>
                </a:cxn>
                <a:cxn ang="0">
                  <a:pos x="548" y="1014"/>
                </a:cxn>
                <a:cxn ang="0">
                  <a:pos x="535" y="892"/>
                </a:cxn>
                <a:cxn ang="0">
                  <a:pos x="503" y="759"/>
                </a:cxn>
                <a:cxn ang="0">
                  <a:pos x="454" y="630"/>
                </a:cxn>
                <a:cxn ang="0">
                  <a:pos x="391" y="505"/>
                </a:cxn>
                <a:cxn ang="0">
                  <a:pos x="338" y="419"/>
                </a:cxn>
                <a:cxn ang="0">
                  <a:pos x="284" y="352"/>
                </a:cxn>
                <a:cxn ang="0">
                  <a:pos x="222" y="294"/>
                </a:cxn>
                <a:cxn ang="0">
                  <a:pos x="152" y="242"/>
                </a:cxn>
                <a:cxn ang="0">
                  <a:pos x="65" y="188"/>
                </a:cxn>
                <a:cxn ang="0">
                  <a:pos x="18" y="148"/>
                </a:cxn>
                <a:cxn ang="0">
                  <a:pos x="2" y="117"/>
                </a:cxn>
                <a:cxn ang="0">
                  <a:pos x="0" y="89"/>
                </a:cxn>
                <a:cxn ang="0">
                  <a:pos x="11" y="57"/>
                </a:cxn>
                <a:cxn ang="0">
                  <a:pos x="34" y="26"/>
                </a:cxn>
                <a:cxn ang="0">
                  <a:pos x="60" y="6"/>
                </a:cxn>
                <a:cxn ang="0">
                  <a:pos x="86" y="0"/>
                </a:cxn>
                <a:cxn ang="0">
                  <a:pos x="133" y="11"/>
                </a:cxn>
                <a:cxn ang="0">
                  <a:pos x="195" y="56"/>
                </a:cxn>
                <a:cxn ang="0">
                  <a:pos x="235" y="59"/>
                </a:cxn>
                <a:cxn ang="0">
                  <a:pos x="263" y="45"/>
                </a:cxn>
                <a:cxn ang="0">
                  <a:pos x="318" y="41"/>
                </a:cxn>
                <a:cxn ang="0">
                  <a:pos x="370" y="131"/>
                </a:cxn>
                <a:cxn ang="0">
                  <a:pos x="382" y="152"/>
                </a:cxn>
                <a:cxn ang="0">
                  <a:pos x="398" y="139"/>
                </a:cxn>
                <a:cxn ang="0">
                  <a:pos x="441" y="129"/>
                </a:cxn>
                <a:cxn ang="0">
                  <a:pos x="479" y="128"/>
                </a:cxn>
                <a:cxn ang="0">
                  <a:pos x="499" y="144"/>
                </a:cxn>
                <a:cxn ang="0">
                  <a:pos x="513" y="171"/>
                </a:cxn>
                <a:cxn ang="0">
                  <a:pos x="520" y="227"/>
                </a:cxn>
                <a:cxn ang="0">
                  <a:pos x="550" y="237"/>
                </a:cxn>
                <a:cxn ang="0">
                  <a:pos x="582" y="243"/>
                </a:cxn>
                <a:cxn ang="0">
                  <a:pos x="605" y="259"/>
                </a:cxn>
                <a:cxn ang="0">
                  <a:pos x="622" y="282"/>
                </a:cxn>
                <a:cxn ang="0">
                  <a:pos x="635" y="335"/>
                </a:cxn>
                <a:cxn ang="0">
                  <a:pos x="630" y="401"/>
                </a:cxn>
                <a:cxn ang="0">
                  <a:pos x="656" y="415"/>
                </a:cxn>
                <a:cxn ang="0">
                  <a:pos x="688" y="423"/>
                </a:cxn>
                <a:cxn ang="0">
                  <a:pos x="708" y="444"/>
                </a:cxn>
                <a:cxn ang="0">
                  <a:pos x="719" y="471"/>
                </a:cxn>
                <a:cxn ang="0">
                  <a:pos x="721" y="531"/>
                </a:cxn>
                <a:cxn ang="0">
                  <a:pos x="717" y="613"/>
                </a:cxn>
                <a:cxn ang="0">
                  <a:pos x="753" y="638"/>
                </a:cxn>
                <a:cxn ang="0">
                  <a:pos x="772" y="679"/>
                </a:cxn>
                <a:cxn ang="0">
                  <a:pos x="777" y="726"/>
                </a:cxn>
              </a:cxnLst>
              <a:rect l="0" t="0" r="r" b="b"/>
              <a:pathLst>
                <a:path w="826" h="1124">
                  <a:moveTo>
                    <a:pt x="773" y="761"/>
                  </a:moveTo>
                  <a:lnTo>
                    <a:pt x="770" y="777"/>
                  </a:lnTo>
                  <a:lnTo>
                    <a:pt x="765" y="791"/>
                  </a:lnTo>
                  <a:lnTo>
                    <a:pt x="776" y="792"/>
                  </a:lnTo>
                  <a:lnTo>
                    <a:pt x="786" y="793"/>
                  </a:lnTo>
                  <a:lnTo>
                    <a:pt x="794" y="795"/>
                  </a:lnTo>
                  <a:lnTo>
                    <a:pt x="802" y="798"/>
                  </a:lnTo>
                  <a:lnTo>
                    <a:pt x="808" y="801"/>
                  </a:lnTo>
                  <a:lnTo>
                    <a:pt x="813" y="805"/>
                  </a:lnTo>
                  <a:lnTo>
                    <a:pt x="818" y="810"/>
                  </a:lnTo>
                  <a:lnTo>
                    <a:pt x="821" y="815"/>
                  </a:lnTo>
                  <a:lnTo>
                    <a:pt x="823" y="820"/>
                  </a:lnTo>
                  <a:lnTo>
                    <a:pt x="825" y="827"/>
                  </a:lnTo>
                  <a:lnTo>
                    <a:pt x="826" y="832"/>
                  </a:lnTo>
                  <a:lnTo>
                    <a:pt x="826" y="840"/>
                  </a:lnTo>
                  <a:lnTo>
                    <a:pt x="824" y="853"/>
                  </a:lnTo>
                  <a:lnTo>
                    <a:pt x="820" y="867"/>
                  </a:lnTo>
                  <a:lnTo>
                    <a:pt x="814" y="883"/>
                  </a:lnTo>
                  <a:lnTo>
                    <a:pt x="807" y="898"/>
                  </a:lnTo>
                  <a:lnTo>
                    <a:pt x="799" y="913"/>
                  </a:lnTo>
                  <a:lnTo>
                    <a:pt x="790" y="927"/>
                  </a:lnTo>
                  <a:lnTo>
                    <a:pt x="773" y="953"/>
                  </a:lnTo>
                  <a:lnTo>
                    <a:pt x="759" y="973"/>
                  </a:lnTo>
                  <a:lnTo>
                    <a:pt x="760" y="971"/>
                  </a:lnTo>
                  <a:lnTo>
                    <a:pt x="762" y="971"/>
                  </a:lnTo>
                  <a:lnTo>
                    <a:pt x="765" y="974"/>
                  </a:lnTo>
                  <a:lnTo>
                    <a:pt x="766" y="977"/>
                  </a:lnTo>
                  <a:lnTo>
                    <a:pt x="770" y="985"/>
                  </a:lnTo>
                  <a:lnTo>
                    <a:pt x="773" y="997"/>
                  </a:lnTo>
                  <a:lnTo>
                    <a:pt x="775" y="1010"/>
                  </a:lnTo>
                  <a:lnTo>
                    <a:pt x="776" y="1022"/>
                  </a:lnTo>
                  <a:lnTo>
                    <a:pt x="777" y="1032"/>
                  </a:lnTo>
                  <a:lnTo>
                    <a:pt x="776" y="1039"/>
                  </a:lnTo>
                  <a:lnTo>
                    <a:pt x="773" y="1045"/>
                  </a:lnTo>
                  <a:lnTo>
                    <a:pt x="770" y="1050"/>
                  </a:lnTo>
                  <a:lnTo>
                    <a:pt x="766" y="1054"/>
                  </a:lnTo>
                  <a:lnTo>
                    <a:pt x="760" y="1060"/>
                  </a:lnTo>
                  <a:lnTo>
                    <a:pt x="749" y="1068"/>
                  </a:lnTo>
                  <a:lnTo>
                    <a:pt x="735" y="1077"/>
                  </a:lnTo>
                  <a:lnTo>
                    <a:pt x="706" y="1091"/>
                  </a:lnTo>
                  <a:lnTo>
                    <a:pt x="682" y="1101"/>
                  </a:lnTo>
                  <a:lnTo>
                    <a:pt x="661" y="1111"/>
                  </a:lnTo>
                  <a:lnTo>
                    <a:pt x="643" y="1117"/>
                  </a:lnTo>
                  <a:lnTo>
                    <a:pt x="627" y="1122"/>
                  </a:lnTo>
                  <a:lnTo>
                    <a:pt x="614" y="1124"/>
                  </a:lnTo>
                  <a:lnTo>
                    <a:pt x="607" y="1124"/>
                  </a:lnTo>
                  <a:lnTo>
                    <a:pt x="602" y="1123"/>
                  </a:lnTo>
                  <a:lnTo>
                    <a:pt x="595" y="1122"/>
                  </a:lnTo>
                  <a:lnTo>
                    <a:pt x="591" y="1120"/>
                  </a:lnTo>
                  <a:lnTo>
                    <a:pt x="586" y="1118"/>
                  </a:lnTo>
                  <a:lnTo>
                    <a:pt x="582" y="1116"/>
                  </a:lnTo>
                  <a:lnTo>
                    <a:pt x="577" y="1113"/>
                  </a:lnTo>
                  <a:lnTo>
                    <a:pt x="574" y="1109"/>
                  </a:lnTo>
                  <a:lnTo>
                    <a:pt x="568" y="1100"/>
                  </a:lnTo>
                  <a:lnTo>
                    <a:pt x="563" y="1091"/>
                  </a:lnTo>
                  <a:lnTo>
                    <a:pt x="558" y="1078"/>
                  </a:lnTo>
                  <a:lnTo>
                    <a:pt x="555" y="1064"/>
                  </a:lnTo>
                  <a:lnTo>
                    <a:pt x="552" y="1049"/>
                  </a:lnTo>
                  <a:lnTo>
                    <a:pt x="550" y="1032"/>
                  </a:lnTo>
                  <a:lnTo>
                    <a:pt x="548" y="1014"/>
                  </a:lnTo>
                  <a:lnTo>
                    <a:pt x="547" y="995"/>
                  </a:lnTo>
                  <a:lnTo>
                    <a:pt x="543" y="960"/>
                  </a:lnTo>
                  <a:lnTo>
                    <a:pt x="540" y="926"/>
                  </a:lnTo>
                  <a:lnTo>
                    <a:pt x="535" y="892"/>
                  </a:lnTo>
                  <a:lnTo>
                    <a:pt x="529" y="858"/>
                  </a:lnTo>
                  <a:lnTo>
                    <a:pt x="521" y="825"/>
                  </a:lnTo>
                  <a:lnTo>
                    <a:pt x="513" y="791"/>
                  </a:lnTo>
                  <a:lnTo>
                    <a:pt x="503" y="759"/>
                  </a:lnTo>
                  <a:lnTo>
                    <a:pt x="492" y="726"/>
                  </a:lnTo>
                  <a:lnTo>
                    <a:pt x="481" y="694"/>
                  </a:lnTo>
                  <a:lnTo>
                    <a:pt x="468" y="661"/>
                  </a:lnTo>
                  <a:lnTo>
                    <a:pt x="454" y="630"/>
                  </a:lnTo>
                  <a:lnTo>
                    <a:pt x="440" y="598"/>
                  </a:lnTo>
                  <a:lnTo>
                    <a:pt x="424" y="567"/>
                  </a:lnTo>
                  <a:lnTo>
                    <a:pt x="408" y="536"/>
                  </a:lnTo>
                  <a:lnTo>
                    <a:pt x="391" y="505"/>
                  </a:lnTo>
                  <a:lnTo>
                    <a:pt x="374" y="475"/>
                  </a:lnTo>
                  <a:lnTo>
                    <a:pt x="363" y="455"/>
                  </a:lnTo>
                  <a:lnTo>
                    <a:pt x="350" y="437"/>
                  </a:lnTo>
                  <a:lnTo>
                    <a:pt x="338" y="419"/>
                  </a:lnTo>
                  <a:lnTo>
                    <a:pt x="325" y="401"/>
                  </a:lnTo>
                  <a:lnTo>
                    <a:pt x="312" y="385"/>
                  </a:lnTo>
                  <a:lnTo>
                    <a:pt x="298" y="368"/>
                  </a:lnTo>
                  <a:lnTo>
                    <a:pt x="284" y="352"/>
                  </a:lnTo>
                  <a:lnTo>
                    <a:pt x="269" y="336"/>
                  </a:lnTo>
                  <a:lnTo>
                    <a:pt x="254" y="321"/>
                  </a:lnTo>
                  <a:lnTo>
                    <a:pt x="238" y="308"/>
                  </a:lnTo>
                  <a:lnTo>
                    <a:pt x="222" y="294"/>
                  </a:lnTo>
                  <a:lnTo>
                    <a:pt x="205" y="280"/>
                  </a:lnTo>
                  <a:lnTo>
                    <a:pt x="188" y="267"/>
                  </a:lnTo>
                  <a:lnTo>
                    <a:pt x="170" y="254"/>
                  </a:lnTo>
                  <a:lnTo>
                    <a:pt x="152" y="242"/>
                  </a:lnTo>
                  <a:lnTo>
                    <a:pt x="133" y="230"/>
                  </a:lnTo>
                  <a:lnTo>
                    <a:pt x="106" y="214"/>
                  </a:lnTo>
                  <a:lnTo>
                    <a:pt x="79" y="198"/>
                  </a:lnTo>
                  <a:lnTo>
                    <a:pt x="65" y="188"/>
                  </a:lnTo>
                  <a:lnTo>
                    <a:pt x="51" y="179"/>
                  </a:lnTo>
                  <a:lnTo>
                    <a:pt x="39" y="169"/>
                  </a:lnTo>
                  <a:lnTo>
                    <a:pt x="28" y="159"/>
                  </a:lnTo>
                  <a:lnTo>
                    <a:pt x="18" y="148"/>
                  </a:lnTo>
                  <a:lnTo>
                    <a:pt x="10" y="136"/>
                  </a:lnTo>
                  <a:lnTo>
                    <a:pt x="7" y="130"/>
                  </a:lnTo>
                  <a:lnTo>
                    <a:pt x="4" y="123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2" y="82"/>
                  </a:lnTo>
                  <a:lnTo>
                    <a:pt x="4" y="74"/>
                  </a:lnTo>
                  <a:lnTo>
                    <a:pt x="8" y="66"/>
                  </a:lnTo>
                  <a:lnTo>
                    <a:pt x="11" y="57"/>
                  </a:lnTo>
                  <a:lnTo>
                    <a:pt x="16" y="49"/>
                  </a:lnTo>
                  <a:lnTo>
                    <a:pt x="22" y="40"/>
                  </a:lnTo>
                  <a:lnTo>
                    <a:pt x="28" y="33"/>
                  </a:lnTo>
                  <a:lnTo>
                    <a:pt x="34" y="26"/>
                  </a:lnTo>
                  <a:lnTo>
                    <a:pt x="41" y="20"/>
                  </a:lnTo>
                  <a:lnTo>
                    <a:pt x="47" y="15"/>
                  </a:lnTo>
                  <a:lnTo>
                    <a:pt x="53" y="11"/>
                  </a:lnTo>
                  <a:lnTo>
                    <a:pt x="60" y="6"/>
                  </a:lnTo>
                  <a:lnTo>
                    <a:pt x="66" y="4"/>
                  </a:lnTo>
                  <a:lnTo>
                    <a:pt x="72" y="2"/>
                  </a:lnTo>
                  <a:lnTo>
                    <a:pt x="80" y="1"/>
                  </a:lnTo>
                  <a:lnTo>
                    <a:pt x="86" y="0"/>
                  </a:lnTo>
                  <a:lnTo>
                    <a:pt x="93" y="0"/>
                  </a:lnTo>
                  <a:lnTo>
                    <a:pt x="106" y="2"/>
                  </a:lnTo>
                  <a:lnTo>
                    <a:pt x="119" y="5"/>
                  </a:lnTo>
                  <a:lnTo>
                    <a:pt x="133" y="11"/>
                  </a:lnTo>
                  <a:lnTo>
                    <a:pt x="146" y="18"/>
                  </a:lnTo>
                  <a:lnTo>
                    <a:pt x="159" y="27"/>
                  </a:lnTo>
                  <a:lnTo>
                    <a:pt x="171" y="35"/>
                  </a:lnTo>
                  <a:lnTo>
                    <a:pt x="195" y="56"/>
                  </a:lnTo>
                  <a:lnTo>
                    <a:pt x="217" y="77"/>
                  </a:lnTo>
                  <a:lnTo>
                    <a:pt x="222" y="70"/>
                  </a:lnTo>
                  <a:lnTo>
                    <a:pt x="229" y="64"/>
                  </a:lnTo>
                  <a:lnTo>
                    <a:pt x="235" y="59"/>
                  </a:lnTo>
                  <a:lnTo>
                    <a:pt x="241" y="53"/>
                  </a:lnTo>
                  <a:lnTo>
                    <a:pt x="248" y="50"/>
                  </a:lnTo>
                  <a:lnTo>
                    <a:pt x="255" y="47"/>
                  </a:lnTo>
                  <a:lnTo>
                    <a:pt x="263" y="45"/>
                  </a:lnTo>
                  <a:lnTo>
                    <a:pt x="270" y="43"/>
                  </a:lnTo>
                  <a:lnTo>
                    <a:pt x="286" y="41"/>
                  </a:lnTo>
                  <a:lnTo>
                    <a:pt x="302" y="41"/>
                  </a:lnTo>
                  <a:lnTo>
                    <a:pt x="318" y="41"/>
                  </a:lnTo>
                  <a:lnTo>
                    <a:pt x="336" y="44"/>
                  </a:lnTo>
                  <a:lnTo>
                    <a:pt x="347" y="72"/>
                  </a:lnTo>
                  <a:lnTo>
                    <a:pt x="358" y="102"/>
                  </a:lnTo>
                  <a:lnTo>
                    <a:pt x="370" y="131"/>
                  </a:lnTo>
                  <a:lnTo>
                    <a:pt x="382" y="159"/>
                  </a:lnTo>
                  <a:lnTo>
                    <a:pt x="381" y="156"/>
                  </a:lnTo>
                  <a:lnTo>
                    <a:pt x="381" y="154"/>
                  </a:lnTo>
                  <a:lnTo>
                    <a:pt x="382" y="152"/>
                  </a:lnTo>
                  <a:lnTo>
                    <a:pt x="383" y="150"/>
                  </a:lnTo>
                  <a:lnTo>
                    <a:pt x="386" y="147"/>
                  </a:lnTo>
                  <a:lnTo>
                    <a:pt x="391" y="144"/>
                  </a:lnTo>
                  <a:lnTo>
                    <a:pt x="398" y="139"/>
                  </a:lnTo>
                  <a:lnTo>
                    <a:pt x="405" y="137"/>
                  </a:lnTo>
                  <a:lnTo>
                    <a:pt x="414" y="134"/>
                  </a:lnTo>
                  <a:lnTo>
                    <a:pt x="422" y="132"/>
                  </a:lnTo>
                  <a:lnTo>
                    <a:pt x="441" y="129"/>
                  </a:lnTo>
                  <a:lnTo>
                    <a:pt x="458" y="127"/>
                  </a:lnTo>
                  <a:lnTo>
                    <a:pt x="467" y="127"/>
                  </a:lnTo>
                  <a:lnTo>
                    <a:pt x="473" y="127"/>
                  </a:lnTo>
                  <a:lnTo>
                    <a:pt x="479" y="128"/>
                  </a:lnTo>
                  <a:lnTo>
                    <a:pt x="483" y="129"/>
                  </a:lnTo>
                  <a:lnTo>
                    <a:pt x="489" y="133"/>
                  </a:lnTo>
                  <a:lnTo>
                    <a:pt x="494" y="137"/>
                  </a:lnTo>
                  <a:lnTo>
                    <a:pt x="499" y="144"/>
                  </a:lnTo>
                  <a:lnTo>
                    <a:pt x="503" y="149"/>
                  </a:lnTo>
                  <a:lnTo>
                    <a:pt x="507" y="156"/>
                  </a:lnTo>
                  <a:lnTo>
                    <a:pt x="510" y="164"/>
                  </a:lnTo>
                  <a:lnTo>
                    <a:pt x="513" y="171"/>
                  </a:lnTo>
                  <a:lnTo>
                    <a:pt x="515" y="179"/>
                  </a:lnTo>
                  <a:lnTo>
                    <a:pt x="518" y="196"/>
                  </a:lnTo>
                  <a:lnTo>
                    <a:pt x="519" y="212"/>
                  </a:lnTo>
                  <a:lnTo>
                    <a:pt x="520" y="227"/>
                  </a:lnTo>
                  <a:lnTo>
                    <a:pt x="520" y="240"/>
                  </a:lnTo>
                  <a:lnTo>
                    <a:pt x="531" y="238"/>
                  </a:lnTo>
                  <a:lnTo>
                    <a:pt x="540" y="237"/>
                  </a:lnTo>
                  <a:lnTo>
                    <a:pt x="550" y="237"/>
                  </a:lnTo>
                  <a:lnTo>
                    <a:pt x="558" y="237"/>
                  </a:lnTo>
                  <a:lnTo>
                    <a:pt x="567" y="238"/>
                  </a:lnTo>
                  <a:lnTo>
                    <a:pt x="574" y="240"/>
                  </a:lnTo>
                  <a:lnTo>
                    <a:pt x="582" y="243"/>
                  </a:lnTo>
                  <a:lnTo>
                    <a:pt x="588" y="246"/>
                  </a:lnTo>
                  <a:lnTo>
                    <a:pt x="594" y="250"/>
                  </a:lnTo>
                  <a:lnTo>
                    <a:pt x="600" y="254"/>
                  </a:lnTo>
                  <a:lnTo>
                    <a:pt x="605" y="259"/>
                  </a:lnTo>
                  <a:lnTo>
                    <a:pt x="610" y="264"/>
                  </a:lnTo>
                  <a:lnTo>
                    <a:pt x="615" y="269"/>
                  </a:lnTo>
                  <a:lnTo>
                    <a:pt x="619" y="276"/>
                  </a:lnTo>
                  <a:lnTo>
                    <a:pt x="622" y="282"/>
                  </a:lnTo>
                  <a:lnTo>
                    <a:pt x="625" y="288"/>
                  </a:lnTo>
                  <a:lnTo>
                    <a:pt x="630" y="303"/>
                  </a:lnTo>
                  <a:lnTo>
                    <a:pt x="634" y="318"/>
                  </a:lnTo>
                  <a:lnTo>
                    <a:pt x="635" y="335"/>
                  </a:lnTo>
                  <a:lnTo>
                    <a:pt x="636" y="351"/>
                  </a:lnTo>
                  <a:lnTo>
                    <a:pt x="635" y="368"/>
                  </a:lnTo>
                  <a:lnTo>
                    <a:pt x="633" y="385"/>
                  </a:lnTo>
                  <a:lnTo>
                    <a:pt x="630" y="401"/>
                  </a:lnTo>
                  <a:lnTo>
                    <a:pt x="624" y="417"/>
                  </a:lnTo>
                  <a:lnTo>
                    <a:pt x="636" y="416"/>
                  </a:lnTo>
                  <a:lnTo>
                    <a:pt x="647" y="415"/>
                  </a:lnTo>
                  <a:lnTo>
                    <a:pt x="656" y="415"/>
                  </a:lnTo>
                  <a:lnTo>
                    <a:pt x="666" y="416"/>
                  </a:lnTo>
                  <a:lnTo>
                    <a:pt x="673" y="417"/>
                  </a:lnTo>
                  <a:lnTo>
                    <a:pt x="681" y="420"/>
                  </a:lnTo>
                  <a:lnTo>
                    <a:pt x="688" y="423"/>
                  </a:lnTo>
                  <a:lnTo>
                    <a:pt x="693" y="428"/>
                  </a:lnTo>
                  <a:lnTo>
                    <a:pt x="699" y="432"/>
                  </a:lnTo>
                  <a:lnTo>
                    <a:pt x="704" y="437"/>
                  </a:lnTo>
                  <a:lnTo>
                    <a:pt x="708" y="444"/>
                  </a:lnTo>
                  <a:lnTo>
                    <a:pt x="711" y="450"/>
                  </a:lnTo>
                  <a:lnTo>
                    <a:pt x="715" y="456"/>
                  </a:lnTo>
                  <a:lnTo>
                    <a:pt x="717" y="464"/>
                  </a:lnTo>
                  <a:lnTo>
                    <a:pt x="719" y="471"/>
                  </a:lnTo>
                  <a:lnTo>
                    <a:pt x="720" y="479"/>
                  </a:lnTo>
                  <a:lnTo>
                    <a:pt x="722" y="496"/>
                  </a:lnTo>
                  <a:lnTo>
                    <a:pt x="722" y="513"/>
                  </a:lnTo>
                  <a:lnTo>
                    <a:pt x="721" y="531"/>
                  </a:lnTo>
                  <a:lnTo>
                    <a:pt x="719" y="548"/>
                  </a:lnTo>
                  <a:lnTo>
                    <a:pt x="712" y="582"/>
                  </a:lnTo>
                  <a:lnTo>
                    <a:pt x="705" y="610"/>
                  </a:lnTo>
                  <a:lnTo>
                    <a:pt x="717" y="613"/>
                  </a:lnTo>
                  <a:lnTo>
                    <a:pt x="727" y="618"/>
                  </a:lnTo>
                  <a:lnTo>
                    <a:pt x="737" y="624"/>
                  </a:lnTo>
                  <a:lnTo>
                    <a:pt x="745" y="631"/>
                  </a:lnTo>
                  <a:lnTo>
                    <a:pt x="753" y="638"/>
                  </a:lnTo>
                  <a:lnTo>
                    <a:pt x="759" y="648"/>
                  </a:lnTo>
                  <a:lnTo>
                    <a:pt x="765" y="658"/>
                  </a:lnTo>
                  <a:lnTo>
                    <a:pt x="769" y="668"/>
                  </a:lnTo>
                  <a:lnTo>
                    <a:pt x="772" y="679"/>
                  </a:lnTo>
                  <a:lnTo>
                    <a:pt x="774" y="691"/>
                  </a:lnTo>
                  <a:lnTo>
                    <a:pt x="776" y="702"/>
                  </a:lnTo>
                  <a:lnTo>
                    <a:pt x="777" y="714"/>
                  </a:lnTo>
                  <a:lnTo>
                    <a:pt x="777" y="726"/>
                  </a:lnTo>
                  <a:lnTo>
                    <a:pt x="776" y="737"/>
                  </a:lnTo>
                  <a:lnTo>
                    <a:pt x="775" y="749"/>
                  </a:lnTo>
                  <a:lnTo>
                    <a:pt x="773" y="761"/>
                  </a:lnTo>
                  <a:close/>
                </a:path>
              </a:pathLst>
            </a:custGeom>
            <a:solidFill>
              <a:srgbClr val="4731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9" name="Freeform 171"/>
            <p:cNvSpPr>
              <a:spLocks/>
            </p:cNvSpPr>
            <p:nvPr/>
          </p:nvSpPr>
          <p:spPr bwMode="auto">
            <a:xfrm>
              <a:off x="7458075" y="4830763"/>
              <a:ext cx="774700" cy="520700"/>
            </a:xfrm>
            <a:custGeom>
              <a:avLst/>
              <a:gdLst/>
              <a:ahLst/>
              <a:cxnLst>
                <a:cxn ang="0">
                  <a:pos x="1482" y="31"/>
                </a:cxn>
                <a:cxn ang="0">
                  <a:pos x="1405" y="367"/>
                </a:cxn>
                <a:cxn ang="0">
                  <a:pos x="1360" y="930"/>
                </a:cxn>
                <a:cxn ang="0">
                  <a:pos x="1296" y="1407"/>
                </a:cxn>
                <a:cxn ang="0">
                  <a:pos x="1340" y="1578"/>
                </a:cxn>
                <a:cxn ang="0">
                  <a:pos x="1567" y="1740"/>
                </a:cxn>
                <a:cxn ang="0">
                  <a:pos x="1941" y="1865"/>
                </a:cxn>
                <a:cxn ang="0">
                  <a:pos x="2356" y="1917"/>
                </a:cxn>
                <a:cxn ang="0">
                  <a:pos x="2543" y="1959"/>
                </a:cxn>
                <a:cxn ang="0">
                  <a:pos x="2696" y="1921"/>
                </a:cxn>
                <a:cxn ang="0">
                  <a:pos x="2899" y="1724"/>
                </a:cxn>
                <a:cxn ang="0">
                  <a:pos x="3159" y="1399"/>
                </a:cxn>
                <a:cxn ang="0">
                  <a:pos x="3373" y="1320"/>
                </a:cxn>
                <a:cxn ang="0">
                  <a:pos x="3664" y="1453"/>
                </a:cxn>
                <a:cxn ang="0">
                  <a:pos x="4032" y="1757"/>
                </a:cxn>
                <a:cxn ang="0">
                  <a:pos x="4285" y="1836"/>
                </a:cxn>
                <a:cxn ang="0">
                  <a:pos x="4532" y="1611"/>
                </a:cxn>
                <a:cxn ang="0">
                  <a:pos x="4864" y="1340"/>
                </a:cxn>
                <a:cxn ang="0">
                  <a:pos x="5201" y="1244"/>
                </a:cxn>
                <a:cxn ang="0">
                  <a:pos x="5705" y="1249"/>
                </a:cxn>
                <a:cxn ang="0">
                  <a:pos x="6228" y="1132"/>
                </a:cxn>
                <a:cxn ang="0">
                  <a:pos x="6572" y="1125"/>
                </a:cxn>
                <a:cxn ang="0">
                  <a:pos x="6912" y="1240"/>
                </a:cxn>
                <a:cxn ang="0">
                  <a:pos x="7288" y="1552"/>
                </a:cxn>
                <a:cxn ang="0">
                  <a:pos x="7092" y="1633"/>
                </a:cxn>
                <a:cxn ang="0">
                  <a:pos x="6719" y="2007"/>
                </a:cxn>
                <a:cxn ang="0">
                  <a:pos x="6478" y="2397"/>
                </a:cxn>
                <a:cxn ang="0">
                  <a:pos x="6418" y="2652"/>
                </a:cxn>
                <a:cxn ang="0">
                  <a:pos x="6483" y="2999"/>
                </a:cxn>
                <a:cxn ang="0">
                  <a:pos x="6819" y="3707"/>
                </a:cxn>
                <a:cxn ang="0">
                  <a:pos x="6518" y="3821"/>
                </a:cxn>
                <a:cxn ang="0">
                  <a:pos x="6028" y="4119"/>
                </a:cxn>
                <a:cxn ang="0">
                  <a:pos x="6113" y="4455"/>
                </a:cxn>
                <a:cxn ang="0">
                  <a:pos x="5754" y="4771"/>
                </a:cxn>
                <a:cxn ang="0">
                  <a:pos x="5310" y="4927"/>
                </a:cxn>
                <a:cxn ang="0">
                  <a:pos x="4837" y="4885"/>
                </a:cxn>
                <a:cxn ang="0">
                  <a:pos x="4707" y="4804"/>
                </a:cxn>
                <a:cxn ang="0">
                  <a:pos x="4638" y="4634"/>
                </a:cxn>
                <a:cxn ang="0">
                  <a:pos x="4628" y="4342"/>
                </a:cxn>
                <a:cxn ang="0">
                  <a:pos x="4470" y="4197"/>
                </a:cxn>
                <a:cxn ang="0">
                  <a:pos x="3996" y="4206"/>
                </a:cxn>
                <a:cxn ang="0">
                  <a:pos x="3396" y="4541"/>
                </a:cxn>
                <a:cxn ang="0">
                  <a:pos x="3077" y="4706"/>
                </a:cxn>
                <a:cxn ang="0">
                  <a:pos x="2885" y="4651"/>
                </a:cxn>
                <a:cxn ang="0">
                  <a:pos x="2336" y="4285"/>
                </a:cxn>
                <a:cxn ang="0">
                  <a:pos x="1616" y="3827"/>
                </a:cxn>
                <a:cxn ang="0">
                  <a:pos x="1061" y="3325"/>
                </a:cxn>
                <a:cxn ang="0">
                  <a:pos x="713" y="2676"/>
                </a:cxn>
                <a:cxn ang="0">
                  <a:pos x="687" y="2273"/>
                </a:cxn>
                <a:cxn ang="0">
                  <a:pos x="899" y="1926"/>
                </a:cxn>
                <a:cxn ang="0">
                  <a:pos x="988" y="1676"/>
                </a:cxn>
                <a:cxn ang="0">
                  <a:pos x="909" y="1476"/>
                </a:cxn>
                <a:cxn ang="0">
                  <a:pos x="685" y="1274"/>
                </a:cxn>
                <a:cxn ang="0">
                  <a:pos x="219" y="1103"/>
                </a:cxn>
                <a:cxn ang="0">
                  <a:pos x="7" y="1109"/>
                </a:cxn>
                <a:cxn ang="0">
                  <a:pos x="182" y="778"/>
                </a:cxn>
                <a:cxn ang="0">
                  <a:pos x="367" y="655"/>
                </a:cxn>
                <a:cxn ang="0">
                  <a:pos x="709" y="644"/>
                </a:cxn>
                <a:cxn ang="0">
                  <a:pos x="1069" y="612"/>
                </a:cxn>
                <a:cxn ang="0">
                  <a:pos x="1265" y="323"/>
                </a:cxn>
              </a:cxnLst>
              <a:rect l="0" t="0" r="r" b="b"/>
              <a:pathLst>
                <a:path w="7308" h="4933">
                  <a:moveTo>
                    <a:pt x="1392" y="91"/>
                  </a:moveTo>
                  <a:lnTo>
                    <a:pt x="1401" y="78"/>
                  </a:lnTo>
                  <a:lnTo>
                    <a:pt x="1412" y="66"/>
                  </a:lnTo>
                  <a:lnTo>
                    <a:pt x="1422" y="53"/>
                  </a:lnTo>
                  <a:lnTo>
                    <a:pt x="1433" y="41"/>
                  </a:lnTo>
                  <a:lnTo>
                    <a:pt x="1445" y="30"/>
                  </a:lnTo>
                  <a:lnTo>
                    <a:pt x="1456" y="19"/>
                  </a:lnTo>
                  <a:lnTo>
                    <a:pt x="1468" y="9"/>
                  </a:lnTo>
                  <a:lnTo>
                    <a:pt x="1481" y="0"/>
                  </a:lnTo>
                  <a:lnTo>
                    <a:pt x="1482" y="15"/>
                  </a:lnTo>
                  <a:lnTo>
                    <a:pt x="1482" y="31"/>
                  </a:lnTo>
                  <a:lnTo>
                    <a:pt x="1480" y="47"/>
                  </a:lnTo>
                  <a:lnTo>
                    <a:pt x="1478" y="64"/>
                  </a:lnTo>
                  <a:lnTo>
                    <a:pt x="1470" y="98"/>
                  </a:lnTo>
                  <a:lnTo>
                    <a:pt x="1461" y="134"/>
                  </a:lnTo>
                  <a:lnTo>
                    <a:pt x="1451" y="169"/>
                  </a:lnTo>
                  <a:lnTo>
                    <a:pt x="1440" y="204"/>
                  </a:lnTo>
                  <a:lnTo>
                    <a:pt x="1431" y="238"/>
                  </a:lnTo>
                  <a:lnTo>
                    <a:pt x="1423" y="269"/>
                  </a:lnTo>
                  <a:lnTo>
                    <a:pt x="1417" y="302"/>
                  </a:lnTo>
                  <a:lnTo>
                    <a:pt x="1412" y="334"/>
                  </a:lnTo>
                  <a:lnTo>
                    <a:pt x="1405" y="367"/>
                  </a:lnTo>
                  <a:lnTo>
                    <a:pt x="1400" y="399"/>
                  </a:lnTo>
                  <a:lnTo>
                    <a:pt x="1396" y="432"/>
                  </a:lnTo>
                  <a:lnTo>
                    <a:pt x="1391" y="465"/>
                  </a:lnTo>
                  <a:lnTo>
                    <a:pt x="1386" y="498"/>
                  </a:lnTo>
                  <a:lnTo>
                    <a:pt x="1383" y="531"/>
                  </a:lnTo>
                  <a:lnTo>
                    <a:pt x="1377" y="597"/>
                  </a:lnTo>
                  <a:lnTo>
                    <a:pt x="1372" y="663"/>
                  </a:lnTo>
                  <a:lnTo>
                    <a:pt x="1369" y="730"/>
                  </a:lnTo>
                  <a:lnTo>
                    <a:pt x="1366" y="796"/>
                  </a:lnTo>
                  <a:lnTo>
                    <a:pt x="1363" y="863"/>
                  </a:lnTo>
                  <a:lnTo>
                    <a:pt x="1360" y="930"/>
                  </a:lnTo>
                  <a:lnTo>
                    <a:pt x="1355" y="996"/>
                  </a:lnTo>
                  <a:lnTo>
                    <a:pt x="1351" y="1063"/>
                  </a:lnTo>
                  <a:lnTo>
                    <a:pt x="1347" y="1091"/>
                  </a:lnTo>
                  <a:lnTo>
                    <a:pt x="1343" y="1119"/>
                  </a:lnTo>
                  <a:lnTo>
                    <a:pt x="1337" y="1150"/>
                  </a:lnTo>
                  <a:lnTo>
                    <a:pt x="1331" y="1181"/>
                  </a:lnTo>
                  <a:lnTo>
                    <a:pt x="1317" y="1245"/>
                  </a:lnTo>
                  <a:lnTo>
                    <a:pt x="1305" y="1310"/>
                  </a:lnTo>
                  <a:lnTo>
                    <a:pt x="1300" y="1343"/>
                  </a:lnTo>
                  <a:lnTo>
                    <a:pt x="1297" y="1375"/>
                  </a:lnTo>
                  <a:lnTo>
                    <a:pt x="1296" y="1407"/>
                  </a:lnTo>
                  <a:lnTo>
                    <a:pt x="1296" y="1437"/>
                  </a:lnTo>
                  <a:lnTo>
                    <a:pt x="1297" y="1453"/>
                  </a:lnTo>
                  <a:lnTo>
                    <a:pt x="1299" y="1468"/>
                  </a:lnTo>
                  <a:lnTo>
                    <a:pt x="1301" y="1483"/>
                  </a:lnTo>
                  <a:lnTo>
                    <a:pt x="1304" y="1498"/>
                  </a:lnTo>
                  <a:lnTo>
                    <a:pt x="1309" y="1513"/>
                  </a:lnTo>
                  <a:lnTo>
                    <a:pt x="1313" y="1527"/>
                  </a:lnTo>
                  <a:lnTo>
                    <a:pt x="1318" y="1541"/>
                  </a:lnTo>
                  <a:lnTo>
                    <a:pt x="1325" y="1554"/>
                  </a:lnTo>
                  <a:lnTo>
                    <a:pt x="1332" y="1566"/>
                  </a:lnTo>
                  <a:lnTo>
                    <a:pt x="1340" y="1578"/>
                  </a:lnTo>
                  <a:lnTo>
                    <a:pt x="1349" y="1590"/>
                  </a:lnTo>
                  <a:lnTo>
                    <a:pt x="1359" y="1601"/>
                  </a:lnTo>
                  <a:lnTo>
                    <a:pt x="1370" y="1613"/>
                  </a:lnTo>
                  <a:lnTo>
                    <a:pt x="1382" y="1624"/>
                  </a:lnTo>
                  <a:lnTo>
                    <a:pt x="1394" y="1634"/>
                  </a:lnTo>
                  <a:lnTo>
                    <a:pt x="1408" y="1645"/>
                  </a:lnTo>
                  <a:lnTo>
                    <a:pt x="1436" y="1666"/>
                  </a:lnTo>
                  <a:lnTo>
                    <a:pt x="1467" y="1685"/>
                  </a:lnTo>
                  <a:lnTo>
                    <a:pt x="1499" y="1705"/>
                  </a:lnTo>
                  <a:lnTo>
                    <a:pt x="1533" y="1723"/>
                  </a:lnTo>
                  <a:lnTo>
                    <a:pt x="1567" y="1740"/>
                  </a:lnTo>
                  <a:lnTo>
                    <a:pt x="1601" y="1755"/>
                  </a:lnTo>
                  <a:lnTo>
                    <a:pt x="1636" y="1769"/>
                  </a:lnTo>
                  <a:lnTo>
                    <a:pt x="1669" y="1783"/>
                  </a:lnTo>
                  <a:lnTo>
                    <a:pt x="1732" y="1808"/>
                  </a:lnTo>
                  <a:lnTo>
                    <a:pt x="1786" y="1827"/>
                  </a:lnTo>
                  <a:lnTo>
                    <a:pt x="1805" y="1833"/>
                  </a:lnTo>
                  <a:lnTo>
                    <a:pt x="1824" y="1840"/>
                  </a:lnTo>
                  <a:lnTo>
                    <a:pt x="1844" y="1845"/>
                  </a:lnTo>
                  <a:lnTo>
                    <a:pt x="1864" y="1850"/>
                  </a:lnTo>
                  <a:lnTo>
                    <a:pt x="1902" y="1858"/>
                  </a:lnTo>
                  <a:lnTo>
                    <a:pt x="1941" y="1865"/>
                  </a:lnTo>
                  <a:lnTo>
                    <a:pt x="1982" y="1871"/>
                  </a:lnTo>
                  <a:lnTo>
                    <a:pt x="2021" y="1875"/>
                  </a:lnTo>
                  <a:lnTo>
                    <a:pt x="2060" y="1878"/>
                  </a:lnTo>
                  <a:lnTo>
                    <a:pt x="2101" y="1882"/>
                  </a:lnTo>
                  <a:lnTo>
                    <a:pt x="2140" y="1885"/>
                  </a:lnTo>
                  <a:lnTo>
                    <a:pt x="2179" y="1889"/>
                  </a:lnTo>
                  <a:lnTo>
                    <a:pt x="2220" y="1893"/>
                  </a:lnTo>
                  <a:lnTo>
                    <a:pt x="2259" y="1898"/>
                  </a:lnTo>
                  <a:lnTo>
                    <a:pt x="2298" y="1905"/>
                  </a:lnTo>
                  <a:lnTo>
                    <a:pt x="2337" y="1912"/>
                  </a:lnTo>
                  <a:lnTo>
                    <a:pt x="2356" y="1917"/>
                  </a:lnTo>
                  <a:lnTo>
                    <a:pt x="2375" y="1922"/>
                  </a:lnTo>
                  <a:lnTo>
                    <a:pt x="2394" y="1928"/>
                  </a:lnTo>
                  <a:lnTo>
                    <a:pt x="2413" y="1933"/>
                  </a:lnTo>
                  <a:lnTo>
                    <a:pt x="2430" y="1940"/>
                  </a:lnTo>
                  <a:lnTo>
                    <a:pt x="2447" y="1944"/>
                  </a:lnTo>
                  <a:lnTo>
                    <a:pt x="2464" y="1948"/>
                  </a:lnTo>
                  <a:lnTo>
                    <a:pt x="2480" y="1951"/>
                  </a:lnTo>
                  <a:lnTo>
                    <a:pt x="2496" y="1955"/>
                  </a:lnTo>
                  <a:lnTo>
                    <a:pt x="2512" y="1957"/>
                  </a:lnTo>
                  <a:lnTo>
                    <a:pt x="2527" y="1958"/>
                  </a:lnTo>
                  <a:lnTo>
                    <a:pt x="2543" y="1959"/>
                  </a:lnTo>
                  <a:lnTo>
                    <a:pt x="2558" y="1959"/>
                  </a:lnTo>
                  <a:lnTo>
                    <a:pt x="2573" y="1958"/>
                  </a:lnTo>
                  <a:lnTo>
                    <a:pt x="2586" y="1956"/>
                  </a:lnTo>
                  <a:lnTo>
                    <a:pt x="2601" y="1954"/>
                  </a:lnTo>
                  <a:lnTo>
                    <a:pt x="2615" y="1951"/>
                  </a:lnTo>
                  <a:lnTo>
                    <a:pt x="2629" y="1948"/>
                  </a:lnTo>
                  <a:lnTo>
                    <a:pt x="2643" y="1944"/>
                  </a:lnTo>
                  <a:lnTo>
                    <a:pt x="2656" y="1939"/>
                  </a:lnTo>
                  <a:lnTo>
                    <a:pt x="2669" y="1933"/>
                  </a:lnTo>
                  <a:lnTo>
                    <a:pt x="2682" y="1928"/>
                  </a:lnTo>
                  <a:lnTo>
                    <a:pt x="2696" y="1921"/>
                  </a:lnTo>
                  <a:lnTo>
                    <a:pt x="2709" y="1914"/>
                  </a:lnTo>
                  <a:lnTo>
                    <a:pt x="2722" y="1906"/>
                  </a:lnTo>
                  <a:lnTo>
                    <a:pt x="2734" y="1897"/>
                  </a:lnTo>
                  <a:lnTo>
                    <a:pt x="2746" y="1889"/>
                  </a:lnTo>
                  <a:lnTo>
                    <a:pt x="2759" y="1879"/>
                  </a:lnTo>
                  <a:lnTo>
                    <a:pt x="2783" y="1858"/>
                  </a:lnTo>
                  <a:lnTo>
                    <a:pt x="2808" y="1834"/>
                  </a:lnTo>
                  <a:lnTo>
                    <a:pt x="2832" y="1808"/>
                  </a:lnTo>
                  <a:lnTo>
                    <a:pt x="2857" y="1780"/>
                  </a:lnTo>
                  <a:lnTo>
                    <a:pt x="2877" y="1753"/>
                  </a:lnTo>
                  <a:lnTo>
                    <a:pt x="2899" y="1724"/>
                  </a:lnTo>
                  <a:lnTo>
                    <a:pt x="2922" y="1691"/>
                  </a:lnTo>
                  <a:lnTo>
                    <a:pt x="2946" y="1657"/>
                  </a:lnTo>
                  <a:lnTo>
                    <a:pt x="2971" y="1620"/>
                  </a:lnTo>
                  <a:lnTo>
                    <a:pt x="2998" y="1584"/>
                  </a:lnTo>
                  <a:lnTo>
                    <a:pt x="3024" y="1547"/>
                  </a:lnTo>
                  <a:lnTo>
                    <a:pt x="3053" y="1511"/>
                  </a:lnTo>
                  <a:lnTo>
                    <a:pt x="3082" y="1477"/>
                  </a:lnTo>
                  <a:lnTo>
                    <a:pt x="3113" y="1444"/>
                  </a:lnTo>
                  <a:lnTo>
                    <a:pt x="3128" y="1428"/>
                  </a:lnTo>
                  <a:lnTo>
                    <a:pt x="3144" y="1414"/>
                  </a:lnTo>
                  <a:lnTo>
                    <a:pt x="3159" y="1399"/>
                  </a:lnTo>
                  <a:lnTo>
                    <a:pt x="3177" y="1386"/>
                  </a:lnTo>
                  <a:lnTo>
                    <a:pt x="3192" y="1375"/>
                  </a:lnTo>
                  <a:lnTo>
                    <a:pt x="3209" y="1363"/>
                  </a:lnTo>
                  <a:lnTo>
                    <a:pt x="3226" y="1353"/>
                  </a:lnTo>
                  <a:lnTo>
                    <a:pt x="3245" y="1345"/>
                  </a:lnTo>
                  <a:lnTo>
                    <a:pt x="3262" y="1337"/>
                  </a:lnTo>
                  <a:lnTo>
                    <a:pt x="3280" y="1331"/>
                  </a:lnTo>
                  <a:lnTo>
                    <a:pt x="3298" y="1326"/>
                  </a:lnTo>
                  <a:lnTo>
                    <a:pt x="3316" y="1323"/>
                  </a:lnTo>
                  <a:lnTo>
                    <a:pt x="3346" y="1320"/>
                  </a:lnTo>
                  <a:lnTo>
                    <a:pt x="3373" y="1320"/>
                  </a:lnTo>
                  <a:lnTo>
                    <a:pt x="3402" y="1324"/>
                  </a:lnTo>
                  <a:lnTo>
                    <a:pt x="3430" y="1329"/>
                  </a:lnTo>
                  <a:lnTo>
                    <a:pt x="3456" y="1335"/>
                  </a:lnTo>
                  <a:lnTo>
                    <a:pt x="3484" y="1345"/>
                  </a:lnTo>
                  <a:lnTo>
                    <a:pt x="3510" y="1356"/>
                  </a:lnTo>
                  <a:lnTo>
                    <a:pt x="3536" y="1368"/>
                  </a:lnTo>
                  <a:lnTo>
                    <a:pt x="3562" y="1383"/>
                  </a:lnTo>
                  <a:lnTo>
                    <a:pt x="3588" y="1399"/>
                  </a:lnTo>
                  <a:lnTo>
                    <a:pt x="3613" y="1416"/>
                  </a:lnTo>
                  <a:lnTo>
                    <a:pt x="3639" y="1434"/>
                  </a:lnTo>
                  <a:lnTo>
                    <a:pt x="3664" y="1453"/>
                  </a:lnTo>
                  <a:lnTo>
                    <a:pt x="3689" y="1474"/>
                  </a:lnTo>
                  <a:lnTo>
                    <a:pt x="3714" y="1494"/>
                  </a:lnTo>
                  <a:lnTo>
                    <a:pt x="3739" y="1515"/>
                  </a:lnTo>
                  <a:lnTo>
                    <a:pt x="3788" y="1559"/>
                  </a:lnTo>
                  <a:lnTo>
                    <a:pt x="3837" y="1602"/>
                  </a:lnTo>
                  <a:lnTo>
                    <a:pt x="3886" y="1645"/>
                  </a:lnTo>
                  <a:lnTo>
                    <a:pt x="3934" y="1686"/>
                  </a:lnTo>
                  <a:lnTo>
                    <a:pt x="3959" y="1706"/>
                  </a:lnTo>
                  <a:lnTo>
                    <a:pt x="3983" y="1724"/>
                  </a:lnTo>
                  <a:lnTo>
                    <a:pt x="4008" y="1741"/>
                  </a:lnTo>
                  <a:lnTo>
                    <a:pt x="4032" y="1757"/>
                  </a:lnTo>
                  <a:lnTo>
                    <a:pt x="4058" y="1772"/>
                  </a:lnTo>
                  <a:lnTo>
                    <a:pt x="4082" y="1785"/>
                  </a:lnTo>
                  <a:lnTo>
                    <a:pt x="4108" y="1796"/>
                  </a:lnTo>
                  <a:lnTo>
                    <a:pt x="4133" y="1806"/>
                  </a:lnTo>
                  <a:lnTo>
                    <a:pt x="4161" y="1815"/>
                  </a:lnTo>
                  <a:lnTo>
                    <a:pt x="4186" y="1823"/>
                  </a:lnTo>
                  <a:lnTo>
                    <a:pt x="4209" y="1829"/>
                  </a:lnTo>
                  <a:lnTo>
                    <a:pt x="4231" y="1833"/>
                  </a:lnTo>
                  <a:lnTo>
                    <a:pt x="4250" y="1836"/>
                  </a:lnTo>
                  <a:lnTo>
                    <a:pt x="4268" y="1838"/>
                  </a:lnTo>
                  <a:lnTo>
                    <a:pt x="4285" y="1836"/>
                  </a:lnTo>
                  <a:lnTo>
                    <a:pt x="4302" y="1834"/>
                  </a:lnTo>
                  <a:lnTo>
                    <a:pt x="4317" y="1829"/>
                  </a:lnTo>
                  <a:lnTo>
                    <a:pt x="4332" y="1823"/>
                  </a:lnTo>
                  <a:lnTo>
                    <a:pt x="4347" y="1814"/>
                  </a:lnTo>
                  <a:lnTo>
                    <a:pt x="4362" y="1803"/>
                  </a:lnTo>
                  <a:lnTo>
                    <a:pt x="4377" y="1790"/>
                  </a:lnTo>
                  <a:lnTo>
                    <a:pt x="4393" y="1775"/>
                  </a:lnTo>
                  <a:lnTo>
                    <a:pt x="4409" y="1757"/>
                  </a:lnTo>
                  <a:lnTo>
                    <a:pt x="4426" y="1735"/>
                  </a:lnTo>
                  <a:lnTo>
                    <a:pt x="4479" y="1672"/>
                  </a:lnTo>
                  <a:lnTo>
                    <a:pt x="4532" y="1611"/>
                  </a:lnTo>
                  <a:lnTo>
                    <a:pt x="4557" y="1582"/>
                  </a:lnTo>
                  <a:lnTo>
                    <a:pt x="4584" y="1554"/>
                  </a:lnTo>
                  <a:lnTo>
                    <a:pt x="4612" y="1528"/>
                  </a:lnTo>
                  <a:lnTo>
                    <a:pt x="4639" y="1501"/>
                  </a:lnTo>
                  <a:lnTo>
                    <a:pt x="4667" y="1476"/>
                  </a:lnTo>
                  <a:lnTo>
                    <a:pt x="4697" y="1451"/>
                  </a:lnTo>
                  <a:lnTo>
                    <a:pt x="4728" y="1428"/>
                  </a:lnTo>
                  <a:lnTo>
                    <a:pt x="4758" y="1404"/>
                  </a:lnTo>
                  <a:lnTo>
                    <a:pt x="4792" y="1382"/>
                  </a:lnTo>
                  <a:lnTo>
                    <a:pt x="4826" y="1361"/>
                  </a:lnTo>
                  <a:lnTo>
                    <a:pt x="4864" y="1340"/>
                  </a:lnTo>
                  <a:lnTo>
                    <a:pt x="4902" y="1319"/>
                  </a:lnTo>
                  <a:lnTo>
                    <a:pt x="4932" y="1304"/>
                  </a:lnTo>
                  <a:lnTo>
                    <a:pt x="4962" y="1293"/>
                  </a:lnTo>
                  <a:lnTo>
                    <a:pt x="4992" y="1281"/>
                  </a:lnTo>
                  <a:lnTo>
                    <a:pt x="5022" y="1273"/>
                  </a:lnTo>
                  <a:lnTo>
                    <a:pt x="5052" y="1264"/>
                  </a:lnTo>
                  <a:lnTo>
                    <a:pt x="5082" y="1258"/>
                  </a:lnTo>
                  <a:lnTo>
                    <a:pt x="5111" y="1252"/>
                  </a:lnTo>
                  <a:lnTo>
                    <a:pt x="5141" y="1248"/>
                  </a:lnTo>
                  <a:lnTo>
                    <a:pt x="5171" y="1246"/>
                  </a:lnTo>
                  <a:lnTo>
                    <a:pt x="5201" y="1244"/>
                  </a:lnTo>
                  <a:lnTo>
                    <a:pt x="5229" y="1242"/>
                  </a:lnTo>
                  <a:lnTo>
                    <a:pt x="5259" y="1242"/>
                  </a:lnTo>
                  <a:lnTo>
                    <a:pt x="5319" y="1243"/>
                  </a:lnTo>
                  <a:lnTo>
                    <a:pt x="5378" y="1245"/>
                  </a:lnTo>
                  <a:lnTo>
                    <a:pt x="5437" y="1248"/>
                  </a:lnTo>
                  <a:lnTo>
                    <a:pt x="5496" y="1251"/>
                  </a:lnTo>
                  <a:lnTo>
                    <a:pt x="5556" y="1253"/>
                  </a:lnTo>
                  <a:lnTo>
                    <a:pt x="5615" y="1253"/>
                  </a:lnTo>
                  <a:lnTo>
                    <a:pt x="5645" y="1252"/>
                  </a:lnTo>
                  <a:lnTo>
                    <a:pt x="5675" y="1251"/>
                  </a:lnTo>
                  <a:lnTo>
                    <a:pt x="5705" y="1249"/>
                  </a:lnTo>
                  <a:lnTo>
                    <a:pt x="5734" y="1245"/>
                  </a:lnTo>
                  <a:lnTo>
                    <a:pt x="5764" y="1241"/>
                  </a:lnTo>
                  <a:lnTo>
                    <a:pt x="5794" y="1235"/>
                  </a:lnTo>
                  <a:lnTo>
                    <a:pt x="5824" y="1228"/>
                  </a:lnTo>
                  <a:lnTo>
                    <a:pt x="5854" y="1219"/>
                  </a:lnTo>
                  <a:lnTo>
                    <a:pt x="5915" y="1201"/>
                  </a:lnTo>
                  <a:lnTo>
                    <a:pt x="5977" y="1184"/>
                  </a:lnTo>
                  <a:lnTo>
                    <a:pt x="6039" y="1168"/>
                  </a:lnTo>
                  <a:lnTo>
                    <a:pt x="6102" y="1154"/>
                  </a:lnTo>
                  <a:lnTo>
                    <a:pt x="6164" y="1142"/>
                  </a:lnTo>
                  <a:lnTo>
                    <a:pt x="6228" y="1132"/>
                  </a:lnTo>
                  <a:lnTo>
                    <a:pt x="6258" y="1128"/>
                  </a:lnTo>
                  <a:lnTo>
                    <a:pt x="6290" y="1124"/>
                  </a:lnTo>
                  <a:lnTo>
                    <a:pt x="6321" y="1120"/>
                  </a:lnTo>
                  <a:lnTo>
                    <a:pt x="6353" y="1118"/>
                  </a:lnTo>
                  <a:lnTo>
                    <a:pt x="6384" y="1117"/>
                  </a:lnTo>
                  <a:lnTo>
                    <a:pt x="6416" y="1116"/>
                  </a:lnTo>
                  <a:lnTo>
                    <a:pt x="6447" y="1116"/>
                  </a:lnTo>
                  <a:lnTo>
                    <a:pt x="6478" y="1117"/>
                  </a:lnTo>
                  <a:lnTo>
                    <a:pt x="6509" y="1118"/>
                  </a:lnTo>
                  <a:lnTo>
                    <a:pt x="6540" y="1121"/>
                  </a:lnTo>
                  <a:lnTo>
                    <a:pt x="6572" y="1125"/>
                  </a:lnTo>
                  <a:lnTo>
                    <a:pt x="6603" y="1129"/>
                  </a:lnTo>
                  <a:lnTo>
                    <a:pt x="6634" y="1134"/>
                  </a:lnTo>
                  <a:lnTo>
                    <a:pt x="6664" y="1141"/>
                  </a:lnTo>
                  <a:lnTo>
                    <a:pt x="6694" y="1149"/>
                  </a:lnTo>
                  <a:lnTo>
                    <a:pt x="6725" y="1158"/>
                  </a:lnTo>
                  <a:lnTo>
                    <a:pt x="6755" y="1167"/>
                  </a:lnTo>
                  <a:lnTo>
                    <a:pt x="6786" y="1178"/>
                  </a:lnTo>
                  <a:lnTo>
                    <a:pt x="6815" y="1191"/>
                  </a:lnTo>
                  <a:lnTo>
                    <a:pt x="6845" y="1204"/>
                  </a:lnTo>
                  <a:lnTo>
                    <a:pt x="6879" y="1221"/>
                  </a:lnTo>
                  <a:lnTo>
                    <a:pt x="6912" y="1240"/>
                  </a:lnTo>
                  <a:lnTo>
                    <a:pt x="6945" y="1259"/>
                  </a:lnTo>
                  <a:lnTo>
                    <a:pt x="6976" y="1278"/>
                  </a:lnTo>
                  <a:lnTo>
                    <a:pt x="7006" y="1299"/>
                  </a:lnTo>
                  <a:lnTo>
                    <a:pt x="7034" y="1320"/>
                  </a:lnTo>
                  <a:lnTo>
                    <a:pt x="7063" y="1342"/>
                  </a:lnTo>
                  <a:lnTo>
                    <a:pt x="7092" y="1364"/>
                  </a:lnTo>
                  <a:lnTo>
                    <a:pt x="7146" y="1410"/>
                  </a:lnTo>
                  <a:lnTo>
                    <a:pt x="7199" y="1457"/>
                  </a:lnTo>
                  <a:lnTo>
                    <a:pt x="7253" y="1504"/>
                  </a:lnTo>
                  <a:lnTo>
                    <a:pt x="7308" y="1551"/>
                  </a:lnTo>
                  <a:lnTo>
                    <a:pt x="7288" y="1552"/>
                  </a:lnTo>
                  <a:lnTo>
                    <a:pt x="7269" y="1554"/>
                  </a:lnTo>
                  <a:lnTo>
                    <a:pt x="7251" y="1559"/>
                  </a:lnTo>
                  <a:lnTo>
                    <a:pt x="7232" y="1563"/>
                  </a:lnTo>
                  <a:lnTo>
                    <a:pt x="7214" y="1568"/>
                  </a:lnTo>
                  <a:lnTo>
                    <a:pt x="7196" y="1576"/>
                  </a:lnTo>
                  <a:lnTo>
                    <a:pt x="7178" y="1583"/>
                  </a:lnTo>
                  <a:lnTo>
                    <a:pt x="7161" y="1592"/>
                  </a:lnTo>
                  <a:lnTo>
                    <a:pt x="7143" y="1601"/>
                  </a:lnTo>
                  <a:lnTo>
                    <a:pt x="7126" y="1611"/>
                  </a:lnTo>
                  <a:lnTo>
                    <a:pt x="7109" y="1622"/>
                  </a:lnTo>
                  <a:lnTo>
                    <a:pt x="7092" y="1633"/>
                  </a:lnTo>
                  <a:lnTo>
                    <a:pt x="7059" y="1658"/>
                  </a:lnTo>
                  <a:lnTo>
                    <a:pt x="7027" y="1684"/>
                  </a:lnTo>
                  <a:lnTo>
                    <a:pt x="6995" y="1713"/>
                  </a:lnTo>
                  <a:lnTo>
                    <a:pt x="6964" y="1742"/>
                  </a:lnTo>
                  <a:lnTo>
                    <a:pt x="6934" y="1772"/>
                  </a:lnTo>
                  <a:lnTo>
                    <a:pt x="6906" y="1801"/>
                  </a:lnTo>
                  <a:lnTo>
                    <a:pt x="6852" y="1860"/>
                  </a:lnTo>
                  <a:lnTo>
                    <a:pt x="6802" y="1914"/>
                  </a:lnTo>
                  <a:lnTo>
                    <a:pt x="6773" y="1944"/>
                  </a:lnTo>
                  <a:lnTo>
                    <a:pt x="6745" y="1975"/>
                  </a:lnTo>
                  <a:lnTo>
                    <a:pt x="6719" y="2007"/>
                  </a:lnTo>
                  <a:lnTo>
                    <a:pt x="6692" y="2040"/>
                  </a:lnTo>
                  <a:lnTo>
                    <a:pt x="6666" y="2073"/>
                  </a:lnTo>
                  <a:lnTo>
                    <a:pt x="6641" y="2106"/>
                  </a:lnTo>
                  <a:lnTo>
                    <a:pt x="6617" y="2140"/>
                  </a:lnTo>
                  <a:lnTo>
                    <a:pt x="6593" y="2175"/>
                  </a:lnTo>
                  <a:lnTo>
                    <a:pt x="6571" y="2211"/>
                  </a:lnTo>
                  <a:lnTo>
                    <a:pt x="6550" y="2247"/>
                  </a:lnTo>
                  <a:lnTo>
                    <a:pt x="6531" y="2283"/>
                  </a:lnTo>
                  <a:lnTo>
                    <a:pt x="6511" y="2321"/>
                  </a:lnTo>
                  <a:lnTo>
                    <a:pt x="6494" y="2359"/>
                  </a:lnTo>
                  <a:lnTo>
                    <a:pt x="6478" y="2397"/>
                  </a:lnTo>
                  <a:lnTo>
                    <a:pt x="6464" y="2437"/>
                  </a:lnTo>
                  <a:lnTo>
                    <a:pt x="6451" y="2476"/>
                  </a:lnTo>
                  <a:lnTo>
                    <a:pt x="6444" y="2496"/>
                  </a:lnTo>
                  <a:lnTo>
                    <a:pt x="6439" y="2516"/>
                  </a:lnTo>
                  <a:lnTo>
                    <a:pt x="6435" y="2536"/>
                  </a:lnTo>
                  <a:lnTo>
                    <a:pt x="6431" y="2556"/>
                  </a:lnTo>
                  <a:lnTo>
                    <a:pt x="6427" y="2575"/>
                  </a:lnTo>
                  <a:lnTo>
                    <a:pt x="6424" y="2594"/>
                  </a:lnTo>
                  <a:lnTo>
                    <a:pt x="6421" y="2613"/>
                  </a:lnTo>
                  <a:lnTo>
                    <a:pt x="6419" y="2632"/>
                  </a:lnTo>
                  <a:lnTo>
                    <a:pt x="6418" y="2652"/>
                  </a:lnTo>
                  <a:lnTo>
                    <a:pt x="6417" y="2671"/>
                  </a:lnTo>
                  <a:lnTo>
                    <a:pt x="6417" y="2689"/>
                  </a:lnTo>
                  <a:lnTo>
                    <a:pt x="6417" y="2708"/>
                  </a:lnTo>
                  <a:lnTo>
                    <a:pt x="6418" y="2745"/>
                  </a:lnTo>
                  <a:lnTo>
                    <a:pt x="6422" y="2782"/>
                  </a:lnTo>
                  <a:lnTo>
                    <a:pt x="6427" y="2819"/>
                  </a:lnTo>
                  <a:lnTo>
                    <a:pt x="6435" y="2855"/>
                  </a:lnTo>
                  <a:lnTo>
                    <a:pt x="6444" y="2892"/>
                  </a:lnTo>
                  <a:lnTo>
                    <a:pt x="6455" y="2928"/>
                  </a:lnTo>
                  <a:lnTo>
                    <a:pt x="6469" y="2964"/>
                  </a:lnTo>
                  <a:lnTo>
                    <a:pt x="6483" y="2999"/>
                  </a:lnTo>
                  <a:lnTo>
                    <a:pt x="6499" y="3036"/>
                  </a:lnTo>
                  <a:lnTo>
                    <a:pt x="6517" y="3072"/>
                  </a:lnTo>
                  <a:lnTo>
                    <a:pt x="6539" y="3119"/>
                  </a:lnTo>
                  <a:lnTo>
                    <a:pt x="6578" y="3201"/>
                  </a:lnTo>
                  <a:lnTo>
                    <a:pt x="6627" y="3305"/>
                  </a:lnTo>
                  <a:lnTo>
                    <a:pt x="6680" y="3419"/>
                  </a:lnTo>
                  <a:lnTo>
                    <a:pt x="6731" y="3529"/>
                  </a:lnTo>
                  <a:lnTo>
                    <a:pt x="6777" y="3623"/>
                  </a:lnTo>
                  <a:lnTo>
                    <a:pt x="6795" y="3660"/>
                  </a:lnTo>
                  <a:lnTo>
                    <a:pt x="6809" y="3689"/>
                  </a:lnTo>
                  <a:lnTo>
                    <a:pt x="6819" y="3707"/>
                  </a:lnTo>
                  <a:lnTo>
                    <a:pt x="6823" y="3713"/>
                  </a:lnTo>
                  <a:lnTo>
                    <a:pt x="6799" y="3718"/>
                  </a:lnTo>
                  <a:lnTo>
                    <a:pt x="6776" y="3723"/>
                  </a:lnTo>
                  <a:lnTo>
                    <a:pt x="6752" y="3728"/>
                  </a:lnTo>
                  <a:lnTo>
                    <a:pt x="6726" y="3736"/>
                  </a:lnTo>
                  <a:lnTo>
                    <a:pt x="6702" y="3744"/>
                  </a:lnTo>
                  <a:lnTo>
                    <a:pt x="6676" y="3753"/>
                  </a:lnTo>
                  <a:lnTo>
                    <a:pt x="6651" y="3762"/>
                  </a:lnTo>
                  <a:lnTo>
                    <a:pt x="6624" y="3773"/>
                  </a:lnTo>
                  <a:lnTo>
                    <a:pt x="6571" y="3795"/>
                  </a:lnTo>
                  <a:lnTo>
                    <a:pt x="6518" y="3821"/>
                  </a:lnTo>
                  <a:lnTo>
                    <a:pt x="6464" y="3848"/>
                  </a:lnTo>
                  <a:lnTo>
                    <a:pt x="6409" y="3876"/>
                  </a:lnTo>
                  <a:lnTo>
                    <a:pt x="6355" y="3905"/>
                  </a:lnTo>
                  <a:lnTo>
                    <a:pt x="6302" y="3935"/>
                  </a:lnTo>
                  <a:lnTo>
                    <a:pt x="6249" y="3964"/>
                  </a:lnTo>
                  <a:lnTo>
                    <a:pt x="6197" y="3992"/>
                  </a:lnTo>
                  <a:lnTo>
                    <a:pt x="6145" y="4020"/>
                  </a:lnTo>
                  <a:lnTo>
                    <a:pt x="6096" y="4047"/>
                  </a:lnTo>
                  <a:lnTo>
                    <a:pt x="6047" y="4071"/>
                  </a:lnTo>
                  <a:lnTo>
                    <a:pt x="6001" y="4092"/>
                  </a:lnTo>
                  <a:lnTo>
                    <a:pt x="6028" y="4119"/>
                  </a:lnTo>
                  <a:lnTo>
                    <a:pt x="6055" y="4144"/>
                  </a:lnTo>
                  <a:lnTo>
                    <a:pt x="6083" y="4171"/>
                  </a:lnTo>
                  <a:lnTo>
                    <a:pt x="6112" y="4199"/>
                  </a:lnTo>
                  <a:lnTo>
                    <a:pt x="6138" y="4225"/>
                  </a:lnTo>
                  <a:lnTo>
                    <a:pt x="6165" y="4253"/>
                  </a:lnTo>
                  <a:lnTo>
                    <a:pt x="6190" y="4282"/>
                  </a:lnTo>
                  <a:lnTo>
                    <a:pt x="6214" y="4310"/>
                  </a:lnTo>
                  <a:lnTo>
                    <a:pt x="6190" y="4348"/>
                  </a:lnTo>
                  <a:lnTo>
                    <a:pt x="6166" y="4385"/>
                  </a:lnTo>
                  <a:lnTo>
                    <a:pt x="6139" y="4420"/>
                  </a:lnTo>
                  <a:lnTo>
                    <a:pt x="6113" y="4455"/>
                  </a:lnTo>
                  <a:lnTo>
                    <a:pt x="6085" y="4489"/>
                  </a:lnTo>
                  <a:lnTo>
                    <a:pt x="6055" y="4522"/>
                  </a:lnTo>
                  <a:lnTo>
                    <a:pt x="6026" y="4554"/>
                  </a:lnTo>
                  <a:lnTo>
                    <a:pt x="5995" y="4585"/>
                  </a:lnTo>
                  <a:lnTo>
                    <a:pt x="5963" y="4615"/>
                  </a:lnTo>
                  <a:lnTo>
                    <a:pt x="5930" y="4645"/>
                  </a:lnTo>
                  <a:lnTo>
                    <a:pt x="5897" y="4672"/>
                  </a:lnTo>
                  <a:lnTo>
                    <a:pt x="5862" y="4699"/>
                  </a:lnTo>
                  <a:lnTo>
                    <a:pt x="5827" y="4724"/>
                  </a:lnTo>
                  <a:lnTo>
                    <a:pt x="5791" y="4748"/>
                  </a:lnTo>
                  <a:lnTo>
                    <a:pt x="5754" y="4771"/>
                  </a:lnTo>
                  <a:lnTo>
                    <a:pt x="5716" y="4792"/>
                  </a:lnTo>
                  <a:lnTo>
                    <a:pt x="5678" y="4813"/>
                  </a:lnTo>
                  <a:lnTo>
                    <a:pt x="5640" y="4832"/>
                  </a:lnTo>
                  <a:lnTo>
                    <a:pt x="5600" y="4849"/>
                  </a:lnTo>
                  <a:lnTo>
                    <a:pt x="5560" y="4865"/>
                  </a:lnTo>
                  <a:lnTo>
                    <a:pt x="5520" y="4879"/>
                  </a:lnTo>
                  <a:lnTo>
                    <a:pt x="5478" y="4891"/>
                  </a:lnTo>
                  <a:lnTo>
                    <a:pt x="5437" y="4903"/>
                  </a:lnTo>
                  <a:lnTo>
                    <a:pt x="5395" y="4912"/>
                  </a:lnTo>
                  <a:lnTo>
                    <a:pt x="5353" y="4920"/>
                  </a:lnTo>
                  <a:lnTo>
                    <a:pt x="5310" y="4927"/>
                  </a:lnTo>
                  <a:lnTo>
                    <a:pt x="5267" y="4931"/>
                  </a:lnTo>
                  <a:lnTo>
                    <a:pt x="5223" y="4933"/>
                  </a:lnTo>
                  <a:lnTo>
                    <a:pt x="5179" y="4933"/>
                  </a:lnTo>
                  <a:lnTo>
                    <a:pt x="5135" y="4932"/>
                  </a:lnTo>
                  <a:lnTo>
                    <a:pt x="5090" y="4929"/>
                  </a:lnTo>
                  <a:lnTo>
                    <a:pt x="5045" y="4923"/>
                  </a:lnTo>
                  <a:lnTo>
                    <a:pt x="4976" y="4914"/>
                  </a:lnTo>
                  <a:lnTo>
                    <a:pt x="4911" y="4903"/>
                  </a:lnTo>
                  <a:lnTo>
                    <a:pt x="4881" y="4897"/>
                  </a:lnTo>
                  <a:lnTo>
                    <a:pt x="4851" y="4889"/>
                  </a:lnTo>
                  <a:lnTo>
                    <a:pt x="4837" y="4885"/>
                  </a:lnTo>
                  <a:lnTo>
                    <a:pt x="4823" y="4881"/>
                  </a:lnTo>
                  <a:lnTo>
                    <a:pt x="4809" y="4875"/>
                  </a:lnTo>
                  <a:lnTo>
                    <a:pt x="4797" y="4870"/>
                  </a:lnTo>
                  <a:lnTo>
                    <a:pt x="4784" y="4864"/>
                  </a:lnTo>
                  <a:lnTo>
                    <a:pt x="4771" y="4857"/>
                  </a:lnTo>
                  <a:lnTo>
                    <a:pt x="4759" y="4850"/>
                  </a:lnTo>
                  <a:lnTo>
                    <a:pt x="4748" y="4841"/>
                  </a:lnTo>
                  <a:lnTo>
                    <a:pt x="4737" y="4834"/>
                  </a:lnTo>
                  <a:lnTo>
                    <a:pt x="4726" y="4824"/>
                  </a:lnTo>
                  <a:lnTo>
                    <a:pt x="4717" y="4815"/>
                  </a:lnTo>
                  <a:lnTo>
                    <a:pt x="4707" y="4804"/>
                  </a:lnTo>
                  <a:lnTo>
                    <a:pt x="4698" y="4792"/>
                  </a:lnTo>
                  <a:lnTo>
                    <a:pt x="4689" y="4780"/>
                  </a:lnTo>
                  <a:lnTo>
                    <a:pt x="4681" y="4767"/>
                  </a:lnTo>
                  <a:lnTo>
                    <a:pt x="4673" y="4753"/>
                  </a:lnTo>
                  <a:lnTo>
                    <a:pt x="4666" y="4738"/>
                  </a:lnTo>
                  <a:lnTo>
                    <a:pt x="4660" y="4722"/>
                  </a:lnTo>
                  <a:lnTo>
                    <a:pt x="4654" y="4705"/>
                  </a:lnTo>
                  <a:lnTo>
                    <a:pt x="4649" y="4687"/>
                  </a:lnTo>
                  <a:lnTo>
                    <a:pt x="4645" y="4669"/>
                  </a:lnTo>
                  <a:lnTo>
                    <a:pt x="4640" y="4651"/>
                  </a:lnTo>
                  <a:lnTo>
                    <a:pt x="4638" y="4634"/>
                  </a:lnTo>
                  <a:lnTo>
                    <a:pt x="4636" y="4617"/>
                  </a:lnTo>
                  <a:lnTo>
                    <a:pt x="4635" y="4583"/>
                  </a:lnTo>
                  <a:lnTo>
                    <a:pt x="4635" y="4550"/>
                  </a:lnTo>
                  <a:lnTo>
                    <a:pt x="4639" y="4487"/>
                  </a:lnTo>
                  <a:lnTo>
                    <a:pt x="4641" y="4426"/>
                  </a:lnTo>
                  <a:lnTo>
                    <a:pt x="4640" y="4413"/>
                  </a:lnTo>
                  <a:lnTo>
                    <a:pt x="4639" y="4398"/>
                  </a:lnTo>
                  <a:lnTo>
                    <a:pt x="4638" y="4384"/>
                  </a:lnTo>
                  <a:lnTo>
                    <a:pt x="4635" y="4370"/>
                  </a:lnTo>
                  <a:lnTo>
                    <a:pt x="4632" y="4356"/>
                  </a:lnTo>
                  <a:lnTo>
                    <a:pt x="4628" y="4342"/>
                  </a:lnTo>
                  <a:lnTo>
                    <a:pt x="4622" y="4330"/>
                  </a:lnTo>
                  <a:lnTo>
                    <a:pt x="4616" y="4316"/>
                  </a:lnTo>
                  <a:lnTo>
                    <a:pt x="4608" y="4303"/>
                  </a:lnTo>
                  <a:lnTo>
                    <a:pt x="4599" y="4290"/>
                  </a:lnTo>
                  <a:lnTo>
                    <a:pt x="4588" y="4277"/>
                  </a:lnTo>
                  <a:lnTo>
                    <a:pt x="4577" y="4265"/>
                  </a:lnTo>
                  <a:lnTo>
                    <a:pt x="4563" y="4253"/>
                  </a:lnTo>
                  <a:lnTo>
                    <a:pt x="4547" y="4240"/>
                  </a:lnTo>
                  <a:lnTo>
                    <a:pt x="4530" y="4228"/>
                  </a:lnTo>
                  <a:lnTo>
                    <a:pt x="4511" y="4217"/>
                  </a:lnTo>
                  <a:lnTo>
                    <a:pt x="4470" y="4197"/>
                  </a:lnTo>
                  <a:lnTo>
                    <a:pt x="4430" y="4180"/>
                  </a:lnTo>
                  <a:lnTo>
                    <a:pt x="4389" y="4168"/>
                  </a:lnTo>
                  <a:lnTo>
                    <a:pt x="4347" y="4159"/>
                  </a:lnTo>
                  <a:lnTo>
                    <a:pt x="4304" y="4155"/>
                  </a:lnTo>
                  <a:lnTo>
                    <a:pt x="4262" y="4153"/>
                  </a:lnTo>
                  <a:lnTo>
                    <a:pt x="4218" y="4155"/>
                  </a:lnTo>
                  <a:lnTo>
                    <a:pt x="4175" y="4160"/>
                  </a:lnTo>
                  <a:lnTo>
                    <a:pt x="4130" y="4168"/>
                  </a:lnTo>
                  <a:lnTo>
                    <a:pt x="4085" y="4178"/>
                  </a:lnTo>
                  <a:lnTo>
                    <a:pt x="4041" y="4191"/>
                  </a:lnTo>
                  <a:lnTo>
                    <a:pt x="3996" y="4206"/>
                  </a:lnTo>
                  <a:lnTo>
                    <a:pt x="3951" y="4224"/>
                  </a:lnTo>
                  <a:lnTo>
                    <a:pt x="3907" y="4242"/>
                  </a:lnTo>
                  <a:lnTo>
                    <a:pt x="3862" y="4264"/>
                  </a:lnTo>
                  <a:lnTo>
                    <a:pt x="3818" y="4286"/>
                  </a:lnTo>
                  <a:lnTo>
                    <a:pt x="3773" y="4309"/>
                  </a:lnTo>
                  <a:lnTo>
                    <a:pt x="3728" y="4334"/>
                  </a:lnTo>
                  <a:lnTo>
                    <a:pt x="3685" y="4358"/>
                  </a:lnTo>
                  <a:lnTo>
                    <a:pt x="3642" y="4384"/>
                  </a:lnTo>
                  <a:lnTo>
                    <a:pt x="3557" y="4437"/>
                  </a:lnTo>
                  <a:lnTo>
                    <a:pt x="3475" y="4490"/>
                  </a:lnTo>
                  <a:lnTo>
                    <a:pt x="3396" y="4541"/>
                  </a:lnTo>
                  <a:lnTo>
                    <a:pt x="3321" y="4590"/>
                  </a:lnTo>
                  <a:lnTo>
                    <a:pt x="3285" y="4613"/>
                  </a:lnTo>
                  <a:lnTo>
                    <a:pt x="3250" y="4634"/>
                  </a:lnTo>
                  <a:lnTo>
                    <a:pt x="3217" y="4654"/>
                  </a:lnTo>
                  <a:lnTo>
                    <a:pt x="3184" y="4672"/>
                  </a:lnTo>
                  <a:lnTo>
                    <a:pt x="3166" y="4682"/>
                  </a:lnTo>
                  <a:lnTo>
                    <a:pt x="3148" y="4689"/>
                  </a:lnTo>
                  <a:lnTo>
                    <a:pt x="3130" y="4696"/>
                  </a:lnTo>
                  <a:lnTo>
                    <a:pt x="3112" y="4701"/>
                  </a:lnTo>
                  <a:lnTo>
                    <a:pt x="3095" y="4704"/>
                  </a:lnTo>
                  <a:lnTo>
                    <a:pt x="3077" y="4706"/>
                  </a:lnTo>
                  <a:lnTo>
                    <a:pt x="3061" y="4707"/>
                  </a:lnTo>
                  <a:lnTo>
                    <a:pt x="3044" y="4707"/>
                  </a:lnTo>
                  <a:lnTo>
                    <a:pt x="3027" y="4705"/>
                  </a:lnTo>
                  <a:lnTo>
                    <a:pt x="3011" y="4703"/>
                  </a:lnTo>
                  <a:lnTo>
                    <a:pt x="2995" y="4700"/>
                  </a:lnTo>
                  <a:lnTo>
                    <a:pt x="2979" y="4695"/>
                  </a:lnTo>
                  <a:lnTo>
                    <a:pt x="2963" y="4689"/>
                  </a:lnTo>
                  <a:lnTo>
                    <a:pt x="2947" y="4683"/>
                  </a:lnTo>
                  <a:lnTo>
                    <a:pt x="2932" y="4676"/>
                  </a:lnTo>
                  <a:lnTo>
                    <a:pt x="2916" y="4668"/>
                  </a:lnTo>
                  <a:lnTo>
                    <a:pt x="2885" y="4651"/>
                  </a:lnTo>
                  <a:lnTo>
                    <a:pt x="2853" y="4631"/>
                  </a:lnTo>
                  <a:lnTo>
                    <a:pt x="2821" y="4608"/>
                  </a:lnTo>
                  <a:lnTo>
                    <a:pt x="2790" y="4586"/>
                  </a:lnTo>
                  <a:lnTo>
                    <a:pt x="2758" y="4562"/>
                  </a:lnTo>
                  <a:lnTo>
                    <a:pt x="2724" y="4537"/>
                  </a:lnTo>
                  <a:lnTo>
                    <a:pt x="2690" y="4513"/>
                  </a:lnTo>
                  <a:lnTo>
                    <a:pt x="2653" y="4489"/>
                  </a:lnTo>
                  <a:lnTo>
                    <a:pt x="2574" y="4437"/>
                  </a:lnTo>
                  <a:lnTo>
                    <a:pt x="2495" y="4386"/>
                  </a:lnTo>
                  <a:lnTo>
                    <a:pt x="2415" y="4336"/>
                  </a:lnTo>
                  <a:lnTo>
                    <a:pt x="2336" y="4285"/>
                  </a:lnTo>
                  <a:lnTo>
                    <a:pt x="2257" y="4235"/>
                  </a:lnTo>
                  <a:lnTo>
                    <a:pt x="2177" y="4185"/>
                  </a:lnTo>
                  <a:lnTo>
                    <a:pt x="2097" y="4136"/>
                  </a:lnTo>
                  <a:lnTo>
                    <a:pt x="2017" y="4088"/>
                  </a:lnTo>
                  <a:lnTo>
                    <a:pt x="1959" y="4053"/>
                  </a:lnTo>
                  <a:lnTo>
                    <a:pt x="1901" y="4018"/>
                  </a:lnTo>
                  <a:lnTo>
                    <a:pt x="1843" y="3982"/>
                  </a:lnTo>
                  <a:lnTo>
                    <a:pt x="1786" y="3944"/>
                  </a:lnTo>
                  <a:lnTo>
                    <a:pt x="1729" y="3906"/>
                  </a:lnTo>
                  <a:lnTo>
                    <a:pt x="1671" y="3868"/>
                  </a:lnTo>
                  <a:lnTo>
                    <a:pt x="1616" y="3827"/>
                  </a:lnTo>
                  <a:lnTo>
                    <a:pt x="1560" y="3787"/>
                  </a:lnTo>
                  <a:lnTo>
                    <a:pt x="1505" y="3745"/>
                  </a:lnTo>
                  <a:lnTo>
                    <a:pt x="1451" y="3703"/>
                  </a:lnTo>
                  <a:lnTo>
                    <a:pt x="1398" y="3659"/>
                  </a:lnTo>
                  <a:lnTo>
                    <a:pt x="1346" y="3615"/>
                  </a:lnTo>
                  <a:lnTo>
                    <a:pt x="1295" y="3570"/>
                  </a:lnTo>
                  <a:lnTo>
                    <a:pt x="1245" y="3523"/>
                  </a:lnTo>
                  <a:lnTo>
                    <a:pt x="1197" y="3475"/>
                  </a:lnTo>
                  <a:lnTo>
                    <a:pt x="1150" y="3426"/>
                  </a:lnTo>
                  <a:lnTo>
                    <a:pt x="1105" y="3376"/>
                  </a:lnTo>
                  <a:lnTo>
                    <a:pt x="1061" y="3325"/>
                  </a:lnTo>
                  <a:lnTo>
                    <a:pt x="1018" y="3273"/>
                  </a:lnTo>
                  <a:lnTo>
                    <a:pt x="978" y="3219"/>
                  </a:lnTo>
                  <a:lnTo>
                    <a:pt x="940" y="3164"/>
                  </a:lnTo>
                  <a:lnTo>
                    <a:pt x="904" y="3108"/>
                  </a:lnTo>
                  <a:lnTo>
                    <a:pt x="870" y="3051"/>
                  </a:lnTo>
                  <a:lnTo>
                    <a:pt x="838" y="2992"/>
                  </a:lnTo>
                  <a:lnTo>
                    <a:pt x="808" y="2931"/>
                  </a:lnTo>
                  <a:lnTo>
                    <a:pt x="780" y="2870"/>
                  </a:lnTo>
                  <a:lnTo>
                    <a:pt x="755" y="2807"/>
                  </a:lnTo>
                  <a:lnTo>
                    <a:pt x="732" y="2742"/>
                  </a:lnTo>
                  <a:lnTo>
                    <a:pt x="713" y="2676"/>
                  </a:lnTo>
                  <a:lnTo>
                    <a:pt x="696" y="2609"/>
                  </a:lnTo>
                  <a:lnTo>
                    <a:pt x="683" y="2540"/>
                  </a:lnTo>
                  <a:lnTo>
                    <a:pt x="672" y="2469"/>
                  </a:lnTo>
                  <a:lnTo>
                    <a:pt x="669" y="2441"/>
                  </a:lnTo>
                  <a:lnTo>
                    <a:pt x="668" y="2414"/>
                  </a:lnTo>
                  <a:lnTo>
                    <a:pt x="668" y="2389"/>
                  </a:lnTo>
                  <a:lnTo>
                    <a:pt x="669" y="2364"/>
                  </a:lnTo>
                  <a:lnTo>
                    <a:pt x="672" y="2340"/>
                  </a:lnTo>
                  <a:lnTo>
                    <a:pt x="675" y="2316"/>
                  </a:lnTo>
                  <a:lnTo>
                    <a:pt x="680" y="2294"/>
                  </a:lnTo>
                  <a:lnTo>
                    <a:pt x="687" y="2273"/>
                  </a:lnTo>
                  <a:lnTo>
                    <a:pt x="694" y="2251"/>
                  </a:lnTo>
                  <a:lnTo>
                    <a:pt x="703" y="2230"/>
                  </a:lnTo>
                  <a:lnTo>
                    <a:pt x="711" y="2210"/>
                  </a:lnTo>
                  <a:lnTo>
                    <a:pt x="721" y="2191"/>
                  </a:lnTo>
                  <a:lnTo>
                    <a:pt x="731" y="2171"/>
                  </a:lnTo>
                  <a:lnTo>
                    <a:pt x="743" y="2151"/>
                  </a:lnTo>
                  <a:lnTo>
                    <a:pt x="755" y="2133"/>
                  </a:lnTo>
                  <a:lnTo>
                    <a:pt x="767" y="2114"/>
                  </a:lnTo>
                  <a:lnTo>
                    <a:pt x="820" y="2041"/>
                  </a:lnTo>
                  <a:lnTo>
                    <a:pt x="873" y="1965"/>
                  </a:lnTo>
                  <a:lnTo>
                    <a:pt x="899" y="1926"/>
                  </a:lnTo>
                  <a:lnTo>
                    <a:pt x="924" y="1885"/>
                  </a:lnTo>
                  <a:lnTo>
                    <a:pt x="936" y="1864"/>
                  </a:lnTo>
                  <a:lnTo>
                    <a:pt x="946" y="1842"/>
                  </a:lnTo>
                  <a:lnTo>
                    <a:pt x="957" y="1819"/>
                  </a:lnTo>
                  <a:lnTo>
                    <a:pt x="966" y="1796"/>
                  </a:lnTo>
                  <a:lnTo>
                    <a:pt x="974" y="1776"/>
                  </a:lnTo>
                  <a:lnTo>
                    <a:pt x="980" y="1755"/>
                  </a:lnTo>
                  <a:lnTo>
                    <a:pt x="983" y="1735"/>
                  </a:lnTo>
                  <a:lnTo>
                    <a:pt x="987" y="1715"/>
                  </a:lnTo>
                  <a:lnTo>
                    <a:pt x="988" y="1695"/>
                  </a:lnTo>
                  <a:lnTo>
                    <a:pt x="988" y="1676"/>
                  </a:lnTo>
                  <a:lnTo>
                    <a:pt x="985" y="1656"/>
                  </a:lnTo>
                  <a:lnTo>
                    <a:pt x="982" y="1636"/>
                  </a:lnTo>
                  <a:lnTo>
                    <a:pt x="979" y="1618"/>
                  </a:lnTo>
                  <a:lnTo>
                    <a:pt x="974" y="1599"/>
                  </a:lnTo>
                  <a:lnTo>
                    <a:pt x="967" y="1581"/>
                  </a:lnTo>
                  <a:lnTo>
                    <a:pt x="960" y="1562"/>
                  </a:lnTo>
                  <a:lnTo>
                    <a:pt x="951" y="1545"/>
                  </a:lnTo>
                  <a:lnTo>
                    <a:pt x="942" y="1527"/>
                  </a:lnTo>
                  <a:lnTo>
                    <a:pt x="932" y="1510"/>
                  </a:lnTo>
                  <a:lnTo>
                    <a:pt x="921" y="1493"/>
                  </a:lnTo>
                  <a:lnTo>
                    <a:pt x="909" y="1476"/>
                  </a:lnTo>
                  <a:lnTo>
                    <a:pt x="897" y="1460"/>
                  </a:lnTo>
                  <a:lnTo>
                    <a:pt x="885" y="1444"/>
                  </a:lnTo>
                  <a:lnTo>
                    <a:pt x="871" y="1428"/>
                  </a:lnTo>
                  <a:lnTo>
                    <a:pt x="857" y="1413"/>
                  </a:lnTo>
                  <a:lnTo>
                    <a:pt x="842" y="1398"/>
                  </a:lnTo>
                  <a:lnTo>
                    <a:pt x="827" y="1383"/>
                  </a:lnTo>
                  <a:lnTo>
                    <a:pt x="812" y="1369"/>
                  </a:lnTo>
                  <a:lnTo>
                    <a:pt x="780" y="1343"/>
                  </a:lnTo>
                  <a:lnTo>
                    <a:pt x="748" y="1317"/>
                  </a:lnTo>
                  <a:lnTo>
                    <a:pt x="717" y="1295"/>
                  </a:lnTo>
                  <a:lnTo>
                    <a:pt x="685" y="1274"/>
                  </a:lnTo>
                  <a:lnTo>
                    <a:pt x="645" y="1249"/>
                  </a:lnTo>
                  <a:lnTo>
                    <a:pt x="604" y="1226"/>
                  </a:lnTo>
                  <a:lnTo>
                    <a:pt x="561" y="1204"/>
                  </a:lnTo>
                  <a:lnTo>
                    <a:pt x="519" y="1185"/>
                  </a:lnTo>
                  <a:lnTo>
                    <a:pt x="475" y="1167"/>
                  </a:lnTo>
                  <a:lnTo>
                    <a:pt x="431" y="1152"/>
                  </a:lnTo>
                  <a:lnTo>
                    <a:pt x="386" y="1137"/>
                  </a:lnTo>
                  <a:lnTo>
                    <a:pt x="340" y="1126"/>
                  </a:lnTo>
                  <a:lnTo>
                    <a:pt x="314" y="1119"/>
                  </a:lnTo>
                  <a:lnTo>
                    <a:pt x="271" y="1112"/>
                  </a:lnTo>
                  <a:lnTo>
                    <a:pt x="219" y="1103"/>
                  </a:lnTo>
                  <a:lnTo>
                    <a:pt x="163" y="1096"/>
                  </a:lnTo>
                  <a:lnTo>
                    <a:pt x="134" y="1094"/>
                  </a:lnTo>
                  <a:lnTo>
                    <a:pt x="107" y="1092"/>
                  </a:lnTo>
                  <a:lnTo>
                    <a:pt x="82" y="1092"/>
                  </a:lnTo>
                  <a:lnTo>
                    <a:pt x="58" y="1094"/>
                  </a:lnTo>
                  <a:lnTo>
                    <a:pt x="48" y="1095"/>
                  </a:lnTo>
                  <a:lnTo>
                    <a:pt x="37" y="1097"/>
                  </a:lnTo>
                  <a:lnTo>
                    <a:pt x="29" y="1099"/>
                  </a:lnTo>
                  <a:lnTo>
                    <a:pt x="20" y="1101"/>
                  </a:lnTo>
                  <a:lnTo>
                    <a:pt x="14" y="1104"/>
                  </a:lnTo>
                  <a:lnTo>
                    <a:pt x="7" y="1109"/>
                  </a:lnTo>
                  <a:lnTo>
                    <a:pt x="3" y="1113"/>
                  </a:lnTo>
                  <a:lnTo>
                    <a:pt x="0" y="1118"/>
                  </a:lnTo>
                  <a:lnTo>
                    <a:pt x="34" y="1042"/>
                  </a:lnTo>
                  <a:lnTo>
                    <a:pt x="68" y="966"/>
                  </a:lnTo>
                  <a:lnTo>
                    <a:pt x="86" y="929"/>
                  </a:lnTo>
                  <a:lnTo>
                    <a:pt x="104" y="893"/>
                  </a:lnTo>
                  <a:lnTo>
                    <a:pt x="124" y="858"/>
                  </a:lnTo>
                  <a:lnTo>
                    <a:pt x="146" y="825"/>
                  </a:lnTo>
                  <a:lnTo>
                    <a:pt x="157" y="809"/>
                  </a:lnTo>
                  <a:lnTo>
                    <a:pt x="169" y="793"/>
                  </a:lnTo>
                  <a:lnTo>
                    <a:pt x="182" y="778"/>
                  </a:lnTo>
                  <a:lnTo>
                    <a:pt x="195" y="763"/>
                  </a:lnTo>
                  <a:lnTo>
                    <a:pt x="208" y="749"/>
                  </a:lnTo>
                  <a:lnTo>
                    <a:pt x="222" y="736"/>
                  </a:lnTo>
                  <a:lnTo>
                    <a:pt x="237" y="723"/>
                  </a:lnTo>
                  <a:lnTo>
                    <a:pt x="253" y="711"/>
                  </a:lnTo>
                  <a:lnTo>
                    <a:pt x="270" y="700"/>
                  </a:lnTo>
                  <a:lnTo>
                    <a:pt x="287" y="689"/>
                  </a:lnTo>
                  <a:lnTo>
                    <a:pt x="306" y="680"/>
                  </a:lnTo>
                  <a:lnTo>
                    <a:pt x="325" y="670"/>
                  </a:lnTo>
                  <a:lnTo>
                    <a:pt x="346" y="662"/>
                  </a:lnTo>
                  <a:lnTo>
                    <a:pt x="367" y="655"/>
                  </a:lnTo>
                  <a:lnTo>
                    <a:pt x="389" y="649"/>
                  </a:lnTo>
                  <a:lnTo>
                    <a:pt x="412" y="643"/>
                  </a:lnTo>
                  <a:lnTo>
                    <a:pt x="441" y="638"/>
                  </a:lnTo>
                  <a:lnTo>
                    <a:pt x="470" y="635"/>
                  </a:lnTo>
                  <a:lnTo>
                    <a:pt x="499" y="633"/>
                  </a:lnTo>
                  <a:lnTo>
                    <a:pt x="528" y="632"/>
                  </a:lnTo>
                  <a:lnTo>
                    <a:pt x="558" y="632"/>
                  </a:lnTo>
                  <a:lnTo>
                    <a:pt x="589" y="633"/>
                  </a:lnTo>
                  <a:lnTo>
                    <a:pt x="619" y="635"/>
                  </a:lnTo>
                  <a:lnTo>
                    <a:pt x="650" y="637"/>
                  </a:lnTo>
                  <a:lnTo>
                    <a:pt x="709" y="644"/>
                  </a:lnTo>
                  <a:lnTo>
                    <a:pt x="769" y="650"/>
                  </a:lnTo>
                  <a:lnTo>
                    <a:pt x="826" y="656"/>
                  </a:lnTo>
                  <a:lnTo>
                    <a:pt x="881" y="662"/>
                  </a:lnTo>
                  <a:lnTo>
                    <a:pt x="910" y="662"/>
                  </a:lnTo>
                  <a:lnTo>
                    <a:pt x="937" y="661"/>
                  </a:lnTo>
                  <a:lnTo>
                    <a:pt x="962" y="657"/>
                  </a:lnTo>
                  <a:lnTo>
                    <a:pt x="985" y="651"/>
                  </a:lnTo>
                  <a:lnTo>
                    <a:pt x="1009" y="644"/>
                  </a:lnTo>
                  <a:lnTo>
                    <a:pt x="1030" y="635"/>
                  </a:lnTo>
                  <a:lnTo>
                    <a:pt x="1050" y="623"/>
                  </a:lnTo>
                  <a:lnTo>
                    <a:pt x="1069" y="612"/>
                  </a:lnTo>
                  <a:lnTo>
                    <a:pt x="1089" y="597"/>
                  </a:lnTo>
                  <a:lnTo>
                    <a:pt x="1106" y="582"/>
                  </a:lnTo>
                  <a:lnTo>
                    <a:pt x="1122" y="565"/>
                  </a:lnTo>
                  <a:lnTo>
                    <a:pt x="1138" y="547"/>
                  </a:lnTo>
                  <a:lnTo>
                    <a:pt x="1152" y="528"/>
                  </a:lnTo>
                  <a:lnTo>
                    <a:pt x="1166" y="507"/>
                  </a:lnTo>
                  <a:lnTo>
                    <a:pt x="1180" y="487"/>
                  </a:lnTo>
                  <a:lnTo>
                    <a:pt x="1193" y="465"/>
                  </a:lnTo>
                  <a:lnTo>
                    <a:pt x="1218" y="420"/>
                  </a:lnTo>
                  <a:lnTo>
                    <a:pt x="1242" y="372"/>
                  </a:lnTo>
                  <a:lnTo>
                    <a:pt x="1265" y="323"/>
                  </a:lnTo>
                  <a:lnTo>
                    <a:pt x="1287" y="274"/>
                  </a:lnTo>
                  <a:lnTo>
                    <a:pt x="1312" y="227"/>
                  </a:lnTo>
                  <a:lnTo>
                    <a:pt x="1336" y="179"/>
                  </a:lnTo>
                  <a:lnTo>
                    <a:pt x="1349" y="156"/>
                  </a:lnTo>
                  <a:lnTo>
                    <a:pt x="1363" y="134"/>
                  </a:lnTo>
                  <a:lnTo>
                    <a:pt x="1377" y="112"/>
                  </a:lnTo>
                  <a:lnTo>
                    <a:pt x="1392" y="91"/>
                  </a:lnTo>
                  <a:close/>
                </a:path>
              </a:pathLst>
            </a:custGeom>
            <a:solidFill>
              <a:srgbClr val="F4F2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0" name="Freeform 172"/>
            <p:cNvSpPr>
              <a:spLocks/>
            </p:cNvSpPr>
            <p:nvPr/>
          </p:nvSpPr>
          <p:spPr bwMode="auto">
            <a:xfrm>
              <a:off x="7531100" y="5010150"/>
              <a:ext cx="650875" cy="344488"/>
            </a:xfrm>
            <a:custGeom>
              <a:avLst/>
              <a:gdLst/>
              <a:ahLst/>
              <a:cxnLst>
                <a:cxn ang="0">
                  <a:pos x="429" y="54"/>
                </a:cxn>
                <a:cxn ang="0">
                  <a:pos x="550" y="267"/>
                </a:cxn>
                <a:cxn ang="0">
                  <a:pos x="645" y="552"/>
                </a:cxn>
                <a:cxn ang="0">
                  <a:pos x="657" y="851"/>
                </a:cxn>
                <a:cxn ang="0">
                  <a:pos x="682" y="1092"/>
                </a:cxn>
                <a:cxn ang="0">
                  <a:pos x="826" y="1290"/>
                </a:cxn>
                <a:cxn ang="0">
                  <a:pos x="1012" y="1462"/>
                </a:cxn>
                <a:cxn ang="0">
                  <a:pos x="1353" y="1688"/>
                </a:cxn>
                <a:cxn ang="0">
                  <a:pos x="1690" y="1889"/>
                </a:cxn>
                <a:cxn ang="0">
                  <a:pos x="1986" y="1989"/>
                </a:cxn>
                <a:cxn ang="0">
                  <a:pos x="2451" y="2065"/>
                </a:cxn>
                <a:cxn ang="0">
                  <a:pos x="2709" y="2067"/>
                </a:cxn>
                <a:cxn ang="0">
                  <a:pos x="2857" y="2000"/>
                </a:cxn>
                <a:cxn ang="0">
                  <a:pos x="2925" y="1823"/>
                </a:cxn>
                <a:cxn ang="0">
                  <a:pos x="2972" y="1554"/>
                </a:cxn>
                <a:cxn ang="0">
                  <a:pos x="2936" y="1347"/>
                </a:cxn>
                <a:cxn ang="0">
                  <a:pos x="2959" y="1192"/>
                </a:cxn>
                <a:cxn ang="0">
                  <a:pos x="3045" y="1084"/>
                </a:cxn>
                <a:cxn ang="0">
                  <a:pos x="3216" y="991"/>
                </a:cxn>
                <a:cxn ang="0">
                  <a:pos x="3508" y="915"/>
                </a:cxn>
                <a:cxn ang="0">
                  <a:pos x="3821" y="918"/>
                </a:cxn>
                <a:cxn ang="0">
                  <a:pos x="4122" y="1002"/>
                </a:cxn>
                <a:cxn ang="0">
                  <a:pos x="4406" y="1142"/>
                </a:cxn>
                <a:cxn ang="0">
                  <a:pos x="4828" y="1433"/>
                </a:cxn>
                <a:cxn ang="0">
                  <a:pos x="5105" y="1617"/>
                </a:cxn>
                <a:cxn ang="0">
                  <a:pos x="5334" y="1714"/>
                </a:cxn>
                <a:cxn ang="0">
                  <a:pos x="5765" y="1819"/>
                </a:cxn>
                <a:cxn ang="0">
                  <a:pos x="6056" y="1949"/>
                </a:cxn>
                <a:cxn ang="0">
                  <a:pos x="6114" y="2030"/>
                </a:cxn>
                <a:cxn ang="0">
                  <a:pos x="5737" y="2202"/>
                </a:cxn>
                <a:cxn ang="0">
                  <a:pos x="5360" y="2443"/>
                </a:cxn>
                <a:cxn ang="0">
                  <a:pos x="5522" y="2671"/>
                </a:cxn>
                <a:cxn ang="0">
                  <a:pos x="5295" y="2939"/>
                </a:cxn>
                <a:cxn ang="0">
                  <a:pos x="5010" y="3136"/>
                </a:cxn>
                <a:cxn ang="0">
                  <a:pos x="4685" y="3244"/>
                </a:cxn>
                <a:cxn ang="0">
                  <a:pos x="4308" y="3238"/>
                </a:cxn>
                <a:cxn ang="0">
                  <a:pos x="4116" y="3188"/>
                </a:cxn>
                <a:cxn ang="0">
                  <a:pos x="4030" y="3116"/>
                </a:cxn>
                <a:cxn ang="0">
                  <a:pos x="3977" y="2993"/>
                </a:cxn>
                <a:cxn ang="0">
                  <a:pos x="3972" y="2735"/>
                </a:cxn>
                <a:cxn ang="0">
                  <a:pos x="3940" y="2627"/>
                </a:cxn>
                <a:cxn ang="0">
                  <a:pos x="3802" y="2520"/>
                </a:cxn>
                <a:cxn ang="0">
                  <a:pos x="3462" y="2492"/>
                </a:cxn>
                <a:cxn ang="0">
                  <a:pos x="3105" y="2633"/>
                </a:cxn>
                <a:cxn ang="0">
                  <a:pos x="2617" y="2936"/>
                </a:cxn>
                <a:cxn ang="0">
                  <a:pos x="2427" y="3028"/>
                </a:cxn>
                <a:cxn ang="0">
                  <a:pos x="2295" y="3013"/>
                </a:cxn>
                <a:cxn ang="0">
                  <a:pos x="2090" y="2885"/>
                </a:cxn>
                <a:cxn ang="0">
                  <a:pos x="1589" y="2559"/>
                </a:cxn>
                <a:cxn ang="0">
                  <a:pos x="1060" y="2230"/>
                </a:cxn>
                <a:cxn ang="0">
                  <a:pos x="627" y="1894"/>
                </a:cxn>
                <a:cxn ang="0">
                  <a:pos x="272" y="1488"/>
                </a:cxn>
                <a:cxn ang="0">
                  <a:pos x="45" y="1000"/>
                </a:cxn>
                <a:cxn ang="0">
                  <a:pos x="1" y="709"/>
                </a:cxn>
                <a:cxn ang="0">
                  <a:pos x="30" y="580"/>
                </a:cxn>
                <a:cxn ang="0">
                  <a:pos x="174" y="328"/>
                </a:cxn>
                <a:cxn ang="0">
                  <a:pos x="281" y="63"/>
                </a:cxn>
                <a:cxn ang="0">
                  <a:pos x="339" y="0"/>
                </a:cxn>
              </a:cxnLst>
              <a:rect l="0" t="0" r="r" b="b"/>
              <a:pathLst>
                <a:path w="6148" h="3257">
                  <a:moveTo>
                    <a:pt x="359" y="3"/>
                  </a:moveTo>
                  <a:lnTo>
                    <a:pt x="368" y="7"/>
                  </a:lnTo>
                  <a:lnTo>
                    <a:pt x="379" y="11"/>
                  </a:lnTo>
                  <a:lnTo>
                    <a:pt x="390" y="18"/>
                  </a:lnTo>
                  <a:lnTo>
                    <a:pt x="399" y="25"/>
                  </a:lnTo>
                  <a:lnTo>
                    <a:pt x="410" y="34"/>
                  </a:lnTo>
                  <a:lnTo>
                    <a:pt x="419" y="43"/>
                  </a:lnTo>
                  <a:lnTo>
                    <a:pt x="429" y="54"/>
                  </a:lnTo>
                  <a:lnTo>
                    <a:pt x="439" y="64"/>
                  </a:lnTo>
                  <a:lnTo>
                    <a:pt x="457" y="89"/>
                  </a:lnTo>
                  <a:lnTo>
                    <a:pt x="475" y="117"/>
                  </a:lnTo>
                  <a:lnTo>
                    <a:pt x="492" y="145"/>
                  </a:lnTo>
                  <a:lnTo>
                    <a:pt x="508" y="175"/>
                  </a:lnTo>
                  <a:lnTo>
                    <a:pt x="523" y="206"/>
                  </a:lnTo>
                  <a:lnTo>
                    <a:pt x="537" y="237"/>
                  </a:lnTo>
                  <a:lnTo>
                    <a:pt x="550" y="267"/>
                  </a:lnTo>
                  <a:lnTo>
                    <a:pt x="563" y="295"/>
                  </a:lnTo>
                  <a:lnTo>
                    <a:pt x="584" y="349"/>
                  </a:lnTo>
                  <a:lnTo>
                    <a:pt x="600" y="390"/>
                  </a:lnTo>
                  <a:lnTo>
                    <a:pt x="613" y="423"/>
                  </a:lnTo>
                  <a:lnTo>
                    <a:pt x="622" y="455"/>
                  </a:lnTo>
                  <a:lnTo>
                    <a:pt x="632" y="487"/>
                  </a:lnTo>
                  <a:lnTo>
                    <a:pt x="638" y="520"/>
                  </a:lnTo>
                  <a:lnTo>
                    <a:pt x="645" y="552"/>
                  </a:lnTo>
                  <a:lnTo>
                    <a:pt x="649" y="585"/>
                  </a:lnTo>
                  <a:lnTo>
                    <a:pt x="652" y="617"/>
                  </a:lnTo>
                  <a:lnTo>
                    <a:pt x="654" y="650"/>
                  </a:lnTo>
                  <a:lnTo>
                    <a:pt x="657" y="683"/>
                  </a:lnTo>
                  <a:lnTo>
                    <a:pt x="657" y="716"/>
                  </a:lnTo>
                  <a:lnTo>
                    <a:pt x="658" y="749"/>
                  </a:lnTo>
                  <a:lnTo>
                    <a:pt x="658" y="782"/>
                  </a:lnTo>
                  <a:lnTo>
                    <a:pt x="657" y="851"/>
                  </a:lnTo>
                  <a:lnTo>
                    <a:pt x="657" y="921"/>
                  </a:lnTo>
                  <a:lnTo>
                    <a:pt x="657" y="952"/>
                  </a:lnTo>
                  <a:lnTo>
                    <a:pt x="658" y="981"/>
                  </a:lnTo>
                  <a:lnTo>
                    <a:pt x="661" y="1007"/>
                  </a:lnTo>
                  <a:lnTo>
                    <a:pt x="664" y="1031"/>
                  </a:lnTo>
                  <a:lnTo>
                    <a:pt x="668" y="1053"/>
                  </a:lnTo>
                  <a:lnTo>
                    <a:pt x="675" y="1073"/>
                  </a:lnTo>
                  <a:lnTo>
                    <a:pt x="682" y="1092"/>
                  </a:lnTo>
                  <a:lnTo>
                    <a:pt x="689" y="1112"/>
                  </a:lnTo>
                  <a:lnTo>
                    <a:pt x="699" y="1130"/>
                  </a:lnTo>
                  <a:lnTo>
                    <a:pt x="711" y="1147"/>
                  </a:lnTo>
                  <a:lnTo>
                    <a:pt x="722" y="1165"/>
                  </a:lnTo>
                  <a:lnTo>
                    <a:pt x="736" y="1183"/>
                  </a:lnTo>
                  <a:lnTo>
                    <a:pt x="767" y="1222"/>
                  </a:lnTo>
                  <a:lnTo>
                    <a:pt x="804" y="1266"/>
                  </a:lnTo>
                  <a:lnTo>
                    <a:pt x="826" y="1290"/>
                  </a:lnTo>
                  <a:lnTo>
                    <a:pt x="848" y="1314"/>
                  </a:lnTo>
                  <a:lnTo>
                    <a:pt x="870" y="1337"/>
                  </a:lnTo>
                  <a:lnTo>
                    <a:pt x="893" y="1359"/>
                  </a:lnTo>
                  <a:lnTo>
                    <a:pt x="916" y="1381"/>
                  </a:lnTo>
                  <a:lnTo>
                    <a:pt x="939" y="1402"/>
                  </a:lnTo>
                  <a:lnTo>
                    <a:pt x="963" y="1422"/>
                  </a:lnTo>
                  <a:lnTo>
                    <a:pt x="987" y="1442"/>
                  </a:lnTo>
                  <a:lnTo>
                    <a:pt x="1012" y="1462"/>
                  </a:lnTo>
                  <a:lnTo>
                    <a:pt x="1036" y="1481"/>
                  </a:lnTo>
                  <a:lnTo>
                    <a:pt x="1060" y="1500"/>
                  </a:lnTo>
                  <a:lnTo>
                    <a:pt x="1086" y="1518"/>
                  </a:lnTo>
                  <a:lnTo>
                    <a:pt x="1138" y="1554"/>
                  </a:lnTo>
                  <a:lnTo>
                    <a:pt x="1190" y="1588"/>
                  </a:lnTo>
                  <a:lnTo>
                    <a:pt x="1244" y="1622"/>
                  </a:lnTo>
                  <a:lnTo>
                    <a:pt x="1299" y="1655"/>
                  </a:lnTo>
                  <a:lnTo>
                    <a:pt x="1353" y="1688"/>
                  </a:lnTo>
                  <a:lnTo>
                    <a:pt x="1409" y="1721"/>
                  </a:lnTo>
                  <a:lnTo>
                    <a:pt x="1464" y="1754"/>
                  </a:lnTo>
                  <a:lnTo>
                    <a:pt x="1521" y="1787"/>
                  </a:lnTo>
                  <a:lnTo>
                    <a:pt x="1577" y="1821"/>
                  </a:lnTo>
                  <a:lnTo>
                    <a:pt x="1633" y="1856"/>
                  </a:lnTo>
                  <a:lnTo>
                    <a:pt x="1652" y="1868"/>
                  </a:lnTo>
                  <a:lnTo>
                    <a:pt x="1671" y="1880"/>
                  </a:lnTo>
                  <a:lnTo>
                    <a:pt x="1690" y="1889"/>
                  </a:lnTo>
                  <a:lnTo>
                    <a:pt x="1709" y="1900"/>
                  </a:lnTo>
                  <a:lnTo>
                    <a:pt x="1747" y="1917"/>
                  </a:lnTo>
                  <a:lnTo>
                    <a:pt x="1787" y="1933"/>
                  </a:lnTo>
                  <a:lnTo>
                    <a:pt x="1826" y="1948"/>
                  </a:lnTo>
                  <a:lnTo>
                    <a:pt x="1865" y="1960"/>
                  </a:lnTo>
                  <a:lnTo>
                    <a:pt x="1905" y="1971"/>
                  </a:lnTo>
                  <a:lnTo>
                    <a:pt x="1946" y="1981"/>
                  </a:lnTo>
                  <a:lnTo>
                    <a:pt x="1986" y="1989"/>
                  </a:lnTo>
                  <a:lnTo>
                    <a:pt x="2028" y="1997"/>
                  </a:lnTo>
                  <a:lnTo>
                    <a:pt x="2069" y="2004"/>
                  </a:lnTo>
                  <a:lnTo>
                    <a:pt x="2112" y="2012"/>
                  </a:lnTo>
                  <a:lnTo>
                    <a:pt x="2197" y="2025"/>
                  </a:lnTo>
                  <a:lnTo>
                    <a:pt x="2285" y="2039"/>
                  </a:lnTo>
                  <a:lnTo>
                    <a:pt x="2337" y="2048"/>
                  </a:lnTo>
                  <a:lnTo>
                    <a:pt x="2394" y="2056"/>
                  </a:lnTo>
                  <a:lnTo>
                    <a:pt x="2451" y="2065"/>
                  </a:lnTo>
                  <a:lnTo>
                    <a:pt x="2509" y="2071"/>
                  </a:lnTo>
                  <a:lnTo>
                    <a:pt x="2539" y="2073"/>
                  </a:lnTo>
                  <a:lnTo>
                    <a:pt x="2569" y="2076"/>
                  </a:lnTo>
                  <a:lnTo>
                    <a:pt x="2598" y="2076"/>
                  </a:lnTo>
                  <a:lnTo>
                    <a:pt x="2626" y="2076"/>
                  </a:lnTo>
                  <a:lnTo>
                    <a:pt x="2655" y="2075"/>
                  </a:lnTo>
                  <a:lnTo>
                    <a:pt x="2683" y="2071"/>
                  </a:lnTo>
                  <a:lnTo>
                    <a:pt x="2709" y="2067"/>
                  </a:lnTo>
                  <a:lnTo>
                    <a:pt x="2735" y="2062"/>
                  </a:lnTo>
                  <a:lnTo>
                    <a:pt x="2760" y="2054"/>
                  </a:lnTo>
                  <a:lnTo>
                    <a:pt x="2783" y="2047"/>
                  </a:lnTo>
                  <a:lnTo>
                    <a:pt x="2803" y="2039"/>
                  </a:lnTo>
                  <a:lnTo>
                    <a:pt x="2820" y="2031"/>
                  </a:lnTo>
                  <a:lnTo>
                    <a:pt x="2834" y="2021"/>
                  </a:lnTo>
                  <a:lnTo>
                    <a:pt x="2846" y="2011"/>
                  </a:lnTo>
                  <a:lnTo>
                    <a:pt x="2857" y="2000"/>
                  </a:lnTo>
                  <a:lnTo>
                    <a:pt x="2866" y="1988"/>
                  </a:lnTo>
                  <a:lnTo>
                    <a:pt x="2874" y="1976"/>
                  </a:lnTo>
                  <a:lnTo>
                    <a:pt x="2880" y="1963"/>
                  </a:lnTo>
                  <a:lnTo>
                    <a:pt x="2887" y="1948"/>
                  </a:lnTo>
                  <a:lnTo>
                    <a:pt x="2892" y="1932"/>
                  </a:lnTo>
                  <a:lnTo>
                    <a:pt x="2903" y="1897"/>
                  </a:lnTo>
                  <a:lnTo>
                    <a:pt x="2914" y="1857"/>
                  </a:lnTo>
                  <a:lnTo>
                    <a:pt x="2925" y="1823"/>
                  </a:lnTo>
                  <a:lnTo>
                    <a:pt x="2935" y="1789"/>
                  </a:lnTo>
                  <a:lnTo>
                    <a:pt x="2944" y="1753"/>
                  </a:lnTo>
                  <a:lnTo>
                    <a:pt x="2953" y="1717"/>
                  </a:lnTo>
                  <a:lnTo>
                    <a:pt x="2960" y="1681"/>
                  </a:lnTo>
                  <a:lnTo>
                    <a:pt x="2967" y="1645"/>
                  </a:lnTo>
                  <a:lnTo>
                    <a:pt x="2971" y="1608"/>
                  </a:lnTo>
                  <a:lnTo>
                    <a:pt x="2972" y="1574"/>
                  </a:lnTo>
                  <a:lnTo>
                    <a:pt x="2972" y="1554"/>
                  </a:lnTo>
                  <a:lnTo>
                    <a:pt x="2970" y="1534"/>
                  </a:lnTo>
                  <a:lnTo>
                    <a:pt x="2968" y="1514"/>
                  </a:lnTo>
                  <a:lnTo>
                    <a:pt x="2963" y="1492"/>
                  </a:lnTo>
                  <a:lnTo>
                    <a:pt x="2955" y="1451"/>
                  </a:lnTo>
                  <a:lnTo>
                    <a:pt x="2946" y="1409"/>
                  </a:lnTo>
                  <a:lnTo>
                    <a:pt x="2942" y="1388"/>
                  </a:lnTo>
                  <a:lnTo>
                    <a:pt x="2939" y="1367"/>
                  </a:lnTo>
                  <a:lnTo>
                    <a:pt x="2936" y="1347"/>
                  </a:lnTo>
                  <a:lnTo>
                    <a:pt x="2935" y="1325"/>
                  </a:lnTo>
                  <a:lnTo>
                    <a:pt x="2934" y="1305"/>
                  </a:lnTo>
                  <a:lnTo>
                    <a:pt x="2935" y="1285"/>
                  </a:lnTo>
                  <a:lnTo>
                    <a:pt x="2937" y="1264"/>
                  </a:lnTo>
                  <a:lnTo>
                    <a:pt x="2941" y="1243"/>
                  </a:lnTo>
                  <a:lnTo>
                    <a:pt x="2946" y="1226"/>
                  </a:lnTo>
                  <a:lnTo>
                    <a:pt x="2953" y="1208"/>
                  </a:lnTo>
                  <a:lnTo>
                    <a:pt x="2959" y="1192"/>
                  </a:lnTo>
                  <a:lnTo>
                    <a:pt x="2968" y="1176"/>
                  </a:lnTo>
                  <a:lnTo>
                    <a:pt x="2976" y="1162"/>
                  </a:lnTo>
                  <a:lnTo>
                    <a:pt x="2986" y="1147"/>
                  </a:lnTo>
                  <a:lnTo>
                    <a:pt x="2996" y="1133"/>
                  </a:lnTo>
                  <a:lnTo>
                    <a:pt x="3008" y="1120"/>
                  </a:lnTo>
                  <a:lnTo>
                    <a:pt x="3020" y="1107"/>
                  </a:lnTo>
                  <a:lnTo>
                    <a:pt x="3031" y="1096"/>
                  </a:lnTo>
                  <a:lnTo>
                    <a:pt x="3045" y="1084"/>
                  </a:lnTo>
                  <a:lnTo>
                    <a:pt x="3058" y="1073"/>
                  </a:lnTo>
                  <a:lnTo>
                    <a:pt x="3073" y="1064"/>
                  </a:lnTo>
                  <a:lnTo>
                    <a:pt x="3087" y="1054"/>
                  </a:lnTo>
                  <a:lnTo>
                    <a:pt x="3103" y="1045"/>
                  </a:lnTo>
                  <a:lnTo>
                    <a:pt x="3118" y="1036"/>
                  </a:lnTo>
                  <a:lnTo>
                    <a:pt x="3149" y="1019"/>
                  </a:lnTo>
                  <a:lnTo>
                    <a:pt x="3182" y="1004"/>
                  </a:lnTo>
                  <a:lnTo>
                    <a:pt x="3216" y="991"/>
                  </a:lnTo>
                  <a:lnTo>
                    <a:pt x="3250" y="980"/>
                  </a:lnTo>
                  <a:lnTo>
                    <a:pt x="3286" y="968"/>
                  </a:lnTo>
                  <a:lnTo>
                    <a:pt x="3320" y="958"/>
                  </a:lnTo>
                  <a:lnTo>
                    <a:pt x="3354" y="949"/>
                  </a:lnTo>
                  <a:lnTo>
                    <a:pt x="3386" y="940"/>
                  </a:lnTo>
                  <a:lnTo>
                    <a:pt x="3427" y="930"/>
                  </a:lnTo>
                  <a:lnTo>
                    <a:pt x="3467" y="922"/>
                  </a:lnTo>
                  <a:lnTo>
                    <a:pt x="3508" y="915"/>
                  </a:lnTo>
                  <a:lnTo>
                    <a:pt x="3547" y="910"/>
                  </a:lnTo>
                  <a:lnTo>
                    <a:pt x="3587" y="907"/>
                  </a:lnTo>
                  <a:lnTo>
                    <a:pt x="3627" y="905"/>
                  </a:lnTo>
                  <a:lnTo>
                    <a:pt x="3666" y="905"/>
                  </a:lnTo>
                  <a:lnTo>
                    <a:pt x="3705" y="906"/>
                  </a:lnTo>
                  <a:lnTo>
                    <a:pt x="3745" y="908"/>
                  </a:lnTo>
                  <a:lnTo>
                    <a:pt x="3783" y="913"/>
                  </a:lnTo>
                  <a:lnTo>
                    <a:pt x="3821" y="918"/>
                  </a:lnTo>
                  <a:lnTo>
                    <a:pt x="3860" y="924"/>
                  </a:lnTo>
                  <a:lnTo>
                    <a:pt x="3898" y="932"/>
                  </a:lnTo>
                  <a:lnTo>
                    <a:pt x="3936" y="941"/>
                  </a:lnTo>
                  <a:lnTo>
                    <a:pt x="3973" y="951"/>
                  </a:lnTo>
                  <a:lnTo>
                    <a:pt x="4012" y="963"/>
                  </a:lnTo>
                  <a:lnTo>
                    <a:pt x="4049" y="974"/>
                  </a:lnTo>
                  <a:lnTo>
                    <a:pt x="4085" y="987"/>
                  </a:lnTo>
                  <a:lnTo>
                    <a:pt x="4122" y="1002"/>
                  </a:lnTo>
                  <a:lnTo>
                    <a:pt x="4158" y="1017"/>
                  </a:lnTo>
                  <a:lnTo>
                    <a:pt x="4194" y="1032"/>
                  </a:lnTo>
                  <a:lnTo>
                    <a:pt x="4231" y="1049"/>
                  </a:lnTo>
                  <a:lnTo>
                    <a:pt x="4266" y="1066"/>
                  </a:lnTo>
                  <a:lnTo>
                    <a:pt x="4302" y="1084"/>
                  </a:lnTo>
                  <a:lnTo>
                    <a:pt x="4337" y="1103"/>
                  </a:lnTo>
                  <a:lnTo>
                    <a:pt x="4372" y="1122"/>
                  </a:lnTo>
                  <a:lnTo>
                    <a:pt x="4406" y="1142"/>
                  </a:lnTo>
                  <a:lnTo>
                    <a:pt x="4440" y="1163"/>
                  </a:lnTo>
                  <a:lnTo>
                    <a:pt x="4508" y="1204"/>
                  </a:lnTo>
                  <a:lnTo>
                    <a:pt x="4574" y="1248"/>
                  </a:lnTo>
                  <a:lnTo>
                    <a:pt x="4627" y="1285"/>
                  </a:lnTo>
                  <a:lnTo>
                    <a:pt x="4678" y="1322"/>
                  </a:lnTo>
                  <a:lnTo>
                    <a:pt x="4729" y="1359"/>
                  </a:lnTo>
                  <a:lnTo>
                    <a:pt x="4779" y="1397"/>
                  </a:lnTo>
                  <a:lnTo>
                    <a:pt x="4828" y="1433"/>
                  </a:lnTo>
                  <a:lnTo>
                    <a:pt x="4878" y="1469"/>
                  </a:lnTo>
                  <a:lnTo>
                    <a:pt x="4927" y="1504"/>
                  </a:lnTo>
                  <a:lnTo>
                    <a:pt x="4977" y="1538"/>
                  </a:lnTo>
                  <a:lnTo>
                    <a:pt x="5002" y="1555"/>
                  </a:lnTo>
                  <a:lnTo>
                    <a:pt x="5028" y="1571"/>
                  </a:lnTo>
                  <a:lnTo>
                    <a:pt x="5053" y="1587"/>
                  </a:lnTo>
                  <a:lnTo>
                    <a:pt x="5079" y="1602"/>
                  </a:lnTo>
                  <a:lnTo>
                    <a:pt x="5105" y="1617"/>
                  </a:lnTo>
                  <a:lnTo>
                    <a:pt x="5132" y="1631"/>
                  </a:lnTo>
                  <a:lnTo>
                    <a:pt x="5160" y="1645"/>
                  </a:lnTo>
                  <a:lnTo>
                    <a:pt x="5187" y="1658"/>
                  </a:lnTo>
                  <a:lnTo>
                    <a:pt x="5216" y="1670"/>
                  </a:lnTo>
                  <a:lnTo>
                    <a:pt x="5245" y="1682"/>
                  </a:lnTo>
                  <a:lnTo>
                    <a:pt x="5273" y="1694"/>
                  </a:lnTo>
                  <a:lnTo>
                    <a:pt x="5304" y="1704"/>
                  </a:lnTo>
                  <a:lnTo>
                    <a:pt x="5334" y="1714"/>
                  </a:lnTo>
                  <a:lnTo>
                    <a:pt x="5366" y="1722"/>
                  </a:lnTo>
                  <a:lnTo>
                    <a:pt x="5398" y="1731"/>
                  </a:lnTo>
                  <a:lnTo>
                    <a:pt x="5431" y="1737"/>
                  </a:lnTo>
                  <a:lnTo>
                    <a:pt x="5523" y="1756"/>
                  </a:lnTo>
                  <a:lnTo>
                    <a:pt x="5619" y="1779"/>
                  </a:lnTo>
                  <a:lnTo>
                    <a:pt x="5668" y="1791"/>
                  </a:lnTo>
                  <a:lnTo>
                    <a:pt x="5716" y="1804"/>
                  </a:lnTo>
                  <a:lnTo>
                    <a:pt x="5765" y="1819"/>
                  </a:lnTo>
                  <a:lnTo>
                    <a:pt x="5812" y="1835"/>
                  </a:lnTo>
                  <a:lnTo>
                    <a:pt x="5859" y="1852"/>
                  </a:lnTo>
                  <a:lnTo>
                    <a:pt x="5906" y="1871"/>
                  </a:lnTo>
                  <a:lnTo>
                    <a:pt x="5951" y="1891"/>
                  </a:lnTo>
                  <a:lnTo>
                    <a:pt x="5994" y="1913"/>
                  </a:lnTo>
                  <a:lnTo>
                    <a:pt x="6015" y="1924"/>
                  </a:lnTo>
                  <a:lnTo>
                    <a:pt x="6036" y="1937"/>
                  </a:lnTo>
                  <a:lnTo>
                    <a:pt x="6056" y="1949"/>
                  </a:lnTo>
                  <a:lnTo>
                    <a:pt x="6076" y="1963"/>
                  </a:lnTo>
                  <a:lnTo>
                    <a:pt x="6095" y="1976"/>
                  </a:lnTo>
                  <a:lnTo>
                    <a:pt x="6113" y="1990"/>
                  </a:lnTo>
                  <a:lnTo>
                    <a:pt x="6131" y="2004"/>
                  </a:lnTo>
                  <a:lnTo>
                    <a:pt x="6148" y="2020"/>
                  </a:lnTo>
                  <a:lnTo>
                    <a:pt x="6143" y="2020"/>
                  </a:lnTo>
                  <a:lnTo>
                    <a:pt x="6131" y="2023"/>
                  </a:lnTo>
                  <a:lnTo>
                    <a:pt x="6114" y="2030"/>
                  </a:lnTo>
                  <a:lnTo>
                    <a:pt x="6093" y="2038"/>
                  </a:lnTo>
                  <a:lnTo>
                    <a:pt x="6039" y="2061"/>
                  </a:lnTo>
                  <a:lnTo>
                    <a:pt x="5978" y="2087"/>
                  </a:lnTo>
                  <a:lnTo>
                    <a:pt x="5916" y="2116"/>
                  </a:lnTo>
                  <a:lnTo>
                    <a:pt x="5860" y="2142"/>
                  </a:lnTo>
                  <a:lnTo>
                    <a:pt x="5818" y="2161"/>
                  </a:lnTo>
                  <a:lnTo>
                    <a:pt x="5795" y="2171"/>
                  </a:lnTo>
                  <a:lnTo>
                    <a:pt x="5737" y="2202"/>
                  </a:lnTo>
                  <a:lnTo>
                    <a:pt x="5680" y="2233"/>
                  </a:lnTo>
                  <a:lnTo>
                    <a:pt x="5622" y="2265"/>
                  </a:lnTo>
                  <a:lnTo>
                    <a:pt x="5565" y="2297"/>
                  </a:lnTo>
                  <a:lnTo>
                    <a:pt x="5507" y="2328"/>
                  </a:lnTo>
                  <a:lnTo>
                    <a:pt x="5450" y="2359"/>
                  </a:lnTo>
                  <a:lnTo>
                    <a:pt x="5391" y="2388"/>
                  </a:lnTo>
                  <a:lnTo>
                    <a:pt x="5333" y="2416"/>
                  </a:lnTo>
                  <a:lnTo>
                    <a:pt x="5360" y="2443"/>
                  </a:lnTo>
                  <a:lnTo>
                    <a:pt x="5387" y="2468"/>
                  </a:lnTo>
                  <a:lnTo>
                    <a:pt x="5415" y="2495"/>
                  </a:lnTo>
                  <a:lnTo>
                    <a:pt x="5444" y="2522"/>
                  </a:lnTo>
                  <a:lnTo>
                    <a:pt x="5470" y="2549"/>
                  </a:lnTo>
                  <a:lnTo>
                    <a:pt x="5497" y="2577"/>
                  </a:lnTo>
                  <a:lnTo>
                    <a:pt x="5522" y="2605"/>
                  </a:lnTo>
                  <a:lnTo>
                    <a:pt x="5546" y="2634"/>
                  </a:lnTo>
                  <a:lnTo>
                    <a:pt x="5522" y="2671"/>
                  </a:lnTo>
                  <a:lnTo>
                    <a:pt x="5498" y="2709"/>
                  </a:lnTo>
                  <a:lnTo>
                    <a:pt x="5471" y="2744"/>
                  </a:lnTo>
                  <a:lnTo>
                    <a:pt x="5445" y="2779"/>
                  </a:lnTo>
                  <a:lnTo>
                    <a:pt x="5417" y="2813"/>
                  </a:lnTo>
                  <a:lnTo>
                    <a:pt x="5387" y="2846"/>
                  </a:lnTo>
                  <a:lnTo>
                    <a:pt x="5357" y="2878"/>
                  </a:lnTo>
                  <a:lnTo>
                    <a:pt x="5327" y="2909"/>
                  </a:lnTo>
                  <a:lnTo>
                    <a:pt x="5295" y="2939"/>
                  </a:lnTo>
                  <a:lnTo>
                    <a:pt x="5262" y="2967"/>
                  </a:lnTo>
                  <a:lnTo>
                    <a:pt x="5229" y="2996"/>
                  </a:lnTo>
                  <a:lnTo>
                    <a:pt x="5194" y="3023"/>
                  </a:lnTo>
                  <a:lnTo>
                    <a:pt x="5159" y="3047"/>
                  </a:lnTo>
                  <a:lnTo>
                    <a:pt x="5123" y="3072"/>
                  </a:lnTo>
                  <a:lnTo>
                    <a:pt x="5086" y="3095"/>
                  </a:lnTo>
                  <a:lnTo>
                    <a:pt x="5048" y="3116"/>
                  </a:lnTo>
                  <a:lnTo>
                    <a:pt x="5010" y="3136"/>
                  </a:lnTo>
                  <a:lnTo>
                    <a:pt x="4972" y="3155"/>
                  </a:lnTo>
                  <a:lnTo>
                    <a:pt x="4932" y="3173"/>
                  </a:lnTo>
                  <a:lnTo>
                    <a:pt x="4892" y="3189"/>
                  </a:lnTo>
                  <a:lnTo>
                    <a:pt x="4851" y="3202"/>
                  </a:lnTo>
                  <a:lnTo>
                    <a:pt x="4810" y="3215"/>
                  </a:lnTo>
                  <a:lnTo>
                    <a:pt x="4768" y="3226"/>
                  </a:lnTo>
                  <a:lnTo>
                    <a:pt x="4727" y="3235"/>
                  </a:lnTo>
                  <a:lnTo>
                    <a:pt x="4685" y="3244"/>
                  </a:lnTo>
                  <a:lnTo>
                    <a:pt x="4641" y="3249"/>
                  </a:lnTo>
                  <a:lnTo>
                    <a:pt x="4598" y="3253"/>
                  </a:lnTo>
                  <a:lnTo>
                    <a:pt x="4555" y="3257"/>
                  </a:lnTo>
                  <a:lnTo>
                    <a:pt x="4510" y="3257"/>
                  </a:lnTo>
                  <a:lnTo>
                    <a:pt x="4467" y="3256"/>
                  </a:lnTo>
                  <a:lnTo>
                    <a:pt x="4422" y="3252"/>
                  </a:lnTo>
                  <a:lnTo>
                    <a:pt x="4377" y="3247"/>
                  </a:lnTo>
                  <a:lnTo>
                    <a:pt x="4308" y="3238"/>
                  </a:lnTo>
                  <a:lnTo>
                    <a:pt x="4243" y="3227"/>
                  </a:lnTo>
                  <a:lnTo>
                    <a:pt x="4213" y="3221"/>
                  </a:lnTo>
                  <a:lnTo>
                    <a:pt x="4183" y="3213"/>
                  </a:lnTo>
                  <a:lnTo>
                    <a:pt x="4169" y="3209"/>
                  </a:lnTo>
                  <a:lnTo>
                    <a:pt x="4155" y="3205"/>
                  </a:lnTo>
                  <a:lnTo>
                    <a:pt x="4141" y="3199"/>
                  </a:lnTo>
                  <a:lnTo>
                    <a:pt x="4129" y="3193"/>
                  </a:lnTo>
                  <a:lnTo>
                    <a:pt x="4116" y="3188"/>
                  </a:lnTo>
                  <a:lnTo>
                    <a:pt x="4103" y="3181"/>
                  </a:lnTo>
                  <a:lnTo>
                    <a:pt x="4091" y="3174"/>
                  </a:lnTo>
                  <a:lnTo>
                    <a:pt x="4080" y="3165"/>
                  </a:lnTo>
                  <a:lnTo>
                    <a:pt x="4069" y="3157"/>
                  </a:lnTo>
                  <a:lnTo>
                    <a:pt x="4058" y="3148"/>
                  </a:lnTo>
                  <a:lnTo>
                    <a:pt x="4049" y="3139"/>
                  </a:lnTo>
                  <a:lnTo>
                    <a:pt x="4039" y="3128"/>
                  </a:lnTo>
                  <a:lnTo>
                    <a:pt x="4030" y="3116"/>
                  </a:lnTo>
                  <a:lnTo>
                    <a:pt x="4021" y="3103"/>
                  </a:lnTo>
                  <a:lnTo>
                    <a:pt x="4013" y="3091"/>
                  </a:lnTo>
                  <a:lnTo>
                    <a:pt x="4005" y="3077"/>
                  </a:lnTo>
                  <a:lnTo>
                    <a:pt x="3998" y="3062"/>
                  </a:lnTo>
                  <a:lnTo>
                    <a:pt x="3991" y="3046"/>
                  </a:lnTo>
                  <a:lnTo>
                    <a:pt x="3986" y="3029"/>
                  </a:lnTo>
                  <a:lnTo>
                    <a:pt x="3981" y="3011"/>
                  </a:lnTo>
                  <a:lnTo>
                    <a:pt x="3977" y="2993"/>
                  </a:lnTo>
                  <a:lnTo>
                    <a:pt x="3972" y="2975"/>
                  </a:lnTo>
                  <a:lnTo>
                    <a:pt x="3970" y="2958"/>
                  </a:lnTo>
                  <a:lnTo>
                    <a:pt x="3968" y="2941"/>
                  </a:lnTo>
                  <a:lnTo>
                    <a:pt x="3967" y="2907"/>
                  </a:lnTo>
                  <a:lnTo>
                    <a:pt x="3967" y="2874"/>
                  </a:lnTo>
                  <a:lnTo>
                    <a:pt x="3970" y="2810"/>
                  </a:lnTo>
                  <a:lnTo>
                    <a:pt x="3972" y="2750"/>
                  </a:lnTo>
                  <a:lnTo>
                    <a:pt x="3972" y="2735"/>
                  </a:lnTo>
                  <a:lnTo>
                    <a:pt x="3971" y="2721"/>
                  </a:lnTo>
                  <a:lnTo>
                    <a:pt x="3969" y="2708"/>
                  </a:lnTo>
                  <a:lnTo>
                    <a:pt x="3967" y="2694"/>
                  </a:lnTo>
                  <a:lnTo>
                    <a:pt x="3964" y="2680"/>
                  </a:lnTo>
                  <a:lnTo>
                    <a:pt x="3959" y="2666"/>
                  </a:lnTo>
                  <a:lnTo>
                    <a:pt x="3954" y="2653"/>
                  </a:lnTo>
                  <a:lnTo>
                    <a:pt x="3948" y="2640"/>
                  </a:lnTo>
                  <a:lnTo>
                    <a:pt x="3940" y="2627"/>
                  </a:lnTo>
                  <a:lnTo>
                    <a:pt x="3931" y="2614"/>
                  </a:lnTo>
                  <a:lnTo>
                    <a:pt x="3920" y="2601"/>
                  </a:lnTo>
                  <a:lnTo>
                    <a:pt x="3908" y="2588"/>
                  </a:lnTo>
                  <a:lnTo>
                    <a:pt x="3895" y="2577"/>
                  </a:lnTo>
                  <a:lnTo>
                    <a:pt x="3879" y="2564"/>
                  </a:lnTo>
                  <a:lnTo>
                    <a:pt x="3862" y="2552"/>
                  </a:lnTo>
                  <a:lnTo>
                    <a:pt x="3843" y="2541"/>
                  </a:lnTo>
                  <a:lnTo>
                    <a:pt x="3802" y="2520"/>
                  </a:lnTo>
                  <a:lnTo>
                    <a:pt x="3762" y="2503"/>
                  </a:lnTo>
                  <a:lnTo>
                    <a:pt x="3721" y="2492"/>
                  </a:lnTo>
                  <a:lnTo>
                    <a:pt x="3679" y="2483"/>
                  </a:lnTo>
                  <a:lnTo>
                    <a:pt x="3636" y="2479"/>
                  </a:lnTo>
                  <a:lnTo>
                    <a:pt x="3594" y="2477"/>
                  </a:lnTo>
                  <a:lnTo>
                    <a:pt x="3550" y="2479"/>
                  </a:lnTo>
                  <a:lnTo>
                    <a:pt x="3507" y="2484"/>
                  </a:lnTo>
                  <a:lnTo>
                    <a:pt x="3462" y="2492"/>
                  </a:lnTo>
                  <a:lnTo>
                    <a:pt x="3417" y="2502"/>
                  </a:lnTo>
                  <a:lnTo>
                    <a:pt x="3373" y="2515"/>
                  </a:lnTo>
                  <a:lnTo>
                    <a:pt x="3328" y="2530"/>
                  </a:lnTo>
                  <a:lnTo>
                    <a:pt x="3283" y="2548"/>
                  </a:lnTo>
                  <a:lnTo>
                    <a:pt x="3239" y="2566"/>
                  </a:lnTo>
                  <a:lnTo>
                    <a:pt x="3194" y="2587"/>
                  </a:lnTo>
                  <a:lnTo>
                    <a:pt x="3149" y="2610"/>
                  </a:lnTo>
                  <a:lnTo>
                    <a:pt x="3105" y="2633"/>
                  </a:lnTo>
                  <a:lnTo>
                    <a:pt x="3060" y="2657"/>
                  </a:lnTo>
                  <a:lnTo>
                    <a:pt x="3017" y="2682"/>
                  </a:lnTo>
                  <a:lnTo>
                    <a:pt x="2974" y="2708"/>
                  </a:lnTo>
                  <a:lnTo>
                    <a:pt x="2889" y="2761"/>
                  </a:lnTo>
                  <a:lnTo>
                    <a:pt x="2807" y="2814"/>
                  </a:lnTo>
                  <a:lnTo>
                    <a:pt x="2727" y="2865"/>
                  </a:lnTo>
                  <a:lnTo>
                    <a:pt x="2653" y="2914"/>
                  </a:lnTo>
                  <a:lnTo>
                    <a:pt x="2617" y="2936"/>
                  </a:lnTo>
                  <a:lnTo>
                    <a:pt x="2582" y="2958"/>
                  </a:lnTo>
                  <a:lnTo>
                    <a:pt x="2549" y="2978"/>
                  </a:lnTo>
                  <a:lnTo>
                    <a:pt x="2516" y="2996"/>
                  </a:lnTo>
                  <a:lnTo>
                    <a:pt x="2498" y="3006"/>
                  </a:lnTo>
                  <a:lnTo>
                    <a:pt x="2479" y="3013"/>
                  </a:lnTo>
                  <a:lnTo>
                    <a:pt x="2462" y="3019"/>
                  </a:lnTo>
                  <a:lnTo>
                    <a:pt x="2444" y="3025"/>
                  </a:lnTo>
                  <a:lnTo>
                    <a:pt x="2427" y="3028"/>
                  </a:lnTo>
                  <a:lnTo>
                    <a:pt x="2408" y="3030"/>
                  </a:lnTo>
                  <a:lnTo>
                    <a:pt x="2393" y="3031"/>
                  </a:lnTo>
                  <a:lnTo>
                    <a:pt x="2376" y="3031"/>
                  </a:lnTo>
                  <a:lnTo>
                    <a:pt x="2358" y="3029"/>
                  </a:lnTo>
                  <a:lnTo>
                    <a:pt x="2343" y="3027"/>
                  </a:lnTo>
                  <a:lnTo>
                    <a:pt x="2327" y="3024"/>
                  </a:lnTo>
                  <a:lnTo>
                    <a:pt x="2311" y="3018"/>
                  </a:lnTo>
                  <a:lnTo>
                    <a:pt x="2295" y="3013"/>
                  </a:lnTo>
                  <a:lnTo>
                    <a:pt x="2279" y="3007"/>
                  </a:lnTo>
                  <a:lnTo>
                    <a:pt x="2264" y="3000"/>
                  </a:lnTo>
                  <a:lnTo>
                    <a:pt x="2248" y="2992"/>
                  </a:lnTo>
                  <a:lnTo>
                    <a:pt x="2217" y="2975"/>
                  </a:lnTo>
                  <a:lnTo>
                    <a:pt x="2185" y="2954"/>
                  </a:lnTo>
                  <a:lnTo>
                    <a:pt x="2153" y="2932"/>
                  </a:lnTo>
                  <a:lnTo>
                    <a:pt x="2121" y="2909"/>
                  </a:lnTo>
                  <a:lnTo>
                    <a:pt x="2090" y="2885"/>
                  </a:lnTo>
                  <a:lnTo>
                    <a:pt x="2056" y="2861"/>
                  </a:lnTo>
                  <a:lnTo>
                    <a:pt x="2021" y="2836"/>
                  </a:lnTo>
                  <a:lnTo>
                    <a:pt x="1985" y="2813"/>
                  </a:lnTo>
                  <a:lnTo>
                    <a:pt x="1906" y="2761"/>
                  </a:lnTo>
                  <a:lnTo>
                    <a:pt x="1827" y="2710"/>
                  </a:lnTo>
                  <a:lnTo>
                    <a:pt x="1747" y="2660"/>
                  </a:lnTo>
                  <a:lnTo>
                    <a:pt x="1667" y="2609"/>
                  </a:lnTo>
                  <a:lnTo>
                    <a:pt x="1589" y="2559"/>
                  </a:lnTo>
                  <a:lnTo>
                    <a:pt x="1509" y="2509"/>
                  </a:lnTo>
                  <a:lnTo>
                    <a:pt x="1429" y="2460"/>
                  </a:lnTo>
                  <a:lnTo>
                    <a:pt x="1349" y="2412"/>
                  </a:lnTo>
                  <a:lnTo>
                    <a:pt x="1291" y="2377"/>
                  </a:lnTo>
                  <a:lnTo>
                    <a:pt x="1233" y="2342"/>
                  </a:lnTo>
                  <a:lnTo>
                    <a:pt x="1175" y="2305"/>
                  </a:lnTo>
                  <a:lnTo>
                    <a:pt x="1118" y="2268"/>
                  </a:lnTo>
                  <a:lnTo>
                    <a:pt x="1060" y="2230"/>
                  </a:lnTo>
                  <a:lnTo>
                    <a:pt x="1003" y="2190"/>
                  </a:lnTo>
                  <a:lnTo>
                    <a:pt x="947" y="2151"/>
                  </a:lnTo>
                  <a:lnTo>
                    <a:pt x="891" y="2111"/>
                  </a:lnTo>
                  <a:lnTo>
                    <a:pt x="837" y="2069"/>
                  </a:lnTo>
                  <a:lnTo>
                    <a:pt x="783" y="2027"/>
                  </a:lnTo>
                  <a:lnTo>
                    <a:pt x="730" y="1983"/>
                  </a:lnTo>
                  <a:lnTo>
                    <a:pt x="678" y="1938"/>
                  </a:lnTo>
                  <a:lnTo>
                    <a:pt x="627" y="1894"/>
                  </a:lnTo>
                  <a:lnTo>
                    <a:pt x="577" y="1847"/>
                  </a:lnTo>
                  <a:lnTo>
                    <a:pt x="529" y="1799"/>
                  </a:lnTo>
                  <a:lnTo>
                    <a:pt x="482" y="1750"/>
                  </a:lnTo>
                  <a:lnTo>
                    <a:pt x="436" y="1700"/>
                  </a:lnTo>
                  <a:lnTo>
                    <a:pt x="393" y="1649"/>
                  </a:lnTo>
                  <a:lnTo>
                    <a:pt x="350" y="1597"/>
                  </a:lnTo>
                  <a:lnTo>
                    <a:pt x="310" y="1542"/>
                  </a:lnTo>
                  <a:lnTo>
                    <a:pt x="272" y="1488"/>
                  </a:lnTo>
                  <a:lnTo>
                    <a:pt x="236" y="1432"/>
                  </a:lnTo>
                  <a:lnTo>
                    <a:pt x="202" y="1374"/>
                  </a:lnTo>
                  <a:lnTo>
                    <a:pt x="169" y="1316"/>
                  </a:lnTo>
                  <a:lnTo>
                    <a:pt x="139" y="1255"/>
                  </a:lnTo>
                  <a:lnTo>
                    <a:pt x="112" y="1193"/>
                  </a:lnTo>
                  <a:lnTo>
                    <a:pt x="87" y="1131"/>
                  </a:lnTo>
                  <a:lnTo>
                    <a:pt x="64" y="1066"/>
                  </a:lnTo>
                  <a:lnTo>
                    <a:pt x="45" y="1000"/>
                  </a:lnTo>
                  <a:lnTo>
                    <a:pt x="28" y="933"/>
                  </a:lnTo>
                  <a:lnTo>
                    <a:pt x="14" y="864"/>
                  </a:lnTo>
                  <a:lnTo>
                    <a:pt x="4" y="792"/>
                  </a:lnTo>
                  <a:lnTo>
                    <a:pt x="2" y="775"/>
                  </a:lnTo>
                  <a:lnTo>
                    <a:pt x="1" y="758"/>
                  </a:lnTo>
                  <a:lnTo>
                    <a:pt x="0" y="741"/>
                  </a:lnTo>
                  <a:lnTo>
                    <a:pt x="0" y="725"/>
                  </a:lnTo>
                  <a:lnTo>
                    <a:pt x="1" y="709"/>
                  </a:lnTo>
                  <a:lnTo>
                    <a:pt x="2" y="694"/>
                  </a:lnTo>
                  <a:lnTo>
                    <a:pt x="4" y="678"/>
                  </a:lnTo>
                  <a:lnTo>
                    <a:pt x="6" y="664"/>
                  </a:lnTo>
                  <a:lnTo>
                    <a:pt x="9" y="650"/>
                  </a:lnTo>
                  <a:lnTo>
                    <a:pt x="12" y="635"/>
                  </a:lnTo>
                  <a:lnTo>
                    <a:pt x="15" y="621"/>
                  </a:lnTo>
                  <a:lnTo>
                    <a:pt x="20" y="607"/>
                  </a:lnTo>
                  <a:lnTo>
                    <a:pt x="30" y="580"/>
                  </a:lnTo>
                  <a:lnTo>
                    <a:pt x="42" y="553"/>
                  </a:lnTo>
                  <a:lnTo>
                    <a:pt x="55" y="526"/>
                  </a:lnTo>
                  <a:lnTo>
                    <a:pt x="69" y="501"/>
                  </a:lnTo>
                  <a:lnTo>
                    <a:pt x="84" y="474"/>
                  </a:lnTo>
                  <a:lnTo>
                    <a:pt x="99" y="449"/>
                  </a:lnTo>
                  <a:lnTo>
                    <a:pt x="132" y="396"/>
                  </a:lnTo>
                  <a:lnTo>
                    <a:pt x="167" y="342"/>
                  </a:lnTo>
                  <a:lnTo>
                    <a:pt x="174" y="328"/>
                  </a:lnTo>
                  <a:lnTo>
                    <a:pt x="182" y="310"/>
                  </a:lnTo>
                  <a:lnTo>
                    <a:pt x="191" y="289"/>
                  </a:lnTo>
                  <a:lnTo>
                    <a:pt x="200" y="263"/>
                  </a:lnTo>
                  <a:lnTo>
                    <a:pt x="222" y="206"/>
                  </a:lnTo>
                  <a:lnTo>
                    <a:pt x="244" y="146"/>
                  </a:lnTo>
                  <a:lnTo>
                    <a:pt x="257" y="117"/>
                  </a:lnTo>
                  <a:lnTo>
                    <a:pt x="268" y="89"/>
                  </a:lnTo>
                  <a:lnTo>
                    <a:pt x="281" y="63"/>
                  </a:lnTo>
                  <a:lnTo>
                    <a:pt x="294" y="41"/>
                  </a:lnTo>
                  <a:lnTo>
                    <a:pt x="300" y="32"/>
                  </a:lnTo>
                  <a:lnTo>
                    <a:pt x="307" y="23"/>
                  </a:lnTo>
                  <a:lnTo>
                    <a:pt x="313" y="16"/>
                  </a:lnTo>
                  <a:lnTo>
                    <a:pt x="320" y="9"/>
                  </a:lnTo>
                  <a:lnTo>
                    <a:pt x="326" y="5"/>
                  </a:lnTo>
                  <a:lnTo>
                    <a:pt x="332" y="2"/>
                  </a:lnTo>
                  <a:lnTo>
                    <a:pt x="339" y="0"/>
                  </a:lnTo>
                  <a:lnTo>
                    <a:pt x="344" y="0"/>
                  </a:lnTo>
                  <a:lnTo>
                    <a:pt x="351" y="1"/>
                  </a:lnTo>
                  <a:lnTo>
                    <a:pt x="359" y="3"/>
                  </a:lnTo>
                  <a:close/>
                </a:path>
              </a:pathLst>
            </a:custGeom>
            <a:solidFill>
              <a:srgbClr val="F2EC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1" name="Freeform 173"/>
            <p:cNvSpPr>
              <a:spLocks/>
            </p:cNvSpPr>
            <p:nvPr/>
          </p:nvSpPr>
          <p:spPr bwMode="auto">
            <a:xfrm>
              <a:off x="7529513" y="5024438"/>
              <a:ext cx="579438" cy="327025"/>
            </a:xfrm>
            <a:custGeom>
              <a:avLst/>
              <a:gdLst/>
              <a:ahLst/>
              <a:cxnLst>
                <a:cxn ang="0">
                  <a:pos x="229" y="465"/>
                </a:cxn>
                <a:cxn ang="0">
                  <a:pos x="273" y="683"/>
                </a:cxn>
                <a:cxn ang="0">
                  <a:pos x="351" y="896"/>
                </a:cxn>
                <a:cxn ang="0">
                  <a:pos x="452" y="1097"/>
                </a:cxn>
                <a:cxn ang="0">
                  <a:pos x="570" y="1281"/>
                </a:cxn>
                <a:cxn ang="0">
                  <a:pos x="720" y="1461"/>
                </a:cxn>
                <a:cxn ang="0">
                  <a:pos x="937" y="1623"/>
                </a:cxn>
                <a:cxn ang="0">
                  <a:pos x="1192" y="1752"/>
                </a:cxn>
                <a:cxn ang="0">
                  <a:pos x="1464" y="1850"/>
                </a:cxn>
                <a:cxn ang="0">
                  <a:pos x="1862" y="1950"/>
                </a:cxn>
                <a:cxn ang="0">
                  <a:pos x="2209" y="2012"/>
                </a:cxn>
                <a:cxn ang="0">
                  <a:pos x="2545" y="2037"/>
                </a:cxn>
                <a:cxn ang="0">
                  <a:pos x="2738" y="2026"/>
                </a:cxn>
                <a:cxn ang="0">
                  <a:pos x="2891" y="1992"/>
                </a:cxn>
                <a:cxn ang="0">
                  <a:pos x="3008" y="1931"/>
                </a:cxn>
                <a:cxn ang="0">
                  <a:pos x="3093" y="1848"/>
                </a:cxn>
                <a:cxn ang="0">
                  <a:pos x="3168" y="1731"/>
                </a:cxn>
                <a:cxn ang="0">
                  <a:pos x="3397" y="1385"/>
                </a:cxn>
                <a:cxn ang="0">
                  <a:pos x="3764" y="1293"/>
                </a:cxn>
                <a:cxn ang="0">
                  <a:pos x="4210" y="1416"/>
                </a:cxn>
                <a:cxn ang="0">
                  <a:pos x="4661" y="1662"/>
                </a:cxn>
                <a:cxn ang="0">
                  <a:pos x="5042" y="1935"/>
                </a:cxn>
                <a:cxn ang="0">
                  <a:pos x="5278" y="2137"/>
                </a:cxn>
                <a:cxn ang="0">
                  <a:pos x="5390" y="2259"/>
                </a:cxn>
                <a:cxn ang="0">
                  <a:pos x="5458" y="2376"/>
                </a:cxn>
                <a:cxn ang="0">
                  <a:pos x="5476" y="2493"/>
                </a:cxn>
                <a:cxn ang="0">
                  <a:pos x="5437" y="2614"/>
                </a:cxn>
                <a:cxn ang="0">
                  <a:pos x="5333" y="2745"/>
                </a:cxn>
                <a:cxn ang="0">
                  <a:pos x="5186" y="2868"/>
                </a:cxn>
                <a:cxn ang="0">
                  <a:pos x="5024" y="2967"/>
                </a:cxn>
                <a:cxn ang="0">
                  <a:pos x="4851" y="3039"/>
                </a:cxn>
                <a:cxn ang="0">
                  <a:pos x="4668" y="3081"/>
                </a:cxn>
                <a:cxn ang="0">
                  <a:pos x="4480" y="3091"/>
                </a:cxn>
                <a:cxn ang="0">
                  <a:pos x="4220" y="3056"/>
                </a:cxn>
                <a:cxn ang="0">
                  <a:pos x="4123" y="3023"/>
                </a:cxn>
                <a:cxn ang="0">
                  <a:pos x="4056" y="2974"/>
                </a:cxn>
                <a:cxn ang="0">
                  <a:pos x="4005" y="2897"/>
                </a:cxn>
                <a:cxn ang="0">
                  <a:pos x="3977" y="2793"/>
                </a:cxn>
                <a:cxn ang="0">
                  <a:pos x="3979" y="2572"/>
                </a:cxn>
                <a:cxn ang="0">
                  <a:pos x="3961" y="2489"/>
                </a:cxn>
                <a:cxn ang="0">
                  <a:pos x="3902" y="2412"/>
                </a:cxn>
                <a:cxn ang="0">
                  <a:pos x="3728" y="2327"/>
                </a:cxn>
                <a:cxn ang="0">
                  <a:pos x="3469" y="2327"/>
                </a:cxn>
                <a:cxn ang="0">
                  <a:pos x="3201" y="2423"/>
                </a:cxn>
                <a:cxn ang="0">
                  <a:pos x="2896" y="2596"/>
                </a:cxn>
                <a:cxn ang="0">
                  <a:pos x="2556" y="2813"/>
                </a:cxn>
                <a:cxn ang="0">
                  <a:pos x="2434" y="2863"/>
                </a:cxn>
                <a:cxn ang="0">
                  <a:pos x="2334" y="2859"/>
                </a:cxn>
                <a:cxn ang="0">
                  <a:pos x="2224" y="2810"/>
                </a:cxn>
                <a:cxn ang="0">
                  <a:pos x="2029" y="2672"/>
                </a:cxn>
                <a:cxn ang="0">
                  <a:pos x="1596" y="2394"/>
                </a:cxn>
                <a:cxn ang="0">
                  <a:pos x="1140" y="2114"/>
                </a:cxn>
                <a:cxn ang="0">
                  <a:pos x="761" y="1841"/>
                </a:cxn>
                <a:cxn ang="0">
                  <a:pos x="571" y="1670"/>
                </a:cxn>
                <a:cxn ang="0">
                  <a:pos x="399" y="1484"/>
                </a:cxn>
                <a:cxn ang="0">
                  <a:pos x="235" y="1253"/>
                </a:cxn>
                <a:cxn ang="0">
                  <a:pos x="101" y="977"/>
                </a:cxn>
                <a:cxn ang="0">
                  <a:pos x="17" y="680"/>
                </a:cxn>
                <a:cxn ang="0">
                  <a:pos x="0" y="512"/>
                </a:cxn>
                <a:cxn ang="0">
                  <a:pos x="23" y="386"/>
                </a:cxn>
                <a:cxn ang="0">
                  <a:pos x="71" y="270"/>
                </a:cxn>
                <a:cxn ang="0">
                  <a:pos x="185" y="108"/>
                </a:cxn>
                <a:cxn ang="0">
                  <a:pos x="246" y="104"/>
                </a:cxn>
              </a:cxnLst>
              <a:rect l="0" t="0" r="r" b="b"/>
              <a:pathLst>
                <a:path w="5477" h="3092">
                  <a:moveTo>
                    <a:pt x="221" y="282"/>
                  </a:moveTo>
                  <a:lnTo>
                    <a:pt x="220" y="318"/>
                  </a:lnTo>
                  <a:lnTo>
                    <a:pt x="221" y="354"/>
                  </a:lnTo>
                  <a:lnTo>
                    <a:pt x="222" y="391"/>
                  </a:lnTo>
                  <a:lnTo>
                    <a:pt x="225" y="427"/>
                  </a:lnTo>
                  <a:lnTo>
                    <a:pt x="229" y="465"/>
                  </a:lnTo>
                  <a:lnTo>
                    <a:pt x="234" y="501"/>
                  </a:lnTo>
                  <a:lnTo>
                    <a:pt x="239" y="538"/>
                  </a:lnTo>
                  <a:lnTo>
                    <a:pt x="247" y="574"/>
                  </a:lnTo>
                  <a:lnTo>
                    <a:pt x="254" y="610"/>
                  </a:lnTo>
                  <a:lnTo>
                    <a:pt x="264" y="647"/>
                  </a:lnTo>
                  <a:lnTo>
                    <a:pt x="273" y="683"/>
                  </a:lnTo>
                  <a:lnTo>
                    <a:pt x="284" y="719"/>
                  </a:lnTo>
                  <a:lnTo>
                    <a:pt x="296" y="755"/>
                  </a:lnTo>
                  <a:lnTo>
                    <a:pt x="309" y="790"/>
                  </a:lnTo>
                  <a:lnTo>
                    <a:pt x="321" y="825"/>
                  </a:lnTo>
                  <a:lnTo>
                    <a:pt x="336" y="861"/>
                  </a:lnTo>
                  <a:lnTo>
                    <a:pt x="351" y="896"/>
                  </a:lnTo>
                  <a:lnTo>
                    <a:pt x="366" y="930"/>
                  </a:lnTo>
                  <a:lnTo>
                    <a:pt x="382" y="964"/>
                  </a:lnTo>
                  <a:lnTo>
                    <a:pt x="399" y="998"/>
                  </a:lnTo>
                  <a:lnTo>
                    <a:pt x="416" y="1031"/>
                  </a:lnTo>
                  <a:lnTo>
                    <a:pt x="434" y="1064"/>
                  </a:lnTo>
                  <a:lnTo>
                    <a:pt x="452" y="1097"/>
                  </a:lnTo>
                  <a:lnTo>
                    <a:pt x="471" y="1129"/>
                  </a:lnTo>
                  <a:lnTo>
                    <a:pt x="490" y="1160"/>
                  </a:lnTo>
                  <a:lnTo>
                    <a:pt x="509" y="1191"/>
                  </a:lnTo>
                  <a:lnTo>
                    <a:pt x="530" y="1221"/>
                  </a:lnTo>
                  <a:lnTo>
                    <a:pt x="550" y="1251"/>
                  </a:lnTo>
                  <a:lnTo>
                    <a:pt x="570" y="1281"/>
                  </a:lnTo>
                  <a:lnTo>
                    <a:pt x="591" y="1310"/>
                  </a:lnTo>
                  <a:lnTo>
                    <a:pt x="612" y="1337"/>
                  </a:lnTo>
                  <a:lnTo>
                    <a:pt x="633" y="1365"/>
                  </a:lnTo>
                  <a:lnTo>
                    <a:pt x="660" y="1398"/>
                  </a:lnTo>
                  <a:lnTo>
                    <a:pt x="689" y="1430"/>
                  </a:lnTo>
                  <a:lnTo>
                    <a:pt x="720" y="1461"/>
                  </a:lnTo>
                  <a:lnTo>
                    <a:pt x="753" y="1490"/>
                  </a:lnTo>
                  <a:lnTo>
                    <a:pt x="787" y="1519"/>
                  </a:lnTo>
                  <a:lnTo>
                    <a:pt x="823" y="1547"/>
                  </a:lnTo>
                  <a:lnTo>
                    <a:pt x="859" y="1573"/>
                  </a:lnTo>
                  <a:lnTo>
                    <a:pt x="897" y="1599"/>
                  </a:lnTo>
                  <a:lnTo>
                    <a:pt x="937" y="1623"/>
                  </a:lnTo>
                  <a:lnTo>
                    <a:pt x="977" y="1647"/>
                  </a:lnTo>
                  <a:lnTo>
                    <a:pt x="1019" y="1670"/>
                  </a:lnTo>
                  <a:lnTo>
                    <a:pt x="1061" y="1692"/>
                  </a:lnTo>
                  <a:lnTo>
                    <a:pt x="1104" y="1713"/>
                  </a:lnTo>
                  <a:lnTo>
                    <a:pt x="1147" y="1733"/>
                  </a:lnTo>
                  <a:lnTo>
                    <a:pt x="1192" y="1752"/>
                  </a:lnTo>
                  <a:lnTo>
                    <a:pt x="1237" y="1770"/>
                  </a:lnTo>
                  <a:lnTo>
                    <a:pt x="1281" y="1787"/>
                  </a:lnTo>
                  <a:lnTo>
                    <a:pt x="1327" y="1804"/>
                  </a:lnTo>
                  <a:lnTo>
                    <a:pt x="1373" y="1820"/>
                  </a:lnTo>
                  <a:lnTo>
                    <a:pt x="1418" y="1835"/>
                  </a:lnTo>
                  <a:lnTo>
                    <a:pt x="1464" y="1850"/>
                  </a:lnTo>
                  <a:lnTo>
                    <a:pt x="1510" y="1864"/>
                  </a:lnTo>
                  <a:lnTo>
                    <a:pt x="1556" y="1877"/>
                  </a:lnTo>
                  <a:lnTo>
                    <a:pt x="1601" y="1890"/>
                  </a:lnTo>
                  <a:lnTo>
                    <a:pt x="1691" y="1912"/>
                  </a:lnTo>
                  <a:lnTo>
                    <a:pt x="1778" y="1932"/>
                  </a:lnTo>
                  <a:lnTo>
                    <a:pt x="1862" y="1950"/>
                  </a:lnTo>
                  <a:lnTo>
                    <a:pt x="1943" y="1966"/>
                  </a:lnTo>
                  <a:lnTo>
                    <a:pt x="1994" y="1976"/>
                  </a:lnTo>
                  <a:lnTo>
                    <a:pt x="2047" y="1985"/>
                  </a:lnTo>
                  <a:lnTo>
                    <a:pt x="2101" y="1995"/>
                  </a:lnTo>
                  <a:lnTo>
                    <a:pt x="2155" y="2003"/>
                  </a:lnTo>
                  <a:lnTo>
                    <a:pt x="2209" y="2012"/>
                  </a:lnTo>
                  <a:lnTo>
                    <a:pt x="2266" y="2018"/>
                  </a:lnTo>
                  <a:lnTo>
                    <a:pt x="2321" y="2025"/>
                  </a:lnTo>
                  <a:lnTo>
                    <a:pt x="2377" y="2030"/>
                  </a:lnTo>
                  <a:lnTo>
                    <a:pt x="2433" y="2034"/>
                  </a:lnTo>
                  <a:lnTo>
                    <a:pt x="2489" y="2036"/>
                  </a:lnTo>
                  <a:lnTo>
                    <a:pt x="2545" y="2037"/>
                  </a:lnTo>
                  <a:lnTo>
                    <a:pt x="2601" y="2036"/>
                  </a:lnTo>
                  <a:lnTo>
                    <a:pt x="2628" y="2035"/>
                  </a:lnTo>
                  <a:lnTo>
                    <a:pt x="2656" y="2034"/>
                  </a:lnTo>
                  <a:lnTo>
                    <a:pt x="2683" y="2031"/>
                  </a:lnTo>
                  <a:lnTo>
                    <a:pt x="2711" y="2029"/>
                  </a:lnTo>
                  <a:lnTo>
                    <a:pt x="2738" y="2026"/>
                  </a:lnTo>
                  <a:lnTo>
                    <a:pt x="2764" y="2021"/>
                  </a:lnTo>
                  <a:lnTo>
                    <a:pt x="2791" y="2016"/>
                  </a:lnTo>
                  <a:lnTo>
                    <a:pt x="2817" y="2012"/>
                  </a:lnTo>
                  <a:lnTo>
                    <a:pt x="2844" y="2005"/>
                  </a:lnTo>
                  <a:lnTo>
                    <a:pt x="2868" y="1999"/>
                  </a:lnTo>
                  <a:lnTo>
                    <a:pt x="2891" y="1992"/>
                  </a:lnTo>
                  <a:lnTo>
                    <a:pt x="2913" y="1983"/>
                  </a:lnTo>
                  <a:lnTo>
                    <a:pt x="2934" y="1974"/>
                  </a:lnTo>
                  <a:lnTo>
                    <a:pt x="2953" y="1964"/>
                  </a:lnTo>
                  <a:lnTo>
                    <a:pt x="2973" y="1953"/>
                  </a:lnTo>
                  <a:lnTo>
                    <a:pt x="2991" y="1943"/>
                  </a:lnTo>
                  <a:lnTo>
                    <a:pt x="3008" y="1931"/>
                  </a:lnTo>
                  <a:lnTo>
                    <a:pt x="3024" y="1918"/>
                  </a:lnTo>
                  <a:lnTo>
                    <a:pt x="3039" y="1905"/>
                  </a:lnTo>
                  <a:lnTo>
                    <a:pt x="3053" y="1892"/>
                  </a:lnTo>
                  <a:lnTo>
                    <a:pt x="3067" y="1878"/>
                  </a:lnTo>
                  <a:lnTo>
                    <a:pt x="3080" y="1863"/>
                  </a:lnTo>
                  <a:lnTo>
                    <a:pt x="3093" y="1848"/>
                  </a:lnTo>
                  <a:lnTo>
                    <a:pt x="3104" y="1832"/>
                  </a:lnTo>
                  <a:lnTo>
                    <a:pt x="3116" y="1816"/>
                  </a:lnTo>
                  <a:lnTo>
                    <a:pt x="3128" y="1800"/>
                  </a:lnTo>
                  <a:lnTo>
                    <a:pt x="3138" y="1783"/>
                  </a:lnTo>
                  <a:lnTo>
                    <a:pt x="3148" y="1766"/>
                  </a:lnTo>
                  <a:lnTo>
                    <a:pt x="3168" y="1731"/>
                  </a:lnTo>
                  <a:lnTo>
                    <a:pt x="3187" y="1695"/>
                  </a:lnTo>
                  <a:lnTo>
                    <a:pt x="3226" y="1619"/>
                  </a:lnTo>
                  <a:lnTo>
                    <a:pt x="3266" y="1542"/>
                  </a:lnTo>
                  <a:lnTo>
                    <a:pt x="3304" y="1480"/>
                  </a:lnTo>
                  <a:lnTo>
                    <a:pt x="3349" y="1428"/>
                  </a:lnTo>
                  <a:lnTo>
                    <a:pt x="3397" y="1385"/>
                  </a:lnTo>
                  <a:lnTo>
                    <a:pt x="3450" y="1350"/>
                  </a:lnTo>
                  <a:lnTo>
                    <a:pt x="3506" y="1324"/>
                  </a:lnTo>
                  <a:lnTo>
                    <a:pt x="3566" y="1305"/>
                  </a:lnTo>
                  <a:lnTo>
                    <a:pt x="3630" y="1295"/>
                  </a:lnTo>
                  <a:lnTo>
                    <a:pt x="3696" y="1290"/>
                  </a:lnTo>
                  <a:lnTo>
                    <a:pt x="3764" y="1293"/>
                  </a:lnTo>
                  <a:lnTo>
                    <a:pt x="3835" y="1300"/>
                  </a:lnTo>
                  <a:lnTo>
                    <a:pt x="3907" y="1314"/>
                  </a:lnTo>
                  <a:lnTo>
                    <a:pt x="3981" y="1333"/>
                  </a:lnTo>
                  <a:lnTo>
                    <a:pt x="4057" y="1356"/>
                  </a:lnTo>
                  <a:lnTo>
                    <a:pt x="4132" y="1384"/>
                  </a:lnTo>
                  <a:lnTo>
                    <a:pt x="4210" y="1416"/>
                  </a:lnTo>
                  <a:lnTo>
                    <a:pt x="4287" y="1451"/>
                  </a:lnTo>
                  <a:lnTo>
                    <a:pt x="4363" y="1489"/>
                  </a:lnTo>
                  <a:lnTo>
                    <a:pt x="4439" y="1530"/>
                  </a:lnTo>
                  <a:lnTo>
                    <a:pt x="4514" y="1572"/>
                  </a:lnTo>
                  <a:lnTo>
                    <a:pt x="4589" y="1617"/>
                  </a:lnTo>
                  <a:lnTo>
                    <a:pt x="4661" y="1662"/>
                  </a:lnTo>
                  <a:lnTo>
                    <a:pt x="4731" y="1709"/>
                  </a:lnTo>
                  <a:lnTo>
                    <a:pt x="4799" y="1755"/>
                  </a:lnTo>
                  <a:lnTo>
                    <a:pt x="4865" y="1801"/>
                  </a:lnTo>
                  <a:lnTo>
                    <a:pt x="4928" y="1847"/>
                  </a:lnTo>
                  <a:lnTo>
                    <a:pt x="4987" y="1893"/>
                  </a:lnTo>
                  <a:lnTo>
                    <a:pt x="5042" y="1935"/>
                  </a:lnTo>
                  <a:lnTo>
                    <a:pt x="5095" y="1978"/>
                  </a:lnTo>
                  <a:lnTo>
                    <a:pt x="5142" y="2017"/>
                  </a:lnTo>
                  <a:lnTo>
                    <a:pt x="5186" y="2053"/>
                  </a:lnTo>
                  <a:lnTo>
                    <a:pt x="5224" y="2087"/>
                  </a:lnTo>
                  <a:lnTo>
                    <a:pt x="5257" y="2117"/>
                  </a:lnTo>
                  <a:lnTo>
                    <a:pt x="5278" y="2137"/>
                  </a:lnTo>
                  <a:lnTo>
                    <a:pt x="5300" y="2159"/>
                  </a:lnTo>
                  <a:lnTo>
                    <a:pt x="5320" y="2179"/>
                  </a:lnTo>
                  <a:lnTo>
                    <a:pt x="5339" y="2199"/>
                  </a:lnTo>
                  <a:lnTo>
                    <a:pt x="5357" y="2219"/>
                  </a:lnTo>
                  <a:lnTo>
                    <a:pt x="5374" y="2239"/>
                  </a:lnTo>
                  <a:lnTo>
                    <a:pt x="5390" y="2259"/>
                  </a:lnTo>
                  <a:lnTo>
                    <a:pt x="5405" y="2278"/>
                  </a:lnTo>
                  <a:lnTo>
                    <a:pt x="5418" y="2298"/>
                  </a:lnTo>
                  <a:lnTo>
                    <a:pt x="5429" y="2317"/>
                  </a:lnTo>
                  <a:lnTo>
                    <a:pt x="5441" y="2336"/>
                  </a:lnTo>
                  <a:lnTo>
                    <a:pt x="5450" y="2356"/>
                  </a:lnTo>
                  <a:lnTo>
                    <a:pt x="5458" y="2376"/>
                  </a:lnTo>
                  <a:lnTo>
                    <a:pt x="5464" y="2395"/>
                  </a:lnTo>
                  <a:lnTo>
                    <a:pt x="5470" y="2414"/>
                  </a:lnTo>
                  <a:lnTo>
                    <a:pt x="5474" y="2433"/>
                  </a:lnTo>
                  <a:lnTo>
                    <a:pt x="5476" y="2453"/>
                  </a:lnTo>
                  <a:lnTo>
                    <a:pt x="5477" y="2473"/>
                  </a:lnTo>
                  <a:lnTo>
                    <a:pt x="5476" y="2493"/>
                  </a:lnTo>
                  <a:lnTo>
                    <a:pt x="5474" y="2512"/>
                  </a:lnTo>
                  <a:lnTo>
                    <a:pt x="5470" y="2532"/>
                  </a:lnTo>
                  <a:lnTo>
                    <a:pt x="5464" y="2552"/>
                  </a:lnTo>
                  <a:lnTo>
                    <a:pt x="5457" y="2573"/>
                  </a:lnTo>
                  <a:lnTo>
                    <a:pt x="5447" y="2594"/>
                  </a:lnTo>
                  <a:lnTo>
                    <a:pt x="5437" y="2614"/>
                  </a:lnTo>
                  <a:lnTo>
                    <a:pt x="5424" y="2635"/>
                  </a:lnTo>
                  <a:lnTo>
                    <a:pt x="5409" y="2657"/>
                  </a:lnTo>
                  <a:lnTo>
                    <a:pt x="5393" y="2678"/>
                  </a:lnTo>
                  <a:lnTo>
                    <a:pt x="5375" y="2700"/>
                  </a:lnTo>
                  <a:lnTo>
                    <a:pt x="5355" y="2723"/>
                  </a:lnTo>
                  <a:lnTo>
                    <a:pt x="5333" y="2745"/>
                  </a:lnTo>
                  <a:lnTo>
                    <a:pt x="5308" y="2768"/>
                  </a:lnTo>
                  <a:lnTo>
                    <a:pt x="5285" y="2790"/>
                  </a:lnTo>
                  <a:lnTo>
                    <a:pt x="5260" y="2810"/>
                  </a:lnTo>
                  <a:lnTo>
                    <a:pt x="5236" y="2830"/>
                  </a:lnTo>
                  <a:lnTo>
                    <a:pt x="5211" y="2849"/>
                  </a:lnTo>
                  <a:lnTo>
                    <a:pt x="5186" y="2868"/>
                  </a:lnTo>
                  <a:lnTo>
                    <a:pt x="5159" y="2887"/>
                  </a:lnTo>
                  <a:lnTo>
                    <a:pt x="5133" y="2905"/>
                  </a:lnTo>
                  <a:lnTo>
                    <a:pt x="5106" y="2921"/>
                  </a:lnTo>
                  <a:lnTo>
                    <a:pt x="5080" y="2937"/>
                  </a:lnTo>
                  <a:lnTo>
                    <a:pt x="5052" y="2953"/>
                  </a:lnTo>
                  <a:lnTo>
                    <a:pt x="5024" y="2967"/>
                  </a:lnTo>
                  <a:lnTo>
                    <a:pt x="4996" y="2981"/>
                  </a:lnTo>
                  <a:lnTo>
                    <a:pt x="4968" y="2994"/>
                  </a:lnTo>
                  <a:lnTo>
                    <a:pt x="4939" y="3007"/>
                  </a:lnTo>
                  <a:lnTo>
                    <a:pt x="4910" y="3018"/>
                  </a:lnTo>
                  <a:lnTo>
                    <a:pt x="4881" y="3029"/>
                  </a:lnTo>
                  <a:lnTo>
                    <a:pt x="4851" y="3039"/>
                  </a:lnTo>
                  <a:lnTo>
                    <a:pt x="4821" y="3048"/>
                  </a:lnTo>
                  <a:lnTo>
                    <a:pt x="4790" y="3057"/>
                  </a:lnTo>
                  <a:lnTo>
                    <a:pt x="4761" y="3064"/>
                  </a:lnTo>
                  <a:lnTo>
                    <a:pt x="4730" y="3071"/>
                  </a:lnTo>
                  <a:lnTo>
                    <a:pt x="4699" y="3077"/>
                  </a:lnTo>
                  <a:lnTo>
                    <a:pt x="4668" y="3081"/>
                  </a:lnTo>
                  <a:lnTo>
                    <a:pt x="4637" y="3086"/>
                  </a:lnTo>
                  <a:lnTo>
                    <a:pt x="4606" y="3089"/>
                  </a:lnTo>
                  <a:lnTo>
                    <a:pt x="4575" y="3091"/>
                  </a:lnTo>
                  <a:lnTo>
                    <a:pt x="4543" y="3092"/>
                  </a:lnTo>
                  <a:lnTo>
                    <a:pt x="4512" y="3092"/>
                  </a:lnTo>
                  <a:lnTo>
                    <a:pt x="4480" y="3091"/>
                  </a:lnTo>
                  <a:lnTo>
                    <a:pt x="4448" y="3090"/>
                  </a:lnTo>
                  <a:lnTo>
                    <a:pt x="4416" y="3087"/>
                  </a:lnTo>
                  <a:lnTo>
                    <a:pt x="4384" y="3082"/>
                  </a:lnTo>
                  <a:lnTo>
                    <a:pt x="4315" y="3073"/>
                  </a:lnTo>
                  <a:lnTo>
                    <a:pt x="4250" y="3062"/>
                  </a:lnTo>
                  <a:lnTo>
                    <a:pt x="4220" y="3056"/>
                  </a:lnTo>
                  <a:lnTo>
                    <a:pt x="4190" y="3048"/>
                  </a:lnTo>
                  <a:lnTo>
                    <a:pt x="4176" y="3044"/>
                  </a:lnTo>
                  <a:lnTo>
                    <a:pt x="4162" y="3040"/>
                  </a:lnTo>
                  <a:lnTo>
                    <a:pt x="4148" y="3034"/>
                  </a:lnTo>
                  <a:lnTo>
                    <a:pt x="4136" y="3029"/>
                  </a:lnTo>
                  <a:lnTo>
                    <a:pt x="4123" y="3023"/>
                  </a:lnTo>
                  <a:lnTo>
                    <a:pt x="4110" y="3016"/>
                  </a:lnTo>
                  <a:lnTo>
                    <a:pt x="4098" y="3009"/>
                  </a:lnTo>
                  <a:lnTo>
                    <a:pt x="4087" y="3000"/>
                  </a:lnTo>
                  <a:lnTo>
                    <a:pt x="4076" y="2993"/>
                  </a:lnTo>
                  <a:lnTo>
                    <a:pt x="4065" y="2983"/>
                  </a:lnTo>
                  <a:lnTo>
                    <a:pt x="4056" y="2974"/>
                  </a:lnTo>
                  <a:lnTo>
                    <a:pt x="4046" y="2963"/>
                  </a:lnTo>
                  <a:lnTo>
                    <a:pt x="4037" y="2951"/>
                  </a:lnTo>
                  <a:lnTo>
                    <a:pt x="4028" y="2939"/>
                  </a:lnTo>
                  <a:lnTo>
                    <a:pt x="4020" y="2926"/>
                  </a:lnTo>
                  <a:lnTo>
                    <a:pt x="4012" y="2912"/>
                  </a:lnTo>
                  <a:lnTo>
                    <a:pt x="4005" y="2897"/>
                  </a:lnTo>
                  <a:lnTo>
                    <a:pt x="3999" y="2881"/>
                  </a:lnTo>
                  <a:lnTo>
                    <a:pt x="3993" y="2864"/>
                  </a:lnTo>
                  <a:lnTo>
                    <a:pt x="3988" y="2846"/>
                  </a:lnTo>
                  <a:lnTo>
                    <a:pt x="3984" y="2828"/>
                  </a:lnTo>
                  <a:lnTo>
                    <a:pt x="3979" y="2810"/>
                  </a:lnTo>
                  <a:lnTo>
                    <a:pt x="3977" y="2793"/>
                  </a:lnTo>
                  <a:lnTo>
                    <a:pt x="3975" y="2776"/>
                  </a:lnTo>
                  <a:lnTo>
                    <a:pt x="3974" y="2742"/>
                  </a:lnTo>
                  <a:lnTo>
                    <a:pt x="3974" y="2709"/>
                  </a:lnTo>
                  <a:lnTo>
                    <a:pt x="3978" y="2646"/>
                  </a:lnTo>
                  <a:lnTo>
                    <a:pt x="3980" y="2585"/>
                  </a:lnTo>
                  <a:lnTo>
                    <a:pt x="3979" y="2572"/>
                  </a:lnTo>
                  <a:lnTo>
                    <a:pt x="3978" y="2557"/>
                  </a:lnTo>
                  <a:lnTo>
                    <a:pt x="3977" y="2543"/>
                  </a:lnTo>
                  <a:lnTo>
                    <a:pt x="3974" y="2529"/>
                  </a:lnTo>
                  <a:lnTo>
                    <a:pt x="3971" y="2515"/>
                  </a:lnTo>
                  <a:lnTo>
                    <a:pt x="3967" y="2501"/>
                  </a:lnTo>
                  <a:lnTo>
                    <a:pt x="3961" y="2489"/>
                  </a:lnTo>
                  <a:lnTo>
                    <a:pt x="3955" y="2475"/>
                  </a:lnTo>
                  <a:lnTo>
                    <a:pt x="3947" y="2462"/>
                  </a:lnTo>
                  <a:lnTo>
                    <a:pt x="3938" y="2449"/>
                  </a:lnTo>
                  <a:lnTo>
                    <a:pt x="3927" y="2436"/>
                  </a:lnTo>
                  <a:lnTo>
                    <a:pt x="3916" y="2424"/>
                  </a:lnTo>
                  <a:lnTo>
                    <a:pt x="3902" y="2412"/>
                  </a:lnTo>
                  <a:lnTo>
                    <a:pt x="3886" y="2399"/>
                  </a:lnTo>
                  <a:lnTo>
                    <a:pt x="3869" y="2387"/>
                  </a:lnTo>
                  <a:lnTo>
                    <a:pt x="3850" y="2376"/>
                  </a:lnTo>
                  <a:lnTo>
                    <a:pt x="3809" y="2356"/>
                  </a:lnTo>
                  <a:lnTo>
                    <a:pt x="3769" y="2339"/>
                  </a:lnTo>
                  <a:lnTo>
                    <a:pt x="3728" y="2327"/>
                  </a:lnTo>
                  <a:lnTo>
                    <a:pt x="3686" y="2318"/>
                  </a:lnTo>
                  <a:lnTo>
                    <a:pt x="3643" y="2314"/>
                  </a:lnTo>
                  <a:lnTo>
                    <a:pt x="3601" y="2312"/>
                  </a:lnTo>
                  <a:lnTo>
                    <a:pt x="3557" y="2314"/>
                  </a:lnTo>
                  <a:lnTo>
                    <a:pt x="3514" y="2319"/>
                  </a:lnTo>
                  <a:lnTo>
                    <a:pt x="3469" y="2327"/>
                  </a:lnTo>
                  <a:lnTo>
                    <a:pt x="3424" y="2337"/>
                  </a:lnTo>
                  <a:lnTo>
                    <a:pt x="3380" y="2350"/>
                  </a:lnTo>
                  <a:lnTo>
                    <a:pt x="3335" y="2365"/>
                  </a:lnTo>
                  <a:lnTo>
                    <a:pt x="3290" y="2383"/>
                  </a:lnTo>
                  <a:lnTo>
                    <a:pt x="3246" y="2401"/>
                  </a:lnTo>
                  <a:lnTo>
                    <a:pt x="3201" y="2423"/>
                  </a:lnTo>
                  <a:lnTo>
                    <a:pt x="3157" y="2445"/>
                  </a:lnTo>
                  <a:lnTo>
                    <a:pt x="3112" y="2468"/>
                  </a:lnTo>
                  <a:lnTo>
                    <a:pt x="3067" y="2493"/>
                  </a:lnTo>
                  <a:lnTo>
                    <a:pt x="3024" y="2517"/>
                  </a:lnTo>
                  <a:lnTo>
                    <a:pt x="2981" y="2543"/>
                  </a:lnTo>
                  <a:lnTo>
                    <a:pt x="2896" y="2596"/>
                  </a:lnTo>
                  <a:lnTo>
                    <a:pt x="2814" y="2649"/>
                  </a:lnTo>
                  <a:lnTo>
                    <a:pt x="2735" y="2700"/>
                  </a:lnTo>
                  <a:lnTo>
                    <a:pt x="2660" y="2749"/>
                  </a:lnTo>
                  <a:lnTo>
                    <a:pt x="2624" y="2772"/>
                  </a:lnTo>
                  <a:lnTo>
                    <a:pt x="2589" y="2793"/>
                  </a:lnTo>
                  <a:lnTo>
                    <a:pt x="2556" y="2813"/>
                  </a:lnTo>
                  <a:lnTo>
                    <a:pt x="2523" y="2831"/>
                  </a:lnTo>
                  <a:lnTo>
                    <a:pt x="2505" y="2841"/>
                  </a:lnTo>
                  <a:lnTo>
                    <a:pt x="2487" y="2848"/>
                  </a:lnTo>
                  <a:lnTo>
                    <a:pt x="2469" y="2855"/>
                  </a:lnTo>
                  <a:lnTo>
                    <a:pt x="2451" y="2860"/>
                  </a:lnTo>
                  <a:lnTo>
                    <a:pt x="2434" y="2863"/>
                  </a:lnTo>
                  <a:lnTo>
                    <a:pt x="2416" y="2865"/>
                  </a:lnTo>
                  <a:lnTo>
                    <a:pt x="2400" y="2866"/>
                  </a:lnTo>
                  <a:lnTo>
                    <a:pt x="2383" y="2866"/>
                  </a:lnTo>
                  <a:lnTo>
                    <a:pt x="2366" y="2864"/>
                  </a:lnTo>
                  <a:lnTo>
                    <a:pt x="2350" y="2862"/>
                  </a:lnTo>
                  <a:lnTo>
                    <a:pt x="2334" y="2859"/>
                  </a:lnTo>
                  <a:lnTo>
                    <a:pt x="2318" y="2854"/>
                  </a:lnTo>
                  <a:lnTo>
                    <a:pt x="2302" y="2848"/>
                  </a:lnTo>
                  <a:lnTo>
                    <a:pt x="2286" y="2842"/>
                  </a:lnTo>
                  <a:lnTo>
                    <a:pt x="2271" y="2835"/>
                  </a:lnTo>
                  <a:lnTo>
                    <a:pt x="2255" y="2827"/>
                  </a:lnTo>
                  <a:lnTo>
                    <a:pt x="2224" y="2810"/>
                  </a:lnTo>
                  <a:lnTo>
                    <a:pt x="2192" y="2790"/>
                  </a:lnTo>
                  <a:lnTo>
                    <a:pt x="2160" y="2767"/>
                  </a:lnTo>
                  <a:lnTo>
                    <a:pt x="2129" y="2745"/>
                  </a:lnTo>
                  <a:lnTo>
                    <a:pt x="2097" y="2721"/>
                  </a:lnTo>
                  <a:lnTo>
                    <a:pt x="2063" y="2696"/>
                  </a:lnTo>
                  <a:lnTo>
                    <a:pt x="2029" y="2672"/>
                  </a:lnTo>
                  <a:lnTo>
                    <a:pt x="1992" y="2648"/>
                  </a:lnTo>
                  <a:lnTo>
                    <a:pt x="1913" y="2596"/>
                  </a:lnTo>
                  <a:lnTo>
                    <a:pt x="1834" y="2545"/>
                  </a:lnTo>
                  <a:lnTo>
                    <a:pt x="1754" y="2495"/>
                  </a:lnTo>
                  <a:lnTo>
                    <a:pt x="1675" y="2444"/>
                  </a:lnTo>
                  <a:lnTo>
                    <a:pt x="1596" y="2394"/>
                  </a:lnTo>
                  <a:lnTo>
                    <a:pt x="1516" y="2344"/>
                  </a:lnTo>
                  <a:lnTo>
                    <a:pt x="1436" y="2295"/>
                  </a:lnTo>
                  <a:lnTo>
                    <a:pt x="1356" y="2247"/>
                  </a:lnTo>
                  <a:lnTo>
                    <a:pt x="1283" y="2203"/>
                  </a:lnTo>
                  <a:lnTo>
                    <a:pt x="1212" y="2159"/>
                  </a:lnTo>
                  <a:lnTo>
                    <a:pt x="1140" y="2114"/>
                  </a:lnTo>
                  <a:lnTo>
                    <a:pt x="1069" y="2067"/>
                  </a:lnTo>
                  <a:lnTo>
                    <a:pt x="998" y="2019"/>
                  </a:lnTo>
                  <a:lnTo>
                    <a:pt x="929" y="1969"/>
                  </a:lnTo>
                  <a:lnTo>
                    <a:pt x="861" y="1919"/>
                  </a:lnTo>
                  <a:lnTo>
                    <a:pt x="794" y="1867"/>
                  </a:lnTo>
                  <a:lnTo>
                    <a:pt x="761" y="1841"/>
                  </a:lnTo>
                  <a:lnTo>
                    <a:pt x="728" y="1813"/>
                  </a:lnTo>
                  <a:lnTo>
                    <a:pt x="697" y="1785"/>
                  </a:lnTo>
                  <a:lnTo>
                    <a:pt x="665" y="1758"/>
                  </a:lnTo>
                  <a:lnTo>
                    <a:pt x="633" y="1729"/>
                  </a:lnTo>
                  <a:lnTo>
                    <a:pt x="602" y="1700"/>
                  </a:lnTo>
                  <a:lnTo>
                    <a:pt x="571" y="1670"/>
                  </a:lnTo>
                  <a:lnTo>
                    <a:pt x="541" y="1641"/>
                  </a:lnTo>
                  <a:lnTo>
                    <a:pt x="512" y="1611"/>
                  </a:lnTo>
                  <a:lnTo>
                    <a:pt x="483" y="1580"/>
                  </a:lnTo>
                  <a:lnTo>
                    <a:pt x="454" y="1548"/>
                  </a:lnTo>
                  <a:lnTo>
                    <a:pt x="427" y="1516"/>
                  </a:lnTo>
                  <a:lnTo>
                    <a:pt x="399" y="1484"/>
                  </a:lnTo>
                  <a:lnTo>
                    <a:pt x="372" y="1451"/>
                  </a:lnTo>
                  <a:lnTo>
                    <a:pt x="347" y="1418"/>
                  </a:lnTo>
                  <a:lnTo>
                    <a:pt x="321" y="1383"/>
                  </a:lnTo>
                  <a:lnTo>
                    <a:pt x="292" y="1340"/>
                  </a:lnTo>
                  <a:lnTo>
                    <a:pt x="263" y="1298"/>
                  </a:lnTo>
                  <a:lnTo>
                    <a:pt x="235" y="1253"/>
                  </a:lnTo>
                  <a:lnTo>
                    <a:pt x="210" y="1209"/>
                  </a:lnTo>
                  <a:lnTo>
                    <a:pt x="185" y="1164"/>
                  </a:lnTo>
                  <a:lnTo>
                    <a:pt x="162" y="1117"/>
                  </a:lnTo>
                  <a:lnTo>
                    <a:pt x="141" y="1071"/>
                  </a:lnTo>
                  <a:lnTo>
                    <a:pt x="120" y="1023"/>
                  </a:lnTo>
                  <a:lnTo>
                    <a:pt x="101" y="977"/>
                  </a:lnTo>
                  <a:lnTo>
                    <a:pt x="84" y="928"/>
                  </a:lnTo>
                  <a:lnTo>
                    <a:pt x="68" y="880"/>
                  </a:lnTo>
                  <a:lnTo>
                    <a:pt x="53" y="830"/>
                  </a:lnTo>
                  <a:lnTo>
                    <a:pt x="41" y="781"/>
                  </a:lnTo>
                  <a:lnTo>
                    <a:pt x="28" y="730"/>
                  </a:lnTo>
                  <a:lnTo>
                    <a:pt x="17" y="680"/>
                  </a:lnTo>
                  <a:lnTo>
                    <a:pt x="9" y="629"/>
                  </a:lnTo>
                  <a:lnTo>
                    <a:pt x="5" y="604"/>
                  </a:lnTo>
                  <a:lnTo>
                    <a:pt x="2" y="580"/>
                  </a:lnTo>
                  <a:lnTo>
                    <a:pt x="0" y="556"/>
                  </a:lnTo>
                  <a:lnTo>
                    <a:pt x="0" y="534"/>
                  </a:lnTo>
                  <a:lnTo>
                    <a:pt x="0" y="512"/>
                  </a:lnTo>
                  <a:lnTo>
                    <a:pt x="2" y="489"/>
                  </a:lnTo>
                  <a:lnTo>
                    <a:pt x="5" y="468"/>
                  </a:lnTo>
                  <a:lnTo>
                    <a:pt x="8" y="447"/>
                  </a:lnTo>
                  <a:lnTo>
                    <a:pt x="12" y="426"/>
                  </a:lnTo>
                  <a:lnTo>
                    <a:pt x="16" y="405"/>
                  </a:lnTo>
                  <a:lnTo>
                    <a:pt x="23" y="386"/>
                  </a:lnTo>
                  <a:lnTo>
                    <a:pt x="29" y="366"/>
                  </a:lnTo>
                  <a:lnTo>
                    <a:pt x="36" y="347"/>
                  </a:lnTo>
                  <a:lnTo>
                    <a:pt x="44" y="326"/>
                  </a:lnTo>
                  <a:lnTo>
                    <a:pt x="52" y="307"/>
                  </a:lnTo>
                  <a:lnTo>
                    <a:pt x="62" y="289"/>
                  </a:lnTo>
                  <a:lnTo>
                    <a:pt x="71" y="270"/>
                  </a:lnTo>
                  <a:lnTo>
                    <a:pt x="82" y="252"/>
                  </a:lnTo>
                  <a:lnTo>
                    <a:pt x="94" y="234"/>
                  </a:lnTo>
                  <a:lnTo>
                    <a:pt x="106" y="216"/>
                  </a:lnTo>
                  <a:lnTo>
                    <a:pt x="130" y="180"/>
                  </a:lnTo>
                  <a:lnTo>
                    <a:pt x="157" y="143"/>
                  </a:lnTo>
                  <a:lnTo>
                    <a:pt x="185" y="108"/>
                  </a:lnTo>
                  <a:lnTo>
                    <a:pt x="214" y="72"/>
                  </a:lnTo>
                  <a:lnTo>
                    <a:pt x="245" y="36"/>
                  </a:lnTo>
                  <a:lnTo>
                    <a:pt x="277" y="0"/>
                  </a:lnTo>
                  <a:lnTo>
                    <a:pt x="265" y="34"/>
                  </a:lnTo>
                  <a:lnTo>
                    <a:pt x="254" y="69"/>
                  </a:lnTo>
                  <a:lnTo>
                    <a:pt x="246" y="104"/>
                  </a:lnTo>
                  <a:lnTo>
                    <a:pt x="238" y="139"/>
                  </a:lnTo>
                  <a:lnTo>
                    <a:pt x="232" y="174"/>
                  </a:lnTo>
                  <a:lnTo>
                    <a:pt x="228" y="209"/>
                  </a:lnTo>
                  <a:lnTo>
                    <a:pt x="224" y="246"/>
                  </a:lnTo>
                  <a:lnTo>
                    <a:pt x="221" y="282"/>
                  </a:lnTo>
                  <a:close/>
                </a:path>
              </a:pathLst>
            </a:custGeom>
            <a:solidFill>
              <a:srgbClr val="EFDF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2" name="Freeform 174"/>
            <p:cNvSpPr>
              <a:spLocks/>
            </p:cNvSpPr>
            <p:nvPr/>
          </p:nvSpPr>
          <p:spPr bwMode="auto">
            <a:xfrm>
              <a:off x="7529513" y="5051425"/>
              <a:ext cx="561975" cy="296863"/>
            </a:xfrm>
            <a:custGeom>
              <a:avLst/>
              <a:gdLst/>
              <a:ahLst/>
              <a:cxnLst>
                <a:cxn ang="0">
                  <a:pos x="137" y="289"/>
                </a:cxn>
                <a:cxn ang="0">
                  <a:pos x="222" y="607"/>
                </a:cxn>
                <a:cxn ang="0">
                  <a:pos x="375" y="895"/>
                </a:cxn>
                <a:cxn ang="0">
                  <a:pos x="584" y="1158"/>
                </a:cxn>
                <a:cxn ang="0">
                  <a:pos x="834" y="1400"/>
                </a:cxn>
                <a:cxn ang="0">
                  <a:pos x="1051" y="1573"/>
                </a:cxn>
                <a:cxn ang="0">
                  <a:pos x="1225" y="1659"/>
                </a:cxn>
                <a:cxn ang="0">
                  <a:pos x="1413" y="1714"/>
                </a:cxn>
                <a:cxn ang="0">
                  <a:pos x="1640" y="1748"/>
                </a:cxn>
                <a:cxn ang="0">
                  <a:pos x="2036" y="1760"/>
                </a:cxn>
                <a:cxn ang="0">
                  <a:pos x="2473" y="1746"/>
                </a:cxn>
                <a:cxn ang="0">
                  <a:pos x="2802" y="1706"/>
                </a:cxn>
                <a:cxn ang="0">
                  <a:pos x="3012" y="1656"/>
                </a:cxn>
                <a:cxn ang="0">
                  <a:pos x="3274" y="1550"/>
                </a:cxn>
                <a:cxn ang="0">
                  <a:pos x="3588" y="1403"/>
                </a:cxn>
                <a:cxn ang="0">
                  <a:pos x="3777" y="1340"/>
                </a:cxn>
                <a:cxn ang="0">
                  <a:pos x="3953" y="1311"/>
                </a:cxn>
                <a:cxn ang="0">
                  <a:pos x="4117" y="1313"/>
                </a:cxn>
                <a:cxn ang="0">
                  <a:pos x="4271" y="1339"/>
                </a:cxn>
                <a:cxn ang="0">
                  <a:pos x="4542" y="1435"/>
                </a:cxn>
                <a:cxn ang="0">
                  <a:pos x="4852" y="1603"/>
                </a:cxn>
                <a:cxn ang="0">
                  <a:pos x="5110" y="1777"/>
                </a:cxn>
                <a:cxn ang="0">
                  <a:pos x="5210" y="1878"/>
                </a:cxn>
                <a:cxn ang="0">
                  <a:pos x="5281" y="1995"/>
                </a:cxn>
                <a:cxn ang="0">
                  <a:pos x="5307" y="2179"/>
                </a:cxn>
                <a:cxn ang="0">
                  <a:pos x="5224" y="2397"/>
                </a:cxn>
                <a:cxn ang="0">
                  <a:pos x="5046" y="2582"/>
                </a:cxn>
                <a:cxn ang="0">
                  <a:pos x="4815" y="2719"/>
                </a:cxn>
                <a:cxn ang="0">
                  <a:pos x="4571" y="2794"/>
                </a:cxn>
                <a:cxn ang="0">
                  <a:pos x="4319" y="2791"/>
                </a:cxn>
                <a:cxn ang="0">
                  <a:pos x="4152" y="2753"/>
                </a:cxn>
                <a:cxn ang="0">
                  <a:pos x="4080" y="2710"/>
                </a:cxn>
                <a:cxn ang="0">
                  <a:pos x="4024" y="2644"/>
                </a:cxn>
                <a:cxn ang="0">
                  <a:pos x="3988" y="2546"/>
                </a:cxn>
                <a:cxn ang="0">
                  <a:pos x="3982" y="2363"/>
                </a:cxn>
                <a:cxn ang="0">
                  <a:pos x="3975" y="2233"/>
                </a:cxn>
                <a:cxn ang="0">
                  <a:pos x="3931" y="2155"/>
                </a:cxn>
                <a:cxn ang="0">
                  <a:pos x="3814" y="2073"/>
                </a:cxn>
                <a:cxn ang="0">
                  <a:pos x="3561" y="2032"/>
                </a:cxn>
                <a:cxn ang="0">
                  <a:pos x="3294" y="2100"/>
                </a:cxn>
                <a:cxn ang="0">
                  <a:pos x="3029" y="2236"/>
                </a:cxn>
                <a:cxn ang="0">
                  <a:pos x="2628" y="2490"/>
                </a:cxn>
                <a:cxn ang="0">
                  <a:pos x="2473" y="2573"/>
                </a:cxn>
                <a:cxn ang="0">
                  <a:pos x="2371" y="2582"/>
                </a:cxn>
                <a:cxn ang="0">
                  <a:pos x="2275" y="2553"/>
                </a:cxn>
                <a:cxn ang="0">
                  <a:pos x="2101" y="2439"/>
                </a:cxn>
                <a:cxn ang="0">
                  <a:pos x="1758" y="2212"/>
                </a:cxn>
                <a:cxn ang="0">
                  <a:pos x="1287" y="1922"/>
                </a:cxn>
                <a:cxn ang="0">
                  <a:pos x="865" y="1636"/>
                </a:cxn>
                <a:cxn ang="0">
                  <a:pos x="637" y="1447"/>
                </a:cxn>
                <a:cxn ang="0">
                  <a:pos x="458" y="1266"/>
                </a:cxn>
                <a:cxn ang="0">
                  <a:pos x="309" y="1079"/>
                </a:cxn>
                <a:cxn ang="0">
                  <a:pos x="198" y="901"/>
                </a:cxn>
                <a:cxn ang="0">
                  <a:pos x="89" y="676"/>
                </a:cxn>
                <a:cxn ang="0">
                  <a:pos x="15" y="435"/>
                </a:cxn>
                <a:cxn ang="0">
                  <a:pos x="7" y="207"/>
                </a:cxn>
                <a:cxn ang="0">
                  <a:pos x="99" y="23"/>
                </a:cxn>
              </a:cxnLst>
              <a:rect l="0" t="0" r="r" b="b"/>
              <a:pathLst>
                <a:path w="5309" h="2805">
                  <a:moveTo>
                    <a:pt x="126" y="0"/>
                  </a:moveTo>
                  <a:lnTo>
                    <a:pt x="123" y="59"/>
                  </a:lnTo>
                  <a:lnTo>
                    <a:pt x="123" y="119"/>
                  </a:lnTo>
                  <a:lnTo>
                    <a:pt x="125" y="177"/>
                  </a:lnTo>
                  <a:lnTo>
                    <a:pt x="130" y="234"/>
                  </a:lnTo>
                  <a:lnTo>
                    <a:pt x="137" y="289"/>
                  </a:lnTo>
                  <a:lnTo>
                    <a:pt x="146" y="345"/>
                  </a:lnTo>
                  <a:lnTo>
                    <a:pt x="157" y="399"/>
                  </a:lnTo>
                  <a:lnTo>
                    <a:pt x="170" y="452"/>
                  </a:lnTo>
                  <a:lnTo>
                    <a:pt x="186" y="504"/>
                  </a:lnTo>
                  <a:lnTo>
                    <a:pt x="203" y="556"/>
                  </a:lnTo>
                  <a:lnTo>
                    <a:pt x="222" y="607"/>
                  </a:lnTo>
                  <a:lnTo>
                    <a:pt x="243" y="656"/>
                  </a:lnTo>
                  <a:lnTo>
                    <a:pt x="267" y="706"/>
                  </a:lnTo>
                  <a:lnTo>
                    <a:pt x="291" y="754"/>
                  </a:lnTo>
                  <a:lnTo>
                    <a:pt x="318" y="802"/>
                  </a:lnTo>
                  <a:lnTo>
                    <a:pt x="345" y="849"/>
                  </a:lnTo>
                  <a:lnTo>
                    <a:pt x="375" y="895"/>
                  </a:lnTo>
                  <a:lnTo>
                    <a:pt x="406" y="941"/>
                  </a:lnTo>
                  <a:lnTo>
                    <a:pt x="439" y="985"/>
                  </a:lnTo>
                  <a:lnTo>
                    <a:pt x="473" y="1029"/>
                  </a:lnTo>
                  <a:lnTo>
                    <a:pt x="509" y="1072"/>
                  </a:lnTo>
                  <a:lnTo>
                    <a:pt x="545" y="1115"/>
                  </a:lnTo>
                  <a:lnTo>
                    <a:pt x="584" y="1158"/>
                  </a:lnTo>
                  <a:lnTo>
                    <a:pt x="623" y="1199"/>
                  </a:lnTo>
                  <a:lnTo>
                    <a:pt x="663" y="1241"/>
                  </a:lnTo>
                  <a:lnTo>
                    <a:pt x="705" y="1281"/>
                  </a:lnTo>
                  <a:lnTo>
                    <a:pt x="746" y="1321"/>
                  </a:lnTo>
                  <a:lnTo>
                    <a:pt x="790" y="1361"/>
                  </a:lnTo>
                  <a:lnTo>
                    <a:pt x="834" y="1400"/>
                  </a:lnTo>
                  <a:lnTo>
                    <a:pt x="879" y="1440"/>
                  </a:lnTo>
                  <a:lnTo>
                    <a:pt x="925" y="1478"/>
                  </a:lnTo>
                  <a:lnTo>
                    <a:pt x="972" y="1515"/>
                  </a:lnTo>
                  <a:lnTo>
                    <a:pt x="998" y="1535"/>
                  </a:lnTo>
                  <a:lnTo>
                    <a:pt x="1025" y="1555"/>
                  </a:lnTo>
                  <a:lnTo>
                    <a:pt x="1051" y="1573"/>
                  </a:lnTo>
                  <a:lnTo>
                    <a:pt x="1079" y="1590"/>
                  </a:lnTo>
                  <a:lnTo>
                    <a:pt x="1108" y="1605"/>
                  </a:lnTo>
                  <a:lnTo>
                    <a:pt x="1136" y="1619"/>
                  </a:lnTo>
                  <a:lnTo>
                    <a:pt x="1165" y="1633"/>
                  </a:lnTo>
                  <a:lnTo>
                    <a:pt x="1195" y="1646"/>
                  </a:lnTo>
                  <a:lnTo>
                    <a:pt x="1225" y="1659"/>
                  </a:lnTo>
                  <a:lnTo>
                    <a:pt x="1255" y="1669"/>
                  </a:lnTo>
                  <a:lnTo>
                    <a:pt x="1286" y="1680"/>
                  </a:lnTo>
                  <a:lnTo>
                    <a:pt x="1317" y="1690"/>
                  </a:lnTo>
                  <a:lnTo>
                    <a:pt x="1349" y="1698"/>
                  </a:lnTo>
                  <a:lnTo>
                    <a:pt x="1381" y="1707"/>
                  </a:lnTo>
                  <a:lnTo>
                    <a:pt x="1413" y="1714"/>
                  </a:lnTo>
                  <a:lnTo>
                    <a:pt x="1445" y="1720"/>
                  </a:lnTo>
                  <a:lnTo>
                    <a:pt x="1477" y="1726"/>
                  </a:lnTo>
                  <a:lnTo>
                    <a:pt x="1509" y="1732"/>
                  </a:lnTo>
                  <a:lnTo>
                    <a:pt x="1542" y="1736"/>
                  </a:lnTo>
                  <a:lnTo>
                    <a:pt x="1574" y="1741"/>
                  </a:lnTo>
                  <a:lnTo>
                    <a:pt x="1640" y="1748"/>
                  </a:lnTo>
                  <a:lnTo>
                    <a:pt x="1706" y="1752"/>
                  </a:lnTo>
                  <a:lnTo>
                    <a:pt x="1772" y="1757"/>
                  </a:lnTo>
                  <a:lnTo>
                    <a:pt x="1837" y="1759"/>
                  </a:lnTo>
                  <a:lnTo>
                    <a:pt x="1902" y="1760"/>
                  </a:lnTo>
                  <a:lnTo>
                    <a:pt x="1966" y="1760"/>
                  </a:lnTo>
                  <a:lnTo>
                    <a:pt x="2036" y="1760"/>
                  </a:lnTo>
                  <a:lnTo>
                    <a:pt x="2107" y="1759"/>
                  </a:lnTo>
                  <a:lnTo>
                    <a:pt x="2179" y="1759"/>
                  </a:lnTo>
                  <a:lnTo>
                    <a:pt x="2251" y="1757"/>
                  </a:lnTo>
                  <a:lnTo>
                    <a:pt x="2325" y="1755"/>
                  </a:lnTo>
                  <a:lnTo>
                    <a:pt x="2399" y="1751"/>
                  </a:lnTo>
                  <a:lnTo>
                    <a:pt x="2473" y="1746"/>
                  </a:lnTo>
                  <a:lnTo>
                    <a:pt x="2547" y="1741"/>
                  </a:lnTo>
                  <a:lnTo>
                    <a:pt x="2620" y="1733"/>
                  </a:lnTo>
                  <a:lnTo>
                    <a:pt x="2694" y="1724"/>
                  </a:lnTo>
                  <a:lnTo>
                    <a:pt x="2730" y="1718"/>
                  </a:lnTo>
                  <a:lnTo>
                    <a:pt x="2766" y="1712"/>
                  </a:lnTo>
                  <a:lnTo>
                    <a:pt x="2802" y="1706"/>
                  </a:lnTo>
                  <a:lnTo>
                    <a:pt x="2837" y="1699"/>
                  </a:lnTo>
                  <a:lnTo>
                    <a:pt x="2872" y="1692"/>
                  </a:lnTo>
                  <a:lnTo>
                    <a:pt x="2908" y="1683"/>
                  </a:lnTo>
                  <a:lnTo>
                    <a:pt x="2942" y="1675"/>
                  </a:lnTo>
                  <a:lnTo>
                    <a:pt x="2978" y="1665"/>
                  </a:lnTo>
                  <a:lnTo>
                    <a:pt x="3012" y="1656"/>
                  </a:lnTo>
                  <a:lnTo>
                    <a:pt x="3046" y="1644"/>
                  </a:lnTo>
                  <a:lnTo>
                    <a:pt x="3079" y="1633"/>
                  </a:lnTo>
                  <a:lnTo>
                    <a:pt x="3112" y="1620"/>
                  </a:lnTo>
                  <a:lnTo>
                    <a:pt x="3167" y="1598"/>
                  </a:lnTo>
                  <a:lnTo>
                    <a:pt x="3221" y="1575"/>
                  </a:lnTo>
                  <a:lnTo>
                    <a:pt x="3274" y="1550"/>
                  </a:lnTo>
                  <a:lnTo>
                    <a:pt x="3327" y="1525"/>
                  </a:lnTo>
                  <a:lnTo>
                    <a:pt x="3379" y="1500"/>
                  </a:lnTo>
                  <a:lnTo>
                    <a:pt x="3432" y="1475"/>
                  </a:lnTo>
                  <a:lnTo>
                    <a:pt x="3483" y="1450"/>
                  </a:lnTo>
                  <a:lnTo>
                    <a:pt x="3535" y="1426"/>
                  </a:lnTo>
                  <a:lnTo>
                    <a:pt x="3588" y="1403"/>
                  </a:lnTo>
                  <a:lnTo>
                    <a:pt x="3640" y="1382"/>
                  </a:lnTo>
                  <a:lnTo>
                    <a:pt x="3668" y="1373"/>
                  </a:lnTo>
                  <a:lnTo>
                    <a:pt x="3694" y="1364"/>
                  </a:lnTo>
                  <a:lnTo>
                    <a:pt x="3722" y="1354"/>
                  </a:lnTo>
                  <a:lnTo>
                    <a:pt x="3749" y="1347"/>
                  </a:lnTo>
                  <a:lnTo>
                    <a:pt x="3777" y="1340"/>
                  </a:lnTo>
                  <a:lnTo>
                    <a:pt x="3806" y="1332"/>
                  </a:lnTo>
                  <a:lnTo>
                    <a:pt x="3834" y="1327"/>
                  </a:lnTo>
                  <a:lnTo>
                    <a:pt x="3863" y="1321"/>
                  </a:lnTo>
                  <a:lnTo>
                    <a:pt x="3893" y="1317"/>
                  </a:lnTo>
                  <a:lnTo>
                    <a:pt x="3923" y="1313"/>
                  </a:lnTo>
                  <a:lnTo>
                    <a:pt x="3953" y="1311"/>
                  </a:lnTo>
                  <a:lnTo>
                    <a:pt x="3984" y="1309"/>
                  </a:lnTo>
                  <a:lnTo>
                    <a:pt x="4011" y="1309"/>
                  </a:lnTo>
                  <a:lnTo>
                    <a:pt x="4037" y="1309"/>
                  </a:lnTo>
                  <a:lnTo>
                    <a:pt x="4064" y="1309"/>
                  </a:lnTo>
                  <a:lnTo>
                    <a:pt x="4091" y="1311"/>
                  </a:lnTo>
                  <a:lnTo>
                    <a:pt x="4117" y="1313"/>
                  </a:lnTo>
                  <a:lnTo>
                    <a:pt x="4143" y="1315"/>
                  </a:lnTo>
                  <a:lnTo>
                    <a:pt x="4169" y="1319"/>
                  </a:lnTo>
                  <a:lnTo>
                    <a:pt x="4195" y="1324"/>
                  </a:lnTo>
                  <a:lnTo>
                    <a:pt x="4220" y="1328"/>
                  </a:lnTo>
                  <a:lnTo>
                    <a:pt x="4246" y="1333"/>
                  </a:lnTo>
                  <a:lnTo>
                    <a:pt x="4271" y="1339"/>
                  </a:lnTo>
                  <a:lnTo>
                    <a:pt x="4297" y="1345"/>
                  </a:lnTo>
                  <a:lnTo>
                    <a:pt x="4347" y="1360"/>
                  </a:lnTo>
                  <a:lnTo>
                    <a:pt x="4397" y="1376"/>
                  </a:lnTo>
                  <a:lnTo>
                    <a:pt x="4446" y="1394"/>
                  </a:lnTo>
                  <a:lnTo>
                    <a:pt x="4495" y="1414"/>
                  </a:lnTo>
                  <a:lnTo>
                    <a:pt x="4542" y="1435"/>
                  </a:lnTo>
                  <a:lnTo>
                    <a:pt x="4590" y="1458"/>
                  </a:lnTo>
                  <a:lnTo>
                    <a:pt x="4638" y="1482"/>
                  </a:lnTo>
                  <a:lnTo>
                    <a:pt x="4685" y="1507"/>
                  </a:lnTo>
                  <a:lnTo>
                    <a:pt x="4732" y="1533"/>
                  </a:lnTo>
                  <a:lnTo>
                    <a:pt x="4778" y="1560"/>
                  </a:lnTo>
                  <a:lnTo>
                    <a:pt x="4852" y="1603"/>
                  </a:lnTo>
                  <a:lnTo>
                    <a:pt x="4932" y="1651"/>
                  </a:lnTo>
                  <a:lnTo>
                    <a:pt x="4972" y="1677"/>
                  </a:lnTo>
                  <a:lnTo>
                    <a:pt x="5012" y="1703"/>
                  </a:lnTo>
                  <a:lnTo>
                    <a:pt x="5053" y="1732"/>
                  </a:lnTo>
                  <a:lnTo>
                    <a:pt x="5091" y="1762"/>
                  </a:lnTo>
                  <a:lnTo>
                    <a:pt x="5110" y="1777"/>
                  </a:lnTo>
                  <a:lnTo>
                    <a:pt x="5128" y="1793"/>
                  </a:lnTo>
                  <a:lnTo>
                    <a:pt x="5145" y="1809"/>
                  </a:lnTo>
                  <a:lnTo>
                    <a:pt x="5163" y="1826"/>
                  </a:lnTo>
                  <a:lnTo>
                    <a:pt x="5179" y="1843"/>
                  </a:lnTo>
                  <a:lnTo>
                    <a:pt x="5195" y="1860"/>
                  </a:lnTo>
                  <a:lnTo>
                    <a:pt x="5210" y="1878"/>
                  </a:lnTo>
                  <a:lnTo>
                    <a:pt x="5225" y="1896"/>
                  </a:lnTo>
                  <a:lnTo>
                    <a:pt x="5238" y="1915"/>
                  </a:lnTo>
                  <a:lnTo>
                    <a:pt x="5250" y="1934"/>
                  </a:lnTo>
                  <a:lnTo>
                    <a:pt x="5261" y="1955"/>
                  </a:lnTo>
                  <a:lnTo>
                    <a:pt x="5272" y="1975"/>
                  </a:lnTo>
                  <a:lnTo>
                    <a:pt x="5281" y="1995"/>
                  </a:lnTo>
                  <a:lnTo>
                    <a:pt x="5289" y="2016"/>
                  </a:lnTo>
                  <a:lnTo>
                    <a:pt x="5296" y="2039"/>
                  </a:lnTo>
                  <a:lnTo>
                    <a:pt x="5301" y="2061"/>
                  </a:lnTo>
                  <a:lnTo>
                    <a:pt x="5307" y="2100"/>
                  </a:lnTo>
                  <a:lnTo>
                    <a:pt x="5309" y="2140"/>
                  </a:lnTo>
                  <a:lnTo>
                    <a:pt x="5307" y="2179"/>
                  </a:lnTo>
                  <a:lnTo>
                    <a:pt x="5301" y="2216"/>
                  </a:lnTo>
                  <a:lnTo>
                    <a:pt x="5292" y="2255"/>
                  </a:lnTo>
                  <a:lnTo>
                    <a:pt x="5279" y="2291"/>
                  </a:lnTo>
                  <a:lnTo>
                    <a:pt x="5264" y="2327"/>
                  </a:lnTo>
                  <a:lnTo>
                    <a:pt x="5245" y="2363"/>
                  </a:lnTo>
                  <a:lnTo>
                    <a:pt x="5224" y="2397"/>
                  </a:lnTo>
                  <a:lnTo>
                    <a:pt x="5199" y="2430"/>
                  </a:lnTo>
                  <a:lnTo>
                    <a:pt x="5173" y="2463"/>
                  </a:lnTo>
                  <a:lnTo>
                    <a:pt x="5144" y="2495"/>
                  </a:lnTo>
                  <a:lnTo>
                    <a:pt x="5113" y="2525"/>
                  </a:lnTo>
                  <a:lnTo>
                    <a:pt x="5080" y="2554"/>
                  </a:lnTo>
                  <a:lnTo>
                    <a:pt x="5046" y="2582"/>
                  </a:lnTo>
                  <a:lnTo>
                    <a:pt x="5010" y="2608"/>
                  </a:lnTo>
                  <a:lnTo>
                    <a:pt x="4973" y="2633"/>
                  </a:lnTo>
                  <a:lnTo>
                    <a:pt x="4935" y="2657"/>
                  </a:lnTo>
                  <a:lnTo>
                    <a:pt x="4895" y="2679"/>
                  </a:lnTo>
                  <a:lnTo>
                    <a:pt x="4855" y="2701"/>
                  </a:lnTo>
                  <a:lnTo>
                    <a:pt x="4815" y="2719"/>
                  </a:lnTo>
                  <a:lnTo>
                    <a:pt x="4774" y="2737"/>
                  </a:lnTo>
                  <a:lnTo>
                    <a:pt x="4733" y="2752"/>
                  </a:lnTo>
                  <a:lnTo>
                    <a:pt x="4692" y="2765"/>
                  </a:lnTo>
                  <a:lnTo>
                    <a:pt x="4652" y="2777"/>
                  </a:lnTo>
                  <a:lnTo>
                    <a:pt x="4612" y="2787"/>
                  </a:lnTo>
                  <a:lnTo>
                    <a:pt x="4571" y="2794"/>
                  </a:lnTo>
                  <a:lnTo>
                    <a:pt x="4533" y="2801"/>
                  </a:lnTo>
                  <a:lnTo>
                    <a:pt x="4495" y="2804"/>
                  </a:lnTo>
                  <a:lnTo>
                    <a:pt x="4457" y="2805"/>
                  </a:lnTo>
                  <a:lnTo>
                    <a:pt x="4422" y="2804"/>
                  </a:lnTo>
                  <a:lnTo>
                    <a:pt x="4388" y="2801"/>
                  </a:lnTo>
                  <a:lnTo>
                    <a:pt x="4319" y="2791"/>
                  </a:lnTo>
                  <a:lnTo>
                    <a:pt x="4254" y="2780"/>
                  </a:lnTo>
                  <a:lnTo>
                    <a:pt x="4224" y="2774"/>
                  </a:lnTo>
                  <a:lnTo>
                    <a:pt x="4194" y="2766"/>
                  </a:lnTo>
                  <a:lnTo>
                    <a:pt x="4180" y="2762"/>
                  </a:lnTo>
                  <a:lnTo>
                    <a:pt x="4166" y="2757"/>
                  </a:lnTo>
                  <a:lnTo>
                    <a:pt x="4152" y="2753"/>
                  </a:lnTo>
                  <a:lnTo>
                    <a:pt x="4140" y="2746"/>
                  </a:lnTo>
                  <a:lnTo>
                    <a:pt x="4127" y="2741"/>
                  </a:lnTo>
                  <a:lnTo>
                    <a:pt x="4114" y="2733"/>
                  </a:lnTo>
                  <a:lnTo>
                    <a:pt x="4102" y="2727"/>
                  </a:lnTo>
                  <a:lnTo>
                    <a:pt x="4092" y="2719"/>
                  </a:lnTo>
                  <a:lnTo>
                    <a:pt x="4080" y="2710"/>
                  </a:lnTo>
                  <a:lnTo>
                    <a:pt x="4069" y="2702"/>
                  </a:lnTo>
                  <a:lnTo>
                    <a:pt x="4060" y="2691"/>
                  </a:lnTo>
                  <a:lnTo>
                    <a:pt x="4050" y="2680"/>
                  </a:lnTo>
                  <a:lnTo>
                    <a:pt x="4041" y="2670"/>
                  </a:lnTo>
                  <a:lnTo>
                    <a:pt x="4032" y="2657"/>
                  </a:lnTo>
                  <a:lnTo>
                    <a:pt x="4024" y="2644"/>
                  </a:lnTo>
                  <a:lnTo>
                    <a:pt x="4016" y="2630"/>
                  </a:lnTo>
                  <a:lnTo>
                    <a:pt x="4010" y="2614"/>
                  </a:lnTo>
                  <a:lnTo>
                    <a:pt x="4003" y="2598"/>
                  </a:lnTo>
                  <a:lnTo>
                    <a:pt x="3997" y="2582"/>
                  </a:lnTo>
                  <a:lnTo>
                    <a:pt x="3992" y="2564"/>
                  </a:lnTo>
                  <a:lnTo>
                    <a:pt x="3988" y="2546"/>
                  </a:lnTo>
                  <a:lnTo>
                    <a:pt x="3984" y="2528"/>
                  </a:lnTo>
                  <a:lnTo>
                    <a:pt x="3981" y="2511"/>
                  </a:lnTo>
                  <a:lnTo>
                    <a:pt x="3979" y="2493"/>
                  </a:lnTo>
                  <a:lnTo>
                    <a:pt x="3978" y="2460"/>
                  </a:lnTo>
                  <a:lnTo>
                    <a:pt x="3978" y="2427"/>
                  </a:lnTo>
                  <a:lnTo>
                    <a:pt x="3982" y="2363"/>
                  </a:lnTo>
                  <a:lnTo>
                    <a:pt x="3984" y="2304"/>
                  </a:lnTo>
                  <a:lnTo>
                    <a:pt x="3983" y="2289"/>
                  </a:lnTo>
                  <a:lnTo>
                    <a:pt x="3982" y="2275"/>
                  </a:lnTo>
                  <a:lnTo>
                    <a:pt x="3981" y="2261"/>
                  </a:lnTo>
                  <a:lnTo>
                    <a:pt x="3978" y="2247"/>
                  </a:lnTo>
                  <a:lnTo>
                    <a:pt x="3975" y="2233"/>
                  </a:lnTo>
                  <a:lnTo>
                    <a:pt x="3970" y="2220"/>
                  </a:lnTo>
                  <a:lnTo>
                    <a:pt x="3965" y="2206"/>
                  </a:lnTo>
                  <a:lnTo>
                    <a:pt x="3959" y="2193"/>
                  </a:lnTo>
                  <a:lnTo>
                    <a:pt x="3951" y="2180"/>
                  </a:lnTo>
                  <a:lnTo>
                    <a:pt x="3942" y="2167"/>
                  </a:lnTo>
                  <a:lnTo>
                    <a:pt x="3931" y="2155"/>
                  </a:lnTo>
                  <a:lnTo>
                    <a:pt x="3919" y="2142"/>
                  </a:lnTo>
                  <a:lnTo>
                    <a:pt x="3906" y="2129"/>
                  </a:lnTo>
                  <a:lnTo>
                    <a:pt x="3890" y="2117"/>
                  </a:lnTo>
                  <a:lnTo>
                    <a:pt x="3873" y="2106"/>
                  </a:lnTo>
                  <a:lnTo>
                    <a:pt x="3854" y="2094"/>
                  </a:lnTo>
                  <a:lnTo>
                    <a:pt x="3814" y="2073"/>
                  </a:lnTo>
                  <a:lnTo>
                    <a:pt x="3774" y="2057"/>
                  </a:lnTo>
                  <a:lnTo>
                    <a:pt x="3732" y="2045"/>
                  </a:lnTo>
                  <a:lnTo>
                    <a:pt x="3690" y="2037"/>
                  </a:lnTo>
                  <a:lnTo>
                    <a:pt x="3647" y="2031"/>
                  </a:lnTo>
                  <a:lnTo>
                    <a:pt x="3605" y="2030"/>
                  </a:lnTo>
                  <a:lnTo>
                    <a:pt x="3561" y="2032"/>
                  </a:lnTo>
                  <a:lnTo>
                    <a:pt x="3518" y="2038"/>
                  </a:lnTo>
                  <a:lnTo>
                    <a:pt x="3473" y="2045"/>
                  </a:lnTo>
                  <a:lnTo>
                    <a:pt x="3428" y="2056"/>
                  </a:lnTo>
                  <a:lnTo>
                    <a:pt x="3384" y="2068"/>
                  </a:lnTo>
                  <a:lnTo>
                    <a:pt x="3339" y="2083"/>
                  </a:lnTo>
                  <a:lnTo>
                    <a:pt x="3294" y="2100"/>
                  </a:lnTo>
                  <a:lnTo>
                    <a:pt x="3250" y="2120"/>
                  </a:lnTo>
                  <a:lnTo>
                    <a:pt x="3205" y="2141"/>
                  </a:lnTo>
                  <a:lnTo>
                    <a:pt x="3160" y="2162"/>
                  </a:lnTo>
                  <a:lnTo>
                    <a:pt x="3116" y="2185"/>
                  </a:lnTo>
                  <a:lnTo>
                    <a:pt x="3072" y="2210"/>
                  </a:lnTo>
                  <a:lnTo>
                    <a:pt x="3029" y="2236"/>
                  </a:lnTo>
                  <a:lnTo>
                    <a:pt x="2985" y="2261"/>
                  </a:lnTo>
                  <a:lnTo>
                    <a:pt x="2900" y="2314"/>
                  </a:lnTo>
                  <a:lnTo>
                    <a:pt x="2818" y="2367"/>
                  </a:lnTo>
                  <a:lnTo>
                    <a:pt x="2739" y="2419"/>
                  </a:lnTo>
                  <a:lnTo>
                    <a:pt x="2664" y="2467"/>
                  </a:lnTo>
                  <a:lnTo>
                    <a:pt x="2628" y="2490"/>
                  </a:lnTo>
                  <a:lnTo>
                    <a:pt x="2593" y="2511"/>
                  </a:lnTo>
                  <a:lnTo>
                    <a:pt x="2560" y="2531"/>
                  </a:lnTo>
                  <a:lnTo>
                    <a:pt x="2528" y="2549"/>
                  </a:lnTo>
                  <a:lnTo>
                    <a:pt x="2509" y="2559"/>
                  </a:lnTo>
                  <a:lnTo>
                    <a:pt x="2491" y="2566"/>
                  </a:lnTo>
                  <a:lnTo>
                    <a:pt x="2473" y="2573"/>
                  </a:lnTo>
                  <a:lnTo>
                    <a:pt x="2455" y="2577"/>
                  </a:lnTo>
                  <a:lnTo>
                    <a:pt x="2438" y="2581"/>
                  </a:lnTo>
                  <a:lnTo>
                    <a:pt x="2421" y="2583"/>
                  </a:lnTo>
                  <a:lnTo>
                    <a:pt x="2404" y="2585"/>
                  </a:lnTo>
                  <a:lnTo>
                    <a:pt x="2387" y="2583"/>
                  </a:lnTo>
                  <a:lnTo>
                    <a:pt x="2371" y="2582"/>
                  </a:lnTo>
                  <a:lnTo>
                    <a:pt x="2354" y="2580"/>
                  </a:lnTo>
                  <a:lnTo>
                    <a:pt x="2338" y="2576"/>
                  </a:lnTo>
                  <a:lnTo>
                    <a:pt x="2322" y="2572"/>
                  </a:lnTo>
                  <a:lnTo>
                    <a:pt x="2306" y="2566"/>
                  </a:lnTo>
                  <a:lnTo>
                    <a:pt x="2291" y="2560"/>
                  </a:lnTo>
                  <a:lnTo>
                    <a:pt x="2275" y="2553"/>
                  </a:lnTo>
                  <a:lnTo>
                    <a:pt x="2259" y="2545"/>
                  </a:lnTo>
                  <a:lnTo>
                    <a:pt x="2228" y="2527"/>
                  </a:lnTo>
                  <a:lnTo>
                    <a:pt x="2196" y="2507"/>
                  </a:lnTo>
                  <a:lnTo>
                    <a:pt x="2165" y="2486"/>
                  </a:lnTo>
                  <a:lnTo>
                    <a:pt x="2133" y="2462"/>
                  </a:lnTo>
                  <a:lnTo>
                    <a:pt x="2101" y="2439"/>
                  </a:lnTo>
                  <a:lnTo>
                    <a:pt x="2067" y="2414"/>
                  </a:lnTo>
                  <a:lnTo>
                    <a:pt x="2032" y="2390"/>
                  </a:lnTo>
                  <a:lnTo>
                    <a:pt x="1997" y="2366"/>
                  </a:lnTo>
                  <a:lnTo>
                    <a:pt x="1918" y="2314"/>
                  </a:lnTo>
                  <a:lnTo>
                    <a:pt x="1838" y="2263"/>
                  </a:lnTo>
                  <a:lnTo>
                    <a:pt x="1758" y="2212"/>
                  </a:lnTo>
                  <a:lnTo>
                    <a:pt x="1680" y="2162"/>
                  </a:lnTo>
                  <a:lnTo>
                    <a:pt x="1600" y="2112"/>
                  </a:lnTo>
                  <a:lnTo>
                    <a:pt x="1520" y="2062"/>
                  </a:lnTo>
                  <a:lnTo>
                    <a:pt x="1440" y="2013"/>
                  </a:lnTo>
                  <a:lnTo>
                    <a:pt x="1360" y="1965"/>
                  </a:lnTo>
                  <a:lnTo>
                    <a:pt x="1287" y="1922"/>
                  </a:lnTo>
                  <a:lnTo>
                    <a:pt x="1216" y="1877"/>
                  </a:lnTo>
                  <a:lnTo>
                    <a:pt x="1144" y="1831"/>
                  </a:lnTo>
                  <a:lnTo>
                    <a:pt x="1074" y="1784"/>
                  </a:lnTo>
                  <a:lnTo>
                    <a:pt x="1003" y="1736"/>
                  </a:lnTo>
                  <a:lnTo>
                    <a:pt x="933" y="1688"/>
                  </a:lnTo>
                  <a:lnTo>
                    <a:pt x="865" y="1636"/>
                  </a:lnTo>
                  <a:lnTo>
                    <a:pt x="798" y="1584"/>
                  </a:lnTo>
                  <a:lnTo>
                    <a:pt x="765" y="1558"/>
                  </a:lnTo>
                  <a:lnTo>
                    <a:pt x="732" y="1531"/>
                  </a:lnTo>
                  <a:lnTo>
                    <a:pt x="700" y="1503"/>
                  </a:lnTo>
                  <a:lnTo>
                    <a:pt x="669" y="1476"/>
                  </a:lnTo>
                  <a:lnTo>
                    <a:pt x="637" y="1447"/>
                  </a:lnTo>
                  <a:lnTo>
                    <a:pt x="606" y="1418"/>
                  </a:lnTo>
                  <a:lnTo>
                    <a:pt x="575" y="1389"/>
                  </a:lnTo>
                  <a:lnTo>
                    <a:pt x="545" y="1359"/>
                  </a:lnTo>
                  <a:lnTo>
                    <a:pt x="515" y="1329"/>
                  </a:lnTo>
                  <a:lnTo>
                    <a:pt x="487" y="1298"/>
                  </a:lnTo>
                  <a:lnTo>
                    <a:pt x="458" y="1266"/>
                  </a:lnTo>
                  <a:lnTo>
                    <a:pt x="430" y="1234"/>
                  </a:lnTo>
                  <a:lnTo>
                    <a:pt x="403" y="1202"/>
                  </a:lnTo>
                  <a:lnTo>
                    <a:pt x="376" y="1169"/>
                  </a:lnTo>
                  <a:lnTo>
                    <a:pt x="351" y="1135"/>
                  </a:lnTo>
                  <a:lnTo>
                    <a:pt x="325" y="1101"/>
                  </a:lnTo>
                  <a:lnTo>
                    <a:pt x="309" y="1079"/>
                  </a:lnTo>
                  <a:lnTo>
                    <a:pt x="292" y="1053"/>
                  </a:lnTo>
                  <a:lnTo>
                    <a:pt x="274" y="1027"/>
                  </a:lnTo>
                  <a:lnTo>
                    <a:pt x="255" y="997"/>
                  </a:lnTo>
                  <a:lnTo>
                    <a:pt x="237" y="967"/>
                  </a:lnTo>
                  <a:lnTo>
                    <a:pt x="218" y="934"/>
                  </a:lnTo>
                  <a:lnTo>
                    <a:pt x="198" y="901"/>
                  </a:lnTo>
                  <a:lnTo>
                    <a:pt x="178" y="866"/>
                  </a:lnTo>
                  <a:lnTo>
                    <a:pt x="160" y="830"/>
                  </a:lnTo>
                  <a:lnTo>
                    <a:pt x="141" y="793"/>
                  </a:lnTo>
                  <a:lnTo>
                    <a:pt x="123" y="754"/>
                  </a:lnTo>
                  <a:lnTo>
                    <a:pt x="106" y="715"/>
                  </a:lnTo>
                  <a:lnTo>
                    <a:pt x="89" y="676"/>
                  </a:lnTo>
                  <a:lnTo>
                    <a:pt x="73" y="636"/>
                  </a:lnTo>
                  <a:lnTo>
                    <a:pt x="58" y="596"/>
                  </a:lnTo>
                  <a:lnTo>
                    <a:pt x="46" y="555"/>
                  </a:lnTo>
                  <a:lnTo>
                    <a:pt x="34" y="515"/>
                  </a:lnTo>
                  <a:lnTo>
                    <a:pt x="23" y="474"/>
                  </a:lnTo>
                  <a:lnTo>
                    <a:pt x="15" y="435"/>
                  </a:lnTo>
                  <a:lnTo>
                    <a:pt x="7" y="395"/>
                  </a:lnTo>
                  <a:lnTo>
                    <a:pt x="3" y="355"/>
                  </a:lnTo>
                  <a:lnTo>
                    <a:pt x="0" y="317"/>
                  </a:lnTo>
                  <a:lnTo>
                    <a:pt x="0" y="280"/>
                  </a:lnTo>
                  <a:lnTo>
                    <a:pt x="2" y="243"/>
                  </a:lnTo>
                  <a:lnTo>
                    <a:pt x="7" y="207"/>
                  </a:lnTo>
                  <a:lnTo>
                    <a:pt x="15" y="172"/>
                  </a:lnTo>
                  <a:lnTo>
                    <a:pt x="25" y="139"/>
                  </a:lnTo>
                  <a:lnTo>
                    <a:pt x="38" y="108"/>
                  </a:lnTo>
                  <a:lnTo>
                    <a:pt x="55" y="78"/>
                  </a:lnTo>
                  <a:lnTo>
                    <a:pt x="75" y="50"/>
                  </a:lnTo>
                  <a:lnTo>
                    <a:pt x="99" y="2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E9D2B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3" name="Freeform 175"/>
            <p:cNvSpPr>
              <a:spLocks noEditPoints="1"/>
            </p:cNvSpPr>
            <p:nvPr/>
          </p:nvSpPr>
          <p:spPr bwMode="auto">
            <a:xfrm>
              <a:off x="7456488" y="4510088"/>
              <a:ext cx="777875" cy="842963"/>
            </a:xfrm>
            <a:custGeom>
              <a:avLst/>
              <a:gdLst/>
              <a:ahLst/>
              <a:cxnLst>
                <a:cxn ang="0">
                  <a:pos x="1606" y="523"/>
                </a:cxn>
                <a:cxn ang="0">
                  <a:pos x="872" y="1481"/>
                </a:cxn>
                <a:cxn ang="0">
                  <a:pos x="574" y="2416"/>
                </a:cxn>
                <a:cxn ang="0">
                  <a:pos x="165" y="3788"/>
                </a:cxn>
                <a:cxn ang="0">
                  <a:pos x="122" y="4128"/>
                </a:cxn>
                <a:cxn ang="0">
                  <a:pos x="626" y="4255"/>
                </a:cxn>
                <a:cxn ang="0">
                  <a:pos x="968" y="4593"/>
                </a:cxn>
                <a:cxn ang="0">
                  <a:pos x="905" y="4922"/>
                </a:cxn>
                <a:cxn ang="0">
                  <a:pos x="670" y="5375"/>
                </a:cxn>
                <a:cxn ang="0">
                  <a:pos x="996" y="6255"/>
                </a:cxn>
                <a:cxn ang="0">
                  <a:pos x="1918" y="7045"/>
                </a:cxn>
                <a:cxn ang="0">
                  <a:pos x="3049" y="7732"/>
                </a:cxn>
                <a:cxn ang="0">
                  <a:pos x="3788" y="7339"/>
                </a:cxn>
                <a:cxn ang="0">
                  <a:pos x="4397" y="7191"/>
                </a:cxn>
                <a:cxn ang="0">
                  <a:pos x="4639" y="7505"/>
                </a:cxn>
                <a:cxn ang="0">
                  <a:pos x="4728" y="7841"/>
                </a:cxn>
                <a:cxn ang="0">
                  <a:pos x="5105" y="7954"/>
                </a:cxn>
                <a:cxn ang="0">
                  <a:pos x="5837" y="7759"/>
                </a:cxn>
                <a:cxn ang="0">
                  <a:pos x="6063" y="7116"/>
                </a:cxn>
                <a:cxn ang="0">
                  <a:pos x="6683" y="6784"/>
                </a:cxn>
                <a:cxn ang="0">
                  <a:pos x="6528" y="6024"/>
                </a:cxn>
                <a:cxn ang="0">
                  <a:pos x="6462" y="5596"/>
                </a:cxn>
                <a:cxn ang="0">
                  <a:pos x="6781" y="4991"/>
                </a:cxn>
                <a:cxn ang="0">
                  <a:pos x="7336" y="4553"/>
                </a:cxn>
                <a:cxn ang="0">
                  <a:pos x="6696" y="2873"/>
                </a:cxn>
                <a:cxn ang="0">
                  <a:pos x="6609" y="2500"/>
                </a:cxn>
                <a:cxn ang="0">
                  <a:pos x="7189" y="1742"/>
                </a:cxn>
                <a:cxn ang="0">
                  <a:pos x="6511" y="1157"/>
                </a:cxn>
                <a:cxn ang="0">
                  <a:pos x="5035" y="394"/>
                </a:cxn>
                <a:cxn ang="0">
                  <a:pos x="3918" y="29"/>
                </a:cxn>
                <a:cxn ang="0">
                  <a:pos x="3245" y="50"/>
                </a:cxn>
                <a:cxn ang="0">
                  <a:pos x="4453" y="183"/>
                </a:cxn>
                <a:cxn ang="0">
                  <a:pos x="5913" y="841"/>
                </a:cxn>
                <a:cxn ang="0">
                  <a:pos x="6899" y="1462"/>
                </a:cxn>
                <a:cxn ang="0">
                  <a:pos x="6924" y="2059"/>
                </a:cxn>
                <a:cxn ang="0">
                  <a:pos x="6459" y="2636"/>
                </a:cxn>
                <a:cxn ang="0">
                  <a:pos x="6833" y="3255"/>
                </a:cxn>
                <a:cxn ang="0">
                  <a:pos x="7307" y="4530"/>
                </a:cxn>
                <a:cxn ang="0">
                  <a:pos x="6748" y="4975"/>
                </a:cxn>
                <a:cxn ang="0">
                  <a:pos x="6426" y="5591"/>
                </a:cxn>
                <a:cxn ang="0">
                  <a:pos x="6495" y="6039"/>
                </a:cxn>
                <a:cxn ang="0">
                  <a:pos x="6588" y="6786"/>
                </a:cxn>
                <a:cxn ang="0">
                  <a:pos x="6043" y="7536"/>
                </a:cxn>
                <a:cxn ang="0">
                  <a:pos x="5392" y="7905"/>
                </a:cxn>
                <a:cxn ang="0">
                  <a:pos x="4804" y="7852"/>
                </a:cxn>
                <a:cxn ang="0">
                  <a:pos x="4673" y="7619"/>
                </a:cxn>
                <a:cxn ang="0">
                  <a:pos x="4616" y="7269"/>
                </a:cxn>
                <a:cxn ang="0">
                  <a:pos x="4167" y="7154"/>
                </a:cxn>
                <a:cxn ang="0">
                  <a:pos x="3194" y="7665"/>
                </a:cxn>
                <a:cxn ang="0">
                  <a:pos x="2945" y="7660"/>
                </a:cxn>
                <a:cxn ang="0">
                  <a:pos x="1451" y="6673"/>
                </a:cxn>
                <a:cxn ang="0">
                  <a:pos x="751" y="5686"/>
                </a:cxn>
                <a:cxn ang="0">
                  <a:pos x="778" y="5167"/>
                </a:cxn>
                <a:cxn ang="0">
                  <a:pos x="1018" y="4636"/>
                </a:cxn>
                <a:cxn ang="0">
                  <a:pos x="680" y="4245"/>
                </a:cxn>
                <a:cxn ang="0">
                  <a:pos x="175" y="4094"/>
                </a:cxn>
                <a:cxn ang="0">
                  <a:pos x="259" y="3695"/>
                </a:cxn>
                <a:cxn ang="0">
                  <a:pos x="621" y="2375"/>
                </a:cxn>
                <a:cxn ang="0">
                  <a:pos x="936" y="1428"/>
                </a:cxn>
                <a:cxn ang="0">
                  <a:pos x="1674" y="518"/>
                </a:cxn>
              </a:cxnLst>
              <a:rect l="0" t="0" r="r" b="b"/>
              <a:pathLst>
                <a:path w="7351" h="7958">
                  <a:moveTo>
                    <a:pt x="3064" y="45"/>
                  </a:moveTo>
                  <a:lnTo>
                    <a:pt x="2845" y="118"/>
                  </a:lnTo>
                  <a:lnTo>
                    <a:pt x="2725" y="164"/>
                  </a:lnTo>
                  <a:lnTo>
                    <a:pt x="2629" y="191"/>
                  </a:lnTo>
                  <a:lnTo>
                    <a:pt x="2453" y="209"/>
                  </a:lnTo>
                  <a:lnTo>
                    <a:pt x="2260" y="231"/>
                  </a:lnTo>
                  <a:lnTo>
                    <a:pt x="2200" y="245"/>
                  </a:lnTo>
                  <a:lnTo>
                    <a:pt x="2141" y="261"/>
                  </a:lnTo>
                  <a:lnTo>
                    <a:pt x="2084" y="278"/>
                  </a:lnTo>
                  <a:lnTo>
                    <a:pt x="2027" y="298"/>
                  </a:lnTo>
                  <a:lnTo>
                    <a:pt x="1971" y="319"/>
                  </a:lnTo>
                  <a:lnTo>
                    <a:pt x="1916" y="343"/>
                  </a:lnTo>
                  <a:lnTo>
                    <a:pt x="1862" y="367"/>
                  </a:lnTo>
                  <a:lnTo>
                    <a:pt x="1809" y="395"/>
                  </a:lnTo>
                  <a:lnTo>
                    <a:pt x="1757" y="424"/>
                  </a:lnTo>
                  <a:lnTo>
                    <a:pt x="1706" y="455"/>
                  </a:lnTo>
                  <a:lnTo>
                    <a:pt x="1655" y="488"/>
                  </a:lnTo>
                  <a:lnTo>
                    <a:pt x="1606" y="523"/>
                  </a:lnTo>
                  <a:lnTo>
                    <a:pt x="1557" y="559"/>
                  </a:lnTo>
                  <a:lnTo>
                    <a:pt x="1511" y="597"/>
                  </a:lnTo>
                  <a:lnTo>
                    <a:pt x="1464" y="639"/>
                  </a:lnTo>
                  <a:lnTo>
                    <a:pt x="1418" y="680"/>
                  </a:lnTo>
                  <a:lnTo>
                    <a:pt x="1373" y="725"/>
                  </a:lnTo>
                  <a:lnTo>
                    <a:pt x="1330" y="772"/>
                  </a:lnTo>
                  <a:lnTo>
                    <a:pt x="1286" y="820"/>
                  </a:lnTo>
                  <a:lnTo>
                    <a:pt x="1245" y="870"/>
                  </a:lnTo>
                  <a:lnTo>
                    <a:pt x="1203" y="923"/>
                  </a:lnTo>
                  <a:lnTo>
                    <a:pt x="1163" y="976"/>
                  </a:lnTo>
                  <a:lnTo>
                    <a:pt x="1124" y="1032"/>
                  </a:lnTo>
                  <a:lnTo>
                    <a:pt x="1085" y="1091"/>
                  </a:lnTo>
                  <a:lnTo>
                    <a:pt x="1047" y="1150"/>
                  </a:lnTo>
                  <a:lnTo>
                    <a:pt x="1011" y="1213"/>
                  </a:lnTo>
                  <a:lnTo>
                    <a:pt x="975" y="1277"/>
                  </a:lnTo>
                  <a:lnTo>
                    <a:pt x="940" y="1343"/>
                  </a:lnTo>
                  <a:lnTo>
                    <a:pt x="906" y="1411"/>
                  </a:lnTo>
                  <a:lnTo>
                    <a:pt x="872" y="1481"/>
                  </a:lnTo>
                  <a:lnTo>
                    <a:pt x="839" y="1554"/>
                  </a:lnTo>
                  <a:lnTo>
                    <a:pt x="808" y="1627"/>
                  </a:lnTo>
                  <a:lnTo>
                    <a:pt x="788" y="1676"/>
                  </a:lnTo>
                  <a:lnTo>
                    <a:pt x="770" y="1724"/>
                  </a:lnTo>
                  <a:lnTo>
                    <a:pt x="751" y="1773"/>
                  </a:lnTo>
                  <a:lnTo>
                    <a:pt x="734" y="1822"/>
                  </a:lnTo>
                  <a:lnTo>
                    <a:pt x="719" y="1871"/>
                  </a:lnTo>
                  <a:lnTo>
                    <a:pt x="704" y="1920"/>
                  </a:lnTo>
                  <a:lnTo>
                    <a:pt x="689" y="1970"/>
                  </a:lnTo>
                  <a:lnTo>
                    <a:pt x="674" y="2019"/>
                  </a:lnTo>
                  <a:lnTo>
                    <a:pt x="660" y="2069"/>
                  </a:lnTo>
                  <a:lnTo>
                    <a:pt x="647" y="2119"/>
                  </a:lnTo>
                  <a:lnTo>
                    <a:pt x="635" y="2169"/>
                  </a:lnTo>
                  <a:lnTo>
                    <a:pt x="622" y="2218"/>
                  </a:lnTo>
                  <a:lnTo>
                    <a:pt x="610" y="2268"/>
                  </a:lnTo>
                  <a:lnTo>
                    <a:pt x="597" y="2318"/>
                  </a:lnTo>
                  <a:lnTo>
                    <a:pt x="586" y="2367"/>
                  </a:lnTo>
                  <a:lnTo>
                    <a:pt x="574" y="2416"/>
                  </a:lnTo>
                  <a:lnTo>
                    <a:pt x="550" y="2521"/>
                  </a:lnTo>
                  <a:lnTo>
                    <a:pt x="479" y="2827"/>
                  </a:lnTo>
                  <a:lnTo>
                    <a:pt x="461" y="2910"/>
                  </a:lnTo>
                  <a:lnTo>
                    <a:pt x="443" y="2993"/>
                  </a:lnTo>
                  <a:lnTo>
                    <a:pt x="424" y="3076"/>
                  </a:lnTo>
                  <a:lnTo>
                    <a:pt x="404" y="3159"/>
                  </a:lnTo>
                  <a:lnTo>
                    <a:pt x="383" y="3243"/>
                  </a:lnTo>
                  <a:lnTo>
                    <a:pt x="360" y="3326"/>
                  </a:lnTo>
                  <a:lnTo>
                    <a:pt x="337" y="3408"/>
                  </a:lnTo>
                  <a:lnTo>
                    <a:pt x="312" y="3490"/>
                  </a:lnTo>
                  <a:lnTo>
                    <a:pt x="300" y="3528"/>
                  </a:lnTo>
                  <a:lnTo>
                    <a:pt x="284" y="3566"/>
                  </a:lnTo>
                  <a:lnTo>
                    <a:pt x="267" y="3603"/>
                  </a:lnTo>
                  <a:lnTo>
                    <a:pt x="248" y="3641"/>
                  </a:lnTo>
                  <a:lnTo>
                    <a:pt x="227" y="3679"/>
                  </a:lnTo>
                  <a:lnTo>
                    <a:pt x="207" y="3715"/>
                  </a:lnTo>
                  <a:lnTo>
                    <a:pt x="186" y="3752"/>
                  </a:lnTo>
                  <a:lnTo>
                    <a:pt x="165" y="3788"/>
                  </a:lnTo>
                  <a:lnTo>
                    <a:pt x="140" y="3830"/>
                  </a:lnTo>
                  <a:lnTo>
                    <a:pt x="117" y="3871"/>
                  </a:lnTo>
                  <a:lnTo>
                    <a:pt x="93" y="3913"/>
                  </a:lnTo>
                  <a:lnTo>
                    <a:pt x="72" y="3954"/>
                  </a:lnTo>
                  <a:lnTo>
                    <a:pt x="62" y="3976"/>
                  </a:lnTo>
                  <a:lnTo>
                    <a:pt x="52" y="3997"/>
                  </a:lnTo>
                  <a:lnTo>
                    <a:pt x="42" y="4017"/>
                  </a:lnTo>
                  <a:lnTo>
                    <a:pt x="34" y="4038"/>
                  </a:lnTo>
                  <a:lnTo>
                    <a:pt x="26" y="4060"/>
                  </a:lnTo>
                  <a:lnTo>
                    <a:pt x="19" y="4081"/>
                  </a:lnTo>
                  <a:lnTo>
                    <a:pt x="13" y="4102"/>
                  </a:lnTo>
                  <a:lnTo>
                    <a:pt x="7" y="4123"/>
                  </a:lnTo>
                  <a:lnTo>
                    <a:pt x="0" y="4154"/>
                  </a:lnTo>
                  <a:lnTo>
                    <a:pt x="31" y="4145"/>
                  </a:lnTo>
                  <a:lnTo>
                    <a:pt x="52" y="4138"/>
                  </a:lnTo>
                  <a:lnTo>
                    <a:pt x="74" y="4134"/>
                  </a:lnTo>
                  <a:lnTo>
                    <a:pt x="98" y="4130"/>
                  </a:lnTo>
                  <a:lnTo>
                    <a:pt x="122" y="4128"/>
                  </a:lnTo>
                  <a:lnTo>
                    <a:pt x="147" y="4127"/>
                  </a:lnTo>
                  <a:lnTo>
                    <a:pt x="172" y="4127"/>
                  </a:lnTo>
                  <a:lnTo>
                    <a:pt x="199" y="4127"/>
                  </a:lnTo>
                  <a:lnTo>
                    <a:pt x="226" y="4129"/>
                  </a:lnTo>
                  <a:lnTo>
                    <a:pt x="254" y="4132"/>
                  </a:lnTo>
                  <a:lnTo>
                    <a:pt x="282" y="4136"/>
                  </a:lnTo>
                  <a:lnTo>
                    <a:pt x="310" y="4142"/>
                  </a:lnTo>
                  <a:lnTo>
                    <a:pt x="338" y="4147"/>
                  </a:lnTo>
                  <a:lnTo>
                    <a:pt x="368" y="4154"/>
                  </a:lnTo>
                  <a:lnTo>
                    <a:pt x="396" y="4162"/>
                  </a:lnTo>
                  <a:lnTo>
                    <a:pt x="425" y="4171"/>
                  </a:lnTo>
                  <a:lnTo>
                    <a:pt x="455" y="4181"/>
                  </a:lnTo>
                  <a:lnTo>
                    <a:pt x="484" y="4192"/>
                  </a:lnTo>
                  <a:lnTo>
                    <a:pt x="512" y="4202"/>
                  </a:lnTo>
                  <a:lnTo>
                    <a:pt x="541" y="4215"/>
                  </a:lnTo>
                  <a:lnTo>
                    <a:pt x="570" y="4228"/>
                  </a:lnTo>
                  <a:lnTo>
                    <a:pt x="598" y="4242"/>
                  </a:lnTo>
                  <a:lnTo>
                    <a:pt x="626" y="4255"/>
                  </a:lnTo>
                  <a:lnTo>
                    <a:pt x="653" y="4271"/>
                  </a:lnTo>
                  <a:lnTo>
                    <a:pt x="680" y="4287"/>
                  </a:lnTo>
                  <a:lnTo>
                    <a:pt x="706" y="4303"/>
                  </a:lnTo>
                  <a:lnTo>
                    <a:pt x="731" y="4320"/>
                  </a:lnTo>
                  <a:lnTo>
                    <a:pt x="756" y="4338"/>
                  </a:lnTo>
                  <a:lnTo>
                    <a:pt x="780" y="4356"/>
                  </a:lnTo>
                  <a:lnTo>
                    <a:pt x="803" y="4376"/>
                  </a:lnTo>
                  <a:lnTo>
                    <a:pt x="825" y="4395"/>
                  </a:lnTo>
                  <a:lnTo>
                    <a:pt x="846" y="4415"/>
                  </a:lnTo>
                  <a:lnTo>
                    <a:pt x="866" y="4435"/>
                  </a:lnTo>
                  <a:lnTo>
                    <a:pt x="881" y="4452"/>
                  </a:lnTo>
                  <a:lnTo>
                    <a:pt x="895" y="4469"/>
                  </a:lnTo>
                  <a:lnTo>
                    <a:pt x="910" y="4487"/>
                  </a:lnTo>
                  <a:lnTo>
                    <a:pt x="924" y="4507"/>
                  </a:lnTo>
                  <a:lnTo>
                    <a:pt x="936" y="4528"/>
                  </a:lnTo>
                  <a:lnTo>
                    <a:pt x="948" y="4548"/>
                  </a:lnTo>
                  <a:lnTo>
                    <a:pt x="959" y="4570"/>
                  </a:lnTo>
                  <a:lnTo>
                    <a:pt x="968" y="4593"/>
                  </a:lnTo>
                  <a:lnTo>
                    <a:pt x="977" y="4616"/>
                  </a:lnTo>
                  <a:lnTo>
                    <a:pt x="982" y="4641"/>
                  </a:lnTo>
                  <a:lnTo>
                    <a:pt x="985" y="4653"/>
                  </a:lnTo>
                  <a:lnTo>
                    <a:pt x="986" y="4665"/>
                  </a:lnTo>
                  <a:lnTo>
                    <a:pt x="987" y="4678"/>
                  </a:lnTo>
                  <a:lnTo>
                    <a:pt x="989" y="4691"/>
                  </a:lnTo>
                  <a:lnTo>
                    <a:pt x="989" y="4703"/>
                  </a:lnTo>
                  <a:lnTo>
                    <a:pt x="987" y="4716"/>
                  </a:lnTo>
                  <a:lnTo>
                    <a:pt x="986" y="4730"/>
                  </a:lnTo>
                  <a:lnTo>
                    <a:pt x="984" y="4743"/>
                  </a:lnTo>
                  <a:lnTo>
                    <a:pt x="982" y="4757"/>
                  </a:lnTo>
                  <a:lnTo>
                    <a:pt x="979" y="4769"/>
                  </a:lnTo>
                  <a:lnTo>
                    <a:pt x="975" y="4783"/>
                  </a:lnTo>
                  <a:lnTo>
                    <a:pt x="969" y="4797"/>
                  </a:lnTo>
                  <a:lnTo>
                    <a:pt x="956" y="4830"/>
                  </a:lnTo>
                  <a:lnTo>
                    <a:pt x="940" y="4862"/>
                  </a:lnTo>
                  <a:lnTo>
                    <a:pt x="923" y="4892"/>
                  </a:lnTo>
                  <a:lnTo>
                    <a:pt x="905" y="4922"/>
                  </a:lnTo>
                  <a:lnTo>
                    <a:pt x="886" y="4949"/>
                  </a:lnTo>
                  <a:lnTo>
                    <a:pt x="867" y="4977"/>
                  </a:lnTo>
                  <a:lnTo>
                    <a:pt x="848" y="5005"/>
                  </a:lnTo>
                  <a:lnTo>
                    <a:pt x="828" y="5031"/>
                  </a:lnTo>
                  <a:lnTo>
                    <a:pt x="794" y="5079"/>
                  </a:lnTo>
                  <a:lnTo>
                    <a:pt x="761" y="5127"/>
                  </a:lnTo>
                  <a:lnTo>
                    <a:pt x="746" y="5152"/>
                  </a:lnTo>
                  <a:lnTo>
                    <a:pt x="731" y="5177"/>
                  </a:lnTo>
                  <a:lnTo>
                    <a:pt x="717" y="5202"/>
                  </a:lnTo>
                  <a:lnTo>
                    <a:pt x="706" y="5229"/>
                  </a:lnTo>
                  <a:lnTo>
                    <a:pt x="695" y="5256"/>
                  </a:lnTo>
                  <a:lnTo>
                    <a:pt x="686" y="5283"/>
                  </a:lnTo>
                  <a:lnTo>
                    <a:pt x="682" y="5298"/>
                  </a:lnTo>
                  <a:lnTo>
                    <a:pt x="678" y="5313"/>
                  </a:lnTo>
                  <a:lnTo>
                    <a:pt x="676" y="5328"/>
                  </a:lnTo>
                  <a:lnTo>
                    <a:pt x="673" y="5343"/>
                  </a:lnTo>
                  <a:lnTo>
                    <a:pt x="671" y="5359"/>
                  </a:lnTo>
                  <a:lnTo>
                    <a:pt x="670" y="5375"/>
                  </a:lnTo>
                  <a:lnTo>
                    <a:pt x="669" y="5391"/>
                  </a:lnTo>
                  <a:lnTo>
                    <a:pt x="669" y="5408"/>
                  </a:lnTo>
                  <a:lnTo>
                    <a:pt x="669" y="5425"/>
                  </a:lnTo>
                  <a:lnTo>
                    <a:pt x="670" y="5443"/>
                  </a:lnTo>
                  <a:lnTo>
                    <a:pt x="671" y="5460"/>
                  </a:lnTo>
                  <a:lnTo>
                    <a:pt x="673" y="5479"/>
                  </a:lnTo>
                  <a:lnTo>
                    <a:pt x="685" y="5552"/>
                  </a:lnTo>
                  <a:lnTo>
                    <a:pt x="699" y="5625"/>
                  </a:lnTo>
                  <a:lnTo>
                    <a:pt x="716" y="5695"/>
                  </a:lnTo>
                  <a:lnTo>
                    <a:pt x="738" y="5763"/>
                  </a:lnTo>
                  <a:lnTo>
                    <a:pt x="761" y="5830"/>
                  </a:lnTo>
                  <a:lnTo>
                    <a:pt x="788" y="5895"/>
                  </a:lnTo>
                  <a:lnTo>
                    <a:pt x="816" y="5959"/>
                  </a:lnTo>
                  <a:lnTo>
                    <a:pt x="848" y="6021"/>
                  </a:lnTo>
                  <a:lnTo>
                    <a:pt x="881" y="6081"/>
                  </a:lnTo>
                  <a:lnTo>
                    <a:pt x="917" y="6141"/>
                  </a:lnTo>
                  <a:lnTo>
                    <a:pt x="956" y="6198"/>
                  </a:lnTo>
                  <a:lnTo>
                    <a:pt x="996" y="6255"/>
                  </a:lnTo>
                  <a:lnTo>
                    <a:pt x="1037" y="6309"/>
                  </a:lnTo>
                  <a:lnTo>
                    <a:pt x="1081" y="6362"/>
                  </a:lnTo>
                  <a:lnTo>
                    <a:pt x="1127" y="6414"/>
                  </a:lnTo>
                  <a:lnTo>
                    <a:pt x="1174" y="6464"/>
                  </a:lnTo>
                  <a:lnTo>
                    <a:pt x="1221" y="6514"/>
                  </a:lnTo>
                  <a:lnTo>
                    <a:pt x="1271" y="6562"/>
                  </a:lnTo>
                  <a:lnTo>
                    <a:pt x="1321" y="6608"/>
                  </a:lnTo>
                  <a:lnTo>
                    <a:pt x="1373" y="6654"/>
                  </a:lnTo>
                  <a:lnTo>
                    <a:pt x="1425" y="6698"/>
                  </a:lnTo>
                  <a:lnTo>
                    <a:pt x="1479" y="6741"/>
                  </a:lnTo>
                  <a:lnTo>
                    <a:pt x="1533" y="6783"/>
                  </a:lnTo>
                  <a:lnTo>
                    <a:pt x="1587" y="6823"/>
                  </a:lnTo>
                  <a:lnTo>
                    <a:pt x="1642" y="6863"/>
                  </a:lnTo>
                  <a:lnTo>
                    <a:pt x="1698" y="6902"/>
                  </a:lnTo>
                  <a:lnTo>
                    <a:pt x="1753" y="6939"/>
                  </a:lnTo>
                  <a:lnTo>
                    <a:pt x="1808" y="6975"/>
                  </a:lnTo>
                  <a:lnTo>
                    <a:pt x="1862" y="7010"/>
                  </a:lnTo>
                  <a:lnTo>
                    <a:pt x="1918" y="7045"/>
                  </a:lnTo>
                  <a:lnTo>
                    <a:pt x="1973" y="7078"/>
                  </a:lnTo>
                  <a:lnTo>
                    <a:pt x="2027" y="7111"/>
                  </a:lnTo>
                  <a:lnTo>
                    <a:pt x="2613" y="7480"/>
                  </a:lnTo>
                  <a:lnTo>
                    <a:pt x="2663" y="7511"/>
                  </a:lnTo>
                  <a:lnTo>
                    <a:pt x="2777" y="7591"/>
                  </a:lnTo>
                  <a:lnTo>
                    <a:pt x="2802" y="7610"/>
                  </a:lnTo>
                  <a:lnTo>
                    <a:pt x="2828" y="7628"/>
                  </a:lnTo>
                  <a:lnTo>
                    <a:pt x="2853" y="7647"/>
                  </a:lnTo>
                  <a:lnTo>
                    <a:pt x="2879" y="7664"/>
                  </a:lnTo>
                  <a:lnTo>
                    <a:pt x="2904" y="7678"/>
                  </a:lnTo>
                  <a:lnTo>
                    <a:pt x="2930" y="7692"/>
                  </a:lnTo>
                  <a:lnTo>
                    <a:pt x="2955" y="7705"/>
                  </a:lnTo>
                  <a:lnTo>
                    <a:pt x="2982" y="7716"/>
                  </a:lnTo>
                  <a:lnTo>
                    <a:pt x="2995" y="7720"/>
                  </a:lnTo>
                  <a:lnTo>
                    <a:pt x="3008" y="7724"/>
                  </a:lnTo>
                  <a:lnTo>
                    <a:pt x="3022" y="7727"/>
                  </a:lnTo>
                  <a:lnTo>
                    <a:pt x="3036" y="7730"/>
                  </a:lnTo>
                  <a:lnTo>
                    <a:pt x="3049" y="7732"/>
                  </a:lnTo>
                  <a:lnTo>
                    <a:pt x="3064" y="7733"/>
                  </a:lnTo>
                  <a:lnTo>
                    <a:pt x="3078" y="7733"/>
                  </a:lnTo>
                  <a:lnTo>
                    <a:pt x="3091" y="7732"/>
                  </a:lnTo>
                  <a:lnTo>
                    <a:pt x="3106" y="7731"/>
                  </a:lnTo>
                  <a:lnTo>
                    <a:pt x="3120" y="7729"/>
                  </a:lnTo>
                  <a:lnTo>
                    <a:pt x="3135" y="7725"/>
                  </a:lnTo>
                  <a:lnTo>
                    <a:pt x="3150" y="7721"/>
                  </a:lnTo>
                  <a:lnTo>
                    <a:pt x="3165" y="7717"/>
                  </a:lnTo>
                  <a:lnTo>
                    <a:pt x="3181" y="7710"/>
                  </a:lnTo>
                  <a:lnTo>
                    <a:pt x="3196" y="7704"/>
                  </a:lnTo>
                  <a:lnTo>
                    <a:pt x="3211" y="7696"/>
                  </a:lnTo>
                  <a:lnTo>
                    <a:pt x="3458" y="7542"/>
                  </a:lnTo>
                  <a:lnTo>
                    <a:pt x="3521" y="7502"/>
                  </a:lnTo>
                  <a:lnTo>
                    <a:pt x="3586" y="7459"/>
                  </a:lnTo>
                  <a:lnTo>
                    <a:pt x="3652" y="7418"/>
                  </a:lnTo>
                  <a:lnTo>
                    <a:pt x="3720" y="7377"/>
                  </a:lnTo>
                  <a:lnTo>
                    <a:pt x="3753" y="7358"/>
                  </a:lnTo>
                  <a:lnTo>
                    <a:pt x="3788" y="7339"/>
                  </a:lnTo>
                  <a:lnTo>
                    <a:pt x="3822" y="7321"/>
                  </a:lnTo>
                  <a:lnTo>
                    <a:pt x="3856" y="7303"/>
                  </a:lnTo>
                  <a:lnTo>
                    <a:pt x="3891" y="7286"/>
                  </a:lnTo>
                  <a:lnTo>
                    <a:pt x="3925" y="7270"/>
                  </a:lnTo>
                  <a:lnTo>
                    <a:pt x="3960" y="7255"/>
                  </a:lnTo>
                  <a:lnTo>
                    <a:pt x="3994" y="7241"/>
                  </a:lnTo>
                  <a:lnTo>
                    <a:pt x="4029" y="7228"/>
                  </a:lnTo>
                  <a:lnTo>
                    <a:pt x="4063" y="7217"/>
                  </a:lnTo>
                  <a:lnTo>
                    <a:pt x="4097" y="7206"/>
                  </a:lnTo>
                  <a:lnTo>
                    <a:pt x="4132" y="7198"/>
                  </a:lnTo>
                  <a:lnTo>
                    <a:pt x="4166" y="7190"/>
                  </a:lnTo>
                  <a:lnTo>
                    <a:pt x="4200" y="7185"/>
                  </a:lnTo>
                  <a:lnTo>
                    <a:pt x="4233" y="7181"/>
                  </a:lnTo>
                  <a:lnTo>
                    <a:pt x="4267" y="7178"/>
                  </a:lnTo>
                  <a:lnTo>
                    <a:pt x="4300" y="7178"/>
                  </a:lnTo>
                  <a:lnTo>
                    <a:pt x="4333" y="7181"/>
                  </a:lnTo>
                  <a:lnTo>
                    <a:pt x="4365" y="7185"/>
                  </a:lnTo>
                  <a:lnTo>
                    <a:pt x="4397" y="7191"/>
                  </a:lnTo>
                  <a:lnTo>
                    <a:pt x="4429" y="7200"/>
                  </a:lnTo>
                  <a:lnTo>
                    <a:pt x="4460" y="7210"/>
                  </a:lnTo>
                  <a:lnTo>
                    <a:pt x="4490" y="7224"/>
                  </a:lnTo>
                  <a:lnTo>
                    <a:pt x="4520" y="7240"/>
                  </a:lnTo>
                  <a:lnTo>
                    <a:pt x="4543" y="7254"/>
                  </a:lnTo>
                  <a:lnTo>
                    <a:pt x="4564" y="7269"/>
                  </a:lnTo>
                  <a:lnTo>
                    <a:pt x="4581" y="7284"/>
                  </a:lnTo>
                  <a:lnTo>
                    <a:pt x="4596" y="7299"/>
                  </a:lnTo>
                  <a:lnTo>
                    <a:pt x="4607" y="7314"/>
                  </a:lnTo>
                  <a:lnTo>
                    <a:pt x="4618" y="7329"/>
                  </a:lnTo>
                  <a:lnTo>
                    <a:pt x="4625" y="7345"/>
                  </a:lnTo>
                  <a:lnTo>
                    <a:pt x="4632" y="7361"/>
                  </a:lnTo>
                  <a:lnTo>
                    <a:pt x="4636" y="7378"/>
                  </a:lnTo>
                  <a:lnTo>
                    <a:pt x="4639" y="7394"/>
                  </a:lnTo>
                  <a:lnTo>
                    <a:pt x="4641" y="7412"/>
                  </a:lnTo>
                  <a:lnTo>
                    <a:pt x="4642" y="7430"/>
                  </a:lnTo>
                  <a:lnTo>
                    <a:pt x="4641" y="7467"/>
                  </a:lnTo>
                  <a:lnTo>
                    <a:pt x="4639" y="7505"/>
                  </a:lnTo>
                  <a:lnTo>
                    <a:pt x="4638" y="7527"/>
                  </a:lnTo>
                  <a:lnTo>
                    <a:pt x="4637" y="7550"/>
                  </a:lnTo>
                  <a:lnTo>
                    <a:pt x="4636" y="7574"/>
                  </a:lnTo>
                  <a:lnTo>
                    <a:pt x="4636" y="7598"/>
                  </a:lnTo>
                  <a:lnTo>
                    <a:pt x="4637" y="7622"/>
                  </a:lnTo>
                  <a:lnTo>
                    <a:pt x="4640" y="7648"/>
                  </a:lnTo>
                  <a:lnTo>
                    <a:pt x="4644" y="7673"/>
                  </a:lnTo>
                  <a:lnTo>
                    <a:pt x="4651" y="7700"/>
                  </a:lnTo>
                  <a:lnTo>
                    <a:pt x="4656" y="7718"/>
                  </a:lnTo>
                  <a:lnTo>
                    <a:pt x="4661" y="7735"/>
                  </a:lnTo>
                  <a:lnTo>
                    <a:pt x="4669" y="7752"/>
                  </a:lnTo>
                  <a:lnTo>
                    <a:pt x="4675" y="7767"/>
                  </a:lnTo>
                  <a:lnTo>
                    <a:pt x="4683" y="7782"/>
                  </a:lnTo>
                  <a:lnTo>
                    <a:pt x="4691" y="7794"/>
                  </a:lnTo>
                  <a:lnTo>
                    <a:pt x="4700" y="7807"/>
                  </a:lnTo>
                  <a:lnTo>
                    <a:pt x="4709" y="7819"/>
                  </a:lnTo>
                  <a:lnTo>
                    <a:pt x="4719" y="7831"/>
                  </a:lnTo>
                  <a:lnTo>
                    <a:pt x="4728" y="7841"/>
                  </a:lnTo>
                  <a:lnTo>
                    <a:pt x="4739" y="7851"/>
                  </a:lnTo>
                  <a:lnTo>
                    <a:pt x="4751" y="7859"/>
                  </a:lnTo>
                  <a:lnTo>
                    <a:pt x="4761" y="7868"/>
                  </a:lnTo>
                  <a:lnTo>
                    <a:pt x="4774" y="7875"/>
                  </a:lnTo>
                  <a:lnTo>
                    <a:pt x="4786" y="7883"/>
                  </a:lnTo>
                  <a:lnTo>
                    <a:pt x="4799" y="7889"/>
                  </a:lnTo>
                  <a:lnTo>
                    <a:pt x="4811" y="7896"/>
                  </a:lnTo>
                  <a:lnTo>
                    <a:pt x="4825" y="7901"/>
                  </a:lnTo>
                  <a:lnTo>
                    <a:pt x="4838" y="7906"/>
                  </a:lnTo>
                  <a:lnTo>
                    <a:pt x="4853" y="7910"/>
                  </a:lnTo>
                  <a:lnTo>
                    <a:pt x="4882" y="7919"/>
                  </a:lnTo>
                  <a:lnTo>
                    <a:pt x="4911" y="7925"/>
                  </a:lnTo>
                  <a:lnTo>
                    <a:pt x="4942" y="7932"/>
                  </a:lnTo>
                  <a:lnTo>
                    <a:pt x="4974" y="7937"/>
                  </a:lnTo>
                  <a:lnTo>
                    <a:pt x="5007" y="7941"/>
                  </a:lnTo>
                  <a:lnTo>
                    <a:pt x="5040" y="7946"/>
                  </a:lnTo>
                  <a:lnTo>
                    <a:pt x="5062" y="7949"/>
                  </a:lnTo>
                  <a:lnTo>
                    <a:pt x="5105" y="7954"/>
                  </a:lnTo>
                  <a:lnTo>
                    <a:pt x="5147" y="7957"/>
                  </a:lnTo>
                  <a:lnTo>
                    <a:pt x="5189" y="7958"/>
                  </a:lnTo>
                  <a:lnTo>
                    <a:pt x="5231" y="7958"/>
                  </a:lnTo>
                  <a:lnTo>
                    <a:pt x="5274" y="7956"/>
                  </a:lnTo>
                  <a:lnTo>
                    <a:pt x="5316" y="7953"/>
                  </a:lnTo>
                  <a:lnTo>
                    <a:pt x="5358" y="7947"/>
                  </a:lnTo>
                  <a:lnTo>
                    <a:pt x="5400" y="7940"/>
                  </a:lnTo>
                  <a:lnTo>
                    <a:pt x="5442" y="7932"/>
                  </a:lnTo>
                  <a:lnTo>
                    <a:pt x="5483" y="7921"/>
                  </a:lnTo>
                  <a:lnTo>
                    <a:pt x="5524" y="7909"/>
                  </a:lnTo>
                  <a:lnTo>
                    <a:pt x="5565" y="7896"/>
                  </a:lnTo>
                  <a:lnTo>
                    <a:pt x="5606" y="7881"/>
                  </a:lnTo>
                  <a:lnTo>
                    <a:pt x="5645" y="7864"/>
                  </a:lnTo>
                  <a:lnTo>
                    <a:pt x="5684" y="7847"/>
                  </a:lnTo>
                  <a:lnTo>
                    <a:pt x="5724" y="7826"/>
                  </a:lnTo>
                  <a:lnTo>
                    <a:pt x="5762" y="7805"/>
                  </a:lnTo>
                  <a:lnTo>
                    <a:pt x="5800" y="7783"/>
                  </a:lnTo>
                  <a:lnTo>
                    <a:pt x="5837" y="7759"/>
                  </a:lnTo>
                  <a:lnTo>
                    <a:pt x="5873" y="7734"/>
                  </a:lnTo>
                  <a:lnTo>
                    <a:pt x="5910" y="7707"/>
                  </a:lnTo>
                  <a:lnTo>
                    <a:pt x="5945" y="7680"/>
                  </a:lnTo>
                  <a:lnTo>
                    <a:pt x="5980" y="7650"/>
                  </a:lnTo>
                  <a:lnTo>
                    <a:pt x="6013" y="7619"/>
                  </a:lnTo>
                  <a:lnTo>
                    <a:pt x="6046" y="7587"/>
                  </a:lnTo>
                  <a:lnTo>
                    <a:pt x="6078" y="7554"/>
                  </a:lnTo>
                  <a:lnTo>
                    <a:pt x="6108" y="7519"/>
                  </a:lnTo>
                  <a:lnTo>
                    <a:pt x="6138" y="7483"/>
                  </a:lnTo>
                  <a:lnTo>
                    <a:pt x="6168" y="7447"/>
                  </a:lnTo>
                  <a:lnTo>
                    <a:pt x="6196" y="7408"/>
                  </a:lnTo>
                  <a:lnTo>
                    <a:pt x="6222" y="7369"/>
                  </a:lnTo>
                  <a:lnTo>
                    <a:pt x="6248" y="7327"/>
                  </a:lnTo>
                  <a:lnTo>
                    <a:pt x="6255" y="7316"/>
                  </a:lnTo>
                  <a:lnTo>
                    <a:pt x="6085" y="7138"/>
                  </a:lnTo>
                  <a:lnTo>
                    <a:pt x="6082" y="7135"/>
                  </a:lnTo>
                  <a:lnTo>
                    <a:pt x="6073" y="7126"/>
                  </a:lnTo>
                  <a:lnTo>
                    <a:pt x="6063" y="7116"/>
                  </a:lnTo>
                  <a:lnTo>
                    <a:pt x="6050" y="7104"/>
                  </a:lnTo>
                  <a:lnTo>
                    <a:pt x="6071" y="7093"/>
                  </a:lnTo>
                  <a:lnTo>
                    <a:pt x="6104" y="7076"/>
                  </a:lnTo>
                  <a:lnTo>
                    <a:pt x="6143" y="7056"/>
                  </a:lnTo>
                  <a:lnTo>
                    <a:pt x="6186" y="7034"/>
                  </a:lnTo>
                  <a:lnTo>
                    <a:pt x="6226" y="7012"/>
                  </a:lnTo>
                  <a:lnTo>
                    <a:pt x="6260" y="6994"/>
                  </a:lnTo>
                  <a:lnTo>
                    <a:pt x="6284" y="6983"/>
                  </a:lnTo>
                  <a:lnTo>
                    <a:pt x="6293" y="6978"/>
                  </a:lnTo>
                  <a:lnTo>
                    <a:pt x="6365" y="6938"/>
                  </a:lnTo>
                  <a:lnTo>
                    <a:pt x="6437" y="6900"/>
                  </a:lnTo>
                  <a:lnTo>
                    <a:pt x="6473" y="6880"/>
                  </a:lnTo>
                  <a:lnTo>
                    <a:pt x="6509" y="6862"/>
                  </a:lnTo>
                  <a:lnTo>
                    <a:pt x="6544" y="6844"/>
                  </a:lnTo>
                  <a:lnTo>
                    <a:pt x="6580" y="6827"/>
                  </a:lnTo>
                  <a:lnTo>
                    <a:pt x="6614" y="6812"/>
                  </a:lnTo>
                  <a:lnTo>
                    <a:pt x="6649" y="6797"/>
                  </a:lnTo>
                  <a:lnTo>
                    <a:pt x="6683" y="6784"/>
                  </a:lnTo>
                  <a:lnTo>
                    <a:pt x="6717" y="6772"/>
                  </a:lnTo>
                  <a:lnTo>
                    <a:pt x="6750" y="6761"/>
                  </a:lnTo>
                  <a:lnTo>
                    <a:pt x="6782" y="6752"/>
                  </a:lnTo>
                  <a:lnTo>
                    <a:pt x="6814" y="6744"/>
                  </a:lnTo>
                  <a:lnTo>
                    <a:pt x="6844" y="6739"/>
                  </a:lnTo>
                  <a:lnTo>
                    <a:pt x="6873" y="6735"/>
                  </a:lnTo>
                  <a:lnTo>
                    <a:pt x="6856" y="6710"/>
                  </a:lnTo>
                  <a:lnTo>
                    <a:pt x="6847" y="6694"/>
                  </a:lnTo>
                  <a:lnTo>
                    <a:pt x="6831" y="6663"/>
                  </a:lnTo>
                  <a:lnTo>
                    <a:pt x="6810" y="6620"/>
                  </a:lnTo>
                  <a:lnTo>
                    <a:pt x="6784" y="6565"/>
                  </a:lnTo>
                  <a:lnTo>
                    <a:pt x="6756" y="6506"/>
                  </a:lnTo>
                  <a:lnTo>
                    <a:pt x="6726" y="6441"/>
                  </a:lnTo>
                  <a:lnTo>
                    <a:pt x="6695" y="6376"/>
                  </a:lnTo>
                  <a:lnTo>
                    <a:pt x="6666" y="6314"/>
                  </a:lnTo>
                  <a:lnTo>
                    <a:pt x="6552" y="6072"/>
                  </a:lnTo>
                  <a:lnTo>
                    <a:pt x="6540" y="6048"/>
                  </a:lnTo>
                  <a:lnTo>
                    <a:pt x="6528" y="6024"/>
                  </a:lnTo>
                  <a:lnTo>
                    <a:pt x="6518" y="6000"/>
                  </a:lnTo>
                  <a:lnTo>
                    <a:pt x="6509" y="5977"/>
                  </a:lnTo>
                  <a:lnTo>
                    <a:pt x="6500" y="5954"/>
                  </a:lnTo>
                  <a:lnTo>
                    <a:pt x="6492" y="5930"/>
                  </a:lnTo>
                  <a:lnTo>
                    <a:pt x="6485" y="5907"/>
                  </a:lnTo>
                  <a:lnTo>
                    <a:pt x="6478" y="5884"/>
                  </a:lnTo>
                  <a:lnTo>
                    <a:pt x="6472" y="5861"/>
                  </a:lnTo>
                  <a:lnTo>
                    <a:pt x="6468" y="5838"/>
                  </a:lnTo>
                  <a:lnTo>
                    <a:pt x="6463" y="5815"/>
                  </a:lnTo>
                  <a:lnTo>
                    <a:pt x="6460" y="5793"/>
                  </a:lnTo>
                  <a:lnTo>
                    <a:pt x="6457" y="5770"/>
                  </a:lnTo>
                  <a:lnTo>
                    <a:pt x="6455" y="5747"/>
                  </a:lnTo>
                  <a:lnTo>
                    <a:pt x="6454" y="5725"/>
                  </a:lnTo>
                  <a:lnTo>
                    <a:pt x="6454" y="5701"/>
                  </a:lnTo>
                  <a:lnTo>
                    <a:pt x="6454" y="5675"/>
                  </a:lnTo>
                  <a:lnTo>
                    <a:pt x="6456" y="5649"/>
                  </a:lnTo>
                  <a:lnTo>
                    <a:pt x="6458" y="5623"/>
                  </a:lnTo>
                  <a:lnTo>
                    <a:pt x="6462" y="5596"/>
                  </a:lnTo>
                  <a:lnTo>
                    <a:pt x="6467" y="5570"/>
                  </a:lnTo>
                  <a:lnTo>
                    <a:pt x="6472" y="5543"/>
                  </a:lnTo>
                  <a:lnTo>
                    <a:pt x="6479" y="5516"/>
                  </a:lnTo>
                  <a:lnTo>
                    <a:pt x="6487" y="5489"/>
                  </a:lnTo>
                  <a:lnTo>
                    <a:pt x="6500" y="5450"/>
                  </a:lnTo>
                  <a:lnTo>
                    <a:pt x="6513" y="5413"/>
                  </a:lnTo>
                  <a:lnTo>
                    <a:pt x="6529" y="5375"/>
                  </a:lnTo>
                  <a:lnTo>
                    <a:pt x="6546" y="5338"/>
                  </a:lnTo>
                  <a:lnTo>
                    <a:pt x="6564" y="5300"/>
                  </a:lnTo>
                  <a:lnTo>
                    <a:pt x="6585" y="5264"/>
                  </a:lnTo>
                  <a:lnTo>
                    <a:pt x="6606" y="5228"/>
                  </a:lnTo>
                  <a:lnTo>
                    <a:pt x="6627" y="5193"/>
                  </a:lnTo>
                  <a:lnTo>
                    <a:pt x="6651" y="5158"/>
                  </a:lnTo>
                  <a:lnTo>
                    <a:pt x="6675" y="5123"/>
                  </a:lnTo>
                  <a:lnTo>
                    <a:pt x="6700" y="5089"/>
                  </a:lnTo>
                  <a:lnTo>
                    <a:pt x="6726" y="5056"/>
                  </a:lnTo>
                  <a:lnTo>
                    <a:pt x="6754" y="5023"/>
                  </a:lnTo>
                  <a:lnTo>
                    <a:pt x="6781" y="4991"/>
                  </a:lnTo>
                  <a:lnTo>
                    <a:pt x="6809" y="4959"/>
                  </a:lnTo>
                  <a:lnTo>
                    <a:pt x="6839" y="4928"/>
                  </a:lnTo>
                  <a:lnTo>
                    <a:pt x="6868" y="4898"/>
                  </a:lnTo>
                  <a:lnTo>
                    <a:pt x="6898" y="4868"/>
                  </a:lnTo>
                  <a:lnTo>
                    <a:pt x="6929" y="4841"/>
                  </a:lnTo>
                  <a:lnTo>
                    <a:pt x="6960" y="4813"/>
                  </a:lnTo>
                  <a:lnTo>
                    <a:pt x="6991" y="4785"/>
                  </a:lnTo>
                  <a:lnTo>
                    <a:pt x="7023" y="4760"/>
                  </a:lnTo>
                  <a:lnTo>
                    <a:pt x="7054" y="4734"/>
                  </a:lnTo>
                  <a:lnTo>
                    <a:pt x="7086" y="4711"/>
                  </a:lnTo>
                  <a:lnTo>
                    <a:pt x="7118" y="4687"/>
                  </a:lnTo>
                  <a:lnTo>
                    <a:pt x="7150" y="4665"/>
                  </a:lnTo>
                  <a:lnTo>
                    <a:pt x="7181" y="4644"/>
                  </a:lnTo>
                  <a:lnTo>
                    <a:pt x="7213" y="4624"/>
                  </a:lnTo>
                  <a:lnTo>
                    <a:pt x="7245" y="4604"/>
                  </a:lnTo>
                  <a:lnTo>
                    <a:pt x="7276" y="4586"/>
                  </a:lnTo>
                  <a:lnTo>
                    <a:pt x="7306" y="4569"/>
                  </a:lnTo>
                  <a:lnTo>
                    <a:pt x="7336" y="4553"/>
                  </a:lnTo>
                  <a:lnTo>
                    <a:pt x="7351" y="4546"/>
                  </a:lnTo>
                  <a:lnTo>
                    <a:pt x="7211" y="4147"/>
                  </a:lnTo>
                  <a:lnTo>
                    <a:pt x="7184" y="4070"/>
                  </a:lnTo>
                  <a:lnTo>
                    <a:pt x="7158" y="3993"/>
                  </a:lnTo>
                  <a:lnTo>
                    <a:pt x="7131" y="3915"/>
                  </a:lnTo>
                  <a:lnTo>
                    <a:pt x="7103" y="3837"/>
                  </a:lnTo>
                  <a:lnTo>
                    <a:pt x="7075" y="3761"/>
                  </a:lnTo>
                  <a:lnTo>
                    <a:pt x="7045" y="3684"/>
                  </a:lnTo>
                  <a:lnTo>
                    <a:pt x="7015" y="3607"/>
                  </a:lnTo>
                  <a:lnTo>
                    <a:pt x="6983" y="3533"/>
                  </a:lnTo>
                  <a:lnTo>
                    <a:pt x="6907" y="3345"/>
                  </a:lnTo>
                  <a:lnTo>
                    <a:pt x="6866" y="3240"/>
                  </a:lnTo>
                  <a:lnTo>
                    <a:pt x="6822" y="3133"/>
                  </a:lnTo>
                  <a:lnTo>
                    <a:pt x="6798" y="3079"/>
                  </a:lnTo>
                  <a:lnTo>
                    <a:pt x="6775" y="3025"/>
                  </a:lnTo>
                  <a:lnTo>
                    <a:pt x="6749" y="2973"/>
                  </a:lnTo>
                  <a:lnTo>
                    <a:pt x="6724" y="2922"/>
                  </a:lnTo>
                  <a:lnTo>
                    <a:pt x="6696" y="2873"/>
                  </a:lnTo>
                  <a:lnTo>
                    <a:pt x="6669" y="2826"/>
                  </a:lnTo>
                  <a:lnTo>
                    <a:pt x="6655" y="2804"/>
                  </a:lnTo>
                  <a:lnTo>
                    <a:pt x="6640" y="2782"/>
                  </a:lnTo>
                  <a:lnTo>
                    <a:pt x="6625" y="2760"/>
                  </a:lnTo>
                  <a:lnTo>
                    <a:pt x="6610" y="2740"/>
                  </a:lnTo>
                  <a:lnTo>
                    <a:pt x="6594" y="2721"/>
                  </a:lnTo>
                  <a:lnTo>
                    <a:pt x="6578" y="2702"/>
                  </a:lnTo>
                  <a:lnTo>
                    <a:pt x="6562" y="2684"/>
                  </a:lnTo>
                  <a:lnTo>
                    <a:pt x="6546" y="2668"/>
                  </a:lnTo>
                  <a:lnTo>
                    <a:pt x="6529" y="2652"/>
                  </a:lnTo>
                  <a:lnTo>
                    <a:pt x="6512" y="2637"/>
                  </a:lnTo>
                  <a:lnTo>
                    <a:pt x="6495" y="2623"/>
                  </a:lnTo>
                  <a:lnTo>
                    <a:pt x="6477" y="2611"/>
                  </a:lnTo>
                  <a:lnTo>
                    <a:pt x="6505" y="2591"/>
                  </a:lnTo>
                  <a:lnTo>
                    <a:pt x="6531" y="2570"/>
                  </a:lnTo>
                  <a:lnTo>
                    <a:pt x="6558" y="2548"/>
                  </a:lnTo>
                  <a:lnTo>
                    <a:pt x="6584" y="2523"/>
                  </a:lnTo>
                  <a:lnTo>
                    <a:pt x="6609" y="2500"/>
                  </a:lnTo>
                  <a:lnTo>
                    <a:pt x="6634" y="2474"/>
                  </a:lnTo>
                  <a:lnTo>
                    <a:pt x="6658" y="2450"/>
                  </a:lnTo>
                  <a:lnTo>
                    <a:pt x="6681" y="2424"/>
                  </a:lnTo>
                  <a:lnTo>
                    <a:pt x="6724" y="2374"/>
                  </a:lnTo>
                  <a:lnTo>
                    <a:pt x="6763" y="2326"/>
                  </a:lnTo>
                  <a:lnTo>
                    <a:pt x="6797" y="2283"/>
                  </a:lnTo>
                  <a:lnTo>
                    <a:pt x="6826" y="2243"/>
                  </a:lnTo>
                  <a:lnTo>
                    <a:pt x="6951" y="2082"/>
                  </a:lnTo>
                  <a:lnTo>
                    <a:pt x="6990" y="2034"/>
                  </a:lnTo>
                  <a:lnTo>
                    <a:pt x="7028" y="1986"/>
                  </a:lnTo>
                  <a:lnTo>
                    <a:pt x="7065" y="1938"/>
                  </a:lnTo>
                  <a:lnTo>
                    <a:pt x="7100" y="1889"/>
                  </a:lnTo>
                  <a:lnTo>
                    <a:pt x="7117" y="1864"/>
                  </a:lnTo>
                  <a:lnTo>
                    <a:pt x="7133" y="1841"/>
                  </a:lnTo>
                  <a:lnTo>
                    <a:pt x="7149" y="1817"/>
                  </a:lnTo>
                  <a:lnTo>
                    <a:pt x="7164" y="1792"/>
                  </a:lnTo>
                  <a:lnTo>
                    <a:pt x="7177" y="1768"/>
                  </a:lnTo>
                  <a:lnTo>
                    <a:pt x="7189" y="1742"/>
                  </a:lnTo>
                  <a:lnTo>
                    <a:pt x="7201" y="1718"/>
                  </a:lnTo>
                  <a:lnTo>
                    <a:pt x="7212" y="1693"/>
                  </a:lnTo>
                  <a:lnTo>
                    <a:pt x="7216" y="1683"/>
                  </a:lnTo>
                  <a:lnTo>
                    <a:pt x="7208" y="1674"/>
                  </a:lnTo>
                  <a:lnTo>
                    <a:pt x="7164" y="1634"/>
                  </a:lnTo>
                  <a:lnTo>
                    <a:pt x="7119" y="1593"/>
                  </a:lnTo>
                  <a:lnTo>
                    <a:pt x="7074" y="1553"/>
                  </a:lnTo>
                  <a:lnTo>
                    <a:pt x="7027" y="1514"/>
                  </a:lnTo>
                  <a:lnTo>
                    <a:pt x="6978" y="1476"/>
                  </a:lnTo>
                  <a:lnTo>
                    <a:pt x="6929" y="1439"/>
                  </a:lnTo>
                  <a:lnTo>
                    <a:pt x="6879" y="1402"/>
                  </a:lnTo>
                  <a:lnTo>
                    <a:pt x="6828" y="1365"/>
                  </a:lnTo>
                  <a:lnTo>
                    <a:pt x="6776" y="1329"/>
                  </a:lnTo>
                  <a:lnTo>
                    <a:pt x="6724" y="1294"/>
                  </a:lnTo>
                  <a:lnTo>
                    <a:pt x="6671" y="1259"/>
                  </a:lnTo>
                  <a:lnTo>
                    <a:pt x="6618" y="1225"/>
                  </a:lnTo>
                  <a:lnTo>
                    <a:pt x="6564" y="1191"/>
                  </a:lnTo>
                  <a:lnTo>
                    <a:pt x="6511" y="1157"/>
                  </a:lnTo>
                  <a:lnTo>
                    <a:pt x="6458" y="1123"/>
                  </a:lnTo>
                  <a:lnTo>
                    <a:pt x="6405" y="1090"/>
                  </a:lnTo>
                  <a:lnTo>
                    <a:pt x="6236" y="983"/>
                  </a:lnTo>
                  <a:lnTo>
                    <a:pt x="6192" y="956"/>
                  </a:lnTo>
                  <a:lnTo>
                    <a:pt x="6149" y="929"/>
                  </a:lnTo>
                  <a:lnTo>
                    <a:pt x="6105" y="904"/>
                  </a:lnTo>
                  <a:lnTo>
                    <a:pt x="6062" y="879"/>
                  </a:lnTo>
                  <a:lnTo>
                    <a:pt x="6017" y="855"/>
                  </a:lnTo>
                  <a:lnTo>
                    <a:pt x="5973" y="832"/>
                  </a:lnTo>
                  <a:lnTo>
                    <a:pt x="5930" y="810"/>
                  </a:lnTo>
                  <a:lnTo>
                    <a:pt x="5885" y="788"/>
                  </a:lnTo>
                  <a:lnTo>
                    <a:pt x="5797" y="746"/>
                  </a:lnTo>
                  <a:lnTo>
                    <a:pt x="5709" y="705"/>
                  </a:lnTo>
                  <a:lnTo>
                    <a:pt x="5618" y="664"/>
                  </a:lnTo>
                  <a:lnTo>
                    <a:pt x="5528" y="625"/>
                  </a:lnTo>
                  <a:lnTo>
                    <a:pt x="5435" y="584"/>
                  </a:lnTo>
                  <a:lnTo>
                    <a:pt x="5092" y="422"/>
                  </a:lnTo>
                  <a:lnTo>
                    <a:pt x="5035" y="394"/>
                  </a:lnTo>
                  <a:lnTo>
                    <a:pt x="4978" y="366"/>
                  </a:lnTo>
                  <a:lnTo>
                    <a:pt x="4922" y="340"/>
                  </a:lnTo>
                  <a:lnTo>
                    <a:pt x="4866" y="313"/>
                  </a:lnTo>
                  <a:lnTo>
                    <a:pt x="4809" y="286"/>
                  </a:lnTo>
                  <a:lnTo>
                    <a:pt x="4753" y="262"/>
                  </a:lnTo>
                  <a:lnTo>
                    <a:pt x="4697" y="238"/>
                  </a:lnTo>
                  <a:lnTo>
                    <a:pt x="4639" y="213"/>
                  </a:lnTo>
                  <a:lnTo>
                    <a:pt x="4582" y="191"/>
                  </a:lnTo>
                  <a:lnTo>
                    <a:pt x="4523" y="169"/>
                  </a:lnTo>
                  <a:lnTo>
                    <a:pt x="4464" y="148"/>
                  </a:lnTo>
                  <a:lnTo>
                    <a:pt x="4403" y="129"/>
                  </a:lnTo>
                  <a:lnTo>
                    <a:pt x="4343" y="111"/>
                  </a:lnTo>
                  <a:lnTo>
                    <a:pt x="4280" y="95"/>
                  </a:lnTo>
                  <a:lnTo>
                    <a:pt x="4217" y="80"/>
                  </a:lnTo>
                  <a:lnTo>
                    <a:pt x="4152" y="66"/>
                  </a:lnTo>
                  <a:lnTo>
                    <a:pt x="4073" y="52"/>
                  </a:lnTo>
                  <a:lnTo>
                    <a:pt x="3995" y="40"/>
                  </a:lnTo>
                  <a:lnTo>
                    <a:pt x="3918" y="29"/>
                  </a:lnTo>
                  <a:lnTo>
                    <a:pt x="3844" y="19"/>
                  </a:lnTo>
                  <a:lnTo>
                    <a:pt x="3771" y="12"/>
                  </a:lnTo>
                  <a:lnTo>
                    <a:pt x="3699" y="7"/>
                  </a:lnTo>
                  <a:lnTo>
                    <a:pt x="3630" y="2"/>
                  </a:lnTo>
                  <a:lnTo>
                    <a:pt x="3561" y="0"/>
                  </a:lnTo>
                  <a:lnTo>
                    <a:pt x="3494" y="0"/>
                  </a:lnTo>
                  <a:lnTo>
                    <a:pt x="3428" y="1"/>
                  </a:lnTo>
                  <a:lnTo>
                    <a:pt x="3365" y="4"/>
                  </a:lnTo>
                  <a:lnTo>
                    <a:pt x="3302" y="9"/>
                  </a:lnTo>
                  <a:lnTo>
                    <a:pt x="3240" y="15"/>
                  </a:lnTo>
                  <a:lnTo>
                    <a:pt x="3181" y="24"/>
                  </a:lnTo>
                  <a:lnTo>
                    <a:pt x="3121" y="33"/>
                  </a:lnTo>
                  <a:lnTo>
                    <a:pt x="3064" y="45"/>
                  </a:lnTo>
                  <a:close/>
                  <a:moveTo>
                    <a:pt x="2857" y="151"/>
                  </a:moveTo>
                  <a:lnTo>
                    <a:pt x="3071" y="80"/>
                  </a:lnTo>
                  <a:lnTo>
                    <a:pt x="3129" y="68"/>
                  </a:lnTo>
                  <a:lnTo>
                    <a:pt x="3186" y="59"/>
                  </a:lnTo>
                  <a:lnTo>
                    <a:pt x="3245" y="50"/>
                  </a:lnTo>
                  <a:lnTo>
                    <a:pt x="3306" y="44"/>
                  </a:lnTo>
                  <a:lnTo>
                    <a:pt x="3368" y="40"/>
                  </a:lnTo>
                  <a:lnTo>
                    <a:pt x="3432" y="36"/>
                  </a:lnTo>
                  <a:lnTo>
                    <a:pt x="3495" y="35"/>
                  </a:lnTo>
                  <a:lnTo>
                    <a:pt x="3562" y="35"/>
                  </a:lnTo>
                  <a:lnTo>
                    <a:pt x="3629" y="39"/>
                  </a:lnTo>
                  <a:lnTo>
                    <a:pt x="3698" y="42"/>
                  </a:lnTo>
                  <a:lnTo>
                    <a:pt x="3769" y="48"/>
                  </a:lnTo>
                  <a:lnTo>
                    <a:pt x="3841" y="54"/>
                  </a:lnTo>
                  <a:lnTo>
                    <a:pt x="3915" y="64"/>
                  </a:lnTo>
                  <a:lnTo>
                    <a:pt x="3990" y="75"/>
                  </a:lnTo>
                  <a:lnTo>
                    <a:pt x="4067" y="87"/>
                  </a:lnTo>
                  <a:lnTo>
                    <a:pt x="4146" y="101"/>
                  </a:lnTo>
                  <a:lnTo>
                    <a:pt x="4210" y="115"/>
                  </a:lnTo>
                  <a:lnTo>
                    <a:pt x="4272" y="130"/>
                  </a:lnTo>
                  <a:lnTo>
                    <a:pt x="4334" y="146"/>
                  </a:lnTo>
                  <a:lnTo>
                    <a:pt x="4394" y="164"/>
                  </a:lnTo>
                  <a:lnTo>
                    <a:pt x="4453" y="183"/>
                  </a:lnTo>
                  <a:lnTo>
                    <a:pt x="4512" y="203"/>
                  </a:lnTo>
                  <a:lnTo>
                    <a:pt x="4570" y="225"/>
                  </a:lnTo>
                  <a:lnTo>
                    <a:pt x="4627" y="247"/>
                  </a:lnTo>
                  <a:lnTo>
                    <a:pt x="4684" y="270"/>
                  </a:lnTo>
                  <a:lnTo>
                    <a:pt x="4740" y="295"/>
                  </a:lnTo>
                  <a:lnTo>
                    <a:pt x="4797" y="321"/>
                  </a:lnTo>
                  <a:lnTo>
                    <a:pt x="4852" y="346"/>
                  </a:lnTo>
                  <a:lnTo>
                    <a:pt x="4908" y="372"/>
                  </a:lnTo>
                  <a:lnTo>
                    <a:pt x="4963" y="399"/>
                  </a:lnTo>
                  <a:lnTo>
                    <a:pt x="5020" y="426"/>
                  </a:lnTo>
                  <a:lnTo>
                    <a:pt x="5076" y="454"/>
                  </a:lnTo>
                  <a:lnTo>
                    <a:pt x="5421" y="616"/>
                  </a:lnTo>
                  <a:lnTo>
                    <a:pt x="5513" y="658"/>
                  </a:lnTo>
                  <a:lnTo>
                    <a:pt x="5603" y="697"/>
                  </a:lnTo>
                  <a:lnTo>
                    <a:pt x="5693" y="737"/>
                  </a:lnTo>
                  <a:lnTo>
                    <a:pt x="5782" y="778"/>
                  </a:lnTo>
                  <a:lnTo>
                    <a:pt x="5869" y="820"/>
                  </a:lnTo>
                  <a:lnTo>
                    <a:pt x="5913" y="841"/>
                  </a:lnTo>
                  <a:lnTo>
                    <a:pt x="5956" y="863"/>
                  </a:lnTo>
                  <a:lnTo>
                    <a:pt x="6000" y="887"/>
                  </a:lnTo>
                  <a:lnTo>
                    <a:pt x="6043" y="910"/>
                  </a:lnTo>
                  <a:lnTo>
                    <a:pt x="6087" y="934"/>
                  </a:lnTo>
                  <a:lnTo>
                    <a:pt x="6131" y="960"/>
                  </a:lnTo>
                  <a:lnTo>
                    <a:pt x="6173" y="986"/>
                  </a:lnTo>
                  <a:lnTo>
                    <a:pt x="6217" y="1013"/>
                  </a:lnTo>
                  <a:lnTo>
                    <a:pt x="6386" y="1120"/>
                  </a:lnTo>
                  <a:lnTo>
                    <a:pt x="6438" y="1153"/>
                  </a:lnTo>
                  <a:lnTo>
                    <a:pt x="6490" y="1186"/>
                  </a:lnTo>
                  <a:lnTo>
                    <a:pt x="6542" y="1219"/>
                  </a:lnTo>
                  <a:lnTo>
                    <a:pt x="6595" y="1253"/>
                  </a:lnTo>
                  <a:lnTo>
                    <a:pt x="6646" y="1287"/>
                  </a:lnTo>
                  <a:lnTo>
                    <a:pt x="6698" y="1321"/>
                  </a:lnTo>
                  <a:lnTo>
                    <a:pt x="6749" y="1356"/>
                  </a:lnTo>
                  <a:lnTo>
                    <a:pt x="6800" y="1390"/>
                  </a:lnTo>
                  <a:lnTo>
                    <a:pt x="6850" y="1426"/>
                  </a:lnTo>
                  <a:lnTo>
                    <a:pt x="6899" y="1462"/>
                  </a:lnTo>
                  <a:lnTo>
                    <a:pt x="6947" y="1498"/>
                  </a:lnTo>
                  <a:lnTo>
                    <a:pt x="6995" y="1536"/>
                  </a:lnTo>
                  <a:lnTo>
                    <a:pt x="7041" y="1574"/>
                  </a:lnTo>
                  <a:lnTo>
                    <a:pt x="7086" y="1612"/>
                  </a:lnTo>
                  <a:lnTo>
                    <a:pt x="7130" y="1652"/>
                  </a:lnTo>
                  <a:lnTo>
                    <a:pt x="7172" y="1691"/>
                  </a:lnTo>
                  <a:lnTo>
                    <a:pt x="7162" y="1714"/>
                  </a:lnTo>
                  <a:lnTo>
                    <a:pt x="7151" y="1737"/>
                  </a:lnTo>
                  <a:lnTo>
                    <a:pt x="7138" y="1760"/>
                  </a:lnTo>
                  <a:lnTo>
                    <a:pt x="7126" y="1784"/>
                  </a:lnTo>
                  <a:lnTo>
                    <a:pt x="7112" y="1807"/>
                  </a:lnTo>
                  <a:lnTo>
                    <a:pt x="7097" y="1829"/>
                  </a:lnTo>
                  <a:lnTo>
                    <a:pt x="7081" y="1853"/>
                  </a:lnTo>
                  <a:lnTo>
                    <a:pt x="7065" y="1876"/>
                  </a:lnTo>
                  <a:lnTo>
                    <a:pt x="7032" y="1922"/>
                  </a:lnTo>
                  <a:lnTo>
                    <a:pt x="6997" y="1968"/>
                  </a:lnTo>
                  <a:lnTo>
                    <a:pt x="6961" y="2013"/>
                  </a:lnTo>
                  <a:lnTo>
                    <a:pt x="6924" y="2059"/>
                  </a:lnTo>
                  <a:lnTo>
                    <a:pt x="6796" y="2223"/>
                  </a:lnTo>
                  <a:lnTo>
                    <a:pt x="6767" y="2262"/>
                  </a:lnTo>
                  <a:lnTo>
                    <a:pt x="6732" y="2308"/>
                  </a:lnTo>
                  <a:lnTo>
                    <a:pt x="6713" y="2333"/>
                  </a:lnTo>
                  <a:lnTo>
                    <a:pt x="6693" y="2357"/>
                  </a:lnTo>
                  <a:lnTo>
                    <a:pt x="6671" y="2383"/>
                  </a:lnTo>
                  <a:lnTo>
                    <a:pt x="6648" y="2408"/>
                  </a:lnTo>
                  <a:lnTo>
                    <a:pt x="6625" y="2435"/>
                  </a:lnTo>
                  <a:lnTo>
                    <a:pt x="6601" y="2460"/>
                  </a:lnTo>
                  <a:lnTo>
                    <a:pt x="6575" y="2485"/>
                  </a:lnTo>
                  <a:lnTo>
                    <a:pt x="6548" y="2509"/>
                  </a:lnTo>
                  <a:lnTo>
                    <a:pt x="6523" y="2533"/>
                  </a:lnTo>
                  <a:lnTo>
                    <a:pt x="6495" y="2555"/>
                  </a:lnTo>
                  <a:lnTo>
                    <a:pt x="6468" y="2576"/>
                  </a:lnTo>
                  <a:lnTo>
                    <a:pt x="6440" y="2595"/>
                  </a:lnTo>
                  <a:lnTo>
                    <a:pt x="6416" y="2611"/>
                  </a:lnTo>
                  <a:lnTo>
                    <a:pt x="6441" y="2625"/>
                  </a:lnTo>
                  <a:lnTo>
                    <a:pt x="6459" y="2636"/>
                  </a:lnTo>
                  <a:lnTo>
                    <a:pt x="6476" y="2649"/>
                  </a:lnTo>
                  <a:lnTo>
                    <a:pt x="6493" y="2663"/>
                  </a:lnTo>
                  <a:lnTo>
                    <a:pt x="6510" y="2677"/>
                  </a:lnTo>
                  <a:lnTo>
                    <a:pt x="6526" y="2693"/>
                  </a:lnTo>
                  <a:lnTo>
                    <a:pt x="6543" y="2710"/>
                  </a:lnTo>
                  <a:lnTo>
                    <a:pt x="6559" y="2730"/>
                  </a:lnTo>
                  <a:lnTo>
                    <a:pt x="6575" y="2749"/>
                  </a:lnTo>
                  <a:lnTo>
                    <a:pt x="6590" y="2769"/>
                  </a:lnTo>
                  <a:lnTo>
                    <a:pt x="6605" y="2790"/>
                  </a:lnTo>
                  <a:lnTo>
                    <a:pt x="6620" y="2813"/>
                  </a:lnTo>
                  <a:lnTo>
                    <a:pt x="6635" y="2835"/>
                  </a:lnTo>
                  <a:lnTo>
                    <a:pt x="6663" y="2884"/>
                  </a:lnTo>
                  <a:lnTo>
                    <a:pt x="6691" y="2934"/>
                  </a:lnTo>
                  <a:lnTo>
                    <a:pt x="6716" y="2986"/>
                  </a:lnTo>
                  <a:lnTo>
                    <a:pt x="6742" y="3039"/>
                  </a:lnTo>
                  <a:lnTo>
                    <a:pt x="6766" y="3093"/>
                  </a:lnTo>
                  <a:lnTo>
                    <a:pt x="6790" y="3148"/>
                  </a:lnTo>
                  <a:lnTo>
                    <a:pt x="6833" y="3255"/>
                  </a:lnTo>
                  <a:lnTo>
                    <a:pt x="6874" y="3357"/>
                  </a:lnTo>
                  <a:lnTo>
                    <a:pt x="6950" y="3547"/>
                  </a:lnTo>
                  <a:lnTo>
                    <a:pt x="6982" y="3621"/>
                  </a:lnTo>
                  <a:lnTo>
                    <a:pt x="7012" y="3697"/>
                  </a:lnTo>
                  <a:lnTo>
                    <a:pt x="7042" y="3773"/>
                  </a:lnTo>
                  <a:lnTo>
                    <a:pt x="7070" y="3850"/>
                  </a:lnTo>
                  <a:lnTo>
                    <a:pt x="7098" y="3928"/>
                  </a:lnTo>
                  <a:lnTo>
                    <a:pt x="7125" y="4004"/>
                  </a:lnTo>
                  <a:lnTo>
                    <a:pt x="7151" y="4082"/>
                  </a:lnTo>
                  <a:lnTo>
                    <a:pt x="7177" y="4159"/>
                  </a:lnTo>
                  <a:lnTo>
                    <a:pt x="7182" y="4173"/>
                  </a:lnTo>
                  <a:lnTo>
                    <a:pt x="7196" y="4213"/>
                  </a:lnTo>
                  <a:lnTo>
                    <a:pt x="7216" y="4269"/>
                  </a:lnTo>
                  <a:lnTo>
                    <a:pt x="7238" y="4335"/>
                  </a:lnTo>
                  <a:lnTo>
                    <a:pt x="7262" y="4401"/>
                  </a:lnTo>
                  <a:lnTo>
                    <a:pt x="7283" y="4461"/>
                  </a:lnTo>
                  <a:lnTo>
                    <a:pt x="7299" y="4507"/>
                  </a:lnTo>
                  <a:lnTo>
                    <a:pt x="7307" y="4530"/>
                  </a:lnTo>
                  <a:lnTo>
                    <a:pt x="7277" y="4546"/>
                  </a:lnTo>
                  <a:lnTo>
                    <a:pt x="7245" y="4564"/>
                  </a:lnTo>
                  <a:lnTo>
                    <a:pt x="7214" y="4582"/>
                  </a:lnTo>
                  <a:lnTo>
                    <a:pt x="7182" y="4602"/>
                  </a:lnTo>
                  <a:lnTo>
                    <a:pt x="7150" y="4623"/>
                  </a:lnTo>
                  <a:lnTo>
                    <a:pt x="7118" y="4645"/>
                  </a:lnTo>
                  <a:lnTo>
                    <a:pt x="7086" y="4667"/>
                  </a:lnTo>
                  <a:lnTo>
                    <a:pt x="7054" y="4691"/>
                  </a:lnTo>
                  <a:lnTo>
                    <a:pt x="7023" y="4716"/>
                  </a:lnTo>
                  <a:lnTo>
                    <a:pt x="6991" y="4742"/>
                  </a:lnTo>
                  <a:lnTo>
                    <a:pt x="6959" y="4767"/>
                  </a:lnTo>
                  <a:lnTo>
                    <a:pt x="6927" y="4795"/>
                  </a:lnTo>
                  <a:lnTo>
                    <a:pt x="6896" y="4823"/>
                  </a:lnTo>
                  <a:lnTo>
                    <a:pt x="6865" y="4852"/>
                  </a:lnTo>
                  <a:lnTo>
                    <a:pt x="6835" y="4881"/>
                  </a:lnTo>
                  <a:lnTo>
                    <a:pt x="6806" y="4912"/>
                  </a:lnTo>
                  <a:lnTo>
                    <a:pt x="6776" y="4943"/>
                  </a:lnTo>
                  <a:lnTo>
                    <a:pt x="6748" y="4975"/>
                  </a:lnTo>
                  <a:lnTo>
                    <a:pt x="6720" y="5008"/>
                  </a:lnTo>
                  <a:lnTo>
                    <a:pt x="6693" y="5041"/>
                  </a:lnTo>
                  <a:lnTo>
                    <a:pt x="6666" y="5075"/>
                  </a:lnTo>
                  <a:lnTo>
                    <a:pt x="6642" y="5109"/>
                  </a:lnTo>
                  <a:lnTo>
                    <a:pt x="6618" y="5144"/>
                  </a:lnTo>
                  <a:lnTo>
                    <a:pt x="6594" y="5179"/>
                  </a:lnTo>
                  <a:lnTo>
                    <a:pt x="6572" y="5215"/>
                  </a:lnTo>
                  <a:lnTo>
                    <a:pt x="6551" y="5251"/>
                  </a:lnTo>
                  <a:lnTo>
                    <a:pt x="6531" y="5289"/>
                  </a:lnTo>
                  <a:lnTo>
                    <a:pt x="6512" y="5326"/>
                  </a:lnTo>
                  <a:lnTo>
                    <a:pt x="6495" y="5363"/>
                  </a:lnTo>
                  <a:lnTo>
                    <a:pt x="6479" y="5401"/>
                  </a:lnTo>
                  <a:lnTo>
                    <a:pt x="6466" y="5440"/>
                  </a:lnTo>
                  <a:lnTo>
                    <a:pt x="6453" y="5478"/>
                  </a:lnTo>
                  <a:lnTo>
                    <a:pt x="6444" y="5507"/>
                  </a:lnTo>
                  <a:lnTo>
                    <a:pt x="6438" y="5535"/>
                  </a:lnTo>
                  <a:lnTo>
                    <a:pt x="6432" y="5563"/>
                  </a:lnTo>
                  <a:lnTo>
                    <a:pt x="6426" y="5591"/>
                  </a:lnTo>
                  <a:lnTo>
                    <a:pt x="6423" y="5618"/>
                  </a:lnTo>
                  <a:lnTo>
                    <a:pt x="6420" y="5646"/>
                  </a:lnTo>
                  <a:lnTo>
                    <a:pt x="6419" y="5675"/>
                  </a:lnTo>
                  <a:lnTo>
                    <a:pt x="6418" y="5703"/>
                  </a:lnTo>
                  <a:lnTo>
                    <a:pt x="6418" y="5726"/>
                  </a:lnTo>
                  <a:lnTo>
                    <a:pt x="6420" y="5749"/>
                  </a:lnTo>
                  <a:lnTo>
                    <a:pt x="6421" y="5773"/>
                  </a:lnTo>
                  <a:lnTo>
                    <a:pt x="6424" y="5797"/>
                  </a:lnTo>
                  <a:lnTo>
                    <a:pt x="6427" y="5821"/>
                  </a:lnTo>
                  <a:lnTo>
                    <a:pt x="6433" y="5844"/>
                  </a:lnTo>
                  <a:lnTo>
                    <a:pt x="6437" y="5869"/>
                  </a:lnTo>
                  <a:lnTo>
                    <a:pt x="6443" y="5892"/>
                  </a:lnTo>
                  <a:lnTo>
                    <a:pt x="6450" y="5916"/>
                  </a:lnTo>
                  <a:lnTo>
                    <a:pt x="6457" y="5941"/>
                  </a:lnTo>
                  <a:lnTo>
                    <a:pt x="6466" y="5965"/>
                  </a:lnTo>
                  <a:lnTo>
                    <a:pt x="6475" y="5989"/>
                  </a:lnTo>
                  <a:lnTo>
                    <a:pt x="6485" y="6013"/>
                  </a:lnTo>
                  <a:lnTo>
                    <a:pt x="6495" y="6039"/>
                  </a:lnTo>
                  <a:lnTo>
                    <a:pt x="6507" y="6063"/>
                  </a:lnTo>
                  <a:lnTo>
                    <a:pt x="6520" y="6088"/>
                  </a:lnTo>
                  <a:lnTo>
                    <a:pt x="6635" y="6329"/>
                  </a:lnTo>
                  <a:lnTo>
                    <a:pt x="6673" y="6412"/>
                  </a:lnTo>
                  <a:lnTo>
                    <a:pt x="6706" y="6484"/>
                  </a:lnTo>
                  <a:lnTo>
                    <a:pt x="6734" y="6543"/>
                  </a:lnTo>
                  <a:lnTo>
                    <a:pt x="6758" y="6593"/>
                  </a:lnTo>
                  <a:lnTo>
                    <a:pt x="6777" y="6634"/>
                  </a:lnTo>
                  <a:lnTo>
                    <a:pt x="6793" y="6666"/>
                  </a:lnTo>
                  <a:lnTo>
                    <a:pt x="6806" y="6691"/>
                  </a:lnTo>
                  <a:lnTo>
                    <a:pt x="6815" y="6709"/>
                  </a:lnTo>
                  <a:lnTo>
                    <a:pt x="6784" y="6717"/>
                  </a:lnTo>
                  <a:lnTo>
                    <a:pt x="6754" y="6724"/>
                  </a:lnTo>
                  <a:lnTo>
                    <a:pt x="6721" y="6735"/>
                  </a:lnTo>
                  <a:lnTo>
                    <a:pt x="6689" y="6745"/>
                  </a:lnTo>
                  <a:lnTo>
                    <a:pt x="6656" y="6758"/>
                  </a:lnTo>
                  <a:lnTo>
                    <a:pt x="6622" y="6771"/>
                  </a:lnTo>
                  <a:lnTo>
                    <a:pt x="6588" y="6786"/>
                  </a:lnTo>
                  <a:lnTo>
                    <a:pt x="6554" y="6802"/>
                  </a:lnTo>
                  <a:lnTo>
                    <a:pt x="6485" y="6835"/>
                  </a:lnTo>
                  <a:lnTo>
                    <a:pt x="6416" y="6871"/>
                  </a:lnTo>
                  <a:lnTo>
                    <a:pt x="6345" y="6908"/>
                  </a:lnTo>
                  <a:lnTo>
                    <a:pt x="6275" y="6946"/>
                  </a:lnTo>
                  <a:lnTo>
                    <a:pt x="5990" y="7095"/>
                  </a:lnTo>
                  <a:lnTo>
                    <a:pt x="6007" y="7112"/>
                  </a:lnTo>
                  <a:lnTo>
                    <a:pt x="6061" y="7163"/>
                  </a:lnTo>
                  <a:lnTo>
                    <a:pt x="6082" y="7186"/>
                  </a:lnTo>
                  <a:lnTo>
                    <a:pt x="6129" y="7235"/>
                  </a:lnTo>
                  <a:lnTo>
                    <a:pt x="6180" y="7288"/>
                  </a:lnTo>
                  <a:lnTo>
                    <a:pt x="6209" y="7320"/>
                  </a:lnTo>
                  <a:lnTo>
                    <a:pt x="6184" y="7358"/>
                  </a:lnTo>
                  <a:lnTo>
                    <a:pt x="6158" y="7397"/>
                  </a:lnTo>
                  <a:lnTo>
                    <a:pt x="6131" y="7433"/>
                  </a:lnTo>
                  <a:lnTo>
                    <a:pt x="6103" y="7468"/>
                  </a:lnTo>
                  <a:lnTo>
                    <a:pt x="6073" y="7503"/>
                  </a:lnTo>
                  <a:lnTo>
                    <a:pt x="6043" y="7536"/>
                  </a:lnTo>
                  <a:lnTo>
                    <a:pt x="6013" y="7568"/>
                  </a:lnTo>
                  <a:lnTo>
                    <a:pt x="5981" y="7598"/>
                  </a:lnTo>
                  <a:lnTo>
                    <a:pt x="5949" y="7627"/>
                  </a:lnTo>
                  <a:lnTo>
                    <a:pt x="5916" y="7656"/>
                  </a:lnTo>
                  <a:lnTo>
                    <a:pt x="5882" y="7683"/>
                  </a:lnTo>
                  <a:lnTo>
                    <a:pt x="5847" y="7708"/>
                  </a:lnTo>
                  <a:lnTo>
                    <a:pt x="5812" y="7733"/>
                  </a:lnTo>
                  <a:lnTo>
                    <a:pt x="5776" y="7755"/>
                  </a:lnTo>
                  <a:lnTo>
                    <a:pt x="5739" y="7776"/>
                  </a:lnTo>
                  <a:lnTo>
                    <a:pt x="5702" y="7797"/>
                  </a:lnTo>
                  <a:lnTo>
                    <a:pt x="5665" y="7816"/>
                  </a:lnTo>
                  <a:lnTo>
                    <a:pt x="5627" y="7833"/>
                  </a:lnTo>
                  <a:lnTo>
                    <a:pt x="5588" y="7849"/>
                  </a:lnTo>
                  <a:lnTo>
                    <a:pt x="5550" y="7863"/>
                  </a:lnTo>
                  <a:lnTo>
                    <a:pt x="5511" y="7875"/>
                  </a:lnTo>
                  <a:lnTo>
                    <a:pt x="5472" y="7887"/>
                  </a:lnTo>
                  <a:lnTo>
                    <a:pt x="5431" y="7897"/>
                  </a:lnTo>
                  <a:lnTo>
                    <a:pt x="5392" y="7905"/>
                  </a:lnTo>
                  <a:lnTo>
                    <a:pt x="5351" y="7912"/>
                  </a:lnTo>
                  <a:lnTo>
                    <a:pt x="5311" y="7917"/>
                  </a:lnTo>
                  <a:lnTo>
                    <a:pt x="5271" y="7921"/>
                  </a:lnTo>
                  <a:lnTo>
                    <a:pt x="5230" y="7922"/>
                  </a:lnTo>
                  <a:lnTo>
                    <a:pt x="5189" y="7923"/>
                  </a:lnTo>
                  <a:lnTo>
                    <a:pt x="5148" y="7921"/>
                  </a:lnTo>
                  <a:lnTo>
                    <a:pt x="5108" y="7919"/>
                  </a:lnTo>
                  <a:lnTo>
                    <a:pt x="5067" y="7914"/>
                  </a:lnTo>
                  <a:lnTo>
                    <a:pt x="5045" y="7910"/>
                  </a:lnTo>
                  <a:lnTo>
                    <a:pt x="5011" y="7906"/>
                  </a:lnTo>
                  <a:lnTo>
                    <a:pt x="4979" y="7902"/>
                  </a:lnTo>
                  <a:lnTo>
                    <a:pt x="4949" y="7897"/>
                  </a:lnTo>
                  <a:lnTo>
                    <a:pt x="4919" y="7891"/>
                  </a:lnTo>
                  <a:lnTo>
                    <a:pt x="4891" y="7885"/>
                  </a:lnTo>
                  <a:lnTo>
                    <a:pt x="4865" y="7877"/>
                  </a:lnTo>
                  <a:lnTo>
                    <a:pt x="4839" y="7868"/>
                  </a:lnTo>
                  <a:lnTo>
                    <a:pt x="4816" y="7858"/>
                  </a:lnTo>
                  <a:lnTo>
                    <a:pt x="4804" y="7852"/>
                  </a:lnTo>
                  <a:lnTo>
                    <a:pt x="4793" y="7846"/>
                  </a:lnTo>
                  <a:lnTo>
                    <a:pt x="4783" y="7839"/>
                  </a:lnTo>
                  <a:lnTo>
                    <a:pt x="4772" y="7832"/>
                  </a:lnTo>
                  <a:lnTo>
                    <a:pt x="4762" y="7824"/>
                  </a:lnTo>
                  <a:lnTo>
                    <a:pt x="4754" y="7816"/>
                  </a:lnTo>
                  <a:lnTo>
                    <a:pt x="4744" y="7806"/>
                  </a:lnTo>
                  <a:lnTo>
                    <a:pt x="4736" y="7797"/>
                  </a:lnTo>
                  <a:lnTo>
                    <a:pt x="4728" y="7786"/>
                  </a:lnTo>
                  <a:lnTo>
                    <a:pt x="4721" y="7774"/>
                  </a:lnTo>
                  <a:lnTo>
                    <a:pt x="4714" y="7763"/>
                  </a:lnTo>
                  <a:lnTo>
                    <a:pt x="4707" y="7750"/>
                  </a:lnTo>
                  <a:lnTo>
                    <a:pt x="4701" y="7736"/>
                  </a:lnTo>
                  <a:lnTo>
                    <a:pt x="4694" y="7722"/>
                  </a:lnTo>
                  <a:lnTo>
                    <a:pt x="4689" y="7706"/>
                  </a:lnTo>
                  <a:lnTo>
                    <a:pt x="4685" y="7690"/>
                  </a:lnTo>
                  <a:lnTo>
                    <a:pt x="4680" y="7666"/>
                  </a:lnTo>
                  <a:lnTo>
                    <a:pt x="4675" y="7642"/>
                  </a:lnTo>
                  <a:lnTo>
                    <a:pt x="4673" y="7619"/>
                  </a:lnTo>
                  <a:lnTo>
                    <a:pt x="4672" y="7597"/>
                  </a:lnTo>
                  <a:lnTo>
                    <a:pt x="4672" y="7574"/>
                  </a:lnTo>
                  <a:lnTo>
                    <a:pt x="4672" y="7552"/>
                  </a:lnTo>
                  <a:lnTo>
                    <a:pt x="4673" y="7530"/>
                  </a:lnTo>
                  <a:lnTo>
                    <a:pt x="4675" y="7507"/>
                  </a:lnTo>
                  <a:lnTo>
                    <a:pt x="4677" y="7467"/>
                  </a:lnTo>
                  <a:lnTo>
                    <a:pt x="4677" y="7427"/>
                  </a:lnTo>
                  <a:lnTo>
                    <a:pt x="4676" y="7408"/>
                  </a:lnTo>
                  <a:lnTo>
                    <a:pt x="4674" y="7388"/>
                  </a:lnTo>
                  <a:lnTo>
                    <a:pt x="4671" y="7369"/>
                  </a:lnTo>
                  <a:lnTo>
                    <a:pt x="4666" y="7350"/>
                  </a:lnTo>
                  <a:lnTo>
                    <a:pt x="4658" y="7332"/>
                  </a:lnTo>
                  <a:lnTo>
                    <a:pt x="4649" y="7314"/>
                  </a:lnTo>
                  <a:lnTo>
                    <a:pt x="4643" y="7304"/>
                  </a:lnTo>
                  <a:lnTo>
                    <a:pt x="4638" y="7295"/>
                  </a:lnTo>
                  <a:lnTo>
                    <a:pt x="4631" y="7286"/>
                  </a:lnTo>
                  <a:lnTo>
                    <a:pt x="4624" y="7277"/>
                  </a:lnTo>
                  <a:lnTo>
                    <a:pt x="4616" y="7269"/>
                  </a:lnTo>
                  <a:lnTo>
                    <a:pt x="4607" y="7259"/>
                  </a:lnTo>
                  <a:lnTo>
                    <a:pt x="4598" y="7251"/>
                  </a:lnTo>
                  <a:lnTo>
                    <a:pt x="4587" y="7242"/>
                  </a:lnTo>
                  <a:lnTo>
                    <a:pt x="4576" y="7234"/>
                  </a:lnTo>
                  <a:lnTo>
                    <a:pt x="4565" y="7225"/>
                  </a:lnTo>
                  <a:lnTo>
                    <a:pt x="4552" y="7218"/>
                  </a:lnTo>
                  <a:lnTo>
                    <a:pt x="4538" y="7209"/>
                  </a:lnTo>
                  <a:lnTo>
                    <a:pt x="4506" y="7192"/>
                  </a:lnTo>
                  <a:lnTo>
                    <a:pt x="4474" y="7177"/>
                  </a:lnTo>
                  <a:lnTo>
                    <a:pt x="4441" y="7166"/>
                  </a:lnTo>
                  <a:lnTo>
                    <a:pt x="4408" y="7157"/>
                  </a:lnTo>
                  <a:lnTo>
                    <a:pt x="4374" y="7150"/>
                  </a:lnTo>
                  <a:lnTo>
                    <a:pt x="4340" y="7145"/>
                  </a:lnTo>
                  <a:lnTo>
                    <a:pt x="4306" y="7143"/>
                  </a:lnTo>
                  <a:lnTo>
                    <a:pt x="4271" y="7143"/>
                  </a:lnTo>
                  <a:lnTo>
                    <a:pt x="4237" y="7144"/>
                  </a:lnTo>
                  <a:lnTo>
                    <a:pt x="4202" y="7149"/>
                  </a:lnTo>
                  <a:lnTo>
                    <a:pt x="4167" y="7154"/>
                  </a:lnTo>
                  <a:lnTo>
                    <a:pt x="4132" y="7160"/>
                  </a:lnTo>
                  <a:lnTo>
                    <a:pt x="4096" y="7170"/>
                  </a:lnTo>
                  <a:lnTo>
                    <a:pt x="4061" y="7179"/>
                  </a:lnTo>
                  <a:lnTo>
                    <a:pt x="4025" y="7191"/>
                  </a:lnTo>
                  <a:lnTo>
                    <a:pt x="3990" y="7204"/>
                  </a:lnTo>
                  <a:lnTo>
                    <a:pt x="3953" y="7219"/>
                  </a:lnTo>
                  <a:lnTo>
                    <a:pt x="3918" y="7234"/>
                  </a:lnTo>
                  <a:lnTo>
                    <a:pt x="3882" y="7250"/>
                  </a:lnTo>
                  <a:lnTo>
                    <a:pt x="3847" y="7268"/>
                  </a:lnTo>
                  <a:lnTo>
                    <a:pt x="3811" y="7286"/>
                  </a:lnTo>
                  <a:lnTo>
                    <a:pt x="3776" y="7304"/>
                  </a:lnTo>
                  <a:lnTo>
                    <a:pt x="3741" y="7324"/>
                  </a:lnTo>
                  <a:lnTo>
                    <a:pt x="3706" y="7344"/>
                  </a:lnTo>
                  <a:lnTo>
                    <a:pt x="3638" y="7386"/>
                  </a:lnTo>
                  <a:lnTo>
                    <a:pt x="3570" y="7427"/>
                  </a:lnTo>
                  <a:lnTo>
                    <a:pt x="3503" y="7471"/>
                  </a:lnTo>
                  <a:lnTo>
                    <a:pt x="3439" y="7512"/>
                  </a:lnTo>
                  <a:lnTo>
                    <a:pt x="3194" y="7665"/>
                  </a:lnTo>
                  <a:lnTo>
                    <a:pt x="3181" y="7671"/>
                  </a:lnTo>
                  <a:lnTo>
                    <a:pt x="3167" y="7677"/>
                  </a:lnTo>
                  <a:lnTo>
                    <a:pt x="3154" y="7683"/>
                  </a:lnTo>
                  <a:lnTo>
                    <a:pt x="3140" y="7687"/>
                  </a:lnTo>
                  <a:lnTo>
                    <a:pt x="3127" y="7691"/>
                  </a:lnTo>
                  <a:lnTo>
                    <a:pt x="3115" y="7693"/>
                  </a:lnTo>
                  <a:lnTo>
                    <a:pt x="3102" y="7696"/>
                  </a:lnTo>
                  <a:lnTo>
                    <a:pt x="3089" y="7697"/>
                  </a:lnTo>
                  <a:lnTo>
                    <a:pt x="3076" y="7698"/>
                  </a:lnTo>
                  <a:lnTo>
                    <a:pt x="3065" y="7697"/>
                  </a:lnTo>
                  <a:lnTo>
                    <a:pt x="3052" y="7697"/>
                  </a:lnTo>
                  <a:lnTo>
                    <a:pt x="3040" y="7694"/>
                  </a:lnTo>
                  <a:lnTo>
                    <a:pt x="3028" y="7692"/>
                  </a:lnTo>
                  <a:lnTo>
                    <a:pt x="3016" y="7689"/>
                  </a:lnTo>
                  <a:lnTo>
                    <a:pt x="3004" y="7686"/>
                  </a:lnTo>
                  <a:lnTo>
                    <a:pt x="2992" y="7682"/>
                  </a:lnTo>
                  <a:lnTo>
                    <a:pt x="2968" y="7672"/>
                  </a:lnTo>
                  <a:lnTo>
                    <a:pt x="2945" y="7660"/>
                  </a:lnTo>
                  <a:lnTo>
                    <a:pt x="2921" y="7648"/>
                  </a:lnTo>
                  <a:lnTo>
                    <a:pt x="2897" y="7633"/>
                  </a:lnTo>
                  <a:lnTo>
                    <a:pt x="2848" y="7600"/>
                  </a:lnTo>
                  <a:lnTo>
                    <a:pt x="2798" y="7563"/>
                  </a:lnTo>
                  <a:lnTo>
                    <a:pt x="2682" y="7482"/>
                  </a:lnTo>
                  <a:lnTo>
                    <a:pt x="2633" y="7450"/>
                  </a:lnTo>
                  <a:lnTo>
                    <a:pt x="2045" y="7080"/>
                  </a:lnTo>
                  <a:lnTo>
                    <a:pt x="1991" y="7049"/>
                  </a:lnTo>
                  <a:lnTo>
                    <a:pt x="1937" y="7016"/>
                  </a:lnTo>
                  <a:lnTo>
                    <a:pt x="1883" y="6982"/>
                  </a:lnTo>
                  <a:lnTo>
                    <a:pt x="1828" y="6946"/>
                  </a:lnTo>
                  <a:lnTo>
                    <a:pt x="1774" y="6910"/>
                  </a:lnTo>
                  <a:lnTo>
                    <a:pt x="1719" y="6873"/>
                  </a:lnTo>
                  <a:lnTo>
                    <a:pt x="1665" y="6836"/>
                  </a:lnTo>
                  <a:lnTo>
                    <a:pt x="1610" y="6796"/>
                  </a:lnTo>
                  <a:lnTo>
                    <a:pt x="1557" y="6756"/>
                  </a:lnTo>
                  <a:lnTo>
                    <a:pt x="1504" y="6716"/>
                  </a:lnTo>
                  <a:lnTo>
                    <a:pt x="1451" y="6673"/>
                  </a:lnTo>
                  <a:lnTo>
                    <a:pt x="1399" y="6629"/>
                  </a:lnTo>
                  <a:lnTo>
                    <a:pt x="1348" y="6585"/>
                  </a:lnTo>
                  <a:lnTo>
                    <a:pt x="1298" y="6539"/>
                  </a:lnTo>
                  <a:lnTo>
                    <a:pt x="1250" y="6491"/>
                  </a:lnTo>
                  <a:lnTo>
                    <a:pt x="1202" y="6443"/>
                  </a:lnTo>
                  <a:lnTo>
                    <a:pt x="1155" y="6393"/>
                  </a:lnTo>
                  <a:lnTo>
                    <a:pt x="1111" y="6342"/>
                  </a:lnTo>
                  <a:lnTo>
                    <a:pt x="1068" y="6290"/>
                  </a:lnTo>
                  <a:lnTo>
                    <a:pt x="1027" y="6236"/>
                  </a:lnTo>
                  <a:lnTo>
                    <a:pt x="986" y="6181"/>
                  </a:lnTo>
                  <a:lnTo>
                    <a:pt x="949" y="6124"/>
                  </a:lnTo>
                  <a:lnTo>
                    <a:pt x="914" y="6066"/>
                  </a:lnTo>
                  <a:lnTo>
                    <a:pt x="880" y="6007"/>
                  </a:lnTo>
                  <a:lnTo>
                    <a:pt x="849" y="5945"/>
                  </a:lnTo>
                  <a:lnTo>
                    <a:pt x="822" y="5883"/>
                  </a:lnTo>
                  <a:lnTo>
                    <a:pt x="795" y="5819"/>
                  </a:lnTo>
                  <a:lnTo>
                    <a:pt x="772" y="5754"/>
                  </a:lnTo>
                  <a:lnTo>
                    <a:pt x="751" y="5686"/>
                  </a:lnTo>
                  <a:lnTo>
                    <a:pt x="734" y="5617"/>
                  </a:lnTo>
                  <a:lnTo>
                    <a:pt x="720" y="5546"/>
                  </a:lnTo>
                  <a:lnTo>
                    <a:pt x="708" y="5474"/>
                  </a:lnTo>
                  <a:lnTo>
                    <a:pt x="707" y="5457"/>
                  </a:lnTo>
                  <a:lnTo>
                    <a:pt x="705" y="5441"/>
                  </a:lnTo>
                  <a:lnTo>
                    <a:pt x="705" y="5424"/>
                  </a:lnTo>
                  <a:lnTo>
                    <a:pt x="704" y="5408"/>
                  </a:lnTo>
                  <a:lnTo>
                    <a:pt x="705" y="5393"/>
                  </a:lnTo>
                  <a:lnTo>
                    <a:pt x="706" y="5377"/>
                  </a:lnTo>
                  <a:lnTo>
                    <a:pt x="707" y="5362"/>
                  </a:lnTo>
                  <a:lnTo>
                    <a:pt x="709" y="5348"/>
                  </a:lnTo>
                  <a:lnTo>
                    <a:pt x="714" y="5319"/>
                  </a:lnTo>
                  <a:lnTo>
                    <a:pt x="722" y="5292"/>
                  </a:lnTo>
                  <a:lnTo>
                    <a:pt x="730" y="5265"/>
                  </a:lnTo>
                  <a:lnTo>
                    <a:pt x="740" y="5240"/>
                  </a:lnTo>
                  <a:lnTo>
                    <a:pt x="751" y="5215"/>
                  </a:lnTo>
                  <a:lnTo>
                    <a:pt x="764" y="5191"/>
                  </a:lnTo>
                  <a:lnTo>
                    <a:pt x="778" y="5167"/>
                  </a:lnTo>
                  <a:lnTo>
                    <a:pt x="793" y="5144"/>
                  </a:lnTo>
                  <a:lnTo>
                    <a:pt x="824" y="5098"/>
                  </a:lnTo>
                  <a:lnTo>
                    <a:pt x="858" y="5052"/>
                  </a:lnTo>
                  <a:lnTo>
                    <a:pt x="877" y="5025"/>
                  </a:lnTo>
                  <a:lnTo>
                    <a:pt x="897" y="4997"/>
                  </a:lnTo>
                  <a:lnTo>
                    <a:pt x="916" y="4968"/>
                  </a:lnTo>
                  <a:lnTo>
                    <a:pt x="935" y="4940"/>
                  </a:lnTo>
                  <a:lnTo>
                    <a:pt x="955" y="4909"/>
                  </a:lnTo>
                  <a:lnTo>
                    <a:pt x="972" y="4878"/>
                  </a:lnTo>
                  <a:lnTo>
                    <a:pt x="987" y="4845"/>
                  </a:lnTo>
                  <a:lnTo>
                    <a:pt x="1002" y="4810"/>
                  </a:lnTo>
                  <a:lnTo>
                    <a:pt x="1011" y="4785"/>
                  </a:lnTo>
                  <a:lnTo>
                    <a:pt x="1017" y="4761"/>
                  </a:lnTo>
                  <a:lnTo>
                    <a:pt x="1022" y="4736"/>
                  </a:lnTo>
                  <a:lnTo>
                    <a:pt x="1024" y="4712"/>
                  </a:lnTo>
                  <a:lnTo>
                    <a:pt x="1024" y="4686"/>
                  </a:lnTo>
                  <a:lnTo>
                    <a:pt x="1023" y="4662"/>
                  </a:lnTo>
                  <a:lnTo>
                    <a:pt x="1018" y="4636"/>
                  </a:lnTo>
                  <a:lnTo>
                    <a:pt x="1013" y="4612"/>
                  </a:lnTo>
                  <a:lnTo>
                    <a:pt x="1004" y="4586"/>
                  </a:lnTo>
                  <a:lnTo>
                    <a:pt x="995" y="4561"/>
                  </a:lnTo>
                  <a:lnTo>
                    <a:pt x="982" y="4536"/>
                  </a:lnTo>
                  <a:lnTo>
                    <a:pt x="968" y="4511"/>
                  </a:lnTo>
                  <a:lnTo>
                    <a:pt x="952" y="4486"/>
                  </a:lnTo>
                  <a:lnTo>
                    <a:pt x="934" y="4461"/>
                  </a:lnTo>
                  <a:lnTo>
                    <a:pt x="914" y="4436"/>
                  </a:lnTo>
                  <a:lnTo>
                    <a:pt x="892" y="4411"/>
                  </a:lnTo>
                  <a:lnTo>
                    <a:pt x="872" y="4391"/>
                  </a:lnTo>
                  <a:lnTo>
                    <a:pt x="850" y="4370"/>
                  </a:lnTo>
                  <a:lnTo>
                    <a:pt x="829" y="4350"/>
                  </a:lnTo>
                  <a:lnTo>
                    <a:pt x="806" y="4331"/>
                  </a:lnTo>
                  <a:lnTo>
                    <a:pt x="782" y="4313"/>
                  </a:lnTo>
                  <a:lnTo>
                    <a:pt x="758" y="4295"/>
                  </a:lnTo>
                  <a:lnTo>
                    <a:pt x="732" y="4278"/>
                  </a:lnTo>
                  <a:lnTo>
                    <a:pt x="707" y="4261"/>
                  </a:lnTo>
                  <a:lnTo>
                    <a:pt x="680" y="4245"/>
                  </a:lnTo>
                  <a:lnTo>
                    <a:pt x="654" y="4230"/>
                  </a:lnTo>
                  <a:lnTo>
                    <a:pt x="626" y="4215"/>
                  </a:lnTo>
                  <a:lnTo>
                    <a:pt x="598" y="4201"/>
                  </a:lnTo>
                  <a:lnTo>
                    <a:pt x="570" y="4188"/>
                  </a:lnTo>
                  <a:lnTo>
                    <a:pt x="542" y="4176"/>
                  </a:lnTo>
                  <a:lnTo>
                    <a:pt x="513" y="4164"/>
                  </a:lnTo>
                  <a:lnTo>
                    <a:pt x="485" y="4153"/>
                  </a:lnTo>
                  <a:lnTo>
                    <a:pt x="456" y="4144"/>
                  </a:lnTo>
                  <a:lnTo>
                    <a:pt x="426" y="4134"/>
                  </a:lnTo>
                  <a:lnTo>
                    <a:pt x="397" y="4127"/>
                  </a:lnTo>
                  <a:lnTo>
                    <a:pt x="369" y="4119"/>
                  </a:lnTo>
                  <a:lnTo>
                    <a:pt x="340" y="4113"/>
                  </a:lnTo>
                  <a:lnTo>
                    <a:pt x="311" y="4106"/>
                  </a:lnTo>
                  <a:lnTo>
                    <a:pt x="284" y="4102"/>
                  </a:lnTo>
                  <a:lnTo>
                    <a:pt x="256" y="4099"/>
                  </a:lnTo>
                  <a:lnTo>
                    <a:pt x="228" y="4096"/>
                  </a:lnTo>
                  <a:lnTo>
                    <a:pt x="202" y="4095"/>
                  </a:lnTo>
                  <a:lnTo>
                    <a:pt x="175" y="4094"/>
                  </a:lnTo>
                  <a:lnTo>
                    <a:pt x="149" y="4094"/>
                  </a:lnTo>
                  <a:lnTo>
                    <a:pt x="123" y="4096"/>
                  </a:lnTo>
                  <a:lnTo>
                    <a:pt x="99" y="4098"/>
                  </a:lnTo>
                  <a:lnTo>
                    <a:pt x="75" y="4101"/>
                  </a:lnTo>
                  <a:lnTo>
                    <a:pt x="52" y="4106"/>
                  </a:lnTo>
                  <a:lnTo>
                    <a:pt x="57" y="4087"/>
                  </a:lnTo>
                  <a:lnTo>
                    <a:pt x="64" y="4069"/>
                  </a:lnTo>
                  <a:lnTo>
                    <a:pt x="70" y="4050"/>
                  </a:lnTo>
                  <a:lnTo>
                    <a:pt x="77" y="4032"/>
                  </a:lnTo>
                  <a:lnTo>
                    <a:pt x="93" y="3995"/>
                  </a:lnTo>
                  <a:lnTo>
                    <a:pt x="112" y="3957"/>
                  </a:lnTo>
                  <a:lnTo>
                    <a:pt x="131" y="3920"/>
                  </a:lnTo>
                  <a:lnTo>
                    <a:pt x="151" y="3883"/>
                  </a:lnTo>
                  <a:lnTo>
                    <a:pt x="173" y="3845"/>
                  </a:lnTo>
                  <a:lnTo>
                    <a:pt x="195" y="3806"/>
                  </a:lnTo>
                  <a:lnTo>
                    <a:pt x="217" y="3769"/>
                  </a:lnTo>
                  <a:lnTo>
                    <a:pt x="238" y="3732"/>
                  </a:lnTo>
                  <a:lnTo>
                    <a:pt x="259" y="3695"/>
                  </a:lnTo>
                  <a:lnTo>
                    <a:pt x="279" y="3656"/>
                  </a:lnTo>
                  <a:lnTo>
                    <a:pt x="299" y="3618"/>
                  </a:lnTo>
                  <a:lnTo>
                    <a:pt x="317" y="3580"/>
                  </a:lnTo>
                  <a:lnTo>
                    <a:pt x="325" y="3560"/>
                  </a:lnTo>
                  <a:lnTo>
                    <a:pt x="333" y="3540"/>
                  </a:lnTo>
                  <a:lnTo>
                    <a:pt x="340" y="3520"/>
                  </a:lnTo>
                  <a:lnTo>
                    <a:pt x="346" y="3501"/>
                  </a:lnTo>
                  <a:lnTo>
                    <a:pt x="372" y="3419"/>
                  </a:lnTo>
                  <a:lnTo>
                    <a:pt x="395" y="3336"/>
                  </a:lnTo>
                  <a:lnTo>
                    <a:pt x="418" y="3252"/>
                  </a:lnTo>
                  <a:lnTo>
                    <a:pt x="438" y="3169"/>
                  </a:lnTo>
                  <a:lnTo>
                    <a:pt x="458" y="3085"/>
                  </a:lnTo>
                  <a:lnTo>
                    <a:pt x="477" y="3001"/>
                  </a:lnTo>
                  <a:lnTo>
                    <a:pt x="496" y="2918"/>
                  </a:lnTo>
                  <a:lnTo>
                    <a:pt x="514" y="2835"/>
                  </a:lnTo>
                  <a:lnTo>
                    <a:pt x="584" y="2529"/>
                  </a:lnTo>
                  <a:lnTo>
                    <a:pt x="609" y="2424"/>
                  </a:lnTo>
                  <a:lnTo>
                    <a:pt x="621" y="2375"/>
                  </a:lnTo>
                  <a:lnTo>
                    <a:pt x="632" y="2326"/>
                  </a:lnTo>
                  <a:lnTo>
                    <a:pt x="644" y="2277"/>
                  </a:lnTo>
                  <a:lnTo>
                    <a:pt x="657" y="2227"/>
                  </a:lnTo>
                  <a:lnTo>
                    <a:pt x="669" y="2178"/>
                  </a:lnTo>
                  <a:lnTo>
                    <a:pt x="681" y="2128"/>
                  </a:lnTo>
                  <a:lnTo>
                    <a:pt x="695" y="2079"/>
                  </a:lnTo>
                  <a:lnTo>
                    <a:pt x="708" y="2029"/>
                  </a:lnTo>
                  <a:lnTo>
                    <a:pt x="723" y="1980"/>
                  </a:lnTo>
                  <a:lnTo>
                    <a:pt x="737" y="1931"/>
                  </a:lnTo>
                  <a:lnTo>
                    <a:pt x="753" y="1883"/>
                  </a:lnTo>
                  <a:lnTo>
                    <a:pt x="768" y="1834"/>
                  </a:lnTo>
                  <a:lnTo>
                    <a:pt x="786" y="1785"/>
                  </a:lnTo>
                  <a:lnTo>
                    <a:pt x="803" y="1737"/>
                  </a:lnTo>
                  <a:lnTo>
                    <a:pt x="821" y="1689"/>
                  </a:lnTo>
                  <a:lnTo>
                    <a:pt x="841" y="1641"/>
                  </a:lnTo>
                  <a:lnTo>
                    <a:pt x="872" y="1569"/>
                  </a:lnTo>
                  <a:lnTo>
                    <a:pt x="904" y="1497"/>
                  </a:lnTo>
                  <a:lnTo>
                    <a:pt x="936" y="1428"/>
                  </a:lnTo>
                  <a:lnTo>
                    <a:pt x="970" y="1361"/>
                  </a:lnTo>
                  <a:lnTo>
                    <a:pt x="1004" y="1296"/>
                  </a:lnTo>
                  <a:lnTo>
                    <a:pt x="1041" y="1232"/>
                  </a:lnTo>
                  <a:lnTo>
                    <a:pt x="1077" y="1172"/>
                  </a:lnTo>
                  <a:lnTo>
                    <a:pt x="1114" y="1112"/>
                  </a:lnTo>
                  <a:lnTo>
                    <a:pt x="1151" y="1055"/>
                  </a:lnTo>
                  <a:lnTo>
                    <a:pt x="1191" y="999"/>
                  </a:lnTo>
                  <a:lnTo>
                    <a:pt x="1230" y="946"/>
                  </a:lnTo>
                  <a:lnTo>
                    <a:pt x="1270" y="895"/>
                  </a:lnTo>
                  <a:lnTo>
                    <a:pt x="1312" y="845"/>
                  </a:lnTo>
                  <a:lnTo>
                    <a:pt x="1354" y="797"/>
                  </a:lnTo>
                  <a:lnTo>
                    <a:pt x="1397" y="753"/>
                  </a:lnTo>
                  <a:lnTo>
                    <a:pt x="1441" y="708"/>
                  </a:lnTo>
                  <a:lnTo>
                    <a:pt x="1486" y="666"/>
                  </a:lnTo>
                  <a:lnTo>
                    <a:pt x="1532" y="627"/>
                  </a:lnTo>
                  <a:lnTo>
                    <a:pt x="1579" y="589"/>
                  </a:lnTo>
                  <a:lnTo>
                    <a:pt x="1625" y="552"/>
                  </a:lnTo>
                  <a:lnTo>
                    <a:pt x="1674" y="518"/>
                  </a:lnTo>
                  <a:lnTo>
                    <a:pt x="1723" y="485"/>
                  </a:lnTo>
                  <a:lnTo>
                    <a:pt x="1774" y="456"/>
                  </a:lnTo>
                  <a:lnTo>
                    <a:pt x="1825" y="427"/>
                  </a:lnTo>
                  <a:lnTo>
                    <a:pt x="1877" y="400"/>
                  </a:lnTo>
                  <a:lnTo>
                    <a:pt x="1930" y="376"/>
                  </a:lnTo>
                  <a:lnTo>
                    <a:pt x="1984" y="352"/>
                  </a:lnTo>
                  <a:lnTo>
                    <a:pt x="2039" y="331"/>
                  </a:lnTo>
                  <a:lnTo>
                    <a:pt x="2094" y="312"/>
                  </a:lnTo>
                  <a:lnTo>
                    <a:pt x="2152" y="295"/>
                  </a:lnTo>
                  <a:lnTo>
                    <a:pt x="2209" y="279"/>
                  </a:lnTo>
                  <a:lnTo>
                    <a:pt x="2267" y="265"/>
                  </a:lnTo>
                  <a:lnTo>
                    <a:pt x="2456" y="245"/>
                  </a:lnTo>
                  <a:lnTo>
                    <a:pt x="2636" y="225"/>
                  </a:lnTo>
                  <a:lnTo>
                    <a:pt x="2736" y="197"/>
                  </a:lnTo>
                  <a:lnTo>
                    <a:pt x="2736" y="198"/>
                  </a:lnTo>
                  <a:lnTo>
                    <a:pt x="2857" y="151"/>
                  </a:lnTo>
                  <a:close/>
                </a:path>
              </a:pathLst>
            </a:custGeom>
            <a:solidFill>
              <a:srgbClr val="858A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4" name="Freeform 176"/>
            <p:cNvSpPr>
              <a:spLocks/>
            </p:cNvSpPr>
            <p:nvPr/>
          </p:nvSpPr>
          <p:spPr bwMode="auto">
            <a:xfrm>
              <a:off x="7439025" y="5229225"/>
              <a:ext cx="417513" cy="403225"/>
            </a:xfrm>
            <a:custGeom>
              <a:avLst/>
              <a:gdLst/>
              <a:ahLst/>
              <a:cxnLst>
                <a:cxn ang="0">
                  <a:pos x="3574" y="1396"/>
                </a:cxn>
                <a:cxn ang="0">
                  <a:pos x="3762" y="1285"/>
                </a:cxn>
                <a:cxn ang="0">
                  <a:pos x="3885" y="1141"/>
                </a:cxn>
                <a:cxn ang="0">
                  <a:pos x="3946" y="975"/>
                </a:cxn>
                <a:cxn ang="0">
                  <a:pos x="3948" y="792"/>
                </a:cxn>
                <a:cxn ang="0">
                  <a:pos x="3895" y="602"/>
                </a:cxn>
                <a:cxn ang="0">
                  <a:pos x="3791" y="411"/>
                </a:cxn>
                <a:cxn ang="0">
                  <a:pos x="3639" y="228"/>
                </a:cxn>
                <a:cxn ang="0">
                  <a:pos x="3505" y="109"/>
                </a:cxn>
                <a:cxn ang="0">
                  <a:pos x="3396" y="40"/>
                </a:cxn>
                <a:cxn ang="0">
                  <a:pos x="3297" y="6"/>
                </a:cxn>
                <a:cxn ang="0">
                  <a:pos x="3207" y="3"/>
                </a:cxn>
                <a:cxn ang="0">
                  <a:pos x="3121" y="28"/>
                </a:cxn>
                <a:cxn ang="0">
                  <a:pos x="3038" y="80"/>
                </a:cxn>
                <a:cxn ang="0">
                  <a:pos x="2956" y="155"/>
                </a:cxn>
                <a:cxn ang="0">
                  <a:pos x="2873" y="248"/>
                </a:cxn>
                <a:cxn ang="0">
                  <a:pos x="2780" y="354"/>
                </a:cxn>
                <a:cxn ang="0">
                  <a:pos x="2670" y="446"/>
                </a:cxn>
                <a:cxn ang="0">
                  <a:pos x="2461" y="590"/>
                </a:cxn>
                <a:cxn ang="0">
                  <a:pos x="2269" y="713"/>
                </a:cxn>
                <a:cxn ang="0">
                  <a:pos x="1959" y="894"/>
                </a:cxn>
                <a:cxn ang="0">
                  <a:pos x="1654" y="1070"/>
                </a:cxn>
                <a:cxn ang="0">
                  <a:pos x="1484" y="1179"/>
                </a:cxn>
                <a:cxn ang="0">
                  <a:pos x="1319" y="1299"/>
                </a:cxn>
                <a:cxn ang="0">
                  <a:pos x="1160" y="1435"/>
                </a:cxn>
                <a:cxn ang="0">
                  <a:pos x="1004" y="1598"/>
                </a:cxn>
                <a:cxn ang="0">
                  <a:pos x="839" y="1790"/>
                </a:cxn>
                <a:cxn ang="0">
                  <a:pos x="677" y="1985"/>
                </a:cxn>
                <a:cxn ang="0">
                  <a:pos x="514" y="2180"/>
                </a:cxn>
                <a:cxn ang="0">
                  <a:pos x="356" y="2362"/>
                </a:cxn>
                <a:cxn ang="0">
                  <a:pos x="229" y="2534"/>
                </a:cxn>
                <a:cxn ang="0">
                  <a:pos x="122" y="2731"/>
                </a:cxn>
                <a:cxn ang="0">
                  <a:pos x="42" y="2942"/>
                </a:cxn>
                <a:cxn ang="0">
                  <a:pos x="3" y="3154"/>
                </a:cxn>
                <a:cxn ang="0">
                  <a:pos x="13" y="3357"/>
                </a:cxn>
                <a:cxn ang="0">
                  <a:pos x="86" y="3538"/>
                </a:cxn>
                <a:cxn ang="0">
                  <a:pos x="231" y="3687"/>
                </a:cxn>
                <a:cxn ang="0">
                  <a:pos x="422" y="3782"/>
                </a:cxn>
                <a:cxn ang="0">
                  <a:pos x="527" y="3807"/>
                </a:cxn>
                <a:cxn ang="0">
                  <a:pos x="623" y="3809"/>
                </a:cxn>
                <a:cxn ang="0">
                  <a:pos x="708" y="3791"/>
                </a:cxn>
                <a:cxn ang="0">
                  <a:pos x="784" y="3752"/>
                </a:cxn>
                <a:cxn ang="0">
                  <a:pos x="851" y="3695"/>
                </a:cxn>
                <a:cxn ang="0">
                  <a:pos x="909" y="3621"/>
                </a:cxn>
                <a:cxn ang="0">
                  <a:pos x="959" y="3530"/>
                </a:cxn>
                <a:cxn ang="0">
                  <a:pos x="1025" y="3352"/>
                </a:cxn>
                <a:cxn ang="0">
                  <a:pos x="1104" y="3170"/>
                </a:cxn>
                <a:cxn ang="0">
                  <a:pos x="1151" y="3101"/>
                </a:cxn>
                <a:cxn ang="0">
                  <a:pos x="1200" y="3049"/>
                </a:cxn>
                <a:cxn ang="0">
                  <a:pos x="1321" y="2951"/>
                </a:cxn>
                <a:cxn ang="0">
                  <a:pos x="1508" y="2830"/>
                </a:cxn>
                <a:cxn ang="0">
                  <a:pos x="1704" y="2715"/>
                </a:cxn>
                <a:cxn ang="0">
                  <a:pos x="1901" y="2600"/>
                </a:cxn>
                <a:cxn ang="0">
                  <a:pos x="2093" y="2481"/>
                </a:cxn>
                <a:cxn ang="0">
                  <a:pos x="2215" y="2392"/>
                </a:cxn>
                <a:cxn ang="0">
                  <a:pos x="2387" y="2240"/>
                </a:cxn>
                <a:cxn ang="0">
                  <a:pos x="2577" y="2047"/>
                </a:cxn>
                <a:cxn ang="0">
                  <a:pos x="2764" y="1849"/>
                </a:cxn>
                <a:cxn ang="0">
                  <a:pos x="2942" y="1674"/>
                </a:cxn>
                <a:cxn ang="0">
                  <a:pos x="3054" y="1577"/>
                </a:cxn>
                <a:cxn ang="0">
                  <a:pos x="3145" y="1522"/>
                </a:cxn>
                <a:cxn ang="0">
                  <a:pos x="3297" y="1475"/>
                </a:cxn>
              </a:cxnLst>
              <a:rect l="0" t="0" r="r" b="b"/>
              <a:pathLst>
                <a:path w="3954" h="3810">
                  <a:moveTo>
                    <a:pt x="3387" y="1455"/>
                  </a:moveTo>
                  <a:lnTo>
                    <a:pt x="3452" y="1438"/>
                  </a:lnTo>
                  <a:lnTo>
                    <a:pt x="3515" y="1419"/>
                  </a:lnTo>
                  <a:lnTo>
                    <a:pt x="3574" y="1396"/>
                  </a:lnTo>
                  <a:lnTo>
                    <a:pt x="3627" y="1372"/>
                  </a:lnTo>
                  <a:lnTo>
                    <a:pt x="3677" y="1344"/>
                  </a:lnTo>
                  <a:lnTo>
                    <a:pt x="3721" y="1316"/>
                  </a:lnTo>
                  <a:lnTo>
                    <a:pt x="3762" y="1285"/>
                  </a:lnTo>
                  <a:lnTo>
                    <a:pt x="3799" y="1251"/>
                  </a:lnTo>
                  <a:lnTo>
                    <a:pt x="3832" y="1217"/>
                  </a:lnTo>
                  <a:lnTo>
                    <a:pt x="3861" y="1179"/>
                  </a:lnTo>
                  <a:lnTo>
                    <a:pt x="3885" y="1141"/>
                  </a:lnTo>
                  <a:lnTo>
                    <a:pt x="3906" y="1102"/>
                  </a:lnTo>
                  <a:lnTo>
                    <a:pt x="3923" y="1060"/>
                  </a:lnTo>
                  <a:lnTo>
                    <a:pt x="3936" y="1018"/>
                  </a:lnTo>
                  <a:lnTo>
                    <a:pt x="3946" y="975"/>
                  </a:lnTo>
                  <a:lnTo>
                    <a:pt x="3952" y="930"/>
                  </a:lnTo>
                  <a:lnTo>
                    <a:pt x="3954" y="885"/>
                  </a:lnTo>
                  <a:lnTo>
                    <a:pt x="3953" y="839"/>
                  </a:lnTo>
                  <a:lnTo>
                    <a:pt x="3948" y="792"/>
                  </a:lnTo>
                  <a:lnTo>
                    <a:pt x="3939" y="745"/>
                  </a:lnTo>
                  <a:lnTo>
                    <a:pt x="3928" y="697"/>
                  </a:lnTo>
                  <a:lnTo>
                    <a:pt x="3913" y="651"/>
                  </a:lnTo>
                  <a:lnTo>
                    <a:pt x="3895" y="602"/>
                  </a:lnTo>
                  <a:lnTo>
                    <a:pt x="3873" y="554"/>
                  </a:lnTo>
                  <a:lnTo>
                    <a:pt x="3849" y="506"/>
                  </a:lnTo>
                  <a:lnTo>
                    <a:pt x="3821" y="459"/>
                  </a:lnTo>
                  <a:lnTo>
                    <a:pt x="3791" y="411"/>
                  </a:lnTo>
                  <a:lnTo>
                    <a:pt x="3757" y="364"/>
                  </a:lnTo>
                  <a:lnTo>
                    <a:pt x="3720" y="319"/>
                  </a:lnTo>
                  <a:lnTo>
                    <a:pt x="3680" y="273"/>
                  </a:lnTo>
                  <a:lnTo>
                    <a:pt x="3639" y="228"/>
                  </a:lnTo>
                  <a:lnTo>
                    <a:pt x="3593" y="185"/>
                  </a:lnTo>
                  <a:lnTo>
                    <a:pt x="3563" y="157"/>
                  </a:lnTo>
                  <a:lnTo>
                    <a:pt x="3533" y="131"/>
                  </a:lnTo>
                  <a:lnTo>
                    <a:pt x="3505" y="109"/>
                  </a:lnTo>
                  <a:lnTo>
                    <a:pt x="3476" y="88"/>
                  </a:lnTo>
                  <a:lnTo>
                    <a:pt x="3448" y="70"/>
                  </a:lnTo>
                  <a:lnTo>
                    <a:pt x="3422" y="54"/>
                  </a:lnTo>
                  <a:lnTo>
                    <a:pt x="3396" y="40"/>
                  </a:lnTo>
                  <a:lnTo>
                    <a:pt x="3371" y="28"/>
                  </a:lnTo>
                  <a:lnTo>
                    <a:pt x="3345" y="19"/>
                  </a:lnTo>
                  <a:lnTo>
                    <a:pt x="3322" y="11"/>
                  </a:lnTo>
                  <a:lnTo>
                    <a:pt x="3297" y="6"/>
                  </a:lnTo>
                  <a:lnTo>
                    <a:pt x="3274" y="3"/>
                  </a:lnTo>
                  <a:lnTo>
                    <a:pt x="3252" y="0"/>
                  </a:lnTo>
                  <a:lnTo>
                    <a:pt x="3228" y="0"/>
                  </a:lnTo>
                  <a:lnTo>
                    <a:pt x="3207" y="3"/>
                  </a:lnTo>
                  <a:lnTo>
                    <a:pt x="3185" y="7"/>
                  </a:lnTo>
                  <a:lnTo>
                    <a:pt x="3163" y="12"/>
                  </a:lnTo>
                  <a:lnTo>
                    <a:pt x="3142" y="20"/>
                  </a:lnTo>
                  <a:lnTo>
                    <a:pt x="3121" y="28"/>
                  </a:lnTo>
                  <a:lnTo>
                    <a:pt x="3100" y="39"/>
                  </a:lnTo>
                  <a:lnTo>
                    <a:pt x="3079" y="52"/>
                  </a:lnTo>
                  <a:lnTo>
                    <a:pt x="3059" y="65"/>
                  </a:lnTo>
                  <a:lnTo>
                    <a:pt x="3038" y="80"/>
                  </a:lnTo>
                  <a:lnTo>
                    <a:pt x="3018" y="96"/>
                  </a:lnTo>
                  <a:lnTo>
                    <a:pt x="2997" y="114"/>
                  </a:lnTo>
                  <a:lnTo>
                    <a:pt x="2977" y="133"/>
                  </a:lnTo>
                  <a:lnTo>
                    <a:pt x="2956" y="155"/>
                  </a:lnTo>
                  <a:lnTo>
                    <a:pt x="2936" y="176"/>
                  </a:lnTo>
                  <a:lnTo>
                    <a:pt x="2916" y="199"/>
                  </a:lnTo>
                  <a:lnTo>
                    <a:pt x="2894" y="224"/>
                  </a:lnTo>
                  <a:lnTo>
                    <a:pt x="2873" y="248"/>
                  </a:lnTo>
                  <a:lnTo>
                    <a:pt x="2852" y="275"/>
                  </a:lnTo>
                  <a:lnTo>
                    <a:pt x="2828" y="303"/>
                  </a:lnTo>
                  <a:lnTo>
                    <a:pt x="2805" y="329"/>
                  </a:lnTo>
                  <a:lnTo>
                    <a:pt x="2780" y="354"/>
                  </a:lnTo>
                  <a:lnTo>
                    <a:pt x="2754" y="378"/>
                  </a:lnTo>
                  <a:lnTo>
                    <a:pt x="2726" y="402"/>
                  </a:lnTo>
                  <a:lnTo>
                    <a:pt x="2699" y="425"/>
                  </a:lnTo>
                  <a:lnTo>
                    <a:pt x="2670" y="446"/>
                  </a:lnTo>
                  <a:lnTo>
                    <a:pt x="2641" y="469"/>
                  </a:lnTo>
                  <a:lnTo>
                    <a:pt x="2582" y="510"/>
                  </a:lnTo>
                  <a:lnTo>
                    <a:pt x="2522" y="550"/>
                  </a:lnTo>
                  <a:lnTo>
                    <a:pt x="2461" y="590"/>
                  </a:lnTo>
                  <a:lnTo>
                    <a:pt x="2401" y="629"/>
                  </a:lnTo>
                  <a:lnTo>
                    <a:pt x="2356" y="658"/>
                  </a:lnTo>
                  <a:lnTo>
                    <a:pt x="2313" y="686"/>
                  </a:lnTo>
                  <a:lnTo>
                    <a:pt x="2269" y="713"/>
                  </a:lnTo>
                  <a:lnTo>
                    <a:pt x="2225" y="740"/>
                  </a:lnTo>
                  <a:lnTo>
                    <a:pt x="2136" y="793"/>
                  </a:lnTo>
                  <a:lnTo>
                    <a:pt x="2048" y="843"/>
                  </a:lnTo>
                  <a:lnTo>
                    <a:pt x="1959" y="894"/>
                  </a:lnTo>
                  <a:lnTo>
                    <a:pt x="1871" y="943"/>
                  </a:lnTo>
                  <a:lnTo>
                    <a:pt x="1783" y="993"/>
                  </a:lnTo>
                  <a:lnTo>
                    <a:pt x="1696" y="1044"/>
                  </a:lnTo>
                  <a:lnTo>
                    <a:pt x="1654" y="1070"/>
                  </a:lnTo>
                  <a:lnTo>
                    <a:pt x="1610" y="1096"/>
                  </a:lnTo>
                  <a:lnTo>
                    <a:pt x="1568" y="1123"/>
                  </a:lnTo>
                  <a:lnTo>
                    <a:pt x="1525" y="1151"/>
                  </a:lnTo>
                  <a:lnTo>
                    <a:pt x="1484" y="1179"/>
                  </a:lnTo>
                  <a:lnTo>
                    <a:pt x="1441" y="1208"/>
                  </a:lnTo>
                  <a:lnTo>
                    <a:pt x="1400" y="1237"/>
                  </a:lnTo>
                  <a:lnTo>
                    <a:pt x="1359" y="1268"/>
                  </a:lnTo>
                  <a:lnTo>
                    <a:pt x="1319" y="1299"/>
                  </a:lnTo>
                  <a:lnTo>
                    <a:pt x="1278" y="1332"/>
                  </a:lnTo>
                  <a:lnTo>
                    <a:pt x="1238" y="1365"/>
                  </a:lnTo>
                  <a:lnTo>
                    <a:pt x="1199" y="1400"/>
                  </a:lnTo>
                  <a:lnTo>
                    <a:pt x="1160" y="1435"/>
                  </a:lnTo>
                  <a:lnTo>
                    <a:pt x="1122" y="1472"/>
                  </a:lnTo>
                  <a:lnTo>
                    <a:pt x="1084" y="1510"/>
                  </a:lnTo>
                  <a:lnTo>
                    <a:pt x="1047" y="1550"/>
                  </a:lnTo>
                  <a:lnTo>
                    <a:pt x="1004" y="1598"/>
                  </a:lnTo>
                  <a:lnTo>
                    <a:pt x="963" y="1645"/>
                  </a:lnTo>
                  <a:lnTo>
                    <a:pt x="921" y="1693"/>
                  </a:lnTo>
                  <a:lnTo>
                    <a:pt x="880" y="1741"/>
                  </a:lnTo>
                  <a:lnTo>
                    <a:pt x="839" y="1790"/>
                  </a:lnTo>
                  <a:lnTo>
                    <a:pt x="798" y="1838"/>
                  </a:lnTo>
                  <a:lnTo>
                    <a:pt x="758" y="1887"/>
                  </a:lnTo>
                  <a:lnTo>
                    <a:pt x="717" y="1936"/>
                  </a:lnTo>
                  <a:lnTo>
                    <a:pt x="677" y="1985"/>
                  </a:lnTo>
                  <a:lnTo>
                    <a:pt x="636" y="2034"/>
                  </a:lnTo>
                  <a:lnTo>
                    <a:pt x="596" y="2082"/>
                  </a:lnTo>
                  <a:lnTo>
                    <a:pt x="556" y="2131"/>
                  </a:lnTo>
                  <a:lnTo>
                    <a:pt x="514" y="2180"/>
                  </a:lnTo>
                  <a:lnTo>
                    <a:pt x="473" y="2228"/>
                  </a:lnTo>
                  <a:lnTo>
                    <a:pt x="431" y="2275"/>
                  </a:lnTo>
                  <a:lnTo>
                    <a:pt x="389" y="2323"/>
                  </a:lnTo>
                  <a:lnTo>
                    <a:pt x="356" y="2362"/>
                  </a:lnTo>
                  <a:lnTo>
                    <a:pt x="323" y="2402"/>
                  </a:lnTo>
                  <a:lnTo>
                    <a:pt x="291" y="2444"/>
                  </a:lnTo>
                  <a:lnTo>
                    <a:pt x="260" y="2488"/>
                  </a:lnTo>
                  <a:lnTo>
                    <a:pt x="229" y="2534"/>
                  </a:lnTo>
                  <a:lnTo>
                    <a:pt x="201" y="2581"/>
                  </a:lnTo>
                  <a:lnTo>
                    <a:pt x="173" y="2630"/>
                  </a:lnTo>
                  <a:lnTo>
                    <a:pt x="146" y="2680"/>
                  </a:lnTo>
                  <a:lnTo>
                    <a:pt x="122" y="2731"/>
                  </a:lnTo>
                  <a:lnTo>
                    <a:pt x="98" y="2783"/>
                  </a:lnTo>
                  <a:lnTo>
                    <a:pt x="77" y="2835"/>
                  </a:lnTo>
                  <a:lnTo>
                    <a:pt x="59" y="2888"/>
                  </a:lnTo>
                  <a:lnTo>
                    <a:pt x="42" y="2942"/>
                  </a:lnTo>
                  <a:lnTo>
                    <a:pt x="28" y="2995"/>
                  </a:lnTo>
                  <a:lnTo>
                    <a:pt x="17" y="3048"/>
                  </a:lnTo>
                  <a:lnTo>
                    <a:pt x="8" y="3101"/>
                  </a:lnTo>
                  <a:lnTo>
                    <a:pt x="3" y="3154"/>
                  </a:lnTo>
                  <a:lnTo>
                    <a:pt x="0" y="3205"/>
                  </a:lnTo>
                  <a:lnTo>
                    <a:pt x="1" y="3258"/>
                  </a:lnTo>
                  <a:lnTo>
                    <a:pt x="5" y="3308"/>
                  </a:lnTo>
                  <a:lnTo>
                    <a:pt x="13" y="3357"/>
                  </a:lnTo>
                  <a:lnTo>
                    <a:pt x="25" y="3404"/>
                  </a:lnTo>
                  <a:lnTo>
                    <a:pt x="41" y="3451"/>
                  </a:lnTo>
                  <a:lnTo>
                    <a:pt x="61" y="3496"/>
                  </a:lnTo>
                  <a:lnTo>
                    <a:pt x="86" y="3538"/>
                  </a:lnTo>
                  <a:lnTo>
                    <a:pt x="115" y="3579"/>
                  </a:lnTo>
                  <a:lnTo>
                    <a:pt x="148" y="3618"/>
                  </a:lnTo>
                  <a:lnTo>
                    <a:pt x="188" y="3654"/>
                  </a:lnTo>
                  <a:lnTo>
                    <a:pt x="231" y="3687"/>
                  </a:lnTo>
                  <a:lnTo>
                    <a:pt x="280" y="3719"/>
                  </a:lnTo>
                  <a:lnTo>
                    <a:pt x="334" y="3747"/>
                  </a:lnTo>
                  <a:lnTo>
                    <a:pt x="394" y="3771"/>
                  </a:lnTo>
                  <a:lnTo>
                    <a:pt x="422" y="3782"/>
                  </a:lnTo>
                  <a:lnTo>
                    <a:pt x="449" y="3790"/>
                  </a:lnTo>
                  <a:lnTo>
                    <a:pt x="476" y="3797"/>
                  </a:lnTo>
                  <a:lnTo>
                    <a:pt x="502" y="3802"/>
                  </a:lnTo>
                  <a:lnTo>
                    <a:pt x="527" y="3807"/>
                  </a:lnTo>
                  <a:lnTo>
                    <a:pt x="552" y="3809"/>
                  </a:lnTo>
                  <a:lnTo>
                    <a:pt x="576" y="3810"/>
                  </a:lnTo>
                  <a:lnTo>
                    <a:pt x="599" y="3810"/>
                  </a:lnTo>
                  <a:lnTo>
                    <a:pt x="623" y="3809"/>
                  </a:lnTo>
                  <a:lnTo>
                    <a:pt x="645" y="3807"/>
                  </a:lnTo>
                  <a:lnTo>
                    <a:pt x="666" y="3802"/>
                  </a:lnTo>
                  <a:lnTo>
                    <a:pt x="687" y="3797"/>
                  </a:lnTo>
                  <a:lnTo>
                    <a:pt x="708" y="3791"/>
                  </a:lnTo>
                  <a:lnTo>
                    <a:pt x="728" y="3783"/>
                  </a:lnTo>
                  <a:lnTo>
                    <a:pt x="747" y="3774"/>
                  </a:lnTo>
                  <a:lnTo>
                    <a:pt x="766" y="3764"/>
                  </a:lnTo>
                  <a:lnTo>
                    <a:pt x="784" y="3752"/>
                  </a:lnTo>
                  <a:lnTo>
                    <a:pt x="801" y="3740"/>
                  </a:lnTo>
                  <a:lnTo>
                    <a:pt x="818" y="3726"/>
                  </a:lnTo>
                  <a:lnTo>
                    <a:pt x="835" y="3711"/>
                  </a:lnTo>
                  <a:lnTo>
                    <a:pt x="851" y="3695"/>
                  </a:lnTo>
                  <a:lnTo>
                    <a:pt x="866" y="3678"/>
                  </a:lnTo>
                  <a:lnTo>
                    <a:pt x="881" y="3660"/>
                  </a:lnTo>
                  <a:lnTo>
                    <a:pt x="895" y="3641"/>
                  </a:lnTo>
                  <a:lnTo>
                    <a:pt x="909" y="3621"/>
                  </a:lnTo>
                  <a:lnTo>
                    <a:pt x="921" y="3600"/>
                  </a:lnTo>
                  <a:lnTo>
                    <a:pt x="934" y="3578"/>
                  </a:lnTo>
                  <a:lnTo>
                    <a:pt x="947" y="3554"/>
                  </a:lnTo>
                  <a:lnTo>
                    <a:pt x="959" y="3530"/>
                  </a:lnTo>
                  <a:lnTo>
                    <a:pt x="969" y="3505"/>
                  </a:lnTo>
                  <a:lnTo>
                    <a:pt x="980" y="3479"/>
                  </a:lnTo>
                  <a:lnTo>
                    <a:pt x="990" y="3452"/>
                  </a:lnTo>
                  <a:lnTo>
                    <a:pt x="1025" y="3352"/>
                  </a:lnTo>
                  <a:lnTo>
                    <a:pt x="1057" y="3269"/>
                  </a:lnTo>
                  <a:lnTo>
                    <a:pt x="1072" y="3234"/>
                  </a:lnTo>
                  <a:lnTo>
                    <a:pt x="1088" y="3201"/>
                  </a:lnTo>
                  <a:lnTo>
                    <a:pt x="1104" y="3170"/>
                  </a:lnTo>
                  <a:lnTo>
                    <a:pt x="1121" y="3142"/>
                  </a:lnTo>
                  <a:lnTo>
                    <a:pt x="1131" y="3128"/>
                  </a:lnTo>
                  <a:lnTo>
                    <a:pt x="1140" y="3114"/>
                  </a:lnTo>
                  <a:lnTo>
                    <a:pt x="1151" y="3101"/>
                  </a:lnTo>
                  <a:lnTo>
                    <a:pt x="1163" y="3087"/>
                  </a:lnTo>
                  <a:lnTo>
                    <a:pt x="1174" y="3075"/>
                  </a:lnTo>
                  <a:lnTo>
                    <a:pt x="1187" y="3062"/>
                  </a:lnTo>
                  <a:lnTo>
                    <a:pt x="1200" y="3049"/>
                  </a:lnTo>
                  <a:lnTo>
                    <a:pt x="1215" y="3035"/>
                  </a:lnTo>
                  <a:lnTo>
                    <a:pt x="1246" y="3009"/>
                  </a:lnTo>
                  <a:lnTo>
                    <a:pt x="1282" y="2981"/>
                  </a:lnTo>
                  <a:lnTo>
                    <a:pt x="1321" y="2951"/>
                  </a:lnTo>
                  <a:lnTo>
                    <a:pt x="1367" y="2920"/>
                  </a:lnTo>
                  <a:lnTo>
                    <a:pt x="1414" y="2889"/>
                  </a:lnTo>
                  <a:lnTo>
                    <a:pt x="1460" y="2860"/>
                  </a:lnTo>
                  <a:lnTo>
                    <a:pt x="1508" y="2830"/>
                  </a:lnTo>
                  <a:lnTo>
                    <a:pt x="1556" y="2801"/>
                  </a:lnTo>
                  <a:lnTo>
                    <a:pt x="1605" y="2772"/>
                  </a:lnTo>
                  <a:lnTo>
                    <a:pt x="1654" y="2744"/>
                  </a:lnTo>
                  <a:lnTo>
                    <a:pt x="1704" y="2715"/>
                  </a:lnTo>
                  <a:lnTo>
                    <a:pt x="1753" y="2686"/>
                  </a:lnTo>
                  <a:lnTo>
                    <a:pt x="1803" y="2657"/>
                  </a:lnTo>
                  <a:lnTo>
                    <a:pt x="1851" y="2629"/>
                  </a:lnTo>
                  <a:lnTo>
                    <a:pt x="1901" y="2600"/>
                  </a:lnTo>
                  <a:lnTo>
                    <a:pt x="1949" y="2571"/>
                  </a:lnTo>
                  <a:lnTo>
                    <a:pt x="1998" y="2541"/>
                  </a:lnTo>
                  <a:lnTo>
                    <a:pt x="2046" y="2511"/>
                  </a:lnTo>
                  <a:lnTo>
                    <a:pt x="2093" y="2481"/>
                  </a:lnTo>
                  <a:lnTo>
                    <a:pt x="2140" y="2449"/>
                  </a:lnTo>
                  <a:lnTo>
                    <a:pt x="2165" y="2431"/>
                  </a:lnTo>
                  <a:lnTo>
                    <a:pt x="2191" y="2412"/>
                  </a:lnTo>
                  <a:lnTo>
                    <a:pt x="2215" y="2392"/>
                  </a:lnTo>
                  <a:lnTo>
                    <a:pt x="2241" y="2372"/>
                  </a:lnTo>
                  <a:lnTo>
                    <a:pt x="2289" y="2330"/>
                  </a:lnTo>
                  <a:lnTo>
                    <a:pt x="2338" y="2286"/>
                  </a:lnTo>
                  <a:lnTo>
                    <a:pt x="2387" y="2240"/>
                  </a:lnTo>
                  <a:lnTo>
                    <a:pt x="2435" y="2193"/>
                  </a:lnTo>
                  <a:lnTo>
                    <a:pt x="2482" y="2146"/>
                  </a:lnTo>
                  <a:lnTo>
                    <a:pt x="2530" y="2097"/>
                  </a:lnTo>
                  <a:lnTo>
                    <a:pt x="2577" y="2047"/>
                  </a:lnTo>
                  <a:lnTo>
                    <a:pt x="2623" y="1997"/>
                  </a:lnTo>
                  <a:lnTo>
                    <a:pt x="2670" y="1947"/>
                  </a:lnTo>
                  <a:lnTo>
                    <a:pt x="2717" y="1898"/>
                  </a:lnTo>
                  <a:lnTo>
                    <a:pt x="2764" y="1849"/>
                  </a:lnTo>
                  <a:lnTo>
                    <a:pt x="2811" y="1801"/>
                  </a:lnTo>
                  <a:lnTo>
                    <a:pt x="2858" y="1753"/>
                  </a:lnTo>
                  <a:lnTo>
                    <a:pt x="2906" y="1708"/>
                  </a:lnTo>
                  <a:lnTo>
                    <a:pt x="2942" y="1674"/>
                  </a:lnTo>
                  <a:lnTo>
                    <a:pt x="2974" y="1645"/>
                  </a:lnTo>
                  <a:lnTo>
                    <a:pt x="3003" y="1620"/>
                  </a:lnTo>
                  <a:lnTo>
                    <a:pt x="3029" y="1598"/>
                  </a:lnTo>
                  <a:lnTo>
                    <a:pt x="3054" y="1577"/>
                  </a:lnTo>
                  <a:lnTo>
                    <a:pt x="3076" y="1560"/>
                  </a:lnTo>
                  <a:lnTo>
                    <a:pt x="3100" y="1547"/>
                  </a:lnTo>
                  <a:lnTo>
                    <a:pt x="3122" y="1534"/>
                  </a:lnTo>
                  <a:lnTo>
                    <a:pt x="3145" y="1522"/>
                  </a:lnTo>
                  <a:lnTo>
                    <a:pt x="3170" y="1512"/>
                  </a:lnTo>
                  <a:lnTo>
                    <a:pt x="3197" y="1503"/>
                  </a:lnTo>
                  <a:lnTo>
                    <a:pt x="3227" y="1493"/>
                  </a:lnTo>
                  <a:lnTo>
                    <a:pt x="3297" y="1475"/>
                  </a:lnTo>
                  <a:lnTo>
                    <a:pt x="3387" y="1455"/>
                  </a:lnTo>
                  <a:close/>
                </a:path>
              </a:pathLst>
            </a:custGeom>
            <a:solidFill>
              <a:srgbClr val="F1E3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5" name="Freeform 177"/>
            <p:cNvSpPr>
              <a:spLocks/>
            </p:cNvSpPr>
            <p:nvPr/>
          </p:nvSpPr>
          <p:spPr bwMode="auto">
            <a:xfrm>
              <a:off x="7432675" y="5548313"/>
              <a:ext cx="190500" cy="665163"/>
            </a:xfrm>
            <a:custGeom>
              <a:avLst/>
              <a:gdLst/>
              <a:ahLst/>
              <a:cxnLst>
                <a:cxn ang="0">
                  <a:pos x="1557" y="2322"/>
                </a:cxn>
                <a:cxn ang="0">
                  <a:pos x="1586" y="1944"/>
                </a:cxn>
                <a:cxn ang="0">
                  <a:pos x="1587" y="1672"/>
                </a:cxn>
                <a:cxn ang="0">
                  <a:pos x="1559" y="1400"/>
                </a:cxn>
                <a:cxn ang="0">
                  <a:pos x="1493" y="1124"/>
                </a:cxn>
                <a:cxn ang="0">
                  <a:pos x="1402" y="898"/>
                </a:cxn>
                <a:cxn ang="0">
                  <a:pos x="1288" y="691"/>
                </a:cxn>
                <a:cxn ang="0">
                  <a:pos x="1141" y="483"/>
                </a:cxn>
                <a:cxn ang="0">
                  <a:pos x="967" y="289"/>
                </a:cxn>
                <a:cxn ang="0">
                  <a:pos x="773" y="133"/>
                </a:cxn>
                <a:cxn ang="0">
                  <a:pos x="564" y="29"/>
                </a:cxn>
                <a:cxn ang="0">
                  <a:pos x="340" y="1"/>
                </a:cxn>
                <a:cxn ang="0">
                  <a:pos x="163" y="49"/>
                </a:cxn>
                <a:cxn ang="0">
                  <a:pos x="91" y="156"/>
                </a:cxn>
                <a:cxn ang="0">
                  <a:pos x="96" y="305"/>
                </a:cxn>
                <a:cxn ang="0">
                  <a:pos x="150" y="475"/>
                </a:cxn>
                <a:cxn ang="0">
                  <a:pos x="260" y="712"/>
                </a:cxn>
                <a:cxn ang="0">
                  <a:pos x="395" y="1043"/>
                </a:cxn>
                <a:cxn ang="0">
                  <a:pos x="508" y="1418"/>
                </a:cxn>
                <a:cxn ang="0">
                  <a:pos x="598" y="1800"/>
                </a:cxn>
                <a:cxn ang="0">
                  <a:pos x="729" y="2401"/>
                </a:cxn>
                <a:cxn ang="0">
                  <a:pos x="862" y="3080"/>
                </a:cxn>
                <a:cxn ang="0">
                  <a:pos x="927" y="3573"/>
                </a:cxn>
                <a:cxn ang="0">
                  <a:pos x="945" y="4064"/>
                </a:cxn>
                <a:cxn ang="0">
                  <a:pos x="900" y="4547"/>
                </a:cxn>
                <a:cxn ang="0">
                  <a:pos x="775" y="5017"/>
                </a:cxn>
                <a:cxn ang="0">
                  <a:pos x="674" y="5278"/>
                </a:cxn>
                <a:cxn ang="0">
                  <a:pos x="552" y="5593"/>
                </a:cxn>
                <a:cxn ang="0">
                  <a:pos x="465" y="5752"/>
                </a:cxn>
                <a:cxn ang="0">
                  <a:pos x="356" y="5876"/>
                </a:cxn>
                <a:cxn ang="0">
                  <a:pos x="146" y="6060"/>
                </a:cxn>
                <a:cxn ang="0">
                  <a:pos x="54" y="6167"/>
                </a:cxn>
                <a:cxn ang="0">
                  <a:pos x="0" y="6259"/>
                </a:cxn>
                <a:cxn ang="0">
                  <a:pos x="93" y="6282"/>
                </a:cxn>
                <a:cxn ang="0">
                  <a:pos x="226" y="6290"/>
                </a:cxn>
                <a:cxn ang="0">
                  <a:pos x="476" y="6278"/>
                </a:cxn>
                <a:cxn ang="0">
                  <a:pos x="656" y="6248"/>
                </a:cxn>
                <a:cxn ang="0">
                  <a:pos x="777" y="6213"/>
                </a:cxn>
                <a:cxn ang="0">
                  <a:pos x="872" y="6153"/>
                </a:cxn>
                <a:cxn ang="0">
                  <a:pos x="962" y="6041"/>
                </a:cxn>
                <a:cxn ang="0">
                  <a:pos x="1028" y="5903"/>
                </a:cxn>
                <a:cxn ang="0">
                  <a:pos x="1126" y="5626"/>
                </a:cxn>
                <a:cxn ang="0">
                  <a:pos x="1189" y="5481"/>
                </a:cxn>
                <a:cxn ang="0">
                  <a:pos x="1274" y="5356"/>
                </a:cxn>
                <a:cxn ang="0">
                  <a:pos x="1406" y="5249"/>
                </a:cxn>
                <a:cxn ang="0">
                  <a:pos x="1574" y="5166"/>
                </a:cxn>
                <a:cxn ang="0">
                  <a:pos x="1711" y="5102"/>
                </a:cxn>
                <a:cxn ang="0">
                  <a:pos x="1779" y="5037"/>
                </a:cxn>
                <a:cxn ang="0">
                  <a:pos x="1784" y="4935"/>
                </a:cxn>
                <a:cxn ang="0">
                  <a:pos x="1707" y="4772"/>
                </a:cxn>
                <a:cxn ang="0">
                  <a:pos x="1582" y="4547"/>
                </a:cxn>
                <a:cxn ang="0">
                  <a:pos x="1512" y="4307"/>
                </a:cxn>
                <a:cxn ang="0">
                  <a:pos x="1486" y="4056"/>
                </a:cxn>
                <a:cxn ang="0">
                  <a:pos x="1488" y="3798"/>
                </a:cxn>
                <a:cxn ang="0">
                  <a:pos x="1511" y="3333"/>
                </a:cxn>
                <a:cxn ang="0">
                  <a:pos x="1510" y="3084"/>
                </a:cxn>
                <a:cxn ang="0">
                  <a:pos x="1513" y="2852"/>
                </a:cxn>
              </a:cxnLst>
              <a:rect l="0" t="0" r="r" b="b"/>
              <a:pathLst>
                <a:path w="1791" h="6290">
                  <a:moveTo>
                    <a:pt x="1518" y="2760"/>
                  </a:moveTo>
                  <a:lnTo>
                    <a:pt x="1526" y="2650"/>
                  </a:lnTo>
                  <a:lnTo>
                    <a:pt x="1536" y="2541"/>
                  </a:lnTo>
                  <a:lnTo>
                    <a:pt x="1546" y="2431"/>
                  </a:lnTo>
                  <a:lnTo>
                    <a:pt x="1557" y="2322"/>
                  </a:lnTo>
                  <a:lnTo>
                    <a:pt x="1566" y="2214"/>
                  </a:lnTo>
                  <a:lnTo>
                    <a:pt x="1576" y="2105"/>
                  </a:lnTo>
                  <a:lnTo>
                    <a:pt x="1579" y="2051"/>
                  </a:lnTo>
                  <a:lnTo>
                    <a:pt x="1584" y="1997"/>
                  </a:lnTo>
                  <a:lnTo>
                    <a:pt x="1586" y="1944"/>
                  </a:lnTo>
                  <a:lnTo>
                    <a:pt x="1588" y="1889"/>
                  </a:lnTo>
                  <a:lnTo>
                    <a:pt x="1589" y="1835"/>
                  </a:lnTo>
                  <a:lnTo>
                    <a:pt x="1589" y="1781"/>
                  </a:lnTo>
                  <a:lnTo>
                    <a:pt x="1589" y="1727"/>
                  </a:lnTo>
                  <a:lnTo>
                    <a:pt x="1587" y="1672"/>
                  </a:lnTo>
                  <a:lnTo>
                    <a:pt x="1584" y="1618"/>
                  </a:lnTo>
                  <a:lnTo>
                    <a:pt x="1580" y="1564"/>
                  </a:lnTo>
                  <a:lnTo>
                    <a:pt x="1574" y="1509"/>
                  </a:lnTo>
                  <a:lnTo>
                    <a:pt x="1568" y="1455"/>
                  </a:lnTo>
                  <a:lnTo>
                    <a:pt x="1559" y="1400"/>
                  </a:lnTo>
                  <a:lnTo>
                    <a:pt x="1549" y="1346"/>
                  </a:lnTo>
                  <a:lnTo>
                    <a:pt x="1538" y="1290"/>
                  </a:lnTo>
                  <a:lnTo>
                    <a:pt x="1525" y="1235"/>
                  </a:lnTo>
                  <a:lnTo>
                    <a:pt x="1510" y="1180"/>
                  </a:lnTo>
                  <a:lnTo>
                    <a:pt x="1493" y="1124"/>
                  </a:lnTo>
                  <a:lnTo>
                    <a:pt x="1474" y="1069"/>
                  </a:lnTo>
                  <a:lnTo>
                    <a:pt x="1453" y="1013"/>
                  </a:lnTo>
                  <a:lnTo>
                    <a:pt x="1438" y="975"/>
                  </a:lnTo>
                  <a:lnTo>
                    <a:pt x="1421" y="937"/>
                  </a:lnTo>
                  <a:lnTo>
                    <a:pt x="1402" y="898"/>
                  </a:lnTo>
                  <a:lnTo>
                    <a:pt x="1383" y="858"/>
                  </a:lnTo>
                  <a:lnTo>
                    <a:pt x="1360" y="817"/>
                  </a:lnTo>
                  <a:lnTo>
                    <a:pt x="1338" y="775"/>
                  </a:lnTo>
                  <a:lnTo>
                    <a:pt x="1313" y="734"/>
                  </a:lnTo>
                  <a:lnTo>
                    <a:pt x="1288" y="691"/>
                  </a:lnTo>
                  <a:lnTo>
                    <a:pt x="1260" y="650"/>
                  </a:lnTo>
                  <a:lnTo>
                    <a:pt x="1233" y="607"/>
                  </a:lnTo>
                  <a:lnTo>
                    <a:pt x="1203" y="565"/>
                  </a:lnTo>
                  <a:lnTo>
                    <a:pt x="1172" y="523"/>
                  </a:lnTo>
                  <a:lnTo>
                    <a:pt x="1141" y="483"/>
                  </a:lnTo>
                  <a:lnTo>
                    <a:pt x="1108" y="442"/>
                  </a:lnTo>
                  <a:lnTo>
                    <a:pt x="1074" y="402"/>
                  </a:lnTo>
                  <a:lnTo>
                    <a:pt x="1039" y="363"/>
                  </a:lnTo>
                  <a:lnTo>
                    <a:pt x="1004" y="325"/>
                  </a:lnTo>
                  <a:lnTo>
                    <a:pt x="967" y="289"/>
                  </a:lnTo>
                  <a:lnTo>
                    <a:pt x="930" y="255"/>
                  </a:lnTo>
                  <a:lnTo>
                    <a:pt x="891" y="221"/>
                  </a:lnTo>
                  <a:lnTo>
                    <a:pt x="853" y="190"/>
                  </a:lnTo>
                  <a:lnTo>
                    <a:pt x="813" y="160"/>
                  </a:lnTo>
                  <a:lnTo>
                    <a:pt x="773" y="133"/>
                  </a:lnTo>
                  <a:lnTo>
                    <a:pt x="732" y="107"/>
                  </a:lnTo>
                  <a:lnTo>
                    <a:pt x="691" y="84"/>
                  </a:lnTo>
                  <a:lnTo>
                    <a:pt x="649" y="62"/>
                  </a:lnTo>
                  <a:lnTo>
                    <a:pt x="607" y="44"/>
                  </a:lnTo>
                  <a:lnTo>
                    <a:pt x="564" y="29"/>
                  </a:lnTo>
                  <a:lnTo>
                    <a:pt x="520" y="18"/>
                  </a:lnTo>
                  <a:lnTo>
                    <a:pt x="477" y="8"/>
                  </a:lnTo>
                  <a:lnTo>
                    <a:pt x="433" y="2"/>
                  </a:lnTo>
                  <a:lnTo>
                    <a:pt x="390" y="0"/>
                  </a:lnTo>
                  <a:lnTo>
                    <a:pt x="340" y="1"/>
                  </a:lnTo>
                  <a:lnTo>
                    <a:pt x="295" y="4"/>
                  </a:lnTo>
                  <a:lnTo>
                    <a:pt x="255" y="11"/>
                  </a:lnTo>
                  <a:lnTo>
                    <a:pt x="220" y="21"/>
                  </a:lnTo>
                  <a:lnTo>
                    <a:pt x="190" y="34"/>
                  </a:lnTo>
                  <a:lnTo>
                    <a:pt x="163" y="49"/>
                  </a:lnTo>
                  <a:lnTo>
                    <a:pt x="142" y="66"/>
                  </a:lnTo>
                  <a:lnTo>
                    <a:pt x="124" y="86"/>
                  </a:lnTo>
                  <a:lnTo>
                    <a:pt x="109" y="107"/>
                  </a:lnTo>
                  <a:lnTo>
                    <a:pt x="98" y="130"/>
                  </a:lnTo>
                  <a:lnTo>
                    <a:pt x="91" y="156"/>
                  </a:lnTo>
                  <a:lnTo>
                    <a:pt x="87" y="184"/>
                  </a:lnTo>
                  <a:lnTo>
                    <a:pt x="86" y="212"/>
                  </a:lnTo>
                  <a:lnTo>
                    <a:pt x="87" y="242"/>
                  </a:lnTo>
                  <a:lnTo>
                    <a:pt x="90" y="273"/>
                  </a:lnTo>
                  <a:lnTo>
                    <a:pt x="96" y="305"/>
                  </a:lnTo>
                  <a:lnTo>
                    <a:pt x="104" y="338"/>
                  </a:lnTo>
                  <a:lnTo>
                    <a:pt x="113" y="371"/>
                  </a:lnTo>
                  <a:lnTo>
                    <a:pt x="124" y="405"/>
                  </a:lnTo>
                  <a:lnTo>
                    <a:pt x="137" y="440"/>
                  </a:lnTo>
                  <a:lnTo>
                    <a:pt x="150" y="475"/>
                  </a:lnTo>
                  <a:lnTo>
                    <a:pt x="165" y="509"/>
                  </a:lnTo>
                  <a:lnTo>
                    <a:pt x="180" y="544"/>
                  </a:lnTo>
                  <a:lnTo>
                    <a:pt x="196" y="579"/>
                  </a:lnTo>
                  <a:lnTo>
                    <a:pt x="228" y="647"/>
                  </a:lnTo>
                  <a:lnTo>
                    <a:pt x="260" y="712"/>
                  </a:lnTo>
                  <a:lnTo>
                    <a:pt x="289" y="773"/>
                  </a:lnTo>
                  <a:lnTo>
                    <a:pt x="314" y="830"/>
                  </a:lnTo>
                  <a:lnTo>
                    <a:pt x="343" y="900"/>
                  </a:lnTo>
                  <a:lnTo>
                    <a:pt x="369" y="971"/>
                  </a:lnTo>
                  <a:lnTo>
                    <a:pt x="395" y="1043"/>
                  </a:lnTo>
                  <a:lnTo>
                    <a:pt x="420" y="1117"/>
                  </a:lnTo>
                  <a:lnTo>
                    <a:pt x="444" y="1191"/>
                  </a:lnTo>
                  <a:lnTo>
                    <a:pt x="466" y="1266"/>
                  </a:lnTo>
                  <a:lnTo>
                    <a:pt x="487" y="1341"/>
                  </a:lnTo>
                  <a:lnTo>
                    <a:pt x="508" y="1418"/>
                  </a:lnTo>
                  <a:lnTo>
                    <a:pt x="527" y="1495"/>
                  </a:lnTo>
                  <a:lnTo>
                    <a:pt x="546" y="1571"/>
                  </a:lnTo>
                  <a:lnTo>
                    <a:pt x="564" y="1648"/>
                  </a:lnTo>
                  <a:lnTo>
                    <a:pt x="581" y="1723"/>
                  </a:lnTo>
                  <a:lnTo>
                    <a:pt x="598" y="1800"/>
                  </a:lnTo>
                  <a:lnTo>
                    <a:pt x="615" y="1875"/>
                  </a:lnTo>
                  <a:lnTo>
                    <a:pt x="631" y="1950"/>
                  </a:lnTo>
                  <a:lnTo>
                    <a:pt x="647" y="2024"/>
                  </a:lnTo>
                  <a:lnTo>
                    <a:pt x="687" y="2212"/>
                  </a:lnTo>
                  <a:lnTo>
                    <a:pt x="729" y="2401"/>
                  </a:lnTo>
                  <a:lnTo>
                    <a:pt x="769" y="2593"/>
                  </a:lnTo>
                  <a:lnTo>
                    <a:pt x="809" y="2786"/>
                  </a:lnTo>
                  <a:lnTo>
                    <a:pt x="827" y="2884"/>
                  </a:lnTo>
                  <a:lnTo>
                    <a:pt x="845" y="2982"/>
                  </a:lnTo>
                  <a:lnTo>
                    <a:pt x="862" y="3080"/>
                  </a:lnTo>
                  <a:lnTo>
                    <a:pt x="878" y="3178"/>
                  </a:lnTo>
                  <a:lnTo>
                    <a:pt x="891" y="3277"/>
                  </a:lnTo>
                  <a:lnTo>
                    <a:pt x="904" y="3375"/>
                  </a:lnTo>
                  <a:lnTo>
                    <a:pt x="916" y="3474"/>
                  </a:lnTo>
                  <a:lnTo>
                    <a:pt x="927" y="3573"/>
                  </a:lnTo>
                  <a:lnTo>
                    <a:pt x="934" y="3671"/>
                  </a:lnTo>
                  <a:lnTo>
                    <a:pt x="940" y="3770"/>
                  </a:lnTo>
                  <a:lnTo>
                    <a:pt x="944" y="3867"/>
                  </a:lnTo>
                  <a:lnTo>
                    <a:pt x="946" y="3966"/>
                  </a:lnTo>
                  <a:lnTo>
                    <a:pt x="945" y="4064"/>
                  </a:lnTo>
                  <a:lnTo>
                    <a:pt x="941" y="4161"/>
                  </a:lnTo>
                  <a:lnTo>
                    <a:pt x="936" y="4259"/>
                  </a:lnTo>
                  <a:lnTo>
                    <a:pt x="927" y="4356"/>
                  </a:lnTo>
                  <a:lnTo>
                    <a:pt x="915" y="4452"/>
                  </a:lnTo>
                  <a:lnTo>
                    <a:pt x="900" y="4547"/>
                  </a:lnTo>
                  <a:lnTo>
                    <a:pt x="882" y="4643"/>
                  </a:lnTo>
                  <a:lnTo>
                    <a:pt x="861" y="4737"/>
                  </a:lnTo>
                  <a:lnTo>
                    <a:pt x="836" y="4831"/>
                  </a:lnTo>
                  <a:lnTo>
                    <a:pt x="807" y="4924"/>
                  </a:lnTo>
                  <a:lnTo>
                    <a:pt x="775" y="5017"/>
                  </a:lnTo>
                  <a:lnTo>
                    <a:pt x="738" y="5108"/>
                  </a:lnTo>
                  <a:lnTo>
                    <a:pt x="721" y="5149"/>
                  </a:lnTo>
                  <a:lnTo>
                    <a:pt x="705" y="5191"/>
                  </a:lnTo>
                  <a:lnTo>
                    <a:pt x="689" y="5235"/>
                  </a:lnTo>
                  <a:lnTo>
                    <a:pt x="674" y="5278"/>
                  </a:lnTo>
                  <a:lnTo>
                    <a:pt x="641" y="5370"/>
                  </a:lnTo>
                  <a:lnTo>
                    <a:pt x="608" y="5460"/>
                  </a:lnTo>
                  <a:lnTo>
                    <a:pt x="590" y="5506"/>
                  </a:lnTo>
                  <a:lnTo>
                    <a:pt x="571" y="5550"/>
                  </a:lnTo>
                  <a:lnTo>
                    <a:pt x="552" y="5593"/>
                  </a:lnTo>
                  <a:lnTo>
                    <a:pt x="532" y="5636"/>
                  </a:lnTo>
                  <a:lnTo>
                    <a:pt x="511" y="5676"/>
                  </a:lnTo>
                  <a:lnTo>
                    <a:pt x="489" y="5715"/>
                  </a:lnTo>
                  <a:lnTo>
                    <a:pt x="477" y="5734"/>
                  </a:lnTo>
                  <a:lnTo>
                    <a:pt x="465" y="5752"/>
                  </a:lnTo>
                  <a:lnTo>
                    <a:pt x="452" y="5769"/>
                  </a:lnTo>
                  <a:lnTo>
                    <a:pt x="440" y="5786"/>
                  </a:lnTo>
                  <a:lnTo>
                    <a:pt x="412" y="5818"/>
                  </a:lnTo>
                  <a:lnTo>
                    <a:pt x="384" y="5848"/>
                  </a:lnTo>
                  <a:lnTo>
                    <a:pt x="356" y="5876"/>
                  </a:lnTo>
                  <a:lnTo>
                    <a:pt x="326" y="5904"/>
                  </a:lnTo>
                  <a:lnTo>
                    <a:pt x="265" y="5956"/>
                  </a:lnTo>
                  <a:lnTo>
                    <a:pt x="205" y="6007"/>
                  </a:lnTo>
                  <a:lnTo>
                    <a:pt x="175" y="6034"/>
                  </a:lnTo>
                  <a:lnTo>
                    <a:pt x="146" y="6060"/>
                  </a:lnTo>
                  <a:lnTo>
                    <a:pt x="119" y="6089"/>
                  </a:lnTo>
                  <a:lnTo>
                    <a:pt x="91" y="6119"/>
                  </a:lnTo>
                  <a:lnTo>
                    <a:pt x="78" y="6134"/>
                  </a:lnTo>
                  <a:lnTo>
                    <a:pt x="65" y="6150"/>
                  </a:lnTo>
                  <a:lnTo>
                    <a:pt x="54" y="6167"/>
                  </a:lnTo>
                  <a:lnTo>
                    <a:pt x="42" y="6184"/>
                  </a:lnTo>
                  <a:lnTo>
                    <a:pt x="30" y="6202"/>
                  </a:lnTo>
                  <a:lnTo>
                    <a:pt x="20" y="6220"/>
                  </a:lnTo>
                  <a:lnTo>
                    <a:pt x="9" y="6239"/>
                  </a:lnTo>
                  <a:lnTo>
                    <a:pt x="0" y="6259"/>
                  </a:lnTo>
                  <a:lnTo>
                    <a:pt x="14" y="6265"/>
                  </a:lnTo>
                  <a:lnTo>
                    <a:pt x="31" y="6270"/>
                  </a:lnTo>
                  <a:lnTo>
                    <a:pt x="49" y="6274"/>
                  </a:lnTo>
                  <a:lnTo>
                    <a:pt x="71" y="6279"/>
                  </a:lnTo>
                  <a:lnTo>
                    <a:pt x="93" y="6282"/>
                  </a:lnTo>
                  <a:lnTo>
                    <a:pt x="116" y="6285"/>
                  </a:lnTo>
                  <a:lnTo>
                    <a:pt x="142" y="6287"/>
                  </a:lnTo>
                  <a:lnTo>
                    <a:pt x="169" y="6289"/>
                  </a:lnTo>
                  <a:lnTo>
                    <a:pt x="197" y="6290"/>
                  </a:lnTo>
                  <a:lnTo>
                    <a:pt x="226" y="6290"/>
                  </a:lnTo>
                  <a:lnTo>
                    <a:pt x="256" y="6290"/>
                  </a:lnTo>
                  <a:lnTo>
                    <a:pt x="285" y="6290"/>
                  </a:lnTo>
                  <a:lnTo>
                    <a:pt x="348" y="6288"/>
                  </a:lnTo>
                  <a:lnTo>
                    <a:pt x="412" y="6283"/>
                  </a:lnTo>
                  <a:lnTo>
                    <a:pt x="476" y="6278"/>
                  </a:lnTo>
                  <a:lnTo>
                    <a:pt x="538" y="6269"/>
                  </a:lnTo>
                  <a:lnTo>
                    <a:pt x="569" y="6265"/>
                  </a:lnTo>
                  <a:lnTo>
                    <a:pt x="599" y="6259"/>
                  </a:lnTo>
                  <a:lnTo>
                    <a:pt x="628" y="6254"/>
                  </a:lnTo>
                  <a:lnTo>
                    <a:pt x="656" y="6248"/>
                  </a:lnTo>
                  <a:lnTo>
                    <a:pt x="683" y="6241"/>
                  </a:lnTo>
                  <a:lnTo>
                    <a:pt x="709" y="6235"/>
                  </a:lnTo>
                  <a:lnTo>
                    <a:pt x="733" y="6228"/>
                  </a:lnTo>
                  <a:lnTo>
                    <a:pt x="755" y="6220"/>
                  </a:lnTo>
                  <a:lnTo>
                    <a:pt x="777" y="6213"/>
                  </a:lnTo>
                  <a:lnTo>
                    <a:pt x="796" y="6204"/>
                  </a:lnTo>
                  <a:lnTo>
                    <a:pt x="813" y="6196"/>
                  </a:lnTo>
                  <a:lnTo>
                    <a:pt x="829" y="6187"/>
                  </a:lnTo>
                  <a:lnTo>
                    <a:pt x="851" y="6170"/>
                  </a:lnTo>
                  <a:lnTo>
                    <a:pt x="872" y="6153"/>
                  </a:lnTo>
                  <a:lnTo>
                    <a:pt x="893" y="6133"/>
                  </a:lnTo>
                  <a:lnTo>
                    <a:pt x="912" y="6112"/>
                  </a:lnTo>
                  <a:lnTo>
                    <a:pt x="930" y="6089"/>
                  </a:lnTo>
                  <a:lnTo>
                    <a:pt x="946" y="6066"/>
                  </a:lnTo>
                  <a:lnTo>
                    <a:pt x="962" y="6041"/>
                  </a:lnTo>
                  <a:lnTo>
                    <a:pt x="976" y="6016"/>
                  </a:lnTo>
                  <a:lnTo>
                    <a:pt x="990" y="5988"/>
                  </a:lnTo>
                  <a:lnTo>
                    <a:pt x="1003" y="5960"/>
                  </a:lnTo>
                  <a:lnTo>
                    <a:pt x="1016" y="5932"/>
                  </a:lnTo>
                  <a:lnTo>
                    <a:pt x="1028" y="5903"/>
                  </a:lnTo>
                  <a:lnTo>
                    <a:pt x="1050" y="5842"/>
                  </a:lnTo>
                  <a:lnTo>
                    <a:pt x="1072" y="5782"/>
                  </a:lnTo>
                  <a:lnTo>
                    <a:pt x="1093" y="5719"/>
                  </a:lnTo>
                  <a:lnTo>
                    <a:pt x="1115" y="5657"/>
                  </a:lnTo>
                  <a:lnTo>
                    <a:pt x="1126" y="5626"/>
                  </a:lnTo>
                  <a:lnTo>
                    <a:pt x="1138" y="5597"/>
                  </a:lnTo>
                  <a:lnTo>
                    <a:pt x="1150" y="5567"/>
                  </a:lnTo>
                  <a:lnTo>
                    <a:pt x="1163" y="5537"/>
                  </a:lnTo>
                  <a:lnTo>
                    <a:pt x="1175" y="5508"/>
                  </a:lnTo>
                  <a:lnTo>
                    <a:pt x="1189" y="5481"/>
                  </a:lnTo>
                  <a:lnTo>
                    <a:pt x="1204" y="5454"/>
                  </a:lnTo>
                  <a:lnTo>
                    <a:pt x="1220" y="5427"/>
                  </a:lnTo>
                  <a:lnTo>
                    <a:pt x="1237" y="5403"/>
                  </a:lnTo>
                  <a:lnTo>
                    <a:pt x="1255" y="5379"/>
                  </a:lnTo>
                  <a:lnTo>
                    <a:pt x="1274" y="5356"/>
                  </a:lnTo>
                  <a:lnTo>
                    <a:pt x="1294" y="5336"/>
                  </a:lnTo>
                  <a:lnTo>
                    <a:pt x="1322" y="5310"/>
                  </a:lnTo>
                  <a:lnTo>
                    <a:pt x="1350" y="5288"/>
                  </a:lnTo>
                  <a:lnTo>
                    <a:pt x="1377" y="5268"/>
                  </a:lnTo>
                  <a:lnTo>
                    <a:pt x="1406" y="5249"/>
                  </a:lnTo>
                  <a:lnTo>
                    <a:pt x="1435" y="5232"/>
                  </a:lnTo>
                  <a:lnTo>
                    <a:pt x="1463" y="5216"/>
                  </a:lnTo>
                  <a:lnTo>
                    <a:pt x="1491" y="5202"/>
                  </a:lnTo>
                  <a:lnTo>
                    <a:pt x="1520" y="5189"/>
                  </a:lnTo>
                  <a:lnTo>
                    <a:pt x="1574" y="5166"/>
                  </a:lnTo>
                  <a:lnTo>
                    <a:pt x="1624" y="5144"/>
                  </a:lnTo>
                  <a:lnTo>
                    <a:pt x="1648" y="5134"/>
                  </a:lnTo>
                  <a:lnTo>
                    <a:pt x="1671" y="5123"/>
                  </a:lnTo>
                  <a:lnTo>
                    <a:pt x="1692" y="5113"/>
                  </a:lnTo>
                  <a:lnTo>
                    <a:pt x="1711" y="5102"/>
                  </a:lnTo>
                  <a:lnTo>
                    <a:pt x="1729" y="5091"/>
                  </a:lnTo>
                  <a:lnTo>
                    <a:pt x="1745" y="5079"/>
                  </a:lnTo>
                  <a:lnTo>
                    <a:pt x="1758" y="5066"/>
                  </a:lnTo>
                  <a:lnTo>
                    <a:pt x="1770" y="5052"/>
                  </a:lnTo>
                  <a:lnTo>
                    <a:pt x="1779" y="5037"/>
                  </a:lnTo>
                  <a:lnTo>
                    <a:pt x="1785" y="5020"/>
                  </a:lnTo>
                  <a:lnTo>
                    <a:pt x="1790" y="5002"/>
                  </a:lnTo>
                  <a:lnTo>
                    <a:pt x="1791" y="4981"/>
                  </a:lnTo>
                  <a:lnTo>
                    <a:pt x="1789" y="4959"/>
                  </a:lnTo>
                  <a:lnTo>
                    <a:pt x="1784" y="4935"/>
                  </a:lnTo>
                  <a:lnTo>
                    <a:pt x="1776" y="4907"/>
                  </a:lnTo>
                  <a:lnTo>
                    <a:pt x="1764" y="4878"/>
                  </a:lnTo>
                  <a:lnTo>
                    <a:pt x="1748" y="4845"/>
                  </a:lnTo>
                  <a:lnTo>
                    <a:pt x="1730" y="4810"/>
                  </a:lnTo>
                  <a:lnTo>
                    <a:pt x="1707" y="4772"/>
                  </a:lnTo>
                  <a:lnTo>
                    <a:pt x="1680" y="4730"/>
                  </a:lnTo>
                  <a:lnTo>
                    <a:pt x="1652" y="4686"/>
                  </a:lnTo>
                  <a:lnTo>
                    <a:pt x="1626" y="4640"/>
                  </a:lnTo>
                  <a:lnTo>
                    <a:pt x="1603" y="4594"/>
                  </a:lnTo>
                  <a:lnTo>
                    <a:pt x="1582" y="4547"/>
                  </a:lnTo>
                  <a:lnTo>
                    <a:pt x="1564" y="4501"/>
                  </a:lnTo>
                  <a:lnTo>
                    <a:pt x="1548" y="4453"/>
                  </a:lnTo>
                  <a:lnTo>
                    <a:pt x="1535" y="4405"/>
                  </a:lnTo>
                  <a:lnTo>
                    <a:pt x="1523" y="4356"/>
                  </a:lnTo>
                  <a:lnTo>
                    <a:pt x="1512" y="4307"/>
                  </a:lnTo>
                  <a:lnTo>
                    <a:pt x="1504" y="4258"/>
                  </a:lnTo>
                  <a:lnTo>
                    <a:pt x="1497" y="4208"/>
                  </a:lnTo>
                  <a:lnTo>
                    <a:pt x="1492" y="4157"/>
                  </a:lnTo>
                  <a:lnTo>
                    <a:pt x="1489" y="4107"/>
                  </a:lnTo>
                  <a:lnTo>
                    <a:pt x="1486" y="4056"/>
                  </a:lnTo>
                  <a:lnTo>
                    <a:pt x="1485" y="4005"/>
                  </a:lnTo>
                  <a:lnTo>
                    <a:pt x="1484" y="3954"/>
                  </a:lnTo>
                  <a:lnTo>
                    <a:pt x="1485" y="3903"/>
                  </a:lnTo>
                  <a:lnTo>
                    <a:pt x="1486" y="3850"/>
                  </a:lnTo>
                  <a:lnTo>
                    <a:pt x="1488" y="3798"/>
                  </a:lnTo>
                  <a:lnTo>
                    <a:pt x="1490" y="3747"/>
                  </a:lnTo>
                  <a:lnTo>
                    <a:pt x="1495" y="3643"/>
                  </a:lnTo>
                  <a:lnTo>
                    <a:pt x="1502" y="3540"/>
                  </a:lnTo>
                  <a:lnTo>
                    <a:pt x="1507" y="3436"/>
                  </a:lnTo>
                  <a:lnTo>
                    <a:pt x="1511" y="3333"/>
                  </a:lnTo>
                  <a:lnTo>
                    <a:pt x="1512" y="3282"/>
                  </a:lnTo>
                  <a:lnTo>
                    <a:pt x="1513" y="3231"/>
                  </a:lnTo>
                  <a:lnTo>
                    <a:pt x="1512" y="3181"/>
                  </a:lnTo>
                  <a:lnTo>
                    <a:pt x="1511" y="3131"/>
                  </a:lnTo>
                  <a:lnTo>
                    <a:pt x="1510" y="3084"/>
                  </a:lnTo>
                  <a:lnTo>
                    <a:pt x="1509" y="3037"/>
                  </a:lnTo>
                  <a:lnTo>
                    <a:pt x="1509" y="2991"/>
                  </a:lnTo>
                  <a:lnTo>
                    <a:pt x="1510" y="2944"/>
                  </a:lnTo>
                  <a:lnTo>
                    <a:pt x="1511" y="2898"/>
                  </a:lnTo>
                  <a:lnTo>
                    <a:pt x="1513" y="2852"/>
                  </a:lnTo>
                  <a:lnTo>
                    <a:pt x="1515" y="2805"/>
                  </a:lnTo>
                  <a:lnTo>
                    <a:pt x="1518" y="2760"/>
                  </a:lnTo>
                  <a:close/>
                </a:path>
              </a:pathLst>
            </a:custGeom>
            <a:solidFill>
              <a:srgbClr val="D2AE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6" name="Freeform 178"/>
            <p:cNvSpPr>
              <a:spLocks/>
            </p:cNvSpPr>
            <p:nvPr/>
          </p:nvSpPr>
          <p:spPr bwMode="auto">
            <a:xfrm>
              <a:off x="7443788" y="5546725"/>
              <a:ext cx="158750" cy="441325"/>
            </a:xfrm>
            <a:custGeom>
              <a:avLst/>
              <a:gdLst/>
              <a:ahLst/>
              <a:cxnLst>
                <a:cxn ang="0">
                  <a:pos x="1461" y="2432"/>
                </a:cxn>
                <a:cxn ang="0">
                  <a:pos x="1495" y="2053"/>
                </a:cxn>
                <a:cxn ang="0">
                  <a:pos x="1503" y="1836"/>
                </a:cxn>
                <a:cxn ang="0">
                  <a:pos x="1499" y="1620"/>
                </a:cxn>
                <a:cxn ang="0">
                  <a:pos x="1475" y="1401"/>
                </a:cxn>
                <a:cxn ang="0">
                  <a:pos x="1425" y="1180"/>
                </a:cxn>
                <a:cxn ang="0">
                  <a:pos x="1352" y="977"/>
                </a:cxn>
                <a:cxn ang="0">
                  <a:pos x="1276" y="819"/>
                </a:cxn>
                <a:cxn ang="0">
                  <a:pos x="1176" y="650"/>
                </a:cxn>
                <a:cxn ang="0">
                  <a:pos x="1056" y="483"/>
                </a:cxn>
                <a:cxn ang="0">
                  <a:pos x="919" y="327"/>
                </a:cxn>
                <a:cxn ang="0">
                  <a:pos x="768" y="191"/>
                </a:cxn>
                <a:cxn ang="0">
                  <a:pos x="605" y="84"/>
                </a:cxn>
                <a:cxn ang="0">
                  <a:pos x="436" y="18"/>
                </a:cxn>
                <a:cxn ang="0">
                  <a:pos x="254" y="1"/>
                </a:cxn>
                <a:cxn ang="0">
                  <a:pos x="104" y="34"/>
                </a:cxn>
                <a:cxn ang="0">
                  <a:pos x="25" y="109"/>
                </a:cxn>
                <a:cxn ang="0">
                  <a:pos x="0" y="213"/>
                </a:cxn>
                <a:cxn ang="0">
                  <a:pos x="18" y="339"/>
                </a:cxn>
                <a:cxn ang="0">
                  <a:pos x="65" y="476"/>
                </a:cxn>
                <a:cxn ang="0">
                  <a:pos x="143" y="648"/>
                </a:cxn>
                <a:cxn ang="0">
                  <a:pos x="257" y="901"/>
                </a:cxn>
                <a:cxn ang="0">
                  <a:pos x="358" y="1192"/>
                </a:cxn>
                <a:cxn ang="0">
                  <a:pos x="441" y="1495"/>
                </a:cxn>
                <a:cxn ang="0">
                  <a:pos x="514" y="1801"/>
                </a:cxn>
                <a:cxn ang="0">
                  <a:pos x="587" y="2142"/>
                </a:cxn>
                <a:cxn ang="0">
                  <a:pos x="688" y="2609"/>
                </a:cxn>
                <a:cxn ang="0">
                  <a:pos x="778" y="3080"/>
                </a:cxn>
                <a:cxn ang="0">
                  <a:pos x="838" y="3493"/>
                </a:cxn>
                <a:cxn ang="0">
                  <a:pos x="860" y="3730"/>
                </a:cxn>
                <a:cxn ang="0">
                  <a:pos x="870" y="3931"/>
                </a:cxn>
                <a:cxn ang="0">
                  <a:pos x="870" y="4021"/>
                </a:cxn>
                <a:cxn ang="0">
                  <a:pos x="896" y="4082"/>
                </a:cxn>
                <a:cxn ang="0">
                  <a:pos x="986" y="4075"/>
                </a:cxn>
                <a:cxn ang="0">
                  <a:pos x="1063" y="4093"/>
                </a:cxn>
                <a:cxn ang="0">
                  <a:pos x="1163" y="4136"/>
                </a:cxn>
                <a:cxn ang="0">
                  <a:pos x="1262" y="4171"/>
                </a:cxn>
                <a:cxn ang="0">
                  <a:pos x="1321" y="4169"/>
                </a:cxn>
                <a:cxn ang="0">
                  <a:pos x="1365" y="4144"/>
                </a:cxn>
                <a:cxn ang="0">
                  <a:pos x="1398" y="4101"/>
                </a:cxn>
                <a:cxn ang="0">
                  <a:pos x="1420" y="4047"/>
                </a:cxn>
                <a:cxn ang="0">
                  <a:pos x="1440" y="3936"/>
                </a:cxn>
                <a:cxn ang="0">
                  <a:pos x="1441" y="3811"/>
                </a:cxn>
                <a:cxn ang="0">
                  <a:pos x="1423" y="3679"/>
                </a:cxn>
                <a:cxn ang="0">
                  <a:pos x="1415" y="3522"/>
                </a:cxn>
                <a:cxn ang="0">
                  <a:pos x="1425" y="3299"/>
                </a:cxn>
                <a:cxn ang="0">
                  <a:pos x="1425" y="3085"/>
                </a:cxn>
                <a:cxn ang="0">
                  <a:pos x="1426" y="2899"/>
                </a:cxn>
              </a:cxnLst>
              <a:rect l="0" t="0" r="r" b="b"/>
              <a:pathLst>
                <a:path w="1504" h="4174">
                  <a:moveTo>
                    <a:pt x="1433" y="2762"/>
                  </a:moveTo>
                  <a:lnTo>
                    <a:pt x="1441" y="2651"/>
                  </a:lnTo>
                  <a:lnTo>
                    <a:pt x="1450" y="2541"/>
                  </a:lnTo>
                  <a:lnTo>
                    <a:pt x="1461" y="2432"/>
                  </a:lnTo>
                  <a:lnTo>
                    <a:pt x="1471" y="2323"/>
                  </a:lnTo>
                  <a:lnTo>
                    <a:pt x="1482" y="2215"/>
                  </a:lnTo>
                  <a:lnTo>
                    <a:pt x="1491" y="2106"/>
                  </a:lnTo>
                  <a:lnTo>
                    <a:pt x="1495" y="2053"/>
                  </a:lnTo>
                  <a:lnTo>
                    <a:pt x="1498" y="1999"/>
                  </a:lnTo>
                  <a:lnTo>
                    <a:pt x="1500" y="1944"/>
                  </a:lnTo>
                  <a:lnTo>
                    <a:pt x="1502" y="1890"/>
                  </a:lnTo>
                  <a:lnTo>
                    <a:pt x="1503" y="1836"/>
                  </a:lnTo>
                  <a:lnTo>
                    <a:pt x="1504" y="1782"/>
                  </a:lnTo>
                  <a:lnTo>
                    <a:pt x="1503" y="1728"/>
                  </a:lnTo>
                  <a:lnTo>
                    <a:pt x="1501" y="1674"/>
                  </a:lnTo>
                  <a:lnTo>
                    <a:pt x="1499" y="1620"/>
                  </a:lnTo>
                  <a:lnTo>
                    <a:pt x="1495" y="1565"/>
                  </a:lnTo>
                  <a:lnTo>
                    <a:pt x="1490" y="1510"/>
                  </a:lnTo>
                  <a:lnTo>
                    <a:pt x="1482" y="1456"/>
                  </a:lnTo>
                  <a:lnTo>
                    <a:pt x="1475" y="1401"/>
                  </a:lnTo>
                  <a:lnTo>
                    <a:pt x="1464" y="1346"/>
                  </a:lnTo>
                  <a:lnTo>
                    <a:pt x="1452" y="1291"/>
                  </a:lnTo>
                  <a:lnTo>
                    <a:pt x="1440" y="1236"/>
                  </a:lnTo>
                  <a:lnTo>
                    <a:pt x="1425" y="1180"/>
                  </a:lnTo>
                  <a:lnTo>
                    <a:pt x="1408" y="1125"/>
                  </a:lnTo>
                  <a:lnTo>
                    <a:pt x="1389" y="1070"/>
                  </a:lnTo>
                  <a:lnTo>
                    <a:pt x="1367" y="1013"/>
                  </a:lnTo>
                  <a:lnTo>
                    <a:pt x="1352" y="977"/>
                  </a:lnTo>
                  <a:lnTo>
                    <a:pt x="1335" y="939"/>
                  </a:lnTo>
                  <a:lnTo>
                    <a:pt x="1317" y="899"/>
                  </a:lnTo>
                  <a:lnTo>
                    <a:pt x="1297" y="859"/>
                  </a:lnTo>
                  <a:lnTo>
                    <a:pt x="1276" y="819"/>
                  </a:lnTo>
                  <a:lnTo>
                    <a:pt x="1253" y="777"/>
                  </a:lnTo>
                  <a:lnTo>
                    <a:pt x="1228" y="735"/>
                  </a:lnTo>
                  <a:lnTo>
                    <a:pt x="1203" y="693"/>
                  </a:lnTo>
                  <a:lnTo>
                    <a:pt x="1176" y="650"/>
                  </a:lnTo>
                  <a:lnTo>
                    <a:pt x="1147" y="608"/>
                  </a:lnTo>
                  <a:lnTo>
                    <a:pt x="1117" y="566"/>
                  </a:lnTo>
                  <a:lnTo>
                    <a:pt x="1088" y="525"/>
                  </a:lnTo>
                  <a:lnTo>
                    <a:pt x="1056" y="483"/>
                  </a:lnTo>
                  <a:lnTo>
                    <a:pt x="1023" y="443"/>
                  </a:lnTo>
                  <a:lnTo>
                    <a:pt x="989" y="404"/>
                  </a:lnTo>
                  <a:lnTo>
                    <a:pt x="955" y="364"/>
                  </a:lnTo>
                  <a:lnTo>
                    <a:pt x="919" y="327"/>
                  </a:lnTo>
                  <a:lnTo>
                    <a:pt x="883" y="291"/>
                  </a:lnTo>
                  <a:lnTo>
                    <a:pt x="844" y="256"/>
                  </a:lnTo>
                  <a:lnTo>
                    <a:pt x="807" y="223"/>
                  </a:lnTo>
                  <a:lnTo>
                    <a:pt x="768" y="191"/>
                  </a:lnTo>
                  <a:lnTo>
                    <a:pt x="728" y="161"/>
                  </a:lnTo>
                  <a:lnTo>
                    <a:pt x="688" y="133"/>
                  </a:lnTo>
                  <a:lnTo>
                    <a:pt x="647" y="108"/>
                  </a:lnTo>
                  <a:lnTo>
                    <a:pt x="605" y="84"/>
                  </a:lnTo>
                  <a:lnTo>
                    <a:pt x="564" y="64"/>
                  </a:lnTo>
                  <a:lnTo>
                    <a:pt x="521" y="46"/>
                  </a:lnTo>
                  <a:lnTo>
                    <a:pt x="479" y="30"/>
                  </a:lnTo>
                  <a:lnTo>
                    <a:pt x="436" y="18"/>
                  </a:lnTo>
                  <a:lnTo>
                    <a:pt x="392" y="9"/>
                  </a:lnTo>
                  <a:lnTo>
                    <a:pt x="349" y="4"/>
                  </a:lnTo>
                  <a:lnTo>
                    <a:pt x="304" y="0"/>
                  </a:lnTo>
                  <a:lnTo>
                    <a:pt x="254" y="1"/>
                  </a:lnTo>
                  <a:lnTo>
                    <a:pt x="210" y="6"/>
                  </a:lnTo>
                  <a:lnTo>
                    <a:pt x="170" y="12"/>
                  </a:lnTo>
                  <a:lnTo>
                    <a:pt x="135" y="22"/>
                  </a:lnTo>
                  <a:lnTo>
                    <a:pt x="104" y="34"/>
                  </a:lnTo>
                  <a:lnTo>
                    <a:pt x="79" y="49"/>
                  </a:lnTo>
                  <a:lnTo>
                    <a:pt x="57" y="67"/>
                  </a:lnTo>
                  <a:lnTo>
                    <a:pt x="38" y="87"/>
                  </a:lnTo>
                  <a:lnTo>
                    <a:pt x="25" y="109"/>
                  </a:lnTo>
                  <a:lnTo>
                    <a:pt x="13" y="132"/>
                  </a:lnTo>
                  <a:lnTo>
                    <a:pt x="6" y="158"/>
                  </a:lnTo>
                  <a:lnTo>
                    <a:pt x="1" y="184"/>
                  </a:lnTo>
                  <a:lnTo>
                    <a:pt x="0" y="213"/>
                  </a:lnTo>
                  <a:lnTo>
                    <a:pt x="1" y="243"/>
                  </a:lnTo>
                  <a:lnTo>
                    <a:pt x="4" y="274"/>
                  </a:lnTo>
                  <a:lnTo>
                    <a:pt x="11" y="306"/>
                  </a:lnTo>
                  <a:lnTo>
                    <a:pt x="18" y="339"/>
                  </a:lnTo>
                  <a:lnTo>
                    <a:pt x="28" y="373"/>
                  </a:lnTo>
                  <a:lnTo>
                    <a:pt x="40" y="407"/>
                  </a:lnTo>
                  <a:lnTo>
                    <a:pt x="51" y="441"/>
                  </a:lnTo>
                  <a:lnTo>
                    <a:pt x="65" y="476"/>
                  </a:lnTo>
                  <a:lnTo>
                    <a:pt x="80" y="511"/>
                  </a:lnTo>
                  <a:lnTo>
                    <a:pt x="95" y="545"/>
                  </a:lnTo>
                  <a:lnTo>
                    <a:pt x="111" y="580"/>
                  </a:lnTo>
                  <a:lnTo>
                    <a:pt x="143" y="648"/>
                  </a:lnTo>
                  <a:lnTo>
                    <a:pt x="175" y="713"/>
                  </a:lnTo>
                  <a:lnTo>
                    <a:pt x="203" y="775"/>
                  </a:lnTo>
                  <a:lnTo>
                    <a:pt x="229" y="830"/>
                  </a:lnTo>
                  <a:lnTo>
                    <a:pt x="257" y="901"/>
                  </a:lnTo>
                  <a:lnTo>
                    <a:pt x="284" y="972"/>
                  </a:lnTo>
                  <a:lnTo>
                    <a:pt x="311" y="1044"/>
                  </a:lnTo>
                  <a:lnTo>
                    <a:pt x="335" y="1118"/>
                  </a:lnTo>
                  <a:lnTo>
                    <a:pt x="358" y="1192"/>
                  </a:lnTo>
                  <a:lnTo>
                    <a:pt x="381" y="1267"/>
                  </a:lnTo>
                  <a:lnTo>
                    <a:pt x="402" y="1343"/>
                  </a:lnTo>
                  <a:lnTo>
                    <a:pt x="422" y="1419"/>
                  </a:lnTo>
                  <a:lnTo>
                    <a:pt x="441" y="1495"/>
                  </a:lnTo>
                  <a:lnTo>
                    <a:pt x="461" y="1572"/>
                  </a:lnTo>
                  <a:lnTo>
                    <a:pt x="479" y="1649"/>
                  </a:lnTo>
                  <a:lnTo>
                    <a:pt x="497" y="1725"/>
                  </a:lnTo>
                  <a:lnTo>
                    <a:pt x="514" y="1801"/>
                  </a:lnTo>
                  <a:lnTo>
                    <a:pt x="530" y="1876"/>
                  </a:lnTo>
                  <a:lnTo>
                    <a:pt x="546" y="1952"/>
                  </a:lnTo>
                  <a:lnTo>
                    <a:pt x="561" y="2026"/>
                  </a:lnTo>
                  <a:lnTo>
                    <a:pt x="587" y="2142"/>
                  </a:lnTo>
                  <a:lnTo>
                    <a:pt x="613" y="2258"/>
                  </a:lnTo>
                  <a:lnTo>
                    <a:pt x="638" y="2375"/>
                  </a:lnTo>
                  <a:lnTo>
                    <a:pt x="662" y="2492"/>
                  </a:lnTo>
                  <a:lnTo>
                    <a:pt x="688" y="2609"/>
                  </a:lnTo>
                  <a:lnTo>
                    <a:pt x="711" y="2726"/>
                  </a:lnTo>
                  <a:lnTo>
                    <a:pt x="735" y="2844"/>
                  </a:lnTo>
                  <a:lnTo>
                    <a:pt x="757" y="2962"/>
                  </a:lnTo>
                  <a:lnTo>
                    <a:pt x="778" y="3080"/>
                  </a:lnTo>
                  <a:lnTo>
                    <a:pt x="798" y="3198"/>
                  </a:lnTo>
                  <a:lnTo>
                    <a:pt x="816" y="3316"/>
                  </a:lnTo>
                  <a:lnTo>
                    <a:pt x="830" y="3434"/>
                  </a:lnTo>
                  <a:lnTo>
                    <a:pt x="838" y="3493"/>
                  </a:lnTo>
                  <a:lnTo>
                    <a:pt x="844" y="3552"/>
                  </a:lnTo>
                  <a:lnTo>
                    <a:pt x="851" y="3612"/>
                  </a:lnTo>
                  <a:lnTo>
                    <a:pt x="856" y="3671"/>
                  </a:lnTo>
                  <a:lnTo>
                    <a:pt x="860" y="3730"/>
                  </a:lnTo>
                  <a:lnTo>
                    <a:pt x="863" y="3789"/>
                  </a:lnTo>
                  <a:lnTo>
                    <a:pt x="867" y="3849"/>
                  </a:lnTo>
                  <a:lnTo>
                    <a:pt x="870" y="3909"/>
                  </a:lnTo>
                  <a:lnTo>
                    <a:pt x="870" y="3931"/>
                  </a:lnTo>
                  <a:lnTo>
                    <a:pt x="870" y="3953"/>
                  </a:lnTo>
                  <a:lnTo>
                    <a:pt x="870" y="3976"/>
                  </a:lnTo>
                  <a:lnTo>
                    <a:pt x="870" y="3999"/>
                  </a:lnTo>
                  <a:lnTo>
                    <a:pt x="870" y="4021"/>
                  </a:lnTo>
                  <a:lnTo>
                    <a:pt x="870" y="4044"/>
                  </a:lnTo>
                  <a:lnTo>
                    <a:pt x="870" y="4066"/>
                  </a:lnTo>
                  <a:lnTo>
                    <a:pt x="871" y="4088"/>
                  </a:lnTo>
                  <a:lnTo>
                    <a:pt x="896" y="4082"/>
                  </a:lnTo>
                  <a:lnTo>
                    <a:pt x="920" y="4077"/>
                  </a:lnTo>
                  <a:lnTo>
                    <a:pt x="943" y="4075"/>
                  </a:lnTo>
                  <a:lnTo>
                    <a:pt x="964" y="4074"/>
                  </a:lnTo>
                  <a:lnTo>
                    <a:pt x="986" y="4075"/>
                  </a:lnTo>
                  <a:lnTo>
                    <a:pt x="1005" y="4078"/>
                  </a:lnTo>
                  <a:lnTo>
                    <a:pt x="1025" y="4081"/>
                  </a:lnTo>
                  <a:lnTo>
                    <a:pt x="1044" y="4086"/>
                  </a:lnTo>
                  <a:lnTo>
                    <a:pt x="1063" y="4093"/>
                  </a:lnTo>
                  <a:lnTo>
                    <a:pt x="1082" y="4100"/>
                  </a:lnTo>
                  <a:lnTo>
                    <a:pt x="1102" y="4109"/>
                  </a:lnTo>
                  <a:lnTo>
                    <a:pt x="1122" y="4117"/>
                  </a:lnTo>
                  <a:lnTo>
                    <a:pt x="1163" y="4136"/>
                  </a:lnTo>
                  <a:lnTo>
                    <a:pt x="1208" y="4157"/>
                  </a:lnTo>
                  <a:lnTo>
                    <a:pt x="1227" y="4163"/>
                  </a:lnTo>
                  <a:lnTo>
                    <a:pt x="1245" y="4168"/>
                  </a:lnTo>
                  <a:lnTo>
                    <a:pt x="1262" y="4171"/>
                  </a:lnTo>
                  <a:lnTo>
                    <a:pt x="1278" y="4174"/>
                  </a:lnTo>
                  <a:lnTo>
                    <a:pt x="1293" y="4174"/>
                  </a:lnTo>
                  <a:lnTo>
                    <a:pt x="1307" y="4173"/>
                  </a:lnTo>
                  <a:lnTo>
                    <a:pt x="1321" y="4169"/>
                  </a:lnTo>
                  <a:lnTo>
                    <a:pt x="1332" y="4165"/>
                  </a:lnTo>
                  <a:lnTo>
                    <a:pt x="1344" y="4159"/>
                  </a:lnTo>
                  <a:lnTo>
                    <a:pt x="1355" y="4152"/>
                  </a:lnTo>
                  <a:lnTo>
                    <a:pt x="1365" y="4144"/>
                  </a:lnTo>
                  <a:lnTo>
                    <a:pt x="1375" y="4134"/>
                  </a:lnTo>
                  <a:lnTo>
                    <a:pt x="1383" y="4125"/>
                  </a:lnTo>
                  <a:lnTo>
                    <a:pt x="1391" y="4113"/>
                  </a:lnTo>
                  <a:lnTo>
                    <a:pt x="1398" y="4101"/>
                  </a:lnTo>
                  <a:lnTo>
                    <a:pt x="1405" y="4088"/>
                  </a:lnTo>
                  <a:lnTo>
                    <a:pt x="1410" y="4076"/>
                  </a:lnTo>
                  <a:lnTo>
                    <a:pt x="1415" y="4061"/>
                  </a:lnTo>
                  <a:lnTo>
                    <a:pt x="1420" y="4047"/>
                  </a:lnTo>
                  <a:lnTo>
                    <a:pt x="1425" y="4032"/>
                  </a:lnTo>
                  <a:lnTo>
                    <a:pt x="1431" y="4000"/>
                  </a:lnTo>
                  <a:lnTo>
                    <a:pt x="1436" y="3968"/>
                  </a:lnTo>
                  <a:lnTo>
                    <a:pt x="1440" y="3936"/>
                  </a:lnTo>
                  <a:lnTo>
                    <a:pt x="1442" y="3904"/>
                  </a:lnTo>
                  <a:lnTo>
                    <a:pt x="1443" y="3874"/>
                  </a:lnTo>
                  <a:lnTo>
                    <a:pt x="1443" y="3845"/>
                  </a:lnTo>
                  <a:lnTo>
                    <a:pt x="1441" y="3811"/>
                  </a:lnTo>
                  <a:lnTo>
                    <a:pt x="1437" y="3778"/>
                  </a:lnTo>
                  <a:lnTo>
                    <a:pt x="1433" y="3744"/>
                  </a:lnTo>
                  <a:lnTo>
                    <a:pt x="1428" y="3712"/>
                  </a:lnTo>
                  <a:lnTo>
                    <a:pt x="1423" y="3679"/>
                  </a:lnTo>
                  <a:lnTo>
                    <a:pt x="1418" y="3645"/>
                  </a:lnTo>
                  <a:lnTo>
                    <a:pt x="1415" y="3612"/>
                  </a:lnTo>
                  <a:lnTo>
                    <a:pt x="1414" y="3578"/>
                  </a:lnTo>
                  <a:lnTo>
                    <a:pt x="1415" y="3522"/>
                  </a:lnTo>
                  <a:lnTo>
                    <a:pt x="1417" y="3466"/>
                  </a:lnTo>
                  <a:lnTo>
                    <a:pt x="1419" y="3411"/>
                  </a:lnTo>
                  <a:lnTo>
                    <a:pt x="1423" y="3355"/>
                  </a:lnTo>
                  <a:lnTo>
                    <a:pt x="1425" y="3299"/>
                  </a:lnTo>
                  <a:lnTo>
                    <a:pt x="1427" y="3244"/>
                  </a:lnTo>
                  <a:lnTo>
                    <a:pt x="1427" y="3188"/>
                  </a:lnTo>
                  <a:lnTo>
                    <a:pt x="1426" y="3132"/>
                  </a:lnTo>
                  <a:lnTo>
                    <a:pt x="1425" y="3085"/>
                  </a:lnTo>
                  <a:lnTo>
                    <a:pt x="1424" y="3038"/>
                  </a:lnTo>
                  <a:lnTo>
                    <a:pt x="1424" y="2991"/>
                  </a:lnTo>
                  <a:lnTo>
                    <a:pt x="1425" y="2946"/>
                  </a:lnTo>
                  <a:lnTo>
                    <a:pt x="1426" y="2899"/>
                  </a:lnTo>
                  <a:lnTo>
                    <a:pt x="1428" y="2853"/>
                  </a:lnTo>
                  <a:lnTo>
                    <a:pt x="1430" y="2807"/>
                  </a:lnTo>
                  <a:lnTo>
                    <a:pt x="1433" y="2762"/>
                  </a:lnTo>
                  <a:close/>
                </a:path>
              </a:pathLst>
            </a:custGeom>
            <a:solidFill>
              <a:srgbClr val="B18F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7" name="Freeform 179"/>
            <p:cNvSpPr>
              <a:spLocks/>
            </p:cNvSpPr>
            <p:nvPr/>
          </p:nvSpPr>
          <p:spPr bwMode="auto">
            <a:xfrm>
              <a:off x="7629525" y="4849813"/>
              <a:ext cx="60325" cy="106363"/>
            </a:xfrm>
            <a:custGeom>
              <a:avLst/>
              <a:gdLst/>
              <a:ahLst/>
              <a:cxnLst>
                <a:cxn ang="0">
                  <a:pos x="46" y="679"/>
                </a:cxn>
                <a:cxn ang="0">
                  <a:pos x="63" y="726"/>
                </a:cxn>
                <a:cxn ang="0">
                  <a:pos x="81" y="773"/>
                </a:cxn>
                <a:cxn ang="0">
                  <a:pos x="101" y="819"/>
                </a:cxn>
                <a:cxn ang="0">
                  <a:pos x="120" y="863"/>
                </a:cxn>
                <a:cxn ang="0">
                  <a:pos x="141" y="913"/>
                </a:cxn>
                <a:cxn ang="0">
                  <a:pos x="161" y="951"/>
                </a:cxn>
                <a:cxn ang="0">
                  <a:pos x="174" y="973"/>
                </a:cxn>
                <a:cxn ang="0">
                  <a:pos x="191" y="992"/>
                </a:cxn>
                <a:cxn ang="0">
                  <a:pos x="211" y="1004"/>
                </a:cxn>
                <a:cxn ang="0">
                  <a:pos x="232" y="1010"/>
                </a:cxn>
                <a:cxn ang="0">
                  <a:pos x="253" y="1010"/>
                </a:cxn>
                <a:cxn ang="0">
                  <a:pos x="273" y="1003"/>
                </a:cxn>
                <a:cxn ang="0">
                  <a:pos x="292" y="993"/>
                </a:cxn>
                <a:cxn ang="0">
                  <a:pos x="309" y="978"/>
                </a:cxn>
                <a:cxn ang="0">
                  <a:pos x="326" y="959"/>
                </a:cxn>
                <a:cxn ang="0">
                  <a:pos x="350" y="926"/>
                </a:cxn>
                <a:cxn ang="0">
                  <a:pos x="377" y="876"/>
                </a:cxn>
                <a:cxn ang="0">
                  <a:pos x="401" y="822"/>
                </a:cxn>
                <a:cxn ang="0">
                  <a:pos x="426" y="751"/>
                </a:cxn>
                <a:cxn ang="0">
                  <a:pos x="456" y="663"/>
                </a:cxn>
                <a:cxn ang="0">
                  <a:pos x="496" y="556"/>
                </a:cxn>
                <a:cxn ang="0">
                  <a:pos x="525" y="475"/>
                </a:cxn>
                <a:cxn ang="0">
                  <a:pos x="541" y="422"/>
                </a:cxn>
                <a:cxn ang="0">
                  <a:pos x="554" y="368"/>
                </a:cxn>
                <a:cxn ang="0">
                  <a:pos x="560" y="315"/>
                </a:cxn>
                <a:cxn ang="0">
                  <a:pos x="560" y="270"/>
                </a:cxn>
                <a:cxn ang="0">
                  <a:pos x="557" y="236"/>
                </a:cxn>
                <a:cxn ang="0">
                  <a:pos x="552" y="202"/>
                </a:cxn>
                <a:cxn ang="0">
                  <a:pos x="542" y="170"/>
                </a:cxn>
                <a:cxn ang="0">
                  <a:pos x="531" y="139"/>
                </a:cxn>
                <a:cxn ang="0">
                  <a:pos x="516" y="112"/>
                </a:cxn>
                <a:cxn ang="0">
                  <a:pos x="499" y="85"/>
                </a:cxn>
                <a:cxn ang="0">
                  <a:pos x="478" y="62"/>
                </a:cxn>
                <a:cxn ang="0">
                  <a:pos x="457" y="42"/>
                </a:cxn>
                <a:cxn ang="0">
                  <a:pos x="433" y="25"/>
                </a:cxn>
                <a:cxn ang="0">
                  <a:pos x="407" y="13"/>
                </a:cxn>
                <a:cxn ang="0">
                  <a:pos x="378" y="4"/>
                </a:cxn>
                <a:cxn ang="0">
                  <a:pos x="349" y="0"/>
                </a:cxn>
                <a:cxn ang="0">
                  <a:pos x="318" y="1"/>
                </a:cxn>
                <a:cxn ang="0">
                  <a:pos x="284" y="7"/>
                </a:cxn>
                <a:cxn ang="0">
                  <a:pos x="250" y="20"/>
                </a:cxn>
                <a:cxn ang="0">
                  <a:pos x="217" y="36"/>
                </a:cxn>
                <a:cxn ang="0">
                  <a:pos x="187" y="55"/>
                </a:cxn>
                <a:cxn ang="0">
                  <a:pos x="161" y="76"/>
                </a:cxn>
                <a:cxn ang="0">
                  <a:pos x="135" y="100"/>
                </a:cxn>
                <a:cxn ang="0">
                  <a:pos x="112" y="125"/>
                </a:cxn>
                <a:cxn ang="0">
                  <a:pos x="90" y="154"/>
                </a:cxn>
                <a:cxn ang="0">
                  <a:pos x="71" y="184"/>
                </a:cxn>
                <a:cxn ang="0">
                  <a:pos x="54" y="215"/>
                </a:cxn>
                <a:cxn ang="0">
                  <a:pos x="39" y="247"/>
                </a:cxn>
                <a:cxn ang="0">
                  <a:pos x="27" y="281"/>
                </a:cxn>
                <a:cxn ang="0">
                  <a:pos x="17" y="315"/>
                </a:cxn>
                <a:cxn ang="0">
                  <a:pos x="9" y="350"/>
                </a:cxn>
                <a:cxn ang="0">
                  <a:pos x="3" y="384"/>
                </a:cxn>
                <a:cxn ang="0">
                  <a:pos x="1" y="419"/>
                </a:cxn>
                <a:cxn ang="0">
                  <a:pos x="1" y="454"/>
                </a:cxn>
                <a:cxn ang="0">
                  <a:pos x="3" y="488"/>
                </a:cxn>
                <a:cxn ang="0">
                  <a:pos x="12" y="543"/>
                </a:cxn>
                <a:cxn ang="0">
                  <a:pos x="28" y="617"/>
                </a:cxn>
              </a:cxnLst>
              <a:rect l="0" t="0" r="r" b="b"/>
              <a:pathLst>
                <a:path w="561" h="1011">
                  <a:moveTo>
                    <a:pt x="38" y="654"/>
                  </a:moveTo>
                  <a:lnTo>
                    <a:pt x="46" y="679"/>
                  </a:lnTo>
                  <a:lnTo>
                    <a:pt x="54" y="702"/>
                  </a:lnTo>
                  <a:lnTo>
                    <a:pt x="63" y="726"/>
                  </a:lnTo>
                  <a:lnTo>
                    <a:pt x="71" y="750"/>
                  </a:lnTo>
                  <a:lnTo>
                    <a:pt x="81" y="773"/>
                  </a:lnTo>
                  <a:lnTo>
                    <a:pt x="90" y="797"/>
                  </a:lnTo>
                  <a:lnTo>
                    <a:pt x="101" y="819"/>
                  </a:lnTo>
                  <a:lnTo>
                    <a:pt x="112" y="843"/>
                  </a:lnTo>
                  <a:lnTo>
                    <a:pt x="120" y="863"/>
                  </a:lnTo>
                  <a:lnTo>
                    <a:pt x="131" y="887"/>
                  </a:lnTo>
                  <a:lnTo>
                    <a:pt x="141" y="913"/>
                  </a:lnTo>
                  <a:lnTo>
                    <a:pt x="153" y="938"/>
                  </a:lnTo>
                  <a:lnTo>
                    <a:pt x="161" y="951"/>
                  </a:lnTo>
                  <a:lnTo>
                    <a:pt x="167" y="962"/>
                  </a:lnTo>
                  <a:lnTo>
                    <a:pt x="174" y="973"/>
                  </a:lnTo>
                  <a:lnTo>
                    <a:pt x="183" y="983"/>
                  </a:lnTo>
                  <a:lnTo>
                    <a:pt x="191" y="992"/>
                  </a:lnTo>
                  <a:lnTo>
                    <a:pt x="201" y="999"/>
                  </a:lnTo>
                  <a:lnTo>
                    <a:pt x="211" y="1004"/>
                  </a:lnTo>
                  <a:lnTo>
                    <a:pt x="221" y="1008"/>
                  </a:lnTo>
                  <a:lnTo>
                    <a:pt x="232" y="1010"/>
                  </a:lnTo>
                  <a:lnTo>
                    <a:pt x="242" y="1011"/>
                  </a:lnTo>
                  <a:lnTo>
                    <a:pt x="253" y="1010"/>
                  </a:lnTo>
                  <a:lnTo>
                    <a:pt x="264" y="1006"/>
                  </a:lnTo>
                  <a:lnTo>
                    <a:pt x="273" y="1003"/>
                  </a:lnTo>
                  <a:lnTo>
                    <a:pt x="283" y="998"/>
                  </a:lnTo>
                  <a:lnTo>
                    <a:pt x="292" y="993"/>
                  </a:lnTo>
                  <a:lnTo>
                    <a:pt x="301" y="985"/>
                  </a:lnTo>
                  <a:lnTo>
                    <a:pt x="309" y="978"/>
                  </a:lnTo>
                  <a:lnTo>
                    <a:pt x="319" y="968"/>
                  </a:lnTo>
                  <a:lnTo>
                    <a:pt x="326" y="959"/>
                  </a:lnTo>
                  <a:lnTo>
                    <a:pt x="335" y="948"/>
                  </a:lnTo>
                  <a:lnTo>
                    <a:pt x="350" y="926"/>
                  </a:lnTo>
                  <a:lnTo>
                    <a:pt x="365" y="901"/>
                  </a:lnTo>
                  <a:lnTo>
                    <a:pt x="377" y="876"/>
                  </a:lnTo>
                  <a:lnTo>
                    <a:pt x="389" y="849"/>
                  </a:lnTo>
                  <a:lnTo>
                    <a:pt x="401" y="822"/>
                  </a:lnTo>
                  <a:lnTo>
                    <a:pt x="410" y="797"/>
                  </a:lnTo>
                  <a:lnTo>
                    <a:pt x="426" y="751"/>
                  </a:lnTo>
                  <a:lnTo>
                    <a:pt x="438" y="715"/>
                  </a:lnTo>
                  <a:lnTo>
                    <a:pt x="456" y="663"/>
                  </a:lnTo>
                  <a:lnTo>
                    <a:pt x="475" y="610"/>
                  </a:lnTo>
                  <a:lnTo>
                    <a:pt x="496" y="556"/>
                  </a:lnTo>
                  <a:lnTo>
                    <a:pt x="516" y="503"/>
                  </a:lnTo>
                  <a:lnTo>
                    <a:pt x="525" y="475"/>
                  </a:lnTo>
                  <a:lnTo>
                    <a:pt x="534" y="449"/>
                  </a:lnTo>
                  <a:lnTo>
                    <a:pt x="541" y="422"/>
                  </a:lnTo>
                  <a:lnTo>
                    <a:pt x="549" y="396"/>
                  </a:lnTo>
                  <a:lnTo>
                    <a:pt x="554" y="368"/>
                  </a:lnTo>
                  <a:lnTo>
                    <a:pt x="558" y="341"/>
                  </a:lnTo>
                  <a:lnTo>
                    <a:pt x="560" y="315"/>
                  </a:lnTo>
                  <a:lnTo>
                    <a:pt x="561" y="287"/>
                  </a:lnTo>
                  <a:lnTo>
                    <a:pt x="560" y="270"/>
                  </a:lnTo>
                  <a:lnTo>
                    <a:pt x="559" y="253"/>
                  </a:lnTo>
                  <a:lnTo>
                    <a:pt x="557" y="236"/>
                  </a:lnTo>
                  <a:lnTo>
                    <a:pt x="555" y="219"/>
                  </a:lnTo>
                  <a:lnTo>
                    <a:pt x="552" y="202"/>
                  </a:lnTo>
                  <a:lnTo>
                    <a:pt x="548" y="186"/>
                  </a:lnTo>
                  <a:lnTo>
                    <a:pt x="542" y="170"/>
                  </a:lnTo>
                  <a:lnTo>
                    <a:pt x="537" y="155"/>
                  </a:lnTo>
                  <a:lnTo>
                    <a:pt x="531" y="139"/>
                  </a:lnTo>
                  <a:lnTo>
                    <a:pt x="523" y="125"/>
                  </a:lnTo>
                  <a:lnTo>
                    <a:pt x="516" y="112"/>
                  </a:lnTo>
                  <a:lnTo>
                    <a:pt x="507" y="98"/>
                  </a:lnTo>
                  <a:lnTo>
                    <a:pt x="499" y="85"/>
                  </a:lnTo>
                  <a:lnTo>
                    <a:pt x="489" y="73"/>
                  </a:lnTo>
                  <a:lnTo>
                    <a:pt x="478" y="62"/>
                  </a:lnTo>
                  <a:lnTo>
                    <a:pt x="468" y="52"/>
                  </a:lnTo>
                  <a:lnTo>
                    <a:pt x="457" y="42"/>
                  </a:lnTo>
                  <a:lnTo>
                    <a:pt x="445" y="33"/>
                  </a:lnTo>
                  <a:lnTo>
                    <a:pt x="433" y="25"/>
                  </a:lnTo>
                  <a:lnTo>
                    <a:pt x="420" y="19"/>
                  </a:lnTo>
                  <a:lnTo>
                    <a:pt x="407" y="13"/>
                  </a:lnTo>
                  <a:lnTo>
                    <a:pt x="393" y="8"/>
                  </a:lnTo>
                  <a:lnTo>
                    <a:pt x="378" y="4"/>
                  </a:lnTo>
                  <a:lnTo>
                    <a:pt x="365" y="2"/>
                  </a:lnTo>
                  <a:lnTo>
                    <a:pt x="349" y="0"/>
                  </a:lnTo>
                  <a:lnTo>
                    <a:pt x="334" y="0"/>
                  </a:lnTo>
                  <a:lnTo>
                    <a:pt x="318" y="1"/>
                  </a:lnTo>
                  <a:lnTo>
                    <a:pt x="301" y="4"/>
                  </a:lnTo>
                  <a:lnTo>
                    <a:pt x="284" y="7"/>
                  </a:lnTo>
                  <a:lnTo>
                    <a:pt x="267" y="13"/>
                  </a:lnTo>
                  <a:lnTo>
                    <a:pt x="250" y="20"/>
                  </a:lnTo>
                  <a:lnTo>
                    <a:pt x="232" y="28"/>
                  </a:lnTo>
                  <a:lnTo>
                    <a:pt x="217" y="36"/>
                  </a:lnTo>
                  <a:lnTo>
                    <a:pt x="202" y="45"/>
                  </a:lnTo>
                  <a:lnTo>
                    <a:pt x="187" y="55"/>
                  </a:lnTo>
                  <a:lnTo>
                    <a:pt x="173" y="65"/>
                  </a:lnTo>
                  <a:lnTo>
                    <a:pt x="161" y="76"/>
                  </a:lnTo>
                  <a:lnTo>
                    <a:pt x="147" y="87"/>
                  </a:lnTo>
                  <a:lnTo>
                    <a:pt x="135" y="100"/>
                  </a:lnTo>
                  <a:lnTo>
                    <a:pt x="123" y="113"/>
                  </a:lnTo>
                  <a:lnTo>
                    <a:pt x="112" y="125"/>
                  </a:lnTo>
                  <a:lnTo>
                    <a:pt x="101" y="139"/>
                  </a:lnTo>
                  <a:lnTo>
                    <a:pt x="90" y="154"/>
                  </a:lnTo>
                  <a:lnTo>
                    <a:pt x="81" y="168"/>
                  </a:lnTo>
                  <a:lnTo>
                    <a:pt x="71" y="184"/>
                  </a:lnTo>
                  <a:lnTo>
                    <a:pt x="63" y="199"/>
                  </a:lnTo>
                  <a:lnTo>
                    <a:pt x="54" y="215"/>
                  </a:lnTo>
                  <a:lnTo>
                    <a:pt x="47" y="231"/>
                  </a:lnTo>
                  <a:lnTo>
                    <a:pt x="39" y="247"/>
                  </a:lnTo>
                  <a:lnTo>
                    <a:pt x="33" y="264"/>
                  </a:lnTo>
                  <a:lnTo>
                    <a:pt x="27" y="281"/>
                  </a:lnTo>
                  <a:lnTo>
                    <a:pt x="21" y="298"/>
                  </a:lnTo>
                  <a:lnTo>
                    <a:pt x="17" y="315"/>
                  </a:lnTo>
                  <a:lnTo>
                    <a:pt x="13" y="332"/>
                  </a:lnTo>
                  <a:lnTo>
                    <a:pt x="9" y="350"/>
                  </a:lnTo>
                  <a:lnTo>
                    <a:pt x="6" y="367"/>
                  </a:lnTo>
                  <a:lnTo>
                    <a:pt x="3" y="384"/>
                  </a:lnTo>
                  <a:lnTo>
                    <a:pt x="2" y="402"/>
                  </a:lnTo>
                  <a:lnTo>
                    <a:pt x="1" y="419"/>
                  </a:lnTo>
                  <a:lnTo>
                    <a:pt x="0" y="437"/>
                  </a:lnTo>
                  <a:lnTo>
                    <a:pt x="1" y="454"/>
                  </a:lnTo>
                  <a:lnTo>
                    <a:pt x="1" y="471"/>
                  </a:lnTo>
                  <a:lnTo>
                    <a:pt x="3" y="488"/>
                  </a:lnTo>
                  <a:lnTo>
                    <a:pt x="5" y="505"/>
                  </a:lnTo>
                  <a:lnTo>
                    <a:pt x="12" y="543"/>
                  </a:lnTo>
                  <a:lnTo>
                    <a:pt x="19" y="580"/>
                  </a:lnTo>
                  <a:lnTo>
                    <a:pt x="28" y="617"/>
                  </a:lnTo>
                  <a:lnTo>
                    <a:pt x="38" y="654"/>
                  </a:lnTo>
                  <a:close/>
                </a:path>
              </a:pathLst>
            </a:custGeom>
            <a:solidFill>
              <a:srgbClr val="EDCF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8" name="Freeform 180"/>
            <p:cNvSpPr>
              <a:spLocks/>
            </p:cNvSpPr>
            <p:nvPr/>
          </p:nvSpPr>
          <p:spPr bwMode="auto">
            <a:xfrm>
              <a:off x="7521575" y="5075238"/>
              <a:ext cx="203200" cy="238125"/>
            </a:xfrm>
            <a:custGeom>
              <a:avLst/>
              <a:gdLst/>
              <a:ahLst/>
              <a:cxnLst>
                <a:cxn ang="0">
                  <a:pos x="1549" y="131"/>
                </a:cxn>
                <a:cxn ang="0">
                  <a:pos x="1478" y="239"/>
                </a:cxn>
                <a:cxn ang="0">
                  <a:pos x="1385" y="358"/>
                </a:cxn>
                <a:cxn ang="0">
                  <a:pos x="1271" y="508"/>
                </a:cxn>
                <a:cxn ang="0">
                  <a:pos x="1058" y="827"/>
                </a:cxn>
                <a:cxn ang="0">
                  <a:pos x="924" y="996"/>
                </a:cxn>
                <a:cxn ang="0">
                  <a:pos x="770" y="1135"/>
                </a:cxn>
                <a:cxn ang="0">
                  <a:pos x="597" y="1227"/>
                </a:cxn>
                <a:cxn ang="0">
                  <a:pos x="389" y="1280"/>
                </a:cxn>
                <a:cxn ang="0">
                  <a:pos x="313" y="1306"/>
                </a:cxn>
                <a:cxn ang="0">
                  <a:pos x="250" y="1353"/>
                </a:cxn>
                <a:cxn ang="0">
                  <a:pos x="199" y="1418"/>
                </a:cxn>
                <a:cxn ang="0">
                  <a:pos x="132" y="1556"/>
                </a:cxn>
                <a:cxn ang="0">
                  <a:pos x="73" y="1718"/>
                </a:cxn>
                <a:cxn ang="0">
                  <a:pos x="18" y="1817"/>
                </a:cxn>
                <a:cxn ang="0">
                  <a:pos x="0" y="1891"/>
                </a:cxn>
                <a:cxn ang="0">
                  <a:pos x="66" y="1901"/>
                </a:cxn>
                <a:cxn ang="0">
                  <a:pos x="128" y="1941"/>
                </a:cxn>
                <a:cxn ang="0">
                  <a:pos x="118" y="2078"/>
                </a:cxn>
                <a:cxn ang="0">
                  <a:pos x="127" y="2163"/>
                </a:cxn>
                <a:cxn ang="0">
                  <a:pos x="156" y="2172"/>
                </a:cxn>
                <a:cxn ang="0">
                  <a:pos x="177" y="2207"/>
                </a:cxn>
                <a:cxn ang="0">
                  <a:pos x="184" y="2245"/>
                </a:cxn>
                <a:cxn ang="0">
                  <a:pos x="205" y="2258"/>
                </a:cxn>
                <a:cxn ang="0">
                  <a:pos x="243" y="2244"/>
                </a:cxn>
                <a:cxn ang="0">
                  <a:pos x="319" y="2194"/>
                </a:cxn>
                <a:cxn ang="0">
                  <a:pos x="340" y="2231"/>
                </a:cxn>
                <a:cxn ang="0">
                  <a:pos x="372" y="2214"/>
                </a:cxn>
                <a:cxn ang="0">
                  <a:pos x="445" y="2108"/>
                </a:cxn>
                <a:cxn ang="0">
                  <a:pos x="527" y="1940"/>
                </a:cxn>
                <a:cxn ang="0">
                  <a:pos x="621" y="1758"/>
                </a:cxn>
                <a:cxn ang="0">
                  <a:pos x="672" y="1674"/>
                </a:cxn>
                <a:cxn ang="0">
                  <a:pos x="810" y="1625"/>
                </a:cxn>
                <a:cxn ang="0">
                  <a:pos x="873" y="1588"/>
                </a:cxn>
                <a:cxn ang="0">
                  <a:pos x="810" y="1710"/>
                </a:cxn>
                <a:cxn ang="0">
                  <a:pos x="770" y="1826"/>
                </a:cxn>
                <a:cxn ang="0">
                  <a:pos x="767" y="1887"/>
                </a:cxn>
                <a:cxn ang="0">
                  <a:pos x="785" y="1938"/>
                </a:cxn>
                <a:cxn ang="0">
                  <a:pos x="847" y="1931"/>
                </a:cxn>
                <a:cxn ang="0">
                  <a:pos x="915" y="1853"/>
                </a:cxn>
                <a:cxn ang="0">
                  <a:pos x="986" y="1766"/>
                </a:cxn>
                <a:cxn ang="0">
                  <a:pos x="1086" y="1682"/>
                </a:cxn>
                <a:cxn ang="0">
                  <a:pos x="1127" y="1623"/>
                </a:cxn>
                <a:cxn ang="0">
                  <a:pos x="1152" y="1549"/>
                </a:cxn>
                <a:cxn ang="0">
                  <a:pos x="1162" y="1407"/>
                </a:cxn>
                <a:cxn ang="0">
                  <a:pos x="1172" y="1262"/>
                </a:cxn>
                <a:cxn ang="0">
                  <a:pos x="1195" y="1185"/>
                </a:cxn>
                <a:cxn ang="0">
                  <a:pos x="1253" y="1100"/>
                </a:cxn>
                <a:cxn ang="0">
                  <a:pos x="1343" y="1019"/>
                </a:cxn>
                <a:cxn ang="0">
                  <a:pos x="1551" y="894"/>
                </a:cxn>
                <a:cxn ang="0">
                  <a:pos x="1711" y="790"/>
                </a:cxn>
                <a:cxn ang="0">
                  <a:pos x="1794" y="717"/>
                </a:cxn>
                <a:cxn ang="0">
                  <a:pos x="1857" y="632"/>
                </a:cxn>
                <a:cxn ang="0">
                  <a:pos x="1898" y="531"/>
                </a:cxn>
                <a:cxn ang="0">
                  <a:pos x="1912" y="410"/>
                </a:cxn>
                <a:cxn ang="0">
                  <a:pos x="1893" y="265"/>
                </a:cxn>
                <a:cxn ang="0">
                  <a:pos x="1842" y="124"/>
                </a:cxn>
                <a:cxn ang="0">
                  <a:pos x="1794" y="50"/>
                </a:cxn>
                <a:cxn ang="0">
                  <a:pos x="1735" y="5"/>
                </a:cxn>
                <a:cxn ang="0">
                  <a:pos x="1665" y="7"/>
                </a:cxn>
                <a:cxn ang="0">
                  <a:pos x="1608" y="48"/>
                </a:cxn>
              </a:cxnLst>
              <a:rect l="0" t="0" r="r" b="b"/>
              <a:pathLst>
                <a:path w="1912" h="2258">
                  <a:moveTo>
                    <a:pt x="1608" y="48"/>
                  </a:moveTo>
                  <a:lnTo>
                    <a:pt x="1593" y="66"/>
                  </a:lnTo>
                  <a:lnTo>
                    <a:pt x="1578" y="86"/>
                  </a:lnTo>
                  <a:lnTo>
                    <a:pt x="1563" y="107"/>
                  </a:lnTo>
                  <a:lnTo>
                    <a:pt x="1549" y="131"/>
                  </a:lnTo>
                  <a:lnTo>
                    <a:pt x="1535" y="153"/>
                  </a:lnTo>
                  <a:lnTo>
                    <a:pt x="1523" y="176"/>
                  </a:lnTo>
                  <a:lnTo>
                    <a:pt x="1509" y="196"/>
                  </a:lnTo>
                  <a:lnTo>
                    <a:pt x="1496" y="215"/>
                  </a:lnTo>
                  <a:lnTo>
                    <a:pt x="1478" y="239"/>
                  </a:lnTo>
                  <a:lnTo>
                    <a:pt x="1460" y="263"/>
                  </a:lnTo>
                  <a:lnTo>
                    <a:pt x="1441" y="286"/>
                  </a:lnTo>
                  <a:lnTo>
                    <a:pt x="1423" y="310"/>
                  </a:lnTo>
                  <a:lnTo>
                    <a:pt x="1404" y="334"/>
                  </a:lnTo>
                  <a:lnTo>
                    <a:pt x="1385" y="358"/>
                  </a:lnTo>
                  <a:lnTo>
                    <a:pt x="1365" y="381"/>
                  </a:lnTo>
                  <a:lnTo>
                    <a:pt x="1346" y="404"/>
                  </a:lnTo>
                  <a:lnTo>
                    <a:pt x="1321" y="438"/>
                  </a:lnTo>
                  <a:lnTo>
                    <a:pt x="1295" y="472"/>
                  </a:lnTo>
                  <a:lnTo>
                    <a:pt x="1271" y="508"/>
                  </a:lnTo>
                  <a:lnTo>
                    <a:pt x="1246" y="543"/>
                  </a:lnTo>
                  <a:lnTo>
                    <a:pt x="1200" y="613"/>
                  </a:lnTo>
                  <a:lnTo>
                    <a:pt x="1153" y="684"/>
                  </a:lnTo>
                  <a:lnTo>
                    <a:pt x="1106" y="755"/>
                  </a:lnTo>
                  <a:lnTo>
                    <a:pt x="1058" y="827"/>
                  </a:lnTo>
                  <a:lnTo>
                    <a:pt x="1033" y="861"/>
                  </a:lnTo>
                  <a:lnTo>
                    <a:pt x="1007" y="895"/>
                  </a:lnTo>
                  <a:lnTo>
                    <a:pt x="982" y="929"/>
                  </a:lnTo>
                  <a:lnTo>
                    <a:pt x="954" y="962"/>
                  </a:lnTo>
                  <a:lnTo>
                    <a:pt x="924" y="996"/>
                  </a:lnTo>
                  <a:lnTo>
                    <a:pt x="894" y="1028"/>
                  </a:lnTo>
                  <a:lnTo>
                    <a:pt x="864" y="1058"/>
                  </a:lnTo>
                  <a:lnTo>
                    <a:pt x="833" y="1085"/>
                  </a:lnTo>
                  <a:lnTo>
                    <a:pt x="802" y="1111"/>
                  </a:lnTo>
                  <a:lnTo>
                    <a:pt x="770" y="1135"/>
                  </a:lnTo>
                  <a:lnTo>
                    <a:pt x="737" y="1157"/>
                  </a:lnTo>
                  <a:lnTo>
                    <a:pt x="704" y="1177"/>
                  </a:lnTo>
                  <a:lnTo>
                    <a:pt x="669" y="1195"/>
                  </a:lnTo>
                  <a:lnTo>
                    <a:pt x="634" y="1212"/>
                  </a:lnTo>
                  <a:lnTo>
                    <a:pt x="597" y="1227"/>
                  </a:lnTo>
                  <a:lnTo>
                    <a:pt x="559" y="1241"/>
                  </a:lnTo>
                  <a:lnTo>
                    <a:pt x="519" y="1252"/>
                  </a:lnTo>
                  <a:lnTo>
                    <a:pt x="478" y="1263"/>
                  </a:lnTo>
                  <a:lnTo>
                    <a:pt x="435" y="1272"/>
                  </a:lnTo>
                  <a:lnTo>
                    <a:pt x="389" y="1280"/>
                  </a:lnTo>
                  <a:lnTo>
                    <a:pt x="374" y="1283"/>
                  </a:lnTo>
                  <a:lnTo>
                    <a:pt x="358" y="1287"/>
                  </a:lnTo>
                  <a:lnTo>
                    <a:pt x="342" y="1293"/>
                  </a:lnTo>
                  <a:lnTo>
                    <a:pt x="327" y="1298"/>
                  </a:lnTo>
                  <a:lnTo>
                    <a:pt x="313" y="1306"/>
                  </a:lnTo>
                  <a:lnTo>
                    <a:pt x="299" y="1314"/>
                  </a:lnTo>
                  <a:lnTo>
                    <a:pt x="286" y="1323"/>
                  </a:lnTo>
                  <a:lnTo>
                    <a:pt x="274" y="1332"/>
                  </a:lnTo>
                  <a:lnTo>
                    <a:pt x="262" y="1343"/>
                  </a:lnTo>
                  <a:lnTo>
                    <a:pt x="250" y="1353"/>
                  </a:lnTo>
                  <a:lnTo>
                    <a:pt x="239" y="1366"/>
                  </a:lnTo>
                  <a:lnTo>
                    <a:pt x="229" y="1378"/>
                  </a:lnTo>
                  <a:lnTo>
                    <a:pt x="218" y="1391"/>
                  </a:lnTo>
                  <a:lnTo>
                    <a:pt x="209" y="1405"/>
                  </a:lnTo>
                  <a:lnTo>
                    <a:pt x="199" y="1418"/>
                  </a:lnTo>
                  <a:lnTo>
                    <a:pt x="191" y="1432"/>
                  </a:lnTo>
                  <a:lnTo>
                    <a:pt x="174" y="1462"/>
                  </a:lnTo>
                  <a:lnTo>
                    <a:pt x="159" y="1493"/>
                  </a:lnTo>
                  <a:lnTo>
                    <a:pt x="144" y="1525"/>
                  </a:lnTo>
                  <a:lnTo>
                    <a:pt x="132" y="1556"/>
                  </a:lnTo>
                  <a:lnTo>
                    <a:pt x="109" y="1618"/>
                  </a:lnTo>
                  <a:lnTo>
                    <a:pt x="91" y="1678"/>
                  </a:lnTo>
                  <a:lnTo>
                    <a:pt x="85" y="1691"/>
                  </a:lnTo>
                  <a:lnTo>
                    <a:pt x="79" y="1705"/>
                  </a:lnTo>
                  <a:lnTo>
                    <a:pt x="73" y="1718"/>
                  </a:lnTo>
                  <a:lnTo>
                    <a:pt x="65" y="1732"/>
                  </a:lnTo>
                  <a:lnTo>
                    <a:pt x="49" y="1761"/>
                  </a:lnTo>
                  <a:lnTo>
                    <a:pt x="33" y="1789"/>
                  </a:lnTo>
                  <a:lnTo>
                    <a:pt x="26" y="1804"/>
                  </a:lnTo>
                  <a:lnTo>
                    <a:pt x="18" y="1817"/>
                  </a:lnTo>
                  <a:lnTo>
                    <a:pt x="12" y="1832"/>
                  </a:lnTo>
                  <a:lnTo>
                    <a:pt x="8" y="1847"/>
                  </a:lnTo>
                  <a:lnTo>
                    <a:pt x="4" y="1861"/>
                  </a:lnTo>
                  <a:lnTo>
                    <a:pt x="1" y="1876"/>
                  </a:lnTo>
                  <a:lnTo>
                    <a:pt x="0" y="1891"/>
                  </a:lnTo>
                  <a:lnTo>
                    <a:pt x="1" y="1906"/>
                  </a:lnTo>
                  <a:lnTo>
                    <a:pt x="18" y="1907"/>
                  </a:lnTo>
                  <a:lnTo>
                    <a:pt x="34" y="1907"/>
                  </a:lnTo>
                  <a:lnTo>
                    <a:pt x="50" y="1905"/>
                  </a:lnTo>
                  <a:lnTo>
                    <a:pt x="66" y="1901"/>
                  </a:lnTo>
                  <a:lnTo>
                    <a:pt x="97" y="1894"/>
                  </a:lnTo>
                  <a:lnTo>
                    <a:pt x="129" y="1889"/>
                  </a:lnTo>
                  <a:lnTo>
                    <a:pt x="129" y="1905"/>
                  </a:lnTo>
                  <a:lnTo>
                    <a:pt x="129" y="1923"/>
                  </a:lnTo>
                  <a:lnTo>
                    <a:pt x="128" y="1941"/>
                  </a:lnTo>
                  <a:lnTo>
                    <a:pt x="126" y="1959"/>
                  </a:lnTo>
                  <a:lnTo>
                    <a:pt x="123" y="1998"/>
                  </a:lnTo>
                  <a:lnTo>
                    <a:pt x="119" y="2039"/>
                  </a:lnTo>
                  <a:lnTo>
                    <a:pt x="118" y="2059"/>
                  </a:lnTo>
                  <a:lnTo>
                    <a:pt x="118" y="2078"/>
                  </a:lnTo>
                  <a:lnTo>
                    <a:pt x="118" y="2097"/>
                  </a:lnTo>
                  <a:lnTo>
                    <a:pt x="118" y="2115"/>
                  </a:lnTo>
                  <a:lnTo>
                    <a:pt x="121" y="2132"/>
                  </a:lnTo>
                  <a:lnTo>
                    <a:pt x="124" y="2148"/>
                  </a:lnTo>
                  <a:lnTo>
                    <a:pt x="127" y="2163"/>
                  </a:lnTo>
                  <a:lnTo>
                    <a:pt x="132" y="2176"/>
                  </a:lnTo>
                  <a:lnTo>
                    <a:pt x="139" y="2174"/>
                  </a:lnTo>
                  <a:lnTo>
                    <a:pt x="144" y="2173"/>
                  </a:lnTo>
                  <a:lnTo>
                    <a:pt x="150" y="2172"/>
                  </a:lnTo>
                  <a:lnTo>
                    <a:pt x="156" y="2172"/>
                  </a:lnTo>
                  <a:lnTo>
                    <a:pt x="167" y="2171"/>
                  </a:lnTo>
                  <a:lnTo>
                    <a:pt x="179" y="2169"/>
                  </a:lnTo>
                  <a:lnTo>
                    <a:pt x="177" y="2183"/>
                  </a:lnTo>
                  <a:lnTo>
                    <a:pt x="177" y="2196"/>
                  </a:lnTo>
                  <a:lnTo>
                    <a:pt x="177" y="2207"/>
                  </a:lnTo>
                  <a:lnTo>
                    <a:pt x="177" y="2217"/>
                  </a:lnTo>
                  <a:lnTo>
                    <a:pt x="178" y="2226"/>
                  </a:lnTo>
                  <a:lnTo>
                    <a:pt x="180" y="2233"/>
                  </a:lnTo>
                  <a:lnTo>
                    <a:pt x="182" y="2240"/>
                  </a:lnTo>
                  <a:lnTo>
                    <a:pt x="184" y="2245"/>
                  </a:lnTo>
                  <a:lnTo>
                    <a:pt x="188" y="2249"/>
                  </a:lnTo>
                  <a:lnTo>
                    <a:pt x="192" y="2254"/>
                  </a:lnTo>
                  <a:lnTo>
                    <a:pt x="195" y="2256"/>
                  </a:lnTo>
                  <a:lnTo>
                    <a:pt x="199" y="2257"/>
                  </a:lnTo>
                  <a:lnTo>
                    <a:pt x="205" y="2258"/>
                  </a:lnTo>
                  <a:lnTo>
                    <a:pt x="209" y="2258"/>
                  </a:lnTo>
                  <a:lnTo>
                    <a:pt x="214" y="2257"/>
                  </a:lnTo>
                  <a:lnTo>
                    <a:pt x="219" y="2256"/>
                  </a:lnTo>
                  <a:lnTo>
                    <a:pt x="231" y="2250"/>
                  </a:lnTo>
                  <a:lnTo>
                    <a:pt x="243" y="2244"/>
                  </a:lnTo>
                  <a:lnTo>
                    <a:pt x="256" y="2235"/>
                  </a:lnTo>
                  <a:lnTo>
                    <a:pt x="268" y="2225"/>
                  </a:lnTo>
                  <a:lnTo>
                    <a:pt x="294" y="2202"/>
                  </a:lnTo>
                  <a:lnTo>
                    <a:pt x="318" y="2178"/>
                  </a:lnTo>
                  <a:lnTo>
                    <a:pt x="319" y="2194"/>
                  </a:lnTo>
                  <a:lnTo>
                    <a:pt x="323" y="2207"/>
                  </a:lnTo>
                  <a:lnTo>
                    <a:pt x="326" y="2216"/>
                  </a:lnTo>
                  <a:lnTo>
                    <a:pt x="330" y="2224"/>
                  </a:lnTo>
                  <a:lnTo>
                    <a:pt x="334" y="2228"/>
                  </a:lnTo>
                  <a:lnTo>
                    <a:pt x="340" y="2231"/>
                  </a:lnTo>
                  <a:lnTo>
                    <a:pt x="345" y="2231"/>
                  </a:lnTo>
                  <a:lnTo>
                    <a:pt x="351" y="2229"/>
                  </a:lnTo>
                  <a:lnTo>
                    <a:pt x="358" y="2226"/>
                  </a:lnTo>
                  <a:lnTo>
                    <a:pt x="365" y="2221"/>
                  </a:lnTo>
                  <a:lnTo>
                    <a:pt x="372" y="2214"/>
                  </a:lnTo>
                  <a:lnTo>
                    <a:pt x="380" y="2206"/>
                  </a:lnTo>
                  <a:lnTo>
                    <a:pt x="396" y="2186"/>
                  </a:lnTo>
                  <a:lnTo>
                    <a:pt x="413" y="2162"/>
                  </a:lnTo>
                  <a:lnTo>
                    <a:pt x="429" y="2136"/>
                  </a:lnTo>
                  <a:lnTo>
                    <a:pt x="445" y="2108"/>
                  </a:lnTo>
                  <a:lnTo>
                    <a:pt x="460" y="2079"/>
                  </a:lnTo>
                  <a:lnTo>
                    <a:pt x="475" y="2053"/>
                  </a:lnTo>
                  <a:lnTo>
                    <a:pt x="497" y="2006"/>
                  </a:lnTo>
                  <a:lnTo>
                    <a:pt x="510" y="1978"/>
                  </a:lnTo>
                  <a:lnTo>
                    <a:pt x="527" y="1940"/>
                  </a:lnTo>
                  <a:lnTo>
                    <a:pt x="545" y="1903"/>
                  </a:lnTo>
                  <a:lnTo>
                    <a:pt x="565" y="1866"/>
                  </a:lnTo>
                  <a:lnTo>
                    <a:pt x="584" y="1830"/>
                  </a:lnTo>
                  <a:lnTo>
                    <a:pt x="603" y="1794"/>
                  </a:lnTo>
                  <a:lnTo>
                    <a:pt x="621" y="1758"/>
                  </a:lnTo>
                  <a:lnTo>
                    <a:pt x="630" y="1739"/>
                  </a:lnTo>
                  <a:lnTo>
                    <a:pt x="637" y="1720"/>
                  </a:lnTo>
                  <a:lnTo>
                    <a:pt x="645" y="1699"/>
                  </a:lnTo>
                  <a:lnTo>
                    <a:pt x="651" y="1679"/>
                  </a:lnTo>
                  <a:lnTo>
                    <a:pt x="672" y="1674"/>
                  </a:lnTo>
                  <a:lnTo>
                    <a:pt x="702" y="1664"/>
                  </a:lnTo>
                  <a:lnTo>
                    <a:pt x="737" y="1652"/>
                  </a:lnTo>
                  <a:lnTo>
                    <a:pt x="774" y="1639"/>
                  </a:lnTo>
                  <a:lnTo>
                    <a:pt x="792" y="1632"/>
                  </a:lnTo>
                  <a:lnTo>
                    <a:pt x="810" y="1625"/>
                  </a:lnTo>
                  <a:lnTo>
                    <a:pt x="826" y="1617"/>
                  </a:lnTo>
                  <a:lnTo>
                    <a:pt x="841" y="1610"/>
                  </a:lnTo>
                  <a:lnTo>
                    <a:pt x="854" y="1602"/>
                  </a:lnTo>
                  <a:lnTo>
                    <a:pt x="866" y="1595"/>
                  </a:lnTo>
                  <a:lnTo>
                    <a:pt x="873" y="1588"/>
                  </a:lnTo>
                  <a:lnTo>
                    <a:pt x="879" y="1581"/>
                  </a:lnTo>
                  <a:lnTo>
                    <a:pt x="858" y="1617"/>
                  </a:lnTo>
                  <a:lnTo>
                    <a:pt x="835" y="1661"/>
                  </a:lnTo>
                  <a:lnTo>
                    <a:pt x="823" y="1684"/>
                  </a:lnTo>
                  <a:lnTo>
                    <a:pt x="810" y="1710"/>
                  </a:lnTo>
                  <a:lnTo>
                    <a:pt x="800" y="1735"/>
                  </a:lnTo>
                  <a:lnTo>
                    <a:pt x="789" y="1761"/>
                  </a:lnTo>
                  <a:lnTo>
                    <a:pt x="780" y="1788"/>
                  </a:lnTo>
                  <a:lnTo>
                    <a:pt x="773" y="1813"/>
                  </a:lnTo>
                  <a:lnTo>
                    <a:pt x="770" y="1826"/>
                  </a:lnTo>
                  <a:lnTo>
                    <a:pt x="768" y="1839"/>
                  </a:lnTo>
                  <a:lnTo>
                    <a:pt x="767" y="1850"/>
                  </a:lnTo>
                  <a:lnTo>
                    <a:pt x="766" y="1863"/>
                  </a:lnTo>
                  <a:lnTo>
                    <a:pt x="766" y="1875"/>
                  </a:lnTo>
                  <a:lnTo>
                    <a:pt x="767" y="1887"/>
                  </a:lnTo>
                  <a:lnTo>
                    <a:pt x="768" y="1897"/>
                  </a:lnTo>
                  <a:lnTo>
                    <a:pt x="771" y="1908"/>
                  </a:lnTo>
                  <a:lnTo>
                    <a:pt x="774" y="1918"/>
                  </a:lnTo>
                  <a:lnTo>
                    <a:pt x="779" y="1928"/>
                  </a:lnTo>
                  <a:lnTo>
                    <a:pt x="785" y="1938"/>
                  </a:lnTo>
                  <a:lnTo>
                    <a:pt x="791" y="1946"/>
                  </a:lnTo>
                  <a:lnTo>
                    <a:pt x="807" y="1945"/>
                  </a:lnTo>
                  <a:lnTo>
                    <a:pt x="822" y="1942"/>
                  </a:lnTo>
                  <a:lnTo>
                    <a:pt x="835" y="1938"/>
                  </a:lnTo>
                  <a:lnTo>
                    <a:pt x="847" y="1931"/>
                  </a:lnTo>
                  <a:lnTo>
                    <a:pt x="857" y="1925"/>
                  </a:lnTo>
                  <a:lnTo>
                    <a:pt x="867" y="1916"/>
                  </a:lnTo>
                  <a:lnTo>
                    <a:pt x="876" y="1908"/>
                  </a:lnTo>
                  <a:lnTo>
                    <a:pt x="884" y="1898"/>
                  </a:lnTo>
                  <a:lnTo>
                    <a:pt x="915" y="1853"/>
                  </a:lnTo>
                  <a:lnTo>
                    <a:pt x="947" y="1806"/>
                  </a:lnTo>
                  <a:lnTo>
                    <a:pt x="956" y="1795"/>
                  </a:lnTo>
                  <a:lnTo>
                    <a:pt x="966" y="1785"/>
                  </a:lnTo>
                  <a:lnTo>
                    <a:pt x="975" y="1776"/>
                  </a:lnTo>
                  <a:lnTo>
                    <a:pt x="986" y="1766"/>
                  </a:lnTo>
                  <a:lnTo>
                    <a:pt x="1008" y="1747"/>
                  </a:lnTo>
                  <a:lnTo>
                    <a:pt x="1032" y="1729"/>
                  </a:lnTo>
                  <a:lnTo>
                    <a:pt x="1054" y="1711"/>
                  </a:lnTo>
                  <a:lnTo>
                    <a:pt x="1075" y="1692"/>
                  </a:lnTo>
                  <a:lnTo>
                    <a:pt x="1086" y="1682"/>
                  </a:lnTo>
                  <a:lnTo>
                    <a:pt x="1095" y="1672"/>
                  </a:lnTo>
                  <a:lnTo>
                    <a:pt x="1104" y="1661"/>
                  </a:lnTo>
                  <a:lnTo>
                    <a:pt x="1111" y="1650"/>
                  </a:lnTo>
                  <a:lnTo>
                    <a:pt x="1120" y="1637"/>
                  </a:lnTo>
                  <a:lnTo>
                    <a:pt x="1127" y="1623"/>
                  </a:lnTo>
                  <a:lnTo>
                    <a:pt x="1134" y="1608"/>
                  </a:lnTo>
                  <a:lnTo>
                    <a:pt x="1139" y="1594"/>
                  </a:lnTo>
                  <a:lnTo>
                    <a:pt x="1144" y="1579"/>
                  </a:lnTo>
                  <a:lnTo>
                    <a:pt x="1147" y="1564"/>
                  </a:lnTo>
                  <a:lnTo>
                    <a:pt x="1152" y="1549"/>
                  </a:lnTo>
                  <a:lnTo>
                    <a:pt x="1154" y="1533"/>
                  </a:lnTo>
                  <a:lnTo>
                    <a:pt x="1158" y="1502"/>
                  </a:lnTo>
                  <a:lnTo>
                    <a:pt x="1160" y="1471"/>
                  </a:lnTo>
                  <a:lnTo>
                    <a:pt x="1161" y="1439"/>
                  </a:lnTo>
                  <a:lnTo>
                    <a:pt x="1162" y="1407"/>
                  </a:lnTo>
                  <a:lnTo>
                    <a:pt x="1162" y="1374"/>
                  </a:lnTo>
                  <a:lnTo>
                    <a:pt x="1163" y="1342"/>
                  </a:lnTo>
                  <a:lnTo>
                    <a:pt x="1166" y="1309"/>
                  </a:lnTo>
                  <a:lnTo>
                    <a:pt x="1170" y="1277"/>
                  </a:lnTo>
                  <a:lnTo>
                    <a:pt x="1172" y="1262"/>
                  </a:lnTo>
                  <a:lnTo>
                    <a:pt x="1175" y="1246"/>
                  </a:lnTo>
                  <a:lnTo>
                    <a:pt x="1179" y="1231"/>
                  </a:lnTo>
                  <a:lnTo>
                    <a:pt x="1184" y="1215"/>
                  </a:lnTo>
                  <a:lnTo>
                    <a:pt x="1189" y="1200"/>
                  </a:lnTo>
                  <a:lnTo>
                    <a:pt x="1195" y="1185"/>
                  </a:lnTo>
                  <a:lnTo>
                    <a:pt x="1202" y="1170"/>
                  </a:lnTo>
                  <a:lnTo>
                    <a:pt x="1210" y="1157"/>
                  </a:lnTo>
                  <a:lnTo>
                    <a:pt x="1223" y="1136"/>
                  </a:lnTo>
                  <a:lnTo>
                    <a:pt x="1238" y="1117"/>
                  </a:lnTo>
                  <a:lnTo>
                    <a:pt x="1253" y="1100"/>
                  </a:lnTo>
                  <a:lnTo>
                    <a:pt x="1270" y="1082"/>
                  </a:lnTo>
                  <a:lnTo>
                    <a:pt x="1287" y="1066"/>
                  </a:lnTo>
                  <a:lnTo>
                    <a:pt x="1305" y="1050"/>
                  </a:lnTo>
                  <a:lnTo>
                    <a:pt x="1324" y="1034"/>
                  </a:lnTo>
                  <a:lnTo>
                    <a:pt x="1343" y="1019"/>
                  </a:lnTo>
                  <a:lnTo>
                    <a:pt x="1385" y="992"/>
                  </a:lnTo>
                  <a:lnTo>
                    <a:pt x="1426" y="966"/>
                  </a:lnTo>
                  <a:lnTo>
                    <a:pt x="1467" y="942"/>
                  </a:lnTo>
                  <a:lnTo>
                    <a:pt x="1508" y="918"/>
                  </a:lnTo>
                  <a:lnTo>
                    <a:pt x="1551" y="894"/>
                  </a:lnTo>
                  <a:lnTo>
                    <a:pt x="1594" y="868"/>
                  </a:lnTo>
                  <a:lnTo>
                    <a:pt x="1635" y="843"/>
                  </a:lnTo>
                  <a:lnTo>
                    <a:pt x="1674" y="817"/>
                  </a:lnTo>
                  <a:lnTo>
                    <a:pt x="1693" y="803"/>
                  </a:lnTo>
                  <a:lnTo>
                    <a:pt x="1711" y="790"/>
                  </a:lnTo>
                  <a:lnTo>
                    <a:pt x="1729" y="776"/>
                  </a:lnTo>
                  <a:lnTo>
                    <a:pt x="1746" y="762"/>
                  </a:lnTo>
                  <a:lnTo>
                    <a:pt x="1763" y="747"/>
                  </a:lnTo>
                  <a:lnTo>
                    <a:pt x="1778" y="732"/>
                  </a:lnTo>
                  <a:lnTo>
                    <a:pt x="1794" y="717"/>
                  </a:lnTo>
                  <a:lnTo>
                    <a:pt x="1808" y="701"/>
                  </a:lnTo>
                  <a:lnTo>
                    <a:pt x="1821" y="684"/>
                  </a:lnTo>
                  <a:lnTo>
                    <a:pt x="1834" y="668"/>
                  </a:lnTo>
                  <a:lnTo>
                    <a:pt x="1846" y="650"/>
                  </a:lnTo>
                  <a:lnTo>
                    <a:pt x="1857" y="632"/>
                  </a:lnTo>
                  <a:lnTo>
                    <a:pt x="1867" y="614"/>
                  </a:lnTo>
                  <a:lnTo>
                    <a:pt x="1876" y="594"/>
                  </a:lnTo>
                  <a:lnTo>
                    <a:pt x="1884" y="574"/>
                  </a:lnTo>
                  <a:lnTo>
                    <a:pt x="1892" y="553"/>
                  </a:lnTo>
                  <a:lnTo>
                    <a:pt x="1898" y="531"/>
                  </a:lnTo>
                  <a:lnTo>
                    <a:pt x="1902" y="509"/>
                  </a:lnTo>
                  <a:lnTo>
                    <a:pt x="1907" y="485"/>
                  </a:lnTo>
                  <a:lnTo>
                    <a:pt x="1910" y="461"/>
                  </a:lnTo>
                  <a:lnTo>
                    <a:pt x="1911" y="436"/>
                  </a:lnTo>
                  <a:lnTo>
                    <a:pt x="1912" y="410"/>
                  </a:lnTo>
                  <a:lnTo>
                    <a:pt x="1911" y="383"/>
                  </a:lnTo>
                  <a:lnTo>
                    <a:pt x="1909" y="354"/>
                  </a:lnTo>
                  <a:lnTo>
                    <a:pt x="1905" y="329"/>
                  </a:lnTo>
                  <a:lnTo>
                    <a:pt x="1900" y="298"/>
                  </a:lnTo>
                  <a:lnTo>
                    <a:pt x="1893" y="265"/>
                  </a:lnTo>
                  <a:lnTo>
                    <a:pt x="1882" y="230"/>
                  </a:lnTo>
                  <a:lnTo>
                    <a:pt x="1870" y="195"/>
                  </a:lnTo>
                  <a:lnTo>
                    <a:pt x="1857" y="159"/>
                  </a:lnTo>
                  <a:lnTo>
                    <a:pt x="1849" y="141"/>
                  </a:lnTo>
                  <a:lnTo>
                    <a:pt x="1842" y="124"/>
                  </a:lnTo>
                  <a:lnTo>
                    <a:pt x="1833" y="107"/>
                  </a:lnTo>
                  <a:lnTo>
                    <a:pt x="1824" y="91"/>
                  </a:lnTo>
                  <a:lnTo>
                    <a:pt x="1814" y="77"/>
                  </a:lnTo>
                  <a:lnTo>
                    <a:pt x="1804" y="63"/>
                  </a:lnTo>
                  <a:lnTo>
                    <a:pt x="1794" y="50"/>
                  </a:lnTo>
                  <a:lnTo>
                    <a:pt x="1783" y="38"/>
                  </a:lnTo>
                  <a:lnTo>
                    <a:pt x="1772" y="28"/>
                  </a:lnTo>
                  <a:lnTo>
                    <a:pt x="1760" y="19"/>
                  </a:lnTo>
                  <a:lnTo>
                    <a:pt x="1747" y="12"/>
                  </a:lnTo>
                  <a:lnTo>
                    <a:pt x="1735" y="5"/>
                  </a:lnTo>
                  <a:lnTo>
                    <a:pt x="1722" y="2"/>
                  </a:lnTo>
                  <a:lnTo>
                    <a:pt x="1709" y="0"/>
                  </a:lnTo>
                  <a:lnTo>
                    <a:pt x="1695" y="0"/>
                  </a:lnTo>
                  <a:lnTo>
                    <a:pt x="1680" y="2"/>
                  </a:lnTo>
                  <a:lnTo>
                    <a:pt x="1665" y="7"/>
                  </a:lnTo>
                  <a:lnTo>
                    <a:pt x="1650" y="15"/>
                  </a:lnTo>
                  <a:lnTo>
                    <a:pt x="1635" y="24"/>
                  </a:lnTo>
                  <a:lnTo>
                    <a:pt x="1619" y="37"/>
                  </a:lnTo>
                  <a:lnTo>
                    <a:pt x="1613" y="43"/>
                  </a:lnTo>
                  <a:lnTo>
                    <a:pt x="1608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9" name="Freeform 181"/>
            <p:cNvSpPr>
              <a:spLocks/>
            </p:cNvSpPr>
            <p:nvPr/>
          </p:nvSpPr>
          <p:spPr bwMode="auto">
            <a:xfrm>
              <a:off x="7521575" y="5180013"/>
              <a:ext cx="142875" cy="131763"/>
            </a:xfrm>
            <a:custGeom>
              <a:avLst/>
              <a:gdLst/>
              <a:ahLst/>
              <a:cxnLst>
                <a:cxn ang="0">
                  <a:pos x="1242" y="49"/>
                </a:cxn>
                <a:cxn ang="0">
                  <a:pos x="1172" y="89"/>
                </a:cxn>
                <a:cxn ang="0">
                  <a:pos x="1109" y="143"/>
                </a:cxn>
                <a:cxn ang="0">
                  <a:pos x="1035" y="246"/>
                </a:cxn>
                <a:cxn ang="0">
                  <a:pos x="973" y="321"/>
                </a:cxn>
                <a:cxn ang="0">
                  <a:pos x="920" y="355"/>
                </a:cxn>
                <a:cxn ang="0">
                  <a:pos x="787" y="413"/>
                </a:cxn>
                <a:cxn ang="0">
                  <a:pos x="687" y="476"/>
                </a:cxn>
                <a:cxn ang="0">
                  <a:pos x="588" y="546"/>
                </a:cxn>
                <a:cxn ang="0">
                  <a:pos x="502" y="591"/>
                </a:cxn>
                <a:cxn ang="0">
                  <a:pos x="397" y="617"/>
                </a:cxn>
                <a:cxn ang="0">
                  <a:pos x="344" y="617"/>
                </a:cxn>
                <a:cxn ang="0">
                  <a:pos x="308" y="609"/>
                </a:cxn>
                <a:cxn ang="0">
                  <a:pos x="277" y="591"/>
                </a:cxn>
                <a:cxn ang="0">
                  <a:pos x="230" y="542"/>
                </a:cxn>
                <a:cxn ang="0">
                  <a:pos x="181" y="489"/>
                </a:cxn>
                <a:cxn ang="0">
                  <a:pos x="109" y="626"/>
                </a:cxn>
                <a:cxn ang="0">
                  <a:pos x="10" y="859"/>
                </a:cxn>
                <a:cxn ang="0">
                  <a:pos x="0" y="893"/>
                </a:cxn>
                <a:cxn ang="0">
                  <a:pos x="49" y="893"/>
                </a:cxn>
                <a:cxn ang="0">
                  <a:pos x="128" y="893"/>
                </a:cxn>
                <a:cxn ang="0">
                  <a:pos x="122" y="986"/>
                </a:cxn>
                <a:cxn ang="0">
                  <a:pos x="117" y="1085"/>
                </a:cxn>
                <a:cxn ang="0">
                  <a:pos x="126" y="1151"/>
                </a:cxn>
                <a:cxn ang="0">
                  <a:pos x="149" y="1160"/>
                </a:cxn>
                <a:cxn ang="0">
                  <a:pos x="176" y="1172"/>
                </a:cxn>
                <a:cxn ang="0">
                  <a:pos x="177" y="1214"/>
                </a:cxn>
                <a:cxn ang="0">
                  <a:pos x="187" y="1238"/>
                </a:cxn>
                <a:cxn ang="0">
                  <a:pos x="204" y="1246"/>
                </a:cxn>
                <a:cxn ang="0">
                  <a:pos x="230" y="1239"/>
                </a:cxn>
                <a:cxn ang="0">
                  <a:pos x="293" y="1190"/>
                </a:cxn>
                <a:cxn ang="0">
                  <a:pos x="325" y="1205"/>
                </a:cxn>
                <a:cxn ang="0">
                  <a:pos x="344" y="1219"/>
                </a:cxn>
                <a:cxn ang="0">
                  <a:pos x="371" y="1202"/>
                </a:cxn>
                <a:cxn ang="0">
                  <a:pos x="428" y="1124"/>
                </a:cxn>
                <a:cxn ang="0">
                  <a:pos x="496" y="994"/>
                </a:cxn>
                <a:cxn ang="0">
                  <a:pos x="564" y="854"/>
                </a:cxn>
                <a:cxn ang="0">
                  <a:pos x="629" y="727"/>
                </a:cxn>
                <a:cxn ang="0">
                  <a:pos x="671" y="662"/>
                </a:cxn>
                <a:cxn ang="0">
                  <a:pos x="791" y="620"/>
                </a:cxn>
                <a:cxn ang="0">
                  <a:pos x="853" y="591"/>
                </a:cxn>
                <a:cxn ang="0">
                  <a:pos x="857" y="605"/>
                </a:cxn>
                <a:cxn ang="0">
                  <a:pos x="799" y="724"/>
                </a:cxn>
                <a:cxn ang="0">
                  <a:pos x="769" y="814"/>
                </a:cxn>
                <a:cxn ang="0">
                  <a:pos x="765" y="863"/>
                </a:cxn>
                <a:cxn ang="0">
                  <a:pos x="773" y="907"/>
                </a:cxn>
                <a:cxn ang="0">
                  <a:pos x="806" y="933"/>
                </a:cxn>
                <a:cxn ang="0">
                  <a:pos x="856" y="913"/>
                </a:cxn>
                <a:cxn ang="0">
                  <a:pos x="914" y="841"/>
                </a:cxn>
                <a:cxn ang="0">
                  <a:pos x="974" y="763"/>
                </a:cxn>
                <a:cxn ang="0">
                  <a:pos x="1053" y="699"/>
                </a:cxn>
                <a:cxn ang="0">
                  <a:pos x="1103" y="649"/>
                </a:cxn>
                <a:cxn ang="0">
                  <a:pos x="1140" y="580"/>
                </a:cxn>
                <a:cxn ang="0">
                  <a:pos x="1160" y="496"/>
                </a:cxn>
                <a:cxn ang="0">
                  <a:pos x="1175" y="272"/>
                </a:cxn>
                <a:cxn ang="0">
                  <a:pos x="1189" y="187"/>
                </a:cxn>
                <a:cxn ang="0">
                  <a:pos x="1221" y="109"/>
                </a:cxn>
                <a:cxn ang="0">
                  <a:pos x="1277" y="42"/>
                </a:cxn>
              </a:cxnLst>
              <a:rect l="0" t="0" r="r" b="b"/>
              <a:pathLst>
                <a:path w="1342" h="1246">
                  <a:moveTo>
                    <a:pt x="1342" y="0"/>
                  </a:moveTo>
                  <a:lnTo>
                    <a:pt x="1301" y="20"/>
                  </a:lnTo>
                  <a:lnTo>
                    <a:pt x="1261" y="39"/>
                  </a:lnTo>
                  <a:lnTo>
                    <a:pt x="1242" y="49"/>
                  </a:lnTo>
                  <a:lnTo>
                    <a:pt x="1224" y="57"/>
                  </a:lnTo>
                  <a:lnTo>
                    <a:pt x="1206" y="68"/>
                  </a:lnTo>
                  <a:lnTo>
                    <a:pt x="1189" y="78"/>
                  </a:lnTo>
                  <a:lnTo>
                    <a:pt x="1172" y="89"/>
                  </a:lnTo>
                  <a:lnTo>
                    <a:pt x="1156" y="101"/>
                  </a:lnTo>
                  <a:lnTo>
                    <a:pt x="1140" y="114"/>
                  </a:lnTo>
                  <a:lnTo>
                    <a:pt x="1124" y="128"/>
                  </a:lnTo>
                  <a:lnTo>
                    <a:pt x="1109" y="143"/>
                  </a:lnTo>
                  <a:lnTo>
                    <a:pt x="1095" y="159"/>
                  </a:lnTo>
                  <a:lnTo>
                    <a:pt x="1082" y="177"/>
                  </a:lnTo>
                  <a:lnTo>
                    <a:pt x="1068" y="196"/>
                  </a:lnTo>
                  <a:lnTo>
                    <a:pt x="1035" y="246"/>
                  </a:lnTo>
                  <a:lnTo>
                    <a:pt x="1007" y="283"/>
                  </a:lnTo>
                  <a:lnTo>
                    <a:pt x="996" y="298"/>
                  </a:lnTo>
                  <a:lnTo>
                    <a:pt x="984" y="310"/>
                  </a:lnTo>
                  <a:lnTo>
                    <a:pt x="973" y="321"/>
                  </a:lnTo>
                  <a:lnTo>
                    <a:pt x="961" y="331"/>
                  </a:lnTo>
                  <a:lnTo>
                    <a:pt x="949" y="339"/>
                  </a:lnTo>
                  <a:lnTo>
                    <a:pt x="935" y="347"/>
                  </a:lnTo>
                  <a:lnTo>
                    <a:pt x="920" y="355"/>
                  </a:lnTo>
                  <a:lnTo>
                    <a:pt x="903" y="363"/>
                  </a:lnTo>
                  <a:lnTo>
                    <a:pt x="862" y="380"/>
                  </a:lnTo>
                  <a:lnTo>
                    <a:pt x="808" y="402"/>
                  </a:lnTo>
                  <a:lnTo>
                    <a:pt x="787" y="413"/>
                  </a:lnTo>
                  <a:lnTo>
                    <a:pt x="766" y="424"/>
                  </a:lnTo>
                  <a:lnTo>
                    <a:pt x="746" y="435"/>
                  </a:lnTo>
                  <a:lnTo>
                    <a:pt x="727" y="448"/>
                  </a:lnTo>
                  <a:lnTo>
                    <a:pt x="687" y="476"/>
                  </a:lnTo>
                  <a:lnTo>
                    <a:pt x="648" y="504"/>
                  </a:lnTo>
                  <a:lnTo>
                    <a:pt x="628" y="519"/>
                  </a:lnTo>
                  <a:lnTo>
                    <a:pt x="609" y="533"/>
                  </a:lnTo>
                  <a:lnTo>
                    <a:pt x="588" y="546"/>
                  </a:lnTo>
                  <a:lnTo>
                    <a:pt x="567" y="559"/>
                  </a:lnTo>
                  <a:lnTo>
                    <a:pt x="546" y="570"/>
                  </a:lnTo>
                  <a:lnTo>
                    <a:pt x="525" y="581"/>
                  </a:lnTo>
                  <a:lnTo>
                    <a:pt x="502" y="591"/>
                  </a:lnTo>
                  <a:lnTo>
                    <a:pt x="480" y="599"/>
                  </a:lnTo>
                  <a:lnTo>
                    <a:pt x="450" y="607"/>
                  </a:lnTo>
                  <a:lnTo>
                    <a:pt x="423" y="613"/>
                  </a:lnTo>
                  <a:lnTo>
                    <a:pt x="397" y="617"/>
                  </a:lnTo>
                  <a:lnTo>
                    <a:pt x="375" y="619"/>
                  </a:lnTo>
                  <a:lnTo>
                    <a:pt x="364" y="619"/>
                  </a:lnTo>
                  <a:lnTo>
                    <a:pt x="353" y="618"/>
                  </a:lnTo>
                  <a:lnTo>
                    <a:pt x="344" y="617"/>
                  </a:lnTo>
                  <a:lnTo>
                    <a:pt x="334" y="616"/>
                  </a:lnTo>
                  <a:lnTo>
                    <a:pt x="326" y="614"/>
                  </a:lnTo>
                  <a:lnTo>
                    <a:pt x="316" y="612"/>
                  </a:lnTo>
                  <a:lnTo>
                    <a:pt x="308" y="609"/>
                  </a:lnTo>
                  <a:lnTo>
                    <a:pt x="300" y="604"/>
                  </a:lnTo>
                  <a:lnTo>
                    <a:pt x="292" y="601"/>
                  </a:lnTo>
                  <a:lnTo>
                    <a:pt x="284" y="596"/>
                  </a:lnTo>
                  <a:lnTo>
                    <a:pt x="277" y="591"/>
                  </a:lnTo>
                  <a:lnTo>
                    <a:pt x="270" y="585"/>
                  </a:lnTo>
                  <a:lnTo>
                    <a:pt x="257" y="572"/>
                  </a:lnTo>
                  <a:lnTo>
                    <a:pt x="243" y="558"/>
                  </a:lnTo>
                  <a:lnTo>
                    <a:pt x="230" y="542"/>
                  </a:lnTo>
                  <a:lnTo>
                    <a:pt x="216" y="522"/>
                  </a:lnTo>
                  <a:lnTo>
                    <a:pt x="204" y="501"/>
                  </a:lnTo>
                  <a:lnTo>
                    <a:pt x="190" y="479"/>
                  </a:lnTo>
                  <a:lnTo>
                    <a:pt x="181" y="489"/>
                  </a:lnTo>
                  <a:lnTo>
                    <a:pt x="170" y="508"/>
                  </a:lnTo>
                  <a:lnTo>
                    <a:pt x="157" y="531"/>
                  </a:lnTo>
                  <a:lnTo>
                    <a:pt x="142" y="560"/>
                  </a:lnTo>
                  <a:lnTo>
                    <a:pt x="109" y="626"/>
                  </a:lnTo>
                  <a:lnTo>
                    <a:pt x="76" y="700"/>
                  </a:lnTo>
                  <a:lnTo>
                    <a:pt x="45" y="771"/>
                  </a:lnTo>
                  <a:lnTo>
                    <a:pt x="20" y="833"/>
                  </a:lnTo>
                  <a:lnTo>
                    <a:pt x="10" y="859"/>
                  </a:lnTo>
                  <a:lnTo>
                    <a:pt x="4" y="877"/>
                  </a:lnTo>
                  <a:lnTo>
                    <a:pt x="2" y="884"/>
                  </a:lnTo>
                  <a:lnTo>
                    <a:pt x="0" y="890"/>
                  </a:lnTo>
                  <a:lnTo>
                    <a:pt x="0" y="893"/>
                  </a:lnTo>
                  <a:lnTo>
                    <a:pt x="0" y="894"/>
                  </a:lnTo>
                  <a:lnTo>
                    <a:pt x="17" y="895"/>
                  </a:lnTo>
                  <a:lnTo>
                    <a:pt x="34" y="895"/>
                  </a:lnTo>
                  <a:lnTo>
                    <a:pt x="49" y="893"/>
                  </a:lnTo>
                  <a:lnTo>
                    <a:pt x="65" y="890"/>
                  </a:lnTo>
                  <a:lnTo>
                    <a:pt x="96" y="882"/>
                  </a:lnTo>
                  <a:lnTo>
                    <a:pt x="128" y="877"/>
                  </a:lnTo>
                  <a:lnTo>
                    <a:pt x="128" y="893"/>
                  </a:lnTo>
                  <a:lnTo>
                    <a:pt x="128" y="910"/>
                  </a:lnTo>
                  <a:lnTo>
                    <a:pt x="127" y="928"/>
                  </a:lnTo>
                  <a:lnTo>
                    <a:pt x="125" y="947"/>
                  </a:lnTo>
                  <a:lnTo>
                    <a:pt x="122" y="986"/>
                  </a:lnTo>
                  <a:lnTo>
                    <a:pt x="118" y="1027"/>
                  </a:lnTo>
                  <a:lnTo>
                    <a:pt x="117" y="1047"/>
                  </a:lnTo>
                  <a:lnTo>
                    <a:pt x="117" y="1066"/>
                  </a:lnTo>
                  <a:lnTo>
                    <a:pt x="117" y="1085"/>
                  </a:lnTo>
                  <a:lnTo>
                    <a:pt x="117" y="1103"/>
                  </a:lnTo>
                  <a:lnTo>
                    <a:pt x="120" y="1120"/>
                  </a:lnTo>
                  <a:lnTo>
                    <a:pt x="123" y="1136"/>
                  </a:lnTo>
                  <a:lnTo>
                    <a:pt x="126" y="1151"/>
                  </a:lnTo>
                  <a:lnTo>
                    <a:pt x="131" y="1164"/>
                  </a:lnTo>
                  <a:lnTo>
                    <a:pt x="138" y="1162"/>
                  </a:lnTo>
                  <a:lnTo>
                    <a:pt x="143" y="1161"/>
                  </a:lnTo>
                  <a:lnTo>
                    <a:pt x="149" y="1160"/>
                  </a:lnTo>
                  <a:lnTo>
                    <a:pt x="155" y="1160"/>
                  </a:lnTo>
                  <a:lnTo>
                    <a:pt x="166" y="1159"/>
                  </a:lnTo>
                  <a:lnTo>
                    <a:pt x="178" y="1157"/>
                  </a:lnTo>
                  <a:lnTo>
                    <a:pt x="176" y="1172"/>
                  </a:lnTo>
                  <a:lnTo>
                    <a:pt x="176" y="1184"/>
                  </a:lnTo>
                  <a:lnTo>
                    <a:pt x="176" y="1195"/>
                  </a:lnTo>
                  <a:lnTo>
                    <a:pt x="176" y="1206"/>
                  </a:lnTo>
                  <a:lnTo>
                    <a:pt x="177" y="1214"/>
                  </a:lnTo>
                  <a:lnTo>
                    <a:pt x="179" y="1222"/>
                  </a:lnTo>
                  <a:lnTo>
                    <a:pt x="181" y="1228"/>
                  </a:lnTo>
                  <a:lnTo>
                    <a:pt x="183" y="1233"/>
                  </a:lnTo>
                  <a:lnTo>
                    <a:pt x="187" y="1238"/>
                  </a:lnTo>
                  <a:lnTo>
                    <a:pt x="191" y="1242"/>
                  </a:lnTo>
                  <a:lnTo>
                    <a:pt x="194" y="1244"/>
                  </a:lnTo>
                  <a:lnTo>
                    <a:pt x="198" y="1245"/>
                  </a:lnTo>
                  <a:lnTo>
                    <a:pt x="204" y="1246"/>
                  </a:lnTo>
                  <a:lnTo>
                    <a:pt x="208" y="1246"/>
                  </a:lnTo>
                  <a:lnTo>
                    <a:pt x="213" y="1245"/>
                  </a:lnTo>
                  <a:lnTo>
                    <a:pt x="218" y="1244"/>
                  </a:lnTo>
                  <a:lnTo>
                    <a:pt x="230" y="1239"/>
                  </a:lnTo>
                  <a:lnTo>
                    <a:pt x="242" y="1231"/>
                  </a:lnTo>
                  <a:lnTo>
                    <a:pt x="255" y="1223"/>
                  </a:lnTo>
                  <a:lnTo>
                    <a:pt x="267" y="1213"/>
                  </a:lnTo>
                  <a:lnTo>
                    <a:pt x="293" y="1190"/>
                  </a:lnTo>
                  <a:lnTo>
                    <a:pt x="317" y="1166"/>
                  </a:lnTo>
                  <a:lnTo>
                    <a:pt x="318" y="1182"/>
                  </a:lnTo>
                  <a:lnTo>
                    <a:pt x="322" y="1195"/>
                  </a:lnTo>
                  <a:lnTo>
                    <a:pt x="325" y="1205"/>
                  </a:lnTo>
                  <a:lnTo>
                    <a:pt x="329" y="1212"/>
                  </a:lnTo>
                  <a:lnTo>
                    <a:pt x="333" y="1216"/>
                  </a:lnTo>
                  <a:lnTo>
                    <a:pt x="339" y="1218"/>
                  </a:lnTo>
                  <a:lnTo>
                    <a:pt x="344" y="1219"/>
                  </a:lnTo>
                  <a:lnTo>
                    <a:pt x="350" y="1217"/>
                  </a:lnTo>
                  <a:lnTo>
                    <a:pt x="357" y="1214"/>
                  </a:lnTo>
                  <a:lnTo>
                    <a:pt x="364" y="1209"/>
                  </a:lnTo>
                  <a:lnTo>
                    <a:pt x="371" y="1202"/>
                  </a:lnTo>
                  <a:lnTo>
                    <a:pt x="379" y="1194"/>
                  </a:lnTo>
                  <a:lnTo>
                    <a:pt x="395" y="1174"/>
                  </a:lnTo>
                  <a:lnTo>
                    <a:pt x="412" y="1150"/>
                  </a:lnTo>
                  <a:lnTo>
                    <a:pt x="428" y="1124"/>
                  </a:lnTo>
                  <a:lnTo>
                    <a:pt x="444" y="1095"/>
                  </a:lnTo>
                  <a:lnTo>
                    <a:pt x="459" y="1067"/>
                  </a:lnTo>
                  <a:lnTo>
                    <a:pt x="474" y="1040"/>
                  </a:lnTo>
                  <a:lnTo>
                    <a:pt x="496" y="994"/>
                  </a:lnTo>
                  <a:lnTo>
                    <a:pt x="509" y="966"/>
                  </a:lnTo>
                  <a:lnTo>
                    <a:pt x="526" y="927"/>
                  </a:lnTo>
                  <a:lnTo>
                    <a:pt x="544" y="891"/>
                  </a:lnTo>
                  <a:lnTo>
                    <a:pt x="564" y="854"/>
                  </a:lnTo>
                  <a:lnTo>
                    <a:pt x="583" y="818"/>
                  </a:lnTo>
                  <a:lnTo>
                    <a:pt x="602" y="782"/>
                  </a:lnTo>
                  <a:lnTo>
                    <a:pt x="620" y="746"/>
                  </a:lnTo>
                  <a:lnTo>
                    <a:pt x="629" y="727"/>
                  </a:lnTo>
                  <a:lnTo>
                    <a:pt x="636" y="708"/>
                  </a:lnTo>
                  <a:lnTo>
                    <a:pt x="644" y="687"/>
                  </a:lnTo>
                  <a:lnTo>
                    <a:pt x="650" y="667"/>
                  </a:lnTo>
                  <a:lnTo>
                    <a:pt x="671" y="662"/>
                  </a:lnTo>
                  <a:lnTo>
                    <a:pt x="701" y="652"/>
                  </a:lnTo>
                  <a:lnTo>
                    <a:pt x="736" y="641"/>
                  </a:lnTo>
                  <a:lnTo>
                    <a:pt x="773" y="627"/>
                  </a:lnTo>
                  <a:lnTo>
                    <a:pt x="791" y="620"/>
                  </a:lnTo>
                  <a:lnTo>
                    <a:pt x="809" y="613"/>
                  </a:lnTo>
                  <a:lnTo>
                    <a:pt x="825" y="605"/>
                  </a:lnTo>
                  <a:lnTo>
                    <a:pt x="840" y="597"/>
                  </a:lnTo>
                  <a:lnTo>
                    <a:pt x="853" y="591"/>
                  </a:lnTo>
                  <a:lnTo>
                    <a:pt x="865" y="583"/>
                  </a:lnTo>
                  <a:lnTo>
                    <a:pt x="872" y="576"/>
                  </a:lnTo>
                  <a:lnTo>
                    <a:pt x="878" y="569"/>
                  </a:lnTo>
                  <a:lnTo>
                    <a:pt x="857" y="605"/>
                  </a:lnTo>
                  <a:lnTo>
                    <a:pt x="834" y="649"/>
                  </a:lnTo>
                  <a:lnTo>
                    <a:pt x="822" y="672"/>
                  </a:lnTo>
                  <a:lnTo>
                    <a:pt x="809" y="698"/>
                  </a:lnTo>
                  <a:lnTo>
                    <a:pt x="799" y="724"/>
                  </a:lnTo>
                  <a:lnTo>
                    <a:pt x="788" y="749"/>
                  </a:lnTo>
                  <a:lnTo>
                    <a:pt x="779" y="776"/>
                  </a:lnTo>
                  <a:lnTo>
                    <a:pt x="772" y="801"/>
                  </a:lnTo>
                  <a:lnTo>
                    <a:pt x="769" y="814"/>
                  </a:lnTo>
                  <a:lnTo>
                    <a:pt x="767" y="827"/>
                  </a:lnTo>
                  <a:lnTo>
                    <a:pt x="766" y="838"/>
                  </a:lnTo>
                  <a:lnTo>
                    <a:pt x="765" y="851"/>
                  </a:lnTo>
                  <a:lnTo>
                    <a:pt x="765" y="863"/>
                  </a:lnTo>
                  <a:lnTo>
                    <a:pt x="766" y="875"/>
                  </a:lnTo>
                  <a:lnTo>
                    <a:pt x="767" y="885"/>
                  </a:lnTo>
                  <a:lnTo>
                    <a:pt x="770" y="896"/>
                  </a:lnTo>
                  <a:lnTo>
                    <a:pt x="773" y="907"/>
                  </a:lnTo>
                  <a:lnTo>
                    <a:pt x="778" y="916"/>
                  </a:lnTo>
                  <a:lnTo>
                    <a:pt x="784" y="926"/>
                  </a:lnTo>
                  <a:lnTo>
                    <a:pt x="790" y="934"/>
                  </a:lnTo>
                  <a:lnTo>
                    <a:pt x="806" y="933"/>
                  </a:lnTo>
                  <a:lnTo>
                    <a:pt x="821" y="930"/>
                  </a:lnTo>
                  <a:lnTo>
                    <a:pt x="834" y="926"/>
                  </a:lnTo>
                  <a:lnTo>
                    <a:pt x="846" y="919"/>
                  </a:lnTo>
                  <a:lnTo>
                    <a:pt x="856" y="913"/>
                  </a:lnTo>
                  <a:lnTo>
                    <a:pt x="866" y="904"/>
                  </a:lnTo>
                  <a:lnTo>
                    <a:pt x="875" y="896"/>
                  </a:lnTo>
                  <a:lnTo>
                    <a:pt x="883" y="885"/>
                  </a:lnTo>
                  <a:lnTo>
                    <a:pt x="914" y="841"/>
                  </a:lnTo>
                  <a:lnTo>
                    <a:pt x="946" y="794"/>
                  </a:lnTo>
                  <a:lnTo>
                    <a:pt x="955" y="783"/>
                  </a:lnTo>
                  <a:lnTo>
                    <a:pt x="965" y="774"/>
                  </a:lnTo>
                  <a:lnTo>
                    <a:pt x="974" y="763"/>
                  </a:lnTo>
                  <a:lnTo>
                    <a:pt x="985" y="754"/>
                  </a:lnTo>
                  <a:lnTo>
                    <a:pt x="1007" y="735"/>
                  </a:lnTo>
                  <a:lnTo>
                    <a:pt x="1031" y="717"/>
                  </a:lnTo>
                  <a:lnTo>
                    <a:pt x="1053" y="699"/>
                  </a:lnTo>
                  <a:lnTo>
                    <a:pt x="1074" y="680"/>
                  </a:lnTo>
                  <a:lnTo>
                    <a:pt x="1085" y="670"/>
                  </a:lnTo>
                  <a:lnTo>
                    <a:pt x="1094" y="660"/>
                  </a:lnTo>
                  <a:lnTo>
                    <a:pt x="1103" y="649"/>
                  </a:lnTo>
                  <a:lnTo>
                    <a:pt x="1110" y="637"/>
                  </a:lnTo>
                  <a:lnTo>
                    <a:pt x="1122" y="619"/>
                  </a:lnTo>
                  <a:lnTo>
                    <a:pt x="1132" y="600"/>
                  </a:lnTo>
                  <a:lnTo>
                    <a:pt x="1140" y="580"/>
                  </a:lnTo>
                  <a:lnTo>
                    <a:pt x="1146" y="560"/>
                  </a:lnTo>
                  <a:lnTo>
                    <a:pt x="1152" y="539"/>
                  </a:lnTo>
                  <a:lnTo>
                    <a:pt x="1157" y="518"/>
                  </a:lnTo>
                  <a:lnTo>
                    <a:pt x="1160" y="496"/>
                  </a:lnTo>
                  <a:lnTo>
                    <a:pt x="1163" y="475"/>
                  </a:lnTo>
                  <a:lnTo>
                    <a:pt x="1170" y="385"/>
                  </a:lnTo>
                  <a:lnTo>
                    <a:pt x="1174" y="295"/>
                  </a:lnTo>
                  <a:lnTo>
                    <a:pt x="1175" y="272"/>
                  </a:lnTo>
                  <a:lnTo>
                    <a:pt x="1177" y="251"/>
                  </a:lnTo>
                  <a:lnTo>
                    <a:pt x="1180" y="230"/>
                  </a:lnTo>
                  <a:lnTo>
                    <a:pt x="1185" y="209"/>
                  </a:lnTo>
                  <a:lnTo>
                    <a:pt x="1189" y="187"/>
                  </a:lnTo>
                  <a:lnTo>
                    <a:pt x="1195" y="167"/>
                  </a:lnTo>
                  <a:lnTo>
                    <a:pt x="1202" y="147"/>
                  </a:lnTo>
                  <a:lnTo>
                    <a:pt x="1210" y="128"/>
                  </a:lnTo>
                  <a:lnTo>
                    <a:pt x="1221" y="109"/>
                  </a:lnTo>
                  <a:lnTo>
                    <a:pt x="1232" y="90"/>
                  </a:lnTo>
                  <a:lnTo>
                    <a:pt x="1245" y="73"/>
                  </a:lnTo>
                  <a:lnTo>
                    <a:pt x="1260" y="57"/>
                  </a:lnTo>
                  <a:lnTo>
                    <a:pt x="1277" y="42"/>
                  </a:lnTo>
                  <a:lnTo>
                    <a:pt x="1296" y="27"/>
                  </a:lnTo>
                  <a:lnTo>
                    <a:pt x="1319" y="13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EEEB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0" name="Freeform 182"/>
            <p:cNvSpPr>
              <a:spLocks noEditPoints="1"/>
            </p:cNvSpPr>
            <p:nvPr/>
          </p:nvSpPr>
          <p:spPr bwMode="auto">
            <a:xfrm>
              <a:off x="7519988" y="5072063"/>
              <a:ext cx="206375" cy="242888"/>
            </a:xfrm>
            <a:custGeom>
              <a:avLst/>
              <a:gdLst/>
              <a:ahLst/>
              <a:cxnLst>
                <a:cxn ang="0">
                  <a:pos x="1417" y="328"/>
                </a:cxn>
                <a:cxn ang="0">
                  <a:pos x="808" y="1116"/>
                </a:cxn>
                <a:cxn ang="0">
                  <a:pos x="491" y="1263"/>
                </a:cxn>
                <a:cxn ang="0">
                  <a:pos x="294" y="1327"/>
                </a:cxn>
                <a:cxn ang="0">
                  <a:pos x="192" y="1443"/>
                </a:cxn>
                <a:cxn ang="0">
                  <a:pos x="31" y="1806"/>
                </a:cxn>
                <a:cxn ang="0">
                  <a:pos x="0" y="1916"/>
                </a:cxn>
                <a:cxn ang="0">
                  <a:pos x="125" y="1999"/>
                </a:cxn>
                <a:cxn ang="0">
                  <a:pos x="127" y="2182"/>
                </a:cxn>
                <a:cxn ang="0">
                  <a:pos x="178" y="2242"/>
                </a:cxn>
                <a:cxn ang="0">
                  <a:pos x="212" y="2292"/>
                </a:cxn>
                <a:cxn ang="0">
                  <a:pos x="292" y="2260"/>
                </a:cxn>
                <a:cxn ang="0">
                  <a:pos x="349" y="2265"/>
                </a:cxn>
                <a:cxn ang="0">
                  <a:pos x="415" y="2231"/>
                </a:cxn>
                <a:cxn ang="0">
                  <a:pos x="606" y="1879"/>
                </a:cxn>
                <a:cxn ang="0">
                  <a:pos x="691" y="1710"/>
                </a:cxn>
                <a:cxn ang="0">
                  <a:pos x="820" y="1707"/>
                </a:cxn>
                <a:cxn ang="0">
                  <a:pos x="766" y="1873"/>
                </a:cxn>
                <a:cxn ang="0">
                  <a:pos x="797" y="1976"/>
                </a:cxn>
                <a:cxn ang="0">
                  <a:pos x="887" y="1957"/>
                </a:cxn>
                <a:cxn ang="0">
                  <a:pos x="1052" y="1768"/>
                </a:cxn>
                <a:cxn ang="0">
                  <a:pos x="1190" y="1554"/>
                </a:cxn>
                <a:cxn ang="0">
                  <a:pos x="1208" y="1283"/>
                </a:cxn>
                <a:cxn ang="0">
                  <a:pos x="1269" y="1147"/>
                </a:cxn>
                <a:cxn ang="0">
                  <a:pos x="1488" y="979"/>
                </a:cxn>
                <a:cxn ang="0">
                  <a:pos x="1766" y="802"/>
                </a:cxn>
                <a:cxn ang="0">
                  <a:pos x="1897" y="648"/>
                </a:cxn>
                <a:cxn ang="0">
                  <a:pos x="1948" y="431"/>
                </a:cxn>
                <a:cxn ang="0">
                  <a:pos x="1905" y="205"/>
                </a:cxn>
                <a:cxn ang="0">
                  <a:pos x="1821" y="52"/>
                </a:cxn>
                <a:cxn ang="0">
                  <a:pos x="1736" y="1"/>
                </a:cxn>
                <a:cxn ang="0">
                  <a:pos x="1660" y="17"/>
                </a:cxn>
                <a:cxn ang="0">
                  <a:pos x="1700" y="38"/>
                </a:cxn>
                <a:cxn ang="0">
                  <a:pos x="1788" y="69"/>
                </a:cxn>
                <a:cxn ang="0">
                  <a:pos x="1878" y="234"/>
                </a:cxn>
                <a:cxn ang="0">
                  <a:pos x="1912" y="418"/>
                </a:cxn>
                <a:cxn ang="0">
                  <a:pos x="1883" y="594"/>
                </a:cxn>
                <a:cxn ang="0">
                  <a:pos x="1790" y="732"/>
                </a:cxn>
                <a:cxn ang="0">
                  <a:pos x="1516" y="921"/>
                </a:cxn>
                <a:cxn ang="0">
                  <a:pos x="1289" y="1074"/>
                </a:cxn>
                <a:cxn ang="0">
                  <a:pos x="1185" y="1227"/>
                </a:cxn>
                <a:cxn ang="0">
                  <a:pos x="1161" y="1454"/>
                </a:cxn>
                <a:cxn ang="0">
                  <a:pos x="1129" y="1632"/>
                </a:cxn>
                <a:cxn ang="0">
                  <a:pos x="875" y="1916"/>
                </a:cxn>
                <a:cxn ang="0">
                  <a:pos x="813" y="1930"/>
                </a:cxn>
                <a:cxn ang="0">
                  <a:pos x="811" y="1825"/>
                </a:cxn>
                <a:cxn ang="0">
                  <a:pos x="912" y="1608"/>
                </a:cxn>
                <a:cxn ang="0">
                  <a:pos x="722" y="1663"/>
                </a:cxn>
                <a:cxn ang="0">
                  <a:pos x="436" y="2135"/>
                </a:cxn>
                <a:cxn ang="0">
                  <a:pos x="364" y="2230"/>
                </a:cxn>
                <a:cxn ang="0">
                  <a:pos x="324" y="2183"/>
                </a:cxn>
                <a:cxn ang="0">
                  <a:pos x="219" y="2256"/>
                </a:cxn>
                <a:cxn ang="0">
                  <a:pos x="165" y="2174"/>
                </a:cxn>
                <a:cxn ang="0">
                  <a:pos x="165" y="1883"/>
                </a:cxn>
                <a:cxn ang="0">
                  <a:pos x="46" y="1860"/>
                </a:cxn>
                <a:cxn ang="0">
                  <a:pos x="203" y="1497"/>
                </a:cxn>
                <a:cxn ang="0">
                  <a:pos x="299" y="1368"/>
                </a:cxn>
                <a:cxn ang="0">
                  <a:pos x="456" y="1308"/>
                </a:cxn>
                <a:cxn ang="0">
                  <a:pos x="797" y="1169"/>
                </a:cxn>
                <a:cxn ang="0">
                  <a:pos x="1430" y="369"/>
                </a:cxn>
              </a:cxnLst>
              <a:rect l="0" t="0" r="r" b="b"/>
              <a:pathLst>
                <a:path w="1948" h="2294">
                  <a:moveTo>
                    <a:pt x="1625" y="41"/>
                  </a:moveTo>
                  <a:lnTo>
                    <a:pt x="1618" y="48"/>
                  </a:lnTo>
                  <a:lnTo>
                    <a:pt x="1611" y="55"/>
                  </a:lnTo>
                  <a:lnTo>
                    <a:pt x="1613" y="54"/>
                  </a:lnTo>
                  <a:lnTo>
                    <a:pt x="1541" y="158"/>
                  </a:lnTo>
                  <a:lnTo>
                    <a:pt x="1500" y="222"/>
                  </a:lnTo>
                  <a:lnTo>
                    <a:pt x="1484" y="241"/>
                  </a:lnTo>
                  <a:lnTo>
                    <a:pt x="1451" y="284"/>
                  </a:lnTo>
                  <a:lnTo>
                    <a:pt x="1417" y="328"/>
                  </a:lnTo>
                  <a:lnTo>
                    <a:pt x="1403" y="347"/>
                  </a:lnTo>
                  <a:lnTo>
                    <a:pt x="1350" y="412"/>
                  </a:lnTo>
                  <a:lnTo>
                    <a:pt x="1171" y="670"/>
                  </a:lnTo>
                  <a:lnTo>
                    <a:pt x="958" y="968"/>
                  </a:lnTo>
                  <a:lnTo>
                    <a:pt x="928" y="1002"/>
                  </a:lnTo>
                  <a:lnTo>
                    <a:pt x="899" y="1033"/>
                  </a:lnTo>
                  <a:lnTo>
                    <a:pt x="869" y="1063"/>
                  </a:lnTo>
                  <a:lnTo>
                    <a:pt x="839" y="1091"/>
                  </a:lnTo>
                  <a:lnTo>
                    <a:pt x="808" y="1116"/>
                  </a:lnTo>
                  <a:lnTo>
                    <a:pt x="776" y="1140"/>
                  </a:lnTo>
                  <a:lnTo>
                    <a:pt x="744" y="1161"/>
                  </a:lnTo>
                  <a:lnTo>
                    <a:pt x="713" y="1180"/>
                  </a:lnTo>
                  <a:lnTo>
                    <a:pt x="679" y="1198"/>
                  </a:lnTo>
                  <a:lnTo>
                    <a:pt x="644" y="1214"/>
                  </a:lnTo>
                  <a:lnTo>
                    <a:pt x="607" y="1229"/>
                  </a:lnTo>
                  <a:lnTo>
                    <a:pt x="570" y="1242"/>
                  </a:lnTo>
                  <a:lnTo>
                    <a:pt x="532" y="1253"/>
                  </a:lnTo>
                  <a:lnTo>
                    <a:pt x="491" y="1263"/>
                  </a:lnTo>
                  <a:lnTo>
                    <a:pt x="449" y="1273"/>
                  </a:lnTo>
                  <a:lnTo>
                    <a:pt x="405" y="1280"/>
                  </a:lnTo>
                  <a:lnTo>
                    <a:pt x="387" y="1283"/>
                  </a:lnTo>
                  <a:lnTo>
                    <a:pt x="370" y="1287"/>
                  </a:lnTo>
                  <a:lnTo>
                    <a:pt x="353" y="1294"/>
                  </a:lnTo>
                  <a:lnTo>
                    <a:pt x="337" y="1300"/>
                  </a:lnTo>
                  <a:lnTo>
                    <a:pt x="322" y="1308"/>
                  </a:lnTo>
                  <a:lnTo>
                    <a:pt x="308" y="1317"/>
                  </a:lnTo>
                  <a:lnTo>
                    <a:pt x="294" y="1327"/>
                  </a:lnTo>
                  <a:lnTo>
                    <a:pt x="280" y="1336"/>
                  </a:lnTo>
                  <a:lnTo>
                    <a:pt x="267" y="1348"/>
                  </a:lnTo>
                  <a:lnTo>
                    <a:pt x="254" y="1360"/>
                  </a:lnTo>
                  <a:lnTo>
                    <a:pt x="243" y="1373"/>
                  </a:lnTo>
                  <a:lnTo>
                    <a:pt x="232" y="1385"/>
                  </a:lnTo>
                  <a:lnTo>
                    <a:pt x="221" y="1399"/>
                  </a:lnTo>
                  <a:lnTo>
                    <a:pt x="211" y="1413"/>
                  </a:lnTo>
                  <a:lnTo>
                    <a:pt x="201" y="1428"/>
                  </a:lnTo>
                  <a:lnTo>
                    <a:pt x="192" y="1443"/>
                  </a:lnTo>
                  <a:lnTo>
                    <a:pt x="175" y="1474"/>
                  </a:lnTo>
                  <a:lnTo>
                    <a:pt x="159" y="1506"/>
                  </a:lnTo>
                  <a:lnTo>
                    <a:pt x="144" y="1539"/>
                  </a:lnTo>
                  <a:lnTo>
                    <a:pt x="131" y="1570"/>
                  </a:lnTo>
                  <a:lnTo>
                    <a:pt x="110" y="1633"/>
                  </a:lnTo>
                  <a:lnTo>
                    <a:pt x="92" y="1691"/>
                  </a:lnTo>
                  <a:lnTo>
                    <a:pt x="52" y="1767"/>
                  </a:lnTo>
                  <a:lnTo>
                    <a:pt x="42" y="1786"/>
                  </a:lnTo>
                  <a:lnTo>
                    <a:pt x="31" y="1806"/>
                  </a:lnTo>
                  <a:lnTo>
                    <a:pt x="22" y="1825"/>
                  </a:lnTo>
                  <a:lnTo>
                    <a:pt x="13" y="1845"/>
                  </a:lnTo>
                  <a:lnTo>
                    <a:pt x="10" y="1855"/>
                  </a:lnTo>
                  <a:lnTo>
                    <a:pt x="7" y="1864"/>
                  </a:lnTo>
                  <a:lnTo>
                    <a:pt x="4" y="1875"/>
                  </a:lnTo>
                  <a:lnTo>
                    <a:pt x="2" y="1884"/>
                  </a:lnTo>
                  <a:lnTo>
                    <a:pt x="1" y="1895"/>
                  </a:lnTo>
                  <a:lnTo>
                    <a:pt x="0" y="1906"/>
                  </a:lnTo>
                  <a:lnTo>
                    <a:pt x="0" y="1916"/>
                  </a:lnTo>
                  <a:lnTo>
                    <a:pt x="1" y="1927"/>
                  </a:lnTo>
                  <a:lnTo>
                    <a:pt x="5" y="1944"/>
                  </a:lnTo>
                  <a:lnTo>
                    <a:pt x="17" y="1942"/>
                  </a:lnTo>
                  <a:lnTo>
                    <a:pt x="103" y="1933"/>
                  </a:lnTo>
                  <a:lnTo>
                    <a:pt x="111" y="1932"/>
                  </a:lnTo>
                  <a:lnTo>
                    <a:pt x="128" y="1929"/>
                  </a:lnTo>
                  <a:lnTo>
                    <a:pt x="127" y="1952"/>
                  </a:lnTo>
                  <a:lnTo>
                    <a:pt x="125" y="1978"/>
                  </a:lnTo>
                  <a:lnTo>
                    <a:pt x="125" y="1999"/>
                  </a:lnTo>
                  <a:lnTo>
                    <a:pt x="124" y="2008"/>
                  </a:lnTo>
                  <a:lnTo>
                    <a:pt x="122" y="2033"/>
                  </a:lnTo>
                  <a:lnTo>
                    <a:pt x="119" y="2058"/>
                  </a:lnTo>
                  <a:lnTo>
                    <a:pt x="118" y="2083"/>
                  </a:lnTo>
                  <a:lnTo>
                    <a:pt x="118" y="2107"/>
                  </a:lnTo>
                  <a:lnTo>
                    <a:pt x="118" y="2133"/>
                  </a:lnTo>
                  <a:lnTo>
                    <a:pt x="122" y="2159"/>
                  </a:lnTo>
                  <a:lnTo>
                    <a:pt x="124" y="2171"/>
                  </a:lnTo>
                  <a:lnTo>
                    <a:pt x="127" y="2182"/>
                  </a:lnTo>
                  <a:lnTo>
                    <a:pt x="130" y="2192"/>
                  </a:lnTo>
                  <a:lnTo>
                    <a:pt x="134" y="2202"/>
                  </a:lnTo>
                  <a:lnTo>
                    <a:pt x="141" y="2213"/>
                  </a:lnTo>
                  <a:lnTo>
                    <a:pt x="158" y="2210"/>
                  </a:lnTo>
                  <a:lnTo>
                    <a:pt x="177" y="2208"/>
                  </a:lnTo>
                  <a:lnTo>
                    <a:pt x="177" y="2214"/>
                  </a:lnTo>
                  <a:lnTo>
                    <a:pt x="177" y="2220"/>
                  </a:lnTo>
                  <a:lnTo>
                    <a:pt x="177" y="2231"/>
                  </a:lnTo>
                  <a:lnTo>
                    <a:pt x="178" y="2242"/>
                  </a:lnTo>
                  <a:lnTo>
                    <a:pt x="180" y="2253"/>
                  </a:lnTo>
                  <a:lnTo>
                    <a:pt x="182" y="2262"/>
                  </a:lnTo>
                  <a:lnTo>
                    <a:pt x="186" y="2271"/>
                  </a:lnTo>
                  <a:lnTo>
                    <a:pt x="192" y="2279"/>
                  </a:lnTo>
                  <a:lnTo>
                    <a:pt x="194" y="2282"/>
                  </a:lnTo>
                  <a:lnTo>
                    <a:pt x="198" y="2285"/>
                  </a:lnTo>
                  <a:lnTo>
                    <a:pt x="201" y="2288"/>
                  </a:lnTo>
                  <a:lnTo>
                    <a:pt x="206" y="2290"/>
                  </a:lnTo>
                  <a:lnTo>
                    <a:pt x="212" y="2292"/>
                  </a:lnTo>
                  <a:lnTo>
                    <a:pt x="218" y="2294"/>
                  </a:lnTo>
                  <a:lnTo>
                    <a:pt x="225" y="2294"/>
                  </a:lnTo>
                  <a:lnTo>
                    <a:pt x="231" y="2293"/>
                  </a:lnTo>
                  <a:lnTo>
                    <a:pt x="238" y="2292"/>
                  </a:lnTo>
                  <a:lnTo>
                    <a:pt x="246" y="2289"/>
                  </a:lnTo>
                  <a:lnTo>
                    <a:pt x="253" y="2285"/>
                  </a:lnTo>
                  <a:lnTo>
                    <a:pt x="261" y="2282"/>
                  </a:lnTo>
                  <a:lnTo>
                    <a:pt x="276" y="2272"/>
                  </a:lnTo>
                  <a:lnTo>
                    <a:pt x="292" y="2260"/>
                  </a:lnTo>
                  <a:lnTo>
                    <a:pt x="308" y="2246"/>
                  </a:lnTo>
                  <a:lnTo>
                    <a:pt x="325" y="2231"/>
                  </a:lnTo>
                  <a:lnTo>
                    <a:pt x="326" y="2238"/>
                  </a:lnTo>
                  <a:lnTo>
                    <a:pt x="329" y="2244"/>
                  </a:lnTo>
                  <a:lnTo>
                    <a:pt x="331" y="2249"/>
                  </a:lnTo>
                  <a:lnTo>
                    <a:pt x="334" y="2255"/>
                  </a:lnTo>
                  <a:lnTo>
                    <a:pt x="338" y="2259"/>
                  </a:lnTo>
                  <a:lnTo>
                    <a:pt x="344" y="2262"/>
                  </a:lnTo>
                  <a:lnTo>
                    <a:pt x="349" y="2265"/>
                  </a:lnTo>
                  <a:lnTo>
                    <a:pt x="355" y="2267"/>
                  </a:lnTo>
                  <a:lnTo>
                    <a:pt x="363" y="2267"/>
                  </a:lnTo>
                  <a:lnTo>
                    <a:pt x="369" y="2266"/>
                  </a:lnTo>
                  <a:lnTo>
                    <a:pt x="377" y="2263"/>
                  </a:lnTo>
                  <a:lnTo>
                    <a:pt x="384" y="2259"/>
                  </a:lnTo>
                  <a:lnTo>
                    <a:pt x="392" y="2254"/>
                  </a:lnTo>
                  <a:lnTo>
                    <a:pt x="399" y="2247"/>
                  </a:lnTo>
                  <a:lnTo>
                    <a:pt x="407" y="2240"/>
                  </a:lnTo>
                  <a:lnTo>
                    <a:pt x="415" y="2231"/>
                  </a:lnTo>
                  <a:lnTo>
                    <a:pt x="431" y="2211"/>
                  </a:lnTo>
                  <a:lnTo>
                    <a:pt x="446" y="2189"/>
                  </a:lnTo>
                  <a:lnTo>
                    <a:pt x="462" y="2165"/>
                  </a:lnTo>
                  <a:lnTo>
                    <a:pt x="477" y="2140"/>
                  </a:lnTo>
                  <a:lnTo>
                    <a:pt x="503" y="2091"/>
                  </a:lnTo>
                  <a:lnTo>
                    <a:pt x="524" y="2046"/>
                  </a:lnTo>
                  <a:lnTo>
                    <a:pt x="538" y="2015"/>
                  </a:lnTo>
                  <a:lnTo>
                    <a:pt x="545" y="2002"/>
                  </a:lnTo>
                  <a:lnTo>
                    <a:pt x="606" y="1879"/>
                  </a:lnTo>
                  <a:lnTo>
                    <a:pt x="608" y="1873"/>
                  </a:lnTo>
                  <a:lnTo>
                    <a:pt x="617" y="1856"/>
                  </a:lnTo>
                  <a:lnTo>
                    <a:pt x="628" y="1831"/>
                  </a:lnTo>
                  <a:lnTo>
                    <a:pt x="641" y="1802"/>
                  </a:lnTo>
                  <a:lnTo>
                    <a:pt x="654" y="1773"/>
                  </a:lnTo>
                  <a:lnTo>
                    <a:pt x="667" y="1746"/>
                  </a:lnTo>
                  <a:lnTo>
                    <a:pt x="676" y="1725"/>
                  </a:lnTo>
                  <a:lnTo>
                    <a:pt x="682" y="1712"/>
                  </a:lnTo>
                  <a:lnTo>
                    <a:pt x="691" y="1710"/>
                  </a:lnTo>
                  <a:lnTo>
                    <a:pt x="706" y="1706"/>
                  </a:lnTo>
                  <a:lnTo>
                    <a:pt x="725" y="1699"/>
                  </a:lnTo>
                  <a:lnTo>
                    <a:pt x="748" y="1692"/>
                  </a:lnTo>
                  <a:lnTo>
                    <a:pt x="772" y="1683"/>
                  </a:lnTo>
                  <a:lnTo>
                    <a:pt x="798" y="1674"/>
                  </a:lnTo>
                  <a:lnTo>
                    <a:pt x="823" y="1663"/>
                  </a:lnTo>
                  <a:lnTo>
                    <a:pt x="849" y="1652"/>
                  </a:lnTo>
                  <a:lnTo>
                    <a:pt x="834" y="1679"/>
                  </a:lnTo>
                  <a:lnTo>
                    <a:pt x="820" y="1707"/>
                  </a:lnTo>
                  <a:lnTo>
                    <a:pt x="806" y="1736"/>
                  </a:lnTo>
                  <a:lnTo>
                    <a:pt x="793" y="1766"/>
                  </a:lnTo>
                  <a:lnTo>
                    <a:pt x="787" y="1782"/>
                  </a:lnTo>
                  <a:lnTo>
                    <a:pt x="782" y="1797"/>
                  </a:lnTo>
                  <a:lnTo>
                    <a:pt x="777" y="1812"/>
                  </a:lnTo>
                  <a:lnTo>
                    <a:pt x="773" y="1828"/>
                  </a:lnTo>
                  <a:lnTo>
                    <a:pt x="770" y="1843"/>
                  </a:lnTo>
                  <a:lnTo>
                    <a:pt x="768" y="1858"/>
                  </a:lnTo>
                  <a:lnTo>
                    <a:pt x="766" y="1873"/>
                  </a:lnTo>
                  <a:lnTo>
                    <a:pt x="766" y="1886"/>
                  </a:lnTo>
                  <a:lnTo>
                    <a:pt x="766" y="1899"/>
                  </a:lnTo>
                  <a:lnTo>
                    <a:pt x="767" y="1911"/>
                  </a:lnTo>
                  <a:lnTo>
                    <a:pt x="769" y="1924"/>
                  </a:lnTo>
                  <a:lnTo>
                    <a:pt x="772" y="1934"/>
                  </a:lnTo>
                  <a:lnTo>
                    <a:pt x="776" y="1946"/>
                  </a:lnTo>
                  <a:lnTo>
                    <a:pt x="782" y="1957"/>
                  </a:lnTo>
                  <a:lnTo>
                    <a:pt x="788" y="1966"/>
                  </a:lnTo>
                  <a:lnTo>
                    <a:pt x="797" y="1976"/>
                  </a:lnTo>
                  <a:lnTo>
                    <a:pt x="802" y="1982"/>
                  </a:lnTo>
                  <a:lnTo>
                    <a:pt x="810" y="1982"/>
                  </a:lnTo>
                  <a:lnTo>
                    <a:pt x="823" y="1981"/>
                  </a:lnTo>
                  <a:lnTo>
                    <a:pt x="836" y="1979"/>
                  </a:lnTo>
                  <a:lnTo>
                    <a:pt x="848" y="1977"/>
                  </a:lnTo>
                  <a:lnTo>
                    <a:pt x="859" y="1973"/>
                  </a:lnTo>
                  <a:lnTo>
                    <a:pt x="869" y="1968"/>
                  </a:lnTo>
                  <a:lnTo>
                    <a:pt x="878" y="1963"/>
                  </a:lnTo>
                  <a:lnTo>
                    <a:pt x="887" y="1957"/>
                  </a:lnTo>
                  <a:lnTo>
                    <a:pt x="894" y="1950"/>
                  </a:lnTo>
                  <a:lnTo>
                    <a:pt x="902" y="1943"/>
                  </a:lnTo>
                  <a:lnTo>
                    <a:pt x="909" y="1935"/>
                  </a:lnTo>
                  <a:lnTo>
                    <a:pt x="916" y="1927"/>
                  </a:lnTo>
                  <a:lnTo>
                    <a:pt x="922" y="1919"/>
                  </a:lnTo>
                  <a:lnTo>
                    <a:pt x="934" y="1901"/>
                  </a:lnTo>
                  <a:lnTo>
                    <a:pt x="945" y="1884"/>
                  </a:lnTo>
                  <a:lnTo>
                    <a:pt x="978" y="1835"/>
                  </a:lnTo>
                  <a:lnTo>
                    <a:pt x="1052" y="1768"/>
                  </a:lnTo>
                  <a:lnTo>
                    <a:pt x="1145" y="1678"/>
                  </a:lnTo>
                  <a:lnTo>
                    <a:pt x="1154" y="1663"/>
                  </a:lnTo>
                  <a:lnTo>
                    <a:pt x="1161" y="1648"/>
                  </a:lnTo>
                  <a:lnTo>
                    <a:pt x="1169" y="1633"/>
                  </a:lnTo>
                  <a:lnTo>
                    <a:pt x="1174" y="1618"/>
                  </a:lnTo>
                  <a:lnTo>
                    <a:pt x="1179" y="1602"/>
                  </a:lnTo>
                  <a:lnTo>
                    <a:pt x="1184" y="1586"/>
                  </a:lnTo>
                  <a:lnTo>
                    <a:pt x="1187" y="1570"/>
                  </a:lnTo>
                  <a:lnTo>
                    <a:pt x="1190" y="1554"/>
                  </a:lnTo>
                  <a:lnTo>
                    <a:pt x="1194" y="1521"/>
                  </a:lnTo>
                  <a:lnTo>
                    <a:pt x="1196" y="1489"/>
                  </a:lnTo>
                  <a:lnTo>
                    <a:pt x="1197" y="1456"/>
                  </a:lnTo>
                  <a:lnTo>
                    <a:pt x="1198" y="1423"/>
                  </a:lnTo>
                  <a:lnTo>
                    <a:pt x="1198" y="1391"/>
                  </a:lnTo>
                  <a:lnTo>
                    <a:pt x="1199" y="1359"/>
                  </a:lnTo>
                  <a:lnTo>
                    <a:pt x="1202" y="1328"/>
                  </a:lnTo>
                  <a:lnTo>
                    <a:pt x="1205" y="1298"/>
                  </a:lnTo>
                  <a:lnTo>
                    <a:pt x="1208" y="1283"/>
                  </a:lnTo>
                  <a:lnTo>
                    <a:pt x="1210" y="1268"/>
                  </a:lnTo>
                  <a:lnTo>
                    <a:pt x="1214" y="1253"/>
                  </a:lnTo>
                  <a:lnTo>
                    <a:pt x="1219" y="1238"/>
                  </a:lnTo>
                  <a:lnTo>
                    <a:pt x="1224" y="1225"/>
                  </a:lnTo>
                  <a:lnTo>
                    <a:pt x="1229" y="1211"/>
                  </a:lnTo>
                  <a:lnTo>
                    <a:pt x="1236" y="1197"/>
                  </a:lnTo>
                  <a:lnTo>
                    <a:pt x="1244" y="1183"/>
                  </a:lnTo>
                  <a:lnTo>
                    <a:pt x="1256" y="1165"/>
                  </a:lnTo>
                  <a:lnTo>
                    <a:pt x="1269" y="1147"/>
                  </a:lnTo>
                  <a:lnTo>
                    <a:pt x="1283" y="1130"/>
                  </a:lnTo>
                  <a:lnTo>
                    <a:pt x="1299" y="1114"/>
                  </a:lnTo>
                  <a:lnTo>
                    <a:pt x="1315" y="1098"/>
                  </a:lnTo>
                  <a:lnTo>
                    <a:pt x="1332" y="1083"/>
                  </a:lnTo>
                  <a:lnTo>
                    <a:pt x="1350" y="1068"/>
                  </a:lnTo>
                  <a:lnTo>
                    <a:pt x="1370" y="1054"/>
                  </a:lnTo>
                  <a:lnTo>
                    <a:pt x="1408" y="1028"/>
                  </a:lnTo>
                  <a:lnTo>
                    <a:pt x="1447" y="1002"/>
                  </a:lnTo>
                  <a:lnTo>
                    <a:pt x="1488" y="979"/>
                  </a:lnTo>
                  <a:lnTo>
                    <a:pt x="1527" y="956"/>
                  </a:lnTo>
                  <a:lnTo>
                    <a:pt x="1568" y="932"/>
                  </a:lnTo>
                  <a:lnTo>
                    <a:pt x="1611" y="909"/>
                  </a:lnTo>
                  <a:lnTo>
                    <a:pt x="1651" y="883"/>
                  </a:lnTo>
                  <a:lnTo>
                    <a:pt x="1691" y="858"/>
                  </a:lnTo>
                  <a:lnTo>
                    <a:pt x="1711" y="845"/>
                  </a:lnTo>
                  <a:lnTo>
                    <a:pt x="1729" y="831"/>
                  </a:lnTo>
                  <a:lnTo>
                    <a:pt x="1748" y="817"/>
                  </a:lnTo>
                  <a:lnTo>
                    <a:pt x="1766" y="802"/>
                  </a:lnTo>
                  <a:lnTo>
                    <a:pt x="1783" y="787"/>
                  </a:lnTo>
                  <a:lnTo>
                    <a:pt x="1800" y="772"/>
                  </a:lnTo>
                  <a:lnTo>
                    <a:pt x="1816" y="756"/>
                  </a:lnTo>
                  <a:lnTo>
                    <a:pt x="1831" y="739"/>
                  </a:lnTo>
                  <a:lnTo>
                    <a:pt x="1846" y="722"/>
                  </a:lnTo>
                  <a:lnTo>
                    <a:pt x="1860" y="705"/>
                  </a:lnTo>
                  <a:lnTo>
                    <a:pt x="1873" y="687"/>
                  </a:lnTo>
                  <a:lnTo>
                    <a:pt x="1885" y="668"/>
                  </a:lnTo>
                  <a:lnTo>
                    <a:pt x="1897" y="648"/>
                  </a:lnTo>
                  <a:lnTo>
                    <a:pt x="1906" y="628"/>
                  </a:lnTo>
                  <a:lnTo>
                    <a:pt x="1916" y="606"/>
                  </a:lnTo>
                  <a:lnTo>
                    <a:pt x="1923" y="584"/>
                  </a:lnTo>
                  <a:lnTo>
                    <a:pt x="1931" y="561"/>
                  </a:lnTo>
                  <a:lnTo>
                    <a:pt x="1936" y="537"/>
                  </a:lnTo>
                  <a:lnTo>
                    <a:pt x="1942" y="512"/>
                  </a:lnTo>
                  <a:lnTo>
                    <a:pt x="1945" y="486"/>
                  </a:lnTo>
                  <a:lnTo>
                    <a:pt x="1947" y="459"/>
                  </a:lnTo>
                  <a:lnTo>
                    <a:pt x="1948" y="431"/>
                  </a:lnTo>
                  <a:lnTo>
                    <a:pt x="1947" y="401"/>
                  </a:lnTo>
                  <a:lnTo>
                    <a:pt x="1945" y="370"/>
                  </a:lnTo>
                  <a:lnTo>
                    <a:pt x="1943" y="354"/>
                  </a:lnTo>
                  <a:lnTo>
                    <a:pt x="1939" y="334"/>
                  </a:lnTo>
                  <a:lnTo>
                    <a:pt x="1935" y="312"/>
                  </a:lnTo>
                  <a:lnTo>
                    <a:pt x="1930" y="287"/>
                  </a:lnTo>
                  <a:lnTo>
                    <a:pt x="1922" y="261"/>
                  </a:lnTo>
                  <a:lnTo>
                    <a:pt x="1915" y="233"/>
                  </a:lnTo>
                  <a:lnTo>
                    <a:pt x="1905" y="205"/>
                  </a:lnTo>
                  <a:lnTo>
                    <a:pt x="1895" y="177"/>
                  </a:lnTo>
                  <a:lnTo>
                    <a:pt x="1883" y="149"/>
                  </a:lnTo>
                  <a:lnTo>
                    <a:pt x="1869" y="122"/>
                  </a:lnTo>
                  <a:lnTo>
                    <a:pt x="1862" y="109"/>
                  </a:lnTo>
                  <a:lnTo>
                    <a:pt x="1854" y="97"/>
                  </a:lnTo>
                  <a:lnTo>
                    <a:pt x="1847" y="85"/>
                  </a:lnTo>
                  <a:lnTo>
                    <a:pt x="1839" y="73"/>
                  </a:lnTo>
                  <a:lnTo>
                    <a:pt x="1831" y="63"/>
                  </a:lnTo>
                  <a:lnTo>
                    <a:pt x="1821" y="52"/>
                  </a:lnTo>
                  <a:lnTo>
                    <a:pt x="1813" y="42"/>
                  </a:lnTo>
                  <a:lnTo>
                    <a:pt x="1803" y="34"/>
                  </a:lnTo>
                  <a:lnTo>
                    <a:pt x="1794" y="25"/>
                  </a:lnTo>
                  <a:lnTo>
                    <a:pt x="1783" y="19"/>
                  </a:lnTo>
                  <a:lnTo>
                    <a:pt x="1772" y="13"/>
                  </a:lnTo>
                  <a:lnTo>
                    <a:pt x="1762" y="7"/>
                  </a:lnTo>
                  <a:lnTo>
                    <a:pt x="1753" y="5"/>
                  </a:lnTo>
                  <a:lnTo>
                    <a:pt x="1745" y="2"/>
                  </a:lnTo>
                  <a:lnTo>
                    <a:pt x="1736" y="1"/>
                  </a:lnTo>
                  <a:lnTo>
                    <a:pt x="1728" y="0"/>
                  </a:lnTo>
                  <a:lnTo>
                    <a:pt x="1719" y="0"/>
                  </a:lnTo>
                  <a:lnTo>
                    <a:pt x="1711" y="0"/>
                  </a:lnTo>
                  <a:lnTo>
                    <a:pt x="1702" y="1"/>
                  </a:lnTo>
                  <a:lnTo>
                    <a:pt x="1694" y="3"/>
                  </a:lnTo>
                  <a:lnTo>
                    <a:pt x="1685" y="5"/>
                  </a:lnTo>
                  <a:lnTo>
                    <a:pt x="1677" y="8"/>
                  </a:lnTo>
                  <a:lnTo>
                    <a:pt x="1668" y="13"/>
                  </a:lnTo>
                  <a:lnTo>
                    <a:pt x="1660" y="17"/>
                  </a:lnTo>
                  <a:lnTo>
                    <a:pt x="1651" y="22"/>
                  </a:lnTo>
                  <a:lnTo>
                    <a:pt x="1643" y="28"/>
                  </a:lnTo>
                  <a:lnTo>
                    <a:pt x="1634" y="34"/>
                  </a:lnTo>
                  <a:lnTo>
                    <a:pt x="1625" y="41"/>
                  </a:lnTo>
                  <a:close/>
                  <a:moveTo>
                    <a:pt x="1649" y="69"/>
                  </a:moveTo>
                  <a:lnTo>
                    <a:pt x="1662" y="58"/>
                  </a:lnTo>
                  <a:lnTo>
                    <a:pt x="1675" y="50"/>
                  </a:lnTo>
                  <a:lnTo>
                    <a:pt x="1687" y="44"/>
                  </a:lnTo>
                  <a:lnTo>
                    <a:pt x="1700" y="38"/>
                  </a:lnTo>
                  <a:lnTo>
                    <a:pt x="1712" y="36"/>
                  </a:lnTo>
                  <a:lnTo>
                    <a:pt x="1725" y="36"/>
                  </a:lnTo>
                  <a:lnTo>
                    <a:pt x="1736" y="37"/>
                  </a:lnTo>
                  <a:lnTo>
                    <a:pt x="1748" y="41"/>
                  </a:lnTo>
                  <a:lnTo>
                    <a:pt x="1757" y="45"/>
                  </a:lnTo>
                  <a:lnTo>
                    <a:pt x="1765" y="50"/>
                  </a:lnTo>
                  <a:lnTo>
                    <a:pt x="1772" y="55"/>
                  </a:lnTo>
                  <a:lnTo>
                    <a:pt x="1781" y="62"/>
                  </a:lnTo>
                  <a:lnTo>
                    <a:pt x="1788" y="69"/>
                  </a:lnTo>
                  <a:lnTo>
                    <a:pt x="1796" y="77"/>
                  </a:lnTo>
                  <a:lnTo>
                    <a:pt x="1802" y="85"/>
                  </a:lnTo>
                  <a:lnTo>
                    <a:pt x="1810" y="95"/>
                  </a:lnTo>
                  <a:lnTo>
                    <a:pt x="1824" y="114"/>
                  </a:lnTo>
                  <a:lnTo>
                    <a:pt x="1836" y="136"/>
                  </a:lnTo>
                  <a:lnTo>
                    <a:pt x="1848" y="159"/>
                  </a:lnTo>
                  <a:lnTo>
                    <a:pt x="1859" y="183"/>
                  </a:lnTo>
                  <a:lnTo>
                    <a:pt x="1868" y="208"/>
                  </a:lnTo>
                  <a:lnTo>
                    <a:pt x="1878" y="234"/>
                  </a:lnTo>
                  <a:lnTo>
                    <a:pt x="1885" y="260"/>
                  </a:lnTo>
                  <a:lnTo>
                    <a:pt x="1893" y="285"/>
                  </a:lnTo>
                  <a:lnTo>
                    <a:pt x="1898" y="310"/>
                  </a:lnTo>
                  <a:lnTo>
                    <a:pt x="1903" y="333"/>
                  </a:lnTo>
                  <a:lnTo>
                    <a:pt x="1906" y="354"/>
                  </a:lnTo>
                  <a:lnTo>
                    <a:pt x="1909" y="374"/>
                  </a:lnTo>
                  <a:lnTo>
                    <a:pt x="1910" y="389"/>
                  </a:lnTo>
                  <a:lnTo>
                    <a:pt x="1911" y="404"/>
                  </a:lnTo>
                  <a:lnTo>
                    <a:pt x="1912" y="418"/>
                  </a:lnTo>
                  <a:lnTo>
                    <a:pt x="1912" y="433"/>
                  </a:lnTo>
                  <a:lnTo>
                    <a:pt x="1911" y="455"/>
                  </a:lnTo>
                  <a:lnTo>
                    <a:pt x="1910" y="477"/>
                  </a:lnTo>
                  <a:lnTo>
                    <a:pt x="1908" y="498"/>
                  </a:lnTo>
                  <a:lnTo>
                    <a:pt x="1904" y="518"/>
                  </a:lnTo>
                  <a:lnTo>
                    <a:pt x="1900" y="538"/>
                  </a:lnTo>
                  <a:lnTo>
                    <a:pt x="1896" y="557"/>
                  </a:lnTo>
                  <a:lnTo>
                    <a:pt x="1889" y="576"/>
                  </a:lnTo>
                  <a:lnTo>
                    <a:pt x="1883" y="594"/>
                  </a:lnTo>
                  <a:lnTo>
                    <a:pt x="1876" y="611"/>
                  </a:lnTo>
                  <a:lnTo>
                    <a:pt x="1867" y="628"/>
                  </a:lnTo>
                  <a:lnTo>
                    <a:pt x="1859" y="644"/>
                  </a:lnTo>
                  <a:lnTo>
                    <a:pt x="1849" y="660"/>
                  </a:lnTo>
                  <a:lnTo>
                    <a:pt x="1838" y="675"/>
                  </a:lnTo>
                  <a:lnTo>
                    <a:pt x="1827" y="689"/>
                  </a:lnTo>
                  <a:lnTo>
                    <a:pt x="1815" y="704"/>
                  </a:lnTo>
                  <a:lnTo>
                    <a:pt x="1802" y="718"/>
                  </a:lnTo>
                  <a:lnTo>
                    <a:pt x="1790" y="732"/>
                  </a:lnTo>
                  <a:lnTo>
                    <a:pt x="1776" y="746"/>
                  </a:lnTo>
                  <a:lnTo>
                    <a:pt x="1761" y="759"/>
                  </a:lnTo>
                  <a:lnTo>
                    <a:pt x="1745" y="772"/>
                  </a:lnTo>
                  <a:lnTo>
                    <a:pt x="1713" y="798"/>
                  </a:lnTo>
                  <a:lnTo>
                    <a:pt x="1678" y="822"/>
                  </a:lnTo>
                  <a:lnTo>
                    <a:pt x="1641" y="847"/>
                  </a:lnTo>
                  <a:lnTo>
                    <a:pt x="1601" y="871"/>
                  </a:lnTo>
                  <a:lnTo>
                    <a:pt x="1560" y="896"/>
                  </a:lnTo>
                  <a:lnTo>
                    <a:pt x="1516" y="921"/>
                  </a:lnTo>
                  <a:lnTo>
                    <a:pt x="1473" y="946"/>
                  </a:lnTo>
                  <a:lnTo>
                    <a:pt x="1430" y="971"/>
                  </a:lnTo>
                  <a:lnTo>
                    <a:pt x="1408" y="984"/>
                  </a:lnTo>
                  <a:lnTo>
                    <a:pt x="1387" y="998"/>
                  </a:lnTo>
                  <a:lnTo>
                    <a:pt x="1366" y="1012"/>
                  </a:lnTo>
                  <a:lnTo>
                    <a:pt x="1346" y="1027"/>
                  </a:lnTo>
                  <a:lnTo>
                    <a:pt x="1326" y="1042"/>
                  </a:lnTo>
                  <a:lnTo>
                    <a:pt x="1308" y="1058"/>
                  </a:lnTo>
                  <a:lnTo>
                    <a:pt x="1289" y="1074"/>
                  </a:lnTo>
                  <a:lnTo>
                    <a:pt x="1272" y="1091"/>
                  </a:lnTo>
                  <a:lnTo>
                    <a:pt x="1256" y="1108"/>
                  </a:lnTo>
                  <a:lnTo>
                    <a:pt x="1240" y="1126"/>
                  </a:lnTo>
                  <a:lnTo>
                    <a:pt x="1226" y="1145"/>
                  </a:lnTo>
                  <a:lnTo>
                    <a:pt x="1213" y="1165"/>
                  </a:lnTo>
                  <a:lnTo>
                    <a:pt x="1205" y="1180"/>
                  </a:lnTo>
                  <a:lnTo>
                    <a:pt x="1197" y="1196"/>
                  </a:lnTo>
                  <a:lnTo>
                    <a:pt x="1190" y="1211"/>
                  </a:lnTo>
                  <a:lnTo>
                    <a:pt x="1185" y="1227"/>
                  </a:lnTo>
                  <a:lnTo>
                    <a:pt x="1180" y="1243"/>
                  </a:lnTo>
                  <a:lnTo>
                    <a:pt x="1176" y="1259"/>
                  </a:lnTo>
                  <a:lnTo>
                    <a:pt x="1173" y="1275"/>
                  </a:lnTo>
                  <a:lnTo>
                    <a:pt x="1170" y="1291"/>
                  </a:lnTo>
                  <a:lnTo>
                    <a:pt x="1165" y="1324"/>
                  </a:lnTo>
                  <a:lnTo>
                    <a:pt x="1163" y="1357"/>
                  </a:lnTo>
                  <a:lnTo>
                    <a:pt x="1162" y="1390"/>
                  </a:lnTo>
                  <a:lnTo>
                    <a:pt x="1162" y="1423"/>
                  </a:lnTo>
                  <a:lnTo>
                    <a:pt x="1161" y="1454"/>
                  </a:lnTo>
                  <a:lnTo>
                    <a:pt x="1160" y="1486"/>
                  </a:lnTo>
                  <a:lnTo>
                    <a:pt x="1158" y="1517"/>
                  </a:lnTo>
                  <a:lnTo>
                    <a:pt x="1155" y="1547"/>
                  </a:lnTo>
                  <a:lnTo>
                    <a:pt x="1152" y="1562"/>
                  </a:lnTo>
                  <a:lnTo>
                    <a:pt x="1148" y="1577"/>
                  </a:lnTo>
                  <a:lnTo>
                    <a:pt x="1145" y="1591"/>
                  </a:lnTo>
                  <a:lnTo>
                    <a:pt x="1141" y="1604"/>
                  </a:lnTo>
                  <a:lnTo>
                    <a:pt x="1136" y="1618"/>
                  </a:lnTo>
                  <a:lnTo>
                    <a:pt x="1129" y="1632"/>
                  </a:lnTo>
                  <a:lnTo>
                    <a:pt x="1123" y="1645"/>
                  </a:lnTo>
                  <a:lnTo>
                    <a:pt x="1114" y="1658"/>
                  </a:lnTo>
                  <a:lnTo>
                    <a:pt x="1029" y="1741"/>
                  </a:lnTo>
                  <a:lnTo>
                    <a:pt x="951" y="1812"/>
                  </a:lnTo>
                  <a:lnTo>
                    <a:pt x="915" y="1865"/>
                  </a:lnTo>
                  <a:lnTo>
                    <a:pt x="905" y="1880"/>
                  </a:lnTo>
                  <a:lnTo>
                    <a:pt x="895" y="1893"/>
                  </a:lnTo>
                  <a:lnTo>
                    <a:pt x="886" y="1906"/>
                  </a:lnTo>
                  <a:lnTo>
                    <a:pt x="875" y="1916"/>
                  </a:lnTo>
                  <a:lnTo>
                    <a:pt x="869" y="1922"/>
                  </a:lnTo>
                  <a:lnTo>
                    <a:pt x="864" y="1926"/>
                  </a:lnTo>
                  <a:lnTo>
                    <a:pt x="857" y="1930"/>
                  </a:lnTo>
                  <a:lnTo>
                    <a:pt x="851" y="1933"/>
                  </a:lnTo>
                  <a:lnTo>
                    <a:pt x="843" y="1936"/>
                  </a:lnTo>
                  <a:lnTo>
                    <a:pt x="836" y="1939"/>
                  </a:lnTo>
                  <a:lnTo>
                    <a:pt x="828" y="1941"/>
                  </a:lnTo>
                  <a:lnTo>
                    <a:pt x="820" y="1942"/>
                  </a:lnTo>
                  <a:lnTo>
                    <a:pt x="813" y="1930"/>
                  </a:lnTo>
                  <a:lnTo>
                    <a:pt x="807" y="1916"/>
                  </a:lnTo>
                  <a:lnTo>
                    <a:pt x="805" y="1910"/>
                  </a:lnTo>
                  <a:lnTo>
                    <a:pt x="803" y="1902"/>
                  </a:lnTo>
                  <a:lnTo>
                    <a:pt x="802" y="1895"/>
                  </a:lnTo>
                  <a:lnTo>
                    <a:pt x="802" y="1886"/>
                  </a:lnTo>
                  <a:lnTo>
                    <a:pt x="802" y="1872"/>
                  </a:lnTo>
                  <a:lnTo>
                    <a:pt x="804" y="1857"/>
                  </a:lnTo>
                  <a:lnTo>
                    <a:pt x="807" y="1841"/>
                  </a:lnTo>
                  <a:lnTo>
                    <a:pt x="811" y="1825"/>
                  </a:lnTo>
                  <a:lnTo>
                    <a:pt x="816" y="1808"/>
                  </a:lnTo>
                  <a:lnTo>
                    <a:pt x="822" y="1792"/>
                  </a:lnTo>
                  <a:lnTo>
                    <a:pt x="828" y="1775"/>
                  </a:lnTo>
                  <a:lnTo>
                    <a:pt x="835" y="1759"/>
                  </a:lnTo>
                  <a:lnTo>
                    <a:pt x="850" y="1726"/>
                  </a:lnTo>
                  <a:lnTo>
                    <a:pt x="865" y="1695"/>
                  </a:lnTo>
                  <a:lnTo>
                    <a:pt x="881" y="1666"/>
                  </a:lnTo>
                  <a:lnTo>
                    <a:pt x="894" y="1641"/>
                  </a:lnTo>
                  <a:lnTo>
                    <a:pt x="912" y="1608"/>
                  </a:lnTo>
                  <a:lnTo>
                    <a:pt x="881" y="1591"/>
                  </a:lnTo>
                  <a:lnTo>
                    <a:pt x="876" y="1596"/>
                  </a:lnTo>
                  <a:lnTo>
                    <a:pt x="870" y="1600"/>
                  </a:lnTo>
                  <a:lnTo>
                    <a:pt x="861" y="1607"/>
                  </a:lnTo>
                  <a:lnTo>
                    <a:pt x="850" y="1612"/>
                  </a:lnTo>
                  <a:lnTo>
                    <a:pt x="823" y="1625"/>
                  </a:lnTo>
                  <a:lnTo>
                    <a:pt x="791" y="1639"/>
                  </a:lnTo>
                  <a:lnTo>
                    <a:pt x="756" y="1651"/>
                  </a:lnTo>
                  <a:lnTo>
                    <a:pt x="722" y="1663"/>
                  </a:lnTo>
                  <a:lnTo>
                    <a:pt x="691" y="1673"/>
                  </a:lnTo>
                  <a:lnTo>
                    <a:pt x="666" y="1680"/>
                  </a:lnTo>
                  <a:lnTo>
                    <a:pt x="656" y="1681"/>
                  </a:lnTo>
                  <a:lnTo>
                    <a:pt x="574" y="1862"/>
                  </a:lnTo>
                  <a:lnTo>
                    <a:pt x="511" y="1989"/>
                  </a:lnTo>
                  <a:lnTo>
                    <a:pt x="497" y="2019"/>
                  </a:lnTo>
                  <a:lnTo>
                    <a:pt x="480" y="2057"/>
                  </a:lnTo>
                  <a:lnTo>
                    <a:pt x="459" y="2096"/>
                  </a:lnTo>
                  <a:lnTo>
                    <a:pt x="436" y="2135"/>
                  </a:lnTo>
                  <a:lnTo>
                    <a:pt x="426" y="2155"/>
                  </a:lnTo>
                  <a:lnTo>
                    <a:pt x="414" y="2173"/>
                  </a:lnTo>
                  <a:lnTo>
                    <a:pt x="403" y="2189"/>
                  </a:lnTo>
                  <a:lnTo>
                    <a:pt x="393" y="2202"/>
                  </a:lnTo>
                  <a:lnTo>
                    <a:pt x="383" y="2214"/>
                  </a:lnTo>
                  <a:lnTo>
                    <a:pt x="375" y="2223"/>
                  </a:lnTo>
                  <a:lnTo>
                    <a:pt x="371" y="2226"/>
                  </a:lnTo>
                  <a:lnTo>
                    <a:pt x="367" y="2229"/>
                  </a:lnTo>
                  <a:lnTo>
                    <a:pt x="364" y="2230"/>
                  </a:lnTo>
                  <a:lnTo>
                    <a:pt x="361" y="2231"/>
                  </a:lnTo>
                  <a:lnTo>
                    <a:pt x="361" y="2231"/>
                  </a:lnTo>
                  <a:lnTo>
                    <a:pt x="361" y="2230"/>
                  </a:lnTo>
                  <a:lnTo>
                    <a:pt x="360" y="2223"/>
                  </a:lnTo>
                  <a:lnTo>
                    <a:pt x="358" y="2211"/>
                  </a:lnTo>
                  <a:lnTo>
                    <a:pt x="355" y="2199"/>
                  </a:lnTo>
                  <a:lnTo>
                    <a:pt x="354" y="2195"/>
                  </a:lnTo>
                  <a:lnTo>
                    <a:pt x="347" y="2163"/>
                  </a:lnTo>
                  <a:lnTo>
                    <a:pt x="324" y="2183"/>
                  </a:lnTo>
                  <a:lnTo>
                    <a:pt x="297" y="2209"/>
                  </a:lnTo>
                  <a:lnTo>
                    <a:pt x="276" y="2228"/>
                  </a:lnTo>
                  <a:lnTo>
                    <a:pt x="259" y="2242"/>
                  </a:lnTo>
                  <a:lnTo>
                    <a:pt x="246" y="2250"/>
                  </a:lnTo>
                  <a:lnTo>
                    <a:pt x="235" y="2256"/>
                  </a:lnTo>
                  <a:lnTo>
                    <a:pt x="229" y="2258"/>
                  </a:lnTo>
                  <a:lnTo>
                    <a:pt x="224" y="2258"/>
                  </a:lnTo>
                  <a:lnTo>
                    <a:pt x="221" y="2258"/>
                  </a:lnTo>
                  <a:lnTo>
                    <a:pt x="219" y="2256"/>
                  </a:lnTo>
                  <a:lnTo>
                    <a:pt x="215" y="2246"/>
                  </a:lnTo>
                  <a:lnTo>
                    <a:pt x="214" y="2238"/>
                  </a:lnTo>
                  <a:lnTo>
                    <a:pt x="213" y="2226"/>
                  </a:lnTo>
                  <a:lnTo>
                    <a:pt x="213" y="2210"/>
                  </a:lnTo>
                  <a:lnTo>
                    <a:pt x="214" y="2189"/>
                  </a:lnTo>
                  <a:lnTo>
                    <a:pt x="217" y="2166"/>
                  </a:lnTo>
                  <a:lnTo>
                    <a:pt x="175" y="2172"/>
                  </a:lnTo>
                  <a:lnTo>
                    <a:pt x="171" y="2173"/>
                  </a:lnTo>
                  <a:lnTo>
                    <a:pt x="165" y="2174"/>
                  </a:lnTo>
                  <a:lnTo>
                    <a:pt x="160" y="2159"/>
                  </a:lnTo>
                  <a:lnTo>
                    <a:pt x="157" y="2143"/>
                  </a:lnTo>
                  <a:lnTo>
                    <a:pt x="154" y="2126"/>
                  </a:lnTo>
                  <a:lnTo>
                    <a:pt x="154" y="2107"/>
                  </a:lnTo>
                  <a:lnTo>
                    <a:pt x="154" y="2083"/>
                  </a:lnTo>
                  <a:lnTo>
                    <a:pt x="156" y="2059"/>
                  </a:lnTo>
                  <a:lnTo>
                    <a:pt x="158" y="2034"/>
                  </a:lnTo>
                  <a:lnTo>
                    <a:pt x="160" y="2011"/>
                  </a:lnTo>
                  <a:lnTo>
                    <a:pt x="165" y="1883"/>
                  </a:lnTo>
                  <a:lnTo>
                    <a:pt x="145" y="1889"/>
                  </a:lnTo>
                  <a:lnTo>
                    <a:pt x="95" y="1898"/>
                  </a:lnTo>
                  <a:lnTo>
                    <a:pt x="89" y="1899"/>
                  </a:lnTo>
                  <a:lnTo>
                    <a:pt x="74" y="1900"/>
                  </a:lnTo>
                  <a:lnTo>
                    <a:pt x="55" y="1902"/>
                  </a:lnTo>
                  <a:lnTo>
                    <a:pt x="38" y="1905"/>
                  </a:lnTo>
                  <a:lnTo>
                    <a:pt x="39" y="1890"/>
                  </a:lnTo>
                  <a:lnTo>
                    <a:pt x="42" y="1875"/>
                  </a:lnTo>
                  <a:lnTo>
                    <a:pt x="46" y="1860"/>
                  </a:lnTo>
                  <a:lnTo>
                    <a:pt x="52" y="1845"/>
                  </a:lnTo>
                  <a:lnTo>
                    <a:pt x="67" y="1815"/>
                  </a:lnTo>
                  <a:lnTo>
                    <a:pt x="84" y="1785"/>
                  </a:lnTo>
                  <a:lnTo>
                    <a:pt x="126" y="1701"/>
                  </a:lnTo>
                  <a:lnTo>
                    <a:pt x="143" y="1647"/>
                  </a:lnTo>
                  <a:lnTo>
                    <a:pt x="163" y="1589"/>
                  </a:lnTo>
                  <a:lnTo>
                    <a:pt x="176" y="1558"/>
                  </a:lnTo>
                  <a:lnTo>
                    <a:pt x="189" y="1527"/>
                  </a:lnTo>
                  <a:lnTo>
                    <a:pt x="203" y="1497"/>
                  </a:lnTo>
                  <a:lnTo>
                    <a:pt x="219" y="1468"/>
                  </a:lnTo>
                  <a:lnTo>
                    <a:pt x="228" y="1454"/>
                  </a:lnTo>
                  <a:lnTo>
                    <a:pt x="236" y="1441"/>
                  </a:lnTo>
                  <a:lnTo>
                    <a:pt x="246" y="1427"/>
                  </a:lnTo>
                  <a:lnTo>
                    <a:pt x="255" y="1414"/>
                  </a:lnTo>
                  <a:lnTo>
                    <a:pt x="265" y="1401"/>
                  </a:lnTo>
                  <a:lnTo>
                    <a:pt x="276" y="1390"/>
                  </a:lnTo>
                  <a:lnTo>
                    <a:pt x="287" y="1379"/>
                  </a:lnTo>
                  <a:lnTo>
                    <a:pt x="299" y="1368"/>
                  </a:lnTo>
                  <a:lnTo>
                    <a:pt x="311" y="1359"/>
                  </a:lnTo>
                  <a:lnTo>
                    <a:pt x="324" y="1349"/>
                  </a:lnTo>
                  <a:lnTo>
                    <a:pt x="336" y="1342"/>
                  </a:lnTo>
                  <a:lnTo>
                    <a:pt x="350" y="1334"/>
                  </a:lnTo>
                  <a:lnTo>
                    <a:pt x="365" y="1328"/>
                  </a:lnTo>
                  <a:lnTo>
                    <a:pt x="380" y="1323"/>
                  </a:lnTo>
                  <a:lnTo>
                    <a:pt x="395" y="1318"/>
                  </a:lnTo>
                  <a:lnTo>
                    <a:pt x="411" y="1315"/>
                  </a:lnTo>
                  <a:lnTo>
                    <a:pt x="456" y="1308"/>
                  </a:lnTo>
                  <a:lnTo>
                    <a:pt x="500" y="1298"/>
                  </a:lnTo>
                  <a:lnTo>
                    <a:pt x="543" y="1287"/>
                  </a:lnTo>
                  <a:lnTo>
                    <a:pt x="583" y="1276"/>
                  </a:lnTo>
                  <a:lnTo>
                    <a:pt x="621" y="1262"/>
                  </a:lnTo>
                  <a:lnTo>
                    <a:pt x="658" y="1247"/>
                  </a:lnTo>
                  <a:lnTo>
                    <a:pt x="695" y="1230"/>
                  </a:lnTo>
                  <a:lnTo>
                    <a:pt x="730" y="1212"/>
                  </a:lnTo>
                  <a:lnTo>
                    <a:pt x="764" y="1192"/>
                  </a:lnTo>
                  <a:lnTo>
                    <a:pt x="797" y="1169"/>
                  </a:lnTo>
                  <a:lnTo>
                    <a:pt x="830" y="1145"/>
                  </a:lnTo>
                  <a:lnTo>
                    <a:pt x="861" y="1118"/>
                  </a:lnTo>
                  <a:lnTo>
                    <a:pt x="893" y="1091"/>
                  </a:lnTo>
                  <a:lnTo>
                    <a:pt x="924" y="1060"/>
                  </a:lnTo>
                  <a:lnTo>
                    <a:pt x="955" y="1027"/>
                  </a:lnTo>
                  <a:lnTo>
                    <a:pt x="986" y="992"/>
                  </a:lnTo>
                  <a:lnTo>
                    <a:pt x="1201" y="689"/>
                  </a:lnTo>
                  <a:lnTo>
                    <a:pt x="1379" y="434"/>
                  </a:lnTo>
                  <a:lnTo>
                    <a:pt x="1430" y="369"/>
                  </a:lnTo>
                  <a:lnTo>
                    <a:pt x="1529" y="244"/>
                  </a:lnTo>
                  <a:lnTo>
                    <a:pt x="1572" y="177"/>
                  </a:lnTo>
                  <a:lnTo>
                    <a:pt x="1639" y="79"/>
                  </a:lnTo>
                  <a:lnTo>
                    <a:pt x="1644" y="73"/>
                  </a:lnTo>
                  <a:lnTo>
                    <a:pt x="1649" y="69"/>
                  </a:lnTo>
                  <a:close/>
                </a:path>
              </a:pathLst>
            </a:custGeom>
            <a:solidFill>
              <a:srgbClr val="858A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1" name="Freeform 183"/>
            <p:cNvSpPr>
              <a:spLocks/>
            </p:cNvSpPr>
            <p:nvPr/>
          </p:nvSpPr>
          <p:spPr bwMode="auto">
            <a:xfrm>
              <a:off x="7553325" y="5233988"/>
              <a:ext cx="30163" cy="73025"/>
            </a:xfrm>
            <a:custGeom>
              <a:avLst/>
              <a:gdLst/>
              <a:ahLst/>
              <a:cxnLst>
                <a:cxn ang="0">
                  <a:pos x="181" y="122"/>
                </a:cxn>
                <a:cxn ang="0">
                  <a:pos x="167" y="176"/>
                </a:cxn>
                <a:cxn ang="0">
                  <a:pos x="127" y="261"/>
                </a:cxn>
                <a:cxn ang="0">
                  <a:pos x="66" y="403"/>
                </a:cxn>
                <a:cxn ang="0">
                  <a:pos x="43" y="514"/>
                </a:cxn>
                <a:cxn ang="0">
                  <a:pos x="0" y="679"/>
                </a:cxn>
                <a:cxn ang="0">
                  <a:pos x="34" y="692"/>
                </a:cxn>
                <a:cxn ang="0">
                  <a:pos x="78" y="521"/>
                </a:cxn>
                <a:cxn ang="0">
                  <a:pos x="101" y="412"/>
                </a:cxn>
                <a:cxn ang="0">
                  <a:pos x="158" y="278"/>
                </a:cxn>
                <a:cxn ang="0">
                  <a:pos x="201" y="190"/>
                </a:cxn>
                <a:cxn ang="0">
                  <a:pos x="216" y="128"/>
                </a:cxn>
                <a:cxn ang="0">
                  <a:pos x="219" y="109"/>
                </a:cxn>
                <a:cxn ang="0">
                  <a:pos x="223" y="92"/>
                </a:cxn>
                <a:cxn ang="0">
                  <a:pos x="229" y="77"/>
                </a:cxn>
                <a:cxn ang="0">
                  <a:pos x="234" y="64"/>
                </a:cxn>
                <a:cxn ang="0">
                  <a:pos x="238" y="58"/>
                </a:cxn>
                <a:cxn ang="0">
                  <a:pos x="242" y="54"/>
                </a:cxn>
                <a:cxn ang="0">
                  <a:pos x="247" y="48"/>
                </a:cxn>
                <a:cxn ang="0">
                  <a:pos x="252" y="45"/>
                </a:cxn>
                <a:cxn ang="0">
                  <a:pos x="258" y="42"/>
                </a:cxn>
                <a:cxn ang="0">
                  <a:pos x="265" y="39"/>
                </a:cxn>
                <a:cxn ang="0">
                  <a:pos x="273" y="37"/>
                </a:cxn>
                <a:cxn ang="0">
                  <a:pos x="281" y="36"/>
                </a:cxn>
                <a:cxn ang="0">
                  <a:pos x="278" y="0"/>
                </a:cxn>
                <a:cxn ang="0">
                  <a:pos x="264" y="3"/>
                </a:cxn>
                <a:cxn ang="0">
                  <a:pos x="252" y="6"/>
                </a:cxn>
                <a:cxn ang="0">
                  <a:pos x="240" y="10"/>
                </a:cxn>
                <a:cxn ang="0">
                  <a:pos x="231" y="15"/>
                </a:cxn>
                <a:cxn ang="0">
                  <a:pos x="222" y="22"/>
                </a:cxn>
                <a:cxn ang="0">
                  <a:pos x="216" y="29"/>
                </a:cxn>
                <a:cxn ang="0">
                  <a:pos x="210" y="37"/>
                </a:cxn>
                <a:cxn ang="0">
                  <a:pos x="203" y="45"/>
                </a:cxn>
                <a:cxn ang="0">
                  <a:pos x="199" y="55"/>
                </a:cxn>
                <a:cxn ang="0">
                  <a:pos x="195" y="63"/>
                </a:cxn>
                <a:cxn ang="0">
                  <a:pos x="191" y="73"/>
                </a:cxn>
                <a:cxn ang="0">
                  <a:pos x="188" y="82"/>
                </a:cxn>
                <a:cxn ang="0">
                  <a:pos x="184" y="103"/>
                </a:cxn>
                <a:cxn ang="0">
                  <a:pos x="181" y="122"/>
                </a:cxn>
              </a:cxnLst>
              <a:rect l="0" t="0" r="r" b="b"/>
              <a:pathLst>
                <a:path w="281" h="692">
                  <a:moveTo>
                    <a:pt x="181" y="122"/>
                  </a:moveTo>
                  <a:lnTo>
                    <a:pt x="167" y="176"/>
                  </a:lnTo>
                  <a:lnTo>
                    <a:pt x="127" y="261"/>
                  </a:lnTo>
                  <a:lnTo>
                    <a:pt x="66" y="403"/>
                  </a:lnTo>
                  <a:lnTo>
                    <a:pt x="43" y="514"/>
                  </a:lnTo>
                  <a:lnTo>
                    <a:pt x="0" y="679"/>
                  </a:lnTo>
                  <a:lnTo>
                    <a:pt x="34" y="692"/>
                  </a:lnTo>
                  <a:lnTo>
                    <a:pt x="78" y="521"/>
                  </a:lnTo>
                  <a:lnTo>
                    <a:pt x="101" y="412"/>
                  </a:lnTo>
                  <a:lnTo>
                    <a:pt x="158" y="278"/>
                  </a:lnTo>
                  <a:lnTo>
                    <a:pt x="201" y="190"/>
                  </a:lnTo>
                  <a:lnTo>
                    <a:pt x="216" y="128"/>
                  </a:lnTo>
                  <a:lnTo>
                    <a:pt x="219" y="109"/>
                  </a:lnTo>
                  <a:lnTo>
                    <a:pt x="223" y="92"/>
                  </a:lnTo>
                  <a:lnTo>
                    <a:pt x="229" y="77"/>
                  </a:lnTo>
                  <a:lnTo>
                    <a:pt x="234" y="64"/>
                  </a:lnTo>
                  <a:lnTo>
                    <a:pt x="238" y="58"/>
                  </a:lnTo>
                  <a:lnTo>
                    <a:pt x="242" y="54"/>
                  </a:lnTo>
                  <a:lnTo>
                    <a:pt x="247" y="48"/>
                  </a:lnTo>
                  <a:lnTo>
                    <a:pt x="252" y="45"/>
                  </a:lnTo>
                  <a:lnTo>
                    <a:pt x="258" y="42"/>
                  </a:lnTo>
                  <a:lnTo>
                    <a:pt x="265" y="39"/>
                  </a:lnTo>
                  <a:lnTo>
                    <a:pt x="273" y="37"/>
                  </a:lnTo>
                  <a:lnTo>
                    <a:pt x="281" y="36"/>
                  </a:lnTo>
                  <a:lnTo>
                    <a:pt x="278" y="0"/>
                  </a:lnTo>
                  <a:lnTo>
                    <a:pt x="264" y="3"/>
                  </a:lnTo>
                  <a:lnTo>
                    <a:pt x="252" y="6"/>
                  </a:lnTo>
                  <a:lnTo>
                    <a:pt x="240" y="10"/>
                  </a:lnTo>
                  <a:lnTo>
                    <a:pt x="231" y="15"/>
                  </a:lnTo>
                  <a:lnTo>
                    <a:pt x="222" y="22"/>
                  </a:lnTo>
                  <a:lnTo>
                    <a:pt x="216" y="29"/>
                  </a:lnTo>
                  <a:lnTo>
                    <a:pt x="210" y="37"/>
                  </a:lnTo>
                  <a:lnTo>
                    <a:pt x="203" y="45"/>
                  </a:lnTo>
                  <a:lnTo>
                    <a:pt x="199" y="55"/>
                  </a:lnTo>
                  <a:lnTo>
                    <a:pt x="195" y="63"/>
                  </a:lnTo>
                  <a:lnTo>
                    <a:pt x="191" y="73"/>
                  </a:lnTo>
                  <a:lnTo>
                    <a:pt x="188" y="82"/>
                  </a:lnTo>
                  <a:lnTo>
                    <a:pt x="184" y="103"/>
                  </a:lnTo>
                  <a:lnTo>
                    <a:pt x="181" y="122"/>
                  </a:lnTo>
                  <a:close/>
                </a:path>
              </a:pathLst>
            </a:custGeom>
            <a:solidFill>
              <a:srgbClr val="858A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2" name="Freeform 184"/>
            <p:cNvSpPr>
              <a:spLocks/>
            </p:cNvSpPr>
            <p:nvPr/>
          </p:nvSpPr>
          <p:spPr bwMode="auto">
            <a:xfrm>
              <a:off x="7540625" y="5227638"/>
              <a:ext cx="28575" cy="73025"/>
            </a:xfrm>
            <a:custGeom>
              <a:avLst/>
              <a:gdLst/>
              <a:ahLst/>
              <a:cxnLst>
                <a:cxn ang="0">
                  <a:pos x="180" y="123"/>
                </a:cxn>
                <a:cxn ang="0">
                  <a:pos x="166" y="177"/>
                </a:cxn>
                <a:cxn ang="0">
                  <a:pos x="126" y="262"/>
                </a:cxn>
                <a:cxn ang="0">
                  <a:pos x="66" y="404"/>
                </a:cxn>
                <a:cxn ang="0">
                  <a:pos x="42" y="514"/>
                </a:cxn>
                <a:cxn ang="0">
                  <a:pos x="0" y="679"/>
                </a:cxn>
                <a:cxn ang="0">
                  <a:pos x="34" y="693"/>
                </a:cxn>
                <a:cxn ang="0">
                  <a:pos x="77" y="522"/>
                </a:cxn>
                <a:cxn ang="0">
                  <a:pos x="100" y="413"/>
                </a:cxn>
                <a:cxn ang="0">
                  <a:pos x="158" y="278"/>
                </a:cxn>
                <a:cxn ang="0">
                  <a:pos x="200" y="191"/>
                </a:cxn>
                <a:cxn ang="0">
                  <a:pos x="215" y="129"/>
                </a:cxn>
                <a:cxn ang="0">
                  <a:pos x="220" y="110"/>
                </a:cxn>
                <a:cxn ang="0">
                  <a:pos x="223" y="93"/>
                </a:cxn>
                <a:cxn ang="0">
                  <a:pos x="228" y="77"/>
                </a:cxn>
                <a:cxn ang="0">
                  <a:pos x="234" y="64"/>
                </a:cxn>
                <a:cxn ang="0">
                  <a:pos x="238" y="59"/>
                </a:cxn>
                <a:cxn ang="0">
                  <a:pos x="242" y="53"/>
                </a:cxn>
                <a:cxn ang="0">
                  <a:pos x="246" y="49"/>
                </a:cxn>
                <a:cxn ang="0">
                  <a:pos x="253" y="45"/>
                </a:cxn>
                <a:cxn ang="0">
                  <a:pos x="258" y="42"/>
                </a:cxn>
                <a:cxn ang="0">
                  <a:pos x="265" y="40"/>
                </a:cxn>
                <a:cxn ang="0">
                  <a:pos x="273" y="37"/>
                </a:cxn>
                <a:cxn ang="0">
                  <a:pos x="281" y="36"/>
                </a:cxn>
                <a:cxn ang="0">
                  <a:pos x="277" y="0"/>
                </a:cxn>
                <a:cxn ang="0">
                  <a:pos x="263" y="2"/>
                </a:cxn>
                <a:cxn ang="0">
                  <a:pos x="251" y="7"/>
                </a:cxn>
                <a:cxn ang="0">
                  <a:pos x="240" y="11"/>
                </a:cxn>
                <a:cxn ang="0">
                  <a:pos x="231" y="16"/>
                </a:cxn>
                <a:cxn ang="0">
                  <a:pos x="223" y="23"/>
                </a:cxn>
                <a:cxn ang="0">
                  <a:pos x="215" y="30"/>
                </a:cxn>
                <a:cxn ang="0">
                  <a:pos x="209" y="37"/>
                </a:cxn>
                <a:cxn ang="0">
                  <a:pos x="204" y="46"/>
                </a:cxn>
                <a:cxn ang="0">
                  <a:pos x="198" y="54"/>
                </a:cxn>
                <a:cxn ang="0">
                  <a:pos x="194" y="64"/>
                </a:cxn>
                <a:cxn ang="0">
                  <a:pos x="191" y="74"/>
                </a:cxn>
                <a:cxn ang="0">
                  <a:pos x="189" y="83"/>
                </a:cxn>
                <a:cxn ang="0">
                  <a:pos x="183" y="103"/>
                </a:cxn>
                <a:cxn ang="0">
                  <a:pos x="180" y="123"/>
                </a:cxn>
              </a:cxnLst>
              <a:rect l="0" t="0" r="r" b="b"/>
              <a:pathLst>
                <a:path w="281" h="693">
                  <a:moveTo>
                    <a:pt x="180" y="123"/>
                  </a:moveTo>
                  <a:lnTo>
                    <a:pt x="166" y="177"/>
                  </a:lnTo>
                  <a:lnTo>
                    <a:pt x="126" y="262"/>
                  </a:lnTo>
                  <a:lnTo>
                    <a:pt x="66" y="404"/>
                  </a:lnTo>
                  <a:lnTo>
                    <a:pt x="42" y="514"/>
                  </a:lnTo>
                  <a:lnTo>
                    <a:pt x="0" y="679"/>
                  </a:lnTo>
                  <a:lnTo>
                    <a:pt x="34" y="693"/>
                  </a:lnTo>
                  <a:lnTo>
                    <a:pt x="77" y="522"/>
                  </a:lnTo>
                  <a:lnTo>
                    <a:pt x="100" y="413"/>
                  </a:lnTo>
                  <a:lnTo>
                    <a:pt x="158" y="278"/>
                  </a:lnTo>
                  <a:lnTo>
                    <a:pt x="200" y="191"/>
                  </a:lnTo>
                  <a:lnTo>
                    <a:pt x="215" y="129"/>
                  </a:lnTo>
                  <a:lnTo>
                    <a:pt x="220" y="110"/>
                  </a:lnTo>
                  <a:lnTo>
                    <a:pt x="223" y="93"/>
                  </a:lnTo>
                  <a:lnTo>
                    <a:pt x="228" y="77"/>
                  </a:lnTo>
                  <a:lnTo>
                    <a:pt x="234" y="64"/>
                  </a:lnTo>
                  <a:lnTo>
                    <a:pt x="238" y="59"/>
                  </a:lnTo>
                  <a:lnTo>
                    <a:pt x="242" y="53"/>
                  </a:lnTo>
                  <a:lnTo>
                    <a:pt x="246" y="49"/>
                  </a:lnTo>
                  <a:lnTo>
                    <a:pt x="253" y="45"/>
                  </a:lnTo>
                  <a:lnTo>
                    <a:pt x="258" y="42"/>
                  </a:lnTo>
                  <a:lnTo>
                    <a:pt x="265" y="40"/>
                  </a:lnTo>
                  <a:lnTo>
                    <a:pt x="273" y="37"/>
                  </a:lnTo>
                  <a:lnTo>
                    <a:pt x="281" y="36"/>
                  </a:lnTo>
                  <a:lnTo>
                    <a:pt x="277" y="0"/>
                  </a:lnTo>
                  <a:lnTo>
                    <a:pt x="263" y="2"/>
                  </a:lnTo>
                  <a:lnTo>
                    <a:pt x="251" y="7"/>
                  </a:lnTo>
                  <a:lnTo>
                    <a:pt x="240" y="11"/>
                  </a:lnTo>
                  <a:lnTo>
                    <a:pt x="231" y="16"/>
                  </a:lnTo>
                  <a:lnTo>
                    <a:pt x="223" y="23"/>
                  </a:lnTo>
                  <a:lnTo>
                    <a:pt x="215" y="30"/>
                  </a:lnTo>
                  <a:lnTo>
                    <a:pt x="209" y="37"/>
                  </a:lnTo>
                  <a:lnTo>
                    <a:pt x="204" y="46"/>
                  </a:lnTo>
                  <a:lnTo>
                    <a:pt x="198" y="54"/>
                  </a:lnTo>
                  <a:lnTo>
                    <a:pt x="194" y="64"/>
                  </a:lnTo>
                  <a:lnTo>
                    <a:pt x="191" y="74"/>
                  </a:lnTo>
                  <a:lnTo>
                    <a:pt x="189" y="83"/>
                  </a:lnTo>
                  <a:lnTo>
                    <a:pt x="183" y="103"/>
                  </a:lnTo>
                  <a:lnTo>
                    <a:pt x="180" y="123"/>
                  </a:lnTo>
                  <a:close/>
                </a:path>
              </a:pathLst>
            </a:custGeom>
            <a:solidFill>
              <a:srgbClr val="858A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3" name="Freeform 185"/>
            <p:cNvSpPr>
              <a:spLocks/>
            </p:cNvSpPr>
            <p:nvPr/>
          </p:nvSpPr>
          <p:spPr bwMode="auto">
            <a:xfrm>
              <a:off x="7532688" y="5218113"/>
              <a:ext cx="26988" cy="61913"/>
            </a:xfrm>
            <a:custGeom>
              <a:avLst/>
              <a:gdLst/>
              <a:ahLst/>
              <a:cxnLst>
                <a:cxn ang="0">
                  <a:pos x="152" y="99"/>
                </a:cxn>
                <a:cxn ang="0">
                  <a:pos x="148" y="135"/>
                </a:cxn>
                <a:cxn ang="0">
                  <a:pos x="106" y="262"/>
                </a:cxn>
                <a:cxn ang="0">
                  <a:pos x="95" y="288"/>
                </a:cxn>
                <a:cxn ang="0">
                  <a:pos x="24" y="496"/>
                </a:cxn>
                <a:cxn ang="0">
                  <a:pos x="0" y="574"/>
                </a:cxn>
                <a:cxn ang="0">
                  <a:pos x="34" y="585"/>
                </a:cxn>
                <a:cxn ang="0">
                  <a:pos x="58" y="506"/>
                </a:cxn>
                <a:cxn ang="0">
                  <a:pos x="128" y="302"/>
                </a:cxn>
                <a:cxn ang="0">
                  <a:pos x="139" y="275"/>
                </a:cxn>
                <a:cxn ang="0">
                  <a:pos x="183" y="140"/>
                </a:cxn>
                <a:cxn ang="0">
                  <a:pos x="188" y="102"/>
                </a:cxn>
                <a:cxn ang="0">
                  <a:pos x="189" y="86"/>
                </a:cxn>
                <a:cxn ang="0">
                  <a:pos x="191" y="73"/>
                </a:cxn>
                <a:cxn ang="0">
                  <a:pos x="192" y="68"/>
                </a:cxn>
                <a:cxn ang="0">
                  <a:pos x="194" y="63"/>
                </a:cxn>
                <a:cxn ang="0">
                  <a:pos x="196" y="58"/>
                </a:cxn>
                <a:cxn ang="0">
                  <a:pos x="198" y="54"/>
                </a:cxn>
                <a:cxn ang="0">
                  <a:pos x="202" y="51"/>
                </a:cxn>
                <a:cxn ang="0">
                  <a:pos x="206" y="48"/>
                </a:cxn>
                <a:cxn ang="0">
                  <a:pos x="211" y="45"/>
                </a:cxn>
                <a:cxn ang="0">
                  <a:pos x="216" y="42"/>
                </a:cxn>
                <a:cxn ang="0">
                  <a:pos x="231" y="38"/>
                </a:cxn>
                <a:cxn ang="0">
                  <a:pos x="250" y="35"/>
                </a:cxn>
                <a:cxn ang="0">
                  <a:pos x="246" y="0"/>
                </a:cxn>
                <a:cxn ang="0">
                  <a:pos x="231" y="2"/>
                </a:cxn>
                <a:cxn ang="0">
                  <a:pos x="217" y="4"/>
                </a:cxn>
                <a:cxn ang="0">
                  <a:pos x="206" y="8"/>
                </a:cxn>
                <a:cxn ang="0">
                  <a:pos x="195" y="13"/>
                </a:cxn>
                <a:cxn ang="0">
                  <a:pos x="187" y="17"/>
                </a:cxn>
                <a:cxn ang="0">
                  <a:pos x="179" y="22"/>
                </a:cxn>
                <a:cxn ang="0">
                  <a:pos x="173" y="29"/>
                </a:cxn>
                <a:cxn ang="0">
                  <a:pos x="167" y="35"/>
                </a:cxn>
                <a:cxn ang="0">
                  <a:pos x="163" y="41"/>
                </a:cxn>
                <a:cxn ang="0">
                  <a:pos x="160" y="49"/>
                </a:cxn>
                <a:cxn ang="0">
                  <a:pos x="158" y="56"/>
                </a:cxn>
                <a:cxn ang="0">
                  <a:pos x="156" y="65"/>
                </a:cxn>
                <a:cxn ang="0">
                  <a:pos x="154" y="82"/>
                </a:cxn>
                <a:cxn ang="0">
                  <a:pos x="152" y="99"/>
                </a:cxn>
              </a:cxnLst>
              <a:rect l="0" t="0" r="r" b="b"/>
              <a:pathLst>
                <a:path w="250" h="585">
                  <a:moveTo>
                    <a:pt x="152" y="99"/>
                  </a:moveTo>
                  <a:lnTo>
                    <a:pt x="148" y="135"/>
                  </a:lnTo>
                  <a:lnTo>
                    <a:pt x="106" y="262"/>
                  </a:lnTo>
                  <a:lnTo>
                    <a:pt x="95" y="288"/>
                  </a:lnTo>
                  <a:lnTo>
                    <a:pt x="24" y="496"/>
                  </a:lnTo>
                  <a:lnTo>
                    <a:pt x="0" y="574"/>
                  </a:lnTo>
                  <a:lnTo>
                    <a:pt x="34" y="585"/>
                  </a:lnTo>
                  <a:lnTo>
                    <a:pt x="58" y="506"/>
                  </a:lnTo>
                  <a:lnTo>
                    <a:pt x="128" y="302"/>
                  </a:lnTo>
                  <a:lnTo>
                    <a:pt x="139" y="275"/>
                  </a:lnTo>
                  <a:lnTo>
                    <a:pt x="183" y="140"/>
                  </a:lnTo>
                  <a:lnTo>
                    <a:pt x="188" y="102"/>
                  </a:lnTo>
                  <a:lnTo>
                    <a:pt x="189" y="86"/>
                  </a:lnTo>
                  <a:lnTo>
                    <a:pt x="191" y="73"/>
                  </a:lnTo>
                  <a:lnTo>
                    <a:pt x="192" y="68"/>
                  </a:lnTo>
                  <a:lnTo>
                    <a:pt x="194" y="63"/>
                  </a:lnTo>
                  <a:lnTo>
                    <a:pt x="196" y="58"/>
                  </a:lnTo>
                  <a:lnTo>
                    <a:pt x="198" y="54"/>
                  </a:lnTo>
                  <a:lnTo>
                    <a:pt x="202" y="51"/>
                  </a:lnTo>
                  <a:lnTo>
                    <a:pt x="206" y="48"/>
                  </a:lnTo>
                  <a:lnTo>
                    <a:pt x="211" y="45"/>
                  </a:lnTo>
                  <a:lnTo>
                    <a:pt x="216" y="42"/>
                  </a:lnTo>
                  <a:lnTo>
                    <a:pt x="231" y="38"/>
                  </a:lnTo>
                  <a:lnTo>
                    <a:pt x="250" y="35"/>
                  </a:lnTo>
                  <a:lnTo>
                    <a:pt x="246" y="0"/>
                  </a:lnTo>
                  <a:lnTo>
                    <a:pt x="231" y="2"/>
                  </a:lnTo>
                  <a:lnTo>
                    <a:pt x="217" y="4"/>
                  </a:lnTo>
                  <a:lnTo>
                    <a:pt x="206" y="8"/>
                  </a:lnTo>
                  <a:lnTo>
                    <a:pt x="195" y="13"/>
                  </a:lnTo>
                  <a:lnTo>
                    <a:pt x="187" y="17"/>
                  </a:lnTo>
                  <a:lnTo>
                    <a:pt x="179" y="22"/>
                  </a:lnTo>
                  <a:lnTo>
                    <a:pt x="173" y="29"/>
                  </a:lnTo>
                  <a:lnTo>
                    <a:pt x="167" y="35"/>
                  </a:lnTo>
                  <a:lnTo>
                    <a:pt x="163" y="41"/>
                  </a:lnTo>
                  <a:lnTo>
                    <a:pt x="160" y="49"/>
                  </a:lnTo>
                  <a:lnTo>
                    <a:pt x="158" y="56"/>
                  </a:lnTo>
                  <a:lnTo>
                    <a:pt x="156" y="65"/>
                  </a:lnTo>
                  <a:lnTo>
                    <a:pt x="154" y="82"/>
                  </a:lnTo>
                  <a:lnTo>
                    <a:pt x="152" y="99"/>
                  </a:lnTo>
                  <a:close/>
                </a:path>
              </a:pathLst>
            </a:custGeom>
            <a:solidFill>
              <a:srgbClr val="858A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4" name="Freeform 186"/>
            <p:cNvSpPr>
              <a:spLocks/>
            </p:cNvSpPr>
            <p:nvPr/>
          </p:nvSpPr>
          <p:spPr bwMode="auto">
            <a:xfrm>
              <a:off x="7631113" y="4692650"/>
              <a:ext cx="250825" cy="381000"/>
            </a:xfrm>
            <a:custGeom>
              <a:avLst/>
              <a:gdLst/>
              <a:ahLst/>
              <a:cxnLst>
                <a:cxn ang="0">
                  <a:pos x="600" y="1020"/>
                </a:cxn>
                <a:cxn ang="0">
                  <a:pos x="680" y="1218"/>
                </a:cxn>
                <a:cxn ang="0">
                  <a:pos x="699" y="1327"/>
                </a:cxn>
                <a:cxn ang="0">
                  <a:pos x="677" y="1393"/>
                </a:cxn>
                <a:cxn ang="0">
                  <a:pos x="628" y="1430"/>
                </a:cxn>
                <a:cxn ang="0">
                  <a:pos x="512" y="1460"/>
                </a:cxn>
                <a:cxn ang="0">
                  <a:pos x="328" y="1485"/>
                </a:cxn>
                <a:cxn ang="0">
                  <a:pos x="275" y="1514"/>
                </a:cxn>
                <a:cxn ang="0">
                  <a:pos x="257" y="1563"/>
                </a:cxn>
                <a:cxn ang="0">
                  <a:pos x="286" y="1660"/>
                </a:cxn>
                <a:cxn ang="0">
                  <a:pos x="294" y="1784"/>
                </a:cxn>
                <a:cxn ang="0">
                  <a:pos x="264" y="1955"/>
                </a:cxn>
                <a:cxn ang="0">
                  <a:pos x="191" y="2130"/>
                </a:cxn>
                <a:cxn ang="0">
                  <a:pos x="68" y="2353"/>
                </a:cxn>
                <a:cxn ang="0">
                  <a:pos x="6" y="2518"/>
                </a:cxn>
                <a:cxn ang="0">
                  <a:pos x="14" y="2689"/>
                </a:cxn>
                <a:cxn ang="0">
                  <a:pos x="115" y="2853"/>
                </a:cxn>
                <a:cxn ang="0">
                  <a:pos x="244" y="2935"/>
                </a:cxn>
                <a:cxn ang="0">
                  <a:pos x="329" y="3005"/>
                </a:cxn>
                <a:cxn ang="0">
                  <a:pos x="362" y="3109"/>
                </a:cxn>
                <a:cxn ang="0">
                  <a:pos x="363" y="3262"/>
                </a:cxn>
                <a:cxn ang="0">
                  <a:pos x="389" y="3367"/>
                </a:cxn>
                <a:cxn ang="0">
                  <a:pos x="447" y="3439"/>
                </a:cxn>
                <a:cxn ang="0">
                  <a:pos x="533" y="3489"/>
                </a:cxn>
                <a:cxn ang="0">
                  <a:pos x="748" y="3557"/>
                </a:cxn>
                <a:cxn ang="0">
                  <a:pos x="999" y="3589"/>
                </a:cxn>
                <a:cxn ang="0">
                  <a:pos x="1235" y="3576"/>
                </a:cxn>
                <a:cxn ang="0">
                  <a:pos x="1421" y="3528"/>
                </a:cxn>
                <a:cxn ang="0">
                  <a:pos x="1546" y="3458"/>
                </a:cxn>
                <a:cxn ang="0">
                  <a:pos x="1612" y="3392"/>
                </a:cxn>
                <a:cxn ang="0">
                  <a:pos x="1656" y="3302"/>
                </a:cxn>
                <a:cxn ang="0">
                  <a:pos x="1670" y="3179"/>
                </a:cxn>
                <a:cxn ang="0">
                  <a:pos x="1696" y="3025"/>
                </a:cxn>
                <a:cxn ang="0">
                  <a:pos x="1802" y="2746"/>
                </a:cxn>
                <a:cxn ang="0">
                  <a:pos x="1941" y="2494"/>
                </a:cxn>
                <a:cxn ang="0">
                  <a:pos x="2109" y="2288"/>
                </a:cxn>
                <a:cxn ang="0">
                  <a:pos x="2312" y="2079"/>
                </a:cxn>
                <a:cxn ang="0">
                  <a:pos x="2359" y="1971"/>
                </a:cxn>
                <a:cxn ang="0">
                  <a:pos x="2372" y="1845"/>
                </a:cxn>
                <a:cxn ang="0">
                  <a:pos x="2359" y="1714"/>
                </a:cxn>
                <a:cxn ang="0">
                  <a:pos x="2323" y="1593"/>
                </a:cxn>
                <a:cxn ang="0">
                  <a:pos x="2266" y="1490"/>
                </a:cxn>
                <a:cxn ang="0">
                  <a:pos x="2159" y="1388"/>
                </a:cxn>
                <a:cxn ang="0">
                  <a:pos x="2083" y="1352"/>
                </a:cxn>
                <a:cxn ang="0">
                  <a:pos x="1825" y="1305"/>
                </a:cxn>
                <a:cxn ang="0">
                  <a:pos x="1709" y="1269"/>
                </a:cxn>
                <a:cxn ang="0">
                  <a:pos x="1626" y="1212"/>
                </a:cxn>
                <a:cxn ang="0">
                  <a:pos x="1549" y="1107"/>
                </a:cxn>
                <a:cxn ang="0">
                  <a:pos x="1458" y="893"/>
                </a:cxn>
                <a:cxn ang="0">
                  <a:pos x="1413" y="653"/>
                </a:cxn>
                <a:cxn ang="0">
                  <a:pos x="1369" y="330"/>
                </a:cxn>
                <a:cxn ang="0">
                  <a:pos x="1310" y="161"/>
                </a:cxn>
                <a:cxn ang="0">
                  <a:pos x="1218" y="55"/>
                </a:cxn>
                <a:cxn ang="0">
                  <a:pos x="1101" y="5"/>
                </a:cxn>
                <a:cxn ang="0">
                  <a:pos x="968" y="11"/>
                </a:cxn>
                <a:cxn ang="0">
                  <a:pos x="832" y="72"/>
                </a:cxn>
                <a:cxn ang="0">
                  <a:pos x="708" y="185"/>
                </a:cxn>
                <a:cxn ang="0">
                  <a:pos x="617" y="322"/>
                </a:cxn>
                <a:cxn ang="0">
                  <a:pos x="562" y="475"/>
                </a:cxn>
                <a:cxn ang="0">
                  <a:pos x="539" y="637"/>
                </a:cxn>
                <a:cxn ang="0">
                  <a:pos x="546" y="802"/>
                </a:cxn>
              </a:cxnLst>
              <a:rect l="0" t="0" r="r" b="b"/>
              <a:pathLst>
                <a:path w="2372" h="3589">
                  <a:moveTo>
                    <a:pt x="574" y="939"/>
                  </a:moveTo>
                  <a:lnTo>
                    <a:pt x="577" y="949"/>
                  </a:lnTo>
                  <a:lnTo>
                    <a:pt x="580" y="960"/>
                  </a:lnTo>
                  <a:lnTo>
                    <a:pt x="583" y="972"/>
                  </a:lnTo>
                  <a:lnTo>
                    <a:pt x="587" y="982"/>
                  </a:lnTo>
                  <a:lnTo>
                    <a:pt x="600" y="1020"/>
                  </a:lnTo>
                  <a:lnTo>
                    <a:pt x="614" y="1058"/>
                  </a:lnTo>
                  <a:lnTo>
                    <a:pt x="629" y="1096"/>
                  </a:lnTo>
                  <a:lnTo>
                    <a:pt x="645" y="1134"/>
                  </a:lnTo>
                  <a:lnTo>
                    <a:pt x="657" y="1161"/>
                  </a:lnTo>
                  <a:lnTo>
                    <a:pt x="668" y="1189"/>
                  </a:lnTo>
                  <a:lnTo>
                    <a:pt x="680" y="1218"/>
                  </a:lnTo>
                  <a:lnTo>
                    <a:pt x="690" y="1249"/>
                  </a:lnTo>
                  <a:lnTo>
                    <a:pt x="693" y="1265"/>
                  </a:lnTo>
                  <a:lnTo>
                    <a:pt x="696" y="1280"/>
                  </a:lnTo>
                  <a:lnTo>
                    <a:pt x="698" y="1296"/>
                  </a:lnTo>
                  <a:lnTo>
                    <a:pt x="699" y="1311"/>
                  </a:lnTo>
                  <a:lnTo>
                    <a:pt x="699" y="1327"/>
                  </a:lnTo>
                  <a:lnTo>
                    <a:pt x="697" y="1342"/>
                  </a:lnTo>
                  <a:lnTo>
                    <a:pt x="694" y="1356"/>
                  </a:lnTo>
                  <a:lnTo>
                    <a:pt x="690" y="1371"/>
                  </a:lnTo>
                  <a:lnTo>
                    <a:pt x="685" y="1378"/>
                  </a:lnTo>
                  <a:lnTo>
                    <a:pt x="681" y="1385"/>
                  </a:lnTo>
                  <a:lnTo>
                    <a:pt x="677" y="1393"/>
                  </a:lnTo>
                  <a:lnTo>
                    <a:pt x="671" y="1399"/>
                  </a:lnTo>
                  <a:lnTo>
                    <a:pt x="665" y="1406"/>
                  </a:lnTo>
                  <a:lnTo>
                    <a:pt x="659" y="1411"/>
                  </a:lnTo>
                  <a:lnTo>
                    <a:pt x="651" y="1416"/>
                  </a:lnTo>
                  <a:lnTo>
                    <a:pt x="644" y="1422"/>
                  </a:lnTo>
                  <a:lnTo>
                    <a:pt x="628" y="1430"/>
                  </a:lnTo>
                  <a:lnTo>
                    <a:pt x="610" y="1438"/>
                  </a:lnTo>
                  <a:lnTo>
                    <a:pt x="592" y="1444"/>
                  </a:lnTo>
                  <a:lnTo>
                    <a:pt x="572" y="1449"/>
                  </a:lnTo>
                  <a:lnTo>
                    <a:pt x="552" y="1454"/>
                  </a:lnTo>
                  <a:lnTo>
                    <a:pt x="532" y="1457"/>
                  </a:lnTo>
                  <a:lnTo>
                    <a:pt x="512" y="1460"/>
                  </a:lnTo>
                  <a:lnTo>
                    <a:pt x="492" y="1462"/>
                  </a:lnTo>
                  <a:lnTo>
                    <a:pt x="456" y="1466"/>
                  </a:lnTo>
                  <a:lnTo>
                    <a:pt x="424" y="1471"/>
                  </a:lnTo>
                  <a:lnTo>
                    <a:pt x="389" y="1476"/>
                  </a:lnTo>
                  <a:lnTo>
                    <a:pt x="348" y="1481"/>
                  </a:lnTo>
                  <a:lnTo>
                    <a:pt x="328" y="1485"/>
                  </a:lnTo>
                  <a:lnTo>
                    <a:pt x="309" y="1491"/>
                  </a:lnTo>
                  <a:lnTo>
                    <a:pt x="300" y="1495"/>
                  </a:lnTo>
                  <a:lnTo>
                    <a:pt x="293" y="1499"/>
                  </a:lnTo>
                  <a:lnTo>
                    <a:pt x="286" y="1504"/>
                  </a:lnTo>
                  <a:lnTo>
                    <a:pt x="279" y="1509"/>
                  </a:lnTo>
                  <a:lnTo>
                    <a:pt x="275" y="1514"/>
                  </a:lnTo>
                  <a:lnTo>
                    <a:pt x="271" y="1520"/>
                  </a:lnTo>
                  <a:lnTo>
                    <a:pt x="266" y="1524"/>
                  </a:lnTo>
                  <a:lnTo>
                    <a:pt x="264" y="1529"/>
                  </a:lnTo>
                  <a:lnTo>
                    <a:pt x="260" y="1541"/>
                  </a:lnTo>
                  <a:lnTo>
                    <a:pt x="258" y="1551"/>
                  </a:lnTo>
                  <a:lnTo>
                    <a:pt x="257" y="1563"/>
                  </a:lnTo>
                  <a:lnTo>
                    <a:pt x="258" y="1574"/>
                  </a:lnTo>
                  <a:lnTo>
                    <a:pt x="260" y="1586"/>
                  </a:lnTo>
                  <a:lnTo>
                    <a:pt x="264" y="1597"/>
                  </a:lnTo>
                  <a:lnTo>
                    <a:pt x="272" y="1622"/>
                  </a:lnTo>
                  <a:lnTo>
                    <a:pt x="281" y="1647"/>
                  </a:lnTo>
                  <a:lnTo>
                    <a:pt x="286" y="1660"/>
                  </a:lnTo>
                  <a:lnTo>
                    <a:pt x="290" y="1672"/>
                  </a:lnTo>
                  <a:lnTo>
                    <a:pt x="292" y="1684"/>
                  </a:lnTo>
                  <a:lnTo>
                    <a:pt x="294" y="1697"/>
                  </a:lnTo>
                  <a:lnTo>
                    <a:pt x="296" y="1727"/>
                  </a:lnTo>
                  <a:lnTo>
                    <a:pt x="296" y="1756"/>
                  </a:lnTo>
                  <a:lnTo>
                    <a:pt x="294" y="1784"/>
                  </a:lnTo>
                  <a:lnTo>
                    <a:pt x="291" y="1812"/>
                  </a:lnTo>
                  <a:lnTo>
                    <a:pt x="288" y="1841"/>
                  </a:lnTo>
                  <a:lnTo>
                    <a:pt x="282" y="1869"/>
                  </a:lnTo>
                  <a:lnTo>
                    <a:pt x="277" y="1896"/>
                  </a:lnTo>
                  <a:lnTo>
                    <a:pt x="272" y="1924"/>
                  </a:lnTo>
                  <a:lnTo>
                    <a:pt x="264" y="1955"/>
                  </a:lnTo>
                  <a:lnTo>
                    <a:pt x="255" y="1985"/>
                  </a:lnTo>
                  <a:lnTo>
                    <a:pt x="244" y="2014"/>
                  </a:lnTo>
                  <a:lnTo>
                    <a:pt x="232" y="2044"/>
                  </a:lnTo>
                  <a:lnTo>
                    <a:pt x="220" y="2073"/>
                  </a:lnTo>
                  <a:lnTo>
                    <a:pt x="206" y="2102"/>
                  </a:lnTo>
                  <a:lnTo>
                    <a:pt x="191" y="2130"/>
                  </a:lnTo>
                  <a:lnTo>
                    <a:pt x="176" y="2159"/>
                  </a:lnTo>
                  <a:lnTo>
                    <a:pt x="144" y="2215"/>
                  </a:lnTo>
                  <a:lnTo>
                    <a:pt x="112" y="2271"/>
                  </a:lnTo>
                  <a:lnTo>
                    <a:pt x="96" y="2297"/>
                  </a:lnTo>
                  <a:lnTo>
                    <a:pt x="81" y="2325"/>
                  </a:lnTo>
                  <a:lnTo>
                    <a:pt x="68" y="2353"/>
                  </a:lnTo>
                  <a:lnTo>
                    <a:pt x="54" y="2380"/>
                  </a:lnTo>
                  <a:lnTo>
                    <a:pt x="41" y="2407"/>
                  </a:lnTo>
                  <a:lnTo>
                    <a:pt x="30" y="2435"/>
                  </a:lnTo>
                  <a:lnTo>
                    <a:pt x="21" y="2462"/>
                  </a:lnTo>
                  <a:lnTo>
                    <a:pt x="12" y="2490"/>
                  </a:lnTo>
                  <a:lnTo>
                    <a:pt x="6" y="2518"/>
                  </a:lnTo>
                  <a:lnTo>
                    <a:pt x="2" y="2545"/>
                  </a:lnTo>
                  <a:lnTo>
                    <a:pt x="0" y="2574"/>
                  </a:lnTo>
                  <a:lnTo>
                    <a:pt x="0" y="2602"/>
                  </a:lnTo>
                  <a:lnTo>
                    <a:pt x="2" y="2630"/>
                  </a:lnTo>
                  <a:lnTo>
                    <a:pt x="7" y="2659"/>
                  </a:lnTo>
                  <a:lnTo>
                    <a:pt x="14" y="2689"/>
                  </a:lnTo>
                  <a:lnTo>
                    <a:pt x="26" y="2718"/>
                  </a:lnTo>
                  <a:lnTo>
                    <a:pt x="40" y="2749"/>
                  </a:lnTo>
                  <a:lnTo>
                    <a:pt x="58" y="2778"/>
                  </a:lnTo>
                  <a:lnTo>
                    <a:pt x="78" y="2809"/>
                  </a:lnTo>
                  <a:lnTo>
                    <a:pt x="104" y="2840"/>
                  </a:lnTo>
                  <a:lnTo>
                    <a:pt x="115" y="2853"/>
                  </a:lnTo>
                  <a:lnTo>
                    <a:pt x="129" y="2865"/>
                  </a:lnTo>
                  <a:lnTo>
                    <a:pt x="144" y="2876"/>
                  </a:lnTo>
                  <a:lnTo>
                    <a:pt x="160" y="2887"/>
                  </a:lnTo>
                  <a:lnTo>
                    <a:pt x="193" y="2906"/>
                  </a:lnTo>
                  <a:lnTo>
                    <a:pt x="227" y="2925"/>
                  </a:lnTo>
                  <a:lnTo>
                    <a:pt x="244" y="2935"/>
                  </a:lnTo>
                  <a:lnTo>
                    <a:pt x="260" y="2945"/>
                  </a:lnTo>
                  <a:lnTo>
                    <a:pt x="276" y="2956"/>
                  </a:lnTo>
                  <a:lnTo>
                    <a:pt x="291" y="2967"/>
                  </a:lnTo>
                  <a:lnTo>
                    <a:pt x="305" y="2978"/>
                  </a:lnTo>
                  <a:lnTo>
                    <a:pt x="317" y="2991"/>
                  </a:lnTo>
                  <a:lnTo>
                    <a:pt x="329" y="3005"/>
                  </a:lnTo>
                  <a:lnTo>
                    <a:pt x="338" y="3020"/>
                  </a:lnTo>
                  <a:lnTo>
                    <a:pt x="346" y="3037"/>
                  </a:lnTo>
                  <a:lnTo>
                    <a:pt x="353" y="3055"/>
                  </a:lnTo>
                  <a:lnTo>
                    <a:pt x="357" y="3073"/>
                  </a:lnTo>
                  <a:lnTo>
                    <a:pt x="360" y="3091"/>
                  </a:lnTo>
                  <a:lnTo>
                    <a:pt x="362" y="3109"/>
                  </a:lnTo>
                  <a:lnTo>
                    <a:pt x="363" y="3128"/>
                  </a:lnTo>
                  <a:lnTo>
                    <a:pt x="363" y="3148"/>
                  </a:lnTo>
                  <a:lnTo>
                    <a:pt x="363" y="3167"/>
                  </a:lnTo>
                  <a:lnTo>
                    <a:pt x="363" y="3205"/>
                  </a:lnTo>
                  <a:lnTo>
                    <a:pt x="362" y="3243"/>
                  </a:lnTo>
                  <a:lnTo>
                    <a:pt x="363" y="3262"/>
                  </a:lnTo>
                  <a:lnTo>
                    <a:pt x="364" y="3281"/>
                  </a:lnTo>
                  <a:lnTo>
                    <a:pt x="367" y="3299"/>
                  </a:lnTo>
                  <a:lnTo>
                    <a:pt x="371" y="3317"/>
                  </a:lnTo>
                  <a:lnTo>
                    <a:pt x="376" y="3335"/>
                  </a:lnTo>
                  <a:lnTo>
                    <a:pt x="382" y="3351"/>
                  </a:lnTo>
                  <a:lnTo>
                    <a:pt x="389" y="3367"/>
                  </a:lnTo>
                  <a:lnTo>
                    <a:pt x="396" y="3381"/>
                  </a:lnTo>
                  <a:lnTo>
                    <a:pt x="405" y="3394"/>
                  </a:lnTo>
                  <a:lnTo>
                    <a:pt x="414" y="3406"/>
                  </a:lnTo>
                  <a:lnTo>
                    <a:pt x="425" y="3418"/>
                  </a:lnTo>
                  <a:lnTo>
                    <a:pt x="435" y="3428"/>
                  </a:lnTo>
                  <a:lnTo>
                    <a:pt x="447" y="3439"/>
                  </a:lnTo>
                  <a:lnTo>
                    <a:pt x="460" y="3449"/>
                  </a:lnTo>
                  <a:lnTo>
                    <a:pt x="473" y="3457"/>
                  </a:lnTo>
                  <a:lnTo>
                    <a:pt x="486" y="3466"/>
                  </a:lnTo>
                  <a:lnTo>
                    <a:pt x="501" y="3473"/>
                  </a:lnTo>
                  <a:lnTo>
                    <a:pt x="517" y="3482"/>
                  </a:lnTo>
                  <a:lnTo>
                    <a:pt x="533" y="3489"/>
                  </a:lnTo>
                  <a:lnTo>
                    <a:pt x="549" y="3496"/>
                  </a:lnTo>
                  <a:lnTo>
                    <a:pt x="587" y="3510"/>
                  </a:lnTo>
                  <a:lnTo>
                    <a:pt x="627" y="3524"/>
                  </a:lnTo>
                  <a:lnTo>
                    <a:pt x="666" y="3537"/>
                  </a:lnTo>
                  <a:lnTo>
                    <a:pt x="707" y="3548"/>
                  </a:lnTo>
                  <a:lnTo>
                    <a:pt x="748" y="3557"/>
                  </a:lnTo>
                  <a:lnTo>
                    <a:pt x="789" y="3566"/>
                  </a:lnTo>
                  <a:lnTo>
                    <a:pt x="831" y="3573"/>
                  </a:lnTo>
                  <a:lnTo>
                    <a:pt x="873" y="3579"/>
                  </a:lnTo>
                  <a:lnTo>
                    <a:pt x="915" y="3584"/>
                  </a:lnTo>
                  <a:lnTo>
                    <a:pt x="957" y="3587"/>
                  </a:lnTo>
                  <a:lnTo>
                    <a:pt x="999" y="3589"/>
                  </a:lnTo>
                  <a:lnTo>
                    <a:pt x="1041" y="3589"/>
                  </a:lnTo>
                  <a:lnTo>
                    <a:pt x="1083" y="3589"/>
                  </a:lnTo>
                  <a:lnTo>
                    <a:pt x="1124" y="3587"/>
                  </a:lnTo>
                  <a:lnTo>
                    <a:pt x="1165" y="3585"/>
                  </a:lnTo>
                  <a:lnTo>
                    <a:pt x="1205" y="3581"/>
                  </a:lnTo>
                  <a:lnTo>
                    <a:pt x="1235" y="3576"/>
                  </a:lnTo>
                  <a:lnTo>
                    <a:pt x="1266" y="3571"/>
                  </a:lnTo>
                  <a:lnTo>
                    <a:pt x="1297" y="3565"/>
                  </a:lnTo>
                  <a:lnTo>
                    <a:pt x="1328" y="3557"/>
                  </a:lnTo>
                  <a:lnTo>
                    <a:pt x="1359" y="3549"/>
                  </a:lnTo>
                  <a:lnTo>
                    <a:pt x="1390" y="3539"/>
                  </a:lnTo>
                  <a:lnTo>
                    <a:pt x="1421" y="3528"/>
                  </a:lnTo>
                  <a:lnTo>
                    <a:pt x="1451" y="3516"/>
                  </a:lnTo>
                  <a:lnTo>
                    <a:pt x="1479" y="3501"/>
                  </a:lnTo>
                  <a:lnTo>
                    <a:pt x="1507" y="3485"/>
                  </a:lnTo>
                  <a:lnTo>
                    <a:pt x="1521" y="3476"/>
                  </a:lnTo>
                  <a:lnTo>
                    <a:pt x="1534" y="3468"/>
                  </a:lnTo>
                  <a:lnTo>
                    <a:pt x="1546" y="3458"/>
                  </a:lnTo>
                  <a:lnTo>
                    <a:pt x="1558" y="3449"/>
                  </a:lnTo>
                  <a:lnTo>
                    <a:pt x="1570" y="3438"/>
                  </a:lnTo>
                  <a:lnTo>
                    <a:pt x="1581" y="3427"/>
                  </a:lnTo>
                  <a:lnTo>
                    <a:pt x="1592" y="3416"/>
                  </a:lnTo>
                  <a:lnTo>
                    <a:pt x="1602" y="3404"/>
                  </a:lnTo>
                  <a:lnTo>
                    <a:pt x="1612" y="3392"/>
                  </a:lnTo>
                  <a:lnTo>
                    <a:pt x="1621" y="3378"/>
                  </a:lnTo>
                  <a:lnTo>
                    <a:pt x="1629" y="3366"/>
                  </a:lnTo>
                  <a:lnTo>
                    <a:pt x="1637" y="3352"/>
                  </a:lnTo>
                  <a:lnTo>
                    <a:pt x="1645" y="3335"/>
                  </a:lnTo>
                  <a:lnTo>
                    <a:pt x="1652" y="3319"/>
                  </a:lnTo>
                  <a:lnTo>
                    <a:pt x="1656" y="3302"/>
                  </a:lnTo>
                  <a:lnTo>
                    <a:pt x="1660" y="3285"/>
                  </a:lnTo>
                  <a:lnTo>
                    <a:pt x="1663" y="3268"/>
                  </a:lnTo>
                  <a:lnTo>
                    <a:pt x="1665" y="3250"/>
                  </a:lnTo>
                  <a:lnTo>
                    <a:pt x="1667" y="3233"/>
                  </a:lnTo>
                  <a:lnTo>
                    <a:pt x="1668" y="3215"/>
                  </a:lnTo>
                  <a:lnTo>
                    <a:pt x="1670" y="3179"/>
                  </a:lnTo>
                  <a:lnTo>
                    <a:pt x="1672" y="3143"/>
                  </a:lnTo>
                  <a:lnTo>
                    <a:pt x="1674" y="3126"/>
                  </a:lnTo>
                  <a:lnTo>
                    <a:pt x="1676" y="3108"/>
                  </a:lnTo>
                  <a:lnTo>
                    <a:pt x="1679" y="3090"/>
                  </a:lnTo>
                  <a:lnTo>
                    <a:pt x="1684" y="3073"/>
                  </a:lnTo>
                  <a:lnTo>
                    <a:pt x="1696" y="3025"/>
                  </a:lnTo>
                  <a:lnTo>
                    <a:pt x="1711" y="2977"/>
                  </a:lnTo>
                  <a:lnTo>
                    <a:pt x="1727" y="2930"/>
                  </a:lnTo>
                  <a:lnTo>
                    <a:pt x="1744" y="2884"/>
                  </a:lnTo>
                  <a:lnTo>
                    <a:pt x="1762" y="2837"/>
                  </a:lnTo>
                  <a:lnTo>
                    <a:pt x="1781" y="2791"/>
                  </a:lnTo>
                  <a:lnTo>
                    <a:pt x="1802" y="2746"/>
                  </a:lnTo>
                  <a:lnTo>
                    <a:pt x="1823" y="2701"/>
                  </a:lnTo>
                  <a:lnTo>
                    <a:pt x="1845" y="2656"/>
                  </a:lnTo>
                  <a:lnTo>
                    <a:pt x="1867" y="2613"/>
                  </a:lnTo>
                  <a:lnTo>
                    <a:pt x="1891" y="2572"/>
                  </a:lnTo>
                  <a:lnTo>
                    <a:pt x="1915" y="2533"/>
                  </a:lnTo>
                  <a:lnTo>
                    <a:pt x="1941" y="2494"/>
                  </a:lnTo>
                  <a:lnTo>
                    <a:pt x="1966" y="2458"/>
                  </a:lnTo>
                  <a:lnTo>
                    <a:pt x="1993" y="2423"/>
                  </a:lnTo>
                  <a:lnTo>
                    <a:pt x="2021" y="2388"/>
                  </a:lnTo>
                  <a:lnTo>
                    <a:pt x="2049" y="2354"/>
                  </a:lnTo>
                  <a:lnTo>
                    <a:pt x="2079" y="2321"/>
                  </a:lnTo>
                  <a:lnTo>
                    <a:pt x="2109" y="2288"/>
                  </a:lnTo>
                  <a:lnTo>
                    <a:pt x="2140" y="2256"/>
                  </a:lnTo>
                  <a:lnTo>
                    <a:pt x="2205" y="2190"/>
                  </a:lnTo>
                  <a:lnTo>
                    <a:pt x="2275" y="2124"/>
                  </a:lnTo>
                  <a:lnTo>
                    <a:pt x="2288" y="2110"/>
                  </a:lnTo>
                  <a:lnTo>
                    <a:pt x="2300" y="2095"/>
                  </a:lnTo>
                  <a:lnTo>
                    <a:pt x="2312" y="2079"/>
                  </a:lnTo>
                  <a:lnTo>
                    <a:pt x="2322" y="2063"/>
                  </a:lnTo>
                  <a:lnTo>
                    <a:pt x="2331" y="2046"/>
                  </a:lnTo>
                  <a:lnTo>
                    <a:pt x="2339" y="2028"/>
                  </a:lnTo>
                  <a:lnTo>
                    <a:pt x="2347" y="2009"/>
                  </a:lnTo>
                  <a:lnTo>
                    <a:pt x="2353" y="1990"/>
                  </a:lnTo>
                  <a:lnTo>
                    <a:pt x="2359" y="1971"/>
                  </a:lnTo>
                  <a:lnTo>
                    <a:pt x="2363" y="1950"/>
                  </a:lnTo>
                  <a:lnTo>
                    <a:pt x="2366" y="1930"/>
                  </a:lnTo>
                  <a:lnTo>
                    <a:pt x="2369" y="1909"/>
                  </a:lnTo>
                  <a:lnTo>
                    <a:pt x="2371" y="1888"/>
                  </a:lnTo>
                  <a:lnTo>
                    <a:pt x="2372" y="1866"/>
                  </a:lnTo>
                  <a:lnTo>
                    <a:pt x="2372" y="1845"/>
                  </a:lnTo>
                  <a:lnTo>
                    <a:pt x="2372" y="1823"/>
                  </a:lnTo>
                  <a:lnTo>
                    <a:pt x="2371" y="1802"/>
                  </a:lnTo>
                  <a:lnTo>
                    <a:pt x="2369" y="1779"/>
                  </a:lnTo>
                  <a:lnTo>
                    <a:pt x="2366" y="1758"/>
                  </a:lnTo>
                  <a:lnTo>
                    <a:pt x="2363" y="1736"/>
                  </a:lnTo>
                  <a:lnTo>
                    <a:pt x="2359" y="1714"/>
                  </a:lnTo>
                  <a:lnTo>
                    <a:pt x="2354" y="1693"/>
                  </a:lnTo>
                  <a:lnTo>
                    <a:pt x="2349" y="1673"/>
                  </a:lnTo>
                  <a:lnTo>
                    <a:pt x="2344" y="1651"/>
                  </a:lnTo>
                  <a:lnTo>
                    <a:pt x="2337" y="1632"/>
                  </a:lnTo>
                  <a:lnTo>
                    <a:pt x="2331" y="1612"/>
                  </a:lnTo>
                  <a:lnTo>
                    <a:pt x="2323" y="1593"/>
                  </a:lnTo>
                  <a:lnTo>
                    <a:pt x="2315" y="1575"/>
                  </a:lnTo>
                  <a:lnTo>
                    <a:pt x="2306" y="1557"/>
                  </a:lnTo>
                  <a:lnTo>
                    <a:pt x="2298" y="1540"/>
                  </a:lnTo>
                  <a:lnTo>
                    <a:pt x="2288" y="1524"/>
                  </a:lnTo>
                  <a:lnTo>
                    <a:pt x="2279" y="1508"/>
                  </a:lnTo>
                  <a:lnTo>
                    <a:pt x="2266" y="1490"/>
                  </a:lnTo>
                  <a:lnTo>
                    <a:pt x="2249" y="1470"/>
                  </a:lnTo>
                  <a:lnTo>
                    <a:pt x="2231" y="1449"/>
                  </a:lnTo>
                  <a:lnTo>
                    <a:pt x="2211" y="1430"/>
                  </a:lnTo>
                  <a:lnTo>
                    <a:pt x="2191" y="1412"/>
                  </a:lnTo>
                  <a:lnTo>
                    <a:pt x="2169" y="1395"/>
                  </a:lnTo>
                  <a:lnTo>
                    <a:pt x="2159" y="1388"/>
                  </a:lnTo>
                  <a:lnTo>
                    <a:pt x="2148" y="1381"/>
                  </a:lnTo>
                  <a:lnTo>
                    <a:pt x="2139" y="1376"/>
                  </a:lnTo>
                  <a:lnTo>
                    <a:pt x="2129" y="1371"/>
                  </a:lnTo>
                  <a:lnTo>
                    <a:pt x="2114" y="1364"/>
                  </a:lnTo>
                  <a:lnTo>
                    <a:pt x="2099" y="1358"/>
                  </a:lnTo>
                  <a:lnTo>
                    <a:pt x="2083" y="1352"/>
                  </a:lnTo>
                  <a:lnTo>
                    <a:pt x="2067" y="1348"/>
                  </a:lnTo>
                  <a:lnTo>
                    <a:pt x="2035" y="1340"/>
                  </a:lnTo>
                  <a:lnTo>
                    <a:pt x="2001" y="1333"/>
                  </a:lnTo>
                  <a:lnTo>
                    <a:pt x="1931" y="1322"/>
                  </a:lnTo>
                  <a:lnTo>
                    <a:pt x="1860" y="1311"/>
                  </a:lnTo>
                  <a:lnTo>
                    <a:pt x="1825" y="1305"/>
                  </a:lnTo>
                  <a:lnTo>
                    <a:pt x="1791" y="1297"/>
                  </a:lnTo>
                  <a:lnTo>
                    <a:pt x="1774" y="1293"/>
                  </a:lnTo>
                  <a:lnTo>
                    <a:pt x="1757" y="1288"/>
                  </a:lnTo>
                  <a:lnTo>
                    <a:pt x="1741" y="1282"/>
                  </a:lnTo>
                  <a:lnTo>
                    <a:pt x="1725" y="1276"/>
                  </a:lnTo>
                  <a:lnTo>
                    <a:pt x="1709" y="1269"/>
                  </a:lnTo>
                  <a:lnTo>
                    <a:pt x="1694" y="1262"/>
                  </a:lnTo>
                  <a:lnTo>
                    <a:pt x="1679" y="1254"/>
                  </a:lnTo>
                  <a:lnTo>
                    <a:pt x="1665" y="1245"/>
                  </a:lnTo>
                  <a:lnTo>
                    <a:pt x="1652" y="1235"/>
                  </a:lnTo>
                  <a:lnTo>
                    <a:pt x="1638" y="1224"/>
                  </a:lnTo>
                  <a:lnTo>
                    <a:pt x="1626" y="1212"/>
                  </a:lnTo>
                  <a:lnTo>
                    <a:pt x="1613" y="1199"/>
                  </a:lnTo>
                  <a:lnTo>
                    <a:pt x="1602" y="1185"/>
                  </a:lnTo>
                  <a:lnTo>
                    <a:pt x="1591" y="1171"/>
                  </a:lnTo>
                  <a:lnTo>
                    <a:pt x="1579" y="1156"/>
                  </a:lnTo>
                  <a:lnTo>
                    <a:pt x="1569" y="1140"/>
                  </a:lnTo>
                  <a:lnTo>
                    <a:pt x="1549" y="1107"/>
                  </a:lnTo>
                  <a:lnTo>
                    <a:pt x="1529" y="1073"/>
                  </a:lnTo>
                  <a:lnTo>
                    <a:pt x="1511" y="1038"/>
                  </a:lnTo>
                  <a:lnTo>
                    <a:pt x="1496" y="1002"/>
                  </a:lnTo>
                  <a:lnTo>
                    <a:pt x="1482" y="967"/>
                  </a:lnTo>
                  <a:lnTo>
                    <a:pt x="1470" y="932"/>
                  </a:lnTo>
                  <a:lnTo>
                    <a:pt x="1458" y="893"/>
                  </a:lnTo>
                  <a:lnTo>
                    <a:pt x="1448" y="853"/>
                  </a:lnTo>
                  <a:lnTo>
                    <a:pt x="1439" y="814"/>
                  </a:lnTo>
                  <a:lnTo>
                    <a:pt x="1432" y="774"/>
                  </a:lnTo>
                  <a:lnTo>
                    <a:pt x="1424" y="734"/>
                  </a:lnTo>
                  <a:lnTo>
                    <a:pt x="1419" y="694"/>
                  </a:lnTo>
                  <a:lnTo>
                    <a:pt x="1413" y="653"/>
                  </a:lnTo>
                  <a:lnTo>
                    <a:pt x="1408" y="613"/>
                  </a:lnTo>
                  <a:lnTo>
                    <a:pt x="1399" y="531"/>
                  </a:lnTo>
                  <a:lnTo>
                    <a:pt x="1389" y="450"/>
                  </a:lnTo>
                  <a:lnTo>
                    <a:pt x="1383" y="410"/>
                  </a:lnTo>
                  <a:lnTo>
                    <a:pt x="1376" y="370"/>
                  </a:lnTo>
                  <a:lnTo>
                    <a:pt x="1369" y="330"/>
                  </a:lnTo>
                  <a:lnTo>
                    <a:pt x="1360" y="291"/>
                  </a:lnTo>
                  <a:lnTo>
                    <a:pt x="1353" y="261"/>
                  </a:lnTo>
                  <a:lnTo>
                    <a:pt x="1343" y="234"/>
                  </a:lnTo>
                  <a:lnTo>
                    <a:pt x="1334" y="208"/>
                  </a:lnTo>
                  <a:lnTo>
                    <a:pt x="1322" y="183"/>
                  </a:lnTo>
                  <a:lnTo>
                    <a:pt x="1310" y="161"/>
                  </a:lnTo>
                  <a:lnTo>
                    <a:pt x="1298" y="139"/>
                  </a:lnTo>
                  <a:lnTo>
                    <a:pt x="1283" y="119"/>
                  </a:lnTo>
                  <a:lnTo>
                    <a:pt x="1268" y="101"/>
                  </a:lnTo>
                  <a:lnTo>
                    <a:pt x="1252" y="84"/>
                  </a:lnTo>
                  <a:lnTo>
                    <a:pt x="1236" y="69"/>
                  </a:lnTo>
                  <a:lnTo>
                    <a:pt x="1218" y="55"/>
                  </a:lnTo>
                  <a:lnTo>
                    <a:pt x="1200" y="43"/>
                  </a:lnTo>
                  <a:lnTo>
                    <a:pt x="1182" y="32"/>
                  </a:lnTo>
                  <a:lnTo>
                    <a:pt x="1162" y="23"/>
                  </a:lnTo>
                  <a:lnTo>
                    <a:pt x="1142" y="16"/>
                  </a:lnTo>
                  <a:lnTo>
                    <a:pt x="1121" y="10"/>
                  </a:lnTo>
                  <a:lnTo>
                    <a:pt x="1101" y="5"/>
                  </a:lnTo>
                  <a:lnTo>
                    <a:pt x="1080" y="2"/>
                  </a:lnTo>
                  <a:lnTo>
                    <a:pt x="1057" y="0"/>
                  </a:lnTo>
                  <a:lnTo>
                    <a:pt x="1036" y="0"/>
                  </a:lnTo>
                  <a:lnTo>
                    <a:pt x="1014" y="2"/>
                  </a:lnTo>
                  <a:lnTo>
                    <a:pt x="990" y="5"/>
                  </a:lnTo>
                  <a:lnTo>
                    <a:pt x="968" y="11"/>
                  </a:lnTo>
                  <a:lnTo>
                    <a:pt x="946" y="17"/>
                  </a:lnTo>
                  <a:lnTo>
                    <a:pt x="922" y="25"/>
                  </a:lnTo>
                  <a:lnTo>
                    <a:pt x="900" y="34"/>
                  </a:lnTo>
                  <a:lnTo>
                    <a:pt x="878" y="45"/>
                  </a:lnTo>
                  <a:lnTo>
                    <a:pt x="854" y="58"/>
                  </a:lnTo>
                  <a:lnTo>
                    <a:pt x="832" y="72"/>
                  </a:lnTo>
                  <a:lnTo>
                    <a:pt x="810" y="87"/>
                  </a:lnTo>
                  <a:lnTo>
                    <a:pt x="787" y="105"/>
                  </a:lnTo>
                  <a:lnTo>
                    <a:pt x="766" y="125"/>
                  </a:lnTo>
                  <a:lnTo>
                    <a:pt x="746" y="144"/>
                  </a:lnTo>
                  <a:lnTo>
                    <a:pt x="726" y="164"/>
                  </a:lnTo>
                  <a:lnTo>
                    <a:pt x="708" y="185"/>
                  </a:lnTo>
                  <a:lnTo>
                    <a:pt x="691" y="206"/>
                  </a:lnTo>
                  <a:lnTo>
                    <a:pt x="674" y="229"/>
                  </a:lnTo>
                  <a:lnTo>
                    <a:pt x="659" y="251"/>
                  </a:lnTo>
                  <a:lnTo>
                    <a:pt x="644" y="275"/>
                  </a:lnTo>
                  <a:lnTo>
                    <a:pt x="630" y="298"/>
                  </a:lnTo>
                  <a:lnTo>
                    <a:pt x="617" y="322"/>
                  </a:lnTo>
                  <a:lnTo>
                    <a:pt x="607" y="347"/>
                  </a:lnTo>
                  <a:lnTo>
                    <a:pt x="596" y="371"/>
                  </a:lnTo>
                  <a:lnTo>
                    <a:pt x="585" y="397"/>
                  </a:lnTo>
                  <a:lnTo>
                    <a:pt x="577" y="422"/>
                  </a:lnTo>
                  <a:lnTo>
                    <a:pt x="569" y="449"/>
                  </a:lnTo>
                  <a:lnTo>
                    <a:pt x="562" y="475"/>
                  </a:lnTo>
                  <a:lnTo>
                    <a:pt x="557" y="501"/>
                  </a:lnTo>
                  <a:lnTo>
                    <a:pt x="551" y="529"/>
                  </a:lnTo>
                  <a:lnTo>
                    <a:pt x="547" y="556"/>
                  </a:lnTo>
                  <a:lnTo>
                    <a:pt x="543" y="583"/>
                  </a:lnTo>
                  <a:lnTo>
                    <a:pt x="541" y="610"/>
                  </a:lnTo>
                  <a:lnTo>
                    <a:pt x="539" y="637"/>
                  </a:lnTo>
                  <a:lnTo>
                    <a:pt x="539" y="665"/>
                  </a:lnTo>
                  <a:lnTo>
                    <a:pt x="539" y="693"/>
                  </a:lnTo>
                  <a:lnTo>
                    <a:pt x="539" y="720"/>
                  </a:lnTo>
                  <a:lnTo>
                    <a:pt x="541" y="748"/>
                  </a:lnTo>
                  <a:lnTo>
                    <a:pt x="543" y="776"/>
                  </a:lnTo>
                  <a:lnTo>
                    <a:pt x="546" y="802"/>
                  </a:lnTo>
                  <a:lnTo>
                    <a:pt x="550" y="830"/>
                  </a:lnTo>
                  <a:lnTo>
                    <a:pt x="555" y="858"/>
                  </a:lnTo>
                  <a:lnTo>
                    <a:pt x="561" y="884"/>
                  </a:lnTo>
                  <a:lnTo>
                    <a:pt x="566" y="911"/>
                  </a:lnTo>
                  <a:lnTo>
                    <a:pt x="574" y="939"/>
                  </a:lnTo>
                  <a:close/>
                </a:path>
              </a:pathLst>
            </a:custGeom>
            <a:solidFill>
              <a:srgbClr val="EDCF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5" name="Freeform 187"/>
            <p:cNvSpPr>
              <a:spLocks/>
            </p:cNvSpPr>
            <p:nvPr/>
          </p:nvSpPr>
          <p:spPr bwMode="auto">
            <a:xfrm>
              <a:off x="7686675" y="4700588"/>
              <a:ext cx="90488" cy="173038"/>
            </a:xfrm>
            <a:custGeom>
              <a:avLst/>
              <a:gdLst/>
              <a:ahLst/>
              <a:cxnLst>
                <a:cxn ang="0">
                  <a:pos x="216" y="1472"/>
                </a:cxn>
                <a:cxn ang="0">
                  <a:pos x="209" y="1505"/>
                </a:cxn>
                <a:cxn ang="0">
                  <a:pos x="219" y="1556"/>
                </a:cxn>
                <a:cxn ang="0">
                  <a:pos x="241" y="1606"/>
                </a:cxn>
                <a:cxn ang="0">
                  <a:pos x="267" y="1637"/>
                </a:cxn>
                <a:cxn ang="0">
                  <a:pos x="286" y="1644"/>
                </a:cxn>
                <a:cxn ang="0">
                  <a:pos x="310" y="1643"/>
                </a:cxn>
                <a:cxn ang="0">
                  <a:pos x="335" y="1629"/>
                </a:cxn>
                <a:cxn ang="0">
                  <a:pos x="362" y="1591"/>
                </a:cxn>
                <a:cxn ang="0">
                  <a:pos x="384" y="1533"/>
                </a:cxn>
                <a:cxn ang="0">
                  <a:pos x="490" y="1271"/>
                </a:cxn>
                <a:cxn ang="0">
                  <a:pos x="637" y="957"/>
                </a:cxn>
                <a:cxn ang="0">
                  <a:pos x="741" y="755"/>
                </a:cxn>
                <a:cxn ang="0">
                  <a:pos x="806" y="607"/>
                </a:cxn>
                <a:cxn ang="0">
                  <a:pos x="831" y="520"/>
                </a:cxn>
                <a:cxn ang="0">
                  <a:pos x="846" y="432"/>
                </a:cxn>
                <a:cxn ang="0">
                  <a:pos x="846" y="344"/>
                </a:cxn>
                <a:cxn ang="0">
                  <a:pos x="828" y="253"/>
                </a:cxn>
                <a:cxn ang="0">
                  <a:pos x="789" y="160"/>
                </a:cxn>
                <a:cxn ang="0">
                  <a:pos x="729" y="81"/>
                </a:cxn>
                <a:cxn ang="0">
                  <a:pos x="658" y="30"/>
                </a:cxn>
                <a:cxn ang="0">
                  <a:pos x="578" y="4"/>
                </a:cxn>
                <a:cxn ang="0">
                  <a:pos x="494" y="1"/>
                </a:cxn>
                <a:cxn ang="0">
                  <a:pos x="408" y="20"/>
                </a:cxn>
                <a:cxn ang="0">
                  <a:pos x="324" y="58"/>
                </a:cxn>
                <a:cxn ang="0">
                  <a:pos x="246" y="111"/>
                </a:cxn>
                <a:cxn ang="0">
                  <a:pos x="179" y="179"/>
                </a:cxn>
                <a:cxn ang="0">
                  <a:pos x="124" y="256"/>
                </a:cxn>
                <a:cxn ang="0">
                  <a:pos x="77" y="343"/>
                </a:cxn>
                <a:cxn ang="0">
                  <a:pos x="41" y="435"/>
                </a:cxn>
                <a:cxn ang="0">
                  <a:pos x="16" y="533"/>
                </a:cxn>
                <a:cxn ang="0">
                  <a:pos x="2" y="633"/>
                </a:cxn>
                <a:cxn ang="0">
                  <a:pos x="0" y="733"/>
                </a:cxn>
                <a:cxn ang="0">
                  <a:pos x="12" y="830"/>
                </a:cxn>
                <a:cxn ang="0">
                  <a:pos x="38" y="927"/>
                </a:cxn>
                <a:cxn ang="0">
                  <a:pos x="86" y="1030"/>
                </a:cxn>
                <a:cxn ang="0">
                  <a:pos x="122" y="1103"/>
                </a:cxn>
                <a:cxn ang="0">
                  <a:pos x="165" y="1077"/>
                </a:cxn>
                <a:cxn ang="0">
                  <a:pos x="245" y="1059"/>
                </a:cxn>
                <a:cxn ang="0">
                  <a:pos x="296" y="1064"/>
                </a:cxn>
                <a:cxn ang="0">
                  <a:pos x="334" y="1078"/>
                </a:cxn>
                <a:cxn ang="0">
                  <a:pos x="364" y="1103"/>
                </a:cxn>
                <a:cxn ang="0">
                  <a:pos x="387" y="1137"/>
                </a:cxn>
                <a:cxn ang="0">
                  <a:pos x="396" y="1179"/>
                </a:cxn>
                <a:cxn ang="0">
                  <a:pos x="393" y="1232"/>
                </a:cxn>
                <a:cxn ang="0">
                  <a:pos x="369" y="1321"/>
                </a:cxn>
                <a:cxn ang="0">
                  <a:pos x="341" y="1363"/>
                </a:cxn>
                <a:cxn ang="0">
                  <a:pos x="280" y="1413"/>
                </a:cxn>
              </a:cxnLst>
              <a:rect l="0" t="0" r="r" b="b"/>
              <a:pathLst>
                <a:path w="848" h="1644">
                  <a:moveTo>
                    <a:pt x="231" y="1454"/>
                  </a:moveTo>
                  <a:lnTo>
                    <a:pt x="224" y="1460"/>
                  </a:lnTo>
                  <a:lnTo>
                    <a:pt x="220" y="1465"/>
                  </a:lnTo>
                  <a:lnTo>
                    <a:pt x="216" y="1472"/>
                  </a:lnTo>
                  <a:lnTo>
                    <a:pt x="212" y="1478"/>
                  </a:lnTo>
                  <a:lnTo>
                    <a:pt x="210" y="1486"/>
                  </a:lnTo>
                  <a:lnTo>
                    <a:pt x="209" y="1495"/>
                  </a:lnTo>
                  <a:lnTo>
                    <a:pt x="209" y="1505"/>
                  </a:lnTo>
                  <a:lnTo>
                    <a:pt x="210" y="1516"/>
                  </a:lnTo>
                  <a:lnTo>
                    <a:pt x="212" y="1529"/>
                  </a:lnTo>
                  <a:lnTo>
                    <a:pt x="216" y="1542"/>
                  </a:lnTo>
                  <a:lnTo>
                    <a:pt x="219" y="1556"/>
                  </a:lnTo>
                  <a:lnTo>
                    <a:pt x="223" y="1569"/>
                  </a:lnTo>
                  <a:lnTo>
                    <a:pt x="228" y="1582"/>
                  </a:lnTo>
                  <a:lnTo>
                    <a:pt x="235" y="1594"/>
                  </a:lnTo>
                  <a:lnTo>
                    <a:pt x="241" y="1606"/>
                  </a:lnTo>
                  <a:lnTo>
                    <a:pt x="248" y="1616"/>
                  </a:lnTo>
                  <a:lnTo>
                    <a:pt x="255" y="1626"/>
                  </a:lnTo>
                  <a:lnTo>
                    <a:pt x="262" y="1633"/>
                  </a:lnTo>
                  <a:lnTo>
                    <a:pt x="267" y="1637"/>
                  </a:lnTo>
                  <a:lnTo>
                    <a:pt x="270" y="1639"/>
                  </a:lnTo>
                  <a:lnTo>
                    <a:pt x="274" y="1641"/>
                  </a:lnTo>
                  <a:lnTo>
                    <a:pt x="278" y="1642"/>
                  </a:lnTo>
                  <a:lnTo>
                    <a:pt x="286" y="1644"/>
                  </a:lnTo>
                  <a:lnTo>
                    <a:pt x="292" y="1644"/>
                  </a:lnTo>
                  <a:lnTo>
                    <a:pt x="299" y="1644"/>
                  </a:lnTo>
                  <a:lnTo>
                    <a:pt x="304" y="1644"/>
                  </a:lnTo>
                  <a:lnTo>
                    <a:pt x="310" y="1643"/>
                  </a:lnTo>
                  <a:lnTo>
                    <a:pt x="316" y="1641"/>
                  </a:lnTo>
                  <a:lnTo>
                    <a:pt x="321" y="1639"/>
                  </a:lnTo>
                  <a:lnTo>
                    <a:pt x="325" y="1637"/>
                  </a:lnTo>
                  <a:lnTo>
                    <a:pt x="335" y="1629"/>
                  </a:lnTo>
                  <a:lnTo>
                    <a:pt x="343" y="1622"/>
                  </a:lnTo>
                  <a:lnTo>
                    <a:pt x="350" y="1612"/>
                  </a:lnTo>
                  <a:lnTo>
                    <a:pt x="357" y="1602"/>
                  </a:lnTo>
                  <a:lnTo>
                    <a:pt x="362" y="1591"/>
                  </a:lnTo>
                  <a:lnTo>
                    <a:pt x="368" y="1579"/>
                  </a:lnTo>
                  <a:lnTo>
                    <a:pt x="372" y="1568"/>
                  </a:lnTo>
                  <a:lnTo>
                    <a:pt x="376" y="1556"/>
                  </a:lnTo>
                  <a:lnTo>
                    <a:pt x="384" y="1533"/>
                  </a:lnTo>
                  <a:lnTo>
                    <a:pt x="391" y="1514"/>
                  </a:lnTo>
                  <a:lnTo>
                    <a:pt x="423" y="1431"/>
                  </a:lnTo>
                  <a:lnTo>
                    <a:pt x="456" y="1350"/>
                  </a:lnTo>
                  <a:lnTo>
                    <a:pt x="490" y="1271"/>
                  </a:lnTo>
                  <a:lnTo>
                    <a:pt x="525" y="1192"/>
                  </a:lnTo>
                  <a:lnTo>
                    <a:pt x="561" y="1113"/>
                  </a:lnTo>
                  <a:lnTo>
                    <a:pt x="598" y="1034"/>
                  </a:lnTo>
                  <a:lnTo>
                    <a:pt x="637" y="957"/>
                  </a:lnTo>
                  <a:lnTo>
                    <a:pt x="677" y="879"/>
                  </a:lnTo>
                  <a:lnTo>
                    <a:pt x="699" y="838"/>
                  </a:lnTo>
                  <a:lnTo>
                    <a:pt x="721" y="796"/>
                  </a:lnTo>
                  <a:lnTo>
                    <a:pt x="741" y="755"/>
                  </a:lnTo>
                  <a:lnTo>
                    <a:pt x="761" y="713"/>
                  </a:lnTo>
                  <a:lnTo>
                    <a:pt x="780" y="671"/>
                  </a:lnTo>
                  <a:lnTo>
                    <a:pt x="797" y="628"/>
                  </a:lnTo>
                  <a:lnTo>
                    <a:pt x="806" y="607"/>
                  </a:lnTo>
                  <a:lnTo>
                    <a:pt x="813" y="585"/>
                  </a:lnTo>
                  <a:lnTo>
                    <a:pt x="819" y="563"/>
                  </a:lnTo>
                  <a:lnTo>
                    <a:pt x="826" y="542"/>
                  </a:lnTo>
                  <a:lnTo>
                    <a:pt x="831" y="520"/>
                  </a:lnTo>
                  <a:lnTo>
                    <a:pt x="836" y="498"/>
                  </a:lnTo>
                  <a:lnTo>
                    <a:pt x="841" y="477"/>
                  </a:lnTo>
                  <a:lnTo>
                    <a:pt x="844" y="455"/>
                  </a:lnTo>
                  <a:lnTo>
                    <a:pt x="846" y="432"/>
                  </a:lnTo>
                  <a:lnTo>
                    <a:pt x="847" y="410"/>
                  </a:lnTo>
                  <a:lnTo>
                    <a:pt x="848" y="389"/>
                  </a:lnTo>
                  <a:lnTo>
                    <a:pt x="847" y="366"/>
                  </a:lnTo>
                  <a:lnTo>
                    <a:pt x="846" y="344"/>
                  </a:lnTo>
                  <a:lnTo>
                    <a:pt x="843" y="320"/>
                  </a:lnTo>
                  <a:lnTo>
                    <a:pt x="839" y="298"/>
                  </a:lnTo>
                  <a:lnTo>
                    <a:pt x="834" y="276"/>
                  </a:lnTo>
                  <a:lnTo>
                    <a:pt x="828" y="253"/>
                  </a:lnTo>
                  <a:lnTo>
                    <a:pt x="821" y="230"/>
                  </a:lnTo>
                  <a:lnTo>
                    <a:pt x="811" y="208"/>
                  </a:lnTo>
                  <a:lnTo>
                    <a:pt x="801" y="184"/>
                  </a:lnTo>
                  <a:lnTo>
                    <a:pt x="789" y="160"/>
                  </a:lnTo>
                  <a:lnTo>
                    <a:pt x="775" y="137"/>
                  </a:lnTo>
                  <a:lnTo>
                    <a:pt x="761" y="117"/>
                  </a:lnTo>
                  <a:lnTo>
                    <a:pt x="746" y="98"/>
                  </a:lnTo>
                  <a:lnTo>
                    <a:pt x="729" y="81"/>
                  </a:lnTo>
                  <a:lnTo>
                    <a:pt x="713" y="66"/>
                  </a:lnTo>
                  <a:lnTo>
                    <a:pt x="695" y="52"/>
                  </a:lnTo>
                  <a:lnTo>
                    <a:pt x="677" y="41"/>
                  </a:lnTo>
                  <a:lnTo>
                    <a:pt x="658" y="30"/>
                  </a:lnTo>
                  <a:lnTo>
                    <a:pt x="639" y="21"/>
                  </a:lnTo>
                  <a:lnTo>
                    <a:pt x="620" y="14"/>
                  </a:lnTo>
                  <a:lnTo>
                    <a:pt x="599" y="9"/>
                  </a:lnTo>
                  <a:lnTo>
                    <a:pt x="578" y="4"/>
                  </a:lnTo>
                  <a:lnTo>
                    <a:pt x="558" y="1"/>
                  </a:lnTo>
                  <a:lnTo>
                    <a:pt x="537" y="0"/>
                  </a:lnTo>
                  <a:lnTo>
                    <a:pt x="515" y="0"/>
                  </a:lnTo>
                  <a:lnTo>
                    <a:pt x="494" y="1"/>
                  </a:lnTo>
                  <a:lnTo>
                    <a:pt x="472" y="4"/>
                  </a:lnTo>
                  <a:lnTo>
                    <a:pt x="451" y="9"/>
                  </a:lnTo>
                  <a:lnTo>
                    <a:pt x="429" y="14"/>
                  </a:lnTo>
                  <a:lnTo>
                    <a:pt x="408" y="20"/>
                  </a:lnTo>
                  <a:lnTo>
                    <a:pt x="387" y="28"/>
                  </a:lnTo>
                  <a:lnTo>
                    <a:pt x="366" y="36"/>
                  </a:lnTo>
                  <a:lnTo>
                    <a:pt x="344" y="46"/>
                  </a:lnTo>
                  <a:lnTo>
                    <a:pt x="324" y="58"/>
                  </a:lnTo>
                  <a:lnTo>
                    <a:pt x="304" y="69"/>
                  </a:lnTo>
                  <a:lnTo>
                    <a:pt x="285" y="82"/>
                  </a:lnTo>
                  <a:lnTo>
                    <a:pt x="266" y="96"/>
                  </a:lnTo>
                  <a:lnTo>
                    <a:pt x="246" y="111"/>
                  </a:lnTo>
                  <a:lnTo>
                    <a:pt x="228" y="127"/>
                  </a:lnTo>
                  <a:lnTo>
                    <a:pt x="211" y="144"/>
                  </a:lnTo>
                  <a:lnTo>
                    <a:pt x="195" y="161"/>
                  </a:lnTo>
                  <a:lnTo>
                    <a:pt x="179" y="179"/>
                  </a:lnTo>
                  <a:lnTo>
                    <a:pt x="165" y="197"/>
                  </a:lnTo>
                  <a:lnTo>
                    <a:pt x="151" y="216"/>
                  </a:lnTo>
                  <a:lnTo>
                    <a:pt x="137" y="235"/>
                  </a:lnTo>
                  <a:lnTo>
                    <a:pt x="124" y="256"/>
                  </a:lnTo>
                  <a:lnTo>
                    <a:pt x="111" y="277"/>
                  </a:lnTo>
                  <a:lnTo>
                    <a:pt x="100" y="298"/>
                  </a:lnTo>
                  <a:lnTo>
                    <a:pt x="88" y="319"/>
                  </a:lnTo>
                  <a:lnTo>
                    <a:pt x="77" y="343"/>
                  </a:lnTo>
                  <a:lnTo>
                    <a:pt x="68" y="365"/>
                  </a:lnTo>
                  <a:lnTo>
                    <a:pt x="58" y="389"/>
                  </a:lnTo>
                  <a:lnTo>
                    <a:pt x="50" y="412"/>
                  </a:lnTo>
                  <a:lnTo>
                    <a:pt x="41" y="435"/>
                  </a:lnTo>
                  <a:lnTo>
                    <a:pt x="34" y="460"/>
                  </a:lnTo>
                  <a:lnTo>
                    <a:pt x="27" y="484"/>
                  </a:lnTo>
                  <a:lnTo>
                    <a:pt x="21" y="509"/>
                  </a:lnTo>
                  <a:lnTo>
                    <a:pt x="16" y="533"/>
                  </a:lnTo>
                  <a:lnTo>
                    <a:pt x="12" y="559"/>
                  </a:lnTo>
                  <a:lnTo>
                    <a:pt x="7" y="583"/>
                  </a:lnTo>
                  <a:lnTo>
                    <a:pt x="4" y="609"/>
                  </a:lnTo>
                  <a:lnTo>
                    <a:pt x="2" y="633"/>
                  </a:lnTo>
                  <a:lnTo>
                    <a:pt x="0" y="659"/>
                  </a:lnTo>
                  <a:lnTo>
                    <a:pt x="0" y="683"/>
                  </a:lnTo>
                  <a:lnTo>
                    <a:pt x="0" y="709"/>
                  </a:lnTo>
                  <a:lnTo>
                    <a:pt x="0" y="733"/>
                  </a:lnTo>
                  <a:lnTo>
                    <a:pt x="2" y="758"/>
                  </a:lnTo>
                  <a:lnTo>
                    <a:pt x="4" y="782"/>
                  </a:lnTo>
                  <a:lnTo>
                    <a:pt x="7" y="806"/>
                  </a:lnTo>
                  <a:lnTo>
                    <a:pt x="12" y="830"/>
                  </a:lnTo>
                  <a:lnTo>
                    <a:pt x="17" y="854"/>
                  </a:lnTo>
                  <a:lnTo>
                    <a:pt x="22" y="877"/>
                  </a:lnTo>
                  <a:lnTo>
                    <a:pt x="29" y="899"/>
                  </a:lnTo>
                  <a:lnTo>
                    <a:pt x="38" y="927"/>
                  </a:lnTo>
                  <a:lnTo>
                    <a:pt x="50" y="954"/>
                  </a:lnTo>
                  <a:lnTo>
                    <a:pt x="61" y="979"/>
                  </a:lnTo>
                  <a:lnTo>
                    <a:pt x="74" y="1005"/>
                  </a:lnTo>
                  <a:lnTo>
                    <a:pt x="86" y="1030"/>
                  </a:lnTo>
                  <a:lnTo>
                    <a:pt x="97" y="1056"/>
                  </a:lnTo>
                  <a:lnTo>
                    <a:pt x="107" y="1082"/>
                  </a:lnTo>
                  <a:lnTo>
                    <a:pt x="115" y="1109"/>
                  </a:lnTo>
                  <a:lnTo>
                    <a:pt x="122" y="1103"/>
                  </a:lnTo>
                  <a:lnTo>
                    <a:pt x="130" y="1096"/>
                  </a:lnTo>
                  <a:lnTo>
                    <a:pt x="138" y="1091"/>
                  </a:lnTo>
                  <a:lnTo>
                    <a:pt x="147" y="1086"/>
                  </a:lnTo>
                  <a:lnTo>
                    <a:pt x="165" y="1077"/>
                  </a:lnTo>
                  <a:lnTo>
                    <a:pt x="184" y="1070"/>
                  </a:lnTo>
                  <a:lnTo>
                    <a:pt x="204" y="1064"/>
                  </a:lnTo>
                  <a:lnTo>
                    <a:pt x="225" y="1060"/>
                  </a:lnTo>
                  <a:lnTo>
                    <a:pt x="245" y="1059"/>
                  </a:lnTo>
                  <a:lnTo>
                    <a:pt x="267" y="1059"/>
                  </a:lnTo>
                  <a:lnTo>
                    <a:pt x="277" y="1060"/>
                  </a:lnTo>
                  <a:lnTo>
                    <a:pt x="287" y="1062"/>
                  </a:lnTo>
                  <a:lnTo>
                    <a:pt x="296" y="1064"/>
                  </a:lnTo>
                  <a:lnTo>
                    <a:pt x="307" y="1066"/>
                  </a:lnTo>
                  <a:lnTo>
                    <a:pt x="316" y="1070"/>
                  </a:lnTo>
                  <a:lnTo>
                    <a:pt x="325" y="1074"/>
                  </a:lnTo>
                  <a:lnTo>
                    <a:pt x="334" y="1078"/>
                  </a:lnTo>
                  <a:lnTo>
                    <a:pt x="342" y="1083"/>
                  </a:lnTo>
                  <a:lnTo>
                    <a:pt x="351" y="1089"/>
                  </a:lnTo>
                  <a:lnTo>
                    <a:pt x="358" y="1095"/>
                  </a:lnTo>
                  <a:lnTo>
                    <a:pt x="364" y="1103"/>
                  </a:lnTo>
                  <a:lnTo>
                    <a:pt x="372" y="1110"/>
                  </a:lnTo>
                  <a:lnTo>
                    <a:pt x="377" y="1117"/>
                  </a:lnTo>
                  <a:lnTo>
                    <a:pt x="383" y="1127"/>
                  </a:lnTo>
                  <a:lnTo>
                    <a:pt x="387" y="1137"/>
                  </a:lnTo>
                  <a:lnTo>
                    <a:pt x="391" y="1146"/>
                  </a:lnTo>
                  <a:lnTo>
                    <a:pt x="393" y="1157"/>
                  </a:lnTo>
                  <a:lnTo>
                    <a:pt x="395" y="1167"/>
                  </a:lnTo>
                  <a:lnTo>
                    <a:pt x="396" y="1179"/>
                  </a:lnTo>
                  <a:lnTo>
                    <a:pt x="396" y="1192"/>
                  </a:lnTo>
                  <a:lnTo>
                    <a:pt x="395" y="1205"/>
                  </a:lnTo>
                  <a:lnTo>
                    <a:pt x="394" y="1219"/>
                  </a:lnTo>
                  <a:lnTo>
                    <a:pt x="393" y="1232"/>
                  </a:lnTo>
                  <a:lnTo>
                    <a:pt x="390" y="1245"/>
                  </a:lnTo>
                  <a:lnTo>
                    <a:pt x="385" y="1273"/>
                  </a:lnTo>
                  <a:lnTo>
                    <a:pt x="377" y="1298"/>
                  </a:lnTo>
                  <a:lnTo>
                    <a:pt x="369" y="1321"/>
                  </a:lnTo>
                  <a:lnTo>
                    <a:pt x="359" y="1340"/>
                  </a:lnTo>
                  <a:lnTo>
                    <a:pt x="354" y="1347"/>
                  </a:lnTo>
                  <a:lnTo>
                    <a:pt x="349" y="1356"/>
                  </a:lnTo>
                  <a:lnTo>
                    <a:pt x="341" y="1363"/>
                  </a:lnTo>
                  <a:lnTo>
                    <a:pt x="334" y="1371"/>
                  </a:lnTo>
                  <a:lnTo>
                    <a:pt x="318" y="1386"/>
                  </a:lnTo>
                  <a:lnTo>
                    <a:pt x="300" y="1399"/>
                  </a:lnTo>
                  <a:lnTo>
                    <a:pt x="280" y="1413"/>
                  </a:lnTo>
                  <a:lnTo>
                    <a:pt x="262" y="1426"/>
                  </a:lnTo>
                  <a:lnTo>
                    <a:pt x="245" y="1440"/>
                  </a:lnTo>
                  <a:lnTo>
                    <a:pt x="231" y="1454"/>
                  </a:lnTo>
                  <a:close/>
                </a:path>
              </a:pathLst>
            </a:custGeom>
            <a:solidFill>
              <a:srgbClr val="E4B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6" name="Freeform 188"/>
            <p:cNvSpPr>
              <a:spLocks/>
            </p:cNvSpPr>
            <p:nvPr/>
          </p:nvSpPr>
          <p:spPr bwMode="auto">
            <a:xfrm>
              <a:off x="7688263" y="4703763"/>
              <a:ext cx="85725" cy="101600"/>
            </a:xfrm>
            <a:custGeom>
              <a:avLst/>
              <a:gdLst/>
              <a:ahLst/>
              <a:cxnLst>
                <a:cxn ang="0">
                  <a:pos x="659" y="746"/>
                </a:cxn>
                <a:cxn ang="0">
                  <a:pos x="733" y="579"/>
                </a:cxn>
                <a:cxn ang="0">
                  <a:pos x="776" y="469"/>
                </a:cxn>
                <a:cxn ang="0">
                  <a:pos x="802" y="376"/>
                </a:cxn>
                <a:cxn ang="0">
                  <a:pos x="813" y="320"/>
                </a:cxn>
                <a:cxn ang="0">
                  <a:pos x="816" y="266"/>
                </a:cxn>
                <a:cxn ang="0">
                  <a:pos x="812" y="211"/>
                </a:cxn>
                <a:cxn ang="0">
                  <a:pos x="797" y="152"/>
                </a:cxn>
                <a:cxn ang="0">
                  <a:pos x="763" y="88"/>
                </a:cxn>
                <a:cxn ang="0">
                  <a:pos x="715" y="43"/>
                </a:cxn>
                <a:cxn ang="0">
                  <a:pos x="657" y="15"/>
                </a:cxn>
                <a:cxn ang="0">
                  <a:pos x="591" y="1"/>
                </a:cxn>
                <a:cxn ang="0">
                  <a:pos x="519" y="1"/>
                </a:cxn>
                <a:cxn ang="0">
                  <a:pos x="447" y="11"/>
                </a:cxn>
                <a:cxn ang="0">
                  <a:pos x="376" y="33"/>
                </a:cxn>
                <a:cxn ang="0">
                  <a:pos x="308" y="62"/>
                </a:cxn>
                <a:cxn ang="0">
                  <a:pos x="248" y="99"/>
                </a:cxn>
                <a:cxn ang="0">
                  <a:pos x="197" y="140"/>
                </a:cxn>
                <a:cxn ang="0">
                  <a:pos x="142" y="204"/>
                </a:cxn>
                <a:cxn ang="0">
                  <a:pos x="90" y="284"/>
                </a:cxn>
                <a:cxn ang="0">
                  <a:pos x="48" y="371"/>
                </a:cxn>
                <a:cxn ang="0">
                  <a:pos x="20" y="462"/>
                </a:cxn>
                <a:cxn ang="0">
                  <a:pos x="3" y="556"/>
                </a:cxn>
                <a:cxn ang="0">
                  <a:pos x="0" y="641"/>
                </a:cxn>
                <a:cxn ang="0">
                  <a:pos x="7" y="708"/>
                </a:cxn>
                <a:cxn ang="0">
                  <a:pos x="22" y="778"/>
                </a:cxn>
                <a:cxn ang="0">
                  <a:pos x="43" y="847"/>
                </a:cxn>
                <a:cxn ang="0">
                  <a:pos x="71" y="913"/>
                </a:cxn>
                <a:cxn ang="0">
                  <a:pos x="102" y="971"/>
                </a:cxn>
                <a:cxn ang="0">
                  <a:pos x="161" y="935"/>
                </a:cxn>
                <a:cxn ang="0">
                  <a:pos x="217" y="898"/>
                </a:cxn>
                <a:cxn ang="0">
                  <a:pos x="273" y="866"/>
                </a:cxn>
                <a:cxn ang="0">
                  <a:pos x="312" y="853"/>
                </a:cxn>
                <a:cxn ang="0">
                  <a:pos x="343" y="849"/>
                </a:cxn>
                <a:cxn ang="0">
                  <a:pos x="376" y="850"/>
                </a:cxn>
                <a:cxn ang="0">
                  <a:pos x="411" y="857"/>
                </a:cxn>
                <a:cxn ang="0">
                  <a:pos x="458" y="881"/>
                </a:cxn>
                <a:cxn ang="0">
                  <a:pos x="513" y="915"/>
                </a:cxn>
                <a:cxn ang="0">
                  <a:pos x="546" y="929"/>
                </a:cxn>
                <a:cxn ang="0">
                  <a:pos x="570" y="931"/>
                </a:cxn>
                <a:cxn ang="0">
                  <a:pos x="582" y="926"/>
                </a:cxn>
                <a:cxn ang="0">
                  <a:pos x="597" y="908"/>
                </a:cxn>
                <a:cxn ang="0">
                  <a:pos x="622" y="850"/>
                </a:cxn>
                <a:cxn ang="0">
                  <a:pos x="649" y="771"/>
                </a:cxn>
              </a:cxnLst>
              <a:rect l="0" t="0" r="r" b="b"/>
              <a:pathLst>
                <a:path w="816" h="971">
                  <a:moveTo>
                    <a:pt x="657" y="752"/>
                  </a:moveTo>
                  <a:lnTo>
                    <a:pt x="658" y="749"/>
                  </a:lnTo>
                  <a:lnTo>
                    <a:pt x="659" y="746"/>
                  </a:lnTo>
                  <a:lnTo>
                    <a:pt x="686" y="682"/>
                  </a:lnTo>
                  <a:lnTo>
                    <a:pt x="717" y="614"/>
                  </a:lnTo>
                  <a:lnTo>
                    <a:pt x="733" y="579"/>
                  </a:lnTo>
                  <a:lnTo>
                    <a:pt x="748" y="542"/>
                  </a:lnTo>
                  <a:lnTo>
                    <a:pt x="763" y="506"/>
                  </a:lnTo>
                  <a:lnTo>
                    <a:pt x="776" y="469"/>
                  </a:lnTo>
                  <a:lnTo>
                    <a:pt x="788" y="432"/>
                  </a:lnTo>
                  <a:lnTo>
                    <a:pt x="798" y="394"/>
                  </a:lnTo>
                  <a:lnTo>
                    <a:pt x="802" y="376"/>
                  </a:lnTo>
                  <a:lnTo>
                    <a:pt x="806" y="357"/>
                  </a:lnTo>
                  <a:lnTo>
                    <a:pt x="810" y="339"/>
                  </a:lnTo>
                  <a:lnTo>
                    <a:pt x="813" y="320"/>
                  </a:lnTo>
                  <a:lnTo>
                    <a:pt x="814" y="302"/>
                  </a:lnTo>
                  <a:lnTo>
                    <a:pt x="815" y="284"/>
                  </a:lnTo>
                  <a:lnTo>
                    <a:pt x="816" y="266"/>
                  </a:lnTo>
                  <a:lnTo>
                    <a:pt x="816" y="248"/>
                  </a:lnTo>
                  <a:lnTo>
                    <a:pt x="814" y="230"/>
                  </a:lnTo>
                  <a:lnTo>
                    <a:pt x="812" y="211"/>
                  </a:lnTo>
                  <a:lnTo>
                    <a:pt x="809" y="194"/>
                  </a:lnTo>
                  <a:lnTo>
                    <a:pt x="805" y="177"/>
                  </a:lnTo>
                  <a:lnTo>
                    <a:pt x="797" y="152"/>
                  </a:lnTo>
                  <a:lnTo>
                    <a:pt x="787" y="128"/>
                  </a:lnTo>
                  <a:lnTo>
                    <a:pt x="776" y="107"/>
                  </a:lnTo>
                  <a:lnTo>
                    <a:pt x="763" y="88"/>
                  </a:lnTo>
                  <a:lnTo>
                    <a:pt x="748" y="72"/>
                  </a:lnTo>
                  <a:lnTo>
                    <a:pt x="732" y="56"/>
                  </a:lnTo>
                  <a:lnTo>
                    <a:pt x="715" y="43"/>
                  </a:lnTo>
                  <a:lnTo>
                    <a:pt x="696" y="32"/>
                  </a:lnTo>
                  <a:lnTo>
                    <a:pt x="677" y="23"/>
                  </a:lnTo>
                  <a:lnTo>
                    <a:pt x="657" y="15"/>
                  </a:lnTo>
                  <a:lnTo>
                    <a:pt x="635" y="8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7" y="0"/>
                  </a:lnTo>
                  <a:lnTo>
                    <a:pt x="544" y="0"/>
                  </a:lnTo>
                  <a:lnTo>
                    <a:pt x="519" y="1"/>
                  </a:lnTo>
                  <a:lnTo>
                    <a:pt x="496" y="3"/>
                  </a:lnTo>
                  <a:lnTo>
                    <a:pt x="472" y="7"/>
                  </a:lnTo>
                  <a:lnTo>
                    <a:pt x="447" y="11"/>
                  </a:lnTo>
                  <a:lnTo>
                    <a:pt x="423" y="18"/>
                  </a:lnTo>
                  <a:lnTo>
                    <a:pt x="399" y="25"/>
                  </a:lnTo>
                  <a:lnTo>
                    <a:pt x="376" y="33"/>
                  </a:lnTo>
                  <a:lnTo>
                    <a:pt x="352" y="42"/>
                  </a:lnTo>
                  <a:lnTo>
                    <a:pt x="330" y="52"/>
                  </a:lnTo>
                  <a:lnTo>
                    <a:pt x="308" y="62"/>
                  </a:lnTo>
                  <a:lnTo>
                    <a:pt x="288" y="74"/>
                  </a:lnTo>
                  <a:lnTo>
                    <a:pt x="267" y="86"/>
                  </a:lnTo>
                  <a:lnTo>
                    <a:pt x="248" y="99"/>
                  </a:lnTo>
                  <a:lnTo>
                    <a:pt x="230" y="112"/>
                  </a:lnTo>
                  <a:lnTo>
                    <a:pt x="213" y="126"/>
                  </a:lnTo>
                  <a:lnTo>
                    <a:pt x="197" y="140"/>
                  </a:lnTo>
                  <a:lnTo>
                    <a:pt x="183" y="155"/>
                  </a:lnTo>
                  <a:lnTo>
                    <a:pt x="162" y="178"/>
                  </a:lnTo>
                  <a:lnTo>
                    <a:pt x="142" y="204"/>
                  </a:lnTo>
                  <a:lnTo>
                    <a:pt x="124" y="230"/>
                  </a:lnTo>
                  <a:lnTo>
                    <a:pt x="106" y="256"/>
                  </a:lnTo>
                  <a:lnTo>
                    <a:pt x="90" y="284"/>
                  </a:lnTo>
                  <a:lnTo>
                    <a:pt x="75" y="313"/>
                  </a:lnTo>
                  <a:lnTo>
                    <a:pt x="61" y="341"/>
                  </a:lnTo>
                  <a:lnTo>
                    <a:pt x="48" y="371"/>
                  </a:lnTo>
                  <a:lnTo>
                    <a:pt x="38" y="401"/>
                  </a:lnTo>
                  <a:lnTo>
                    <a:pt x="28" y="431"/>
                  </a:lnTo>
                  <a:lnTo>
                    <a:pt x="20" y="462"/>
                  </a:lnTo>
                  <a:lnTo>
                    <a:pt x="12" y="493"/>
                  </a:lnTo>
                  <a:lnTo>
                    <a:pt x="7" y="524"/>
                  </a:lnTo>
                  <a:lnTo>
                    <a:pt x="3" y="556"/>
                  </a:lnTo>
                  <a:lnTo>
                    <a:pt x="1" y="588"/>
                  </a:lnTo>
                  <a:lnTo>
                    <a:pt x="0" y="620"/>
                  </a:lnTo>
                  <a:lnTo>
                    <a:pt x="0" y="641"/>
                  </a:lnTo>
                  <a:lnTo>
                    <a:pt x="1" y="663"/>
                  </a:lnTo>
                  <a:lnTo>
                    <a:pt x="4" y="685"/>
                  </a:lnTo>
                  <a:lnTo>
                    <a:pt x="7" y="708"/>
                  </a:lnTo>
                  <a:lnTo>
                    <a:pt x="11" y="731"/>
                  </a:lnTo>
                  <a:lnTo>
                    <a:pt x="15" y="754"/>
                  </a:lnTo>
                  <a:lnTo>
                    <a:pt x="22" y="778"/>
                  </a:lnTo>
                  <a:lnTo>
                    <a:pt x="28" y="801"/>
                  </a:lnTo>
                  <a:lnTo>
                    <a:pt x="36" y="824"/>
                  </a:lnTo>
                  <a:lnTo>
                    <a:pt x="43" y="847"/>
                  </a:lnTo>
                  <a:lnTo>
                    <a:pt x="52" y="870"/>
                  </a:lnTo>
                  <a:lnTo>
                    <a:pt x="61" y="891"/>
                  </a:lnTo>
                  <a:lnTo>
                    <a:pt x="71" y="913"/>
                  </a:lnTo>
                  <a:lnTo>
                    <a:pt x="80" y="933"/>
                  </a:lnTo>
                  <a:lnTo>
                    <a:pt x="91" y="953"/>
                  </a:lnTo>
                  <a:lnTo>
                    <a:pt x="102" y="971"/>
                  </a:lnTo>
                  <a:lnTo>
                    <a:pt x="122" y="959"/>
                  </a:lnTo>
                  <a:lnTo>
                    <a:pt x="142" y="948"/>
                  </a:lnTo>
                  <a:lnTo>
                    <a:pt x="161" y="935"/>
                  </a:lnTo>
                  <a:lnTo>
                    <a:pt x="180" y="922"/>
                  </a:lnTo>
                  <a:lnTo>
                    <a:pt x="198" y="909"/>
                  </a:lnTo>
                  <a:lnTo>
                    <a:pt x="217" y="898"/>
                  </a:lnTo>
                  <a:lnTo>
                    <a:pt x="236" y="886"/>
                  </a:lnTo>
                  <a:lnTo>
                    <a:pt x="255" y="875"/>
                  </a:lnTo>
                  <a:lnTo>
                    <a:pt x="273" y="866"/>
                  </a:lnTo>
                  <a:lnTo>
                    <a:pt x="292" y="858"/>
                  </a:lnTo>
                  <a:lnTo>
                    <a:pt x="302" y="855"/>
                  </a:lnTo>
                  <a:lnTo>
                    <a:pt x="312" y="853"/>
                  </a:lnTo>
                  <a:lnTo>
                    <a:pt x="323" y="851"/>
                  </a:lnTo>
                  <a:lnTo>
                    <a:pt x="332" y="849"/>
                  </a:lnTo>
                  <a:lnTo>
                    <a:pt x="343" y="849"/>
                  </a:lnTo>
                  <a:lnTo>
                    <a:pt x="354" y="848"/>
                  </a:lnTo>
                  <a:lnTo>
                    <a:pt x="365" y="849"/>
                  </a:lnTo>
                  <a:lnTo>
                    <a:pt x="376" y="850"/>
                  </a:lnTo>
                  <a:lnTo>
                    <a:pt x="388" y="852"/>
                  </a:lnTo>
                  <a:lnTo>
                    <a:pt x="399" y="854"/>
                  </a:lnTo>
                  <a:lnTo>
                    <a:pt x="411" y="857"/>
                  </a:lnTo>
                  <a:lnTo>
                    <a:pt x="424" y="862"/>
                  </a:lnTo>
                  <a:lnTo>
                    <a:pt x="440" y="870"/>
                  </a:lnTo>
                  <a:lnTo>
                    <a:pt x="458" y="881"/>
                  </a:lnTo>
                  <a:lnTo>
                    <a:pt x="479" y="895"/>
                  </a:lnTo>
                  <a:lnTo>
                    <a:pt x="502" y="908"/>
                  </a:lnTo>
                  <a:lnTo>
                    <a:pt x="513" y="915"/>
                  </a:lnTo>
                  <a:lnTo>
                    <a:pt x="525" y="920"/>
                  </a:lnTo>
                  <a:lnTo>
                    <a:pt x="535" y="924"/>
                  </a:lnTo>
                  <a:lnTo>
                    <a:pt x="546" y="929"/>
                  </a:lnTo>
                  <a:lnTo>
                    <a:pt x="557" y="931"/>
                  </a:lnTo>
                  <a:lnTo>
                    <a:pt x="566" y="931"/>
                  </a:lnTo>
                  <a:lnTo>
                    <a:pt x="570" y="931"/>
                  </a:lnTo>
                  <a:lnTo>
                    <a:pt x="575" y="930"/>
                  </a:lnTo>
                  <a:lnTo>
                    <a:pt x="578" y="929"/>
                  </a:lnTo>
                  <a:lnTo>
                    <a:pt x="582" y="926"/>
                  </a:lnTo>
                  <a:lnTo>
                    <a:pt x="587" y="922"/>
                  </a:lnTo>
                  <a:lnTo>
                    <a:pt x="592" y="916"/>
                  </a:lnTo>
                  <a:lnTo>
                    <a:pt x="597" y="908"/>
                  </a:lnTo>
                  <a:lnTo>
                    <a:pt x="602" y="899"/>
                  </a:lnTo>
                  <a:lnTo>
                    <a:pt x="613" y="875"/>
                  </a:lnTo>
                  <a:lnTo>
                    <a:pt x="622" y="850"/>
                  </a:lnTo>
                  <a:lnTo>
                    <a:pt x="632" y="822"/>
                  </a:lnTo>
                  <a:lnTo>
                    <a:pt x="642" y="796"/>
                  </a:lnTo>
                  <a:lnTo>
                    <a:pt x="649" y="771"/>
                  </a:lnTo>
                  <a:lnTo>
                    <a:pt x="657" y="752"/>
                  </a:lnTo>
                  <a:close/>
                </a:path>
              </a:pathLst>
            </a:custGeom>
            <a:solidFill>
              <a:srgbClr val="D8AC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7" name="Freeform 189"/>
            <p:cNvSpPr>
              <a:spLocks/>
            </p:cNvSpPr>
            <p:nvPr/>
          </p:nvSpPr>
          <p:spPr bwMode="auto">
            <a:xfrm>
              <a:off x="7688263" y="4700588"/>
              <a:ext cx="90488" cy="101600"/>
            </a:xfrm>
            <a:custGeom>
              <a:avLst/>
              <a:gdLst/>
              <a:ahLst/>
              <a:cxnLst>
                <a:cxn ang="0">
                  <a:pos x="616" y="611"/>
                </a:cxn>
                <a:cxn ang="0">
                  <a:pos x="632" y="596"/>
                </a:cxn>
                <a:cxn ang="0">
                  <a:pos x="664" y="551"/>
                </a:cxn>
                <a:cxn ang="0">
                  <a:pos x="695" y="501"/>
                </a:cxn>
                <a:cxn ang="0">
                  <a:pos x="715" y="478"/>
                </a:cxn>
                <a:cxn ang="0">
                  <a:pos x="738" y="465"/>
                </a:cxn>
                <a:cxn ang="0">
                  <a:pos x="768" y="467"/>
                </a:cxn>
                <a:cxn ang="0">
                  <a:pos x="799" y="483"/>
                </a:cxn>
                <a:cxn ang="0">
                  <a:pos x="818" y="503"/>
                </a:cxn>
                <a:cxn ang="0">
                  <a:pos x="847" y="557"/>
                </a:cxn>
                <a:cxn ang="0">
                  <a:pos x="862" y="611"/>
                </a:cxn>
                <a:cxn ang="0">
                  <a:pos x="855" y="522"/>
                </a:cxn>
                <a:cxn ang="0">
                  <a:pos x="846" y="432"/>
                </a:cxn>
                <a:cxn ang="0">
                  <a:pos x="837" y="346"/>
                </a:cxn>
                <a:cxn ang="0">
                  <a:pos x="824" y="267"/>
                </a:cxn>
                <a:cxn ang="0">
                  <a:pos x="804" y="189"/>
                </a:cxn>
                <a:cxn ang="0">
                  <a:pos x="771" y="116"/>
                </a:cxn>
                <a:cxn ang="0">
                  <a:pos x="749" y="84"/>
                </a:cxn>
                <a:cxn ang="0">
                  <a:pos x="722" y="57"/>
                </a:cxn>
                <a:cxn ang="0">
                  <a:pos x="691" y="34"/>
                </a:cxn>
                <a:cxn ang="0">
                  <a:pos x="653" y="17"/>
                </a:cxn>
                <a:cxn ang="0">
                  <a:pos x="609" y="5"/>
                </a:cxn>
                <a:cxn ang="0">
                  <a:pos x="562" y="1"/>
                </a:cxn>
                <a:cxn ang="0">
                  <a:pos x="514" y="2"/>
                </a:cxn>
                <a:cxn ang="0">
                  <a:pos x="465" y="8"/>
                </a:cxn>
                <a:cxn ang="0">
                  <a:pos x="416" y="19"/>
                </a:cxn>
                <a:cxn ang="0">
                  <a:pos x="338" y="48"/>
                </a:cxn>
                <a:cxn ang="0">
                  <a:pos x="253" y="97"/>
                </a:cxn>
                <a:cxn ang="0">
                  <a:pos x="204" y="136"/>
                </a:cxn>
                <a:cxn ang="0">
                  <a:pos x="162" y="182"/>
                </a:cxn>
                <a:cxn ang="0">
                  <a:pos x="106" y="260"/>
                </a:cxn>
                <a:cxn ang="0">
                  <a:pos x="61" y="345"/>
                </a:cxn>
                <a:cxn ang="0">
                  <a:pos x="28" y="434"/>
                </a:cxn>
                <a:cxn ang="0">
                  <a:pos x="7" y="528"/>
                </a:cxn>
                <a:cxn ang="0">
                  <a:pos x="0" y="623"/>
                </a:cxn>
                <a:cxn ang="0">
                  <a:pos x="5" y="719"/>
                </a:cxn>
                <a:cxn ang="0">
                  <a:pos x="15" y="797"/>
                </a:cxn>
                <a:cxn ang="0">
                  <a:pos x="32" y="873"/>
                </a:cxn>
                <a:cxn ang="0">
                  <a:pos x="49" y="914"/>
                </a:cxn>
                <a:cxn ang="0">
                  <a:pos x="63" y="938"/>
                </a:cxn>
                <a:cxn ang="0">
                  <a:pos x="81" y="952"/>
                </a:cxn>
                <a:cxn ang="0">
                  <a:pos x="106" y="958"/>
                </a:cxn>
                <a:cxn ang="0">
                  <a:pos x="138" y="951"/>
                </a:cxn>
                <a:cxn ang="0">
                  <a:pos x="182" y="932"/>
                </a:cxn>
                <a:cxn ang="0">
                  <a:pos x="238" y="901"/>
                </a:cxn>
                <a:cxn ang="0">
                  <a:pos x="309" y="861"/>
                </a:cxn>
                <a:cxn ang="0">
                  <a:pos x="380" y="814"/>
                </a:cxn>
                <a:cxn ang="0">
                  <a:pos x="439" y="763"/>
                </a:cxn>
                <a:cxn ang="0">
                  <a:pos x="483" y="708"/>
                </a:cxn>
                <a:cxn ang="0">
                  <a:pos x="524" y="664"/>
                </a:cxn>
                <a:cxn ang="0">
                  <a:pos x="553" y="644"/>
                </a:cxn>
              </a:cxnLst>
              <a:rect l="0" t="0" r="r" b="b"/>
              <a:pathLst>
                <a:path w="862" h="958">
                  <a:moveTo>
                    <a:pt x="554" y="643"/>
                  </a:moveTo>
                  <a:lnTo>
                    <a:pt x="591" y="625"/>
                  </a:lnTo>
                  <a:lnTo>
                    <a:pt x="616" y="611"/>
                  </a:lnTo>
                  <a:lnTo>
                    <a:pt x="621" y="607"/>
                  </a:lnTo>
                  <a:lnTo>
                    <a:pt x="627" y="601"/>
                  </a:lnTo>
                  <a:lnTo>
                    <a:pt x="632" y="596"/>
                  </a:lnTo>
                  <a:lnTo>
                    <a:pt x="638" y="590"/>
                  </a:lnTo>
                  <a:lnTo>
                    <a:pt x="650" y="574"/>
                  </a:lnTo>
                  <a:lnTo>
                    <a:pt x="664" y="551"/>
                  </a:lnTo>
                  <a:lnTo>
                    <a:pt x="677" y="531"/>
                  </a:lnTo>
                  <a:lnTo>
                    <a:pt x="688" y="511"/>
                  </a:lnTo>
                  <a:lnTo>
                    <a:pt x="695" y="501"/>
                  </a:lnTo>
                  <a:lnTo>
                    <a:pt x="701" y="493"/>
                  </a:lnTo>
                  <a:lnTo>
                    <a:pt x="708" y="485"/>
                  </a:lnTo>
                  <a:lnTo>
                    <a:pt x="715" y="478"/>
                  </a:lnTo>
                  <a:lnTo>
                    <a:pt x="722" y="473"/>
                  </a:lnTo>
                  <a:lnTo>
                    <a:pt x="730" y="468"/>
                  </a:lnTo>
                  <a:lnTo>
                    <a:pt x="738" y="465"/>
                  </a:lnTo>
                  <a:lnTo>
                    <a:pt x="748" y="464"/>
                  </a:lnTo>
                  <a:lnTo>
                    <a:pt x="757" y="464"/>
                  </a:lnTo>
                  <a:lnTo>
                    <a:pt x="768" y="467"/>
                  </a:lnTo>
                  <a:lnTo>
                    <a:pt x="780" y="472"/>
                  </a:lnTo>
                  <a:lnTo>
                    <a:pt x="793" y="478"/>
                  </a:lnTo>
                  <a:lnTo>
                    <a:pt x="799" y="483"/>
                  </a:lnTo>
                  <a:lnTo>
                    <a:pt x="806" y="489"/>
                  </a:lnTo>
                  <a:lnTo>
                    <a:pt x="813" y="496"/>
                  </a:lnTo>
                  <a:lnTo>
                    <a:pt x="818" y="503"/>
                  </a:lnTo>
                  <a:lnTo>
                    <a:pt x="830" y="519"/>
                  </a:lnTo>
                  <a:lnTo>
                    <a:pt x="839" y="538"/>
                  </a:lnTo>
                  <a:lnTo>
                    <a:pt x="847" y="557"/>
                  </a:lnTo>
                  <a:lnTo>
                    <a:pt x="853" y="576"/>
                  </a:lnTo>
                  <a:lnTo>
                    <a:pt x="858" y="595"/>
                  </a:lnTo>
                  <a:lnTo>
                    <a:pt x="862" y="611"/>
                  </a:lnTo>
                  <a:lnTo>
                    <a:pt x="861" y="581"/>
                  </a:lnTo>
                  <a:lnTo>
                    <a:pt x="858" y="551"/>
                  </a:lnTo>
                  <a:lnTo>
                    <a:pt x="855" y="522"/>
                  </a:lnTo>
                  <a:lnTo>
                    <a:pt x="852" y="492"/>
                  </a:lnTo>
                  <a:lnTo>
                    <a:pt x="849" y="462"/>
                  </a:lnTo>
                  <a:lnTo>
                    <a:pt x="846" y="432"/>
                  </a:lnTo>
                  <a:lnTo>
                    <a:pt x="843" y="402"/>
                  </a:lnTo>
                  <a:lnTo>
                    <a:pt x="839" y="372"/>
                  </a:lnTo>
                  <a:lnTo>
                    <a:pt x="837" y="346"/>
                  </a:lnTo>
                  <a:lnTo>
                    <a:pt x="834" y="320"/>
                  </a:lnTo>
                  <a:lnTo>
                    <a:pt x="830" y="294"/>
                  </a:lnTo>
                  <a:lnTo>
                    <a:pt x="824" y="267"/>
                  </a:lnTo>
                  <a:lnTo>
                    <a:pt x="819" y="241"/>
                  </a:lnTo>
                  <a:lnTo>
                    <a:pt x="812" y="214"/>
                  </a:lnTo>
                  <a:lnTo>
                    <a:pt x="804" y="189"/>
                  </a:lnTo>
                  <a:lnTo>
                    <a:pt x="795" y="163"/>
                  </a:lnTo>
                  <a:lnTo>
                    <a:pt x="784" y="138"/>
                  </a:lnTo>
                  <a:lnTo>
                    <a:pt x="771" y="116"/>
                  </a:lnTo>
                  <a:lnTo>
                    <a:pt x="764" y="104"/>
                  </a:lnTo>
                  <a:lnTo>
                    <a:pt x="756" y="94"/>
                  </a:lnTo>
                  <a:lnTo>
                    <a:pt x="749" y="84"/>
                  </a:lnTo>
                  <a:lnTo>
                    <a:pt x="740" y="75"/>
                  </a:lnTo>
                  <a:lnTo>
                    <a:pt x="732" y="65"/>
                  </a:lnTo>
                  <a:lnTo>
                    <a:pt x="722" y="57"/>
                  </a:lnTo>
                  <a:lnTo>
                    <a:pt x="712" y="48"/>
                  </a:lnTo>
                  <a:lnTo>
                    <a:pt x="702" y="41"/>
                  </a:lnTo>
                  <a:lnTo>
                    <a:pt x="691" y="34"/>
                  </a:lnTo>
                  <a:lnTo>
                    <a:pt x="679" y="28"/>
                  </a:lnTo>
                  <a:lnTo>
                    <a:pt x="667" y="23"/>
                  </a:lnTo>
                  <a:lnTo>
                    <a:pt x="653" y="17"/>
                  </a:lnTo>
                  <a:lnTo>
                    <a:pt x="639" y="13"/>
                  </a:lnTo>
                  <a:lnTo>
                    <a:pt x="625" y="9"/>
                  </a:lnTo>
                  <a:lnTo>
                    <a:pt x="609" y="5"/>
                  </a:lnTo>
                  <a:lnTo>
                    <a:pt x="594" y="3"/>
                  </a:lnTo>
                  <a:lnTo>
                    <a:pt x="578" y="2"/>
                  </a:lnTo>
                  <a:lnTo>
                    <a:pt x="562" y="1"/>
                  </a:lnTo>
                  <a:lnTo>
                    <a:pt x="546" y="0"/>
                  </a:lnTo>
                  <a:lnTo>
                    <a:pt x="530" y="1"/>
                  </a:lnTo>
                  <a:lnTo>
                    <a:pt x="514" y="2"/>
                  </a:lnTo>
                  <a:lnTo>
                    <a:pt x="498" y="3"/>
                  </a:lnTo>
                  <a:lnTo>
                    <a:pt x="481" y="5"/>
                  </a:lnTo>
                  <a:lnTo>
                    <a:pt x="465" y="8"/>
                  </a:lnTo>
                  <a:lnTo>
                    <a:pt x="449" y="12"/>
                  </a:lnTo>
                  <a:lnTo>
                    <a:pt x="432" y="15"/>
                  </a:lnTo>
                  <a:lnTo>
                    <a:pt x="416" y="19"/>
                  </a:lnTo>
                  <a:lnTo>
                    <a:pt x="400" y="25"/>
                  </a:lnTo>
                  <a:lnTo>
                    <a:pt x="368" y="35"/>
                  </a:lnTo>
                  <a:lnTo>
                    <a:pt x="338" y="48"/>
                  </a:lnTo>
                  <a:lnTo>
                    <a:pt x="308" y="63"/>
                  </a:lnTo>
                  <a:lnTo>
                    <a:pt x="280" y="80"/>
                  </a:lnTo>
                  <a:lnTo>
                    <a:pt x="253" y="97"/>
                  </a:lnTo>
                  <a:lnTo>
                    <a:pt x="227" y="116"/>
                  </a:lnTo>
                  <a:lnTo>
                    <a:pt x="215" y="127"/>
                  </a:lnTo>
                  <a:lnTo>
                    <a:pt x="204" y="136"/>
                  </a:lnTo>
                  <a:lnTo>
                    <a:pt x="193" y="147"/>
                  </a:lnTo>
                  <a:lnTo>
                    <a:pt x="183" y="159"/>
                  </a:lnTo>
                  <a:lnTo>
                    <a:pt x="162" y="182"/>
                  </a:lnTo>
                  <a:lnTo>
                    <a:pt x="142" y="208"/>
                  </a:lnTo>
                  <a:lnTo>
                    <a:pt x="124" y="233"/>
                  </a:lnTo>
                  <a:lnTo>
                    <a:pt x="106" y="260"/>
                  </a:lnTo>
                  <a:lnTo>
                    <a:pt x="90" y="287"/>
                  </a:lnTo>
                  <a:lnTo>
                    <a:pt x="75" y="316"/>
                  </a:lnTo>
                  <a:lnTo>
                    <a:pt x="61" y="345"/>
                  </a:lnTo>
                  <a:lnTo>
                    <a:pt x="48" y="374"/>
                  </a:lnTo>
                  <a:lnTo>
                    <a:pt x="38" y="405"/>
                  </a:lnTo>
                  <a:lnTo>
                    <a:pt x="28" y="434"/>
                  </a:lnTo>
                  <a:lnTo>
                    <a:pt x="20" y="465"/>
                  </a:lnTo>
                  <a:lnTo>
                    <a:pt x="12" y="496"/>
                  </a:lnTo>
                  <a:lnTo>
                    <a:pt x="7" y="528"/>
                  </a:lnTo>
                  <a:lnTo>
                    <a:pt x="3" y="560"/>
                  </a:lnTo>
                  <a:lnTo>
                    <a:pt x="1" y="591"/>
                  </a:lnTo>
                  <a:lnTo>
                    <a:pt x="0" y="623"/>
                  </a:lnTo>
                  <a:lnTo>
                    <a:pt x="0" y="653"/>
                  </a:lnTo>
                  <a:lnTo>
                    <a:pt x="3" y="695"/>
                  </a:lnTo>
                  <a:lnTo>
                    <a:pt x="5" y="719"/>
                  </a:lnTo>
                  <a:lnTo>
                    <a:pt x="8" y="745"/>
                  </a:lnTo>
                  <a:lnTo>
                    <a:pt x="11" y="772"/>
                  </a:lnTo>
                  <a:lnTo>
                    <a:pt x="15" y="797"/>
                  </a:lnTo>
                  <a:lnTo>
                    <a:pt x="21" y="824"/>
                  </a:lnTo>
                  <a:lnTo>
                    <a:pt x="26" y="849"/>
                  </a:lnTo>
                  <a:lnTo>
                    <a:pt x="32" y="873"/>
                  </a:lnTo>
                  <a:lnTo>
                    <a:pt x="41" y="895"/>
                  </a:lnTo>
                  <a:lnTo>
                    <a:pt x="44" y="905"/>
                  </a:lnTo>
                  <a:lnTo>
                    <a:pt x="49" y="914"/>
                  </a:lnTo>
                  <a:lnTo>
                    <a:pt x="54" y="923"/>
                  </a:lnTo>
                  <a:lnTo>
                    <a:pt x="59" y="931"/>
                  </a:lnTo>
                  <a:lnTo>
                    <a:pt x="63" y="938"/>
                  </a:lnTo>
                  <a:lnTo>
                    <a:pt x="70" y="944"/>
                  </a:lnTo>
                  <a:lnTo>
                    <a:pt x="75" y="949"/>
                  </a:lnTo>
                  <a:lnTo>
                    <a:pt x="81" y="952"/>
                  </a:lnTo>
                  <a:lnTo>
                    <a:pt x="89" y="956"/>
                  </a:lnTo>
                  <a:lnTo>
                    <a:pt x="97" y="958"/>
                  </a:lnTo>
                  <a:lnTo>
                    <a:pt x="106" y="958"/>
                  </a:lnTo>
                  <a:lnTo>
                    <a:pt x="116" y="957"/>
                  </a:lnTo>
                  <a:lnTo>
                    <a:pt x="126" y="955"/>
                  </a:lnTo>
                  <a:lnTo>
                    <a:pt x="138" y="951"/>
                  </a:lnTo>
                  <a:lnTo>
                    <a:pt x="148" y="947"/>
                  </a:lnTo>
                  <a:lnTo>
                    <a:pt x="160" y="943"/>
                  </a:lnTo>
                  <a:lnTo>
                    <a:pt x="182" y="932"/>
                  </a:lnTo>
                  <a:lnTo>
                    <a:pt x="203" y="922"/>
                  </a:lnTo>
                  <a:lnTo>
                    <a:pt x="222" y="911"/>
                  </a:lnTo>
                  <a:lnTo>
                    <a:pt x="238" y="901"/>
                  </a:lnTo>
                  <a:lnTo>
                    <a:pt x="261" y="889"/>
                  </a:lnTo>
                  <a:lnTo>
                    <a:pt x="284" y="875"/>
                  </a:lnTo>
                  <a:lnTo>
                    <a:pt x="309" y="861"/>
                  </a:lnTo>
                  <a:lnTo>
                    <a:pt x="333" y="846"/>
                  </a:lnTo>
                  <a:lnTo>
                    <a:pt x="357" y="830"/>
                  </a:lnTo>
                  <a:lnTo>
                    <a:pt x="380" y="814"/>
                  </a:lnTo>
                  <a:lnTo>
                    <a:pt x="401" y="797"/>
                  </a:lnTo>
                  <a:lnTo>
                    <a:pt x="422" y="780"/>
                  </a:lnTo>
                  <a:lnTo>
                    <a:pt x="439" y="763"/>
                  </a:lnTo>
                  <a:lnTo>
                    <a:pt x="453" y="745"/>
                  </a:lnTo>
                  <a:lnTo>
                    <a:pt x="468" y="726"/>
                  </a:lnTo>
                  <a:lnTo>
                    <a:pt x="483" y="708"/>
                  </a:lnTo>
                  <a:lnTo>
                    <a:pt x="498" y="690"/>
                  </a:lnTo>
                  <a:lnTo>
                    <a:pt x="515" y="673"/>
                  </a:lnTo>
                  <a:lnTo>
                    <a:pt x="524" y="664"/>
                  </a:lnTo>
                  <a:lnTo>
                    <a:pt x="533" y="657"/>
                  </a:lnTo>
                  <a:lnTo>
                    <a:pt x="543" y="650"/>
                  </a:lnTo>
                  <a:lnTo>
                    <a:pt x="553" y="644"/>
                  </a:lnTo>
                  <a:lnTo>
                    <a:pt x="554" y="643"/>
                  </a:lnTo>
                  <a:lnTo>
                    <a:pt x="554" y="643"/>
                  </a:lnTo>
                  <a:close/>
                </a:path>
              </a:pathLst>
            </a:custGeom>
            <a:solidFill>
              <a:srgbClr val="CFA0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8" name="Freeform 190"/>
            <p:cNvSpPr>
              <a:spLocks/>
            </p:cNvSpPr>
            <p:nvPr/>
          </p:nvSpPr>
          <p:spPr bwMode="auto">
            <a:xfrm>
              <a:off x="7410450" y="5226050"/>
              <a:ext cx="514350" cy="298450"/>
            </a:xfrm>
            <a:custGeom>
              <a:avLst/>
              <a:gdLst/>
              <a:ahLst/>
              <a:cxnLst>
                <a:cxn ang="0">
                  <a:pos x="3740" y="1589"/>
                </a:cxn>
                <a:cxn ang="0">
                  <a:pos x="3954" y="1551"/>
                </a:cxn>
                <a:cxn ang="0">
                  <a:pos x="4336" y="1493"/>
                </a:cxn>
                <a:cxn ang="0">
                  <a:pos x="4513" y="1450"/>
                </a:cxn>
                <a:cxn ang="0">
                  <a:pos x="4661" y="1386"/>
                </a:cxn>
                <a:cxn ang="0">
                  <a:pos x="4787" y="1271"/>
                </a:cxn>
                <a:cxn ang="0">
                  <a:pos x="4851" y="1109"/>
                </a:cxn>
                <a:cxn ang="0">
                  <a:pos x="4848" y="928"/>
                </a:cxn>
                <a:cxn ang="0">
                  <a:pos x="4796" y="740"/>
                </a:cxn>
                <a:cxn ang="0">
                  <a:pos x="4712" y="558"/>
                </a:cxn>
                <a:cxn ang="0">
                  <a:pos x="4615" y="394"/>
                </a:cxn>
                <a:cxn ang="0">
                  <a:pos x="4444" y="178"/>
                </a:cxn>
                <a:cxn ang="0">
                  <a:pos x="4270" y="58"/>
                </a:cxn>
                <a:cxn ang="0">
                  <a:pos x="4084" y="5"/>
                </a:cxn>
                <a:cxn ang="0">
                  <a:pos x="3892" y="12"/>
                </a:cxn>
                <a:cxn ang="0">
                  <a:pos x="3702" y="76"/>
                </a:cxn>
                <a:cxn ang="0">
                  <a:pos x="3521" y="188"/>
                </a:cxn>
                <a:cxn ang="0">
                  <a:pos x="3353" y="345"/>
                </a:cxn>
                <a:cxn ang="0">
                  <a:pos x="3208" y="476"/>
                </a:cxn>
                <a:cxn ang="0">
                  <a:pos x="3063" y="548"/>
                </a:cxn>
                <a:cxn ang="0">
                  <a:pos x="2847" y="600"/>
                </a:cxn>
                <a:cxn ang="0">
                  <a:pos x="2415" y="689"/>
                </a:cxn>
                <a:cxn ang="0">
                  <a:pos x="1982" y="789"/>
                </a:cxn>
                <a:cxn ang="0">
                  <a:pos x="1563" y="908"/>
                </a:cxn>
                <a:cxn ang="0">
                  <a:pos x="1327" y="994"/>
                </a:cxn>
                <a:cxn ang="0">
                  <a:pos x="1147" y="1081"/>
                </a:cxn>
                <a:cxn ang="0">
                  <a:pos x="919" y="1224"/>
                </a:cxn>
                <a:cxn ang="0">
                  <a:pos x="604" y="1458"/>
                </a:cxn>
                <a:cxn ang="0">
                  <a:pos x="291" y="1696"/>
                </a:cxn>
                <a:cxn ang="0">
                  <a:pos x="167" y="1804"/>
                </a:cxn>
                <a:cxn ang="0">
                  <a:pos x="71" y="1916"/>
                </a:cxn>
                <a:cxn ang="0">
                  <a:pos x="13" y="2036"/>
                </a:cxn>
                <a:cxn ang="0">
                  <a:pos x="2" y="2171"/>
                </a:cxn>
                <a:cxn ang="0">
                  <a:pos x="49" y="2328"/>
                </a:cxn>
                <a:cxn ang="0">
                  <a:pos x="144" y="2486"/>
                </a:cxn>
                <a:cxn ang="0">
                  <a:pos x="255" y="2608"/>
                </a:cxn>
                <a:cxn ang="0">
                  <a:pos x="389" y="2712"/>
                </a:cxn>
                <a:cxn ang="0">
                  <a:pos x="539" y="2784"/>
                </a:cxn>
                <a:cxn ang="0">
                  <a:pos x="695" y="2815"/>
                </a:cxn>
                <a:cxn ang="0">
                  <a:pos x="852" y="2793"/>
                </a:cxn>
                <a:cxn ang="0">
                  <a:pos x="999" y="2709"/>
                </a:cxn>
                <a:cxn ang="0">
                  <a:pos x="1067" y="2636"/>
                </a:cxn>
                <a:cxn ang="0">
                  <a:pos x="1145" y="2511"/>
                </a:cxn>
                <a:cxn ang="0">
                  <a:pos x="1250" y="2321"/>
                </a:cxn>
                <a:cxn ang="0">
                  <a:pos x="1328" y="2217"/>
                </a:cxn>
                <a:cxn ang="0">
                  <a:pos x="1409" y="2145"/>
                </a:cxn>
                <a:cxn ang="0">
                  <a:pos x="1537" y="2073"/>
                </a:cxn>
                <a:cxn ang="0">
                  <a:pos x="1749" y="1996"/>
                </a:cxn>
                <a:cxn ang="0">
                  <a:pos x="1965" y="1952"/>
                </a:cxn>
                <a:cxn ang="0">
                  <a:pos x="2351" y="1910"/>
                </a:cxn>
                <a:cxn ang="0">
                  <a:pos x="2845" y="1838"/>
                </a:cxn>
                <a:cxn ang="0">
                  <a:pos x="3184" y="1762"/>
                </a:cxn>
                <a:cxn ang="0">
                  <a:pos x="3425" y="1693"/>
                </a:cxn>
              </a:cxnLst>
              <a:rect l="0" t="0" r="r" b="b"/>
              <a:pathLst>
                <a:path w="4856" h="2816">
                  <a:moveTo>
                    <a:pt x="3619" y="1625"/>
                  </a:moveTo>
                  <a:lnTo>
                    <a:pt x="3646" y="1614"/>
                  </a:lnTo>
                  <a:lnTo>
                    <a:pt x="3676" y="1606"/>
                  </a:lnTo>
                  <a:lnTo>
                    <a:pt x="3708" y="1597"/>
                  </a:lnTo>
                  <a:lnTo>
                    <a:pt x="3740" y="1589"/>
                  </a:lnTo>
                  <a:lnTo>
                    <a:pt x="3773" y="1581"/>
                  </a:lnTo>
                  <a:lnTo>
                    <a:pt x="3808" y="1575"/>
                  </a:lnTo>
                  <a:lnTo>
                    <a:pt x="3843" y="1569"/>
                  </a:lnTo>
                  <a:lnTo>
                    <a:pt x="3879" y="1562"/>
                  </a:lnTo>
                  <a:lnTo>
                    <a:pt x="3954" y="1551"/>
                  </a:lnTo>
                  <a:lnTo>
                    <a:pt x="4029" y="1540"/>
                  </a:lnTo>
                  <a:lnTo>
                    <a:pt x="4107" y="1529"/>
                  </a:lnTo>
                  <a:lnTo>
                    <a:pt x="4184" y="1519"/>
                  </a:lnTo>
                  <a:lnTo>
                    <a:pt x="4261" y="1507"/>
                  </a:lnTo>
                  <a:lnTo>
                    <a:pt x="4336" y="1493"/>
                  </a:lnTo>
                  <a:lnTo>
                    <a:pt x="4373" y="1486"/>
                  </a:lnTo>
                  <a:lnTo>
                    <a:pt x="4409" y="1477"/>
                  </a:lnTo>
                  <a:lnTo>
                    <a:pt x="4445" y="1469"/>
                  </a:lnTo>
                  <a:lnTo>
                    <a:pt x="4479" y="1460"/>
                  </a:lnTo>
                  <a:lnTo>
                    <a:pt x="4513" y="1450"/>
                  </a:lnTo>
                  <a:lnTo>
                    <a:pt x="4545" y="1439"/>
                  </a:lnTo>
                  <a:lnTo>
                    <a:pt x="4576" y="1427"/>
                  </a:lnTo>
                  <a:lnTo>
                    <a:pt x="4605" y="1414"/>
                  </a:lnTo>
                  <a:lnTo>
                    <a:pt x="4634" y="1401"/>
                  </a:lnTo>
                  <a:lnTo>
                    <a:pt x="4661" y="1386"/>
                  </a:lnTo>
                  <a:lnTo>
                    <a:pt x="4686" y="1370"/>
                  </a:lnTo>
                  <a:lnTo>
                    <a:pt x="4710" y="1352"/>
                  </a:lnTo>
                  <a:lnTo>
                    <a:pt x="4739" y="1326"/>
                  </a:lnTo>
                  <a:lnTo>
                    <a:pt x="4765" y="1298"/>
                  </a:lnTo>
                  <a:lnTo>
                    <a:pt x="4787" y="1271"/>
                  </a:lnTo>
                  <a:lnTo>
                    <a:pt x="4806" y="1240"/>
                  </a:lnTo>
                  <a:lnTo>
                    <a:pt x="4822" y="1209"/>
                  </a:lnTo>
                  <a:lnTo>
                    <a:pt x="4835" y="1177"/>
                  </a:lnTo>
                  <a:lnTo>
                    <a:pt x="4845" y="1143"/>
                  </a:lnTo>
                  <a:lnTo>
                    <a:pt x="4851" y="1109"/>
                  </a:lnTo>
                  <a:lnTo>
                    <a:pt x="4855" y="1074"/>
                  </a:lnTo>
                  <a:lnTo>
                    <a:pt x="4856" y="1039"/>
                  </a:lnTo>
                  <a:lnTo>
                    <a:pt x="4856" y="1003"/>
                  </a:lnTo>
                  <a:lnTo>
                    <a:pt x="4853" y="965"/>
                  </a:lnTo>
                  <a:lnTo>
                    <a:pt x="4848" y="928"/>
                  </a:lnTo>
                  <a:lnTo>
                    <a:pt x="4840" y="891"/>
                  </a:lnTo>
                  <a:lnTo>
                    <a:pt x="4832" y="854"/>
                  </a:lnTo>
                  <a:lnTo>
                    <a:pt x="4821" y="815"/>
                  </a:lnTo>
                  <a:lnTo>
                    <a:pt x="4809" y="778"/>
                  </a:lnTo>
                  <a:lnTo>
                    <a:pt x="4796" y="740"/>
                  </a:lnTo>
                  <a:lnTo>
                    <a:pt x="4781" y="703"/>
                  </a:lnTo>
                  <a:lnTo>
                    <a:pt x="4765" y="665"/>
                  </a:lnTo>
                  <a:lnTo>
                    <a:pt x="4748" y="629"/>
                  </a:lnTo>
                  <a:lnTo>
                    <a:pt x="4731" y="593"/>
                  </a:lnTo>
                  <a:lnTo>
                    <a:pt x="4712" y="558"/>
                  </a:lnTo>
                  <a:lnTo>
                    <a:pt x="4693" y="524"/>
                  </a:lnTo>
                  <a:lnTo>
                    <a:pt x="4673" y="490"/>
                  </a:lnTo>
                  <a:lnTo>
                    <a:pt x="4654" y="457"/>
                  </a:lnTo>
                  <a:lnTo>
                    <a:pt x="4634" y="425"/>
                  </a:lnTo>
                  <a:lnTo>
                    <a:pt x="4615" y="394"/>
                  </a:lnTo>
                  <a:lnTo>
                    <a:pt x="4576" y="338"/>
                  </a:lnTo>
                  <a:lnTo>
                    <a:pt x="4538" y="285"/>
                  </a:lnTo>
                  <a:lnTo>
                    <a:pt x="4509" y="247"/>
                  </a:lnTo>
                  <a:lnTo>
                    <a:pt x="4477" y="211"/>
                  </a:lnTo>
                  <a:lnTo>
                    <a:pt x="4444" y="178"/>
                  </a:lnTo>
                  <a:lnTo>
                    <a:pt x="4411" y="148"/>
                  </a:lnTo>
                  <a:lnTo>
                    <a:pt x="4377" y="122"/>
                  </a:lnTo>
                  <a:lnTo>
                    <a:pt x="4343" y="97"/>
                  </a:lnTo>
                  <a:lnTo>
                    <a:pt x="4307" y="76"/>
                  </a:lnTo>
                  <a:lnTo>
                    <a:pt x="4270" y="58"/>
                  </a:lnTo>
                  <a:lnTo>
                    <a:pt x="4234" y="42"/>
                  </a:lnTo>
                  <a:lnTo>
                    <a:pt x="4197" y="29"/>
                  </a:lnTo>
                  <a:lnTo>
                    <a:pt x="4160" y="18"/>
                  </a:lnTo>
                  <a:lnTo>
                    <a:pt x="4123" y="10"/>
                  </a:lnTo>
                  <a:lnTo>
                    <a:pt x="4084" y="5"/>
                  </a:lnTo>
                  <a:lnTo>
                    <a:pt x="4046" y="1"/>
                  </a:lnTo>
                  <a:lnTo>
                    <a:pt x="4008" y="0"/>
                  </a:lnTo>
                  <a:lnTo>
                    <a:pt x="3970" y="2"/>
                  </a:lnTo>
                  <a:lnTo>
                    <a:pt x="3930" y="6"/>
                  </a:lnTo>
                  <a:lnTo>
                    <a:pt x="3892" y="12"/>
                  </a:lnTo>
                  <a:lnTo>
                    <a:pt x="3854" y="20"/>
                  </a:lnTo>
                  <a:lnTo>
                    <a:pt x="3815" y="31"/>
                  </a:lnTo>
                  <a:lnTo>
                    <a:pt x="3777" y="44"/>
                  </a:lnTo>
                  <a:lnTo>
                    <a:pt x="3739" y="59"/>
                  </a:lnTo>
                  <a:lnTo>
                    <a:pt x="3702" y="76"/>
                  </a:lnTo>
                  <a:lnTo>
                    <a:pt x="3665" y="94"/>
                  </a:lnTo>
                  <a:lnTo>
                    <a:pt x="3628" y="114"/>
                  </a:lnTo>
                  <a:lnTo>
                    <a:pt x="3592" y="138"/>
                  </a:lnTo>
                  <a:lnTo>
                    <a:pt x="3556" y="161"/>
                  </a:lnTo>
                  <a:lnTo>
                    <a:pt x="3521" y="188"/>
                  </a:lnTo>
                  <a:lnTo>
                    <a:pt x="3487" y="215"/>
                  </a:lnTo>
                  <a:lnTo>
                    <a:pt x="3453" y="244"/>
                  </a:lnTo>
                  <a:lnTo>
                    <a:pt x="3420" y="276"/>
                  </a:lnTo>
                  <a:lnTo>
                    <a:pt x="3388" y="308"/>
                  </a:lnTo>
                  <a:lnTo>
                    <a:pt x="3353" y="345"/>
                  </a:lnTo>
                  <a:lnTo>
                    <a:pt x="3321" y="377"/>
                  </a:lnTo>
                  <a:lnTo>
                    <a:pt x="3291" y="407"/>
                  </a:lnTo>
                  <a:lnTo>
                    <a:pt x="3263" y="432"/>
                  </a:lnTo>
                  <a:lnTo>
                    <a:pt x="3235" y="456"/>
                  </a:lnTo>
                  <a:lnTo>
                    <a:pt x="3208" y="476"/>
                  </a:lnTo>
                  <a:lnTo>
                    <a:pt x="3182" y="494"/>
                  </a:lnTo>
                  <a:lnTo>
                    <a:pt x="3154" y="509"/>
                  </a:lnTo>
                  <a:lnTo>
                    <a:pt x="3126" y="524"/>
                  </a:lnTo>
                  <a:lnTo>
                    <a:pt x="3096" y="537"/>
                  </a:lnTo>
                  <a:lnTo>
                    <a:pt x="3063" y="548"/>
                  </a:lnTo>
                  <a:lnTo>
                    <a:pt x="3028" y="559"/>
                  </a:lnTo>
                  <a:lnTo>
                    <a:pt x="2989" y="570"/>
                  </a:lnTo>
                  <a:lnTo>
                    <a:pt x="2946" y="579"/>
                  </a:lnTo>
                  <a:lnTo>
                    <a:pt x="2899" y="590"/>
                  </a:lnTo>
                  <a:lnTo>
                    <a:pt x="2847" y="600"/>
                  </a:lnTo>
                  <a:lnTo>
                    <a:pt x="2762" y="617"/>
                  </a:lnTo>
                  <a:lnTo>
                    <a:pt x="2676" y="634"/>
                  </a:lnTo>
                  <a:lnTo>
                    <a:pt x="2590" y="651"/>
                  </a:lnTo>
                  <a:lnTo>
                    <a:pt x="2503" y="670"/>
                  </a:lnTo>
                  <a:lnTo>
                    <a:pt x="2415" y="689"/>
                  </a:lnTo>
                  <a:lnTo>
                    <a:pt x="2328" y="707"/>
                  </a:lnTo>
                  <a:lnTo>
                    <a:pt x="2241" y="727"/>
                  </a:lnTo>
                  <a:lnTo>
                    <a:pt x="2155" y="747"/>
                  </a:lnTo>
                  <a:lnTo>
                    <a:pt x="2068" y="767"/>
                  </a:lnTo>
                  <a:lnTo>
                    <a:pt x="1982" y="789"/>
                  </a:lnTo>
                  <a:lnTo>
                    <a:pt x="1897" y="811"/>
                  </a:lnTo>
                  <a:lnTo>
                    <a:pt x="1812" y="834"/>
                  </a:lnTo>
                  <a:lnTo>
                    <a:pt x="1728" y="858"/>
                  </a:lnTo>
                  <a:lnTo>
                    <a:pt x="1645" y="882"/>
                  </a:lnTo>
                  <a:lnTo>
                    <a:pt x="1563" y="908"/>
                  </a:lnTo>
                  <a:lnTo>
                    <a:pt x="1483" y="935"/>
                  </a:lnTo>
                  <a:lnTo>
                    <a:pt x="1443" y="948"/>
                  </a:lnTo>
                  <a:lnTo>
                    <a:pt x="1403" y="963"/>
                  </a:lnTo>
                  <a:lnTo>
                    <a:pt x="1364" y="978"/>
                  </a:lnTo>
                  <a:lnTo>
                    <a:pt x="1327" y="994"/>
                  </a:lnTo>
                  <a:lnTo>
                    <a:pt x="1290" y="1010"/>
                  </a:lnTo>
                  <a:lnTo>
                    <a:pt x="1252" y="1027"/>
                  </a:lnTo>
                  <a:lnTo>
                    <a:pt x="1217" y="1045"/>
                  </a:lnTo>
                  <a:lnTo>
                    <a:pt x="1182" y="1063"/>
                  </a:lnTo>
                  <a:lnTo>
                    <a:pt x="1147" y="1081"/>
                  </a:lnTo>
                  <a:lnTo>
                    <a:pt x="1114" y="1101"/>
                  </a:lnTo>
                  <a:lnTo>
                    <a:pt x="1080" y="1120"/>
                  </a:lnTo>
                  <a:lnTo>
                    <a:pt x="1047" y="1140"/>
                  </a:lnTo>
                  <a:lnTo>
                    <a:pt x="982" y="1181"/>
                  </a:lnTo>
                  <a:lnTo>
                    <a:pt x="919" y="1224"/>
                  </a:lnTo>
                  <a:lnTo>
                    <a:pt x="856" y="1268"/>
                  </a:lnTo>
                  <a:lnTo>
                    <a:pt x="793" y="1313"/>
                  </a:lnTo>
                  <a:lnTo>
                    <a:pt x="730" y="1360"/>
                  </a:lnTo>
                  <a:lnTo>
                    <a:pt x="668" y="1408"/>
                  </a:lnTo>
                  <a:lnTo>
                    <a:pt x="604" y="1458"/>
                  </a:lnTo>
                  <a:lnTo>
                    <a:pt x="540" y="1507"/>
                  </a:lnTo>
                  <a:lnTo>
                    <a:pt x="474" y="1558"/>
                  </a:lnTo>
                  <a:lnTo>
                    <a:pt x="406" y="1609"/>
                  </a:lnTo>
                  <a:lnTo>
                    <a:pt x="348" y="1654"/>
                  </a:lnTo>
                  <a:lnTo>
                    <a:pt x="291" y="1696"/>
                  </a:lnTo>
                  <a:lnTo>
                    <a:pt x="265" y="1719"/>
                  </a:lnTo>
                  <a:lnTo>
                    <a:pt x="239" y="1740"/>
                  </a:lnTo>
                  <a:lnTo>
                    <a:pt x="214" y="1761"/>
                  </a:lnTo>
                  <a:lnTo>
                    <a:pt x="190" y="1783"/>
                  </a:lnTo>
                  <a:lnTo>
                    <a:pt x="167" y="1804"/>
                  </a:lnTo>
                  <a:lnTo>
                    <a:pt x="145" y="1826"/>
                  </a:lnTo>
                  <a:lnTo>
                    <a:pt x="124" y="1847"/>
                  </a:lnTo>
                  <a:lnTo>
                    <a:pt x="105" y="1870"/>
                  </a:lnTo>
                  <a:lnTo>
                    <a:pt x="87" y="1892"/>
                  </a:lnTo>
                  <a:lnTo>
                    <a:pt x="71" y="1916"/>
                  </a:lnTo>
                  <a:lnTo>
                    <a:pt x="56" y="1938"/>
                  </a:lnTo>
                  <a:lnTo>
                    <a:pt x="43" y="1962"/>
                  </a:lnTo>
                  <a:lnTo>
                    <a:pt x="31" y="1986"/>
                  </a:lnTo>
                  <a:lnTo>
                    <a:pt x="21" y="2010"/>
                  </a:lnTo>
                  <a:lnTo>
                    <a:pt x="13" y="2036"/>
                  </a:lnTo>
                  <a:lnTo>
                    <a:pt x="6" y="2061"/>
                  </a:lnTo>
                  <a:lnTo>
                    <a:pt x="2" y="2088"/>
                  </a:lnTo>
                  <a:lnTo>
                    <a:pt x="0" y="2115"/>
                  </a:lnTo>
                  <a:lnTo>
                    <a:pt x="0" y="2142"/>
                  </a:lnTo>
                  <a:lnTo>
                    <a:pt x="2" y="2171"/>
                  </a:lnTo>
                  <a:lnTo>
                    <a:pt x="8" y="2201"/>
                  </a:lnTo>
                  <a:lnTo>
                    <a:pt x="14" y="2231"/>
                  </a:lnTo>
                  <a:lnTo>
                    <a:pt x="23" y="2262"/>
                  </a:lnTo>
                  <a:lnTo>
                    <a:pt x="35" y="2294"/>
                  </a:lnTo>
                  <a:lnTo>
                    <a:pt x="49" y="2328"/>
                  </a:lnTo>
                  <a:lnTo>
                    <a:pt x="66" y="2362"/>
                  </a:lnTo>
                  <a:lnTo>
                    <a:pt x="85" y="2398"/>
                  </a:lnTo>
                  <a:lnTo>
                    <a:pt x="107" y="2435"/>
                  </a:lnTo>
                  <a:lnTo>
                    <a:pt x="126" y="2460"/>
                  </a:lnTo>
                  <a:lnTo>
                    <a:pt x="144" y="2486"/>
                  </a:lnTo>
                  <a:lnTo>
                    <a:pt x="164" y="2511"/>
                  </a:lnTo>
                  <a:lnTo>
                    <a:pt x="185" y="2537"/>
                  </a:lnTo>
                  <a:lnTo>
                    <a:pt x="207" y="2561"/>
                  </a:lnTo>
                  <a:lnTo>
                    <a:pt x="231" y="2585"/>
                  </a:lnTo>
                  <a:lnTo>
                    <a:pt x="255" y="2608"/>
                  </a:lnTo>
                  <a:lnTo>
                    <a:pt x="281" y="2631"/>
                  </a:lnTo>
                  <a:lnTo>
                    <a:pt x="306" y="2653"/>
                  </a:lnTo>
                  <a:lnTo>
                    <a:pt x="333" y="2673"/>
                  </a:lnTo>
                  <a:lnTo>
                    <a:pt x="360" y="2693"/>
                  </a:lnTo>
                  <a:lnTo>
                    <a:pt x="389" y="2712"/>
                  </a:lnTo>
                  <a:lnTo>
                    <a:pt x="418" y="2729"/>
                  </a:lnTo>
                  <a:lnTo>
                    <a:pt x="448" y="2744"/>
                  </a:lnTo>
                  <a:lnTo>
                    <a:pt x="477" y="2759"/>
                  </a:lnTo>
                  <a:lnTo>
                    <a:pt x="508" y="2772"/>
                  </a:lnTo>
                  <a:lnTo>
                    <a:pt x="539" y="2784"/>
                  </a:lnTo>
                  <a:lnTo>
                    <a:pt x="570" y="2793"/>
                  </a:lnTo>
                  <a:lnTo>
                    <a:pt x="601" y="2802"/>
                  </a:lnTo>
                  <a:lnTo>
                    <a:pt x="633" y="2808"/>
                  </a:lnTo>
                  <a:lnTo>
                    <a:pt x="665" y="2813"/>
                  </a:lnTo>
                  <a:lnTo>
                    <a:pt x="695" y="2815"/>
                  </a:lnTo>
                  <a:lnTo>
                    <a:pt x="727" y="2816"/>
                  </a:lnTo>
                  <a:lnTo>
                    <a:pt x="759" y="2814"/>
                  </a:lnTo>
                  <a:lnTo>
                    <a:pt x="790" y="2809"/>
                  </a:lnTo>
                  <a:lnTo>
                    <a:pt x="821" y="2803"/>
                  </a:lnTo>
                  <a:lnTo>
                    <a:pt x="852" y="2793"/>
                  </a:lnTo>
                  <a:lnTo>
                    <a:pt x="882" y="2783"/>
                  </a:lnTo>
                  <a:lnTo>
                    <a:pt x="912" y="2768"/>
                  </a:lnTo>
                  <a:lnTo>
                    <a:pt x="942" y="2752"/>
                  </a:lnTo>
                  <a:lnTo>
                    <a:pt x="971" y="2732"/>
                  </a:lnTo>
                  <a:lnTo>
                    <a:pt x="999" y="2709"/>
                  </a:lnTo>
                  <a:lnTo>
                    <a:pt x="1013" y="2696"/>
                  </a:lnTo>
                  <a:lnTo>
                    <a:pt x="1028" y="2682"/>
                  </a:lnTo>
                  <a:lnTo>
                    <a:pt x="1042" y="2667"/>
                  </a:lnTo>
                  <a:lnTo>
                    <a:pt x="1055" y="2652"/>
                  </a:lnTo>
                  <a:lnTo>
                    <a:pt x="1067" y="2636"/>
                  </a:lnTo>
                  <a:lnTo>
                    <a:pt x="1079" y="2619"/>
                  </a:lnTo>
                  <a:lnTo>
                    <a:pt x="1091" y="2602"/>
                  </a:lnTo>
                  <a:lnTo>
                    <a:pt x="1103" y="2585"/>
                  </a:lnTo>
                  <a:lnTo>
                    <a:pt x="1124" y="2549"/>
                  </a:lnTo>
                  <a:lnTo>
                    <a:pt x="1145" y="2511"/>
                  </a:lnTo>
                  <a:lnTo>
                    <a:pt x="1165" y="2473"/>
                  </a:lnTo>
                  <a:lnTo>
                    <a:pt x="1185" y="2435"/>
                  </a:lnTo>
                  <a:lnTo>
                    <a:pt x="1206" y="2397"/>
                  </a:lnTo>
                  <a:lnTo>
                    <a:pt x="1228" y="2358"/>
                  </a:lnTo>
                  <a:lnTo>
                    <a:pt x="1250" y="2321"/>
                  </a:lnTo>
                  <a:lnTo>
                    <a:pt x="1274" y="2285"/>
                  </a:lnTo>
                  <a:lnTo>
                    <a:pt x="1286" y="2267"/>
                  </a:lnTo>
                  <a:lnTo>
                    <a:pt x="1300" y="2250"/>
                  </a:lnTo>
                  <a:lnTo>
                    <a:pt x="1314" y="2233"/>
                  </a:lnTo>
                  <a:lnTo>
                    <a:pt x="1328" y="2217"/>
                  </a:lnTo>
                  <a:lnTo>
                    <a:pt x="1343" y="2201"/>
                  </a:lnTo>
                  <a:lnTo>
                    <a:pt x="1359" y="2186"/>
                  </a:lnTo>
                  <a:lnTo>
                    <a:pt x="1376" y="2171"/>
                  </a:lnTo>
                  <a:lnTo>
                    <a:pt x="1393" y="2157"/>
                  </a:lnTo>
                  <a:lnTo>
                    <a:pt x="1409" y="2145"/>
                  </a:lnTo>
                  <a:lnTo>
                    <a:pt x="1426" y="2134"/>
                  </a:lnTo>
                  <a:lnTo>
                    <a:pt x="1443" y="2123"/>
                  </a:lnTo>
                  <a:lnTo>
                    <a:pt x="1461" y="2112"/>
                  </a:lnTo>
                  <a:lnTo>
                    <a:pt x="1498" y="2092"/>
                  </a:lnTo>
                  <a:lnTo>
                    <a:pt x="1537" y="2073"/>
                  </a:lnTo>
                  <a:lnTo>
                    <a:pt x="1578" y="2055"/>
                  </a:lnTo>
                  <a:lnTo>
                    <a:pt x="1619" y="2038"/>
                  </a:lnTo>
                  <a:lnTo>
                    <a:pt x="1662" y="2023"/>
                  </a:lnTo>
                  <a:lnTo>
                    <a:pt x="1705" y="2009"/>
                  </a:lnTo>
                  <a:lnTo>
                    <a:pt x="1749" y="1996"/>
                  </a:lnTo>
                  <a:lnTo>
                    <a:pt x="1794" y="1985"/>
                  </a:lnTo>
                  <a:lnTo>
                    <a:pt x="1837" y="1974"/>
                  </a:lnTo>
                  <a:lnTo>
                    <a:pt x="1881" y="1966"/>
                  </a:lnTo>
                  <a:lnTo>
                    <a:pt x="1923" y="1958"/>
                  </a:lnTo>
                  <a:lnTo>
                    <a:pt x="1965" y="1952"/>
                  </a:lnTo>
                  <a:lnTo>
                    <a:pt x="2005" y="1946"/>
                  </a:lnTo>
                  <a:lnTo>
                    <a:pt x="2043" y="1942"/>
                  </a:lnTo>
                  <a:lnTo>
                    <a:pt x="2148" y="1933"/>
                  </a:lnTo>
                  <a:lnTo>
                    <a:pt x="2250" y="1922"/>
                  </a:lnTo>
                  <a:lnTo>
                    <a:pt x="2351" y="1910"/>
                  </a:lnTo>
                  <a:lnTo>
                    <a:pt x="2450" y="1899"/>
                  </a:lnTo>
                  <a:lnTo>
                    <a:pt x="2550" y="1886"/>
                  </a:lnTo>
                  <a:lnTo>
                    <a:pt x="2649" y="1871"/>
                  </a:lnTo>
                  <a:lnTo>
                    <a:pt x="2747" y="1855"/>
                  </a:lnTo>
                  <a:lnTo>
                    <a:pt x="2845" y="1838"/>
                  </a:lnTo>
                  <a:lnTo>
                    <a:pt x="2942" y="1819"/>
                  </a:lnTo>
                  <a:lnTo>
                    <a:pt x="3038" y="1797"/>
                  </a:lnTo>
                  <a:lnTo>
                    <a:pt x="3087" y="1787"/>
                  </a:lnTo>
                  <a:lnTo>
                    <a:pt x="3135" y="1775"/>
                  </a:lnTo>
                  <a:lnTo>
                    <a:pt x="3184" y="1762"/>
                  </a:lnTo>
                  <a:lnTo>
                    <a:pt x="3232" y="1750"/>
                  </a:lnTo>
                  <a:lnTo>
                    <a:pt x="3281" y="1737"/>
                  </a:lnTo>
                  <a:lnTo>
                    <a:pt x="3329" y="1723"/>
                  </a:lnTo>
                  <a:lnTo>
                    <a:pt x="3376" y="1708"/>
                  </a:lnTo>
                  <a:lnTo>
                    <a:pt x="3425" y="1693"/>
                  </a:lnTo>
                  <a:lnTo>
                    <a:pt x="3473" y="1677"/>
                  </a:lnTo>
                  <a:lnTo>
                    <a:pt x="3522" y="1660"/>
                  </a:lnTo>
                  <a:lnTo>
                    <a:pt x="3570" y="1643"/>
                  </a:lnTo>
                  <a:lnTo>
                    <a:pt x="3619" y="1625"/>
                  </a:lnTo>
                  <a:close/>
                </a:path>
              </a:pathLst>
            </a:custGeom>
            <a:solidFill>
              <a:srgbClr val="F1E3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9" name="Freeform 191"/>
            <p:cNvSpPr>
              <a:spLocks/>
            </p:cNvSpPr>
            <p:nvPr/>
          </p:nvSpPr>
          <p:spPr bwMode="auto">
            <a:xfrm>
              <a:off x="7421563" y="5416550"/>
              <a:ext cx="314325" cy="458788"/>
            </a:xfrm>
            <a:custGeom>
              <a:avLst/>
              <a:gdLst/>
              <a:ahLst/>
              <a:cxnLst>
                <a:cxn ang="0">
                  <a:pos x="1305" y="486"/>
                </a:cxn>
                <a:cxn ang="0">
                  <a:pos x="1193" y="367"/>
                </a:cxn>
                <a:cxn ang="0">
                  <a:pos x="1077" y="259"/>
                </a:cxn>
                <a:cxn ang="0">
                  <a:pos x="959" y="167"/>
                </a:cxn>
                <a:cxn ang="0">
                  <a:pos x="838" y="92"/>
                </a:cxn>
                <a:cxn ang="0">
                  <a:pos x="716" y="38"/>
                </a:cxn>
                <a:cxn ang="0">
                  <a:pos x="593" y="6"/>
                </a:cxn>
                <a:cxn ang="0">
                  <a:pos x="472" y="1"/>
                </a:cxn>
                <a:cxn ang="0">
                  <a:pos x="352" y="25"/>
                </a:cxn>
                <a:cxn ang="0">
                  <a:pos x="233" y="81"/>
                </a:cxn>
                <a:cxn ang="0">
                  <a:pos x="118" y="170"/>
                </a:cxn>
                <a:cxn ang="0">
                  <a:pos x="44" y="260"/>
                </a:cxn>
                <a:cxn ang="0">
                  <a:pos x="7" y="351"/>
                </a:cxn>
                <a:cxn ang="0">
                  <a:pos x="2" y="440"/>
                </a:cxn>
                <a:cxn ang="0">
                  <a:pos x="25" y="529"/>
                </a:cxn>
                <a:cxn ang="0">
                  <a:pos x="68" y="615"/>
                </a:cxn>
                <a:cxn ang="0">
                  <a:pos x="128" y="699"/>
                </a:cxn>
                <a:cxn ang="0">
                  <a:pos x="222" y="808"/>
                </a:cxn>
                <a:cxn ang="0">
                  <a:pos x="371" y="963"/>
                </a:cxn>
                <a:cxn ang="0">
                  <a:pos x="437" y="1034"/>
                </a:cxn>
                <a:cxn ang="0">
                  <a:pos x="590" y="1225"/>
                </a:cxn>
                <a:cxn ang="0">
                  <a:pos x="786" y="1475"/>
                </a:cxn>
                <a:cxn ang="0">
                  <a:pos x="977" y="1725"/>
                </a:cxn>
                <a:cxn ang="0">
                  <a:pos x="1168" y="1977"/>
                </a:cxn>
                <a:cxn ang="0">
                  <a:pos x="1359" y="2229"/>
                </a:cxn>
                <a:cxn ang="0">
                  <a:pos x="1553" y="2483"/>
                </a:cxn>
                <a:cxn ang="0">
                  <a:pos x="1737" y="2739"/>
                </a:cxn>
                <a:cxn ang="0">
                  <a:pos x="1914" y="2995"/>
                </a:cxn>
                <a:cxn ang="0">
                  <a:pos x="2090" y="3247"/>
                </a:cxn>
                <a:cxn ang="0">
                  <a:pos x="2271" y="3491"/>
                </a:cxn>
                <a:cxn ang="0">
                  <a:pos x="2446" y="3736"/>
                </a:cxn>
                <a:cxn ang="0">
                  <a:pos x="2513" y="3843"/>
                </a:cxn>
                <a:cxn ang="0">
                  <a:pos x="2619" y="4038"/>
                </a:cxn>
                <a:cxn ang="0">
                  <a:pos x="2685" y="4154"/>
                </a:cxn>
                <a:cxn ang="0">
                  <a:pos x="2756" y="4258"/>
                </a:cxn>
                <a:cxn ang="0">
                  <a:pos x="2794" y="4305"/>
                </a:cxn>
                <a:cxn ang="0">
                  <a:pos x="2829" y="4334"/>
                </a:cxn>
                <a:cxn ang="0">
                  <a:pos x="2857" y="4327"/>
                </a:cxn>
                <a:cxn ang="0">
                  <a:pos x="2882" y="4295"/>
                </a:cxn>
                <a:cxn ang="0">
                  <a:pos x="2904" y="4241"/>
                </a:cxn>
                <a:cxn ang="0">
                  <a:pos x="2922" y="4174"/>
                </a:cxn>
                <a:cxn ang="0">
                  <a:pos x="2942" y="4071"/>
                </a:cxn>
                <a:cxn ang="0">
                  <a:pos x="2960" y="3922"/>
                </a:cxn>
                <a:cxn ang="0">
                  <a:pos x="2965" y="3820"/>
                </a:cxn>
                <a:cxn ang="0">
                  <a:pos x="2954" y="3764"/>
                </a:cxn>
                <a:cxn ang="0">
                  <a:pos x="2926" y="3686"/>
                </a:cxn>
                <a:cxn ang="0">
                  <a:pos x="2872" y="3572"/>
                </a:cxn>
                <a:cxn ang="0">
                  <a:pos x="2807" y="3463"/>
                </a:cxn>
                <a:cxn ang="0">
                  <a:pos x="2737" y="3359"/>
                </a:cxn>
                <a:cxn ang="0">
                  <a:pos x="2612" y="3179"/>
                </a:cxn>
                <a:cxn ang="0">
                  <a:pos x="2530" y="3044"/>
                </a:cxn>
                <a:cxn ang="0">
                  <a:pos x="2455" y="2904"/>
                </a:cxn>
                <a:cxn ang="0">
                  <a:pos x="2387" y="2761"/>
                </a:cxn>
                <a:cxn ang="0">
                  <a:pos x="2324" y="2615"/>
                </a:cxn>
                <a:cxn ang="0">
                  <a:pos x="2266" y="2466"/>
                </a:cxn>
                <a:cxn ang="0">
                  <a:pos x="2160" y="2165"/>
                </a:cxn>
                <a:cxn ang="0">
                  <a:pos x="2064" y="1860"/>
                </a:cxn>
                <a:cxn ang="0">
                  <a:pos x="1985" y="1609"/>
                </a:cxn>
                <a:cxn ang="0">
                  <a:pos x="1915" y="1437"/>
                </a:cxn>
                <a:cxn ang="0">
                  <a:pos x="1816" y="1236"/>
                </a:cxn>
                <a:cxn ang="0">
                  <a:pos x="1690" y="1016"/>
                </a:cxn>
                <a:cxn ang="0">
                  <a:pos x="1542" y="789"/>
                </a:cxn>
                <a:cxn ang="0">
                  <a:pos x="1433" y="641"/>
                </a:cxn>
              </a:cxnLst>
              <a:rect l="0" t="0" r="r" b="b"/>
              <a:pathLst>
                <a:path w="2965" h="4335">
                  <a:moveTo>
                    <a:pt x="1376" y="570"/>
                  </a:moveTo>
                  <a:lnTo>
                    <a:pt x="1341" y="528"/>
                  </a:lnTo>
                  <a:lnTo>
                    <a:pt x="1305" y="486"/>
                  </a:lnTo>
                  <a:lnTo>
                    <a:pt x="1267" y="445"/>
                  </a:lnTo>
                  <a:lnTo>
                    <a:pt x="1230" y="405"/>
                  </a:lnTo>
                  <a:lnTo>
                    <a:pt x="1193" y="367"/>
                  </a:lnTo>
                  <a:lnTo>
                    <a:pt x="1155" y="330"/>
                  </a:lnTo>
                  <a:lnTo>
                    <a:pt x="1117" y="293"/>
                  </a:lnTo>
                  <a:lnTo>
                    <a:pt x="1077" y="259"/>
                  </a:lnTo>
                  <a:lnTo>
                    <a:pt x="1038" y="228"/>
                  </a:lnTo>
                  <a:lnTo>
                    <a:pt x="999" y="197"/>
                  </a:lnTo>
                  <a:lnTo>
                    <a:pt x="959" y="167"/>
                  </a:lnTo>
                  <a:lnTo>
                    <a:pt x="919" y="140"/>
                  </a:lnTo>
                  <a:lnTo>
                    <a:pt x="878" y="116"/>
                  </a:lnTo>
                  <a:lnTo>
                    <a:pt x="838" y="92"/>
                  </a:lnTo>
                  <a:lnTo>
                    <a:pt x="798" y="72"/>
                  </a:lnTo>
                  <a:lnTo>
                    <a:pt x="757" y="54"/>
                  </a:lnTo>
                  <a:lnTo>
                    <a:pt x="716" y="38"/>
                  </a:lnTo>
                  <a:lnTo>
                    <a:pt x="675" y="24"/>
                  </a:lnTo>
                  <a:lnTo>
                    <a:pt x="635" y="15"/>
                  </a:lnTo>
                  <a:lnTo>
                    <a:pt x="593" y="6"/>
                  </a:lnTo>
                  <a:lnTo>
                    <a:pt x="553" y="2"/>
                  </a:lnTo>
                  <a:lnTo>
                    <a:pt x="513" y="0"/>
                  </a:lnTo>
                  <a:lnTo>
                    <a:pt x="472" y="1"/>
                  </a:lnTo>
                  <a:lnTo>
                    <a:pt x="432" y="6"/>
                  </a:lnTo>
                  <a:lnTo>
                    <a:pt x="391" y="14"/>
                  </a:lnTo>
                  <a:lnTo>
                    <a:pt x="352" y="25"/>
                  </a:lnTo>
                  <a:lnTo>
                    <a:pt x="312" y="40"/>
                  </a:lnTo>
                  <a:lnTo>
                    <a:pt x="272" y="58"/>
                  </a:lnTo>
                  <a:lnTo>
                    <a:pt x="233" y="81"/>
                  </a:lnTo>
                  <a:lnTo>
                    <a:pt x="195" y="106"/>
                  </a:lnTo>
                  <a:lnTo>
                    <a:pt x="157" y="136"/>
                  </a:lnTo>
                  <a:lnTo>
                    <a:pt x="118" y="170"/>
                  </a:lnTo>
                  <a:lnTo>
                    <a:pt x="90" y="200"/>
                  </a:lnTo>
                  <a:lnTo>
                    <a:pt x="64" y="231"/>
                  </a:lnTo>
                  <a:lnTo>
                    <a:pt x="44" y="260"/>
                  </a:lnTo>
                  <a:lnTo>
                    <a:pt x="28" y="290"/>
                  </a:lnTo>
                  <a:lnTo>
                    <a:pt x="15" y="321"/>
                  </a:lnTo>
                  <a:lnTo>
                    <a:pt x="7" y="351"/>
                  </a:lnTo>
                  <a:lnTo>
                    <a:pt x="2" y="381"/>
                  </a:lnTo>
                  <a:lnTo>
                    <a:pt x="0" y="411"/>
                  </a:lnTo>
                  <a:lnTo>
                    <a:pt x="2" y="440"/>
                  </a:lnTo>
                  <a:lnTo>
                    <a:pt x="7" y="469"/>
                  </a:lnTo>
                  <a:lnTo>
                    <a:pt x="14" y="499"/>
                  </a:lnTo>
                  <a:lnTo>
                    <a:pt x="25" y="529"/>
                  </a:lnTo>
                  <a:lnTo>
                    <a:pt x="36" y="557"/>
                  </a:lnTo>
                  <a:lnTo>
                    <a:pt x="51" y="586"/>
                  </a:lnTo>
                  <a:lnTo>
                    <a:pt x="68" y="615"/>
                  </a:lnTo>
                  <a:lnTo>
                    <a:pt x="86" y="642"/>
                  </a:lnTo>
                  <a:lnTo>
                    <a:pt x="107" y="671"/>
                  </a:lnTo>
                  <a:lnTo>
                    <a:pt x="128" y="699"/>
                  </a:lnTo>
                  <a:lnTo>
                    <a:pt x="150" y="727"/>
                  </a:lnTo>
                  <a:lnTo>
                    <a:pt x="174" y="754"/>
                  </a:lnTo>
                  <a:lnTo>
                    <a:pt x="222" y="808"/>
                  </a:lnTo>
                  <a:lnTo>
                    <a:pt x="272" y="861"/>
                  </a:lnTo>
                  <a:lnTo>
                    <a:pt x="322" y="913"/>
                  </a:lnTo>
                  <a:lnTo>
                    <a:pt x="371" y="963"/>
                  </a:lnTo>
                  <a:lnTo>
                    <a:pt x="395" y="987"/>
                  </a:lnTo>
                  <a:lnTo>
                    <a:pt x="417" y="1011"/>
                  </a:lnTo>
                  <a:lnTo>
                    <a:pt x="437" y="1034"/>
                  </a:lnTo>
                  <a:lnTo>
                    <a:pt x="457" y="1057"/>
                  </a:lnTo>
                  <a:lnTo>
                    <a:pt x="524" y="1140"/>
                  </a:lnTo>
                  <a:lnTo>
                    <a:pt x="590" y="1225"/>
                  </a:lnTo>
                  <a:lnTo>
                    <a:pt x="656" y="1308"/>
                  </a:lnTo>
                  <a:lnTo>
                    <a:pt x="722" y="1391"/>
                  </a:lnTo>
                  <a:lnTo>
                    <a:pt x="786" y="1475"/>
                  </a:lnTo>
                  <a:lnTo>
                    <a:pt x="851" y="1558"/>
                  </a:lnTo>
                  <a:lnTo>
                    <a:pt x="915" y="1642"/>
                  </a:lnTo>
                  <a:lnTo>
                    <a:pt x="977" y="1725"/>
                  </a:lnTo>
                  <a:lnTo>
                    <a:pt x="1041" y="1809"/>
                  </a:lnTo>
                  <a:lnTo>
                    <a:pt x="1105" y="1893"/>
                  </a:lnTo>
                  <a:lnTo>
                    <a:pt x="1168" y="1977"/>
                  </a:lnTo>
                  <a:lnTo>
                    <a:pt x="1231" y="2061"/>
                  </a:lnTo>
                  <a:lnTo>
                    <a:pt x="1295" y="2145"/>
                  </a:lnTo>
                  <a:lnTo>
                    <a:pt x="1359" y="2229"/>
                  </a:lnTo>
                  <a:lnTo>
                    <a:pt x="1424" y="2314"/>
                  </a:lnTo>
                  <a:lnTo>
                    <a:pt x="1489" y="2398"/>
                  </a:lnTo>
                  <a:lnTo>
                    <a:pt x="1553" y="2483"/>
                  </a:lnTo>
                  <a:lnTo>
                    <a:pt x="1616" y="2568"/>
                  </a:lnTo>
                  <a:lnTo>
                    <a:pt x="1677" y="2654"/>
                  </a:lnTo>
                  <a:lnTo>
                    <a:pt x="1737" y="2739"/>
                  </a:lnTo>
                  <a:lnTo>
                    <a:pt x="1796" y="2824"/>
                  </a:lnTo>
                  <a:lnTo>
                    <a:pt x="1855" y="2909"/>
                  </a:lnTo>
                  <a:lnTo>
                    <a:pt x="1914" y="2995"/>
                  </a:lnTo>
                  <a:lnTo>
                    <a:pt x="1972" y="3081"/>
                  </a:lnTo>
                  <a:lnTo>
                    <a:pt x="2031" y="3165"/>
                  </a:lnTo>
                  <a:lnTo>
                    <a:pt x="2090" y="3247"/>
                  </a:lnTo>
                  <a:lnTo>
                    <a:pt x="2150" y="3329"/>
                  </a:lnTo>
                  <a:lnTo>
                    <a:pt x="2210" y="3410"/>
                  </a:lnTo>
                  <a:lnTo>
                    <a:pt x="2271" y="3491"/>
                  </a:lnTo>
                  <a:lnTo>
                    <a:pt x="2331" y="3572"/>
                  </a:lnTo>
                  <a:lnTo>
                    <a:pt x="2389" y="3654"/>
                  </a:lnTo>
                  <a:lnTo>
                    <a:pt x="2446" y="3736"/>
                  </a:lnTo>
                  <a:lnTo>
                    <a:pt x="2470" y="3770"/>
                  </a:lnTo>
                  <a:lnTo>
                    <a:pt x="2491" y="3806"/>
                  </a:lnTo>
                  <a:lnTo>
                    <a:pt x="2513" y="3843"/>
                  </a:lnTo>
                  <a:lnTo>
                    <a:pt x="2535" y="3881"/>
                  </a:lnTo>
                  <a:lnTo>
                    <a:pt x="2576" y="3959"/>
                  </a:lnTo>
                  <a:lnTo>
                    <a:pt x="2619" y="4038"/>
                  </a:lnTo>
                  <a:lnTo>
                    <a:pt x="2640" y="4077"/>
                  </a:lnTo>
                  <a:lnTo>
                    <a:pt x="2662" y="4116"/>
                  </a:lnTo>
                  <a:lnTo>
                    <a:pt x="2685" y="4154"/>
                  </a:lnTo>
                  <a:lnTo>
                    <a:pt x="2707" y="4190"/>
                  </a:lnTo>
                  <a:lnTo>
                    <a:pt x="2731" y="4225"/>
                  </a:lnTo>
                  <a:lnTo>
                    <a:pt x="2756" y="4258"/>
                  </a:lnTo>
                  <a:lnTo>
                    <a:pt x="2769" y="4274"/>
                  </a:lnTo>
                  <a:lnTo>
                    <a:pt x="2781" y="4290"/>
                  </a:lnTo>
                  <a:lnTo>
                    <a:pt x="2794" y="4305"/>
                  </a:lnTo>
                  <a:lnTo>
                    <a:pt x="2808" y="4319"/>
                  </a:lnTo>
                  <a:lnTo>
                    <a:pt x="2818" y="4328"/>
                  </a:lnTo>
                  <a:lnTo>
                    <a:pt x="2829" y="4334"/>
                  </a:lnTo>
                  <a:lnTo>
                    <a:pt x="2839" y="4335"/>
                  </a:lnTo>
                  <a:lnTo>
                    <a:pt x="2848" y="4333"/>
                  </a:lnTo>
                  <a:lnTo>
                    <a:pt x="2857" y="4327"/>
                  </a:lnTo>
                  <a:lnTo>
                    <a:pt x="2865" y="4320"/>
                  </a:lnTo>
                  <a:lnTo>
                    <a:pt x="2874" y="4308"/>
                  </a:lnTo>
                  <a:lnTo>
                    <a:pt x="2882" y="4295"/>
                  </a:lnTo>
                  <a:lnTo>
                    <a:pt x="2890" y="4279"/>
                  </a:lnTo>
                  <a:lnTo>
                    <a:pt x="2897" y="4261"/>
                  </a:lnTo>
                  <a:lnTo>
                    <a:pt x="2904" y="4241"/>
                  </a:lnTo>
                  <a:lnTo>
                    <a:pt x="2910" y="4220"/>
                  </a:lnTo>
                  <a:lnTo>
                    <a:pt x="2916" y="4198"/>
                  </a:lnTo>
                  <a:lnTo>
                    <a:pt x="2922" y="4174"/>
                  </a:lnTo>
                  <a:lnTo>
                    <a:pt x="2928" y="4149"/>
                  </a:lnTo>
                  <a:lnTo>
                    <a:pt x="2932" y="4123"/>
                  </a:lnTo>
                  <a:lnTo>
                    <a:pt x="2942" y="4071"/>
                  </a:lnTo>
                  <a:lnTo>
                    <a:pt x="2949" y="4019"/>
                  </a:lnTo>
                  <a:lnTo>
                    <a:pt x="2956" y="3969"/>
                  </a:lnTo>
                  <a:lnTo>
                    <a:pt x="2960" y="3922"/>
                  </a:lnTo>
                  <a:lnTo>
                    <a:pt x="2963" y="3880"/>
                  </a:lnTo>
                  <a:lnTo>
                    <a:pt x="2964" y="3845"/>
                  </a:lnTo>
                  <a:lnTo>
                    <a:pt x="2965" y="3820"/>
                  </a:lnTo>
                  <a:lnTo>
                    <a:pt x="2964" y="3806"/>
                  </a:lnTo>
                  <a:lnTo>
                    <a:pt x="2959" y="3785"/>
                  </a:lnTo>
                  <a:lnTo>
                    <a:pt x="2954" y="3764"/>
                  </a:lnTo>
                  <a:lnTo>
                    <a:pt x="2947" y="3744"/>
                  </a:lnTo>
                  <a:lnTo>
                    <a:pt x="2941" y="3725"/>
                  </a:lnTo>
                  <a:lnTo>
                    <a:pt x="2926" y="3686"/>
                  </a:lnTo>
                  <a:lnTo>
                    <a:pt x="2909" y="3647"/>
                  </a:lnTo>
                  <a:lnTo>
                    <a:pt x="2891" y="3609"/>
                  </a:lnTo>
                  <a:lnTo>
                    <a:pt x="2872" y="3572"/>
                  </a:lnTo>
                  <a:lnTo>
                    <a:pt x="2851" y="3536"/>
                  </a:lnTo>
                  <a:lnTo>
                    <a:pt x="2829" y="3499"/>
                  </a:lnTo>
                  <a:lnTo>
                    <a:pt x="2807" y="3463"/>
                  </a:lnTo>
                  <a:lnTo>
                    <a:pt x="2783" y="3428"/>
                  </a:lnTo>
                  <a:lnTo>
                    <a:pt x="2760" y="3394"/>
                  </a:lnTo>
                  <a:lnTo>
                    <a:pt x="2737" y="3359"/>
                  </a:lnTo>
                  <a:lnTo>
                    <a:pt x="2689" y="3291"/>
                  </a:lnTo>
                  <a:lnTo>
                    <a:pt x="2642" y="3224"/>
                  </a:lnTo>
                  <a:lnTo>
                    <a:pt x="2612" y="3179"/>
                  </a:lnTo>
                  <a:lnTo>
                    <a:pt x="2585" y="3135"/>
                  </a:lnTo>
                  <a:lnTo>
                    <a:pt x="2557" y="3090"/>
                  </a:lnTo>
                  <a:lnTo>
                    <a:pt x="2530" y="3044"/>
                  </a:lnTo>
                  <a:lnTo>
                    <a:pt x="2504" y="2997"/>
                  </a:lnTo>
                  <a:lnTo>
                    <a:pt x="2479" y="2952"/>
                  </a:lnTo>
                  <a:lnTo>
                    <a:pt x="2455" y="2904"/>
                  </a:lnTo>
                  <a:lnTo>
                    <a:pt x="2432" y="2857"/>
                  </a:lnTo>
                  <a:lnTo>
                    <a:pt x="2409" y="2809"/>
                  </a:lnTo>
                  <a:lnTo>
                    <a:pt x="2387" y="2761"/>
                  </a:lnTo>
                  <a:lnTo>
                    <a:pt x="2365" y="2713"/>
                  </a:lnTo>
                  <a:lnTo>
                    <a:pt x="2344" y="2664"/>
                  </a:lnTo>
                  <a:lnTo>
                    <a:pt x="2324" y="2615"/>
                  </a:lnTo>
                  <a:lnTo>
                    <a:pt x="2304" y="2566"/>
                  </a:lnTo>
                  <a:lnTo>
                    <a:pt x="2285" y="2516"/>
                  </a:lnTo>
                  <a:lnTo>
                    <a:pt x="2266" y="2466"/>
                  </a:lnTo>
                  <a:lnTo>
                    <a:pt x="2230" y="2366"/>
                  </a:lnTo>
                  <a:lnTo>
                    <a:pt x="2194" y="2266"/>
                  </a:lnTo>
                  <a:lnTo>
                    <a:pt x="2160" y="2165"/>
                  </a:lnTo>
                  <a:lnTo>
                    <a:pt x="2127" y="2063"/>
                  </a:lnTo>
                  <a:lnTo>
                    <a:pt x="2096" y="1962"/>
                  </a:lnTo>
                  <a:lnTo>
                    <a:pt x="2064" y="1860"/>
                  </a:lnTo>
                  <a:lnTo>
                    <a:pt x="2033" y="1758"/>
                  </a:lnTo>
                  <a:lnTo>
                    <a:pt x="2001" y="1657"/>
                  </a:lnTo>
                  <a:lnTo>
                    <a:pt x="1985" y="1609"/>
                  </a:lnTo>
                  <a:lnTo>
                    <a:pt x="1966" y="1555"/>
                  </a:lnTo>
                  <a:lnTo>
                    <a:pt x="1943" y="1499"/>
                  </a:lnTo>
                  <a:lnTo>
                    <a:pt x="1915" y="1437"/>
                  </a:lnTo>
                  <a:lnTo>
                    <a:pt x="1885" y="1373"/>
                  </a:lnTo>
                  <a:lnTo>
                    <a:pt x="1852" y="1305"/>
                  </a:lnTo>
                  <a:lnTo>
                    <a:pt x="1816" y="1236"/>
                  </a:lnTo>
                  <a:lnTo>
                    <a:pt x="1777" y="1164"/>
                  </a:lnTo>
                  <a:lnTo>
                    <a:pt x="1734" y="1090"/>
                  </a:lnTo>
                  <a:lnTo>
                    <a:pt x="1690" y="1016"/>
                  </a:lnTo>
                  <a:lnTo>
                    <a:pt x="1643" y="940"/>
                  </a:lnTo>
                  <a:lnTo>
                    <a:pt x="1594" y="865"/>
                  </a:lnTo>
                  <a:lnTo>
                    <a:pt x="1542" y="789"/>
                  </a:lnTo>
                  <a:lnTo>
                    <a:pt x="1489" y="715"/>
                  </a:lnTo>
                  <a:lnTo>
                    <a:pt x="1461" y="679"/>
                  </a:lnTo>
                  <a:lnTo>
                    <a:pt x="1433" y="641"/>
                  </a:lnTo>
                  <a:lnTo>
                    <a:pt x="1405" y="605"/>
                  </a:lnTo>
                  <a:lnTo>
                    <a:pt x="1376" y="570"/>
                  </a:lnTo>
                  <a:close/>
                </a:path>
              </a:pathLst>
            </a:custGeom>
            <a:solidFill>
              <a:srgbClr val="F1E3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0" name="Freeform 192"/>
            <p:cNvSpPr>
              <a:spLocks/>
            </p:cNvSpPr>
            <p:nvPr/>
          </p:nvSpPr>
          <p:spPr bwMode="auto">
            <a:xfrm>
              <a:off x="7656513" y="5792788"/>
              <a:ext cx="139700" cy="234950"/>
            </a:xfrm>
            <a:custGeom>
              <a:avLst/>
              <a:gdLst/>
              <a:ahLst/>
              <a:cxnLst>
                <a:cxn ang="0">
                  <a:pos x="12" y="2170"/>
                </a:cxn>
                <a:cxn ang="0">
                  <a:pos x="33" y="2117"/>
                </a:cxn>
                <a:cxn ang="0">
                  <a:pos x="59" y="2066"/>
                </a:cxn>
                <a:cxn ang="0">
                  <a:pos x="122" y="1971"/>
                </a:cxn>
                <a:cxn ang="0">
                  <a:pos x="235" y="1814"/>
                </a:cxn>
                <a:cxn ang="0">
                  <a:pos x="285" y="1730"/>
                </a:cxn>
                <a:cxn ang="0">
                  <a:pos x="308" y="1677"/>
                </a:cxn>
                <a:cxn ang="0">
                  <a:pos x="348" y="1560"/>
                </a:cxn>
                <a:cxn ang="0">
                  <a:pos x="379" y="1430"/>
                </a:cxn>
                <a:cxn ang="0">
                  <a:pos x="405" y="1294"/>
                </a:cxn>
                <a:cxn ang="0">
                  <a:pos x="423" y="1160"/>
                </a:cxn>
                <a:cxn ang="0">
                  <a:pos x="434" y="1033"/>
                </a:cxn>
                <a:cxn ang="0">
                  <a:pos x="437" y="898"/>
                </a:cxn>
                <a:cxn ang="0">
                  <a:pos x="433" y="752"/>
                </a:cxn>
                <a:cxn ang="0">
                  <a:pos x="435" y="630"/>
                </a:cxn>
                <a:cxn ang="0">
                  <a:pos x="453" y="530"/>
                </a:cxn>
                <a:cxn ang="0">
                  <a:pos x="495" y="400"/>
                </a:cxn>
                <a:cxn ang="0">
                  <a:pos x="530" y="320"/>
                </a:cxn>
                <a:cxn ang="0">
                  <a:pos x="574" y="245"/>
                </a:cxn>
                <a:cxn ang="0">
                  <a:pos x="624" y="175"/>
                </a:cxn>
                <a:cxn ang="0">
                  <a:pos x="681" y="114"/>
                </a:cxn>
                <a:cxn ang="0">
                  <a:pos x="746" y="64"/>
                </a:cxn>
                <a:cxn ang="0">
                  <a:pos x="816" y="27"/>
                </a:cxn>
                <a:cxn ang="0">
                  <a:pos x="893" y="4"/>
                </a:cxn>
                <a:cxn ang="0">
                  <a:pos x="974" y="1"/>
                </a:cxn>
                <a:cxn ang="0">
                  <a:pos x="1061" y="17"/>
                </a:cxn>
                <a:cxn ang="0">
                  <a:pos x="1151" y="56"/>
                </a:cxn>
                <a:cxn ang="0">
                  <a:pos x="1245" y="118"/>
                </a:cxn>
                <a:cxn ang="0">
                  <a:pos x="1301" y="208"/>
                </a:cxn>
                <a:cxn ang="0">
                  <a:pos x="1317" y="316"/>
                </a:cxn>
                <a:cxn ang="0">
                  <a:pos x="1297" y="440"/>
                </a:cxn>
                <a:cxn ang="0">
                  <a:pos x="1250" y="575"/>
                </a:cxn>
                <a:cxn ang="0">
                  <a:pos x="1184" y="716"/>
                </a:cxn>
                <a:cxn ang="0">
                  <a:pos x="1104" y="860"/>
                </a:cxn>
                <a:cxn ang="0">
                  <a:pos x="967" y="1090"/>
                </a:cxn>
                <a:cxn ang="0">
                  <a:pos x="850" y="1292"/>
                </a:cxn>
                <a:cxn ang="0">
                  <a:pos x="806" y="1390"/>
                </a:cxn>
                <a:cxn ang="0">
                  <a:pos x="769" y="1507"/>
                </a:cxn>
                <a:cxn ang="0">
                  <a:pos x="708" y="1707"/>
                </a:cxn>
                <a:cxn ang="0">
                  <a:pos x="664" y="1824"/>
                </a:cxn>
                <a:cxn ang="0">
                  <a:pos x="628" y="1897"/>
                </a:cxn>
                <a:cxn ang="0">
                  <a:pos x="596" y="1951"/>
                </a:cxn>
                <a:cxn ang="0">
                  <a:pos x="559" y="2000"/>
                </a:cxn>
                <a:cxn ang="0">
                  <a:pos x="533" y="2022"/>
                </a:cxn>
                <a:cxn ang="0">
                  <a:pos x="446" y="2072"/>
                </a:cxn>
                <a:cxn ang="0">
                  <a:pos x="303" y="2139"/>
                </a:cxn>
                <a:cxn ang="0">
                  <a:pos x="154" y="2196"/>
                </a:cxn>
                <a:cxn ang="0">
                  <a:pos x="90" y="2216"/>
                </a:cxn>
                <a:cxn ang="0">
                  <a:pos x="39" y="2226"/>
                </a:cxn>
                <a:cxn ang="0">
                  <a:pos x="8" y="2224"/>
                </a:cxn>
                <a:cxn ang="0">
                  <a:pos x="1" y="2207"/>
                </a:cxn>
              </a:cxnLst>
              <a:rect l="0" t="0" r="r" b="b"/>
              <a:pathLst>
                <a:path w="1317" h="2226">
                  <a:moveTo>
                    <a:pt x="1" y="2207"/>
                  </a:moveTo>
                  <a:lnTo>
                    <a:pt x="5" y="2188"/>
                  </a:lnTo>
                  <a:lnTo>
                    <a:pt x="12" y="2170"/>
                  </a:lnTo>
                  <a:lnTo>
                    <a:pt x="18" y="2152"/>
                  </a:lnTo>
                  <a:lnTo>
                    <a:pt x="25" y="2134"/>
                  </a:lnTo>
                  <a:lnTo>
                    <a:pt x="33" y="2117"/>
                  </a:lnTo>
                  <a:lnTo>
                    <a:pt x="41" y="2100"/>
                  </a:lnTo>
                  <a:lnTo>
                    <a:pt x="50" y="2083"/>
                  </a:lnTo>
                  <a:lnTo>
                    <a:pt x="59" y="2066"/>
                  </a:lnTo>
                  <a:lnTo>
                    <a:pt x="79" y="2034"/>
                  </a:lnTo>
                  <a:lnTo>
                    <a:pt x="100" y="2002"/>
                  </a:lnTo>
                  <a:lnTo>
                    <a:pt x="122" y="1971"/>
                  </a:lnTo>
                  <a:lnTo>
                    <a:pt x="144" y="1940"/>
                  </a:lnTo>
                  <a:lnTo>
                    <a:pt x="190" y="1877"/>
                  </a:lnTo>
                  <a:lnTo>
                    <a:pt x="235" y="1814"/>
                  </a:lnTo>
                  <a:lnTo>
                    <a:pt x="256" y="1781"/>
                  </a:lnTo>
                  <a:lnTo>
                    <a:pt x="275" y="1748"/>
                  </a:lnTo>
                  <a:lnTo>
                    <a:pt x="285" y="1730"/>
                  </a:lnTo>
                  <a:lnTo>
                    <a:pt x="293" y="1713"/>
                  </a:lnTo>
                  <a:lnTo>
                    <a:pt x="301" y="1695"/>
                  </a:lnTo>
                  <a:lnTo>
                    <a:pt x="308" y="1677"/>
                  </a:lnTo>
                  <a:lnTo>
                    <a:pt x="322" y="1640"/>
                  </a:lnTo>
                  <a:lnTo>
                    <a:pt x="335" y="1601"/>
                  </a:lnTo>
                  <a:lnTo>
                    <a:pt x="348" y="1560"/>
                  </a:lnTo>
                  <a:lnTo>
                    <a:pt x="359" y="1518"/>
                  </a:lnTo>
                  <a:lnTo>
                    <a:pt x="370" y="1475"/>
                  </a:lnTo>
                  <a:lnTo>
                    <a:pt x="379" y="1430"/>
                  </a:lnTo>
                  <a:lnTo>
                    <a:pt x="389" y="1386"/>
                  </a:lnTo>
                  <a:lnTo>
                    <a:pt x="398" y="1340"/>
                  </a:lnTo>
                  <a:lnTo>
                    <a:pt x="405" y="1294"/>
                  </a:lnTo>
                  <a:lnTo>
                    <a:pt x="411" y="1249"/>
                  </a:lnTo>
                  <a:lnTo>
                    <a:pt x="418" y="1204"/>
                  </a:lnTo>
                  <a:lnTo>
                    <a:pt x="423" y="1160"/>
                  </a:lnTo>
                  <a:lnTo>
                    <a:pt x="427" y="1116"/>
                  </a:lnTo>
                  <a:lnTo>
                    <a:pt x="430" y="1074"/>
                  </a:lnTo>
                  <a:lnTo>
                    <a:pt x="434" y="1033"/>
                  </a:lnTo>
                  <a:lnTo>
                    <a:pt x="436" y="994"/>
                  </a:lnTo>
                  <a:lnTo>
                    <a:pt x="437" y="943"/>
                  </a:lnTo>
                  <a:lnTo>
                    <a:pt x="437" y="898"/>
                  </a:lnTo>
                  <a:lnTo>
                    <a:pt x="436" y="857"/>
                  </a:lnTo>
                  <a:lnTo>
                    <a:pt x="435" y="820"/>
                  </a:lnTo>
                  <a:lnTo>
                    <a:pt x="433" y="752"/>
                  </a:lnTo>
                  <a:lnTo>
                    <a:pt x="432" y="691"/>
                  </a:lnTo>
                  <a:lnTo>
                    <a:pt x="433" y="661"/>
                  </a:lnTo>
                  <a:lnTo>
                    <a:pt x="435" y="630"/>
                  </a:lnTo>
                  <a:lnTo>
                    <a:pt x="439" y="599"/>
                  </a:lnTo>
                  <a:lnTo>
                    <a:pt x="444" y="565"/>
                  </a:lnTo>
                  <a:lnTo>
                    <a:pt x="453" y="530"/>
                  </a:lnTo>
                  <a:lnTo>
                    <a:pt x="464" y="491"/>
                  </a:lnTo>
                  <a:lnTo>
                    <a:pt x="478" y="448"/>
                  </a:lnTo>
                  <a:lnTo>
                    <a:pt x="495" y="400"/>
                  </a:lnTo>
                  <a:lnTo>
                    <a:pt x="506" y="374"/>
                  </a:lnTo>
                  <a:lnTo>
                    <a:pt x="518" y="347"/>
                  </a:lnTo>
                  <a:lnTo>
                    <a:pt x="530" y="320"/>
                  </a:lnTo>
                  <a:lnTo>
                    <a:pt x="544" y="295"/>
                  </a:lnTo>
                  <a:lnTo>
                    <a:pt x="559" y="269"/>
                  </a:lnTo>
                  <a:lnTo>
                    <a:pt x="574" y="245"/>
                  </a:lnTo>
                  <a:lnTo>
                    <a:pt x="590" y="220"/>
                  </a:lnTo>
                  <a:lnTo>
                    <a:pt x="607" y="197"/>
                  </a:lnTo>
                  <a:lnTo>
                    <a:pt x="624" y="175"/>
                  </a:lnTo>
                  <a:lnTo>
                    <a:pt x="643" y="153"/>
                  </a:lnTo>
                  <a:lnTo>
                    <a:pt x="662" y="133"/>
                  </a:lnTo>
                  <a:lnTo>
                    <a:pt x="681" y="114"/>
                  </a:lnTo>
                  <a:lnTo>
                    <a:pt x="703" y="96"/>
                  </a:lnTo>
                  <a:lnTo>
                    <a:pt x="724" y="79"/>
                  </a:lnTo>
                  <a:lnTo>
                    <a:pt x="746" y="64"/>
                  </a:lnTo>
                  <a:lnTo>
                    <a:pt x="769" y="49"/>
                  </a:lnTo>
                  <a:lnTo>
                    <a:pt x="792" y="37"/>
                  </a:lnTo>
                  <a:lnTo>
                    <a:pt x="816" y="27"/>
                  </a:lnTo>
                  <a:lnTo>
                    <a:pt x="841" y="17"/>
                  </a:lnTo>
                  <a:lnTo>
                    <a:pt x="866" y="10"/>
                  </a:lnTo>
                  <a:lnTo>
                    <a:pt x="893" y="4"/>
                  </a:lnTo>
                  <a:lnTo>
                    <a:pt x="919" y="1"/>
                  </a:lnTo>
                  <a:lnTo>
                    <a:pt x="946" y="0"/>
                  </a:lnTo>
                  <a:lnTo>
                    <a:pt x="974" y="1"/>
                  </a:lnTo>
                  <a:lnTo>
                    <a:pt x="1002" y="3"/>
                  </a:lnTo>
                  <a:lnTo>
                    <a:pt x="1031" y="9"/>
                  </a:lnTo>
                  <a:lnTo>
                    <a:pt x="1061" y="17"/>
                  </a:lnTo>
                  <a:lnTo>
                    <a:pt x="1091" y="27"/>
                  </a:lnTo>
                  <a:lnTo>
                    <a:pt x="1120" y="40"/>
                  </a:lnTo>
                  <a:lnTo>
                    <a:pt x="1151" y="56"/>
                  </a:lnTo>
                  <a:lnTo>
                    <a:pt x="1183" y="74"/>
                  </a:lnTo>
                  <a:lnTo>
                    <a:pt x="1215" y="94"/>
                  </a:lnTo>
                  <a:lnTo>
                    <a:pt x="1245" y="118"/>
                  </a:lnTo>
                  <a:lnTo>
                    <a:pt x="1268" y="146"/>
                  </a:lnTo>
                  <a:lnTo>
                    <a:pt x="1287" y="175"/>
                  </a:lnTo>
                  <a:lnTo>
                    <a:pt x="1301" y="208"/>
                  </a:lnTo>
                  <a:lnTo>
                    <a:pt x="1311" y="242"/>
                  </a:lnTo>
                  <a:lnTo>
                    <a:pt x="1316" y="278"/>
                  </a:lnTo>
                  <a:lnTo>
                    <a:pt x="1317" y="316"/>
                  </a:lnTo>
                  <a:lnTo>
                    <a:pt x="1314" y="356"/>
                  </a:lnTo>
                  <a:lnTo>
                    <a:pt x="1308" y="397"/>
                  </a:lnTo>
                  <a:lnTo>
                    <a:pt x="1297" y="440"/>
                  </a:lnTo>
                  <a:lnTo>
                    <a:pt x="1284" y="484"/>
                  </a:lnTo>
                  <a:lnTo>
                    <a:pt x="1268" y="529"/>
                  </a:lnTo>
                  <a:lnTo>
                    <a:pt x="1250" y="575"/>
                  </a:lnTo>
                  <a:lnTo>
                    <a:pt x="1230" y="622"/>
                  </a:lnTo>
                  <a:lnTo>
                    <a:pt x="1208" y="668"/>
                  </a:lnTo>
                  <a:lnTo>
                    <a:pt x="1184" y="716"/>
                  </a:lnTo>
                  <a:lnTo>
                    <a:pt x="1159" y="764"/>
                  </a:lnTo>
                  <a:lnTo>
                    <a:pt x="1132" y="812"/>
                  </a:lnTo>
                  <a:lnTo>
                    <a:pt x="1104" y="860"/>
                  </a:lnTo>
                  <a:lnTo>
                    <a:pt x="1077" y="907"/>
                  </a:lnTo>
                  <a:lnTo>
                    <a:pt x="1022" y="1000"/>
                  </a:lnTo>
                  <a:lnTo>
                    <a:pt x="967" y="1090"/>
                  </a:lnTo>
                  <a:lnTo>
                    <a:pt x="916" y="1175"/>
                  </a:lnTo>
                  <a:lnTo>
                    <a:pt x="871" y="1255"/>
                  </a:lnTo>
                  <a:lnTo>
                    <a:pt x="850" y="1292"/>
                  </a:lnTo>
                  <a:lnTo>
                    <a:pt x="833" y="1327"/>
                  </a:lnTo>
                  <a:lnTo>
                    <a:pt x="818" y="1360"/>
                  </a:lnTo>
                  <a:lnTo>
                    <a:pt x="806" y="1390"/>
                  </a:lnTo>
                  <a:lnTo>
                    <a:pt x="793" y="1428"/>
                  </a:lnTo>
                  <a:lnTo>
                    <a:pt x="780" y="1468"/>
                  </a:lnTo>
                  <a:lnTo>
                    <a:pt x="769" y="1507"/>
                  </a:lnTo>
                  <a:lnTo>
                    <a:pt x="757" y="1546"/>
                  </a:lnTo>
                  <a:lnTo>
                    <a:pt x="733" y="1627"/>
                  </a:lnTo>
                  <a:lnTo>
                    <a:pt x="708" y="1707"/>
                  </a:lnTo>
                  <a:lnTo>
                    <a:pt x="694" y="1746"/>
                  </a:lnTo>
                  <a:lnTo>
                    <a:pt x="680" y="1786"/>
                  </a:lnTo>
                  <a:lnTo>
                    <a:pt x="664" y="1824"/>
                  </a:lnTo>
                  <a:lnTo>
                    <a:pt x="647" y="1861"/>
                  </a:lnTo>
                  <a:lnTo>
                    <a:pt x="638" y="1879"/>
                  </a:lnTo>
                  <a:lnTo>
                    <a:pt x="628" y="1897"/>
                  </a:lnTo>
                  <a:lnTo>
                    <a:pt x="618" y="1915"/>
                  </a:lnTo>
                  <a:lnTo>
                    <a:pt x="607" y="1933"/>
                  </a:lnTo>
                  <a:lnTo>
                    <a:pt x="596" y="1951"/>
                  </a:lnTo>
                  <a:lnTo>
                    <a:pt x="585" y="1967"/>
                  </a:lnTo>
                  <a:lnTo>
                    <a:pt x="572" y="1984"/>
                  </a:lnTo>
                  <a:lnTo>
                    <a:pt x="559" y="2000"/>
                  </a:lnTo>
                  <a:lnTo>
                    <a:pt x="553" y="2006"/>
                  </a:lnTo>
                  <a:lnTo>
                    <a:pt x="543" y="2013"/>
                  </a:lnTo>
                  <a:lnTo>
                    <a:pt x="533" y="2022"/>
                  </a:lnTo>
                  <a:lnTo>
                    <a:pt x="519" y="2030"/>
                  </a:lnTo>
                  <a:lnTo>
                    <a:pt x="486" y="2051"/>
                  </a:lnTo>
                  <a:lnTo>
                    <a:pt x="446" y="2072"/>
                  </a:lnTo>
                  <a:lnTo>
                    <a:pt x="402" y="2094"/>
                  </a:lnTo>
                  <a:lnTo>
                    <a:pt x="353" y="2117"/>
                  </a:lnTo>
                  <a:lnTo>
                    <a:pt x="303" y="2139"/>
                  </a:lnTo>
                  <a:lnTo>
                    <a:pt x="252" y="2160"/>
                  </a:lnTo>
                  <a:lnTo>
                    <a:pt x="202" y="2179"/>
                  </a:lnTo>
                  <a:lnTo>
                    <a:pt x="154" y="2196"/>
                  </a:lnTo>
                  <a:lnTo>
                    <a:pt x="131" y="2204"/>
                  </a:lnTo>
                  <a:lnTo>
                    <a:pt x="109" y="2210"/>
                  </a:lnTo>
                  <a:lnTo>
                    <a:pt x="90" y="2216"/>
                  </a:lnTo>
                  <a:lnTo>
                    <a:pt x="71" y="2221"/>
                  </a:lnTo>
                  <a:lnTo>
                    <a:pt x="54" y="2224"/>
                  </a:lnTo>
                  <a:lnTo>
                    <a:pt x="39" y="2226"/>
                  </a:lnTo>
                  <a:lnTo>
                    <a:pt x="26" y="2226"/>
                  </a:lnTo>
                  <a:lnTo>
                    <a:pt x="16" y="2226"/>
                  </a:lnTo>
                  <a:lnTo>
                    <a:pt x="8" y="2224"/>
                  </a:lnTo>
                  <a:lnTo>
                    <a:pt x="3" y="2220"/>
                  </a:lnTo>
                  <a:lnTo>
                    <a:pt x="0" y="2214"/>
                  </a:lnTo>
                  <a:lnTo>
                    <a:pt x="1" y="22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1" name="Freeform 193"/>
            <p:cNvSpPr>
              <a:spLocks noEditPoints="1"/>
            </p:cNvSpPr>
            <p:nvPr/>
          </p:nvSpPr>
          <p:spPr bwMode="auto">
            <a:xfrm>
              <a:off x="7654925" y="5789613"/>
              <a:ext cx="142875" cy="239713"/>
            </a:xfrm>
            <a:custGeom>
              <a:avLst/>
              <a:gdLst/>
              <a:ahLst/>
              <a:cxnLst>
                <a:cxn ang="0">
                  <a:pos x="791" y="45"/>
                </a:cxn>
                <a:cxn ang="0">
                  <a:pos x="675" y="131"/>
                </a:cxn>
                <a:cxn ang="0">
                  <a:pos x="546" y="304"/>
                </a:cxn>
                <a:cxn ang="0">
                  <a:pos x="464" y="508"/>
                </a:cxn>
                <a:cxn ang="0">
                  <a:pos x="434" y="656"/>
                </a:cxn>
                <a:cxn ang="0">
                  <a:pos x="436" y="1011"/>
                </a:cxn>
                <a:cxn ang="0">
                  <a:pos x="413" y="1257"/>
                </a:cxn>
                <a:cxn ang="0">
                  <a:pos x="361" y="1527"/>
                </a:cxn>
                <a:cxn ang="0">
                  <a:pos x="280" y="1752"/>
                </a:cxn>
                <a:cxn ang="0">
                  <a:pos x="166" y="1924"/>
                </a:cxn>
                <a:cxn ang="0">
                  <a:pos x="48" y="2099"/>
                </a:cxn>
                <a:cxn ang="0">
                  <a:pos x="1" y="2221"/>
                </a:cxn>
                <a:cxn ang="0">
                  <a:pos x="8" y="2251"/>
                </a:cxn>
                <a:cxn ang="0">
                  <a:pos x="62" y="2260"/>
                </a:cxn>
                <a:cxn ang="0">
                  <a:pos x="218" y="2218"/>
                </a:cxn>
                <a:cxn ang="0">
                  <a:pos x="490" y="2095"/>
                </a:cxn>
                <a:cxn ang="0">
                  <a:pos x="591" y="2029"/>
                </a:cxn>
                <a:cxn ang="0">
                  <a:pos x="686" y="1877"/>
                </a:cxn>
                <a:cxn ang="0">
                  <a:pos x="750" y="1708"/>
                </a:cxn>
                <a:cxn ang="0">
                  <a:pos x="893" y="1303"/>
                </a:cxn>
                <a:cxn ang="0">
                  <a:pos x="1068" y="1006"/>
                </a:cxn>
                <a:cxn ang="0">
                  <a:pos x="1243" y="693"/>
                </a:cxn>
                <a:cxn ang="0">
                  <a:pos x="1324" y="490"/>
                </a:cxn>
                <a:cxn ang="0">
                  <a:pos x="1353" y="307"/>
                </a:cxn>
                <a:cxn ang="0">
                  <a:pos x="1303" y="157"/>
                </a:cxn>
                <a:cxn ang="0">
                  <a:pos x="1169" y="53"/>
                </a:cxn>
                <a:cxn ang="0">
                  <a:pos x="1025" y="4"/>
                </a:cxn>
                <a:cxn ang="0">
                  <a:pos x="883" y="10"/>
                </a:cxn>
                <a:cxn ang="0">
                  <a:pos x="276" y="1829"/>
                </a:cxn>
                <a:cxn ang="0">
                  <a:pos x="343" y="1702"/>
                </a:cxn>
                <a:cxn ang="0">
                  <a:pos x="417" y="1447"/>
                </a:cxn>
                <a:cxn ang="0">
                  <a:pos x="459" y="1176"/>
                </a:cxn>
                <a:cxn ang="0">
                  <a:pos x="469" y="783"/>
                </a:cxn>
                <a:cxn ang="0">
                  <a:pos x="473" y="627"/>
                </a:cxn>
                <a:cxn ang="0">
                  <a:pos x="544" y="390"/>
                </a:cxn>
                <a:cxn ang="0">
                  <a:pos x="654" y="207"/>
                </a:cxn>
                <a:cxn ang="0">
                  <a:pos x="793" y="84"/>
                </a:cxn>
                <a:cxn ang="0">
                  <a:pos x="892" y="45"/>
                </a:cxn>
                <a:cxn ang="0">
                  <a:pos x="1020" y="39"/>
                </a:cxn>
                <a:cxn ang="0">
                  <a:pos x="1154" y="85"/>
                </a:cxn>
                <a:cxn ang="0">
                  <a:pos x="1277" y="180"/>
                </a:cxn>
                <a:cxn ang="0">
                  <a:pos x="1317" y="320"/>
                </a:cxn>
                <a:cxn ang="0">
                  <a:pos x="1286" y="494"/>
                </a:cxn>
                <a:cxn ang="0">
                  <a:pos x="1205" y="689"/>
                </a:cxn>
                <a:cxn ang="0">
                  <a:pos x="1036" y="990"/>
                </a:cxn>
                <a:cxn ang="0">
                  <a:pos x="860" y="1289"/>
                </a:cxn>
                <a:cxn ang="0">
                  <a:pos x="716" y="1695"/>
                </a:cxn>
                <a:cxn ang="0">
                  <a:pos x="655" y="1860"/>
                </a:cxn>
                <a:cxn ang="0">
                  <a:pos x="563" y="2006"/>
                </a:cxn>
                <a:cxn ang="0">
                  <a:pos x="468" y="2069"/>
                </a:cxn>
                <a:cxn ang="0">
                  <a:pos x="216" y="2179"/>
                </a:cxn>
                <a:cxn ang="0">
                  <a:pos x="52" y="2226"/>
                </a:cxn>
                <a:cxn ang="0">
                  <a:pos x="64" y="2150"/>
                </a:cxn>
                <a:cxn ang="0">
                  <a:pos x="145" y="2012"/>
                </a:cxn>
              </a:cxnLst>
              <a:rect l="0" t="0" r="r" b="b"/>
              <a:pathLst>
                <a:path w="1353" h="2261">
                  <a:moveTo>
                    <a:pt x="860" y="16"/>
                  </a:moveTo>
                  <a:lnTo>
                    <a:pt x="846" y="21"/>
                  </a:lnTo>
                  <a:lnTo>
                    <a:pt x="832" y="27"/>
                  </a:lnTo>
                  <a:lnTo>
                    <a:pt x="818" y="32"/>
                  </a:lnTo>
                  <a:lnTo>
                    <a:pt x="805" y="38"/>
                  </a:lnTo>
                  <a:lnTo>
                    <a:pt x="791" y="45"/>
                  </a:lnTo>
                  <a:lnTo>
                    <a:pt x="777" y="52"/>
                  </a:lnTo>
                  <a:lnTo>
                    <a:pt x="764" y="61"/>
                  </a:lnTo>
                  <a:lnTo>
                    <a:pt x="750" y="69"/>
                  </a:lnTo>
                  <a:lnTo>
                    <a:pt x="725" y="88"/>
                  </a:lnTo>
                  <a:lnTo>
                    <a:pt x="699" y="109"/>
                  </a:lnTo>
                  <a:lnTo>
                    <a:pt x="675" y="131"/>
                  </a:lnTo>
                  <a:lnTo>
                    <a:pt x="652" y="155"/>
                  </a:lnTo>
                  <a:lnTo>
                    <a:pt x="628" y="182"/>
                  </a:lnTo>
                  <a:lnTo>
                    <a:pt x="606" y="211"/>
                  </a:lnTo>
                  <a:lnTo>
                    <a:pt x="586" y="241"/>
                  </a:lnTo>
                  <a:lnTo>
                    <a:pt x="565" y="271"/>
                  </a:lnTo>
                  <a:lnTo>
                    <a:pt x="546" y="304"/>
                  </a:lnTo>
                  <a:lnTo>
                    <a:pt x="528" y="340"/>
                  </a:lnTo>
                  <a:lnTo>
                    <a:pt x="512" y="375"/>
                  </a:lnTo>
                  <a:lnTo>
                    <a:pt x="497" y="412"/>
                  </a:lnTo>
                  <a:lnTo>
                    <a:pt x="485" y="446"/>
                  </a:lnTo>
                  <a:lnTo>
                    <a:pt x="473" y="478"/>
                  </a:lnTo>
                  <a:lnTo>
                    <a:pt x="464" y="508"/>
                  </a:lnTo>
                  <a:lnTo>
                    <a:pt x="456" y="535"/>
                  </a:lnTo>
                  <a:lnTo>
                    <a:pt x="450" y="562"/>
                  </a:lnTo>
                  <a:lnTo>
                    <a:pt x="444" y="586"/>
                  </a:lnTo>
                  <a:lnTo>
                    <a:pt x="440" y="611"/>
                  </a:lnTo>
                  <a:lnTo>
                    <a:pt x="437" y="633"/>
                  </a:lnTo>
                  <a:lnTo>
                    <a:pt x="434" y="656"/>
                  </a:lnTo>
                  <a:lnTo>
                    <a:pt x="433" y="677"/>
                  </a:lnTo>
                  <a:lnTo>
                    <a:pt x="431" y="698"/>
                  </a:lnTo>
                  <a:lnTo>
                    <a:pt x="431" y="718"/>
                  </a:lnTo>
                  <a:lnTo>
                    <a:pt x="433" y="762"/>
                  </a:lnTo>
                  <a:lnTo>
                    <a:pt x="434" y="807"/>
                  </a:lnTo>
                  <a:lnTo>
                    <a:pt x="436" y="1011"/>
                  </a:lnTo>
                  <a:lnTo>
                    <a:pt x="434" y="1047"/>
                  </a:lnTo>
                  <a:lnTo>
                    <a:pt x="431" y="1087"/>
                  </a:lnTo>
                  <a:lnTo>
                    <a:pt x="428" y="1127"/>
                  </a:lnTo>
                  <a:lnTo>
                    <a:pt x="424" y="1170"/>
                  </a:lnTo>
                  <a:lnTo>
                    <a:pt x="419" y="1212"/>
                  </a:lnTo>
                  <a:lnTo>
                    <a:pt x="413" y="1257"/>
                  </a:lnTo>
                  <a:lnTo>
                    <a:pt x="406" y="1301"/>
                  </a:lnTo>
                  <a:lnTo>
                    <a:pt x="399" y="1347"/>
                  </a:lnTo>
                  <a:lnTo>
                    <a:pt x="391" y="1393"/>
                  </a:lnTo>
                  <a:lnTo>
                    <a:pt x="381" y="1438"/>
                  </a:lnTo>
                  <a:lnTo>
                    <a:pt x="372" y="1482"/>
                  </a:lnTo>
                  <a:lnTo>
                    <a:pt x="361" y="1527"/>
                  </a:lnTo>
                  <a:lnTo>
                    <a:pt x="350" y="1570"/>
                  </a:lnTo>
                  <a:lnTo>
                    <a:pt x="337" y="1611"/>
                  </a:lnTo>
                  <a:lnTo>
                    <a:pt x="324" y="1650"/>
                  </a:lnTo>
                  <a:lnTo>
                    <a:pt x="310" y="1689"/>
                  </a:lnTo>
                  <a:lnTo>
                    <a:pt x="296" y="1721"/>
                  </a:lnTo>
                  <a:lnTo>
                    <a:pt x="280" y="1752"/>
                  </a:lnTo>
                  <a:lnTo>
                    <a:pt x="263" y="1782"/>
                  </a:lnTo>
                  <a:lnTo>
                    <a:pt x="245" y="1811"/>
                  </a:lnTo>
                  <a:lnTo>
                    <a:pt x="226" y="1841"/>
                  </a:lnTo>
                  <a:lnTo>
                    <a:pt x="206" y="1869"/>
                  </a:lnTo>
                  <a:lnTo>
                    <a:pt x="186" y="1896"/>
                  </a:lnTo>
                  <a:lnTo>
                    <a:pt x="166" y="1924"/>
                  </a:lnTo>
                  <a:lnTo>
                    <a:pt x="140" y="1958"/>
                  </a:lnTo>
                  <a:lnTo>
                    <a:pt x="116" y="1992"/>
                  </a:lnTo>
                  <a:lnTo>
                    <a:pt x="91" y="2027"/>
                  </a:lnTo>
                  <a:lnTo>
                    <a:pt x="69" y="2062"/>
                  </a:lnTo>
                  <a:lnTo>
                    <a:pt x="58" y="2081"/>
                  </a:lnTo>
                  <a:lnTo>
                    <a:pt x="48" y="2099"/>
                  </a:lnTo>
                  <a:lnTo>
                    <a:pt x="38" y="2119"/>
                  </a:lnTo>
                  <a:lnTo>
                    <a:pt x="30" y="2139"/>
                  </a:lnTo>
                  <a:lnTo>
                    <a:pt x="21" y="2158"/>
                  </a:lnTo>
                  <a:lnTo>
                    <a:pt x="14" y="2179"/>
                  </a:lnTo>
                  <a:lnTo>
                    <a:pt x="7" y="2200"/>
                  </a:lnTo>
                  <a:lnTo>
                    <a:pt x="1" y="2221"/>
                  </a:lnTo>
                  <a:lnTo>
                    <a:pt x="1" y="2227"/>
                  </a:lnTo>
                  <a:lnTo>
                    <a:pt x="0" y="2232"/>
                  </a:lnTo>
                  <a:lnTo>
                    <a:pt x="1" y="2238"/>
                  </a:lnTo>
                  <a:lnTo>
                    <a:pt x="3" y="2242"/>
                  </a:lnTo>
                  <a:lnTo>
                    <a:pt x="5" y="2246"/>
                  </a:lnTo>
                  <a:lnTo>
                    <a:pt x="8" y="2251"/>
                  </a:lnTo>
                  <a:lnTo>
                    <a:pt x="13" y="2254"/>
                  </a:lnTo>
                  <a:lnTo>
                    <a:pt x="17" y="2257"/>
                  </a:lnTo>
                  <a:lnTo>
                    <a:pt x="25" y="2260"/>
                  </a:lnTo>
                  <a:lnTo>
                    <a:pt x="35" y="2261"/>
                  </a:lnTo>
                  <a:lnTo>
                    <a:pt x="48" y="2261"/>
                  </a:lnTo>
                  <a:lnTo>
                    <a:pt x="62" y="2260"/>
                  </a:lnTo>
                  <a:lnTo>
                    <a:pt x="76" y="2258"/>
                  </a:lnTo>
                  <a:lnTo>
                    <a:pt x="93" y="2255"/>
                  </a:lnTo>
                  <a:lnTo>
                    <a:pt x="111" y="2251"/>
                  </a:lnTo>
                  <a:lnTo>
                    <a:pt x="131" y="2246"/>
                  </a:lnTo>
                  <a:lnTo>
                    <a:pt x="173" y="2234"/>
                  </a:lnTo>
                  <a:lnTo>
                    <a:pt x="218" y="2218"/>
                  </a:lnTo>
                  <a:lnTo>
                    <a:pt x="265" y="2200"/>
                  </a:lnTo>
                  <a:lnTo>
                    <a:pt x="312" y="2180"/>
                  </a:lnTo>
                  <a:lnTo>
                    <a:pt x="360" y="2159"/>
                  </a:lnTo>
                  <a:lnTo>
                    <a:pt x="406" y="2138"/>
                  </a:lnTo>
                  <a:lnTo>
                    <a:pt x="450" y="2117"/>
                  </a:lnTo>
                  <a:lnTo>
                    <a:pt x="490" y="2095"/>
                  </a:lnTo>
                  <a:lnTo>
                    <a:pt x="525" y="2076"/>
                  </a:lnTo>
                  <a:lnTo>
                    <a:pt x="555" y="2058"/>
                  </a:lnTo>
                  <a:lnTo>
                    <a:pt x="566" y="2049"/>
                  </a:lnTo>
                  <a:lnTo>
                    <a:pt x="577" y="2042"/>
                  </a:lnTo>
                  <a:lnTo>
                    <a:pt x="585" y="2035"/>
                  </a:lnTo>
                  <a:lnTo>
                    <a:pt x="591" y="2029"/>
                  </a:lnTo>
                  <a:lnTo>
                    <a:pt x="609" y="2005"/>
                  </a:lnTo>
                  <a:lnTo>
                    <a:pt x="627" y="1981"/>
                  </a:lnTo>
                  <a:lnTo>
                    <a:pt x="643" y="1956"/>
                  </a:lnTo>
                  <a:lnTo>
                    <a:pt x="658" y="1930"/>
                  </a:lnTo>
                  <a:lnTo>
                    <a:pt x="673" y="1904"/>
                  </a:lnTo>
                  <a:lnTo>
                    <a:pt x="686" y="1877"/>
                  </a:lnTo>
                  <a:lnTo>
                    <a:pt x="698" y="1849"/>
                  </a:lnTo>
                  <a:lnTo>
                    <a:pt x="710" y="1822"/>
                  </a:lnTo>
                  <a:lnTo>
                    <a:pt x="721" y="1794"/>
                  </a:lnTo>
                  <a:lnTo>
                    <a:pt x="731" y="1765"/>
                  </a:lnTo>
                  <a:lnTo>
                    <a:pt x="741" y="1737"/>
                  </a:lnTo>
                  <a:lnTo>
                    <a:pt x="750" y="1708"/>
                  </a:lnTo>
                  <a:lnTo>
                    <a:pt x="768" y="1649"/>
                  </a:lnTo>
                  <a:lnTo>
                    <a:pt x="785" y="1592"/>
                  </a:lnTo>
                  <a:lnTo>
                    <a:pt x="841" y="1414"/>
                  </a:lnTo>
                  <a:lnTo>
                    <a:pt x="855" y="1380"/>
                  </a:lnTo>
                  <a:lnTo>
                    <a:pt x="872" y="1343"/>
                  </a:lnTo>
                  <a:lnTo>
                    <a:pt x="893" y="1303"/>
                  </a:lnTo>
                  <a:lnTo>
                    <a:pt x="916" y="1260"/>
                  </a:lnTo>
                  <a:lnTo>
                    <a:pt x="942" y="1215"/>
                  </a:lnTo>
                  <a:lnTo>
                    <a:pt x="969" y="1170"/>
                  </a:lnTo>
                  <a:lnTo>
                    <a:pt x="998" y="1122"/>
                  </a:lnTo>
                  <a:lnTo>
                    <a:pt x="1028" y="1073"/>
                  </a:lnTo>
                  <a:lnTo>
                    <a:pt x="1068" y="1006"/>
                  </a:lnTo>
                  <a:lnTo>
                    <a:pt x="1109" y="938"/>
                  </a:lnTo>
                  <a:lnTo>
                    <a:pt x="1149" y="867"/>
                  </a:lnTo>
                  <a:lnTo>
                    <a:pt x="1188" y="798"/>
                  </a:lnTo>
                  <a:lnTo>
                    <a:pt x="1206" y="763"/>
                  </a:lnTo>
                  <a:lnTo>
                    <a:pt x="1226" y="728"/>
                  </a:lnTo>
                  <a:lnTo>
                    <a:pt x="1243" y="693"/>
                  </a:lnTo>
                  <a:lnTo>
                    <a:pt x="1259" y="658"/>
                  </a:lnTo>
                  <a:lnTo>
                    <a:pt x="1274" y="624"/>
                  </a:lnTo>
                  <a:lnTo>
                    <a:pt x="1289" y="590"/>
                  </a:lnTo>
                  <a:lnTo>
                    <a:pt x="1302" y="556"/>
                  </a:lnTo>
                  <a:lnTo>
                    <a:pt x="1314" y="523"/>
                  </a:lnTo>
                  <a:lnTo>
                    <a:pt x="1324" y="490"/>
                  </a:lnTo>
                  <a:lnTo>
                    <a:pt x="1334" y="458"/>
                  </a:lnTo>
                  <a:lnTo>
                    <a:pt x="1341" y="426"/>
                  </a:lnTo>
                  <a:lnTo>
                    <a:pt x="1347" y="395"/>
                  </a:lnTo>
                  <a:lnTo>
                    <a:pt x="1351" y="364"/>
                  </a:lnTo>
                  <a:lnTo>
                    <a:pt x="1353" y="335"/>
                  </a:lnTo>
                  <a:lnTo>
                    <a:pt x="1353" y="307"/>
                  </a:lnTo>
                  <a:lnTo>
                    <a:pt x="1350" y="279"/>
                  </a:lnTo>
                  <a:lnTo>
                    <a:pt x="1346" y="252"/>
                  </a:lnTo>
                  <a:lnTo>
                    <a:pt x="1339" y="226"/>
                  </a:lnTo>
                  <a:lnTo>
                    <a:pt x="1330" y="201"/>
                  </a:lnTo>
                  <a:lnTo>
                    <a:pt x="1318" y="178"/>
                  </a:lnTo>
                  <a:lnTo>
                    <a:pt x="1303" y="157"/>
                  </a:lnTo>
                  <a:lnTo>
                    <a:pt x="1286" y="135"/>
                  </a:lnTo>
                  <a:lnTo>
                    <a:pt x="1266" y="116"/>
                  </a:lnTo>
                  <a:lnTo>
                    <a:pt x="1243" y="98"/>
                  </a:lnTo>
                  <a:lnTo>
                    <a:pt x="1218" y="81"/>
                  </a:lnTo>
                  <a:lnTo>
                    <a:pt x="1194" y="66"/>
                  </a:lnTo>
                  <a:lnTo>
                    <a:pt x="1169" y="53"/>
                  </a:lnTo>
                  <a:lnTo>
                    <a:pt x="1145" y="41"/>
                  </a:lnTo>
                  <a:lnTo>
                    <a:pt x="1120" y="31"/>
                  </a:lnTo>
                  <a:lnTo>
                    <a:pt x="1097" y="21"/>
                  </a:lnTo>
                  <a:lnTo>
                    <a:pt x="1072" y="14"/>
                  </a:lnTo>
                  <a:lnTo>
                    <a:pt x="1048" y="9"/>
                  </a:lnTo>
                  <a:lnTo>
                    <a:pt x="1025" y="4"/>
                  </a:lnTo>
                  <a:lnTo>
                    <a:pt x="1001" y="1"/>
                  </a:lnTo>
                  <a:lnTo>
                    <a:pt x="977" y="0"/>
                  </a:lnTo>
                  <a:lnTo>
                    <a:pt x="953" y="0"/>
                  </a:lnTo>
                  <a:lnTo>
                    <a:pt x="930" y="2"/>
                  </a:lnTo>
                  <a:lnTo>
                    <a:pt x="907" y="5"/>
                  </a:lnTo>
                  <a:lnTo>
                    <a:pt x="883" y="10"/>
                  </a:lnTo>
                  <a:lnTo>
                    <a:pt x="860" y="16"/>
                  </a:lnTo>
                  <a:close/>
                  <a:moveTo>
                    <a:pt x="194" y="1945"/>
                  </a:moveTo>
                  <a:lnTo>
                    <a:pt x="215" y="1918"/>
                  </a:lnTo>
                  <a:lnTo>
                    <a:pt x="236" y="1889"/>
                  </a:lnTo>
                  <a:lnTo>
                    <a:pt x="256" y="1859"/>
                  </a:lnTo>
                  <a:lnTo>
                    <a:pt x="276" y="1829"/>
                  </a:lnTo>
                  <a:lnTo>
                    <a:pt x="294" y="1799"/>
                  </a:lnTo>
                  <a:lnTo>
                    <a:pt x="312" y="1768"/>
                  </a:lnTo>
                  <a:lnTo>
                    <a:pt x="321" y="1752"/>
                  </a:lnTo>
                  <a:lnTo>
                    <a:pt x="328" y="1736"/>
                  </a:lnTo>
                  <a:lnTo>
                    <a:pt x="336" y="1719"/>
                  </a:lnTo>
                  <a:lnTo>
                    <a:pt x="343" y="1702"/>
                  </a:lnTo>
                  <a:lnTo>
                    <a:pt x="357" y="1663"/>
                  </a:lnTo>
                  <a:lnTo>
                    <a:pt x="371" y="1623"/>
                  </a:lnTo>
                  <a:lnTo>
                    <a:pt x="384" y="1580"/>
                  </a:lnTo>
                  <a:lnTo>
                    <a:pt x="395" y="1537"/>
                  </a:lnTo>
                  <a:lnTo>
                    <a:pt x="406" y="1493"/>
                  </a:lnTo>
                  <a:lnTo>
                    <a:pt x="417" y="1447"/>
                  </a:lnTo>
                  <a:lnTo>
                    <a:pt x="425" y="1401"/>
                  </a:lnTo>
                  <a:lnTo>
                    <a:pt x="434" y="1356"/>
                  </a:lnTo>
                  <a:lnTo>
                    <a:pt x="441" y="1310"/>
                  </a:lnTo>
                  <a:lnTo>
                    <a:pt x="448" y="1264"/>
                  </a:lnTo>
                  <a:lnTo>
                    <a:pt x="454" y="1220"/>
                  </a:lnTo>
                  <a:lnTo>
                    <a:pt x="459" y="1176"/>
                  </a:lnTo>
                  <a:lnTo>
                    <a:pt x="463" y="1132"/>
                  </a:lnTo>
                  <a:lnTo>
                    <a:pt x="467" y="1091"/>
                  </a:lnTo>
                  <a:lnTo>
                    <a:pt x="470" y="1050"/>
                  </a:lnTo>
                  <a:lnTo>
                    <a:pt x="471" y="1012"/>
                  </a:lnTo>
                  <a:lnTo>
                    <a:pt x="470" y="805"/>
                  </a:lnTo>
                  <a:lnTo>
                    <a:pt x="469" y="783"/>
                  </a:lnTo>
                  <a:lnTo>
                    <a:pt x="468" y="762"/>
                  </a:lnTo>
                  <a:lnTo>
                    <a:pt x="468" y="741"/>
                  </a:lnTo>
                  <a:lnTo>
                    <a:pt x="467" y="720"/>
                  </a:lnTo>
                  <a:lnTo>
                    <a:pt x="468" y="690"/>
                  </a:lnTo>
                  <a:lnTo>
                    <a:pt x="470" y="659"/>
                  </a:lnTo>
                  <a:lnTo>
                    <a:pt x="473" y="627"/>
                  </a:lnTo>
                  <a:lnTo>
                    <a:pt x="479" y="593"/>
                  </a:lnTo>
                  <a:lnTo>
                    <a:pt x="487" y="557"/>
                  </a:lnTo>
                  <a:lnTo>
                    <a:pt x="498" y="517"/>
                  </a:lnTo>
                  <a:lnTo>
                    <a:pt x="512" y="474"/>
                  </a:lnTo>
                  <a:lnTo>
                    <a:pt x="530" y="425"/>
                  </a:lnTo>
                  <a:lnTo>
                    <a:pt x="544" y="390"/>
                  </a:lnTo>
                  <a:lnTo>
                    <a:pt x="560" y="355"/>
                  </a:lnTo>
                  <a:lnTo>
                    <a:pt x="577" y="323"/>
                  </a:lnTo>
                  <a:lnTo>
                    <a:pt x="595" y="292"/>
                  </a:lnTo>
                  <a:lnTo>
                    <a:pt x="613" y="262"/>
                  </a:lnTo>
                  <a:lnTo>
                    <a:pt x="633" y="233"/>
                  </a:lnTo>
                  <a:lnTo>
                    <a:pt x="654" y="207"/>
                  </a:lnTo>
                  <a:lnTo>
                    <a:pt x="676" y="182"/>
                  </a:lnTo>
                  <a:lnTo>
                    <a:pt x="697" y="159"/>
                  </a:lnTo>
                  <a:lnTo>
                    <a:pt x="721" y="137"/>
                  </a:lnTo>
                  <a:lnTo>
                    <a:pt x="744" y="118"/>
                  </a:lnTo>
                  <a:lnTo>
                    <a:pt x="768" y="100"/>
                  </a:lnTo>
                  <a:lnTo>
                    <a:pt x="793" y="84"/>
                  </a:lnTo>
                  <a:lnTo>
                    <a:pt x="818" y="71"/>
                  </a:lnTo>
                  <a:lnTo>
                    <a:pt x="831" y="65"/>
                  </a:lnTo>
                  <a:lnTo>
                    <a:pt x="844" y="60"/>
                  </a:lnTo>
                  <a:lnTo>
                    <a:pt x="858" y="54"/>
                  </a:lnTo>
                  <a:lnTo>
                    <a:pt x="871" y="50"/>
                  </a:lnTo>
                  <a:lnTo>
                    <a:pt x="892" y="45"/>
                  </a:lnTo>
                  <a:lnTo>
                    <a:pt x="913" y="41"/>
                  </a:lnTo>
                  <a:lnTo>
                    <a:pt x="934" y="37"/>
                  </a:lnTo>
                  <a:lnTo>
                    <a:pt x="956" y="36"/>
                  </a:lnTo>
                  <a:lnTo>
                    <a:pt x="977" y="36"/>
                  </a:lnTo>
                  <a:lnTo>
                    <a:pt x="999" y="37"/>
                  </a:lnTo>
                  <a:lnTo>
                    <a:pt x="1020" y="39"/>
                  </a:lnTo>
                  <a:lnTo>
                    <a:pt x="1043" y="44"/>
                  </a:lnTo>
                  <a:lnTo>
                    <a:pt x="1065" y="49"/>
                  </a:lnTo>
                  <a:lnTo>
                    <a:pt x="1087" y="56"/>
                  </a:lnTo>
                  <a:lnTo>
                    <a:pt x="1110" y="65"/>
                  </a:lnTo>
                  <a:lnTo>
                    <a:pt x="1132" y="75"/>
                  </a:lnTo>
                  <a:lnTo>
                    <a:pt x="1154" y="85"/>
                  </a:lnTo>
                  <a:lnTo>
                    <a:pt x="1177" y="98"/>
                  </a:lnTo>
                  <a:lnTo>
                    <a:pt x="1200" y="112"/>
                  </a:lnTo>
                  <a:lnTo>
                    <a:pt x="1222" y="127"/>
                  </a:lnTo>
                  <a:lnTo>
                    <a:pt x="1243" y="144"/>
                  </a:lnTo>
                  <a:lnTo>
                    <a:pt x="1261" y="161"/>
                  </a:lnTo>
                  <a:lnTo>
                    <a:pt x="1277" y="180"/>
                  </a:lnTo>
                  <a:lnTo>
                    <a:pt x="1289" y="200"/>
                  </a:lnTo>
                  <a:lnTo>
                    <a:pt x="1299" y="222"/>
                  </a:lnTo>
                  <a:lnTo>
                    <a:pt x="1307" y="245"/>
                  </a:lnTo>
                  <a:lnTo>
                    <a:pt x="1313" y="269"/>
                  </a:lnTo>
                  <a:lnTo>
                    <a:pt x="1316" y="294"/>
                  </a:lnTo>
                  <a:lnTo>
                    <a:pt x="1317" y="320"/>
                  </a:lnTo>
                  <a:lnTo>
                    <a:pt x="1316" y="347"/>
                  </a:lnTo>
                  <a:lnTo>
                    <a:pt x="1314" y="375"/>
                  </a:lnTo>
                  <a:lnTo>
                    <a:pt x="1310" y="403"/>
                  </a:lnTo>
                  <a:lnTo>
                    <a:pt x="1303" y="433"/>
                  </a:lnTo>
                  <a:lnTo>
                    <a:pt x="1296" y="463"/>
                  </a:lnTo>
                  <a:lnTo>
                    <a:pt x="1286" y="494"/>
                  </a:lnTo>
                  <a:lnTo>
                    <a:pt x="1276" y="526"/>
                  </a:lnTo>
                  <a:lnTo>
                    <a:pt x="1264" y="558"/>
                  </a:lnTo>
                  <a:lnTo>
                    <a:pt x="1250" y="590"/>
                  </a:lnTo>
                  <a:lnTo>
                    <a:pt x="1236" y="623"/>
                  </a:lnTo>
                  <a:lnTo>
                    <a:pt x="1221" y="656"/>
                  </a:lnTo>
                  <a:lnTo>
                    <a:pt x="1205" y="689"/>
                  </a:lnTo>
                  <a:lnTo>
                    <a:pt x="1188" y="723"/>
                  </a:lnTo>
                  <a:lnTo>
                    <a:pt x="1170" y="756"/>
                  </a:lnTo>
                  <a:lnTo>
                    <a:pt x="1152" y="790"/>
                  </a:lnTo>
                  <a:lnTo>
                    <a:pt x="1114" y="857"/>
                  </a:lnTo>
                  <a:lnTo>
                    <a:pt x="1076" y="924"/>
                  </a:lnTo>
                  <a:lnTo>
                    <a:pt x="1036" y="990"/>
                  </a:lnTo>
                  <a:lnTo>
                    <a:pt x="997" y="1054"/>
                  </a:lnTo>
                  <a:lnTo>
                    <a:pt x="966" y="1105"/>
                  </a:lnTo>
                  <a:lnTo>
                    <a:pt x="936" y="1155"/>
                  </a:lnTo>
                  <a:lnTo>
                    <a:pt x="909" y="1201"/>
                  </a:lnTo>
                  <a:lnTo>
                    <a:pt x="883" y="1246"/>
                  </a:lnTo>
                  <a:lnTo>
                    <a:pt x="860" y="1289"/>
                  </a:lnTo>
                  <a:lnTo>
                    <a:pt x="839" y="1329"/>
                  </a:lnTo>
                  <a:lnTo>
                    <a:pt x="822" y="1367"/>
                  </a:lnTo>
                  <a:lnTo>
                    <a:pt x="808" y="1403"/>
                  </a:lnTo>
                  <a:lnTo>
                    <a:pt x="750" y="1581"/>
                  </a:lnTo>
                  <a:lnTo>
                    <a:pt x="734" y="1639"/>
                  </a:lnTo>
                  <a:lnTo>
                    <a:pt x="716" y="1695"/>
                  </a:lnTo>
                  <a:lnTo>
                    <a:pt x="708" y="1723"/>
                  </a:lnTo>
                  <a:lnTo>
                    <a:pt x="698" y="1752"/>
                  </a:lnTo>
                  <a:lnTo>
                    <a:pt x="688" y="1779"/>
                  </a:lnTo>
                  <a:lnTo>
                    <a:pt x="677" y="1806"/>
                  </a:lnTo>
                  <a:lnTo>
                    <a:pt x="666" y="1833"/>
                  </a:lnTo>
                  <a:lnTo>
                    <a:pt x="655" y="1860"/>
                  </a:lnTo>
                  <a:lnTo>
                    <a:pt x="642" y="1886"/>
                  </a:lnTo>
                  <a:lnTo>
                    <a:pt x="628" y="1911"/>
                  </a:lnTo>
                  <a:lnTo>
                    <a:pt x="613" y="1936"/>
                  </a:lnTo>
                  <a:lnTo>
                    <a:pt x="597" y="1960"/>
                  </a:lnTo>
                  <a:lnTo>
                    <a:pt x="581" y="1984"/>
                  </a:lnTo>
                  <a:lnTo>
                    <a:pt x="563" y="2006"/>
                  </a:lnTo>
                  <a:lnTo>
                    <a:pt x="558" y="2012"/>
                  </a:lnTo>
                  <a:lnTo>
                    <a:pt x="549" y="2019"/>
                  </a:lnTo>
                  <a:lnTo>
                    <a:pt x="540" y="2026"/>
                  </a:lnTo>
                  <a:lnTo>
                    <a:pt x="528" y="2034"/>
                  </a:lnTo>
                  <a:lnTo>
                    <a:pt x="501" y="2051"/>
                  </a:lnTo>
                  <a:lnTo>
                    <a:pt x="468" y="2069"/>
                  </a:lnTo>
                  <a:lnTo>
                    <a:pt x="430" y="2087"/>
                  </a:lnTo>
                  <a:lnTo>
                    <a:pt x="390" y="2106"/>
                  </a:lnTo>
                  <a:lnTo>
                    <a:pt x="347" y="2125"/>
                  </a:lnTo>
                  <a:lnTo>
                    <a:pt x="303" y="2144"/>
                  </a:lnTo>
                  <a:lnTo>
                    <a:pt x="259" y="2162"/>
                  </a:lnTo>
                  <a:lnTo>
                    <a:pt x="216" y="2179"/>
                  </a:lnTo>
                  <a:lnTo>
                    <a:pt x="175" y="2193"/>
                  </a:lnTo>
                  <a:lnTo>
                    <a:pt x="137" y="2206"/>
                  </a:lnTo>
                  <a:lnTo>
                    <a:pt x="103" y="2217"/>
                  </a:lnTo>
                  <a:lnTo>
                    <a:pt x="74" y="2223"/>
                  </a:lnTo>
                  <a:lnTo>
                    <a:pt x="63" y="2225"/>
                  </a:lnTo>
                  <a:lnTo>
                    <a:pt x="52" y="2226"/>
                  </a:lnTo>
                  <a:lnTo>
                    <a:pt x="43" y="2227"/>
                  </a:lnTo>
                  <a:lnTo>
                    <a:pt x="37" y="2226"/>
                  </a:lnTo>
                  <a:lnTo>
                    <a:pt x="43" y="2206"/>
                  </a:lnTo>
                  <a:lnTo>
                    <a:pt x="49" y="2187"/>
                  </a:lnTo>
                  <a:lnTo>
                    <a:pt x="56" y="2169"/>
                  </a:lnTo>
                  <a:lnTo>
                    <a:pt x="64" y="2150"/>
                  </a:lnTo>
                  <a:lnTo>
                    <a:pt x="72" y="2131"/>
                  </a:lnTo>
                  <a:lnTo>
                    <a:pt x="82" y="2114"/>
                  </a:lnTo>
                  <a:lnTo>
                    <a:pt x="91" y="2096"/>
                  </a:lnTo>
                  <a:lnTo>
                    <a:pt x="101" y="2079"/>
                  </a:lnTo>
                  <a:lnTo>
                    <a:pt x="122" y="2045"/>
                  </a:lnTo>
                  <a:lnTo>
                    <a:pt x="145" y="2012"/>
                  </a:lnTo>
                  <a:lnTo>
                    <a:pt x="169" y="1978"/>
                  </a:lnTo>
                  <a:lnTo>
                    <a:pt x="194" y="1945"/>
                  </a:lnTo>
                  <a:close/>
                </a:path>
              </a:pathLst>
            </a:custGeom>
            <a:solidFill>
              <a:srgbClr val="858A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2" name="Freeform 194"/>
            <p:cNvSpPr>
              <a:spLocks/>
            </p:cNvSpPr>
            <p:nvPr/>
          </p:nvSpPr>
          <p:spPr bwMode="auto">
            <a:xfrm>
              <a:off x="7237413" y="4902200"/>
              <a:ext cx="1509713" cy="1406525"/>
            </a:xfrm>
            <a:custGeom>
              <a:avLst/>
              <a:gdLst/>
              <a:ahLst/>
              <a:cxnLst>
                <a:cxn ang="0">
                  <a:pos x="7425" y="3855"/>
                </a:cxn>
                <a:cxn ang="0">
                  <a:pos x="6668" y="4883"/>
                </a:cxn>
                <a:cxn ang="0">
                  <a:pos x="6217" y="5257"/>
                </a:cxn>
                <a:cxn ang="0">
                  <a:pos x="5258" y="5539"/>
                </a:cxn>
                <a:cxn ang="0">
                  <a:pos x="4484" y="5829"/>
                </a:cxn>
                <a:cxn ang="0">
                  <a:pos x="4654" y="7191"/>
                </a:cxn>
                <a:cxn ang="0">
                  <a:pos x="5737" y="8849"/>
                </a:cxn>
                <a:cxn ang="0">
                  <a:pos x="5611" y="10266"/>
                </a:cxn>
                <a:cxn ang="0">
                  <a:pos x="5892" y="11700"/>
                </a:cxn>
                <a:cxn ang="0">
                  <a:pos x="8401" y="11843"/>
                </a:cxn>
                <a:cxn ang="0">
                  <a:pos x="10813" y="11980"/>
                </a:cxn>
                <a:cxn ang="0">
                  <a:pos x="10845" y="12453"/>
                </a:cxn>
                <a:cxn ang="0">
                  <a:pos x="12699" y="12346"/>
                </a:cxn>
                <a:cxn ang="0">
                  <a:pos x="14119" y="12074"/>
                </a:cxn>
                <a:cxn ang="0">
                  <a:pos x="12612" y="12854"/>
                </a:cxn>
                <a:cxn ang="0">
                  <a:pos x="9450" y="13186"/>
                </a:cxn>
                <a:cxn ang="0">
                  <a:pos x="6474" y="13276"/>
                </a:cxn>
                <a:cxn ang="0">
                  <a:pos x="5036" y="13084"/>
                </a:cxn>
                <a:cxn ang="0">
                  <a:pos x="4471" y="12755"/>
                </a:cxn>
                <a:cxn ang="0">
                  <a:pos x="4406" y="12016"/>
                </a:cxn>
                <a:cxn ang="0">
                  <a:pos x="4652" y="11158"/>
                </a:cxn>
                <a:cxn ang="0">
                  <a:pos x="4153" y="10838"/>
                </a:cxn>
                <a:cxn ang="0">
                  <a:pos x="3438" y="10614"/>
                </a:cxn>
                <a:cxn ang="0">
                  <a:pos x="3282" y="10307"/>
                </a:cxn>
                <a:cxn ang="0">
                  <a:pos x="3230" y="9937"/>
                </a:cxn>
                <a:cxn ang="0">
                  <a:pos x="2621" y="9702"/>
                </a:cxn>
                <a:cxn ang="0">
                  <a:pos x="2014" y="9800"/>
                </a:cxn>
                <a:cxn ang="0">
                  <a:pos x="2057" y="10217"/>
                </a:cxn>
                <a:cxn ang="0">
                  <a:pos x="1872" y="10481"/>
                </a:cxn>
                <a:cxn ang="0">
                  <a:pos x="1497" y="10412"/>
                </a:cxn>
                <a:cxn ang="0">
                  <a:pos x="867" y="10250"/>
                </a:cxn>
                <a:cxn ang="0">
                  <a:pos x="461" y="10061"/>
                </a:cxn>
                <a:cxn ang="0">
                  <a:pos x="143" y="9368"/>
                </a:cxn>
                <a:cxn ang="0">
                  <a:pos x="701" y="8682"/>
                </a:cxn>
                <a:cxn ang="0">
                  <a:pos x="1086" y="7827"/>
                </a:cxn>
                <a:cxn ang="0">
                  <a:pos x="1448" y="6420"/>
                </a:cxn>
                <a:cxn ang="0">
                  <a:pos x="1497" y="5482"/>
                </a:cxn>
                <a:cxn ang="0">
                  <a:pos x="1563" y="4824"/>
                </a:cxn>
                <a:cxn ang="0">
                  <a:pos x="2924" y="3876"/>
                </a:cxn>
                <a:cxn ang="0">
                  <a:pos x="3681" y="3562"/>
                </a:cxn>
                <a:cxn ang="0">
                  <a:pos x="3883" y="3521"/>
                </a:cxn>
                <a:cxn ang="0">
                  <a:pos x="4001" y="3380"/>
                </a:cxn>
                <a:cxn ang="0">
                  <a:pos x="4219" y="3274"/>
                </a:cxn>
                <a:cxn ang="0">
                  <a:pos x="4344" y="2401"/>
                </a:cxn>
                <a:cxn ang="0">
                  <a:pos x="4236" y="1876"/>
                </a:cxn>
                <a:cxn ang="0">
                  <a:pos x="4035" y="1376"/>
                </a:cxn>
                <a:cxn ang="0">
                  <a:pos x="3884" y="980"/>
                </a:cxn>
                <a:cxn ang="0">
                  <a:pos x="3636" y="656"/>
                </a:cxn>
                <a:cxn ang="0">
                  <a:pos x="3809" y="225"/>
                </a:cxn>
                <a:cxn ang="0">
                  <a:pos x="3983" y="84"/>
                </a:cxn>
                <a:cxn ang="0">
                  <a:pos x="4158" y="58"/>
                </a:cxn>
                <a:cxn ang="0">
                  <a:pos x="4365" y="42"/>
                </a:cxn>
                <a:cxn ang="0">
                  <a:pos x="4654" y="111"/>
                </a:cxn>
                <a:cxn ang="0">
                  <a:pos x="4917" y="220"/>
                </a:cxn>
                <a:cxn ang="0">
                  <a:pos x="5225" y="321"/>
                </a:cxn>
                <a:cxn ang="0">
                  <a:pos x="5399" y="297"/>
                </a:cxn>
                <a:cxn ang="0">
                  <a:pos x="5589" y="454"/>
                </a:cxn>
                <a:cxn ang="0">
                  <a:pos x="5533" y="839"/>
                </a:cxn>
                <a:cxn ang="0">
                  <a:pos x="5395" y="1666"/>
                </a:cxn>
                <a:cxn ang="0">
                  <a:pos x="5844" y="2444"/>
                </a:cxn>
              </a:cxnLst>
              <a:rect l="0" t="0" r="r" b="b"/>
              <a:pathLst>
                <a:path w="14253" h="13289">
                  <a:moveTo>
                    <a:pt x="6536" y="2857"/>
                  </a:moveTo>
                  <a:lnTo>
                    <a:pt x="6624" y="2894"/>
                  </a:lnTo>
                  <a:lnTo>
                    <a:pt x="6710" y="2939"/>
                  </a:lnTo>
                  <a:lnTo>
                    <a:pt x="6793" y="2991"/>
                  </a:lnTo>
                  <a:lnTo>
                    <a:pt x="6874" y="3050"/>
                  </a:lnTo>
                  <a:lnTo>
                    <a:pt x="6952" y="3113"/>
                  </a:lnTo>
                  <a:lnTo>
                    <a:pt x="7025" y="3183"/>
                  </a:lnTo>
                  <a:lnTo>
                    <a:pt x="7094" y="3256"/>
                  </a:lnTo>
                  <a:lnTo>
                    <a:pt x="7159" y="3335"/>
                  </a:lnTo>
                  <a:lnTo>
                    <a:pt x="7219" y="3416"/>
                  </a:lnTo>
                  <a:lnTo>
                    <a:pt x="7273" y="3501"/>
                  </a:lnTo>
                  <a:lnTo>
                    <a:pt x="7321" y="3587"/>
                  </a:lnTo>
                  <a:lnTo>
                    <a:pt x="7362" y="3675"/>
                  </a:lnTo>
                  <a:lnTo>
                    <a:pt x="7397" y="3765"/>
                  </a:lnTo>
                  <a:lnTo>
                    <a:pt x="7425" y="3855"/>
                  </a:lnTo>
                  <a:lnTo>
                    <a:pt x="7444" y="3945"/>
                  </a:lnTo>
                  <a:lnTo>
                    <a:pt x="7456" y="4035"/>
                  </a:lnTo>
                  <a:lnTo>
                    <a:pt x="7459" y="4123"/>
                  </a:lnTo>
                  <a:lnTo>
                    <a:pt x="7453" y="4210"/>
                  </a:lnTo>
                  <a:lnTo>
                    <a:pt x="7438" y="4294"/>
                  </a:lnTo>
                  <a:lnTo>
                    <a:pt x="7412" y="4376"/>
                  </a:lnTo>
                  <a:lnTo>
                    <a:pt x="7377" y="4454"/>
                  </a:lnTo>
                  <a:lnTo>
                    <a:pt x="7330" y="4529"/>
                  </a:lnTo>
                  <a:lnTo>
                    <a:pt x="7273" y="4598"/>
                  </a:lnTo>
                  <a:lnTo>
                    <a:pt x="7204" y="4662"/>
                  </a:lnTo>
                  <a:lnTo>
                    <a:pt x="7122" y="4720"/>
                  </a:lnTo>
                  <a:lnTo>
                    <a:pt x="7028" y="4771"/>
                  </a:lnTo>
                  <a:lnTo>
                    <a:pt x="6922" y="4817"/>
                  </a:lnTo>
                  <a:lnTo>
                    <a:pt x="6802" y="4854"/>
                  </a:lnTo>
                  <a:lnTo>
                    <a:pt x="6668" y="4883"/>
                  </a:lnTo>
                  <a:lnTo>
                    <a:pt x="6520" y="4904"/>
                  </a:lnTo>
                  <a:lnTo>
                    <a:pt x="6358" y="4915"/>
                  </a:lnTo>
                  <a:lnTo>
                    <a:pt x="6180" y="4916"/>
                  </a:lnTo>
                  <a:lnTo>
                    <a:pt x="6184" y="4927"/>
                  </a:lnTo>
                  <a:lnTo>
                    <a:pt x="6196" y="4955"/>
                  </a:lnTo>
                  <a:lnTo>
                    <a:pt x="6203" y="4974"/>
                  </a:lnTo>
                  <a:lnTo>
                    <a:pt x="6211" y="4998"/>
                  </a:lnTo>
                  <a:lnTo>
                    <a:pt x="6218" y="5024"/>
                  </a:lnTo>
                  <a:lnTo>
                    <a:pt x="6225" y="5053"/>
                  </a:lnTo>
                  <a:lnTo>
                    <a:pt x="6230" y="5084"/>
                  </a:lnTo>
                  <a:lnTo>
                    <a:pt x="6233" y="5117"/>
                  </a:lnTo>
                  <a:lnTo>
                    <a:pt x="6234" y="5151"/>
                  </a:lnTo>
                  <a:lnTo>
                    <a:pt x="6232" y="5186"/>
                  </a:lnTo>
                  <a:lnTo>
                    <a:pt x="6226" y="5221"/>
                  </a:lnTo>
                  <a:lnTo>
                    <a:pt x="6217" y="5257"/>
                  </a:lnTo>
                  <a:lnTo>
                    <a:pt x="6203" y="5293"/>
                  </a:lnTo>
                  <a:lnTo>
                    <a:pt x="6184" y="5328"/>
                  </a:lnTo>
                  <a:lnTo>
                    <a:pt x="6160" y="5362"/>
                  </a:lnTo>
                  <a:lnTo>
                    <a:pt x="6130" y="5394"/>
                  </a:lnTo>
                  <a:lnTo>
                    <a:pt x="6094" y="5424"/>
                  </a:lnTo>
                  <a:lnTo>
                    <a:pt x="6050" y="5452"/>
                  </a:lnTo>
                  <a:lnTo>
                    <a:pt x="5999" y="5478"/>
                  </a:lnTo>
                  <a:lnTo>
                    <a:pt x="5940" y="5500"/>
                  </a:lnTo>
                  <a:lnTo>
                    <a:pt x="5872" y="5519"/>
                  </a:lnTo>
                  <a:lnTo>
                    <a:pt x="5795" y="5535"/>
                  </a:lnTo>
                  <a:lnTo>
                    <a:pt x="5709" y="5546"/>
                  </a:lnTo>
                  <a:lnTo>
                    <a:pt x="5613" y="5552"/>
                  </a:lnTo>
                  <a:lnTo>
                    <a:pt x="5506" y="5553"/>
                  </a:lnTo>
                  <a:lnTo>
                    <a:pt x="5388" y="5550"/>
                  </a:lnTo>
                  <a:lnTo>
                    <a:pt x="5258" y="5539"/>
                  </a:lnTo>
                  <a:lnTo>
                    <a:pt x="5117" y="5523"/>
                  </a:lnTo>
                  <a:lnTo>
                    <a:pt x="4962" y="5501"/>
                  </a:lnTo>
                  <a:lnTo>
                    <a:pt x="4795" y="5471"/>
                  </a:lnTo>
                  <a:lnTo>
                    <a:pt x="4783" y="5478"/>
                  </a:lnTo>
                  <a:lnTo>
                    <a:pt x="4754" y="5498"/>
                  </a:lnTo>
                  <a:lnTo>
                    <a:pt x="4733" y="5514"/>
                  </a:lnTo>
                  <a:lnTo>
                    <a:pt x="4711" y="5533"/>
                  </a:lnTo>
                  <a:lnTo>
                    <a:pt x="4684" y="5555"/>
                  </a:lnTo>
                  <a:lnTo>
                    <a:pt x="4657" y="5582"/>
                  </a:lnTo>
                  <a:lnTo>
                    <a:pt x="4628" y="5613"/>
                  </a:lnTo>
                  <a:lnTo>
                    <a:pt x="4598" y="5648"/>
                  </a:lnTo>
                  <a:lnTo>
                    <a:pt x="4569" y="5687"/>
                  </a:lnTo>
                  <a:lnTo>
                    <a:pt x="4540" y="5730"/>
                  </a:lnTo>
                  <a:lnTo>
                    <a:pt x="4511" y="5778"/>
                  </a:lnTo>
                  <a:lnTo>
                    <a:pt x="4484" y="5829"/>
                  </a:lnTo>
                  <a:lnTo>
                    <a:pt x="4460" y="5885"/>
                  </a:lnTo>
                  <a:lnTo>
                    <a:pt x="4438" y="5946"/>
                  </a:lnTo>
                  <a:lnTo>
                    <a:pt x="4420" y="6012"/>
                  </a:lnTo>
                  <a:lnTo>
                    <a:pt x="4405" y="6082"/>
                  </a:lnTo>
                  <a:lnTo>
                    <a:pt x="4394" y="6158"/>
                  </a:lnTo>
                  <a:lnTo>
                    <a:pt x="4389" y="6237"/>
                  </a:lnTo>
                  <a:lnTo>
                    <a:pt x="4389" y="6321"/>
                  </a:lnTo>
                  <a:lnTo>
                    <a:pt x="4394" y="6412"/>
                  </a:lnTo>
                  <a:lnTo>
                    <a:pt x="4407" y="6507"/>
                  </a:lnTo>
                  <a:lnTo>
                    <a:pt x="4427" y="6608"/>
                  </a:lnTo>
                  <a:lnTo>
                    <a:pt x="4455" y="6713"/>
                  </a:lnTo>
                  <a:lnTo>
                    <a:pt x="4491" y="6825"/>
                  </a:lnTo>
                  <a:lnTo>
                    <a:pt x="4535" y="6941"/>
                  </a:lnTo>
                  <a:lnTo>
                    <a:pt x="4590" y="7063"/>
                  </a:lnTo>
                  <a:lnTo>
                    <a:pt x="4654" y="7191"/>
                  </a:lnTo>
                  <a:lnTo>
                    <a:pt x="4729" y="7325"/>
                  </a:lnTo>
                  <a:lnTo>
                    <a:pt x="4815" y="7464"/>
                  </a:lnTo>
                  <a:lnTo>
                    <a:pt x="4913" y="7610"/>
                  </a:lnTo>
                  <a:lnTo>
                    <a:pt x="5106" y="7884"/>
                  </a:lnTo>
                  <a:lnTo>
                    <a:pt x="5271" y="8114"/>
                  </a:lnTo>
                  <a:lnTo>
                    <a:pt x="5344" y="8216"/>
                  </a:lnTo>
                  <a:lnTo>
                    <a:pt x="5410" y="8309"/>
                  </a:lnTo>
                  <a:lnTo>
                    <a:pt x="5471" y="8394"/>
                  </a:lnTo>
                  <a:lnTo>
                    <a:pt x="5525" y="8473"/>
                  </a:lnTo>
                  <a:lnTo>
                    <a:pt x="5573" y="8545"/>
                  </a:lnTo>
                  <a:lnTo>
                    <a:pt x="5616" y="8613"/>
                  </a:lnTo>
                  <a:lnTo>
                    <a:pt x="5654" y="8677"/>
                  </a:lnTo>
                  <a:lnTo>
                    <a:pt x="5686" y="8737"/>
                  </a:lnTo>
                  <a:lnTo>
                    <a:pt x="5713" y="8794"/>
                  </a:lnTo>
                  <a:lnTo>
                    <a:pt x="5737" y="8849"/>
                  </a:lnTo>
                  <a:lnTo>
                    <a:pt x="5755" y="8903"/>
                  </a:lnTo>
                  <a:lnTo>
                    <a:pt x="5769" y="8957"/>
                  </a:lnTo>
                  <a:lnTo>
                    <a:pt x="5779" y="9011"/>
                  </a:lnTo>
                  <a:lnTo>
                    <a:pt x="5786" y="9067"/>
                  </a:lnTo>
                  <a:lnTo>
                    <a:pt x="5788" y="9124"/>
                  </a:lnTo>
                  <a:lnTo>
                    <a:pt x="5787" y="9185"/>
                  </a:lnTo>
                  <a:lnTo>
                    <a:pt x="5782" y="9249"/>
                  </a:lnTo>
                  <a:lnTo>
                    <a:pt x="5776" y="9317"/>
                  </a:lnTo>
                  <a:lnTo>
                    <a:pt x="5766" y="9391"/>
                  </a:lnTo>
                  <a:lnTo>
                    <a:pt x="5754" y="9471"/>
                  </a:lnTo>
                  <a:lnTo>
                    <a:pt x="5722" y="9652"/>
                  </a:lnTo>
                  <a:lnTo>
                    <a:pt x="5682" y="9866"/>
                  </a:lnTo>
                  <a:lnTo>
                    <a:pt x="5660" y="9988"/>
                  </a:lnTo>
                  <a:lnTo>
                    <a:pt x="5636" y="10121"/>
                  </a:lnTo>
                  <a:lnTo>
                    <a:pt x="5611" y="10266"/>
                  </a:lnTo>
                  <a:lnTo>
                    <a:pt x="5586" y="10422"/>
                  </a:lnTo>
                  <a:lnTo>
                    <a:pt x="5563" y="10580"/>
                  </a:lnTo>
                  <a:lnTo>
                    <a:pt x="5546" y="10725"/>
                  </a:lnTo>
                  <a:lnTo>
                    <a:pt x="5537" y="10859"/>
                  </a:lnTo>
                  <a:lnTo>
                    <a:pt x="5534" y="10981"/>
                  </a:lnTo>
                  <a:lnTo>
                    <a:pt x="5537" y="11093"/>
                  </a:lnTo>
                  <a:lnTo>
                    <a:pt x="5547" y="11195"/>
                  </a:lnTo>
                  <a:lnTo>
                    <a:pt x="5564" y="11286"/>
                  </a:lnTo>
                  <a:lnTo>
                    <a:pt x="5589" y="11369"/>
                  </a:lnTo>
                  <a:lnTo>
                    <a:pt x="5621" y="11444"/>
                  </a:lnTo>
                  <a:lnTo>
                    <a:pt x="5660" y="11510"/>
                  </a:lnTo>
                  <a:lnTo>
                    <a:pt x="5706" y="11568"/>
                  </a:lnTo>
                  <a:lnTo>
                    <a:pt x="5760" y="11618"/>
                  </a:lnTo>
                  <a:lnTo>
                    <a:pt x="5823" y="11663"/>
                  </a:lnTo>
                  <a:lnTo>
                    <a:pt x="5892" y="11700"/>
                  </a:lnTo>
                  <a:lnTo>
                    <a:pt x="5970" y="11733"/>
                  </a:lnTo>
                  <a:lnTo>
                    <a:pt x="6056" y="11760"/>
                  </a:lnTo>
                  <a:lnTo>
                    <a:pt x="6150" y="11781"/>
                  </a:lnTo>
                  <a:lnTo>
                    <a:pt x="6252" y="11798"/>
                  </a:lnTo>
                  <a:lnTo>
                    <a:pt x="6364" y="11812"/>
                  </a:lnTo>
                  <a:lnTo>
                    <a:pt x="6483" y="11823"/>
                  </a:lnTo>
                  <a:lnTo>
                    <a:pt x="6612" y="11829"/>
                  </a:lnTo>
                  <a:lnTo>
                    <a:pt x="6749" y="11833"/>
                  </a:lnTo>
                  <a:lnTo>
                    <a:pt x="6894" y="11837"/>
                  </a:lnTo>
                  <a:lnTo>
                    <a:pt x="7050" y="11838"/>
                  </a:lnTo>
                  <a:lnTo>
                    <a:pt x="7388" y="11837"/>
                  </a:lnTo>
                  <a:lnTo>
                    <a:pt x="7764" y="11837"/>
                  </a:lnTo>
                  <a:lnTo>
                    <a:pt x="7966" y="11837"/>
                  </a:lnTo>
                  <a:lnTo>
                    <a:pt x="8179" y="11839"/>
                  </a:lnTo>
                  <a:lnTo>
                    <a:pt x="8401" y="11843"/>
                  </a:lnTo>
                  <a:lnTo>
                    <a:pt x="8634" y="11848"/>
                  </a:lnTo>
                  <a:lnTo>
                    <a:pt x="9078" y="11862"/>
                  </a:lnTo>
                  <a:lnTo>
                    <a:pt x="9464" y="11873"/>
                  </a:lnTo>
                  <a:lnTo>
                    <a:pt x="9794" y="11882"/>
                  </a:lnTo>
                  <a:lnTo>
                    <a:pt x="10073" y="11892"/>
                  </a:lnTo>
                  <a:lnTo>
                    <a:pt x="10194" y="11896"/>
                  </a:lnTo>
                  <a:lnTo>
                    <a:pt x="10304" y="11901"/>
                  </a:lnTo>
                  <a:lnTo>
                    <a:pt x="10401" y="11908"/>
                  </a:lnTo>
                  <a:lnTo>
                    <a:pt x="10490" y="11915"/>
                  </a:lnTo>
                  <a:lnTo>
                    <a:pt x="10566" y="11923"/>
                  </a:lnTo>
                  <a:lnTo>
                    <a:pt x="10634" y="11931"/>
                  </a:lnTo>
                  <a:lnTo>
                    <a:pt x="10692" y="11941"/>
                  </a:lnTo>
                  <a:lnTo>
                    <a:pt x="10741" y="11953"/>
                  </a:lnTo>
                  <a:lnTo>
                    <a:pt x="10781" y="11965"/>
                  </a:lnTo>
                  <a:lnTo>
                    <a:pt x="10813" y="11980"/>
                  </a:lnTo>
                  <a:lnTo>
                    <a:pt x="10837" y="11996"/>
                  </a:lnTo>
                  <a:lnTo>
                    <a:pt x="10855" y="12014"/>
                  </a:lnTo>
                  <a:lnTo>
                    <a:pt x="10865" y="12036"/>
                  </a:lnTo>
                  <a:lnTo>
                    <a:pt x="10869" y="12058"/>
                  </a:lnTo>
                  <a:lnTo>
                    <a:pt x="10867" y="12082"/>
                  </a:lnTo>
                  <a:lnTo>
                    <a:pt x="10860" y="12110"/>
                  </a:lnTo>
                  <a:lnTo>
                    <a:pt x="10847" y="12141"/>
                  </a:lnTo>
                  <a:lnTo>
                    <a:pt x="10830" y="12174"/>
                  </a:lnTo>
                  <a:lnTo>
                    <a:pt x="10808" y="12210"/>
                  </a:lnTo>
                  <a:lnTo>
                    <a:pt x="10782" y="12250"/>
                  </a:lnTo>
                  <a:lnTo>
                    <a:pt x="10723" y="12339"/>
                  </a:lnTo>
                  <a:lnTo>
                    <a:pt x="10651" y="12443"/>
                  </a:lnTo>
                  <a:lnTo>
                    <a:pt x="10675" y="12444"/>
                  </a:lnTo>
                  <a:lnTo>
                    <a:pt x="10740" y="12448"/>
                  </a:lnTo>
                  <a:lnTo>
                    <a:pt x="10845" y="12453"/>
                  </a:lnTo>
                  <a:lnTo>
                    <a:pt x="10986" y="12457"/>
                  </a:lnTo>
                  <a:lnTo>
                    <a:pt x="11069" y="12458"/>
                  </a:lnTo>
                  <a:lnTo>
                    <a:pt x="11161" y="12459"/>
                  </a:lnTo>
                  <a:lnTo>
                    <a:pt x="11258" y="12459"/>
                  </a:lnTo>
                  <a:lnTo>
                    <a:pt x="11364" y="12458"/>
                  </a:lnTo>
                  <a:lnTo>
                    <a:pt x="11475" y="12455"/>
                  </a:lnTo>
                  <a:lnTo>
                    <a:pt x="11592" y="12450"/>
                  </a:lnTo>
                  <a:lnTo>
                    <a:pt x="11715" y="12445"/>
                  </a:lnTo>
                  <a:lnTo>
                    <a:pt x="11844" y="12438"/>
                  </a:lnTo>
                  <a:lnTo>
                    <a:pt x="11977" y="12428"/>
                  </a:lnTo>
                  <a:lnTo>
                    <a:pt x="12114" y="12418"/>
                  </a:lnTo>
                  <a:lnTo>
                    <a:pt x="12256" y="12404"/>
                  </a:lnTo>
                  <a:lnTo>
                    <a:pt x="12401" y="12387"/>
                  </a:lnTo>
                  <a:lnTo>
                    <a:pt x="12549" y="12367"/>
                  </a:lnTo>
                  <a:lnTo>
                    <a:pt x="12699" y="12346"/>
                  </a:lnTo>
                  <a:lnTo>
                    <a:pt x="12852" y="12321"/>
                  </a:lnTo>
                  <a:lnTo>
                    <a:pt x="13006" y="12292"/>
                  </a:lnTo>
                  <a:lnTo>
                    <a:pt x="13161" y="12261"/>
                  </a:lnTo>
                  <a:lnTo>
                    <a:pt x="13319" y="12226"/>
                  </a:lnTo>
                  <a:lnTo>
                    <a:pt x="13476" y="12187"/>
                  </a:lnTo>
                  <a:lnTo>
                    <a:pt x="13632" y="12143"/>
                  </a:lnTo>
                  <a:lnTo>
                    <a:pt x="13790" y="12096"/>
                  </a:lnTo>
                  <a:lnTo>
                    <a:pt x="13946" y="12045"/>
                  </a:lnTo>
                  <a:lnTo>
                    <a:pt x="14100" y="11989"/>
                  </a:lnTo>
                  <a:lnTo>
                    <a:pt x="14253" y="11928"/>
                  </a:lnTo>
                  <a:lnTo>
                    <a:pt x="14243" y="11941"/>
                  </a:lnTo>
                  <a:lnTo>
                    <a:pt x="14212" y="11979"/>
                  </a:lnTo>
                  <a:lnTo>
                    <a:pt x="14187" y="12006"/>
                  </a:lnTo>
                  <a:lnTo>
                    <a:pt x="14156" y="12038"/>
                  </a:lnTo>
                  <a:lnTo>
                    <a:pt x="14119" y="12074"/>
                  </a:lnTo>
                  <a:lnTo>
                    <a:pt x="14076" y="12114"/>
                  </a:lnTo>
                  <a:lnTo>
                    <a:pt x="14024" y="12158"/>
                  </a:lnTo>
                  <a:lnTo>
                    <a:pt x="13966" y="12205"/>
                  </a:lnTo>
                  <a:lnTo>
                    <a:pt x="13901" y="12255"/>
                  </a:lnTo>
                  <a:lnTo>
                    <a:pt x="13828" y="12306"/>
                  </a:lnTo>
                  <a:lnTo>
                    <a:pt x="13746" y="12360"/>
                  </a:lnTo>
                  <a:lnTo>
                    <a:pt x="13657" y="12414"/>
                  </a:lnTo>
                  <a:lnTo>
                    <a:pt x="13559" y="12471"/>
                  </a:lnTo>
                  <a:lnTo>
                    <a:pt x="13451" y="12527"/>
                  </a:lnTo>
                  <a:lnTo>
                    <a:pt x="13336" y="12584"/>
                  </a:lnTo>
                  <a:lnTo>
                    <a:pt x="13211" y="12640"/>
                  </a:lnTo>
                  <a:lnTo>
                    <a:pt x="13076" y="12695"/>
                  </a:lnTo>
                  <a:lnTo>
                    <a:pt x="12932" y="12749"/>
                  </a:lnTo>
                  <a:lnTo>
                    <a:pt x="12776" y="12803"/>
                  </a:lnTo>
                  <a:lnTo>
                    <a:pt x="12612" y="12854"/>
                  </a:lnTo>
                  <a:lnTo>
                    <a:pt x="12436" y="12902"/>
                  </a:lnTo>
                  <a:lnTo>
                    <a:pt x="12249" y="12947"/>
                  </a:lnTo>
                  <a:lnTo>
                    <a:pt x="12052" y="12989"/>
                  </a:lnTo>
                  <a:lnTo>
                    <a:pt x="11843" y="13028"/>
                  </a:lnTo>
                  <a:lnTo>
                    <a:pt x="11622" y="13062"/>
                  </a:lnTo>
                  <a:lnTo>
                    <a:pt x="11390" y="13092"/>
                  </a:lnTo>
                  <a:lnTo>
                    <a:pt x="11145" y="13117"/>
                  </a:lnTo>
                  <a:lnTo>
                    <a:pt x="10887" y="13136"/>
                  </a:lnTo>
                  <a:lnTo>
                    <a:pt x="10618" y="13149"/>
                  </a:lnTo>
                  <a:lnTo>
                    <a:pt x="10336" y="13156"/>
                  </a:lnTo>
                  <a:lnTo>
                    <a:pt x="10188" y="13158"/>
                  </a:lnTo>
                  <a:lnTo>
                    <a:pt x="10041" y="13162"/>
                  </a:lnTo>
                  <a:lnTo>
                    <a:pt x="9893" y="13167"/>
                  </a:lnTo>
                  <a:lnTo>
                    <a:pt x="9746" y="13172"/>
                  </a:lnTo>
                  <a:lnTo>
                    <a:pt x="9450" y="13186"/>
                  </a:lnTo>
                  <a:lnTo>
                    <a:pt x="9152" y="13202"/>
                  </a:lnTo>
                  <a:lnTo>
                    <a:pt x="8855" y="13219"/>
                  </a:lnTo>
                  <a:lnTo>
                    <a:pt x="8557" y="13236"/>
                  </a:lnTo>
                  <a:lnTo>
                    <a:pt x="8259" y="13252"/>
                  </a:lnTo>
                  <a:lnTo>
                    <a:pt x="7961" y="13267"/>
                  </a:lnTo>
                  <a:lnTo>
                    <a:pt x="7812" y="13273"/>
                  </a:lnTo>
                  <a:lnTo>
                    <a:pt x="7663" y="13278"/>
                  </a:lnTo>
                  <a:lnTo>
                    <a:pt x="7514" y="13283"/>
                  </a:lnTo>
                  <a:lnTo>
                    <a:pt x="7365" y="13286"/>
                  </a:lnTo>
                  <a:lnTo>
                    <a:pt x="7217" y="13288"/>
                  </a:lnTo>
                  <a:lnTo>
                    <a:pt x="7068" y="13289"/>
                  </a:lnTo>
                  <a:lnTo>
                    <a:pt x="6919" y="13288"/>
                  </a:lnTo>
                  <a:lnTo>
                    <a:pt x="6771" y="13286"/>
                  </a:lnTo>
                  <a:lnTo>
                    <a:pt x="6622" y="13282"/>
                  </a:lnTo>
                  <a:lnTo>
                    <a:pt x="6474" y="13276"/>
                  </a:lnTo>
                  <a:lnTo>
                    <a:pt x="6327" y="13268"/>
                  </a:lnTo>
                  <a:lnTo>
                    <a:pt x="6179" y="13258"/>
                  </a:lnTo>
                  <a:lnTo>
                    <a:pt x="6032" y="13245"/>
                  </a:lnTo>
                  <a:lnTo>
                    <a:pt x="5886" y="13232"/>
                  </a:lnTo>
                  <a:lnTo>
                    <a:pt x="5739" y="13214"/>
                  </a:lnTo>
                  <a:lnTo>
                    <a:pt x="5592" y="13195"/>
                  </a:lnTo>
                  <a:lnTo>
                    <a:pt x="5512" y="13184"/>
                  </a:lnTo>
                  <a:lnTo>
                    <a:pt x="5429" y="13170"/>
                  </a:lnTo>
                  <a:lnTo>
                    <a:pt x="5344" y="13155"/>
                  </a:lnTo>
                  <a:lnTo>
                    <a:pt x="5256" y="13138"/>
                  </a:lnTo>
                  <a:lnTo>
                    <a:pt x="5213" y="13128"/>
                  </a:lnTo>
                  <a:lnTo>
                    <a:pt x="5168" y="13119"/>
                  </a:lnTo>
                  <a:lnTo>
                    <a:pt x="5124" y="13108"/>
                  </a:lnTo>
                  <a:lnTo>
                    <a:pt x="5080" y="13096"/>
                  </a:lnTo>
                  <a:lnTo>
                    <a:pt x="5036" y="13084"/>
                  </a:lnTo>
                  <a:lnTo>
                    <a:pt x="4993" y="13070"/>
                  </a:lnTo>
                  <a:lnTo>
                    <a:pt x="4949" y="13055"/>
                  </a:lnTo>
                  <a:lnTo>
                    <a:pt x="4906" y="13040"/>
                  </a:lnTo>
                  <a:lnTo>
                    <a:pt x="4864" y="13023"/>
                  </a:lnTo>
                  <a:lnTo>
                    <a:pt x="4822" y="13006"/>
                  </a:lnTo>
                  <a:lnTo>
                    <a:pt x="4782" y="12987"/>
                  </a:lnTo>
                  <a:lnTo>
                    <a:pt x="4742" y="12967"/>
                  </a:lnTo>
                  <a:lnTo>
                    <a:pt x="4703" y="12945"/>
                  </a:lnTo>
                  <a:lnTo>
                    <a:pt x="4665" y="12922"/>
                  </a:lnTo>
                  <a:lnTo>
                    <a:pt x="4629" y="12898"/>
                  </a:lnTo>
                  <a:lnTo>
                    <a:pt x="4594" y="12873"/>
                  </a:lnTo>
                  <a:lnTo>
                    <a:pt x="4561" y="12845"/>
                  </a:lnTo>
                  <a:lnTo>
                    <a:pt x="4529" y="12818"/>
                  </a:lnTo>
                  <a:lnTo>
                    <a:pt x="4498" y="12787"/>
                  </a:lnTo>
                  <a:lnTo>
                    <a:pt x="4471" y="12755"/>
                  </a:lnTo>
                  <a:lnTo>
                    <a:pt x="4443" y="12722"/>
                  </a:lnTo>
                  <a:lnTo>
                    <a:pt x="4418" y="12687"/>
                  </a:lnTo>
                  <a:lnTo>
                    <a:pt x="4396" y="12649"/>
                  </a:lnTo>
                  <a:lnTo>
                    <a:pt x="4376" y="12611"/>
                  </a:lnTo>
                  <a:lnTo>
                    <a:pt x="4355" y="12559"/>
                  </a:lnTo>
                  <a:lnTo>
                    <a:pt x="4339" y="12507"/>
                  </a:lnTo>
                  <a:lnTo>
                    <a:pt x="4329" y="12454"/>
                  </a:lnTo>
                  <a:lnTo>
                    <a:pt x="4325" y="12399"/>
                  </a:lnTo>
                  <a:lnTo>
                    <a:pt x="4325" y="12345"/>
                  </a:lnTo>
                  <a:lnTo>
                    <a:pt x="4330" y="12291"/>
                  </a:lnTo>
                  <a:lnTo>
                    <a:pt x="4339" y="12237"/>
                  </a:lnTo>
                  <a:lnTo>
                    <a:pt x="4352" y="12181"/>
                  </a:lnTo>
                  <a:lnTo>
                    <a:pt x="4367" y="12126"/>
                  </a:lnTo>
                  <a:lnTo>
                    <a:pt x="4386" y="12071"/>
                  </a:lnTo>
                  <a:lnTo>
                    <a:pt x="4406" y="12016"/>
                  </a:lnTo>
                  <a:lnTo>
                    <a:pt x="4428" y="11961"/>
                  </a:lnTo>
                  <a:lnTo>
                    <a:pt x="4476" y="11851"/>
                  </a:lnTo>
                  <a:lnTo>
                    <a:pt x="4525" y="11744"/>
                  </a:lnTo>
                  <a:lnTo>
                    <a:pt x="4549" y="11691"/>
                  </a:lnTo>
                  <a:lnTo>
                    <a:pt x="4572" y="11638"/>
                  </a:lnTo>
                  <a:lnTo>
                    <a:pt x="4594" y="11585"/>
                  </a:lnTo>
                  <a:lnTo>
                    <a:pt x="4613" y="11534"/>
                  </a:lnTo>
                  <a:lnTo>
                    <a:pt x="4631" y="11483"/>
                  </a:lnTo>
                  <a:lnTo>
                    <a:pt x="4646" y="11433"/>
                  </a:lnTo>
                  <a:lnTo>
                    <a:pt x="4658" y="11384"/>
                  </a:lnTo>
                  <a:lnTo>
                    <a:pt x="4666" y="11336"/>
                  </a:lnTo>
                  <a:lnTo>
                    <a:pt x="4669" y="11291"/>
                  </a:lnTo>
                  <a:lnTo>
                    <a:pt x="4669" y="11245"/>
                  </a:lnTo>
                  <a:lnTo>
                    <a:pt x="4663" y="11200"/>
                  </a:lnTo>
                  <a:lnTo>
                    <a:pt x="4652" y="11158"/>
                  </a:lnTo>
                  <a:lnTo>
                    <a:pt x="4635" y="11116"/>
                  </a:lnTo>
                  <a:lnTo>
                    <a:pt x="4612" y="11076"/>
                  </a:lnTo>
                  <a:lnTo>
                    <a:pt x="4582" y="11036"/>
                  </a:lnTo>
                  <a:lnTo>
                    <a:pt x="4545" y="11000"/>
                  </a:lnTo>
                  <a:lnTo>
                    <a:pt x="4519" y="10979"/>
                  </a:lnTo>
                  <a:lnTo>
                    <a:pt x="4493" y="10960"/>
                  </a:lnTo>
                  <a:lnTo>
                    <a:pt x="4467" y="10943"/>
                  </a:lnTo>
                  <a:lnTo>
                    <a:pt x="4440" y="10928"/>
                  </a:lnTo>
                  <a:lnTo>
                    <a:pt x="4413" y="10915"/>
                  </a:lnTo>
                  <a:lnTo>
                    <a:pt x="4386" y="10903"/>
                  </a:lnTo>
                  <a:lnTo>
                    <a:pt x="4358" y="10893"/>
                  </a:lnTo>
                  <a:lnTo>
                    <a:pt x="4329" y="10883"/>
                  </a:lnTo>
                  <a:lnTo>
                    <a:pt x="4272" y="10867"/>
                  </a:lnTo>
                  <a:lnTo>
                    <a:pt x="4213" y="10852"/>
                  </a:lnTo>
                  <a:lnTo>
                    <a:pt x="4153" y="10838"/>
                  </a:lnTo>
                  <a:lnTo>
                    <a:pt x="4092" y="10822"/>
                  </a:lnTo>
                  <a:lnTo>
                    <a:pt x="4016" y="10803"/>
                  </a:lnTo>
                  <a:lnTo>
                    <a:pt x="3932" y="10783"/>
                  </a:lnTo>
                  <a:lnTo>
                    <a:pt x="3843" y="10763"/>
                  </a:lnTo>
                  <a:lnTo>
                    <a:pt x="3754" y="10739"/>
                  </a:lnTo>
                  <a:lnTo>
                    <a:pt x="3710" y="10728"/>
                  </a:lnTo>
                  <a:lnTo>
                    <a:pt x="3667" y="10715"/>
                  </a:lnTo>
                  <a:lnTo>
                    <a:pt x="3624" y="10700"/>
                  </a:lnTo>
                  <a:lnTo>
                    <a:pt x="3583" y="10685"/>
                  </a:lnTo>
                  <a:lnTo>
                    <a:pt x="3544" y="10669"/>
                  </a:lnTo>
                  <a:lnTo>
                    <a:pt x="3506" y="10652"/>
                  </a:lnTo>
                  <a:lnTo>
                    <a:pt x="3488" y="10643"/>
                  </a:lnTo>
                  <a:lnTo>
                    <a:pt x="3471" y="10633"/>
                  </a:lnTo>
                  <a:lnTo>
                    <a:pt x="3454" y="10623"/>
                  </a:lnTo>
                  <a:lnTo>
                    <a:pt x="3438" y="10614"/>
                  </a:lnTo>
                  <a:lnTo>
                    <a:pt x="3411" y="10593"/>
                  </a:lnTo>
                  <a:lnTo>
                    <a:pt x="3385" y="10572"/>
                  </a:lnTo>
                  <a:lnTo>
                    <a:pt x="3364" y="10552"/>
                  </a:lnTo>
                  <a:lnTo>
                    <a:pt x="3346" y="10532"/>
                  </a:lnTo>
                  <a:lnTo>
                    <a:pt x="3330" y="10512"/>
                  </a:lnTo>
                  <a:lnTo>
                    <a:pt x="3316" y="10492"/>
                  </a:lnTo>
                  <a:lnTo>
                    <a:pt x="3305" y="10471"/>
                  </a:lnTo>
                  <a:lnTo>
                    <a:pt x="3297" y="10450"/>
                  </a:lnTo>
                  <a:lnTo>
                    <a:pt x="3291" y="10430"/>
                  </a:lnTo>
                  <a:lnTo>
                    <a:pt x="3285" y="10410"/>
                  </a:lnTo>
                  <a:lnTo>
                    <a:pt x="3283" y="10389"/>
                  </a:lnTo>
                  <a:lnTo>
                    <a:pt x="3281" y="10369"/>
                  </a:lnTo>
                  <a:lnTo>
                    <a:pt x="3280" y="10349"/>
                  </a:lnTo>
                  <a:lnTo>
                    <a:pt x="3281" y="10328"/>
                  </a:lnTo>
                  <a:lnTo>
                    <a:pt x="3282" y="10307"/>
                  </a:lnTo>
                  <a:lnTo>
                    <a:pt x="3284" y="10286"/>
                  </a:lnTo>
                  <a:lnTo>
                    <a:pt x="3288" y="10245"/>
                  </a:lnTo>
                  <a:lnTo>
                    <a:pt x="3294" y="10203"/>
                  </a:lnTo>
                  <a:lnTo>
                    <a:pt x="3295" y="10182"/>
                  </a:lnTo>
                  <a:lnTo>
                    <a:pt x="3297" y="10161"/>
                  </a:lnTo>
                  <a:lnTo>
                    <a:pt x="3297" y="10138"/>
                  </a:lnTo>
                  <a:lnTo>
                    <a:pt x="3296" y="10117"/>
                  </a:lnTo>
                  <a:lnTo>
                    <a:pt x="3295" y="10095"/>
                  </a:lnTo>
                  <a:lnTo>
                    <a:pt x="3292" y="10073"/>
                  </a:lnTo>
                  <a:lnTo>
                    <a:pt x="3286" y="10051"/>
                  </a:lnTo>
                  <a:lnTo>
                    <a:pt x="3280" y="10029"/>
                  </a:lnTo>
                  <a:lnTo>
                    <a:pt x="3270" y="10006"/>
                  </a:lnTo>
                  <a:lnTo>
                    <a:pt x="3260" y="9983"/>
                  </a:lnTo>
                  <a:lnTo>
                    <a:pt x="3246" y="9961"/>
                  </a:lnTo>
                  <a:lnTo>
                    <a:pt x="3230" y="9937"/>
                  </a:lnTo>
                  <a:lnTo>
                    <a:pt x="3211" y="9915"/>
                  </a:lnTo>
                  <a:lnTo>
                    <a:pt x="3187" y="9894"/>
                  </a:lnTo>
                  <a:lnTo>
                    <a:pt x="3160" y="9873"/>
                  </a:lnTo>
                  <a:lnTo>
                    <a:pt x="3128" y="9853"/>
                  </a:lnTo>
                  <a:lnTo>
                    <a:pt x="3093" y="9834"/>
                  </a:lnTo>
                  <a:lnTo>
                    <a:pt x="3056" y="9816"/>
                  </a:lnTo>
                  <a:lnTo>
                    <a:pt x="3014" y="9799"/>
                  </a:lnTo>
                  <a:lnTo>
                    <a:pt x="2971" y="9783"/>
                  </a:lnTo>
                  <a:lnTo>
                    <a:pt x="2925" y="9768"/>
                  </a:lnTo>
                  <a:lnTo>
                    <a:pt x="2877" y="9754"/>
                  </a:lnTo>
                  <a:lnTo>
                    <a:pt x="2828" y="9740"/>
                  </a:lnTo>
                  <a:lnTo>
                    <a:pt x="2777" y="9730"/>
                  </a:lnTo>
                  <a:lnTo>
                    <a:pt x="2726" y="9719"/>
                  </a:lnTo>
                  <a:lnTo>
                    <a:pt x="2674" y="9709"/>
                  </a:lnTo>
                  <a:lnTo>
                    <a:pt x="2621" y="9702"/>
                  </a:lnTo>
                  <a:lnTo>
                    <a:pt x="2569" y="9697"/>
                  </a:lnTo>
                  <a:lnTo>
                    <a:pt x="2517" y="9691"/>
                  </a:lnTo>
                  <a:lnTo>
                    <a:pt x="2465" y="9689"/>
                  </a:lnTo>
                  <a:lnTo>
                    <a:pt x="2415" y="9688"/>
                  </a:lnTo>
                  <a:lnTo>
                    <a:pt x="2366" y="9688"/>
                  </a:lnTo>
                  <a:lnTo>
                    <a:pt x="2318" y="9690"/>
                  </a:lnTo>
                  <a:lnTo>
                    <a:pt x="2272" y="9695"/>
                  </a:lnTo>
                  <a:lnTo>
                    <a:pt x="2229" y="9700"/>
                  </a:lnTo>
                  <a:lnTo>
                    <a:pt x="2188" y="9708"/>
                  </a:lnTo>
                  <a:lnTo>
                    <a:pt x="2150" y="9718"/>
                  </a:lnTo>
                  <a:lnTo>
                    <a:pt x="2115" y="9730"/>
                  </a:lnTo>
                  <a:lnTo>
                    <a:pt x="2084" y="9745"/>
                  </a:lnTo>
                  <a:lnTo>
                    <a:pt x="2056" y="9761"/>
                  </a:lnTo>
                  <a:lnTo>
                    <a:pt x="2033" y="9779"/>
                  </a:lnTo>
                  <a:lnTo>
                    <a:pt x="2014" y="9800"/>
                  </a:lnTo>
                  <a:lnTo>
                    <a:pt x="2000" y="9823"/>
                  </a:lnTo>
                  <a:lnTo>
                    <a:pt x="1991" y="9849"/>
                  </a:lnTo>
                  <a:lnTo>
                    <a:pt x="1987" y="9870"/>
                  </a:lnTo>
                  <a:lnTo>
                    <a:pt x="1985" y="9891"/>
                  </a:lnTo>
                  <a:lnTo>
                    <a:pt x="1985" y="9913"/>
                  </a:lnTo>
                  <a:lnTo>
                    <a:pt x="1986" y="9935"/>
                  </a:lnTo>
                  <a:lnTo>
                    <a:pt x="1988" y="9956"/>
                  </a:lnTo>
                  <a:lnTo>
                    <a:pt x="1993" y="9979"/>
                  </a:lnTo>
                  <a:lnTo>
                    <a:pt x="1998" y="10001"/>
                  </a:lnTo>
                  <a:lnTo>
                    <a:pt x="2003" y="10022"/>
                  </a:lnTo>
                  <a:lnTo>
                    <a:pt x="2016" y="10067"/>
                  </a:lnTo>
                  <a:lnTo>
                    <a:pt x="2030" y="10111"/>
                  </a:lnTo>
                  <a:lnTo>
                    <a:pt x="2043" y="10153"/>
                  </a:lnTo>
                  <a:lnTo>
                    <a:pt x="2053" y="10196"/>
                  </a:lnTo>
                  <a:lnTo>
                    <a:pt x="2057" y="10217"/>
                  </a:lnTo>
                  <a:lnTo>
                    <a:pt x="2061" y="10237"/>
                  </a:lnTo>
                  <a:lnTo>
                    <a:pt x="2062" y="10257"/>
                  </a:lnTo>
                  <a:lnTo>
                    <a:pt x="2062" y="10278"/>
                  </a:lnTo>
                  <a:lnTo>
                    <a:pt x="2061" y="10297"/>
                  </a:lnTo>
                  <a:lnTo>
                    <a:pt x="2056" y="10316"/>
                  </a:lnTo>
                  <a:lnTo>
                    <a:pt x="2051" y="10335"/>
                  </a:lnTo>
                  <a:lnTo>
                    <a:pt x="2043" y="10353"/>
                  </a:lnTo>
                  <a:lnTo>
                    <a:pt x="2032" y="10371"/>
                  </a:lnTo>
                  <a:lnTo>
                    <a:pt x="2019" y="10388"/>
                  </a:lnTo>
                  <a:lnTo>
                    <a:pt x="2003" y="10405"/>
                  </a:lnTo>
                  <a:lnTo>
                    <a:pt x="1984" y="10421"/>
                  </a:lnTo>
                  <a:lnTo>
                    <a:pt x="1962" y="10437"/>
                  </a:lnTo>
                  <a:lnTo>
                    <a:pt x="1935" y="10452"/>
                  </a:lnTo>
                  <a:lnTo>
                    <a:pt x="1905" y="10467"/>
                  </a:lnTo>
                  <a:lnTo>
                    <a:pt x="1872" y="10481"/>
                  </a:lnTo>
                  <a:lnTo>
                    <a:pt x="1854" y="10486"/>
                  </a:lnTo>
                  <a:lnTo>
                    <a:pt x="1836" y="10492"/>
                  </a:lnTo>
                  <a:lnTo>
                    <a:pt x="1818" y="10495"/>
                  </a:lnTo>
                  <a:lnTo>
                    <a:pt x="1800" y="10496"/>
                  </a:lnTo>
                  <a:lnTo>
                    <a:pt x="1781" y="10497"/>
                  </a:lnTo>
                  <a:lnTo>
                    <a:pt x="1763" y="10497"/>
                  </a:lnTo>
                  <a:lnTo>
                    <a:pt x="1744" y="10495"/>
                  </a:lnTo>
                  <a:lnTo>
                    <a:pt x="1726" y="10493"/>
                  </a:lnTo>
                  <a:lnTo>
                    <a:pt x="1707" y="10489"/>
                  </a:lnTo>
                  <a:lnTo>
                    <a:pt x="1687" y="10485"/>
                  </a:lnTo>
                  <a:lnTo>
                    <a:pt x="1669" y="10480"/>
                  </a:lnTo>
                  <a:lnTo>
                    <a:pt x="1650" y="10475"/>
                  </a:lnTo>
                  <a:lnTo>
                    <a:pt x="1612" y="10461"/>
                  </a:lnTo>
                  <a:lnTo>
                    <a:pt x="1574" y="10446"/>
                  </a:lnTo>
                  <a:lnTo>
                    <a:pt x="1497" y="10412"/>
                  </a:lnTo>
                  <a:lnTo>
                    <a:pt x="1421" y="10378"/>
                  </a:lnTo>
                  <a:lnTo>
                    <a:pt x="1383" y="10361"/>
                  </a:lnTo>
                  <a:lnTo>
                    <a:pt x="1346" y="10347"/>
                  </a:lnTo>
                  <a:lnTo>
                    <a:pt x="1327" y="10339"/>
                  </a:lnTo>
                  <a:lnTo>
                    <a:pt x="1309" y="10334"/>
                  </a:lnTo>
                  <a:lnTo>
                    <a:pt x="1290" y="10329"/>
                  </a:lnTo>
                  <a:lnTo>
                    <a:pt x="1272" y="10323"/>
                  </a:lnTo>
                  <a:lnTo>
                    <a:pt x="1219" y="10313"/>
                  </a:lnTo>
                  <a:lnTo>
                    <a:pt x="1165" y="10302"/>
                  </a:lnTo>
                  <a:lnTo>
                    <a:pt x="1113" y="10294"/>
                  </a:lnTo>
                  <a:lnTo>
                    <a:pt x="1063" y="10285"/>
                  </a:lnTo>
                  <a:lnTo>
                    <a:pt x="1013" y="10277"/>
                  </a:lnTo>
                  <a:lnTo>
                    <a:pt x="963" y="10268"/>
                  </a:lnTo>
                  <a:lnTo>
                    <a:pt x="915" y="10260"/>
                  </a:lnTo>
                  <a:lnTo>
                    <a:pt x="867" y="10250"/>
                  </a:lnTo>
                  <a:lnTo>
                    <a:pt x="820" y="10238"/>
                  </a:lnTo>
                  <a:lnTo>
                    <a:pt x="772" y="10226"/>
                  </a:lnTo>
                  <a:lnTo>
                    <a:pt x="749" y="10218"/>
                  </a:lnTo>
                  <a:lnTo>
                    <a:pt x="725" y="10211"/>
                  </a:lnTo>
                  <a:lnTo>
                    <a:pt x="702" y="10202"/>
                  </a:lnTo>
                  <a:lnTo>
                    <a:pt x="679" y="10193"/>
                  </a:lnTo>
                  <a:lnTo>
                    <a:pt x="655" y="10182"/>
                  </a:lnTo>
                  <a:lnTo>
                    <a:pt x="633" y="10171"/>
                  </a:lnTo>
                  <a:lnTo>
                    <a:pt x="609" y="10160"/>
                  </a:lnTo>
                  <a:lnTo>
                    <a:pt x="586" y="10147"/>
                  </a:lnTo>
                  <a:lnTo>
                    <a:pt x="563" y="10133"/>
                  </a:lnTo>
                  <a:lnTo>
                    <a:pt x="540" y="10119"/>
                  </a:lnTo>
                  <a:lnTo>
                    <a:pt x="517" y="10103"/>
                  </a:lnTo>
                  <a:lnTo>
                    <a:pt x="494" y="10086"/>
                  </a:lnTo>
                  <a:lnTo>
                    <a:pt x="461" y="10061"/>
                  </a:lnTo>
                  <a:lnTo>
                    <a:pt x="428" y="10033"/>
                  </a:lnTo>
                  <a:lnTo>
                    <a:pt x="395" y="10003"/>
                  </a:lnTo>
                  <a:lnTo>
                    <a:pt x="363" y="9972"/>
                  </a:lnTo>
                  <a:lnTo>
                    <a:pt x="330" y="9939"/>
                  </a:lnTo>
                  <a:lnTo>
                    <a:pt x="298" y="9906"/>
                  </a:lnTo>
                  <a:lnTo>
                    <a:pt x="266" y="9871"/>
                  </a:lnTo>
                  <a:lnTo>
                    <a:pt x="234" y="9837"/>
                  </a:lnTo>
                  <a:lnTo>
                    <a:pt x="173" y="9766"/>
                  </a:lnTo>
                  <a:lnTo>
                    <a:pt x="113" y="9695"/>
                  </a:lnTo>
                  <a:lnTo>
                    <a:pt x="56" y="9625"/>
                  </a:lnTo>
                  <a:lnTo>
                    <a:pt x="0" y="9559"/>
                  </a:lnTo>
                  <a:lnTo>
                    <a:pt x="33" y="9510"/>
                  </a:lnTo>
                  <a:lnTo>
                    <a:pt x="68" y="9463"/>
                  </a:lnTo>
                  <a:lnTo>
                    <a:pt x="105" y="9415"/>
                  </a:lnTo>
                  <a:lnTo>
                    <a:pt x="143" y="9368"/>
                  </a:lnTo>
                  <a:lnTo>
                    <a:pt x="181" y="9321"/>
                  </a:lnTo>
                  <a:lnTo>
                    <a:pt x="221" y="9275"/>
                  </a:lnTo>
                  <a:lnTo>
                    <a:pt x="262" y="9230"/>
                  </a:lnTo>
                  <a:lnTo>
                    <a:pt x="303" y="9184"/>
                  </a:lnTo>
                  <a:lnTo>
                    <a:pt x="345" y="9138"/>
                  </a:lnTo>
                  <a:lnTo>
                    <a:pt x="385" y="9092"/>
                  </a:lnTo>
                  <a:lnTo>
                    <a:pt x="427" y="9045"/>
                  </a:lnTo>
                  <a:lnTo>
                    <a:pt x="467" y="9000"/>
                  </a:lnTo>
                  <a:lnTo>
                    <a:pt x="506" y="8952"/>
                  </a:lnTo>
                  <a:lnTo>
                    <a:pt x="546" y="8905"/>
                  </a:lnTo>
                  <a:lnTo>
                    <a:pt x="583" y="8856"/>
                  </a:lnTo>
                  <a:lnTo>
                    <a:pt x="619" y="8807"/>
                  </a:lnTo>
                  <a:lnTo>
                    <a:pt x="647" y="8767"/>
                  </a:lnTo>
                  <a:lnTo>
                    <a:pt x="674" y="8724"/>
                  </a:lnTo>
                  <a:lnTo>
                    <a:pt x="701" y="8682"/>
                  </a:lnTo>
                  <a:lnTo>
                    <a:pt x="727" y="8637"/>
                  </a:lnTo>
                  <a:lnTo>
                    <a:pt x="754" y="8592"/>
                  </a:lnTo>
                  <a:lnTo>
                    <a:pt x="780" y="8545"/>
                  </a:lnTo>
                  <a:lnTo>
                    <a:pt x="804" y="8498"/>
                  </a:lnTo>
                  <a:lnTo>
                    <a:pt x="828" y="8450"/>
                  </a:lnTo>
                  <a:lnTo>
                    <a:pt x="853" y="8401"/>
                  </a:lnTo>
                  <a:lnTo>
                    <a:pt x="876" y="8351"/>
                  </a:lnTo>
                  <a:lnTo>
                    <a:pt x="900" y="8300"/>
                  </a:lnTo>
                  <a:lnTo>
                    <a:pt x="922" y="8249"/>
                  </a:lnTo>
                  <a:lnTo>
                    <a:pt x="944" y="8197"/>
                  </a:lnTo>
                  <a:lnTo>
                    <a:pt x="966" y="8145"/>
                  </a:lnTo>
                  <a:lnTo>
                    <a:pt x="987" y="8092"/>
                  </a:lnTo>
                  <a:lnTo>
                    <a:pt x="1008" y="8040"/>
                  </a:lnTo>
                  <a:lnTo>
                    <a:pt x="1047" y="7934"/>
                  </a:lnTo>
                  <a:lnTo>
                    <a:pt x="1086" y="7827"/>
                  </a:lnTo>
                  <a:lnTo>
                    <a:pt x="1122" y="7721"/>
                  </a:lnTo>
                  <a:lnTo>
                    <a:pt x="1156" y="7615"/>
                  </a:lnTo>
                  <a:lnTo>
                    <a:pt x="1188" y="7512"/>
                  </a:lnTo>
                  <a:lnTo>
                    <a:pt x="1219" y="7410"/>
                  </a:lnTo>
                  <a:lnTo>
                    <a:pt x="1247" y="7311"/>
                  </a:lnTo>
                  <a:lnTo>
                    <a:pt x="1273" y="7215"/>
                  </a:lnTo>
                  <a:lnTo>
                    <a:pt x="1305" y="7095"/>
                  </a:lnTo>
                  <a:lnTo>
                    <a:pt x="1336" y="6975"/>
                  </a:lnTo>
                  <a:lnTo>
                    <a:pt x="1364" y="6852"/>
                  </a:lnTo>
                  <a:lnTo>
                    <a:pt x="1391" y="6730"/>
                  </a:lnTo>
                  <a:lnTo>
                    <a:pt x="1404" y="6668"/>
                  </a:lnTo>
                  <a:lnTo>
                    <a:pt x="1415" y="6607"/>
                  </a:lnTo>
                  <a:lnTo>
                    <a:pt x="1427" y="6545"/>
                  </a:lnTo>
                  <a:lnTo>
                    <a:pt x="1438" y="6482"/>
                  </a:lnTo>
                  <a:lnTo>
                    <a:pt x="1448" y="6420"/>
                  </a:lnTo>
                  <a:lnTo>
                    <a:pt x="1457" y="6358"/>
                  </a:lnTo>
                  <a:lnTo>
                    <a:pt x="1466" y="6296"/>
                  </a:lnTo>
                  <a:lnTo>
                    <a:pt x="1474" y="6233"/>
                  </a:lnTo>
                  <a:lnTo>
                    <a:pt x="1481" y="6170"/>
                  </a:lnTo>
                  <a:lnTo>
                    <a:pt x="1487" y="6108"/>
                  </a:lnTo>
                  <a:lnTo>
                    <a:pt x="1492" y="6046"/>
                  </a:lnTo>
                  <a:lnTo>
                    <a:pt x="1497" y="5983"/>
                  </a:lnTo>
                  <a:lnTo>
                    <a:pt x="1500" y="5920"/>
                  </a:lnTo>
                  <a:lnTo>
                    <a:pt x="1502" y="5858"/>
                  </a:lnTo>
                  <a:lnTo>
                    <a:pt x="1505" y="5795"/>
                  </a:lnTo>
                  <a:lnTo>
                    <a:pt x="1506" y="5732"/>
                  </a:lnTo>
                  <a:lnTo>
                    <a:pt x="1505" y="5669"/>
                  </a:lnTo>
                  <a:lnTo>
                    <a:pt x="1504" y="5608"/>
                  </a:lnTo>
                  <a:lnTo>
                    <a:pt x="1500" y="5545"/>
                  </a:lnTo>
                  <a:lnTo>
                    <a:pt x="1497" y="5482"/>
                  </a:lnTo>
                  <a:lnTo>
                    <a:pt x="1492" y="5420"/>
                  </a:lnTo>
                  <a:lnTo>
                    <a:pt x="1485" y="5357"/>
                  </a:lnTo>
                  <a:lnTo>
                    <a:pt x="1478" y="5296"/>
                  </a:lnTo>
                  <a:lnTo>
                    <a:pt x="1470" y="5233"/>
                  </a:lnTo>
                  <a:lnTo>
                    <a:pt x="1468" y="5221"/>
                  </a:lnTo>
                  <a:lnTo>
                    <a:pt x="1466" y="5188"/>
                  </a:lnTo>
                  <a:lnTo>
                    <a:pt x="1466" y="5164"/>
                  </a:lnTo>
                  <a:lnTo>
                    <a:pt x="1467" y="5135"/>
                  </a:lnTo>
                  <a:lnTo>
                    <a:pt x="1472" y="5101"/>
                  </a:lnTo>
                  <a:lnTo>
                    <a:pt x="1477" y="5064"/>
                  </a:lnTo>
                  <a:lnTo>
                    <a:pt x="1487" y="5022"/>
                  </a:lnTo>
                  <a:lnTo>
                    <a:pt x="1499" y="4978"/>
                  </a:lnTo>
                  <a:lnTo>
                    <a:pt x="1515" y="4930"/>
                  </a:lnTo>
                  <a:lnTo>
                    <a:pt x="1536" y="4879"/>
                  </a:lnTo>
                  <a:lnTo>
                    <a:pt x="1563" y="4824"/>
                  </a:lnTo>
                  <a:lnTo>
                    <a:pt x="1595" y="4768"/>
                  </a:lnTo>
                  <a:lnTo>
                    <a:pt x="1633" y="4709"/>
                  </a:lnTo>
                  <a:lnTo>
                    <a:pt x="1678" y="4649"/>
                  </a:lnTo>
                  <a:lnTo>
                    <a:pt x="1730" y="4587"/>
                  </a:lnTo>
                  <a:lnTo>
                    <a:pt x="1789" y="4523"/>
                  </a:lnTo>
                  <a:lnTo>
                    <a:pt x="1856" y="4459"/>
                  </a:lnTo>
                  <a:lnTo>
                    <a:pt x="1934" y="4393"/>
                  </a:lnTo>
                  <a:lnTo>
                    <a:pt x="2019" y="4329"/>
                  </a:lnTo>
                  <a:lnTo>
                    <a:pt x="2115" y="4263"/>
                  </a:lnTo>
                  <a:lnTo>
                    <a:pt x="2221" y="4197"/>
                  </a:lnTo>
                  <a:lnTo>
                    <a:pt x="2338" y="4131"/>
                  </a:lnTo>
                  <a:lnTo>
                    <a:pt x="2467" y="4066"/>
                  </a:lnTo>
                  <a:lnTo>
                    <a:pt x="2606" y="4001"/>
                  </a:lnTo>
                  <a:lnTo>
                    <a:pt x="2759" y="3938"/>
                  </a:lnTo>
                  <a:lnTo>
                    <a:pt x="2924" y="3876"/>
                  </a:lnTo>
                  <a:lnTo>
                    <a:pt x="3103" y="3816"/>
                  </a:lnTo>
                  <a:lnTo>
                    <a:pt x="3296" y="3758"/>
                  </a:lnTo>
                  <a:lnTo>
                    <a:pt x="3503" y="3702"/>
                  </a:lnTo>
                  <a:lnTo>
                    <a:pt x="3725" y="3649"/>
                  </a:lnTo>
                  <a:lnTo>
                    <a:pt x="3719" y="3642"/>
                  </a:lnTo>
                  <a:lnTo>
                    <a:pt x="3703" y="3625"/>
                  </a:lnTo>
                  <a:lnTo>
                    <a:pt x="3695" y="3613"/>
                  </a:lnTo>
                  <a:lnTo>
                    <a:pt x="3686" y="3602"/>
                  </a:lnTo>
                  <a:lnTo>
                    <a:pt x="3683" y="3595"/>
                  </a:lnTo>
                  <a:lnTo>
                    <a:pt x="3681" y="3589"/>
                  </a:lnTo>
                  <a:lnTo>
                    <a:pt x="3679" y="3584"/>
                  </a:lnTo>
                  <a:lnTo>
                    <a:pt x="3678" y="3577"/>
                  </a:lnTo>
                  <a:lnTo>
                    <a:pt x="3678" y="3572"/>
                  </a:lnTo>
                  <a:lnTo>
                    <a:pt x="3679" y="3567"/>
                  </a:lnTo>
                  <a:lnTo>
                    <a:pt x="3681" y="3562"/>
                  </a:lnTo>
                  <a:lnTo>
                    <a:pt x="3685" y="3558"/>
                  </a:lnTo>
                  <a:lnTo>
                    <a:pt x="3690" y="3554"/>
                  </a:lnTo>
                  <a:lnTo>
                    <a:pt x="3697" y="3551"/>
                  </a:lnTo>
                  <a:lnTo>
                    <a:pt x="3705" y="3549"/>
                  </a:lnTo>
                  <a:lnTo>
                    <a:pt x="3716" y="3546"/>
                  </a:lnTo>
                  <a:lnTo>
                    <a:pt x="3729" y="3545"/>
                  </a:lnTo>
                  <a:lnTo>
                    <a:pt x="3743" y="3545"/>
                  </a:lnTo>
                  <a:lnTo>
                    <a:pt x="3760" y="3546"/>
                  </a:lnTo>
                  <a:lnTo>
                    <a:pt x="3780" y="3549"/>
                  </a:lnTo>
                  <a:lnTo>
                    <a:pt x="3802" y="3552"/>
                  </a:lnTo>
                  <a:lnTo>
                    <a:pt x="3826" y="3557"/>
                  </a:lnTo>
                  <a:lnTo>
                    <a:pt x="3854" y="3562"/>
                  </a:lnTo>
                  <a:lnTo>
                    <a:pt x="3884" y="3570"/>
                  </a:lnTo>
                  <a:lnTo>
                    <a:pt x="3883" y="3556"/>
                  </a:lnTo>
                  <a:lnTo>
                    <a:pt x="3883" y="3521"/>
                  </a:lnTo>
                  <a:lnTo>
                    <a:pt x="3885" y="3500"/>
                  </a:lnTo>
                  <a:lnTo>
                    <a:pt x="3888" y="3476"/>
                  </a:lnTo>
                  <a:lnTo>
                    <a:pt x="3891" y="3464"/>
                  </a:lnTo>
                  <a:lnTo>
                    <a:pt x="3894" y="3453"/>
                  </a:lnTo>
                  <a:lnTo>
                    <a:pt x="3899" y="3442"/>
                  </a:lnTo>
                  <a:lnTo>
                    <a:pt x="3904" y="3430"/>
                  </a:lnTo>
                  <a:lnTo>
                    <a:pt x="3910" y="3421"/>
                  </a:lnTo>
                  <a:lnTo>
                    <a:pt x="3917" y="3411"/>
                  </a:lnTo>
                  <a:lnTo>
                    <a:pt x="3925" y="3403"/>
                  </a:lnTo>
                  <a:lnTo>
                    <a:pt x="3935" y="3395"/>
                  </a:lnTo>
                  <a:lnTo>
                    <a:pt x="3944" y="3389"/>
                  </a:lnTo>
                  <a:lnTo>
                    <a:pt x="3956" y="3385"/>
                  </a:lnTo>
                  <a:lnTo>
                    <a:pt x="3970" y="3381"/>
                  </a:lnTo>
                  <a:lnTo>
                    <a:pt x="3985" y="3380"/>
                  </a:lnTo>
                  <a:lnTo>
                    <a:pt x="4001" y="3380"/>
                  </a:lnTo>
                  <a:lnTo>
                    <a:pt x="4018" y="3384"/>
                  </a:lnTo>
                  <a:lnTo>
                    <a:pt x="4037" y="3388"/>
                  </a:lnTo>
                  <a:lnTo>
                    <a:pt x="4058" y="3395"/>
                  </a:lnTo>
                  <a:lnTo>
                    <a:pt x="4081" y="3405"/>
                  </a:lnTo>
                  <a:lnTo>
                    <a:pt x="4106" y="3418"/>
                  </a:lnTo>
                  <a:lnTo>
                    <a:pt x="4133" y="3433"/>
                  </a:lnTo>
                  <a:lnTo>
                    <a:pt x="4161" y="3451"/>
                  </a:lnTo>
                  <a:lnTo>
                    <a:pt x="4162" y="3451"/>
                  </a:lnTo>
                  <a:lnTo>
                    <a:pt x="4164" y="3447"/>
                  </a:lnTo>
                  <a:lnTo>
                    <a:pt x="4165" y="3443"/>
                  </a:lnTo>
                  <a:lnTo>
                    <a:pt x="4169" y="3438"/>
                  </a:lnTo>
                  <a:lnTo>
                    <a:pt x="4175" y="3421"/>
                  </a:lnTo>
                  <a:lnTo>
                    <a:pt x="4182" y="3399"/>
                  </a:lnTo>
                  <a:lnTo>
                    <a:pt x="4199" y="3341"/>
                  </a:lnTo>
                  <a:lnTo>
                    <a:pt x="4219" y="3274"/>
                  </a:lnTo>
                  <a:lnTo>
                    <a:pt x="4238" y="3207"/>
                  </a:lnTo>
                  <a:lnTo>
                    <a:pt x="4255" y="3146"/>
                  </a:lnTo>
                  <a:lnTo>
                    <a:pt x="4266" y="3101"/>
                  </a:lnTo>
                  <a:lnTo>
                    <a:pt x="4272" y="3079"/>
                  </a:lnTo>
                  <a:lnTo>
                    <a:pt x="4282" y="3018"/>
                  </a:lnTo>
                  <a:lnTo>
                    <a:pt x="4293" y="2953"/>
                  </a:lnTo>
                  <a:lnTo>
                    <a:pt x="4304" y="2885"/>
                  </a:lnTo>
                  <a:lnTo>
                    <a:pt x="4313" y="2813"/>
                  </a:lnTo>
                  <a:lnTo>
                    <a:pt x="4323" y="2740"/>
                  </a:lnTo>
                  <a:lnTo>
                    <a:pt x="4330" y="2665"/>
                  </a:lnTo>
                  <a:lnTo>
                    <a:pt x="4337" y="2590"/>
                  </a:lnTo>
                  <a:lnTo>
                    <a:pt x="4341" y="2514"/>
                  </a:lnTo>
                  <a:lnTo>
                    <a:pt x="4343" y="2477"/>
                  </a:lnTo>
                  <a:lnTo>
                    <a:pt x="4343" y="2439"/>
                  </a:lnTo>
                  <a:lnTo>
                    <a:pt x="4344" y="2401"/>
                  </a:lnTo>
                  <a:lnTo>
                    <a:pt x="4343" y="2363"/>
                  </a:lnTo>
                  <a:lnTo>
                    <a:pt x="4342" y="2327"/>
                  </a:lnTo>
                  <a:lnTo>
                    <a:pt x="4340" y="2290"/>
                  </a:lnTo>
                  <a:lnTo>
                    <a:pt x="4338" y="2254"/>
                  </a:lnTo>
                  <a:lnTo>
                    <a:pt x="4335" y="2217"/>
                  </a:lnTo>
                  <a:lnTo>
                    <a:pt x="4330" y="2182"/>
                  </a:lnTo>
                  <a:lnTo>
                    <a:pt x="4325" y="2148"/>
                  </a:lnTo>
                  <a:lnTo>
                    <a:pt x="4319" y="2114"/>
                  </a:lnTo>
                  <a:lnTo>
                    <a:pt x="4312" y="2081"/>
                  </a:lnTo>
                  <a:lnTo>
                    <a:pt x="4304" y="2048"/>
                  </a:lnTo>
                  <a:lnTo>
                    <a:pt x="4295" y="2017"/>
                  </a:lnTo>
                  <a:lnTo>
                    <a:pt x="4285" y="1987"/>
                  </a:lnTo>
                  <a:lnTo>
                    <a:pt x="4274" y="1957"/>
                  </a:lnTo>
                  <a:lnTo>
                    <a:pt x="4256" y="1916"/>
                  </a:lnTo>
                  <a:lnTo>
                    <a:pt x="4236" y="1876"/>
                  </a:lnTo>
                  <a:lnTo>
                    <a:pt x="4214" y="1835"/>
                  </a:lnTo>
                  <a:lnTo>
                    <a:pt x="4193" y="1796"/>
                  </a:lnTo>
                  <a:lnTo>
                    <a:pt x="4170" y="1756"/>
                  </a:lnTo>
                  <a:lnTo>
                    <a:pt x="4147" y="1715"/>
                  </a:lnTo>
                  <a:lnTo>
                    <a:pt x="4126" y="1675"/>
                  </a:lnTo>
                  <a:lnTo>
                    <a:pt x="4106" y="1634"/>
                  </a:lnTo>
                  <a:lnTo>
                    <a:pt x="4096" y="1612"/>
                  </a:lnTo>
                  <a:lnTo>
                    <a:pt x="4088" y="1591"/>
                  </a:lnTo>
                  <a:lnTo>
                    <a:pt x="4080" y="1569"/>
                  </a:lnTo>
                  <a:lnTo>
                    <a:pt x="4073" y="1548"/>
                  </a:lnTo>
                  <a:lnTo>
                    <a:pt x="4067" y="1526"/>
                  </a:lnTo>
                  <a:lnTo>
                    <a:pt x="4060" y="1504"/>
                  </a:lnTo>
                  <a:lnTo>
                    <a:pt x="4055" y="1483"/>
                  </a:lnTo>
                  <a:lnTo>
                    <a:pt x="4051" y="1461"/>
                  </a:lnTo>
                  <a:lnTo>
                    <a:pt x="4035" y="1376"/>
                  </a:lnTo>
                  <a:lnTo>
                    <a:pt x="4020" y="1291"/>
                  </a:lnTo>
                  <a:lnTo>
                    <a:pt x="4011" y="1249"/>
                  </a:lnTo>
                  <a:lnTo>
                    <a:pt x="4002" y="1209"/>
                  </a:lnTo>
                  <a:lnTo>
                    <a:pt x="3996" y="1188"/>
                  </a:lnTo>
                  <a:lnTo>
                    <a:pt x="3991" y="1168"/>
                  </a:lnTo>
                  <a:lnTo>
                    <a:pt x="3984" y="1148"/>
                  </a:lnTo>
                  <a:lnTo>
                    <a:pt x="3977" y="1129"/>
                  </a:lnTo>
                  <a:lnTo>
                    <a:pt x="3969" y="1109"/>
                  </a:lnTo>
                  <a:lnTo>
                    <a:pt x="3959" y="1089"/>
                  </a:lnTo>
                  <a:lnTo>
                    <a:pt x="3950" y="1070"/>
                  </a:lnTo>
                  <a:lnTo>
                    <a:pt x="3939" y="1052"/>
                  </a:lnTo>
                  <a:lnTo>
                    <a:pt x="3927" y="1033"/>
                  </a:lnTo>
                  <a:lnTo>
                    <a:pt x="3914" y="1015"/>
                  </a:lnTo>
                  <a:lnTo>
                    <a:pt x="3900" y="997"/>
                  </a:lnTo>
                  <a:lnTo>
                    <a:pt x="3884" y="980"/>
                  </a:lnTo>
                  <a:lnTo>
                    <a:pt x="3830" y="925"/>
                  </a:lnTo>
                  <a:lnTo>
                    <a:pt x="3774" y="870"/>
                  </a:lnTo>
                  <a:lnTo>
                    <a:pt x="3748" y="844"/>
                  </a:lnTo>
                  <a:lnTo>
                    <a:pt x="3723" y="817"/>
                  </a:lnTo>
                  <a:lnTo>
                    <a:pt x="3712" y="803"/>
                  </a:lnTo>
                  <a:lnTo>
                    <a:pt x="3701" y="789"/>
                  </a:lnTo>
                  <a:lnTo>
                    <a:pt x="3690" y="776"/>
                  </a:lnTo>
                  <a:lnTo>
                    <a:pt x="3681" y="762"/>
                  </a:lnTo>
                  <a:lnTo>
                    <a:pt x="3671" y="747"/>
                  </a:lnTo>
                  <a:lnTo>
                    <a:pt x="3663" y="733"/>
                  </a:lnTo>
                  <a:lnTo>
                    <a:pt x="3655" y="718"/>
                  </a:lnTo>
                  <a:lnTo>
                    <a:pt x="3649" y="703"/>
                  </a:lnTo>
                  <a:lnTo>
                    <a:pt x="3643" y="688"/>
                  </a:lnTo>
                  <a:lnTo>
                    <a:pt x="3639" y="672"/>
                  </a:lnTo>
                  <a:lnTo>
                    <a:pt x="3636" y="656"/>
                  </a:lnTo>
                  <a:lnTo>
                    <a:pt x="3633" y="640"/>
                  </a:lnTo>
                  <a:lnTo>
                    <a:pt x="3632" y="623"/>
                  </a:lnTo>
                  <a:lnTo>
                    <a:pt x="3633" y="606"/>
                  </a:lnTo>
                  <a:lnTo>
                    <a:pt x="3634" y="589"/>
                  </a:lnTo>
                  <a:lnTo>
                    <a:pt x="3637" y="571"/>
                  </a:lnTo>
                  <a:lnTo>
                    <a:pt x="3641" y="552"/>
                  </a:lnTo>
                  <a:lnTo>
                    <a:pt x="3648" y="533"/>
                  </a:lnTo>
                  <a:lnTo>
                    <a:pt x="3655" y="514"/>
                  </a:lnTo>
                  <a:lnTo>
                    <a:pt x="3665" y="494"/>
                  </a:lnTo>
                  <a:lnTo>
                    <a:pt x="3685" y="453"/>
                  </a:lnTo>
                  <a:lnTo>
                    <a:pt x="3707" y="408"/>
                  </a:lnTo>
                  <a:lnTo>
                    <a:pt x="3732" y="363"/>
                  </a:lnTo>
                  <a:lnTo>
                    <a:pt x="3757" y="316"/>
                  </a:lnTo>
                  <a:lnTo>
                    <a:pt x="3783" y="269"/>
                  </a:lnTo>
                  <a:lnTo>
                    <a:pt x="3809" y="225"/>
                  </a:lnTo>
                  <a:lnTo>
                    <a:pt x="3822" y="204"/>
                  </a:lnTo>
                  <a:lnTo>
                    <a:pt x="3835" y="185"/>
                  </a:lnTo>
                  <a:lnTo>
                    <a:pt x="3848" y="166"/>
                  </a:lnTo>
                  <a:lnTo>
                    <a:pt x="3860" y="148"/>
                  </a:lnTo>
                  <a:lnTo>
                    <a:pt x="3880" y="124"/>
                  </a:lnTo>
                  <a:lnTo>
                    <a:pt x="3895" y="106"/>
                  </a:lnTo>
                  <a:lnTo>
                    <a:pt x="3909" y="94"/>
                  </a:lnTo>
                  <a:lnTo>
                    <a:pt x="3921" y="84"/>
                  </a:lnTo>
                  <a:lnTo>
                    <a:pt x="3926" y="81"/>
                  </a:lnTo>
                  <a:lnTo>
                    <a:pt x="3932" y="78"/>
                  </a:lnTo>
                  <a:lnTo>
                    <a:pt x="3937" y="77"/>
                  </a:lnTo>
                  <a:lnTo>
                    <a:pt x="3942" y="75"/>
                  </a:lnTo>
                  <a:lnTo>
                    <a:pt x="3952" y="75"/>
                  </a:lnTo>
                  <a:lnTo>
                    <a:pt x="3961" y="77"/>
                  </a:lnTo>
                  <a:lnTo>
                    <a:pt x="3983" y="84"/>
                  </a:lnTo>
                  <a:lnTo>
                    <a:pt x="4009" y="91"/>
                  </a:lnTo>
                  <a:lnTo>
                    <a:pt x="4025" y="94"/>
                  </a:lnTo>
                  <a:lnTo>
                    <a:pt x="4044" y="95"/>
                  </a:lnTo>
                  <a:lnTo>
                    <a:pt x="4055" y="95"/>
                  </a:lnTo>
                  <a:lnTo>
                    <a:pt x="4066" y="94"/>
                  </a:lnTo>
                  <a:lnTo>
                    <a:pt x="4078" y="92"/>
                  </a:lnTo>
                  <a:lnTo>
                    <a:pt x="4091" y="90"/>
                  </a:lnTo>
                  <a:lnTo>
                    <a:pt x="4103" y="87"/>
                  </a:lnTo>
                  <a:lnTo>
                    <a:pt x="4113" y="84"/>
                  </a:lnTo>
                  <a:lnTo>
                    <a:pt x="4123" y="81"/>
                  </a:lnTo>
                  <a:lnTo>
                    <a:pt x="4131" y="77"/>
                  </a:lnTo>
                  <a:lnTo>
                    <a:pt x="4139" y="73"/>
                  </a:lnTo>
                  <a:lnTo>
                    <a:pt x="4146" y="68"/>
                  </a:lnTo>
                  <a:lnTo>
                    <a:pt x="4153" y="64"/>
                  </a:lnTo>
                  <a:lnTo>
                    <a:pt x="4158" y="58"/>
                  </a:lnTo>
                  <a:lnTo>
                    <a:pt x="4178" y="38"/>
                  </a:lnTo>
                  <a:lnTo>
                    <a:pt x="4195" y="19"/>
                  </a:lnTo>
                  <a:lnTo>
                    <a:pt x="4204" y="12"/>
                  </a:lnTo>
                  <a:lnTo>
                    <a:pt x="4214" y="5"/>
                  </a:lnTo>
                  <a:lnTo>
                    <a:pt x="4220" y="3"/>
                  </a:lnTo>
                  <a:lnTo>
                    <a:pt x="4226" y="1"/>
                  </a:lnTo>
                  <a:lnTo>
                    <a:pt x="4232" y="0"/>
                  </a:lnTo>
                  <a:lnTo>
                    <a:pt x="4240" y="0"/>
                  </a:lnTo>
                  <a:lnTo>
                    <a:pt x="4248" y="0"/>
                  </a:lnTo>
                  <a:lnTo>
                    <a:pt x="4258" y="1"/>
                  </a:lnTo>
                  <a:lnTo>
                    <a:pt x="4268" y="2"/>
                  </a:lnTo>
                  <a:lnTo>
                    <a:pt x="4278" y="5"/>
                  </a:lnTo>
                  <a:lnTo>
                    <a:pt x="4304" y="14"/>
                  </a:lnTo>
                  <a:lnTo>
                    <a:pt x="4333" y="25"/>
                  </a:lnTo>
                  <a:lnTo>
                    <a:pt x="4365" y="42"/>
                  </a:lnTo>
                  <a:lnTo>
                    <a:pt x="4394" y="58"/>
                  </a:lnTo>
                  <a:lnTo>
                    <a:pt x="4421" y="74"/>
                  </a:lnTo>
                  <a:lnTo>
                    <a:pt x="4446" y="89"/>
                  </a:lnTo>
                  <a:lnTo>
                    <a:pt x="4459" y="97"/>
                  </a:lnTo>
                  <a:lnTo>
                    <a:pt x="4472" y="102"/>
                  </a:lnTo>
                  <a:lnTo>
                    <a:pt x="4485" y="107"/>
                  </a:lnTo>
                  <a:lnTo>
                    <a:pt x="4499" y="112"/>
                  </a:lnTo>
                  <a:lnTo>
                    <a:pt x="4514" y="115"/>
                  </a:lnTo>
                  <a:lnTo>
                    <a:pt x="4530" y="118"/>
                  </a:lnTo>
                  <a:lnTo>
                    <a:pt x="4548" y="119"/>
                  </a:lnTo>
                  <a:lnTo>
                    <a:pt x="4567" y="119"/>
                  </a:lnTo>
                  <a:lnTo>
                    <a:pt x="4594" y="118"/>
                  </a:lnTo>
                  <a:lnTo>
                    <a:pt x="4617" y="116"/>
                  </a:lnTo>
                  <a:lnTo>
                    <a:pt x="4637" y="114"/>
                  </a:lnTo>
                  <a:lnTo>
                    <a:pt x="4654" y="111"/>
                  </a:lnTo>
                  <a:lnTo>
                    <a:pt x="4683" y="106"/>
                  </a:lnTo>
                  <a:lnTo>
                    <a:pt x="4707" y="104"/>
                  </a:lnTo>
                  <a:lnTo>
                    <a:pt x="4718" y="105"/>
                  </a:lnTo>
                  <a:lnTo>
                    <a:pt x="4729" y="107"/>
                  </a:lnTo>
                  <a:lnTo>
                    <a:pt x="4742" y="111"/>
                  </a:lnTo>
                  <a:lnTo>
                    <a:pt x="4754" y="117"/>
                  </a:lnTo>
                  <a:lnTo>
                    <a:pt x="4769" y="125"/>
                  </a:lnTo>
                  <a:lnTo>
                    <a:pt x="4786" y="136"/>
                  </a:lnTo>
                  <a:lnTo>
                    <a:pt x="4807" y="150"/>
                  </a:lnTo>
                  <a:lnTo>
                    <a:pt x="4830" y="167"/>
                  </a:lnTo>
                  <a:lnTo>
                    <a:pt x="4848" y="180"/>
                  </a:lnTo>
                  <a:lnTo>
                    <a:pt x="4866" y="191"/>
                  </a:lnTo>
                  <a:lnTo>
                    <a:pt x="4883" y="202"/>
                  </a:lnTo>
                  <a:lnTo>
                    <a:pt x="4900" y="212"/>
                  </a:lnTo>
                  <a:lnTo>
                    <a:pt x="4917" y="220"/>
                  </a:lnTo>
                  <a:lnTo>
                    <a:pt x="4933" y="228"/>
                  </a:lnTo>
                  <a:lnTo>
                    <a:pt x="4950" y="235"/>
                  </a:lnTo>
                  <a:lnTo>
                    <a:pt x="4966" y="241"/>
                  </a:lnTo>
                  <a:lnTo>
                    <a:pt x="5000" y="252"/>
                  </a:lnTo>
                  <a:lnTo>
                    <a:pt x="5036" y="263"/>
                  </a:lnTo>
                  <a:lnTo>
                    <a:pt x="5074" y="272"/>
                  </a:lnTo>
                  <a:lnTo>
                    <a:pt x="5116" y="283"/>
                  </a:lnTo>
                  <a:lnTo>
                    <a:pt x="5138" y="289"/>
                  </a:lnTo>
                  <a:lnTo>
                    <a:pt x="5155" y="296"/>
                  </a:lnTo>
                  <a:lnTo>
                    <a:pt x="5169" y="302"/>
                  </a:lnTo>
                  <a:lnTo>
                    <a:pt x="5181" y="308"/>
                  </a:lnTo>
                  <a:lnTo>
                    <a:pt x="5192" y="314"/>
                  </a:lnTo>
                  <a:lnTo>
                    <a:pt x="5207" y="318"/>
                  </a:lnTo>
                  <a:lnTo>
                    <a:pt x="5216" y="320"/>
                  </a:lnTo>
                  <a:lnTo>
                    <a:pt x="5225" y="321"/>
                  </a:lnTo>
                  <a:lnTo>
                    <a:pt x="5237" y="322"/>
                  </a:lnTo>
                  <a:lnTo>
                    <a:pt x="5250" y="323"/>
                  </a:lnTo>
                  <a:lnTo>
                    <a:pt x="5263" y="323"/>
                  </a:lnTo>
                  <a:lnTo>
                    <a:pt x="5273" y="321"/>
                  </a:lnTo>
                  <a:lnTo>
                    <a:pt x="5284" y="320"/>
                  </a:lnTo>
                  <a:lnTo>
                    <a:pt x="5294" y="317"/>
                  </a:lnTo>
                  <a:lnTo>
                    <a:pt x="5311" y="311"/>
                  </a:lnTo>
                  <a:lnTo>
                    <a:pt x="5328" y="303"/>
                  </a:lnTo>
                  <a:lnTo>
                    <a:pt x="5337" y="300"/>
                  </a:lnTo>
                  <a:lnTo>
                    <a:pt x="5345" y="298"/>
                  </a:lnTo>
                  <a:lnTo>
                    <a:pt x="5355" y="296"/>
                  </a:lnTo>
                  <a:lnTo>
                    <a:pt x="5365" y="295"/>
                  </a:lnTo>
                  <a:lnTo>
                    <a:pt x="5375" y="294"/>
                  </a:lnTo>
                  <a:lnTo>
                    <a:pt x="5387" y="295"/>
                  </a:lnTo>
                  <a:lnTo>
                    <a:pt x="5399" y="297"/>
                  </a:lnTo>
                  <a:lnTo>
                    <a:pt x="5412" y="300"/>
                  </a:lnTo>
                  <a:lnTo>
                    <a:pt x="5433" y="307"/>
                  </a:lnTo>
                  <a:lnTo>
                    <a:pt x="5452" y="315"/>
                  </a:lnTo>
                  <a:lnTo>
                    <a:pt x="5470" y="323"/>
                  </a:lnTo>
                  <a:lnTo>
                    <a:pt x="5487" y="332"/>
                  </a:lnTo>
                  <a:lnTo>
                    <a:pt x="5502" y="341"/>
                  </a:lnTo>
                  <a:lnTo>
                    <a:pt x="5516" y="352"/>
                  </a:lnTo>
                  <a:lnTo>
                    <a:pt x="5529" y="363"/>
                  </a:lnTo>
                  <a:lnTo>
                    <a:pt x="5541" y="374"/>
                  </a:lnTo>
                  <a:lnTo>
                    <a:pt x="5552" y="386"/>
                  </a:lnTo>
                  <a:lnTo>
                    <a:pt x="5561" y="399"/>
                  </a:lnTo>
                  <a:lnTo>
                    <a:pt x="5570" y="412"/>
                  </a:lnTo>
                  <a:lnTo>
                    <a:pt x="5577" y="426"/>
                  </a:lnTo>
                  <a:lnTo>
                    <a:pt x="5584" y="439"/>
                  </a:lnTo>
                  <a:lnTo>
                    <a:pt x="5589" y="454"/>
                  </a:lnTo>
                  <a:lnTo>
                    <a:pt x="5594" y="468"/>
                  </a:lnTo>
                  <a:lnTo>
                    <a:pt x="5597" y="484"/>
                  </a:lnTo>
                  <a:lnTo>
                    <a:pt x="5601" y="499"/>
                  </a:lnTo>
                  <a:lnTo>
                    <a:pt x="5603" y="515"/>
                  </a:lnTo>
                  <a:lnTo>
                    <a:pt x="5604" y="531"/>
                  </a:lnTo>
                  <a:lnTo>
                    <a:pt x="5605" y="547"/>
                  </a:lnTo>
                  <a:lnTo>
                    <a:pt x="5605" y="564"/>
                  </a:lnTo>
                  <a:lnTo>
                    <a:pt x="5604" y="581"/>
                  </a:lnTo>
                  <a:lnTo>
                    <a:pt x="5603" y="598"/>
                  </a:lnTo>
                  <a:lnTo>
                    <a:pt x="5601" y="615"/>
                  </a:lnTo>
                  <a:lnTo>
                    <a:pt x="5594" y="650"/>
                  </a:lnTo>
                  <a:lnTo>
                    <a:pt x="5586" y="685"/>
                  </a:lnTo>
                  <a:lnTo>
                    <a:pt x="5576" y="720"/>
                  </a:lnTo>
                  <a:lnTo>
                    <a:pt x="5564" y="755"/>
                  </a:lnTo>
                  <a:lnTo>
                    <a:pt x="5533" y="839"/>
                  </a:lnTo>
                  <a:lnTo>
                    <a:pt x="5503" y="920"/>
                  </a:lnTo>
                  <a:lnTo>
                    <a:pt x="5474" y="997"/>
                  </a:lnTo>
                  <a:lnTo>
                    <a:pt x="5449" y="1075"/>
                  </a:lnTo>
                  <a:lnTo>
                    <a:pt x="5437" y="1113"/>
                  </a:lnTo>
                  <a:lnTo>
                    <a:pt x="5425" y="1152"/>
                  </a:lnTo>
                  <a:lnTo>
                    <a:pt x="5416" y="1193"/>
                  </a:lnTo>
                  <a:lnTo>
                    <a:pt x="5406" y="1233"/>
                  </a:lnTo>
                  <a:lnTo>
                    <a:pt x="5399" y="1276"/>
                  </a:lnTo>
                  <a:lnTo>
                    <a:pt x="5392" y="1319"/>
                  </a:lnTo>
                  <a:lnTo>
                    <a:pt x="5387" y="1364"/>
                  </a:lnTo>
                  <a:lnTo>
                    <a:pt x="5383" y="1411"/>
                  </a:lnTo>
                  <a:lnTo>
                    <a:pt x="5381" y="1477"/>
                  </a:lnTo>
                  <a:lnTo>
                    <a:pt x="5382" y="1541"/>
                  </a:lnTo>
                  <a:lnTo>
                    <a:pt x="5387" y="1605"/>
                  </a:lnTo>
                  <a:lnTo>
                    <a:pt x="5395" y="1666"/>
                  </a:lnTo>
                  <a:lnTo>
                    <a:pt x="5406" y="1727"/>
                  </a:lnTo>
                  <a:lnTo>
                    <a:pt x="5421" y="1786"/>
                  </a:lnTo>
                  <a:lnTo>
                    <a:pt x="5438" y="1845"/>
                  </a:lnTo>
                  <a:lnTo>
                    <a:pt x="5459" y="1902"/>
                  </a:lnTo>
                  <a:lnTo>
                    <a:pt x="5482" y="1959"/>
                  </a:lnTo>
                  <a:lnTo>
                    <a:pt x="5508" y="2013"/>
                  </a:lnTo>
                  <a:lnTo>
                    <a:pt x="5537" y="2066"/>
                  </a:lnTo>
                  <a:lnTo>
                    <a:pt x="5568" y="2118"/>
                  </a:lnTo>
                  <a:lnTo>
                    <a:pt x="5601" y="2168"/>
                  </a:lnTo>
                  <a:lnTo>
                    <a:pt x="5637" y="2218"/>
                  </a:lnTo>
                  <a:lnTo>
                    <a:pt x="5674" y="2266"/>
                  </a:lnTo>
                  <a:lnTo>
                    <a:pt x="5714" y="2312"/>
                  </a:lnTo>
                  <a:lnTo>
                    <a:pt x="5756" y="2358"/>
                  </a:lnTo>
                  <a:lnTo>
                    <a:pt x="5799" y="2401"/>
                  </a:lnTo>
                  <a:lnTo>
                    <a:pt x="5844" y="2444"/>
                  </a:lnTo>
                  <a:lnTo>
                    <a:pt x="5891" y="2484"/>
                  </a:lnTo>
                  <a:lnTo>
                    <a:pt x="5939" y="2524"/>
                  </a:lnTo>
                  <a:lnTo>
                    <a:pt x="5989" y="2562"/>
                  </a:lnTo>
                  <a:lnTo>
                    <a:pt x="6040" y="2598"/>
                  </a:lnTo>
                  <a:lnTo>
                    <a:pt x="6092" y="2633"/>
                  </a:lnTo>
                  <a:lnTo>
                    <a:pt x="6145" y="2666"/>
                  </a:lnTo>
                  <a:lnTo>
                    <a:pt x="6199" y="2698"/>
                  </a:lnTo>
                  <a:lnTo>
                    <a:pt x="6253" y="2729"/>
                  </a:lnTo>
                  <a:lnTo>
                    <a:pt x="6309" y="2758"/>
                  </a:lnTo>
                  <a:lnTo>
                    <a:pt x="6365" y="2785"/>
                  </a:lnTo>
                  <a:lnTo>
                    <a:pt x="6421" y="2810"/>
                  </a:lnTo>
                  <a:lnTo>
                    <a:pt x="6479" y="2835"/>
                  </a:lnTo>
                  <a:lnTo>
                    <a:pt x="6536" y="28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3" name="Freeform 195"/>
            <p:cNvSpPr>
              <a:spLocks/>
            </p:cNvSpPr>
            <p:nvPr/>
          </p:nvSpPr>
          <p:spPr bwMode="auto">
            <a:xfrm>
              <a:off x="7237413" y="4914900"/>
              <a:ext cx="1506538" cy="1392238"/>
            </a:xfrm>
            <a:custGeom>
              <a:avLst/>
              <a:gdLst/>
              <a:ahLst/>
              <a:cxnLst>
                <a:cxn ang="0">
                  <a:pos x="1008" y="7905"/>
                </a:cxn>
                <a:cxn ang="0">
                  <a:pos x="1312" y="6853"/>
                </a:cxn>
                <a:cxn ang="0">
                  <a:pos x="1667" y="6060"/>
                </a:cxn>
                <a:cxn ang="0">
                  <a:pos x="1851" y="6057"/>
                </a:cxn>
                <a:cxn ang="0">
                  <a:pos x="1915" y="6838"/>
                </a:cxn>
                <a:cxn ang="0">
                  <a:pos x="2434" y="6903"/>
                </a:cxn>
                <a:cxn ang="0">
                  <a:pos x="2580" y="5979"/>
                </a:cxn>
                <a:cxn ang="0">
                  <a:pos x="2539" y="5307"/>
                </a:cxn>
                <a:cxn ang="0">
                  <a:pos x="2743" y="5140"/>
                </a:cxn>
                <a:cxn ang="0">
                  <a:pos x="3097" y="5458"/>
                </a:cxn>
                <a:cxn ang="0">
                  <a:pos x="3799" y="5021"/>
                </a:cxn>
                <a:cxn ang="0">
                  <a:pos x="4234" y="4731"/>
                </a:cxn>
                <a:cxn ang="0">
                  <a:pos x="4563" y="4350"/>
                </a:cxn>
                <a:cxn ang="0">
                  <a:pos x="5386" y="4038"/>
                </a:cxn>
                <a:cxn ang="0">
                  <a:pos x="5871" y="3561"/>
                </a:cxn>
                <a:cxn ang="0">
                  <a:pos x="5695" y="2920"/>
                </a:cxn>
                <a:cxn ang="0">
                  <a:pos x="5409" y="2757"/>
                </a:cxn>
                <a:cxn ang="0">
                  <a:pos x="5060" y="2741"/>
                </a:cxn>
                <a:cxn ang="0">
                  <a:pos x="4910" y="2199"/>
                </a:cxn>
                <a:cxn ang="0">
                  <a:pos x="4910" y="1573"/>
                </a:cxn>
                <a:cxn ang="0">
                  <a:pos x="4795" y="1032"/>
                </a:cxn>
                <a:cxn ang="0">
                  <a:pos x="4792" y="670"/>
                </a:cxn>
                <a:cxn ang="0">
                  <a:pos x="4793" y="291"/>
                </a:cxn>
                <a:cxn ang="0">
                  <a:pos x="4692" y="27"/>
                </a:cxn>
                <a:cxn ang="0">
                  <a:pos x="5014" y="104"/>
                </a:cxn>
                <a:cxn ang="0">
                  <a:pos x="5239" y="177"/>
                </a:cxn>
                <a:cxn ang="0">
                  <a:pos x="5446" y="178"/>
                </a:cxn>
                <a:cxn ang="0">
                  <a:pos x="5581" y="386"/>
                </a:cxn>
                <a:cxn ang="0">
                  <a:pos x="5392" y="1047"/>
                </a:cxn>
                <a:cxn ang="0">
                  <a:pos x="5513" y="1921"/>
                </a:cxn>
                <a:cxn ang="0">
                  <a:pos x="6230" y="2584"/>
                </a:cxn>
                <a:cxn ang="0">
                  <a:pos x="7297" y="3442"/>
                </a:cxn>
                <a:cxn ang="0">
                  <a:pos x="6898" y="4672"/>
                </a:cxn>
                <a:cxn ang="0">
                  <a:pos x="6203" y="5076"/>
                </a:cxn>
                <a:cxn ang="0">
                  <a:pos x="5235" y="5394"/>
                </a:cxn>
                <a:cxn ang="0">
                  <a:pos x="4436" y="5740"/>
                </a:cxn>
                <a:cxn ang="0">
                  <a:pos x="4791" y="7319"/>
                </a:cxn>
                <a:cxn ang="0">
                  <a:pos x="5755" y="8866"/>
                </a:cxn>
                <a:cxn ang="0">
                  <a:pos x="5513" y="10713"/>
                </a:cxn>
                <a:cxn ang="0">
                  <a:pos x="6340" y="11667"/>
                </a:cxn>
                <a:cxn ang="0">
                  <a:pos x="10170" y="11751"/>
                </a:cxn>
                <a:cxn ang="0">
                  <a:pos x="10823" y="11996"/>
                </a:cxn>
                <a:cxn ang="0">
                  <a:pos x="11692" y="12300"/>
                </a:cxn>
                <a:cxn ang="0">
                  <a:pos x="14076" y="11843"/>
                </a:cxn>
                <a:cxn ang="0">
                  <a:pos x="13312" y="12438"/>
                </a:cxn>
                <a:cxn ang="0">
                  <a:pos x="10164" y="13013"/>
                </a:cxn>
                <a:cxn ang="0">
                  <a:pos x="6895" y="13143"/>
                </a:cxn>
                <a:cxn ang="0">
                  <a:pos x="5101" y="12963"/>
                </a:cxn>
                <a:cxn ang="0">
                  <a:pos x="4474" y="12642"/>
                </a:cxn>
                <a:cxn ang="0">
                  <a:pos x="4382" y="11871"/>
                </a:cxn>
                <a:cxn ang="0">
                  <a:pos x="4612" y="10970"/>
                </a:cxn>
                <a:cxn ang="0">
                  <a:pos x="3992" y="10658"/>
                </a:cxn>
                <a:cxn ang="0">
                  <a:pos x="3340" y="10407"/>
                </a:cxn>
                <a:cxn ang="0">
                  <a:pos x="3272" y="10037"/>
                </a:cxn>
                <a:cxn ang="0">
                  <a:pos x="3070" y="9689"/>
                </a:cxn>
                <a:cxn ang="0">
                  <a:pos x="2294" y="9545"/>
                </a:cxn>
                <a:cxn ang="0">
                  <a:pos x="1966" y="9811"/>
                </a:cxn>
                <a:cxn ang="0">
                  <a:pos x="2008" y="10226"/>
                </a:cxn>
                <a:cxn ang="0">
                  <a:pos x="1683" y="10344"/>
                </a:cxn>
                <a:cxn ang="0">
                  <a:pos x="1090" y="10148"/>
                </a:cxn>
                <a:cxn ang="0">
                  <a:pos x="540" y="9988"/>
                </a:cxn>
                <a:cxn ang="0">
                  <a:pos x="36" y="9491"/>
                </a:cxn>
                <a:cxn ang="0">
                  <a:pos x="427" y="8929"/>
                </a:cxn>
              </a:cxnLst>
              <a:rect l="0" t="0" r="r" b="b"/>
              <a:pathLst>
                <a:path w="14229" h="13144">
                  <a:moveTo>
                    <a:pt x="615" y="8675"/>
                  </a:moveTo>
                  <a:lnTo>
                    <a:pt x="647" y="8627"/>
                  </a:lnTo>
                  <a:lnTo>
                    <a:pt x="678" y="8578"/>
                  </a:lnTo>
                  <a:lnTo>
                    <a:pt x="709" y="8529"/>
                  </a:lnTo>
                  <a:lnTo>
                    <a:pt x="739" y="8480"/>
                  </a:lnTo>
                  <a:lnTo>
                    <a:pt x="767" y="8430"/>
                  </a:lnTo>
                  <a:lnTo>
                    <a:pt x="795" y="8380"/>
                  </a:lnTo>
                  <a:lnTo>
                    <a:pt x="823" y="8330"/>
                  </a:lnTo>
                  <a:lnTo>
                    <a:pt x="849" y="8279"/>
                  </a:lnTo>
                  <a:lnTo>
                    <a:pt x="874" y="8227"/>
                  </a:lnTo>
                  <a:lnTo>
                    <a:pt x="898" y="8175"/>
                  </a:lnTo>
                  <a:lnTo>
                    <a:pt x="923" y="8122"/>
                  </a:lnTo>
                  <a:lnTo>
                    <a:pt x="945" y="8069"/>
                  </a:lnTo>
                  <a:lnTo>
                    <a:pt x="967" y="8015"/>
                  </a:lnTo>
                  <a:lnTo>
                    <a:pt x="988" y="7961"/>
                  </a:lnTo>
                  <a:lnTo>
                    <a:pt x="1008" y="7905"/>
                  </a:lnTo>
                  <a:lnTo>
                    <a:pt x="1028" y="7849"/>
                  </a:lnTo>
                  <a:lnTo>
                    <a:pt x="1055" y="7772"/>
                  </a:lnTo>
                  <a:lnTo>
                    <a:pt x="1082" y="7697"/>
                  </a:lnTo>
                  <a:lnTo>
                    <a:pt x="1109" y="7622"/>
                  </a:lnTo>
                  <a:lnTo>
                    <a:pt x="1135" y="7548"/>
                  </a:lnTo>
                  <a:lnTo>
                    <a:pt x="1161" y="7474"/>
                  </a:lnTo>
                  <a:lnTo>
                    <a:pt x="1184" y="7400"/>
                  </a:lnTo>
                  <a:lnTo>
                    <a:pt x="1195" y="7363"/>
                  </a:lnTo>
                  <a:lnTo>
                    <a:pt x="1204" y="7324"/>
                  </a:lnTo>
                  <a:lnTo>
                    <a:pt x="1214" y="7286"/>
                  </a:lnTo>
                  <a:lnTo>
                    <a:pt x="1221" y="7248"/>
                  </a:lnTo>
                  <a:lnTo>
                    <a:pt x="1239" y="7158"/>
                  </a:lnTo>
                  <a:lnTo>
                    <a:pt x="1259" y="7070"/>
                  </a:lnTo>
                  <a:lnTo>
                    <a:pt x="1278" y="6983"/>
                  </a:lnTo>
                  <a:lnTo>
                    <a:pt x="1300" y="6896"/>
                  </a:lnTo>
                  <a:lnTo>
                    <a:pt x="1312" y="6853"/>
                  </a:lnTo>
                  <a:lnTo>
                    <a:pt x="1325" y="6810"/>
                  </a:lnTo>
                  <a:lnTo>
                    <a:pt x="1337" y="6767"/>
                  </a:lnTo>
                  <a:lnTo>
                    <a:pt x="1351" y="6724"/>
                  </a:lnTo>
                  <a:lnTo>
                    <a:pt x="1366" y="6682"/>
                  </a:lnTo>
                  <a:lnTo>
                    <a:pt x="1382" y="6640"/>
                  </a:lnTo>
                  <a:lnTo>
                    <a:pt x="1399" y="6598"/>
                  </a:lnTo>
                  <a:lnTo>
                    <a:pt x="1416" y="6555"/>
                  </a:lnTo>
                  <a:lnTo>
                    <a:pt x="1437" y="6510"/>
                  </a:lnTo>
                  <a:lnTo>
                    <a:pt x="1458" y="6465"/>
                  </a:lnTo>
                  <a:lnTo>
                    <a:pt x="1482" y="6420"/>
                  </a:lnTo>
                  <a:lnTo>
                    <a:pt x="1505" y="6375"/>
                  </a:lnTo>
                  <a:lnTo>
                    <a:pt x="1554" y="6286"/>
                  </a:lnTo>
                  <a:lnTo>
                    <a:pt x="1602" y="6196"/>
                  </a:lnTo>
                  <a:lnTo>
                    <a:pt x="1625" y="6152"/>
                  </a:lnTo>
                  <a:lnTo>
                    <a:pt x="1647" y="6106"/>
                  </a:lnTo>
                  <a:lnTo>
                    <a:pt x="1667" y="6060"/>
                  </a:lnTo>
                  <a:lnTo>
                    <a:pt x="1686" y="6013"/>
                  </a:lnTo>
                  <a:lnTo>
                    <a:pt x="1694" y="5990"/>
                  </a:lnTo>
                  <a:lnTo>
                    <a:pt x="1703" y="5966"/>
                  </a:lnTo>
                  <a:lnTo>
                    <a:pt x="1709" y="5942"/>
                  </a:lnTo>
                  <a:lnTo>
                    <a:pt x="1717" y="5918"/>
                  </a:lnTo>
                  <a:lnTo>
                    <a:pt x="1723" y="5893"/>
                  </a:lnTo>
                  <a:lnTo>
                    <a:pt x="1729" y="5869"/>
                  </a:lnTo>
                  <a:lnTo>
                    <a:pt x="1733" y="5843"/>
                  </a:lnTo>
                  <a:lnTo>
                    <a:pt x="1737" y="5819"/>
                  </a:lnTo>
                  <a:lnTo>
                    <a:pt x="1763" y="5845"/>
                  </a:lnTo>
                  <a:lnTo>
                    <a:pt x="1784" y="5875"/>
                  </a:lnTo>
                  <a:lnTo>
                    <a:pt x="1803" y="5907"/>
                  </a:lnTo>
                  <a:lnTo>
                    <a:pt x="1819" y="5942"/>
                  </a:lnTo>
                  <a:lnTo>
                    <a:pt x="1832" y="5978"/>
                  </a:lnTo>
                  <a:lnTo>
                    <a:pt x="1842" y="6017"/>
                  </a:lnTo>
                  <a:lnTo>
                    <a:pt x="1851" y="6057"/>
                  </a:lnTo>
                  <a:lnTo>
                    <a:pt x="1857" y="6099"/>
                  </a:lnTo>
                  <a:lnTo>
                    <a:pt x="1861" y="6141"/>
                  </a:lnTo>
                  <a:lnTo>
                    <a:pt x="1865" y="6186"/>
                  </a:lnTo>
                  <a:lnTo>
                    <a:pt x="1867" y="6231"/>
                  </a:lnTo>
                  <a:lnTo>
                    <a:pt x="1868" y="6275"/>
                  </a:lnTo>
                  <a:lnTo>
                    <a:pt x="1868" y="6368"/>
                  </a:lnTo>
                  <a:lnTo>
                    <a:pt x="1867" y="6460"/>
                  </a:lnTo>
                  <a:lnTo>
                    <a:pt x="1868" y="6506"/>
                  </a:lnTo>
                  <a:lnTo>
                    <a:pt x="1868" y="6552"/>
                  </a:lnTo>
                  <a:lnTo>
                    <a:pt x="1870" y="6597"/>
                  </a:lnTo>
                  <a:lnTo>
                    <a:pt x="1873" y="6640"/>
                  </a:lnTo>
                  <a:lnTo>
                    <a:pt x="1877" y="6683"/>
                  </a:lnTo>
                  <a:lnTo>
                    <a:pt x="1884" y="6724"/>
                  </a:lnTo>
                  <a:lnTo>
                    <a:pt x="1891" y="6765"/>
                  </a:lnTo>
                  <a:lnTo>
                    <a:pt x="1902" y="6802"/>
                  </a:lnTo>
                  <a:lnTo>
                    <a:pt x="1915" y="6838"/>
                  </a:lnTo>
                  <a:lnTo>
                    <a:pt x="1930" y="6872"/>
                  </a:lnTo>
                  <a:lnTo>
                    <a:pt x="1949" y="6904"/>
                  </a:lnTo>
                  <a:lnTo>
                    <a:pt x="1970" y="6933"/>
                  </a:lnTo>
                  <a:lnTo>
                    <a:pt x="1995" y="6959"/>
                  </a:lnTo>
                  <a:lnTo>
                    <a:pt x="2025" y="6983"/>
                  </a:lnTo>
                  <a:lnTo>
                    <a:pt x="2058" y="7003"/>
                  </a:lnTo>
                  <a:lnTo>
                    <a:pt x="2095" y="7020"/>
                  </a:lnTo>
                  <a:lnTo>
                    <a:pt x="2146" y="7037"/>
                  </a:lnTo>
                  <a:lnTo>
                    <a:pt x="2193" y="7045"/>
                  </a:lnTo>
                  <a:lnTo>
                    <a:pt x="2237" y="7043"/>
                  </a:lnTo>
                  <a:lnTo>
                    <a:pt x="2277" y="7036"/>
                  </a:lnTo>
                  <a:lnTo>
                    <a:pt x="2314" y="7022"/>
                  </a:lnTo>
                  <a:lnTo>
                    <a:pt x="2349" y="7001"/>
                  </a:lnTo>
                  <a:lnTo>
                    <a:pt x="2380" y="6973"/>
                  </a:lnTo>
                  <a:lnTo>
                    <a:pt x="2409" y="6940"/>
                  </a:lnTo>
                  <a:lnTo>
                    <a:pt x="2434" y="6903"/>
                  </a:lnTo>
                  <a:lnTo>
                    <a:pt x="2458" y="6860"/>
                  </a:lnTo>
                  <a:lnTo>
                    <a:pt x="2478" y="6814"/>
                  </a:lnTo>
                  <a:lnTo>
                    <a:pt x="2497" y="6764"/>
                  </a:lnTo>
                  <a:lnTo>
                    <a:pt x="2513" y="6710"/>
                  </a:lnTo>
                  <a:lnTo>
                    <a:pt x="2527" y="6653"/>
                  </a:lnTo>
                  <a:lnTo>
                    <a:pt x="2540" y="6594"/>
                  </a:lnTo>
                  <a:lnTo>
                    <a:pt x="2550" y="6534"/>
                  </a:lnTo>
                  <a:lnTo>
                    <a:pt x="2559" y="6472"/>
                  </a:lnTo>
                  <a:lnTo>
                    <a:pt x="2565" y="6409"/>
                  </a:lnTo>
                  <a:lnTo>
                    <a:pt x="2572" y="6345"/>
                  </a:lnTo>
                  <a:lnTo>
                    <a:pt x="2576" y="6282"/>
                  </a:lnTo>
                  <a:lnTo>
                    <a:pt x="2578" y="6219"/>
                  </a:lnTo>
                  <a:lnTo>
                    <a:pt x="2580" y="6156"/>
                  </a:lnTo>
                  <a:lnTo>
                    <a:pt x="2581" y="6095"/>
                  </a:lnTo>
                  <a:lnTo>
                    <a:pt x="2581" y="6036"/>
                  </a:lnTo>
                  <a:lnTo>
                    <a:pt x="2580" y="5979"/>
                  </a:lnTo>
                  <a:lnTo>
                    <a:pt x="2579" y="5925"/>
                  </a:lnTo>
                  <a:lnTo>
                    <a:pt x="2577" y="5874"/>
                  </a:lnTo>
                  <a:lnTo>
                    <a:pt x="2575" y="5826"/>
                  </a:lnTo>
                  <a:lnTo>
                    <a:pt x="2569" y="5744"/>
                  </a:lnTo>
                  <a:lnTo>
                    <a:pt x="2565" y="5683"/>
                  </a:lnTo>
                  <a:lnTo>
                    <a:pt x="2556" y="5618"/>
                  </a:lnTo>
                  <a:lnTo>
                    <a:pt x="2544" y="5540"/>
                  </a:lnTo>
                  <a:lnTo>
                    <a:pt x="2539" y="5497"/>
                  </a:lnTo>
                  <a:lnTo>
                    <a:pt x="2534" y="5455"/>
                  </a:lnTo>
                  <a:lnTo>
                    <a:pt x="2533" y="5432"/>
                  </a:lnTo>
                  <a:lnTo>
                    <a:pt x="2532" y="5411"/>
                  </a:lnTo>
                  <a:lnTo>
                    <a:pt x="2532" y="5390"/>
                  </a:lnTo>
                  <a:lnTo>
                    <a:pt x="2532" y="5369"/>
                  </a:lnTo>
                  <a:lnTo>
                    <a:pt x="2533" y="5347"/>
                  </a:lnTo>
                  <a:lnTo>
                    <a:pt x="2535" y="5327"/>
                  </a:lnTo>
                  <a:lnTo>
                    <a:pt x="2539" y="5307"/>
                  </a:lnTo>
                  <a:lnTo>
                    <a:pt x="2542" y="5288"/>
                  </a:lnTo>
                  <a:lnTo>
                    <a:pt x="2547" y="5270"/>
                  </a:lnTo>
                  <a:lnTo>
                    <a:pt x="2553" y="5252"/>
                  </a:lnTo>
                  <a:lnTo>
                    <a:pt x="2561" y="5235"/>
                  </a:lnTo>
                  <a:lnTo>
                    <a:pt x="2569" y="5219"/>
                  </a:lnTo>
                  <a:lnTo>
                    <a:pt x="2580" y="5204"/>
                  </a:lnTo>
                  <a:lnTo>
                    <a:pt x="2592" y="5190"/>
                  </a:lnTo>
                  <a:lnTo>
                    <a:pt x="2604" y="5178"/>
                  </a:lnTo>
                  <a:lnTo>
                    <a:pt x="2619" y="5166"/>
                  </a:lnTo>
                  <a:lnTo>
                    <a:pt x="2636" y="5157"/>
                  </a:lnTo>
                  <a:lnTo>
                    <a:pt x="2654" y="5149"/>
                  </a:lnTo>
                  <a:lnTo>
                    <a:pt x="2675" y="5143"/>
                  </a:lnTo>
                  <a:lnTo>
                    <a:pt x="2697" y="5139"/>
                  </a:lnTo>
                  <a:lnTo>
                    <a:pt x="2712" y="5138"/>
                  </a:lnTo>
                  <a:lnTo>
                    <a:pt x="2727" y="5138"/>
                  </a:lnTo>
                  <a:lnTo>
                    <a:pt x="2743" y="5140"/>
                  </a:lnTo>
                  <a:lnTo>
                    <a:pt x="2758" y="5144"/>
                  </a:lnTo>
                  <a:lnTo>
                    <a:pt x="2774" y="5148"/>
                  </a:lnTo>
                  <a:lnTo>
                    <a:pt x="2789" y="5155"/>
                  </a:lnTo>
                  <a:lnTo>
                    <a:pt x="2804" y="5163"/>
                  </a:lnTo>
                  <a:lnTo>
                    <a:pt x="2820" y="5172"/>
                  </a:lnTo>
                  <a:lnTo>
                    <a:pt x="2836" y="5181"/>
                  </a:lnTo>
                  <a:lnTo>
                    <a:pt x="2852" y="5193"/>
                  </a:lnTo>
                  <a:lnTo>
                    <a:pt x="2867" y="5205"/>
                  </a:lnTo>
                  <a:lnTo>
                    <a:pt x="2883" y="5218"/>
                  </a:lnTo>
                  <a:lnTo>
                    <a:pt x="2914" y="5245"/>
                  </a:lnTo>
                  <a:lnTo>
                    <a:pt x="2944" y="5275"/>
                  </a:lnTo>
                  <a:lnTo>
                    <a:pt x="2972" y="5306"/>
                  </a:lnTo>
                  <a:lnTo>
                    <a:pt x="3000" y="5338"/>
                  </a:lnTo>
                  <a:lnTo>
                    <a:pt x="3027" y="5370"/>
                  </a:lnTo>
                  <a:lnTo>
                    <a:pt x="3052" y="5401"/>
                  </a:lnTo>
                  <a:lnTo>
                    <a:pt x="3097" y="5458"/>
                  </a:lnTo>
                  <a:lnTo>
                    <a:pt x="3133" y="5503"/>
                  </a:lnTo>
                  <a:lnTo>
                    <a:pt x="3201" y="5445"/>
                  </a:lnTo>
                  <a:lnTo>
                    <a:pt x="3269" y="5388"/>
                  </a:lnTo>
                  <a:lnTo>
                    <a:pt x="3339" y="5330"/>
                  </a:lnTo>
                  <a:lnTo>
                    <a:pt x="3410" y="5274"/>
                  </a:lnTo>
                  <a:lnTo>
                    <a:pt x="3445" y="5247"/>
                  </a:lnTo>
                  <a:lnTo>
                    <a:pt x="3482" y="5220"/>
                  </a:lnTo>
                  <a:lnTo>
                    <a:pt x="3519" y="5193"/>
                  </a:lnTo>
                  <a:lnTo>
                    <a:pt x="3555" y="5168"/>
                  </a:lnTo>
                  <a:lnTo>
                    <a:pt x="3592" y="5142"/>
                  </a:lnTo>
                  <a:lnTo>
                    <a:pt x="3629" y="5118"/>
                  </a:lnTo>
                  <a:lnTo>
                    <a:pt x="3668" y="5094"/>
                  </a:lnTo>
                  <a:lnTo>
                    <a:pt x="3706" y="5071"/>
                  </a:lnTo>
                  <a:lnTo>
                    <a:pt x="3737" y="5054"/>
                  </a:lnTo>
                  <a:lnTo>
                    <a:pt x="3768" y="5037"/>
                  </a:lnTo>
                  <a:lnTo>
                    <a:pt x="3799" y="5021"/>
                  </a:lnTo>
                  <a:lnTo>
                    <a:pt x="3831" y="5006"/>
                  </a:lnTo>
                  <a:lnTo>
                    <a:pt x="3895" y="4975"/>
                  </a:lnTo>
                  <a:lnTo>
                    <a:pt x="3958" y="4944"/>
                  </a:lnTo>
                  <a:lnTo>
                    <a:pt x="3989" y="4928"/>
                  </a:lnTo>
                  <a:lnTo>
                    <a:pt x="4019" y="4911"/>
                  </a:lnTo>
                  <a:lnTo>
                    <a:pt x="4049" y="4893"/>
                  </a:lnTo>
                  <a:lnTo>
                    <a:pt x="4079" y="4874"/>
                  </a:lnTo>
                  <a:lnTo>
                    <a:pt x="4108" y="4854"/>
                  </a:lnTo>
                  <a:lnTo>
                    <a:pt x="4136" y="4832"/>
                  </a:lnTo>
                  <a:lnTo>
                    <a:pt x="4149" y="4821"/>
                  </a:lnTo>
                  <a:lnTo>
                    <a:pt x="4163" y="4808"/>
                  </a:lnTo>
                  <a:lnTo>
                    <a:pt x="4177" y="4796"/>
                  </a:lnTo>
                  <a:lnTo>
                    <a:pt x="4190" y="4782"/>
                  </a:lnTo>
                  <a:lnTo>
                    <a:pt x="4205" y="4765"/>
                  </a:lnTo>
                  <a:lnTo>
                    <a:pt x="4220" y="4748"/>
                  </a:lnTo>
                  <a:lnTo>
                    <a:pt x="4234" y="4731"/>
                  </a:lnTo>
                  <a:lnTo>
                    <a:pt x="4248" y="4715"/>
                  </a:lnTo>
                  <a:lnTo>
                    <a:pt x="4272" y="4681"/>
                  </a:lnTo>
                  <a:lnTo>
                    <a:pt x="4295" y="4649"/>
                  </a:lnTo>
                  <a:lnTo>
                    <a:pt x="4336" y="4586"/>
                  </a:lnTo>
                  <a:lnTo>
                    <a:pt x="4376" y="4525"/>
                  </a:lnTo>
                  <a:lnTo>
                    <a:pt x="4397" y="4496"/>
                  </a:lnTo>
                  <a:lnTo>
                    <a:pt x="4420" y="4467"/>
                  </a:lnTo>
                  <a:lnTo>
                    <a:pt x="4433" y="4454"/>
                  </a:lnTo>
                  <a:lnTo>
                    <a:pt x="4446" y="4440"/>
                  </a:lnTo>
                  <a:lnTo>
                    <a:pt x="4460" y="4427"/>
                  </a:lnTo>
                  <a:lnTo>
                    <a:pt x="4474" y="4413"/>
                  </a:lnTo>
                  <a:lnTo>
                    <a:pt x="4489" y="4400"/>
                  </a:lnTo>
                  <a:lnTo>
                    <a:pt x="4506" y="4388"/>
                  </a:lnTo>
                  <a:lnTo>
                    <a:pt x="4524" y="4375"/>
                  </a:lnTo>
                  <a:lnTo>
                    <a:pt x="4542" y="4362"/>
                  </a:lnTo>
                  <a:lnTo>
                    <a:pt x="4563" y="4350"/>
                  </a:lnTo>
                  <a:lnTo>
                    <a:pt x="4585" y="4338"/>
                  </a:lnTo>
                  <a:lnTo>
                    <a:pt x="4607" y="4326"/>
                  </a:lnTo>
                  <a:lnTo>
                    <a:pt x="4632" y="4315"/>
                  </a:lnTo>
                  <a:lnTo>
                    <a:pt x="4673" y="4297"/>
                  </a:lnTo>
                  <a:lnTo>
                    <a:pt x="4716" y="4280"/>
                  </a:lnTo>
                  <a:lnTo>
                    <a:pt x="4758" y="4263"/>
                  </a:lnTo>
                  <a:lnTo>
                    <a:pt x="4802" y="4247"/>
                  </a:lnTo>
                  <a:lnTo>
                    <a:pt x="4892" y="4216"/>
                  </a:lnTo>
                  <a:lnTo>
                    <a:pt x="4983" y="4185"/>
                  </a:lnTo>
                  <a:lnTo>
                    <a:pt x="5075" y="4156"/>
                  </a:lnTo>
                  <a:lnTo>
                    <a:pt x="5167" y="4125"/>
                  </a:lnTo>
                  <a:lnTo>
                    <a:pt x="5211" y="4108"/>
                  </a:lnTo>
                  <a:lnTo>
                    <a:pt x="5257" y="4092"/>
                  </a:lnTo>
                  <a:lnTo>
                    <a:pt x="5302" y="4074"/>
                  </a:lnTo>
                  <a:lnTo>
                    <a:pt x="5345" y="4056"/>
                  </a:lnTo>
                  <a:lnTo>
                    <a:pt x="5386" y="4038"/>
                  </a:lnTo>
                  <a:lnTo>
                    <a:pt x="5426" y="4017"/>
                  </a:lnTo>
                  <a:lnTo>
                    <a:pt x="5465" y="3996"/>
                  </a:lnTo>
                  <a:lnTo>
                    <a:pt x="5504" y="3973"/>
                  </a:lnTo>
                  <a:lnTo>
                    <a:pt x="5541" y="3948"/>
                  </a:lnTo>
                  <a:lnTo>
                    <a:pt x="5578" y="3923"/>
                  </a:lnTo>
                  <a:lnTo>
                    <a:pt x="5613" y="3895"/>
                  </a:lnTo>
                  <a:lnTo>
                    <a:pt x="5647" y="3866"/>
                  </a:lnTo>
                  <a:lnTo>
                    <a:pt x="5679" y="3836"/>
                  </a:lnTo>
                  <a:lnTo>
                    <a:pt x="5710" y="3806"/>
                  </a:lnTo>
                  <a:lnTo>
                    <a:pt x="5740" y="3774"/>
                  </a:lnTo>
                  <a:lnTo>
                    <a:pt x="5767" y="3740"/>
                  </a:lnTo>
                  <a:lnTo>
                    <a:pt x="5793" y="3706"/>
                  </a:lnTo>
                  <a:lnTo>
                    <a:pt x="5815" y="3670"/>
                  </a:lnTo>
                  <a:lnTo>
                    <a:pt x="5836" y="3635"/>
                  </a:lnTo>
                  <a:lnTo>
                    <a:pt x="5855" y="3598"/>
                  </a:lnTo>
                  <a:lnTo>
                    <a:pt x="5871" y="3561"/>
                  </a:lnTo>
                  <a:lnTo>
                    <a:pt x="5885" y="3523"/>
                  </a:lnTo>
                  <a:lnTo>
                    <a:pt x="5896" y="3483"/>
                  </a:lnTo>
                  <a:lnTo>
                    <a:pt x="5903" y="3444"/>
                  </a:lnTo>
                  <a:lnTo>
                    <a:pt x="5909" y="3404"/>
                  </a:lnTo>
                  <a:lnTo>
                    <a:pt x="5910" y="3364"/>
                  </a:lnTo>
                  <a:lnTo>
                    <a:pt x="5909" y="3324"/>
                  </a:lnTo>
                  <a:lnTo>
                    <a:pt x="5903" y="3282"/>
                  </a:lnTo>
                  <a:lnTo>
                    <a:pt x="5895" y="3241"/>
                  </a:lnTo>
                  <a:lnTo>
                    <a:pt x="5882" y="3199"/>
                  </a:lnTo>
                  <a:lnTo>
                    <a:pt x="5866" y="3158"/>
                  </a:lnTo>
                  <a:lnTo>
                    <a:pt x="5846" y="3116"/>
                  </a:lnTo>
                  <a:lnTo>
                    <a:pt x="5821" y="3075"/>
                  </a:lnTo>
                  <a:lnTo>
                    <a:pt x="5794" y="3033"/>
                  </a:lnTo>
                  <a:lnTo>
                    <a:pt x="5761" y="2992"/>
                  </a:lnTo>
                  <a:lnTo>
                    <a:pt x="5724" y="2950"/>
                  </a:lnTo>
                  <a:lnTo>
                    <a:pt x="5695" y="2920"/>
                  </a:lnTo>
                  <a:lnTo>
                    <a:pt x="5663" y="2892"/>
                  </a:lnTo>
                  <a:lnTo>
                    <a:pt x="5646" y="2878"/>
                  </a:lnTo>
                  <a:lnTo>
                    <a:pt x="5628" y="2864"/>
                  </a:lnTo>
                  <a:lnTo>
                    <a:pt x="5611" y="2851"/>
                  </a:lnTo>
                  <a:lnTo>
                    <a:pt x="5593" y="2838"/>
                  </a:lnTo>
                  <a:lnTo>
                    <a:pt x="5574" y="2827"/>
                  </a:lnTo>
                  <a:lnTo>
                    <a:pt x="5556" y="2815"/>
                  </a:lnTo>
                  <a:lnTo>
                    <a:pt x="5536" y="2804"/>
                  </a:lnTo>
                  <a:lnTo>
                    <a:pt x="5517" y="2794"/>
                  </a:lnTo>
                  <a:lnTo>
                    <a:pt x="5498" y="2785"/>
                  </a:lnTo>
                  <a:lnTo>
                    <a:pt x="5479" y="2777"/>
                  </a:lnTo>
                  <a:lnTo>
                    <a:pt x="5460" y="2769"/>
                  </a:lnTo>
                  <a:lnTo>
                    <a:pt x="5440" y="2764"/>
                  </a:lnTo>
                  <a:lnTo>
                    <a:pt x="5430" y="2761"/>
                  </a:lnTo>
                  <a:lnTo>
                    <a:pt x="5420" y="2759"/>
                  </a:lnTo>
                  <a:lnTo>
                    <a:pt x="5409" y="2757"/>
                  </a:lnTo>
                  <a:lnTo>
                    <a:pt x="5397" y="2756"/>
                  </a:lnTo>
                  <a:lnTo>
                    <a:pt x="5373" y="2755"/>
                  </a:lnTo>
                  <a:lnTo>
                    <a:pt x="5347" y="2755"/>
                  </a:lnTo>
                  <a:lnTo>
                    <a:pt x="5293" y="2759"/>
                  </a:lnTo>
                  <a:lnTo>
                    <a:pt x="5237" y="2763"/>
                  </a:lnTo>
                  <a:lnTo>
                    <a:pt x="5210" y="2764"/>
                  </a:lnTo>
                  <a:lnTo>
                    <a:pt x="5182" y="2765"/>
                  </a:lnTo>
                  <a:lnTo>
                    <a:pt x="5157" y="2764"/>
                  </a:lnTo>
                  <a:lnTo>
                    <a:pt x="5132" y="2763"/>
                  </a:lnTo>
                  <a:lnTo>
                    <a:pt x="5120" y="2762"/>
                  </a:lnTo>
                  <a:lnTo>
                    <a:pt x="5109" y="2760"/>
                  </a:lnTo>
                  <a:lnTo>
                    <a:pt x="5098" y="2757"/>
                  </a:lnTo>
                  <a:lnTo>
                    <a:pt x="5088" y="2754"/>
                  </a:lnTo>
                  <a:lnTo>
                    <a:pt x="5078" y="2750"/>
                  </a:lnTo>
                  <a:lnTo>
                    <a:pt x="5069" y="2746"/>
                  </a:lnTo>
                  <a:lnTo>
                    <a:pt x="5060" y="2741"/>
                  </a:lnTo>
                  <a:lnTo>
                    <a:pt x="5053" y="2736"/>
                  </a:lnTo>
                  <a:lnTo>
                    <a:pt x="5046" y="2730"/>
                  </a:lnTo>
                  <a:lnTo>
                    <a:pt x="5040" y="2721"/>
                  </a:lnTo>
                  <a:lnTo>
                    <a:pt x="5034" y="2712"/>
                  </a:lnTo>
                  <a:lnTo>
                    <a:pt x="5028" y="2700"/>
                  </a:lnTo>
                  <a:lnTo>
                    <a:pt x="5022" y="2686"/>
                  </a:lnTo>
                  <a:lnTo>
                    <a:pt x="5017" y="2670"/>
                  </a:lnTo>
                  <a:lnTo>
                    <a:pt x="5010" y="2654"/>
                  </a:lnTo>
                  <a:lnTo>
                    <a:pt x="5005" y="2635"/>
                  </a:lnTo>
                  <a:lnTo>
                    <a:pt x="4993" y="2596"/>
                  </a:lnTo>
                  <a:lnTo>
                    <a:pt x="4982" y="2552"/>
                  </a:lnTo>
                  <a:lnTo>
                    <a:pt x="4971" y="2506"/>
                  </a:lnTo>
                  <a:lnTo>
                    <a:pt x="4960" y="2458"/>
                  </a:lnTo>
                  <a:lnTo>
                    <a:pt x="4941" y="2363"/>
                  </a:lnTo>
                  <a:lnTo>
                    <a:pt x="4924" y="2273"/>
                  </a:lnTo>
                  <a:lnTo>
                    <a:pt x="4910" y="2199"/>
                  </a:lnTo>
                  <a:lnTo>
                    <a:pt x="4900" y="2148"/>
                  </a:lnTo>
                  <a:lnTo>
                    <a:pt x="4893" y="2121"/>
                  </a:lnTo>
                  <a:lnTo>
                    <a:pt x="4888" y="2096"/>
                  </a:lnTo>
                  <a:lnTo>
                    <a:pt x="4884" y="2069"/>
                  </a:lnTo>
                  <a:lnTo>
                    <a:pt x="4882" y="2042"/>
                  </a:lnTo>
                  <a:lnTo>
                    <a:pt x="4879" y="2017"/>
                  </a:lnTo>
                  <a:lnTo>
                    <a:pt x="4878" y="1990"/>
                  </a:lnTo>
                  <a:lnTo>
                    <a:pt x="4877" y="1964"/>
                  </a:lnTo>
                  <a:lnTo>
                    <a:pt x="4877" y="1938"/>
                  </a:lnTo>
                  <a:lnTo>
                    <a:pt x="4879" y="1886"/>
                  </a:lnTo>
                  <a:lnTo>
                    <a:pt x="4884" y="1833"/>
                  </a:lnTo>
                  <a:lnTo>
                    <a:pt x="4889" y="1781"/>
                  </a:lnTo>
                  <a:lnTo>
                    <a:pt x="4895" y="1728"/>
                  </a:lnTo>
                  <a:lnTo>
                    <a:pt x="4901" y="1676"/>
                  </a:lnTo>
                  <a:lnTo>
                    <a:pt x="4906" y="1625"/>
                  </a:lnTo>
                  <a:lnTo>
                    <a:pt x="4910" y="1573"/>
                  </a:lnTo>
                  <a:lnTo>
                    <a:pt x="4912" y="1521"/>
                  </a:lnTo>
                  <a:lnTo>
                    <a:pt x="4914" y="1495"/>
                  </a:lnTo>
                  <a:lnTo>
                    <a:pt x="4914" y="1470"/>
                  </a:lnTo>
                  <a:lnTo>
                    <a:pt x="4912" y="1443"/>
                  </a:lnTo>
                  <a:lnTo>
                    <a:pt x="4910" y="1418"/>
                  </a:lnTo>
                  <a:lnTo>
                    <a:pt x="4907" y="1392"/>
                  </a:lnTo>
                  <a:lnTo>
                    <a:pt x="4904" y="1367"/>
                  </a:lnTo>
                  <a:lnTo>
                    <a:pt x="4899" y="1341"/>
                  </a:lnTo>
                  <a:lnTo>
                    <a:pt x="4893" y="1316"/>
                  </a:lnTo>
                  <a:lnTo>
                    <a:pt x="4883" y="1275"/>
                  </a:lnTo>
                  <a:lnTo>
                    <a:pt x="4870" y="1235"/>
                  </a:lnTo>
                  <a:lnTo>
                    <a:pt x="4856" y="1193"/>
                  </a:lnTo>
                  <a:lnTo>
                    <a:pt x="4841" y="1153"/>
                  </a:lnTo>
                  <a:lnTo>
                    <a:pt x="4826" y="1112"/>
                  </a:lnTo>
                  <a:lnTo>
                    <a:pt x="4810" y="1071"/>
                  </a:lnTo>
                  <a:lnTo>
                    <a:pt x="4795" y="1032"/>
                  </a:lnTo>
                  <a:lnTo>
                    <a:pt x="4780" y="992"/>
                  </a:lnTo>
                  <a:lnTo>
                    <a:pt x="4771" y="968"/>
                  </a:lnTo>
                  <a:lnTo>
                    <a:pt x="4765" y="944"/>
                  </a:lnTo>
                  <a:lnTo>
                    <a:pt x="4758" y="922"/>
                  </a:lnTo>
                  <a:lnTo>
                    <a:pt x="4754" y="900"/>
                  </a:lnTo>
                  <a:lnTo>
                    <a:pt x="4752" y="878"/>
                  </a:lnTo>
                  <a:lnTo>
                    <a:pt x="4750" y="858"/>
                  </a:lnTo>
                  <a:lnTo>
                    <a:pt x="4750" y="838"/>
                  </a:lnTo>
                  <a:lnTo>
                    <a:pt x="4752" y="818"/>
                  </a:lnTo>
                  <a:lnTo>
                    <a:pt x="4754" y="797"/>
                  </a:lnTo>
                  <a:lnTo>
                    <a:pt x="4757" y="777"/>
                  </a:lnTo>
                  <a:lnTo>
                    <a:pt x="4763" y="757"/>
                  </a:lnTo>
                  <a:lnTo>
                    <a:pt x="4769" y="736"/>
                  </a:lnTo>
                  <a:lnTo>
                    <a:pt x="4775" y="714"/>
                  </a:lnTo>
                  <a:lnTo>
                    <a:pt x="4784" y="692"/>
                  </a:lnTo>
                  <a:lnTo>
                    <a:pt x="4792" y="670"/>
                  </a:lnTo>
                  <a:lnTo>
                    <a:pt x="4803" y="645"/>
                  </a:lnTo>
                  <a:lnTo>
                    <a:pt x="4811" y="622"/>
                  </a:lnTo>
                  <a:lnTo>
                    <a:pt x="4820" y="597"/>
                  </a:lnTo>
                  <a:lnTo>
                    <a:pt x="4825" y="574"/>
                  </a:lnTo>
                  <a:lnTo>
                    <a:pt x="4831" y="551"/>
                  </a:lnTo>
                  <a:lnTo>
                    <a:pt x="4834" y="526"/>
                  </a:lnTo>
                  <a:lnTo>
                    <a:pt x="4836" y="503"/>
                  </a:lnTo>
                  <a:lnTo>
                    <a:pt x="4836" y="478"/>
                  </a:lnTo>
                  <a:lnTo>
                    <a:pt x="4835" y="455"/>
                  </a:lnTo>
                  <a:lnTo>
                    <a:pt x="4833" y="430"/>
                  </a:lnTo>
                  <a:lnTo>
                    <a:pt x="4830" y="407"/>
                  </a:lnTo>
                  <a:lnTo>
                    <a:pt x="4824" y="384"/>
                  </a:lnTo>
                  <a:lnTo>
                    <a:pt x="4818" y="360"/>
                  </a:lnTo>
                  <a:lnTo>
                    <a:pt x="4811" y="337"/>
                  </a:lnTo>
                  <a:lnTo>
                    <a:pt x="4803" y="314"/>
                  </a:lnTo>
                  <a:lnTo>
                    <a:pt x="4793" y="291"/>
                  </a:lnTo>
                  <a:lnTo>
                    <a:pt x="4783" y="269"/>
                  </a:lnTo>
                  <a:lnTo>
                    <a:pt x="4771" y="248"/>
                  </a:lnTo>
                  <a:lnTo>
                    <a:pt x="4758" y="229"/>
                  </a:lnTo>
                  <a:lnTo>
                    <a:pt x="4744" y="210"/>
                  </a:lnTo>
                  <a:lnTo>
                    <a:pt x="4731" y="192"/>
                  </a:lnTo>
                  <a:lnTo>
                    <a:pt x="4718" y="173"/>
                  </a:lnTo>
                  <a:lnTo>
                    <a:pt x="4706" y="154"/>
                  </a:lnTo>
                  <a:lnTo>
                    <a:pt x="4701" y="143"/>
                  </a:lnTo>
                  <a:lnTo>
                    <a:pt x="4697" y="132"/>
                  </a:lnTo>
                  <a:lnTo>
                    <a:pt x="4693" y="122"/>
                  </a:lnTo>
                  <a:lnTo>
                    <a:pt x="4690" y="111"/>
                  </a:lnTo>
                  <a:lnTo>
                    <a:pt x="4686" y="89"/>
                  </a:lnTo>
                  <a:lnTo>
                    <a:pt x="4685" y="70"/>
                  </a:lnTo>
                  <a:lnTo>
                    <a:pt x="4685" y="53"/>
                  </a:lnTo>
                  <a:lnTo>
                    <a:pt x="4688" y="39"/>
                  </a:lnTo>
                  <a:lnTo>
                    <a:pt x="4692" y="27"/>
                  </a:lnTo>
                  <a:lnTo>
                    <a:pt x="4699" y="17"/>
                  </a:lnTo>
                  <a:lnTo>
                    <a:pt x="4707" y="11"/>
                  </a:lnTo>
                  <a:lnTo>
                    <a:pt x="4717" y="6"/>
                  </a:lnTo>
                  <a:lnTo>
                    <a:pt x="4727" y="3"/>
                  </a:lnTo>
                  <a:lnTo>
                    <a:pt x="4739" y="0"/>
                  </a:lnTo>
                  <a:lnTo>
                    <a:pt x="4753" y="0"/>
                  </a:lnTo>
                  <a:lnTo>
                    <a:pt x="4768" y="3"/>
                  </a:lnTo>
                  <a:lnTo>
                    <a:pt x="4783" y="5"/>
                  </a:lnTo>
                  <a:lnTo>
                    <a:pt x="4800" y="9"/>
                  </a:lnTo>
                  <a:lnTo>
                    <a:pt x="4817" y="14"/>
                  </a:lnTo>
                  <a:lnTo>
                    <a:pt x="4834" y="21"/>
                  </a:lnTo>
                  <a:lnTo>
                    <a:pt x="4871" y="35"/>
                  </a:lnTo>
                  <a:lnTo>
                    <a:pt x="4908" y="52"/>
                  </a:lnTo>
                  <a:lnTo>
                    <a:pt x="4945" y="70"/>
                  </a:lnTo>
                  <a:lnTo>
                    <a:pt x="4980" y="88"/>
                  </a:lnTo>
                  <a:lnTo>
                    <a:pt x="5014" y="104"/>
                  </a:lnTo>
                  <a:lnTo>
                    <a:pt x="5045" y="119"/>
                  </a:lnTo>
                  <a:lnTo>
                    <a:pt x="5059" y="125"/>
                  </a:lnTo>
                  <a:lnTo>
                    <a:pt x="5072" y="130"/>
                  </a:lnTo>
                  <a:lnTo>
                    <a:pt x="5084" y="135"/>
                  </a:lnTo>
                  <a:lnTo>
                    <a:pt x="5094" y="138"/>
                  </a:lnTo>
                  <a:lnTo>
                    <a:pt x="5115" y="144"/>
                  </a:lnTo>
                  <a:lnTo>
                    <a:pt x="5132" y="150"/>
                  </a:lnTo>
                  <a:lnTo>
                    <a:pt x="5145" y="157"/>
                  </a:lnTo>
                  <a:lnTo>
                    <a:pt x="5157" y="163"/>
                  </a:lnTo>
                  <a:lnTo>
                    <a:pt x="5170" y="169"/>
                  </a:lnTo>
                  <a:lnTo>
                    <a:pt x="5184" y="173"/>
                  </a:lnTo>
                  <a:lnTo>
                    <a:pt x="5192" y="174"/>
                  </a:lnTo>
                  <a:lnTo>
                    <a:pt x="5202" y="176"/>
                  </a:lnTo>
                  <a:lnTo>
                    <a:pt x="5213" y="177"/>
                  </a:lnTo>
                  <a:lnTo>
                    <a:pt x="5226" y="177"/>
                  </a:lnTo>
                  <a:lnTo>
                    <a:pt x="5239" y="177"/>
                  </a:lnTo>
                  <a:lnTo>
                    <a:pt x="5249" y="176"/>
                  </a:lnTo>
                  <a:lnTo>
                    <a:pt x="5260" y="175"/>
                  </a:lnTo>
                  <a:lnTo>
                    <a:pt x="5271" y="172"/>
                  </a:lnTo>
                  <a:lnTo>
                    <a:pt x="5288" y="165"/>
                  </a:lnTo>
                  <a:lnTo>
                    <a:pt x="5305" y="158"/>
                  </a:lnTo>
                  <a:lnTo>
                    <a:pt x="5313" y="155"/>
                  </a:lnTo>
                  <a:lnTo>
                    <a:pt x="5322" y="153"/>
                  </a:lnTo>
                  <a:lnTo>
                    <a:pt x="5331" y="150"/>
                  </a:lnTo>
                  <a:lnTo>
                    <a:pt x="5341" y="148"/>
                  </a:lnTo>
                  <a:lnTo>
                    <a:pt x="5351" y="148"/>
                  </a:lnTo>
                  <a:lnTo>
                    <a:pt x="5363" y="149"/>
                  </a:lnTo>
                  <a:lnTo>
                    <a:pt x="5375" y="152"/>
                  </a:lnTo>
                  <a:lnTo>
                    <a:pt x="5389" y="155"/>
                  </a:lnTo>
                  <a:lnTo>
                    <a:pt x="5410" y="162"/>
                  </a:lnTo>
                  <a:lnTo>
                    <a:pt x="5429" y="170"/>
                  </a:lnTo>
                  <a:lnTo>
                    <a:pt x="5446" y="178"/>
                  </a:lnTo>
                  <a:lnTo>
                    <a:pt x="5463" y="187"/>
                  </a:lnTo>
                  <a:lnTo>
                    <a:pt x="5478" y="196"/>
                  </a:lnTo>
                  <a:lnTo>
                    <a:pt x="5492" y="207"/>
                  </a:lnTo>
                  <a:lnTo>
                    <a:pt x="5506" y="218"/>
                  </a:lnTo>
                  <a:lnTo>
                    <a:pt x="5517" y="229"/>
                  </a:lnTo>
                  <a:lnTo>
                    <a:pt x="5528" y="241"/>
                  </a:lnTo>
                  <a:lnTo>
                    <a:pt x="5538" y="254"/>
                  </a:lnTo>
                  <a:lnTo>
                    <a:pt x="5546" y="266"/>
                  </a:lnTo>
                  <a:lnTo>
                    <a:pt x="5553" y="280"/>
                  </a:lnTo>
                  <a:lnTo>
                    <a:pt x="5560" y="294"/>
                  </a:lnTo>
                  <a:lnTo>
                    <a:pt x="5565" y="308"/>
                  </a:lnTo>
                  <a:lnTo>
                    <a:pt x="5570" y="323"/>
                  </a:lnTo>
                  <a:lnTo>
                    <a:pt x="5575" y="338"/>
                  </a:lnTo>
                  <a:lnTo>
                    <a:pt x="5577" y="354"/>
                  </a:lnTo>
                  <a:lnTo>
                    <a:pt x="5579" y="370"/>
                  </a:lnTo>
                  <a:lnTo>
                    <a:pt x="5581" y="386"/>
                  </a:lnTo>
                  <a:lnTo>
                    <a:pt x="5581" y="402"/>
                  </a:lnTo>
                  <a:lnTo>
                    <a:pt x="5581" y="419"/>
                  </a:lnTo>
                  <a:lnTo>
                    <a:pt x="5580" y="436"/>
                  </a:lnTo>
                  <a:lnTo>
                    <a:pt x="5579" y="453"/>
                  </a:lnTo>
                  <a:lnTo>
                    <a:pt x="5577" y="470"/>
                  </a:lnTo>
                  <a:lnTo>
                    <a:pt x="5570" y="505"/>
                  </a:lnTo>
                  <a:lnTo>
                    <a:pt x="5562" y="540"/>
                  </a:lnTo>
                  <a:lnTo>
                    <a:pt x="5552" y="575"/>
                  </a:lnTo>
                  <a:lnTo>
                    <a:pt x="5541" y="610"/>
                  </a:lnTo>
                  <a:lnTo>
                    <a:pt x="5509" y="694"/>
                  </a:lnTo>
                  <a:lnTo>
                    <a:pt x="5479" y="775"/>
                  </a:lnTo>
                  <a:lnTo>
                    <a:pt x="5450" y="852"/>
                  </a:lnTo>
                  <a:lnTo>
                    <a:pt x="5425" y="929"/>
                  </a:lnTo>
                  <a:lnTo>
                    <a:pt x="5413" y="968"/>
                  </a:lnTo>
                  <a:lnTo>
                    <a:pt x="5401" y="1007"/>
                  </a:lnTo>
                  <a:lnTo>
                    <a:pt x="5392" y="1047"/>
                  </a:lnTo>
                  <a:lnTo>
                    <a:pt x="5382" y="1088"/>
                  </a:lnTo>
                  <a:lnTo>
                    <a:pt x="5375" y="1130"/>
                  </a:lnTo>
                  <a:lnTo>
                    <a:pt x="5368" y="1174"/>
                  </a:lnTo>
                  <a:lnTo>
                    <a:pt x="5363" y="1219"/>
                  </a:lnTo>
                  <a:lnTo>
                    <a:pt x="5359" y="1266"/>
                  </a:lnTo>
                  <a:lnTo>
                    <a:pt x="5357" y="1332"/>
                  </a:lnTo>
                  <a:lnTo>
                    <a:pt x="5359" y="1395"/>
                  </a:lnTo>
                  <a:lnTo>
                    <a:pt x="5363" y="1459"/>
                  </a:lnTo>
                  <a:lnTo>
                    <a:pt x="5372" y="1521"/>
                  </a:lnTo>
                  <a:lnTo>
                    <a:pt x="5382" y="1582"/>
                  </a:lnTo>
                  <a:lnTo>
                    <a:pt x="5397" y="1641"/>
                  </a:lnTo>
                  <a:lnTo>
                    <a:pt x="5414" y="1700"/>
                  </a:lnTo>
                  <a:lnTo>
                    <a:pt x="5435" y="1757"/>
                  </a:lnTo>
                  <a:lnTo>
                    <a:pt x="5459" y="1813"/>
                  </a:lnTo>
                  <a:lnTo>
                    <a:pt x="5484" y="1868"/>
                  </a:lnTo>
                  <a:lnTo>
                    <a:pt x="5513" y="1921"/>
                  </a:lnTo>
                  <a:lnTo>
                    <a:pt x="5544" y="1973"/>
                  </a:lnTo>
                  <a:lnTo>
                    <a:pt x="5577" y="2023"/>
                  </a:lnTo>
                  <a:lnTo>
                    <a:pt x="5613" y="2073"/>
                  </a:lnTo>
                  <a:lnTo>
                    <a:pt x="5650" y="2121"/>
                  </a:lnTo>
                  <a:lnTo>
                    <a:pt x="5691" y="2167"/>
                  </a:lnTo>
                  <a:lnTo>
                    <a:pt x="5732" y="2213"/>
                  </a:lnTo>
                  <a:lnTo>
                    <a:pt x="5776" y="2256"/>
                  </a:lnTo>
                  <a:lnTo>
                    <a:pt x="5820" y="2299"/>
                  </a:lnTo>
                  <a:lnTo>
                    <a:pt x="5867" y="2339"/>
                  </a:lnTo>
                  <a:lnTo>
                    <a:pt x="5916" y="2379"/>
                  </a:lnTo>
                  <a:lnTo>
                    <a:pt x="5965" y="2417"/>
                  </a:lnTo>
                  <a:lnTo>
                    <a:pt x="6016" y="2453"/>
                  </a:lnTo>
                  <a:lnTo>
                    <a:pt x="6068" y="2488"/>
                  </a:lnTo>
                  <a:lnTo>
                    <a:pt x="6121" y="2521"/>
                  </a:lnTo>
                  <a:lnTo>
                    <a:pt x="6175" y="2553"/>
                  </a:lnTo>
                  <a:lnTo>
                    <a:pt x="6230" y="2584"/>
                  </a:lnTo>
                  <a:lnTo>
                    <a:pt x="6285" y="2613"/>
                  </a:lnTo>
                  <a:lnTo>
                    <a:pt x="6341" y="2639"/>
                  </a:lnTo>
                  <a:lnTo>
                    <a:pt x="6398" y="2665"/>
                  </a:lnTo>
                  <a:lnTo>
                    <a:pt x="6455" y="2689"/>
                  </a:lnTo>
                  <a:lnTo>
                    <a:pt x="6512" y="2712"/>
                  </a:lnTo>
                  <a:lnTo>
                    <a:pt x="6601" y="2749"/>
                  </a:lnTo>
                  <a:lnTo>
                    <a:pt x="6687" y="2794"/>
                  </a:lnTo>
                  <a:lnTo>
                    <a:pt x="6770" y="2846"/>
                  </a:lnTo>
                  <a:lnTo>
                    <a:pt x="6850" y="2903"/>
                  </a:lnTo>
                  <a:lnTo>
                    <a:pt x="6928" y="2968"/>
                  </a:lnTo>
                  <a:lnTo>
                    <a:pt x="7001" y="3037"/>
                  </a:lnTo>
                  <a:lnTo>
                    <a:pt x="7070" y="3111"/>
                  </a:lnTo>
                  <a:lnTo>
                    <a:pt x="7135" y="3189"/>
                  </a:lnTo>
                  <a:lnTo>
                    <a:pt x="7195" y="3270"/>
                  </a:lnTo>
                  <a:lnTo>
                    <a:pt x="7249" y="3355"/>
                  </a:lnTo>
                  <a:lnTo>
                    <a:pt x="7297" y="3442"/>
                  </a:lnTo>
                  <a:lnTo>
                    <a:pt x="7338" y="3530"/>
                  </a:lnTo>
                  <a:lnTo>
                    <a:pt x="7373" y="3619"/>
                  </a:lnTo>
                  <a:lnTo>
                    <a:pt x="7401" y="3710"/>
                  </a:lnTo>
                  <a:lnTo>
                    <a:pt x="7420" y="3800"/>
                  </a:lnTo>
                  <a:lnTo>
                    <a:pt x="7432" y="3890"/>
                  </a:lnTo>
                  <a:lnTo>
                    <a:pt x="7435" y="3978"/>
                  </a:lnTo>
                  <a:lnTo>
                    <a:pt x="7430" y="4065"/>
                  </a:lnTo>
                  <a:lnTo>
                    <a:pt x="7414" y="4149"/>
                  </a:lnTo>
                  <a:lnTo>
                    <a:pt x="7388" y="4231"/>
                  </a:lnTo>
                  <a:lnTo>
                    <a:pt x="7353" y="4309"/>
                  </a:lnTo>
                  <a:lnTo>
                    <a:pt x="7306" y="4382"/>
                  </a:lnTo>
                  <a:lnTo>
                    <a:pt x="7249" y="4452"/>
                  </a:lnTo>
                  <a:lnTo>
                    <a:pt x="7180" y="4516"/>
                  </a:lnTo>
                  <a:lnTo>
                    <a:pt x="7099" y="4575"/>
                  </a:lnTo>
                  <a:lnTo>
                    <a:pt x="7005" y="4626"/>
                  </a:lnTo>
                  <a:lnTo>
                    <a:pt x="6898" y="4672"/>
                  </a:lnTo>
                  <a:lnTo>
                    <a:pt x="6778" y="4709"/>
                  </a:lnTo>
                  <a:lnTo>
                    <a:pt x="6644" y="4738"/>
                  </a:lnTo>
                  <a:lnTo>
                    <a:pt x="6496" y="4759"/>
                  </a:lnTo>
                  <a:lnTo>
                    <a:pt x="6334" y="4770"/>
                  </a:lnTo>
                  <a:lnTo>
                    <a:pt x="6156" y="4771"/>
                  </a:lnTo>
                  <a:lnTo>
                    <a:pt x="6160" y="4781"/>
                  </a:lnTo>
                  <a:lnTo>
                    <a:pt x="6172" y="4810"/>
                  </a:lnTo>
                  <a:lnTo>
                    <a:pt x="6180" y="4829"/>
                  </a:lnTo>
                  <a:lnTo>
                    <a:pt x="6187" y="4853"/>
                  </a:lnTo>
                  <a:lnTo>
                    <a:pt x="6195" y="4879"/>
                  </a:lnTo>
                  <a:lnTo>
                    <a:pt x="6201" y="4908"/>
                  </a:lnTo>
                  <a:lnTo>
                    <a:pt x="6206" y="4939"/>
                  </a:lnTo>
                  <a:lnTo>
                    <a:pt x="6209" y="4972"/>
                  </a:lnTo>
                  <a:lnTo>
                    <a:pt x="6210" y="5006"/>
                  </a:lnTo>
                  <a:lnTo>
                    <a:pt x="6208" y="5041"/>
                  </a:lnTo>
                  <a:lnTo>
                    <a:pt x="6203" y="5076"/>
                  </a:lnTo>
                  <a:lnTo>
                    <a:pt x="6193" y="5112"/>
                  </a:lnTo>
                  <a:lnTo>
                    <a:pt x="6180" y="5147"/>
                  </a:lnTo>
                  <a:lnTo>
                    <a:pt x="6160" y="5182"/>
                  </a:lnTo>
                  <a:lnTo>
                    <a:pt x="6137" y="5215"/>
                  </a:lnTo>
                  <a:lnTo>
                    <a:pt x="6106" y="5248"/>
                  </a:lnTo>
                  <a:lnTo>
                    <a:pt x="6070" y="5278"/>
                  </a:lnTo>
                  <a:lnTo>
                    <a:pt x="6027" y="5307"/>
                  </a:lnTo>
                  <a:lnTo>
                    <a:pt x="5976" y="5332"/>
                  </a:lnTo>
                  <a:lnTo>
                    <a:pt x="5916" y="5355"/>
                  </a:lnTo>
                  <a:lnTo>
                    <a:pt x="5849" y="5374"/>
                  </a:lnTo>
                  <a:lnTo>
                    <a:pt x="5771" y="5390"/>
                  </a:lnTo>
                  <a:lnTo>
                    <a:pt x="5685" y="5401"/>
                  </a:lnTo>
                  <a:lnTo>
                    <a:pt x="5590" y="5407"/>
                  </a:lnTo>
                  <a:lnTo>
                    <a:pt x="5482" y="5408"/>
                  </a:lnTo>
                  <a:lnTo>
                    <a:pt x="5364" y="5404"/>
                  </a:lnTo>
                  <a:lnTo>
                    <a:pt x="5235" y="5394"/>
                  </a:lnTo>
                  <a:lnTo>
                    <a:pt x="5093" y="5378"/>
                  </a:lnTo>
                  <a:lnTo>
                    <a:pt x="4938" y="5356"/>
                  </a:lnTo>
                  <a:lnTo>
                    <a:pt x="4771" y="5326"/>
                  </a:lnTo>
                  <a:lnTo>
                    <a:pt x="4759" y="5332"/>
                  </a:lnTo>
                  <a:lnTo>
                    <a:pt x="4731" y="5353"/>
                  </a:lnTo>
                  <a:lnTo>
                    <a:pt x="4710" y="5369"/>
                  </a:lnTo>
                  <a:lnTo>
                    <a:pt x="4687" y="5388"/>
                  </a:lnTo>
                  <a:lnTo>
                    <a:pt x="4660" y="5410"/>
                  </a:lnTo>
                  <a:lnTo>
                    <a:pt x="4634" y="5437"/>
                  </a:lnTo>
                  <a:lnTo>
                    <a:pt x="4604" y="5468"/>
                  </a:lnTo>
                  <a:lnTo>
                    <a:pt x="4575" y="5503"/>
                  </a:lnTo>
                  <a:lnTo>
                    <a:pt x="4546" y="5542"/>
                  </a:lnTo>
                  <a:lnTo>
                    <a:pt x="4516" y="5585"/>
                  </a:lnTo>
                  <a:lnTo>
                    <a:pt x="4487" y="5633"/>
                  </a:lnTo>
                  <a:lnTo>
                    <a:pt x="4461" y="5684"/>
                  </a:lnTo>
                  <a:lnTo>
                    <a:pt x="4436" y="5740"/>
                  </a:lnTo>
                  <a:lnTo>
                    <a:pt x="4415" y="5801"/>
                  </a:lnTo>
                  <a:lnTo>
                    <a:pt x="4396" y="5867"/>
                  </a:lnTo>
                  <a:lnTo>
                    <a:pt x="4381" y="5937"/>
                  </a:lnTo>
                  <a:lnTo>
                    <a:pt x="4370" y="6011"/>
                  </a:lnTo>
                  <a:lnTo>
                    <a:pt x="4365" y="6092"/>
                  </a:lnTo>
                  <a:lnTo>
                    <a:pt x="4365" y="6176"/>
                  </a:lnTo>
                  <a:lnTo>
                    <a:pt x="4370" y="6267"/>
                  </a:lnTo>
                  <a:lnTo>
                    <a:pt x="4383" y="6361"/>
                  </a:lnTo>
                  <a:lnTo>
                    <a:pt x="4403" y="6463"/>
                  </a:lnTo>
                  <a:lnTo>
                    <a:pt x="4431" y="6568"/>
                  </a:lnTo>
                  <a:lnTo>
                    <a:pt x="4467" y="6680"/>
                  </a:lnTo>
                  <a:lnTo>
                    <a:pt x="4512" y="6796"/>
                  </a:lnTo>
                  <a:lnTo>
                    <a:pt x="4566" y="6918"/>
                  </a:lnTo>
                  <a:lnTo>
                    <a:pt x="4631" y="7046"/>
                  </a:lnTo>
                  <a:lnTo>
                    <a:pt x="4705" y="7180"/>
                  </a:lnTo>
                  <a:lnTo>
                    <a:pt x="4791" y="7319"/>
                  </a:lnTo>
                  <a:lnTo>
                    <a:pt x="4889" y="7465"/>
                  </a:lnTo>
                  <a:lnTo>
                    <a:pt x="5083" y="7738"/>
                  </a:lnTo>
                  <a:lnTo>
                    <a:pt x="5247" y="7969"/>
                  </a:lnTo>
                  <a:lnTo>
                    <a:pt x="5321" y="8070"/>
                  </a:lnTo>
                  <a:lnTo>
                    <a:pt x="5387" y="8163"/>
                  </a:lnTo>
                  <a:lnTo>
                    <a:pt x="5447" y="8249"/>
                  </a:lnTo>
                  <a:lnTo>
                    <a:pt x="5501" y="8328"/>
                  </a:lnTo>
                  <a:lnTo>
                    <a:pt x="5549" y="8400"/>
                  </a:lnTo>
                  <a:lnTo>
                    <a:pt x="5592" y="8468"/>
                  </a:lnTo>
                  <a:lnTo>
                    <a:pt x="5630" y="8531"/>
                  </a:lnTo>
                  <a:lnTo>
                    <a:pt x="5662" y="8592"/>
                  </a:lnTo>
                  <a:lnTo>
                    <a:pt x="5690" y="8648"/>
                  </a:lnTo>
                  <a:lnTo>
                    <a:pt x="5713" y="8703"/>
                  </a:lnTo>
                  <a:lnTo>
                    <a:pt x="5731" y="8758"/>
                  </a:lnTo>
                  <a:lnTo>
                    <a:pt x="5745" y="8812"/>
                  </a:lnTo>
                  <a:lnTo>
                    <a:pt x="5755" y="8866"/>
                  </a:lnTo>
                  <a:lnTo>
                    <a:pt x="5762" y="8922"/>
                  </a:lnTo>
                  <a:lnTo>
                    <a:pt x="5764" y="8979"/>
                  </a:lnTo>
                  <a:lnTo>
                    <a:pt x="5763" y="9040"/>
                  </a:lnTo>
                  <a:lnTo>
                    <a:pt x="5760" y="9104"/>
                  </a:lnTo>
                  <a:lnTo>
                    <a:pt x="5752" y="9172"/>
                  </a:lnTo>
                  <a:lnTo>
                    <a:pt x="5743" y="9245"/>
                  </a:lnTo>
                  <a:lnTo>
                    <a:pt x="5730" y="9325"/>
                  </a:lnTo>
                  <a:lnTo>
                    <a:pt x="5698" y="9507"/>
                  </a:lnTo>
                  <a:lnTo>
                    <a:pt x="5659" y="9721"/>
                  </a:lnTo>
                  <a:lnTo>
                    <a:pt x="5636" y="9843"/>
                  </a:lnTo>
                  <a:lnTo>
                    <a:pt x="5613" y="9976"/>
                  </a:lnTo>
                  <a:lnTo>
                    <a:pt x="5587" y="10121"/>
                  </a:lnTo>
                  <a:lnTo>
                    <a:pt x="5562" y="10277"/>
                  </a:lnTo>
                  <a:lnTo>
                    <a:pt x="5540" y="10435"/>
                  </a:lnTo>
                  <a:lnTo>
                    <a:pt x="5523" y="10579"/>
                  </a:lnTo>
                  <a:lnTo>
                    <a:pt x="5513" y="10713"/>
                  </a:lnTo>
                  <a:lnTo>
                    <a:pt x="5510" y="10836"/>
                  </a:lnTo>
                  <a:lnTo>
                    <a:pt x="5513" y="10948"/>
                  </a:lnTo>
                  <a:lnTo>
                    <a:pt x="5524" y="11050"/>
                  </a:lnTo>
                  <a:lnTo>
                    <a:pt x="5541" y="11141"/>
                  </a:lnTo>
                  <a:lnTo>
                    <a:pt x="5565" y="11224"/>
                  </a:lnTo>
                  <a:lnTo>
                    <a:pt x="5597" y="11299"/>
                  </a:lnTo>
                  <a:lnTo>
                    <a:pt x="5636" y="11365"/>
                  </a:lnTo>
                  <a:lnTo>
                    <a:pt x="5682" y="11423"/>
                  </a:lnTo>
                  <a:lnTo>
                    <a:pt x="5736" y="11473"/>
                  </a:lnTo>
                  <a:lnTo>
                    <a:pt x="5799" y="11518"/>
                  </a:lnTo>
                  <a:lnTo>
                    <a:pt x="5868" y="11555"/>
                  </a:lnTo>
                  <a:lnTo>
                    <a:pt x="5947" y="11588"/>
                  </a:lnTo>
                  <a:lnTo>
                    <a:pt x="6032" y="11615"/>
                  </a:lnTo>
                  <a:lnTo>
                    <a:pt x="6126" y="11636"/>
                  </a:lnTo>
                  <a:lnTo>
                    <a:pt x="6229" y="11653"/>
                  </a:lnTo>
                  <a:lnTo>
                    <a:pt x="6340" y="11667"/>
                  </a:lnTo>
                  <a:lnTo>
                    <a:pt x="6459" y="11676"/>
                  </a:lnTo>
                  <a:lnTo>
                    <a:pt x="6588" y="11684"/>
                  </a:lnTo>
                  <a:lnTo>
                    <a:pt x="6725" y="11688"/>
                  </a:lnTo>
                  <a:lnTo>
                    <a:pt x="6871" y="11691"/>
                  </a:lnTo>
                  <a:lnTo>
                    <a:pt x="7026" y="11692"/>
                  </a:lnTo>
                  <a:lnTo>
                    <a:pt x="7364" y="11691"/>
                  </a:lnTo>
                  <a:lnTo>
                    <a:pt x="7740" y="11690"/>
                  </a:lnTo>
                  <a:lnTo>
                    <a:pt x="7942" y="11691"/>
                  </a:lnTo>
                  <a:lnTo>
                    <a:pt x="8155" y="11693"/>
                  </a:lnTo>
                  <a:lnTo>
                    <a:pt x="8377" y="11698"/>
                  </a:lnTo>
                  <a:lnTo>
                    <a:pt x="8610" y="11703"/>
                  </a:lnTo>
                  <a:lnTo>
                    <a:pt x="9054" y="11717"/>
                  </a:lnTo>
                  <a:lnTo>
                    <a:pt x="9440" y="11727"/>
                  </a:lnTo>
                  <a:lnTo>
                    <a:pt x="9771" y="11737"/>
                  </a:lnTo>
                  <a:lnTo>
                    <a:pt x="10049" y="11746"/>
                  </a:lnTo>
                  <a:lnTo>
                    <a:pt x="10170" y="11751"/>
                  </a:lnTo>
                  <a:lnTo>
                    <a:pt x="10280" y="11756"/>
                  </a:lnTo>
                  <a:lnTo>
                    <a:pt x="10378" y="11763"/>
                  </a:lnTo>
                  <a:lnTo>
                    <a:pt x="10466" y="11769"/>
                  </a:lnTo>
                  <a:lnTo>
                    <a:pt x="10543" y="11778"/>
                  </a:lnTo>
                  <a:lnTo>
                    <a:pt x="10611" y="11786"/>
                  </a:lnTo>
                  <a:lnTo>
                    <a:pt x="10668" y="11796"/>
                  </a:lnTo>
                  <a:lnTo>
                    <a:pt x="10717" y="11807"/>
                  </a:lnTo>
                  <a:lnTo>
                    <a:pt x="10757" y="11820"/>
                  </a:lnTo>
                  <a:lnTo>
                    <a:pt x="10789" y="11835"/>
                  </a:lnTo>
                  <a:lnTo>
                    <a:pt x="10814" y="11851"/>
                  </a:lnTo>
                  <a:lnTo>
                    <a:pt x="10832" y="11869"/>
                  </a:lnTo>
                  <a:lnTo>
                    <a:pt x="10841" y="11890"/>
                  </a:lnTo>
                  <a:lnTo>
                    <a:pt x="10845" y="11913"/>
                  </a:lnTo>
                  <a:lnTo>
                    <a:pt x="10843" y="11937"/>
                  </a:lnTo>
                  <a:lnTo>
                    <a:pt x="10836" y="11965"/>
                  </a:lnTo>
                  <a:lnTo>
                    <a:pt x="10823" y="11996"/>
                  </a:lnTo>
                  <a:lnTo>
                    <a:pt x="10806" y="12029"/>
                  </a:lnTo>
                  <a:lnTo>
                    <a:pt x="10784" y="12065"/>
                  </a:lnTo>
                  <a:lnTo>
                    <a:pt x="10759" y="12104"/>
                  </a:lnTo>
                  <a:lnTo>
                    <a:pt x="10699" y="12194"/>
                  </a:lnTo>
                  <a:lnTo>
                    <a:pt x="10629" y="12298"/>
                  </a:lnTo>
                  <a:lnTo>
                    <a:pt x="10651" y="12299"/>
                  </a:lnTo>
                  <a:lnTo>
                    <a:pt x="10717" y="12303"/>
                  </a:lnTo>
                  <a:lnTo>
                    <a:pt x="10821" y="12307"/>
                  </a:lnTo>
                  <a:lnTo>
                    <a:pt x="10962" y="12312"/>
                  </a:lnTo>
                  <a:lnTo>
                    <a:pt x="11045" y="12313"/>
                  </a:lnTo>
                  <a:lnTo>
                    <a:pt x="11137" y="12314"/>
                  </a:lnTo>
                  <a:lnTo>
                    <a:pt x="11235" y="12314"/>
                  </a:lnTo>
                  <a:lnTo>
                    <a:pt x="11340" y="12313"/>
                  </a:lnTo>
                  <a:lnTo>
                    <a:pt x="11451" y="12310"/>
                  </a:lnTo>
                  <a:lnTo>
                    <a:pt x="11568" y="12305"/>
                  </a:lnTo>
                  <a:lnTo>
                    <a:pt x="11692" y="12300"/>
                  </a:lnTo>
                  <a:lnTo>
                    <a:pt x="11820" y="12293"/>
                  </a:lnTo>
                  <a:lnTo>
                    <a:pt x="11953" y="12283"/>
                  </a:lnTo>
                  <a:lnTo>
                    <a:pt x="12090" y="12271"/>
                  </a:lnTo>
                  <a:lnTo>
                    <a:pt x="12232" y="12257"/>
                  </a:lnTo>
                  <a:lnTo>
                    <a:pt x="12377" y="12241"/>
                  </a:lnTo>
                  <a:lnTo>
                    <a:pt x="12525" y="12222"/>
                  </a:lnTo>
                  <a:lnTo>
                    <a:pt x="12675" y="12201"/>
                  </a:lnTo>
                  <a:lnTo>
                    <a:pt x="12828" y="12175"/>
                  </a:lnTo>
                  <a:lnTo>
                    <a:pt x="12982" y="12147"/>
                  </a:lnTo>
                  <a:lnTo>
                    <a:pt x="13139" y="12116"/>
                  </a:lnTo>
                  <a:lnTo>
                    <a:pt x="13295" y="12080"/>
                  </a:lnTo>
                  <a:lnTo>
                    <a:pt x="13452" y="12041"/>
                  </a:lnTo>
                  <a:lnTo>
                    <a:pt x="13609" y="11998"/>
                  </a:lnTo>
                  <a:lnTo>
                    <a:pt x="13766" y="11951"/>
                  </a:lnTo>
                  <a:lnTo>
                    <a:pt x="13922" y="11900"/>
                  </a:lnTo>
                  <a:lnTo>
                    <a:pt x="14076" y="11843"/>
                  </a:lnTo>
                  <a:lnTo>
                    <a:pt x="14229" y="11783"/>
                  </a:lnTo>
                  <a:lnTo>
                    <a:pt x="14220" y="11796"/>
                  </a:lnTo>
                  <a:lnTo>
                    <a:pt x="14188" y="11834"/>
                  </a:lnTo>
                  <a:lnTo>
                    <a:pt x="14163" y="11860"/>
                  </a:lnTo>
                  <a:lnTo>
                    <a:pt x="14133" y="11892"/>
                  </a:lnTo>
                  <a:lnTo>
                    <a:pt x="14095" y="11929"/>
                  </a:lnTo>
                  <a:lnTo>
                    <a:pt x="14052" y="11969"/>
                  </a:lnTo>
                  <a:lnTo>
                    <a:pt x="14001" y="12013"/>
                  </a:lnTo>
                  <a:lnTo>
                    <a:pt x="13942" y="12059"/>
                  </a:lnTo>
                  <a:lnTo>
                    <a:pt x="13877" y="12109"/>
                  </a:lnTo>
                  <a:lnTo>
                    <a:pt x="13804" y="12161"/>
                  </a:lnTo>
                  <a:lnTo>
                    <a:pt x="13722" y="12214"/>
                  </a:lnTo>
                  <a:lnTo>
                    <a:pt x="13633" y="12269"/>
                  </a:lnTo>
                  <a:lnTo>
                    <a:pt x="13535" y="12325"/>
                  </a:lnTo>
                  <a:lnTo>
                    <a:pt x="13428" y="12382"/>
                  </a:lnTo>
                  <a:lnTo>
                    <a:pt x="13312" y="12438"/>
                  </a:lnTo>
                  <a:lnTo>
                    <a:pt x="13187" y="12495"/>
                  </a:lnTo>
                  <a:lnTo>
                    <a:pt x="13052" y="12550"/>
                  </a:lnTo>
                  <a:lnTo>
                    <a:pt x="12908" y="12604"/>
                  </a:lnTo>
                  <a:lnTo>
                    <a:pt x="12753" y="12657"/>
                  </a:lnTo>
                  <a:lnTo>
                    <a:pt x="12588" y="12709"/>
                  </a:lnTo>
                  <a:lnTo>
                    <a:pt x="12412" y="12756"/>
                  </a:lnTo>
                  <a:lnTo>
                    <a:pt x="12226" y="12802"/>
                  </a:lnTo>
                  <a:lnTo>
                    <a:pt x="12029" y="12844"/>
                  </a:lnTo>
                  <a:lnTo>
                    <a:pt x="11819" y="12882"/>
                  </a:lnTo>
                  <a:lnTo>
                    <a:pt x="11598" y="12917"/>
                  </a:lnTo>
                  <a:lnTo>
                    <a:pt x="11366" y="12947"/>
                  </a:lnTo>
                  <a:lnTo>
                    <a:pt x="11121" y="12971"/>
                  </a:lnTo>
                  <a:lnTo>
                    <a:pt x="10865" y="12991"/>
                  </a:lnTo>
                  <a:lnTo>
                    <a:pt x="10595" y="13003"/>
                  </a:lnTo>
                  <a:lnTo>
                    <a:pt x="10312" y="13011"/>
                  </a:lnTo>
                  <a:lnTo>
                    <a:pt x="10164" y="13013"/>
                  </a:lnTo>
                  <a:lnTo>
                    <a:pt x="10017" y="13017"/>
                  </a:lnTo>
                  <a:lnTo>
                    <a:pt x="9870" y="13021"/>
                  </a:lnTo>
                  <a:lnTo>
                    <a:pt x="9722" y="13027"/>
                  </a:lnTo>
                  <a:lnTo>
                    <a:pt x="9426" y="13041"/>
                  </a:lnTo>
                  <a:lnTo>
                    <a:pt x="9129" y="13057"/>
                  </a:lnTo>
                  <a:lnTo>
                    <a:pt x="8831" y="13074"/>
                  </a:lnTo>
                  <a:lnTo>
                    <a:pt x="8533" y="13091"/>
                  </a:lnTo>
                  <a:lnTo>
                    <a:pt x="8236" y="13107"/>
                  </a:lnTo>
                  <a:lnTo>
                    <a:pt x="7937" y="13121"/>
                  </a:lnTo>
                  <a:lnTo>
                    <a:pt x="7788" y="13128"/>
                  </a:lnTo>
                  <a:lnTo>
                    <a:pt x="7639" y="13133"/>
                  </a:lnTo>
                  <a:lnTo>
                    <a:pt x="7490" y="13137"/>
                  </a:lnTo>
                  <a:lnTo>
                    <a:pt x="7342" y="13141"/>
                  </a:lnTo>
                  <a:lnTo>
                    <a:pt x="7193" y="13143"/>
                  </a:lnTo>
                  <a:lnTo>
                    <a:pt x="7044" y="13144"/>
                  </a:lnTo>
                  <a:lnTo>
                    <a:pt x="6895" y="13143"/>
                  </a:lnTo>
                  <a:lnTo>
                    <a:pt x="6747" y="13141"/>
                  </a:lnTo>
                  <a:lnTo>
                    <a:pt x="6598" y="13136"/>
                  </a:lnTo>
                  <a:lnTo>
                    <a:pt x="6451" y="13130"/>
                  </a:lnTo>
                  <a:lnTo>
                    <a:pt x="6303" y="13122"/>
                  </a:lnTo>
                  <a:lnTo>
                    <a:pt x="6155" y="13113"/>
                  </a:lnTo>
                  <a:lnTo>
                    <a:pt x="6008" y="13100"/>
                  </a:lnTo>
                  <a:lnTo>
                    <a:pt x="5862" y="13086"/>
                  </a:lnTo>
                  <a:lnTo>
                    <a:pt x="5715" y="13069"/>
                  </a:lnTo>
                  <a:lnTo>
                    <a:pt x="5568" y="13049"/>
                  </a:lnTo>
                  <a:lnTo>
                    <a:pt x="5489" y="13038"/>
                  </a:lnTo>
                  <a:lnTo>
                    <a:pt x="5406" y="13025"/>
                  </a:lnTo>
                  <a:lnTo>
                    <a:pt x="5321" y="13010"/>
                  </a:lnTo>
                  <a:lnTo>
                    <a:pt x="5232" y="12993"/>
                  </a:lnTo>
                  <a:lnTo>
                    <a:pt x="5189" y="12983"/>
                  </a:lnTo>
                  <a:lnTo>
                    <a:pt x="5144" y="12974"/>
                  </a:lnTo>
                  <a:lnTo>
                    <a:pt x="5101" y="12963"/>
                  </a:lnTo>
                  <a:lnTo>
                    <a:pt x="5056" y="12950"/>
                  </a:lnTo>
                  <a:lnTo>
                    <a:pt x="5012" y="12938"/>
                  </a:lnTo>
                  <a:lnTo>
                    <a:pt x="4969" y="12925"/>
                  </a:lnTo>
                  <a:lnTo>
                    <a:pt x="4925" y="12910"/>
                  </a:lnTo>
                  <a:lnTo>
                    <a:pt x="4883" y="12895"/>
                  </a:lnTo>
                  <a:lnTo>
                    <a:pt x="4840" y="12878"/>
                  </a:lnTo>
                  <a:lnTo>
                    <a:pt x="4799" y="12860"/>
                  </a:lnTo>
                  <a:lnTo>
                    <a:pt x="4758" y="12842"/>
                  </a:lnTo>
                  <a:lnTo>
                    <a:pt x="4718" y="12821"/>
                  </a:lnTo>
                  <a:lnTo>
                    <a:pt x="4680" y="12800"/>
                  </a:lnTo>
                  <a:lnTo>
                    <a:pt x="4642" y="12777"/>
                  </a:lnTo>
                  <a:lnTo>
                    <a:pt x="4605" y="12753"/>
                  </a:lnTo>
                  <a:lnTo>
                    <a:pt x="4570" y="12728"/>
                  </a:lnTo>
                  <a:lnTo>
                    <a:pt x="4537" y="12700"/>
                  </a:lnTo>
                  <a:lnTo>
                    <a:pt x="4505" y="12672"/>
                  </a:lnTo>
                  <a:lnTo>
                    <a:pt x="4474" y="12642"/>
                  </a:lnTo>
                  <a:lnTo>
                    <a:pt x="4447" y="12610"/>
                  </a:lnTo>
                  <a:lnTo>
                    <a:pt x="4420" y="12577"/>
                  </a:lnTo>
                  <a:lnTo>
                    <a:pt x="4395" y="12541"/>
                  </a:lnTo>
                  <a:lnTo>
                    <a:pt x="4372" y="12504"/>
                  </a:lnTo>
                  <a:lnTo>
                    <a:pt x="4352" y="12466"/>
                  </a:lnTo>
                  <a:lnTo>
                    <a:pt x="4331" y="12414"/>
                  </a:lnTo>
                  <a:lnTo>
                    <a:pt x="4315" y="12361"/>
                  </a:lnTo>
                  <a:lnTo>
                    <a:pt x="4305" y="12308"/>
                  </a:lnTo>
                  <a:lnTo>
                    <a:pt x="4301" y="12254"/>
                  </a:lnTo>
                  <a:lnTo>
                    <a:pt x="4301" y="12200"/>
                  </a:lnTo>
                  <a:lnTo>
                    <a:pt x="4306" y="12146"/>
                  </a:lnTo>
                  <a:lnTo>
                    <a:pt x="4315" y="12091"/>
                  </a:lnTo>
                  <a:lnTo>
                    <a:pt x="4328" y="12036"/>
                  </a:lnTo>
                  <a:lnTo>
                    <a:pt x="4344" y="11981"/>
                  </a:lnTo>
                  <a:lnTo>
                    <a:pt x="4362" y="11925"/>
                  </a:lnTo>
                  <a:lnTo>
                    <a:pt x="4382" y="11871"/>
                  </a:lnTo>
                  <a:lnTo>
                    <a:pt x="4404" y="11816"/>
                  </a:lnTo>
                  <a:lnTo>
                    <a:pt x="4452" y="11706"/>
                  </a:lnTo>
                  <a:lnTo>
                    <a:pt x="4501" y="11599"/>
                  </a:lnTo>
                  <a:lnTo>
                    <a:pt x="4525" y="11544"/>
                  </a:lnTo>
                  <a:lnTo>
                    <a:pt x="4548" y="11492"/>
                  </a:lnTo>
                  <a:lnTo>
                    <a:pt x="4570" y="11440"/>
                  </a:lnTo>
                  <a:lnTo>
                    <a:pt x="4590" y="11389"/>
                  </a:lnTo>
                  <a:lnTo>
                    <a:pt x="4607" y="11338"/>
                  </a:lnTo>
                  <a:lnTo>
                    <a:pt x="4622" y="11288"/>
                  </a:lnTo>
                  <a:lnTo>
                    <a:pt x="4634" y="11239"/>
                  </a:lnTo>
                  <a:lnTo>
                    <a:pt x="4642" y="11191"/>
                  </a:lnTo>
                  <a:lnTo>
                    <a:pt x="4646" y="11144"/>
                  </a:lnTo>
                  <a:lnTo>
                    <a:pt x="4646" y="11100"/>
                  </a:lnTo>
                  <a:lnTo>
                    <a:pt x="4639" y="11055"/>
                  </a:lnTo>
                  <a:lnTo>
                    <a:pt x="4629" y="11012"/>
                  </a:lnTo>
                  <a:lnTo>
                    <a:pt x="4612" y="10970"/>
                  </a:lnTo>
                  <a:lnTo>
                    <a:pt x="4588" y="10931"/>
                  </a:lnTo>
                  <a:lnTo>
                    <a:pt x="4558" y="10891"/>
                  </a:lnTo>
                  <a:lnTo>
                    <a:pt x="4521" y="10855"/>
                  </a:lnTo>
                  <a:lnTo>
                    <a:pt x="4496" y="10834"/>
                  </a:lnTo>
                  <a:lnTo>
                    <a:pt x="4469" y="10815"/>
                  </a:lnTo>
                  <a:lnTo>
                    <a:pt x="4444" y="10798"/>
                  </a:lnTo>
                  <a:lnTo>
                    <a:pt x="4416" y="10783"/>
                  </a:lnTo>
                  <a:lnTo>
                    <a:pt x="4389" y="10770"/>
                  </a:lnTo>
                  <a:lnTo>
                    <a:pt x="4362" y="10758"/>
                  </a:lnTo>
                  <a:lnTo>
                    <a:pt x="4334" y="10747"/>
                  </a:lnTo>
                  <a:lnTo>
                    <a:pt x="4305" y="10738"/>
                  </a:lnTo>
                  <a:lnTo>
                    <a:pt x="4248" y="10722"/>
                  </a:lnTo>
                  <a:lnTo>
                    <a:pt x="4190" y="10707"/>
                  </a:lnTo>
                  <a:lnTo>
                    <a:pt x="4129" y="10693"/>
                  </a:lnTo>
                  <a:lnTo>
                    <a:pt x="4068" y="10677"/>
                  </a:lnTo>
                  <a:lnTo>
                    <a:pt x="3992" y="10658"/>
                  </a:lnTo>
                  <a:lnTo>
                    <a:pt x="3908" y="10638"/>
                  </a:lnTo>
                  <a:lnTo>
                    <a:pt x="3820" y="10618"/>
                  </a:lnTo>
                  <a:lnTo>
                    <a:pt x="3730" y="10594"/>
                  </a:lnTo>
                  <a:lnTo>
                    <a:pt x="3687" y="10583"/>
                  </a:lnTo>
                  <a:lnTo>
                    <a:pt x="3643" y="10570"/>
                  </a:lnTo>
                  <a:lnTo>
                    <a:pt x="3601" y="10555"/>
                  </a:lnTo>
                  <a:lnTo>
                    <a:pt x="3559" y="10540"/>
                  </a:lnTo>
                  <a:lnTo>
                    <a:pt x="3520" y="10524"/>
                  </a:lnTo>
                  <a:lnTo>
                    <a:pt x="3483" y="10507"/>
                  </a:lnTo>
                  <a:lnTo>
                    <a:pt x="3465" y="10497"/>
                  </a:lnTo>
                  <a:lnTo>
                    <a:pt x="3448" y="10488"/>
                  </a:lnTo>
                  <a:lnTo>
                    <a:pt x="3431" y="10478"/>
                  </a:lnTo>
                  <a:lnTo>
                    <a:pt x="3416" y="10468"/>
                  </a:lnTo>
                  <a:lnTo>
                    <a:pt x="3387" y="10447"/>
                  </a:lnTo>
                  <a:lnTo>
                    <a:pt x="3362" y="10427"/>
                  </a:lnTo>
                  <a:lnTo>
                    <a:pt x="3340" y="10407"/>
                  </a:lnTo>
                  <a:lnTo>
                    <a:pt x="3322" y="10387"/>
                  </a:lnTo>
                  <a:lnTo>
                    <a:pt x="3306" y="10367"/>
                  </a:lnTo>
                  <a:lnTo>
                    <a:pt x="3292" y="10346"/>
                  </a:lnTo>
                  <a:lnTo>
                    <a:pt x="3282" y="10326"/>
                  </a:lnTo>
                  <a:lnTo>
                    <a:pt x="3273" y="10305"/>
                  </a:lnTo>
                  <a:lnTo>
                    <a:pt x="3267" y="10285"/>
                  </a:lnTo>
                  <a:lnTo>
                    <a:pt x="3263" y="10264"/>
                  </a:lnTo>
                  <a:lnTo>
                    <a:pt x="3259" y="10244"/>
                  </a:lnTo>
                  <a:lnTo>
                    <a:pt x="3257" y="10224"/>
                  </a:lnTo>
                  <a:lnTo>
                    <a:pt x="3257" y="10204"/>
                  </a:lnTo>
                  <a:lnTo>
                    <a:pt x="3257" y="10182"/>
                  </a:lnTo>
                  <a:lnTo>
                    <a:pt x="3258" y="10162"/>
                  </a:lnTo>
                  <a:lnTo>
                    <a:pt x="3260" y="10141"/>
                  </a:lnTo>
                  <a:lnTo>
                    <a:pt x="3265" y="10099"/>
                  </a:lnTo>
                  <a:lnTo>
                    <a:pt x="3270" y="10058"/>
                  </a:lnTo>
                  <a:lnTo>
                    <a:pt x="3272" y="10037"/>
                  </a:lnTo>
                  <a:lnTo>
                    <a:pt x="3273" y="10014"/>
                  </a:lnTo>
                  <a:lnTo>
                    <a:pt x="3273" y="9993"/>
                  </a:lnTo>
                  <a:lnTo>
                    <a:pt x="3273" y="9972"/>
                  </a:lnTo>
                  <a:lnTo>
                    <a:pt x="3271" y="9949"/>
                  </a:lnTo>
                  <a:lnTo>
                    <a:pt x="3268" y="9928"/>
                  </a:lnTo>
                  <a:lnTo>
                    <a:pt x="3263" y="9906"/>
                  </a:lnTo>
                  <a:lnTo>
                    <a:pt x="3256" y="9883"/>
                  </a:lnTo>
                  <a:lnTo>
                    <a:pt x="3247" y="9861"/>
                  </a:lnTo>
                  <a:lnTo>
                    <a:pt x="3236" y="9838"/>
                  </a:lnTo>
                  <a:lnTo>
                    <a:pt x="3222" y="9815"/>
                  </a:lnTo>
                  <a:lnTo>
                    <a:pt x="3206" y="9792"/>
                  </a:lnTo>
                  <a:lnTo>
                    <a:pt x="3187" y="9770"/>
                  </a:lnTo>
                  <a:lnTo>
                    <a:pt x="3164" y="9748"/>
                  </a:lnTo>
                  <a:lnTo>
                    <a:pt x="3136" y="9728"/>
                  </a:lnTo>
                  <a:lnTo>
                    <a:pt x="3104" y="9708"/>
                  </a:lnTo>
                  <a:lnTo>
                    <a:pt x="3070" y="9689"/>
                  </a:lnTo>
                  <a:lnTo>
                    <a:pt x="3032" y="9671"/>
                  </a:lnTo>
                  <a:lnTo>
                    <a:pt x="2990" y="9654"/>
                  </a:lnTo>
                  <a:lnTo>
                    <a:pt x="2947" y="9638"/>
                  </a:lnTo>
                  <a:lnTo>
                    <a:pt x="2901" y="9623"/>
                  </a:lnTo>
                  <a:lnTo>
                    <a:pt x="2853" y="9608"/>
                  </a:lnTo>
                  <a:lnTo>
                    <a:pt x="2804" y="9595"/>
                  </a:lnTo>
                  <a:lnTo>
                    <a:pt x="2753" y="9583"/>
                  </a:lnTo>
                  <a:lnTo>
                    <a:pt x="2702" y="9574"/>
                  </a:lnTo>
                  <a:lnTo>
                    <a:pt x="2650" y="9564"/>
                  </a:lnTo>
                  <a:lnTo>
                    <a:pt x="2597" y="9557"/>
                  </a:lnTo>
                  <a:lnTo>
                    <a:pt x="2545" y="9551"/>
                  </a:lnTo>
                  <a:lnTo>
                    <a:pt x="2493" y="9546"/>
                  </a:lnTo>
                  <a:lnTo>
                    <a:pt x="2442" y="9544"/>
                  </a:lnTo>
                  <a:lnTo>
                    <a:pt x="2391" y="9542"/>
                  </a:lnTo>
                  <a:lnTo>
                    <a:pt x="2342" y="9543"/>
                  </a:lnTo>
                  <a:lnTo>
                    <a:pt x="2294" y="9545"/>
                  </a:lnTo>
                  <a:lnTo>
                    <a:pt x="2248" y="9549"/>
                  </a:lnTo>
                  <a:lnTo>
                    <a:pt x="2205" y="9555"/>
                  </a:lnTo>
                  <a:lnTo>
                    <a:pt x="2164" y="9563"/>
                  </a:lnTo>
                  <a:lnTo>
                    <a:pt x="2126" y="9573"/>
                  </a:lnTo>
                  <a:lnTo>
                    <a:pt x="2091" y="9584"/>
                  </a:lnTo>
                  <a:lnTo>
                    <a:pt x="2060" y="9599"/>
                  </a:lnTo>
                  <a:lnTo>
                    <a:pt x="2033" y="9615"/>
                  </a:lnTo>
                  <a:lnTo>
                    <a:pt x="2009" y="9633"/>
                  </a:lnTo>
                  <a:lnTo>
                    <a:pt x="1990" y="9655"/>
                  </a:lnTo>
                  <a:lnTo>
                    <a:pt x="1976" y="9678"/>
                  </a:lnTo>
                  <a:lnTo>
                    <a:pt x="1968" y="9704"/>
                  </a:lnTo>
                  <a:lnTo>
                    <a:pt x="1963" y="9725"/>
                  </a:lnTo>
                  <a:lnTo>
                    <a:pt x="1961" y="9746"/>
                  </a:lnTo>
                  <a:lnTo>
                    <a:pt x="1961" y="9767"/>
                  </a:lnTo>
                  <a:lnTo>
                    <a:pt x="1962" y="9790"/>
                  </a:lnTo>
                  <a:lnTo>
                    <a:pt x="1966" y="9811"/>
                  </a:lnTo>
                  <a:lnTo>
                    <a:pt x="1969" y="9833"/>
                  </a:lnTo>
                  <a:lnTo>
                    <a:pt x="1974" y="9856"/>
                  </a:lnTo>
                  <a:lnTo>
                    <a:pt x="1979" y="9877"/>
                  </a:lnTo>
                  <a:lnTo>
                    <a:pt x="1992" y="9922"/>
                  </a:lnTo>
                  <a:lnTo>
                    <a:pt x="2006" y="9965"/>
                  </a:lnTo>
                  <a:lnTo>
                    <a:pt x="2019" y="10008"/>
                  </a:lnTo>
                  <a:lnTo>
                    <a:pt x="2029" y="10051"/>
                  </a:lnTo>
                  <a:lnTo>
                    <a:pt x="2034" y="10072"/>
                  </a:lnTo>
                  <a:lnTo>
                    <a:pt x="2037" y="10092"/>
                  </a:lnTo>
                  <a:lnTo>
                    <a:pt x="2038" y="10112"/>
                  </a:lnTo>
                  <a:lnTo>
                    <a:pt x="2038" y="10132"/>
                  </a:lnTo>
                  <a:lnTo>
                    <a:pt x="2037" y="10152"/>
                  </a:lnTo>
                  <a:lnTo>
                    <a:pt x="2033" y="10171"/>
                  </a:lnTo>
                  <a:lnTo>
                    <a:pt x="2027" y="10190"/>
                  </a:lnTo>
                  <a:lnTo>
                    <a:pt x="2019" y="10208"/>
                  </a:lnTo>
                  <a:lnTo>
                    <a:pt x="2008" y="10226"/>
                  </a:lnTo>
                  <a:lnTo>
                    <a:pt x="1995" y="10243"/>
                  </a:lnTo>
                  <a:lnTo>
                    <a:pt x="1979" y="10260"/>
                  </a:lnTo>
                  <a:lnTo>
                    <a:pt x="1960" y="10276"/>
                  </a:lnTo>
                  <a:lnTo>
                    <a:pt x="1938" y="10292"/>
                  </a:lnTo>
                  <a:lnTo>
                    <a:pt x="1911" y="10307"/>
                  </a:lnTo>
                  <a:lnTo>
                    <a:pt x="1882" y="10322"/>
                  </a:lnTo>
                  <a:lnTo>
                    <a:pt x="1849" y="10335"/>
                  </a:lnTo>
                  <a:lnTo>
                    <a:pt x="1831" y="10341"/>
                  </a:lnTo>
                  <a:lnTo>
                    <a:pt x="1812" y="10345"/>
                  </a:lnTo>
                  <a:lnTo>
                    <a:pt x="1794" y="10350"/>
                  </a:lnTo>
                  <a:lnTo>
                    <a:pt x="1776" y="10351"/>
                  </a:lnTo>
                  <a:lnTo>
                    <a:pt x="1757" y="10352"/>
                  </a:lnTo>
                  <a:lnTo>
                    <a:pt x="1739" y="10352"/>
                  </a:lnTo>
                  <a:lnTo>
                    <a:pt x="1720" y="10350"/>
                  </a:lnTo>
                  <a:lnTo>
                    <a:pt x="1702" y="10347"/>
                  </a:lnTo>
                  <a:lnTo>
                    <a:pt x="1683" y="10344"/>
                  </a:lnTo>
                  <a:lnTo>
                    <a:pt x="1664" y="10340"/>
                  </a:lnTo>
                  <a:lnTo>
                    <a:pt x="1646" y="10335"/>
                  </a:lnTo>
                  <a:lnTo>
                    <a:pt x="1626" y="10329"/>
                  </a:lnTo>
                  <a:lnTo>
                    <a:pt x="1588" y="10315"/>
                  </a:lnTo>
                  <a:lnTo>
                    <a:pt x="1550" y="10301"/>
                  </a:lnTo>
                  <a:lnTo>
                    <a:pt x="1473" y="10267"/>
                  </a:lnTo>
                  <a:lnTo>
                    <a:pt x="1398" y="10231"/>
                  </a:lnTo>
                  <a:lnTo>
                    <a:pt x="1360" y="10215"/>
                  </a:lnTo>
                  <a:lnTo>
                    <a:pt x="1322" y="10201"/>
                  </a:lnTo>
                  <a:lnTo>
                    <a:pt x="1303" y="10194"/>
                  </a:lnTo>
                  <a:lnTo>
                    <a:pt x="1285" y="10189"/>
                  </a:lnTo>
                  <a:lnTo>
                    <a:pt x="1266" y="10184"/>
                  </a:lnTo>
                  <a:lnTo>
                    <a:pt x="1248" y="10178"/>
                  </a:lnTo>
                  <a:lnTo>
                    <a:pt x="1195" y="10168"/>
                  </a:lnTo>
                  <a:lnTo>
                    <a:pt x="1142" y="10157"/>
                  </a:lnTo>
                  <a:lnTo>
                    <a:pt x="1090" y="10148"/>
                  </a:lnTo>
                  <a:lnTo>
                    <a:pt x="1040" y="10140"/>
                  </a:lnTo>
                  <a:lnTo>
                    <a:pt x="990" y="10131"/>
                  </a:lnTo>
                  <a:lnTo>
                    <a:pt x="940" y="10123"/>
                  </a:lnTo>
                  <a:lnTo>
                    <a:pt x="892" y="10114"/>
                  </a:lnTo>
                  <a:lnTo>
                    <a:pt x="843" y="10105"/>
                  </a:lnTo>
                  <a:lnTo>
                    <a:pt x="796" y="10093"/>
                  </a:lnTo>
                  <a:lnTo>
                    <a:pt x="748" y="10080"/>
                  </a:lnTo>
                  <a:lnTo>
                    <a:pt x="725" y="10073"/>
                  </a:lnTo>
                  <a:lnTo>
                    <a:pt x="702" y="10065"/>
                  </a:lnTo>
                  <a:lnTo>
                    <a:pt x="678" y="10056"/>
                  </a:lnTo>
                  <a:lnTo>
                    <a:pt x="655" y="10047"/>
                  </a:lnTo>
                  <a:lnTo>
                    <a:pt x="632" y="10037"/>
                  </a:lnTo>
                  <a:lnTo>
                    <a:pt x="609" y="10026"/>
                  </a:lnTo>
                  <a:lnTo>
                    <a:pt x="586" y="10014"/>
                  </a:lnTo>
                  <a:lnTo>
                    <a:pt x="562" y="10002"/>
                  </a:lnTo>
                  <a:lnTo>
                    <a:pt x="540" y="9988"/>
                  </a:lnTo>
                  <a:lnTo>
                    <a:pt x="517" y="9973"/>
                  </a:lnTo>
                  <a:lnTo>
                    <a:pt x="493" y="9958"/>
                  </a:lnTo>
                  <a:lnTo>
                    <a:pt x="470" y="9941"/>
                  </a:lnTo>
                  <a:lnTo>
                    <a:pt x="455" y="9929"/>
                  </a:lnTo>
                  <a:lnTo>
                    <a:pt x="433" y="9909"/>
                  </a:lnTo>
                  <a:lnTo>
                    <a:pt x="403" y="9881"/>
                  </a:lnTo>
                  <a:lnTo>
                    <a:pt x="368" y="9848"/>
                  </a:lnTo>
                  <a:lnTo>
                    <a:pt x="328" y="9810"/>
                  </a:lnTo>
                  <a:lnTo>
                    <a:pt x="287" y="9769"/>
                  </a:lnTo>
                  <a:lnTo>
                    <a:pt x="243" y="9725"/>
                  </a:lnTo>
                  <a:lnTo>
                    <a:pt x="200" y="9680"/>
                  </a:lnTo>
                  <a:lnTo>
                    <a:pt x="156" y="9634"/>
                  </a:lnTo>
                  <a:lnTo>
                    <a:pt x="117" y="9590"/>
                  </a:lnTo>
                  <a:lnTo>
                    <a:pt x="81" y="9547"/>
                  </a:lnTo>
                  <a:lnTo>
                    <a:pt x="49" y="9509"/>
                  </a:lnTo>
                  <a:lnTo>
                    <a:pt x="36" y="9491"/>
                  </a:lnTo>
                  <a:lnTo>
                    <a:pt x="24" y="9474"/>
                  </a:lnTo>
                  <a:lnTo>
                    <a:pt x="15" y="9459"/>
                  </a:lnTo>
                  <a:lnTo>
                    <a:pt x="8" y="9445"/>
                  </a:lnTo>
                  <a:lnTo>
                    <a:pt x="3" y="9432"/>
                  </a:lnTo>
                  <a:lnTo>
                    <a:pt x="0" y="9423"/>
                  </a:lnTo>
                  <a:lnTo>
                    <a:pt x="0" y="9414"/>
                  </a:lnTo>
                  <a:lnTo>
                    <a:pt x="3" y="9408"/>
                  </a:lnTo>
                  <a:lnTo>
                    <a:pt x="50" y="9353"/>
                  </a:lnTo>
                  <a:lnTo>
                    <a:pt x="99" y="9297"/>
                  </a:lnTo>
                  <a:lnTo>
                    <a:pt x="148" y="9243"/>
                  </a:lnTo>
                  <a:lnTo>
                    <a:pt x="199" y="9189"/>
                  </a:lnTo>
                  <a:lnTo>
                    <a:pt x="250" y="9134"/>
                  </a:lnTo>
                  <a:lnTo>
                    <a:pt x="301" y="9079"/>
                  </a:lnTo>
                  <a:lnTo>
                    <a:pt x="351" y="9023"/>
                  </a:lnTo>
                  <a:lnTo>
                    <a:pt x="399" y="8964"/>
                  </a:lnTo>
                  <a:lnTo>
                    <a:pt x="427" y="8929"/>
                  </a:lnTo>
                  <a:lnTo>
                    <a:pt x="456" y="8893"/>
                  </a:lnTo>
                  <a:lnTo>
                    <a:pt x="484" y="8857"/>
                  </a:lnTo>
                  <a:lnTo>
                    <a:pt x="511" y="8820"/>
                  </a:lnTo>
                  <a:lnTo>
                    <a:pt x="538" y="8784"/>
                  </a:lnTo>
                  <a:lnTo>
                    <a:pt x="564" y="8748"/>
                  </a:lnTo>
                  <a:lnTo>
                    <a:pt x="590" y="8712"/>
                  </a:lnTo>
                  <a:lnTo>
                    <a:pt x="615" y="8675"/>
                  </a:lnTo>
                  <a:close/>
                </a:path>
              </a:pathLst>
            </a:custGeom>
            <a:solidFill>
              <a:srgbClr val="EEEB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4" name="Freeform 196"/>
            <p:cNvSpPr>
              <a:spLocks/>
            </p:cNvSpPr>
            <p:nvPr/>
          </p:nvSpPr>
          <p:spPr bwMode="auto">
            <a:xfrm>
              <a:off x="7354888" y="5670550"/>
              <a:ext cx="100013" cy="339725"/>
            </a:xfrm>
            <a:custGeom>
              <a:avLst/>
              <a:gdLst/>
              <a:ahLst/>
              <a:cxnLst>
                <a:cxn ang="0">
                  <a:pos x="343" y="1748"/>
                </a:cxn>
                <a:cxn ang="0">
                  <a:pos x="362" y="1687"/>
                </a:cxn>
                <a:cxn ang="0">
                  <a:pos x="382" y="1625"/>
                </a:cxn>
                <a:cxn ang="0">
                  <a:pos x="472" y="1320"/>
                </a:cxn>
                <a:cxn ang="0">
                  <a:pos x="549" y="1018"/>
                </a:cxn>
                <a:cxn ang="0">
                  <a:pos x="616" y="716"/>
                </a:cxn>
                <a:cxn ang="0">
                  <a:pos x="676" y="412"/>
                </a:cxn>
                <a:cxn ang="0">
                  <a:pos x="730" y="103"/>
                </a:cxn>
                <a:cxn ang="0">
                  <a:pos x="767" y="24"/>
                </a:cxn>
                <a:cxn ang="0">
                  <a:pos x="790" y="72"/>
                </a:cxn>
                <a:cxn ang="0">
                  <a:pos x="806" y="131"/>
                </a:cxn>
                <a:cxn ang="0">
                  <a:pos x="816" y="197"/>
                </a:cxn>
                <a:cxn ang="0">
                  <a:pos x="820" y="319"/>
                </a:cxn>
                <a:cxn ang="0">
                  <a:pos x="815" y="470"/>
                </a:cxn>
                <a:cxn ang="0">
                  <a:pos x="806" y="607"/>
                </a:cxn>
                <a:cxn ang="0">
                  <a:pos x="803" y="772"/>
                </a:cxn>
                <a:cxn ang="0">
                  <a:pos x="803" y="1043"/>
                </a:cxn>
                <a:cxn ang="0">
                  <a:pos x="803" y="1314"/>
                </a:cxn>
                <a:cxn ang="0">
                  <a:pos x="802" y="1549"/>
                </a:cxn>
                <a:cxn ang="0">
                  <a:pos x="799" y="1766"/>
                </a:cxn>
                <a:cxn ang="0">
                  <a:pos x="798" y="1983"/>
                </a:cxn>
                <a:cxn ang="0">
                  <a:pos x="805" y="2199"/>
                </a:cxn>
                <a:cxn ang="0">
                  <a:pos x="828" y="2414"/>
                </a:cxn>
                <a:cxn ang="0">
                  <a:pos x="845" y="2523"/>
                </a:cxn>
                <a:cxn ang="0">
                  <a:pos x="874" y="2648"/>
                </a:cxn>
                <a:cxn ang="0">
                  <a:pos x="915" y="2789"/>
                </a:cxn>
                <a:cxn ang="0">
                  <a:pos x="936" y="2880"/>
                </a:cxn>
                <a:cxn ang="0">
                  <a:pos x="944" y="2946"/>
                </a:cxn>
                <a:cxn ang="0">
                  <a:pos x="940" y="3009"/>
                </a:cxn>
                <a:cxn ang="0">
                  <a:pos x="923" y="3068"/>
                </a:cxn>
                <a:cxn ang="0">
                  <a:pos x="890" y="3120"/>
                </a:cxn>
                <a:cxn ang="0">
                  <a:pos x="837" y="3164"/>
                </a:cxn>
                <a:cxn ang="0">
                  <a:pos x="763" y="3202"/>
                </a:cxn>
                <a:cxn ang="0">
                  <a:pos x="699" y="3215"/>
                </a:cxn>
                <a:cxn ang="0">
                  <a:pos x="621" y="3214"/>
                </a:cxn>
                <a:cxn ang="0">
                  <a:pos x="534" y="3201"/>
                </a:cxn>
                <a:cxn ang="0">
                  <a:pos x="441" y="3175"/>
                </a:cxn>
                <a:cxn ang="0">
                  <a:pos x="346" y="3139"/>
                </a:cxn>
                <a:cxn ang="0">
                  <a:pos x="256" y="3094"/>
                </a:cxn>
                <a:cxn ang="0">
                  <a:pos x="172" y="3042"/>
                </a:cxn>
                <a:cxn ang="0">
                  <a:pos x="101" y="2984"/>
                </a:cxn>
                <a:cxn ang="0">
                  <a:pos x="45" y="2921"/>
                </a:cxn>
                <a:cxn ang="0">
                  <a:pos x="10" y="2855"/>
                </a:cxn>
                <a:cxn ang="0">
                  <a:pos x="0" y="2799"/>
                </a:cxn>
                <a:cxn ang="0">
                  <a:pos x="3" y="2769"/>
                </a:cxn>
                <a:cxn ang="0">
                  <a:pos x="23" y="2694"/>
                </a:cxn>
                <a:cxn ang="0">
                  <a:pos x="57" y="2610"/>
                </a:cxn>
                <a:cxn ang="0">
                  <a:pos x="116" y="2474"/>
                </a:cxn>
                <a:cxn ang="0">
                  <a:pos x="142" y="2408"/>
                </a:cxn>
                <a:cxn ang="0">
                  <a:pos x="213" y="2175"/>
                </a:cxn>
                <a:cxn ang="0">
                  <a:pos x="283" y="1944"/>
                </a:cxn>
              </a:cxnLst>
              <a:rect l="0" t="0" r="r" b="b"/>
              <a:pathLst>
                <a:path w="944" h="3217">
                  <a:moveTo>
                    <a:pt x="331" y="1790"/>
                  </a:moveTo>
                  <a:lnTo>
                    <a:pt x="338" y="1768"/>
                  </a:lnTo>
                  <a:lnTo>
                    <a:pt x="343" y="1748"/>
                  </a:lnTo>
                  <a:lnTo>
                    <a:pt x="349" y="1728"/>
                  </a:lnTo>
                  <a:lnTo>
                    <a:pt x="356" y="1708"/>
                  </a:lnTo>
                  <a:lnTo>
                    <a:pt x="362" y="1687"/>
                  </a:lnTo>
                  <a:lnTo>
                    <a:pt x="368" y="1666"/>
                  </a:lnTo>
                  <a:lnTo>
                    <a:pt x="375" y="1646"/>
                  </a:lnTo>
                  <a:lnTo>
                    <a:pt x="382" y="1625"/>
                  </a:lnTo>
                  <a:lnTo>
                    <a:pt x="413" y="1524"/>
                  </a:lnTo>
                  <a:lnTo>
                    <a:pt x="443" y="1421"/>
                  </a:lnTo>
                  <a:lnTo>
                    <a:pt x="472" y="1320"/>
                  </a:lnTo>
                  <a:lnTo>
                    <a:pt x="498" y="1219"/>
                  </a:lnTo>
                  <a:lnTo>
                    <a:pt x="524" y="1118"/>
                  </a:lnTo>
                  <a:lnTo>
                    <a:pt x="549" y="1018"/>
                  </a:lnTo>
                  <a:lnTo>
                    <a:pt x="573" y="917"/>
                  </a:lnTo>
                  <a:lnTo>
                    <a:pt x="595" y="816"/>
                  </a:lnTo>
                  <a:lnTo>
                    <a:pt x="616" y="716"/>
                  </a:lnTo>
                  <a:lnTo>
                    <a:pt x="637" y="615"/>
                  </a:lnTo>
                  <a:lnTo>
                    <a:pt x="657" y="513"/>
                  </a:lnTo>
                  <a:lnTo>
                    <a:pt x="676" y="412"/>
                  </a:lnTo>
                  <a:lnTo>
                    <a:pt x="695" y="310"/>
                  </a:lnTo>
                  <a:lnTo>
                    <a:pt x="713" y="206"/>
                  </a:lnTo>
                  <a:lnTo>
                    <a:pt x="730" y="103"/>
                  </a:lnTo>
                  <a:lnTo>
                    <a:pt x="747" y="0"/>
                  </a:lnTo>
                  <a:lnTo>
                    <a:pt x="758" y="12"/>
                  </a:lnTo>
                  <a:lnTo>
                    <a:pt x="767" y="24"/>
                  </a:lnTo>
                  <a:lnTo>
                    <a:pt x="777" y="39"/>
                  </a:lnTo>
                  <a:lnTo>
                    <a:pt x="784" y="55"/>
                  </a:lnTo>
                  <a:lnTo>
                    <a:pt x="790" y="72"/>
                  </a:lnTo>
                  <a:lnTo>
                    <a:pt x="797" y="90"/>
                  </a:lnTo>
                  <a:lnTo>
                    <a:pt x="802" y="111"/>
                  </a:lnTo>
                  <a:lnTo>
                    <a:pt x="806" y="131"/>
                  </a:lnTo>
                  <a:lnTo>
                    <a:pt x="811" y="152"/>
                  </a:lnTo>
                  <a:lnTo>
                    <a:pt x="814" y="174"/>
                  </a:lnTo>
                  <a:lnTo>
                    <a:pt x="816" y="197"/>
                  </a:lnTo>
                  <a:lnTo>
                    <a:pt x="818" y="220"/>
                  </a:lnTo>
                  <a:lnTo>
                    <a:pt x="820" y="269"/>
                  </a:lnTo>
                  <a:lnTo>
                    <a:pt x="820" y="319"/>
                  </a:lnTo>
                  <a:lnTo>
                    <a:pt x="819" y="370"/>
                  </a:lnTo>
                  <a:lnTo>
                    <a:pt x="817" y="420"/>
                  </a:lnTo>
                  <a:lnTo>
                    <a:pt x="815" y="470"/>
                  </a:lnTo>
                  <a:lnTo>
                    <a:pt x="812" y="518"/>
                  </a:lnTo>
                  <a:lnTo>
                    <a:pt x="809" y="565"/>
                  </a:lnTo>
                  <a:lnTo>
                    <a:pt x="806" y="607"/>
                  </a:lnTo>
                  <a:lnTo>
                    <a:pt x="804" y="647"/>
                  </a:lnTo>
                  <a:lnTo>
                    <a:pt x="803" y="682"/>
                  </a:lnTo>
                  <a:lnTo>
                    <a:pt x="803" y="772"/>
                  </a:lnTo>
                  <a:lnTo>
                    <a:pt x="803" y="863"/>
                  </a:lnTo>
                  <a:lnTo>
                    <a:pt x="803" y="952"/>
                  </a:lnTo>
                  <a:lnTo>
                    <a:pt x="803" y="1043"/>
                  </a:lnTo>
                  <a:lnTo>
                    <a:pt x="803" y="1133"/>
                  </a:lnTo>
                  <a:lnTo>
                    <a:pt x="803" y="1224"/>
                  </a:lnTo>
                  <a:lnTo>
                    <a:pt x="803" y="1314"/>
                  </a:lnTo>
                  <a:lnTo>
                    <a:pt x="803" y="1404"/>
                  </a:lnTo>
                  <a:lnTo>
                    <a:pt x="803" y="1477"/>
                  </a:lnTo>
                  <a:lnTo>
                    <a:pt x="802" y="1549"/>
                  </a:lnTo>
                  <a:lnTo>
                    <a:pt x="801" y="1622"/>
                  </a:lnTo>
                  <a:lnTo>
                    <a:pt x="800" y="1694"/>
                  </a:lnTo>
                  <a:lnTo>
                    <a:pt x="799" y="1766"/>
                  </a:lnTo>
                  <a:lnTo>
                    <a:pt x="798" y="1839"/>
                  </a:lnTo>
                  <a:lnTo>
                    <a:pt x="798" y="1911"/>
                  </a:lnTo>
                  <a:lnTo>
                    <a:pt x="798" y="1983"/>
                  </a:lnTo>
                  <a:lnTo>
                    <a:pt x="800" y="2056"/>
                  </a:lnTo>
                  <a:lnTo>
                    <a:pt x="802" y="2127"/>
                  </a:lnTo>
                  <a:lnTo>
                    <a:pt x="805" y="2199"/>
                  </a:lnTo>
                  <a:lnTo>
                    <a:pt x="812" y="2271"/>
                  </a:lnTo>
                  <a:lnTo>
                    <a:pt x="818" y="2343"/>
                  </a:lnTo>
                  <a:lnTo>
                    <a:pt x="828" y="2414"/>
                  </a:lnTo>
                  <a:lnTo>
                    <a:pt x="833" y="2450"/>
                  </a:lnTo>
                  <a:lnTo>
                    <a:pt x="838" y="2487"/>
                  </a:lnTo>
                  <a:lnTo>
                    <a:pt x="845" y="2523"/>
                  </a:lnTo>
                  <a:lnTo>
                    <a:pt x="852" y="2558"/>
                  </a:lnTo>
                  <a:lnTo>
                    <a:pt x="863" y="2603"/>
                  </a:lnTo>
                  <a:lnTo>
                    <a:pt x="874" y="2648"/>
                  </a:lnTo>
                  <a:lnTo>
                    <a:pt x="888" y="2695"/>
                  </a:lnTo>
                  <a:lnTo>
                    <a:pt x="902" y="2742"/>
                  </a:lnTo>
                  <a:lnTo>
                    <a:pt x="915" y="2789"/>
                  </a:lnTo>
                  <a:lnTo>
                    <a:pt x="927" y="2835"/>
                  </a:lnTo>
                  <a:lnTo>
                    <a:pt x="932" y="2858"/>
                  </a:lnTo>
                  <a:lnTo>
                    <a:pt x="936" y="2880"/>
                  </a:lnTo>
                  <a:lnTo>
                    <a:pt x="939" y="2903"/>
                  </a:lnTo>
                  <a:lnTo>
                    <a:pt x="941" y="2925"/>
                  </a:lnTo>
                  <a:lnTo>
                    <a:pt x="944" y="2946"/>
                  </a:lnTo>
                  <a:lnTo>
                    <a:pt x="944" y="2968"/>
                  </a:lnTo>
                  <a:lnTo>
                    <a:pt x="943" y="2989"/>
                  </a:lnTo>
                  <a:lnTo>
                    <a:pt x="940" y="3009"/>
                  </a:lnTo>
                  <a:lnTo>
                    <a:pt x="936" y="3029"/>
                  </a:lnTo>
                  <a:lnTo>
                    <a:pt x="931" y="3048"/>
                  </a:lnTo>
                  <a:lnTo>
                    <a:pt x="923" y="3068"/>
                  </a:lnTo>
                  <a:lnTo>
                    <a:pt x="914" y="3086"/>
                  </a:lnTo>
                  <a:lnTo>
                    <a:pt x="903" y="3103"/>
                  </a:lnTo>
                  <a:lnTo>
                    <a:pt x="890" y="3120"/>
                  </a:lnTo>
                  <a:lnTo>
                    <a:pt x="874" y="3136"/>
                  </a:lnTo>
                  <a:lnTo>
                    <a:pt x="857" y="3151"/>
                  </a:lnTo>
                  <a:lnTo>
                    <a:pt x="837" y="3164"/>
                  </a:lnTo>
                  <a:lnTo>
                    <a:pt x="815" y="3178"/>
                  </a:lnTo>
                  <a:lnTo>
                    <a:pt x="790" y="3191"/>
                  </a:lnTo>
                  <a:lnTo>
                    <a:pt x="763" y="3202"/>
                  </a:lnTo>
                  <a:lnTo>
                    <a:pt x="744" y="3208"/>
                  </a:lnTo>
                  <a:lnTo>
                    <a:pt x="722" y="3212"/>
                  </a:lnTo>
                  <a:lnTo>
                    <a:pt x="699" y="3215"/>
                  </a:lnTo>
                  <a:lnTo>
                    <a:pt x="675" y="3217"/>
                  </a:lnTo>
                  <a:lnTo>
                    <a:pt x="649" y="3217"/>
                  </a:lnTo>
                  <a:lnTo>
                    <a:pt x="621" y="3214"/>
                  </a:lnTo>
                  <a:lnTo>
                    <a:pt x="593" y="3211"/>
                  </a:lnTo>
                  <a:lnTo>
                    <a:pt x="564" y="3206"/>
                  </a:lnTo>
                  <a:lnTo>
                    <a:pt x="534" y="3201"/>
                  </a:lnTo>
                  <a:lnTo>
                    <a:pt x="503" y="3193"/>
                  </a:lnTo>
                  <a:lnTo>
                    <a:pt x="473" y="3185"/>
                  </a:lnTo>
                  <a:lnTo>
                    <a:pt x="441" y="3175"/>
                  </a:lnTo>
                  <a:lnTo>
                    <a:pt x="410" y="3163"/>
                  </a:lnTo>
                  <a:lnTo>
                    <a:pt x="378" y="3152"/>
                  </a:lnTo>
                  <a:lnTo>
                    <a:pt x="346" y="3139"/>
                  </a:lnTo>
                  <a:lnTo>
                    <a:pt x="315" y="3125"/>
                  </a:lnTo>
                  <a:lnTo>
                    <a:pt x="286" y="3110"/>
                  </a:lnTo>
                  <a:lnTo>
                    <a:pt x="256" y="3094"/>
                  </a:lnTo>
                  <a:lnTo>
                    <a:pt x="227" y="3077"/>
                  </a:lnTo>
                  <a:lnTo>
                    <a:pt x="198" y="3060"/>
                  </a:lnTo>
                  <a:lnTo>
                    <a:pt x="172" y="3042"/>
                  </a:lnTo>
                  <a:lnTo>
                    <a:pt x="146" y="3023"/>
                  </a:lnTo>
                  <a:lnTo>
                    <a:pt x="123" y="3004"/>
                  </a:lnTo>
                  <a:lnTo>
                    <a:pt x="101" y="2984"/>
                  </a:lnTo>
                  <a:lnTo>
                    <a:pt x="79" y="2963"/>
                  </a:lnTo>
                  <a:lnTo>
                    <a:pt x="61" y="2942"/>
                  </a:lnTo>
                  <a:lnTo>
                    <a:pt x="45" y="2921"/>
                  </a:lnTo>
                  <a:lnTo>
                    <a:pt x="30" y="2899"/>
                  </a:lnTo>
                  <a:lnTo>
                    <a:pt x="19" y="2877"/>
                  </a:lnTo>
                  <a:lnTo>
                    <a:pt x="10" y="2855"/>
                  </a:lnTo>
                  <a:lnTo>
                    <a:pt x="4" y="2832"/>
                  </a:lnTo>
                  <a:lnTo>
                    <a:pt x="1" y="2809"/>
                  </a:lnTo>
                  <a:lnTo>
                    <a:pt x="0" y="2799"/>
                  </a:lnTo>
                  <a:lnTo>
                    <a:pt x="1" y="2790"/>
                  </a:lnTo>
                  <a:lnTo>
                    <a:pt x="2" y="2779"/>
                  </a:lnTo>
                  <a:lnTo>
                    <a:pt x="3" y="2769"/>
                  </a:lnTo>
                  <a:lnTo>
                    <a:pt x="8" y="2745"/>
                  </a:lnTo>
                  <a:lnTo>
                    <a:pt x="14" y="2721"/>
                  </a:lnTo>
                  <a:lnTo>
                    <a:pt x="23" y="2694"/>
                  </a:lnTo>
                  <a:lnTo>
                    <a:pt x="34" y="2666"/>
                  </a:lnTo>
                  <a:lnTo>
                    <a:pt x="44" y="2639"/>
                  </a:lnTo>
                  <a:lnTo>
                    <a:pt x="57" y="2610"/>
                  </a:lnTo>
                  <a:lnTo>
                    <a:pt x="81" y="2554"/>
                  </a:lnTo>
                  <a:lnTo>
                    <a:pt x="106" y="2499"/>
                  </a:lnTo>
                  <a:lnTo>
                    <a:pt x="116" y="2474"/>
                  </a:lnTo>
                  <a:lnTo>
                    <a:pt x="126" y="2450"/>
                  </a:lnTo>
                  <a:lnTo>
                    <a:pt x="135" y="2428"/>
                  </a:lnTo>
                  <a:lnTo>
                    <a:pt x="142" y="2408"/>
                  </a:lnTo>
                  <a:lnTo>
                    <a:pt x="165" y="2330"/>
                  </a:lnTo>
                  <a:lnTo>
                    <a:pt x="190" y="2252"/>
                  </a:lnTo>
                  <a:lnTo>
                    <a:pt x="213" y="2175"/>
                  </a:lnTo>
                  <a:lnTo>
                    <a:pt x="237" y="2097"/>
                  </a:lnTo>
                  <a:lnTo>
                    <a:pt x="260" y="2021"/>
                  </a:lnTo>
                  <a:lnTo>
                    <a:pt x="283" y="1944"/>
                  </a:lnTo>
                  <a:lnTo>
                    <a:pt x="307" y="1866"/>
                  </a:lnTo>
                  <a:lnTo>
                    <a:pt x="331" y="1790"/>
                  </a:lnTo>
                  <a:close/>
                </a:path>
              </a:pathLst>
            </a:custGeom>
            <a:solidFill>
              <a:srgbClr val="DFD3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5" name="Freeform 197"/>
            <p:cNvSpPr>
              <a:spLocks/>
            </p:cNvSpPr>
            <p:nvPr/>
          </p:nvSpPr>
          <p:spPr bwMode="auto">
            <a:xfrm>
              <a:off x="7748588" y="4921250"/>
              <a:ext cx="79375" cy="134938"/>
            </a:xfrm>
            <a:custGeom>
              <a:avLst/>
              <a:gdLst/>
              <a:ahLst/>
              <a:cxnLst>
                <a:cxn ang="0">
                  <a:pos x="97" y="1037"/>
                </a:cxn>
                <a:cxn ang="0">
                  <a:pos x="74" y="885"/>
                </a:cxn>
                <a:cxn ang="0">
                  <a:pos x="67" y="792"/>
                </a:cxn>
                <a:cxn ang="0">
                  <a:pos x="68" y="699"/>
                </a:cxn>
                <a:cxn ang="0">
                  <a:pos x="80" y="584"/>
                </a:cxn>
                <a:cxn ang="0">
                  <a:pos x="90" y="451"/>
                </a:cxn>
                <a:cxn ang="0">
                  <a:pos x="88" y="362"/>
                </a:cxn>
                <a:cxn ang="0">
                  <a:pos x="80" y="297"/>
                </a:cxn>
                <a:cxn ang="0">
                  <a:pos x="66" y="238"/>
                </a:cxn>
                <a:cxn ang="0">
                  <a:pos x="30" y="121"/>
                </a:cxn>
                <a:cxn ang="0">
                  <a:pos x="8" y="41"/>
                </a:cxn>
                <a:cxn ang="0">
                  <a:pos x="29" y="16"/>
                </a:cxn>
                <a:cxn ang="0">
                  <a:pos x="130" y="61"/>
                </a:cxn>
                <a:cxn ang="0">
                  <a:pos x="235" y="95"/>
                </a:cxn>
                <a:cxn ang="0">
                  <a:pos x="305" y="116"/>
                </a:cxn>
                <a:cxn ang="0">
                  <a:pos x="343" y="134"/>
                </a:cxn>
                <a:cxn ang="0">
                  <a:pos x="375" y="142"/>
                </a:cxn>
                <a:cxn ang="0">
                  <a:pos x="412" y="144"/>
                </a:cxn>
                <a:cxn ang="0">
                  <a:pos x="444" y="138"/>
                </a:cxn>
                <a:cxn ang="0">
                  <a:pos x="486" y="122"/>
                </a:cxn>
                <a:cxn ang="0">
                  <a:pos x="514" y="115"/>
                </a:cxn>
                <a:cxn ang="0">
                  <a:pos x="548" y="117"/>
                </a:cxn>
                <a:cxn ang="0">
                  <a:pos x="602" y="136"/>
                </a:cxn>
                <a:cxn ang="0">
                  <a:pos x="651" y="162"/>
                </a:cxn>
                <a:cxn ang="0">
                  <a:pos x="690" y="195"/>
                </a:cxn>
                <a:cxn ang="0">
                  <a:pos x="719" y="232"/>
                </a:cxn>
                <a:cxn ang="0">
                  <a:pos x="738" y="275"/>
                </a:cxn>
                <a:cxn ang="0">
                  <a:pos x="750" y="320"/>
                </a:cxn>
                <a:cxn ang="0">
                  <a:pos x="754" y="369"/>
                </a:cxn>
                <a:cxn ang="0">
                  <a:pos x="752" y="419"/>
                </a:cxn>
                <a:cxn ang="0">
                  <a:pos x="735" y="506"/>
                </a:cxn>
                <a:cxn ang="0">
                  <a:pos x="686" y="657"/>
                </a:cxn>
                <a:cxn ang="0">
                  <a:pos x="637" y="789"/>
                </a:cxn>
                <a:cxn ang="0">
                  <a:pos x="602" y="856"/>
                </a:cxn>
                <a:cxn ang="0">
                  <a:pos x="576" y="891"/>
                </a:cxn>
                <a:cxn ang="0">
                  <a:pos x="544" y="924"/>
                </a:cxn>
                <a:cxn ang="0">
                  <a:pos x="503" y="955"/>
                </a:cxn>
                <a:cxn ang="0">
                  <a:pos x="454" y="985"/>
                </a:cxn>
                <a:cxn ang="0">
                  <a:pos x="395" y="1013"/>
                </a:cxn>
                <a:cxn ang="0">
                  <a:pos x="333" y="1046"/>
                </a:cxn>
                <a:cxn ang="0">
                  <a:pos x="278" y="1090"/>
                </a:cxn>
                <a:cxn ang="0">
                  <a:pos x="230" y="1143"/>
                </a:cxn>
                <a:cxn ang="0">
                  <a:pos x="191" y="1202"/>
                </a:cxn>
                <a:cxn ang="0">
                  <a:pos x="160" y="1266"/>
                </a:cxn>
                <a:cxn ang="0">
                  <a:pos x="138" y="1223"/>
                </a:cxn>
              </a:cxnLst>
              <a:rect l="0" t="0" r="r" b="b"/>
              <a:pathLst>
                <a:path w="754" h="1288">
                  <a:moveTo>
                    <a:pt x="123" y="1158"/>
                  </a:moveTo>
                  <a:lnTo>
                    <a:pt x="110" y="1097"/>
                  </a:lnTo>
                  <a:lnTo>
                    <a:pt x="97" y="1037"/>
                  </a:lnTo>
                  <a:lnTo>
                    <a:pt x="87" y="976"/>
                  </a:lnTo>
                  <a:lnTo>
                    <a:pt x="78" y="914"/>
                  </a:lnTo>
                  <a:lnTo>
                    <a:pt x="74" y="885"/>
                  </a:lnTo>
                  <a:lnTo>
                    <a:pt x="71" y="854"/>
                  </a:lnTo>
                  <a:lnTo>
                    <a:pt x="68" y="823"/>
                  </a:lnTo>
                  <a:lnTo>
                    <a:pt x="67" y="792"/>
                  </a:lnTo>
                  <a:lnTo>
                    <a:pt x="66" y="761"/>
                  </a:lnTo>
                  <a:lnTo>
                    <a:pt x="67" y="730"/>
                  </a:lnTo>
                  <a:lnTo>
                    <a:pt x="68" y="699"/>
                  </a:lnTo>
                  <a:lnTo>
                    <a:pt x="71" y="670"/>
                  </a:lnTo>
                  <a:lnTo>
                    <a:pt x="76" y="626"/>
                  </a:lnTo>
                  <a:lnTo>
                    <a:pt x="80" y="584"/>
                  </a:lnTo>
                  <a:lnTo>
                    <a:pt x="84" y="539"/>
                  </a:lnTo>
                  <a:lnTo>
                    <a:pt x="88" y="495"/>
                  </a:lnTo>
                  <a:lnTo>
                    <a:pt x="90" y="451"/>
                  </a:lnTo>
                  <a:lnTo>
                    <a:pt x="90" y="406"/>
                  </a:lnTo>
                  <a:lnTo>
                    <a:pt x="90" y="383"/>
                  </a:lnTo>
                  <a:lnTo>
                    <a:pt x="88" y="362"/>
                  </a:lnTo>
                  <a:lnTo>
                    <a:pt x="87" y="340"/>
                  </a:lnTo>
                  <a:lnTo>
                    <a:pt x="83" y="317"/>
                  </a:lnTo>
                  <a:lnTo>
                    <a:pt x="80" y="297"/>
                  </a:lnTo>
                  <a:lnTo>
                    <a:pt x="76" y="277"/>
                  </a:lnTo>
                  <a:lnTo>
                    <a:pt x="72" y="257"/>
                  </a:lnTo>
                  <a:lnTo>
                    <a:pt x="66" y="238"/>
                  </a:lnTo>
                  <a:lnTo>
                    <a:pt x="55" y="198"/>
                  </a:lnTo>
                  <a:lnTo>
                    <a:pt x="42" y="159"/>
                  </a:lnTo>
                  <a:lnTo>
                    <a:pt x="30" y="121"/>
                  </a:lnTo>
                  <a:lnTo>
                    <a:pt x="18" y="81"/>
                  </a:lnTo>
                  <a:lnTo>
                    <a:pt x="13" y="61"/>
                  </a:lnTo>
                  <a:lnTo>
                    <a:pt x="8" y="41"/>
                  </a:lnTo>
                  <a:lnTo>
                    <a:pt x="4" y="21"/>
                  </a:lnTo>
                  <a:lnTo>
                    <a:pt x="0" y="0"/>
                  </a:lnTo>
                  <a:lnTo>
                    <a:pt x="29" y="16"/>
                  </a:lnTo>
                  <a:lnTo>
                    <a:pt x="61" y="32"/>
                  </a:lnTo>
                  <a:lnTo>
                    <a:pt x="95" y="47"/>
                  </a:lnTo>
                  <a:lnTo>
                    <a:pt x="130" y="61"/>
                  </a:lnTo>
                  <a:lnTo>
                    <a:pt x="166" y="74"/>
                  </a:lnTo>
                  <a:lnTo>
                    <a:pt x="201" y="84"/>
                  </a:lnTo>
                  <a:lnTo>
                    <a:pt x="235" y="95"/>
                  </a:lnTo>
                  <a:lnTo>
                    <a:pt x="267" y="104"/>
                  </a:lnTo>
                  <a:lnTo>
                    <a:pt x="288" y="110"/>
                  </a:lnTo>
                  <a:lnTo>
                    <a:pt x="305" y="116"/>
                  </a:lnTo>
                  <a:lnTo>
                    <a:pt x="318" y="123"/>
                  </a:lnTo>
                  <a:lnTo>
                    <a:pt x="330" y="129"/>
                  </a:lnTo>
                  <a:lnTo>
                    <a:pt x="343" y="134"/>
                  </a:lnTo>
                  <a:lnTo>
                    <a:pt x="357" y="139"/>
                  </a:lnTo>
                  <a:lnTo>
                    <a:pt x="365" y="141"/>
                  </a:lnTo>
                  <a:lnTo>
                    <a:pt x="375" y="142"/>
                  </a:lnTo>
                  <a:lnTo>
                    <a:pt x="386" y="143"/>
                  </a:lnTo>
                  <a:lnTo>
                    <a:pt x="399" y="144"/>
                  </a:lnTo>
                  <a:lnTo>
                    <a:pt x="412" y="144"/>
                  </a:lnTo>
                  <a:lnTo>
                    <a:pt x="422" y="143"/>
                  </a:lnTo>
                  <a:lnTo>
                    <a:pt x="433" y="141"/>
                  </a:lnTo>
                  <a:lnTo>
                    <a:pt x="444" y="138"/>
                  </a:lnTo>
                  <a:lnTo>
                    <a:pt x="461" y="131"/>
                  </a:lnTo>
                  <a:lnTo>
                    <a:pt x="478" y="125"/>
                  </a:lnTo>
                  <a:lnTo>
                    <a:pt x="486" y="122"/>
                  </a:lnTo>
                  <a:lnTo>
                    <a:pt x="495" y="119"/>
                  </a:lnTo>
                  <a:lnTo>
                    <a:pt x="504" y="116"/>
                  </a:lnTo>
                  <a:lnTo>
                    <a:pt x="514" y="115"/>
                  </a:lnTo>
                  <a:lnTo>
                    <a:pt x="524" y="114"/>
                  </a:lnTo>
                  <a:lnTo>
                    <a:pt x="536" y="115"/>
                  </a:lnTo>
                  <a:lnTo>
                    <a:pt x="548" y="117"/>
                  </a:lnTo>
                  <a:lnTo>
                    <a:pt x="562" y="121"/>
                  </a:lnTo>
                  <a:lnTo>
                    <a:pt x="583" y="128"/>
                  </a:lnTo>
                  <a:lnTo>
                    <a:pt x="602" y="136"/>
                  </a:lnTo>
                  <a:lnTo>
                    <a:pt x="619" y="144"/>
                  </a:lnTo>
                  <a:lnTo>
                    <a:pt x="636" y="153"/>
                  </a:lnTo>
                  <a:lnTo>
                    <a:pt x="651" y="162"/>
                  </a:lnTo>
                  <a:lnTo>
                    <a:pt x="665" y="173"/>
                  </a:lnTo>
                  <a:lnTo>
                    <a:pt x="679" y="183"/>
                  </a:lnTo>
                  <a:lnTo>
                    <a:pt x="690" y="195"/>
                  </a:lnTo>
                  <a:lnTo>
                    <a:pt x="701" y="207"/>
                  </a:lnTo>
                  <a:lnTo>
                    <a:pt x="711" y="220"/>
                  </a:lnTo>
                  <a:lnTo>
                    <a:pt x="719" y="232"/>
                  </a:lnTo>
                  <a:lnTo>
                    <a:pt x="726" y="246"/>
                  </a:lnTo>
                  <a:lnTo>
                    <a:pt x="733" y="260"/>
                  </a:lnTo>
                  <a:lnTo>
                    <a:pt x="738" y="275"/>
                  </a:lnTo>
                  <a:lnTo>
                    <a:pt x="743" y="289"/>
                  </a:lnTo>
                  <a:lnTo>
                    <a:pt x="748" y="305"/>
                  </a:lnTo>
                  <a:lnTo>
                    <a:pt x="750" y="320"/>
                  </a:lnTo>
                  <a:lnTo>
                    <a:pt x="752" y="336"/>
                  </a:lnTo>
                  <a:lnTo>
                    <a:pt x="754" y="352"/>
                  </a:lnTo>
                  <a:lnTo>
                    <a:pt x="754" y="369"/>
                  </a:lnTo>
                  <a:lnTo>
                    <a:pt x="754" y="385"/>
                  </a:lnTo>
                  <a:lnTo>
                    <a:pt x="753" y="402"/>
                  </a:lnTo>
                  <a:lnTo>
                    <a:pt x="752" y="419"/>
                  </a:lnTo>
                  <a:lnTo>
                    <a:pt x="750" y="436"/>
                  </a:lnTo>
                  <a:lnTo>
                    <a:pt x="743" y="471"/>
                  </a:lnTo>
                  <a:lnTo>
                    <a:pt x="735" y="506"/>
                  </a:lnTo>
                  <a:lnTo>
                    <a:pt x="725" y="541"/>
                  </a:lnTo>
                  <a:lnTo>
                    <a:pt x="714" y="576"/>
                  </a:lnTo>
                  <a:lnTo>
                    <a:pt x="686" y="657"/>
                  </a:lnTo>
                  <a:lnTo>
                    <a:pt x="662" y="727"/>
                  </a:lnTo>
                  <a:lnTo>
                    <a:pt x="650" y="759"/>
                  </a:lnTo>
                  <a:lnTo>
                    <a:pt x="637" y="789"/>
                  </a:lnTo>
                  <a:lnTo>
                    <a:pt x="624" y="817"/>
                  </a:lnTo>
                  <a:lnTo>
                    <a:pt x="611" y="843"/>
                  </a:lnTo>
                  <a:lnTo>
                    <a:pt x="602" y="856"/>
                  </a:lnTo>
                  <a:lnTo>
                    <a:pt x="595" y="868"/>
                  </a:lnTo>
                  <a:lnTo>
                    <a:pt x="585" y="880"/>
                  </a:lnTo>
                  <a:lnTo>
                    <a:pt x="576" y="891"/>
                  </a:lnTo>
                  <a:lnTo>
                    <a:pt x="566" y="903"/>
                  </a:lnTo>
                  <a:lnTo>
                    <a:pt x="555" y="913"/>
                  </a:lnTo>
                  <a:lnTo>
                    <a:pt x="544" y="924"/>
                  </a:lnTo>
                  <a:lnTo>
                    <a:pt x="531" y="935"/>
                  </a:lnTo>
                  <a:lnTo>
                    <a:pt x="517" y="945"/>
                  </a:lnTo>
                  <a:lnTo>
                    <a:pt x="503" y="955"/>
                  </a:lnTo>
                  <a:lnTo>
                    <a:pt x="487" y="966"/>
                  </a:lnTo>
                  <a:lnTo>
                    <a:pt x="471" y="975"/>
                  </a:lnTo>
                  <a:lnTo>
                    <a:pt x="454" y="985"/>
                  </a:lnTo>
                  <a:lnTo>
                    <a:pt x="435" y="994"/>
                  </a:lnTo>
                  <a:lnTo>
                    <a:pt x="415" y="1004"/>
                  </a:lnTo>
                  <a:lnTo>
                    <a:pt x="395" y="1013"/>
                  </a:lnTo>
                  <a:lnTo>
                    <a:pt x="374" y="1023"/>
                  </a:lnTo>
                  <a:lnTo>
                    <a:pt x="352" y="1034"/>
                  </a:lnTo>
                  <a:lnTo>
                    <a:pt x="333" y="1046"/>
                  </a:lnTo>
                  <a:lnTo>
                    <a:pt x="314" y="1060"/>
                  </a:lnTo>
                  <a:lnTo>
                    <a:pt x="295" y="1075"/>
                  </a:lnTo>
                  <a:lnTo>
                    <a:pt x="278" y="1090"/>
                  </a:lnTo>
                  <a:lnTo>
                    <a:pt x="261" y="1107"/>
                  </a:lnTo>
                  <a:lnTo>
                    <a:pt x="246" y="1124"/>
                  </a:lnTo>
                  <a:lnTo>
                    <a:pt x="230" y="1143"/>
                  </a:lnTo>
                  <a:lnTo>
                    <a:pt x="216" y="1161"/>
                  </a:lnTo>
                  <a:lnTo>
                    <a:pt x="203" y="1182"/>
                  </a:lnTo>
                  <a:lnTo>
                    <a:pt x="191" y="1202"/>
                  </a:lnTo>
                  <a:lnTo>
                    <a:pt x="180" y="1223"/>
                  </a:lnTo>
                  <a:lnTo>
                    <a:pt x="169" y="1244"/>
                  </a:lnTo>
                  <a:lnTo>
                    <a:pt x="160" y="1266"/>
                  </a:lnTo>
                  <a:lnTo>
                    <a:pt x="151" y="1288"/>
                  </a:lnTo>
                  <a:lnTo>
                    <a:pt x="144" y="1256"/>
                  </a:lnTo>
                  <a:lnTo>
                    <a:pt x="138" y="1223"/>
                  </a:lnTo>
                  <a:lnTo>
                    <a:pt x="130" y="1191"/>
                  </a:lnTo>
                  <a:lnTo>
                    <a:pt x="123" y="1158"/>
                  </a:lnTo>
                  <a:close/>
                </a:path>
              </a:pathLst>
            </a:custGeom>
            <a:solidFill>
              <a:srgbClr val="DDD5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6" name="Freeform 198"/>
            <p:cNvSpPr>
              <a:spLocks/>
            </p:cNvSpPr>
            <p:nvPr/>
          </p:nvSpPr>
          <p:spPr bwMode="auto">
            <a:xfrm>
              <a:off x="7773988" y="4933950"/>
              <a:ext cx="53975" cy="60325"/>
            </a:xfrm>
            <a:custGeom>
              <a:avLst/>
              <a:gdLst/>
              <a:ahLst/>
              <a:cxnLst>
                <a:cxn ang="0">
                  <a:pos x="259" y="534"/>
                </a:cxn>
                <a:cxn ang="0">
                  <a:pos x="229" y="508"/>
                </a:cxn>
                <a:cxn ang="0">
                  <a:pos x="201" y="474"/>
                </a:cxn>
                <a:cxn ang="0">
                  <a:pos x="176" y="435"/>
                </a:cxn>
                <a:cxn ang="0">
                  <a:pos x="153" y="390"/>
                </a:cxn>
                <a:cxn ang="0">
                  <a:pos x="134" y="341"/>
                </a:cxn>
                <a:cxn ang="0">
                  <a:pos x="111" y="265"/>
                </a:cxn>
                <a:cxn ang="0">
                  <a:pos x="89" y="190"/>
                </a:cxn>
                <a:cxn ang="0">
                  <a:pos x="71" y="141"/>
                </a:cxn>
                <a:cxn ang="0">
                  <a:pos x="48" y="92"/>
                </a:cxn>
                <a:cxn ang="0">
                  <a:pos x="18" y="45"/>
                </a:cxn>
                <a:cxn ang="0">
                  <a:pos x="12" y="25"/>
                </a:cxn>
                <a:cxn ang="0">
                  <a:pos x="33" y="30"/>
                </a:cxn>
                <a:cxn ang="0">
                  <a:pos x="66" y="32"/>
                </a:cxn>
                <a:cxn ang="0">
                  <a:pos x="109" y="29"/>
                </a:cxn>
                <a:cxn ang="0">
                  <a:pos x="150" y="21"/>
                </a:cxn>
                <a:cxn ang="0">
                  <a:pos x="190" y="12"/>
                </a:cxn>
                <a:cxn ang="0">
                  <a:pos x="230" y="4"/>
                </a:cxn>
                <a:cxn ang="0">
                  <a:pos x="268" y="0"/>
                </a:cxn>
                <a:cxn ang="0">
                  <a:pos x="297" y="1"/>
                </a:cxn>
                <a:cxn ang="0">
                  <a:pos x="316" y="4"/>
                </a:cxn>
                <a:cxn ang="0">
                  <a:pos x="345" y="13"/>
                </a:cxn>
                <a:cxn ang="0">
                  <a:pos x="378" y="29"/>
                </a:cxn>
                <a:cxn ang="0">
                  <a:pos x="409" y="48"/>
                </a:cxn>
                <a:cxn ang="0">
                  <a:pos x="434" y="70"/>
                </a:cxn>
                <a:cxn ang="0">
                  <a:pos x="458" y="95"/>
                </a:cxn>
                <a:cxn ang="0">
                  <a:pos x="477" y="123"/>
                </a:cxn>
                <a:cxn ang="0">
                  <a:pos x="493" y="151"/>
                </a:cxn>
                <a:cxn ang="0">
                  <a:pos x="504" y="183"/>
                </a:cxn>
                <a:cxn ang="0">
                  <a:pos x="514" y="216"/>
                </a:cxn>
                <a:cxn ang="0">
                  <a:pos x="519" y="249"/>
                </a:cxn>
                <a:cxn ang="0">
                  <a:pos x="521" y="284"/>
                </a:cxn>
                <a:cxn ang="0">
                  <a:pos x="520" y="319"/>
                </a:cxn>
                <a:cxn ang="0">
                  <a:pos x="516" y="354"/>
                </a:cxn>
                <a:cxn ang="0">
                  <a:pos x="509" y="391"/>
                </a:cxn>
                <a:cxn ang="0">
                  <a:pos x="498" y="425"/>
                </a:cxn>
                <a:cxn ang="0">
                  <a:pos x="485" y="459"/>
                </a:cxn>
                <a:cxn ang="0">
                  <a:pos x="467" y="494"/>
                </a:cxn>
                <a:cxn ang="0">
                  <a:pos x="445" y="524"/>
                </a:cxn>
                <a:cxn ang="0">
                  <a:pos x="420" y="546"/>
                </a:cxn>
                <a:cxn ang="0">
                  <a:pos x="395" y="561"/>
                </a:cxn>
                <a:cxn ang="0">
                  <a:pos x="369" y="569"/>
                </a:cxn>
                <a:cxn ang="0">
                  <a:pos x="342" y="569"/>
                </a:cxn>
                <a:cxn ang="0">
                  <a:pos x="315" y="564"/>
                </a:cxn>
                <a:cxn ang="0">
                  <a:pos x="287" y="553"/>
                </a:cxn>
              </a:cxnLst>
              <a:rect l="0" t="0" r="r" b="b"/>
              <a:pathLst>
                <a:path w="521" h="570">
                  <a:moveTo>
                    <a:pt x="275" y="545"/>
                  </a:moveTo>
                  <a:lnTo>
                    <a:pt x="259" y="534"/>
                  </a:lnTo>
                  <a:lnTo>
                    <a:pt x="244" y="522"/>
                  </a:lnTo>
                  <a:lnTo>
                    <a:pt x="229" y="508"/>
                  </a:lnTo>
                  <a:lnTo>
                    <a:pt x="215" y="492"/>
                  </a:lnTo>
                  <a:lnTo>
                    <a:pt x="201" y="474"/>
                  </a:lnTo>
                  <a:lnTo>
                    <a:pt x="189" y="456"/>
                  </a:lnTo>
                  <a:lnTo>
                    <a:pt x="176" y="435"/>
                  </a:lnTo>
                  <a:lnTo>
                    <a:pt x="164" y="414"/>
                  </a:lnTo>
                  <a:lnTo>
                    <a:pt x="153" y="390"/>
                  </a:lnTo>
                  <a:lnTo>
                    <a:pt x="143" y="365"/>
                  </a:lnTo>
                  <a:lnTo>
                    <a:pt x="134" y="341"/>
                  </a:lnTo>
                  <a:lnTo>
                    <a:pt x="126" y="315"/>
                  </a:lnTo>
                  <a:lnTo>
                    <a:pt x="111" y="265"/>
                  </a:lnTo>
                  <a:lnTo>
                    <a:pt x="96" y="215"/>
                  </a:lnTo>
                  <a:lnTo>
                    <a:pt x="89" y="190"/>
                  </a:lnTo>
                  <a:lnTo>
                    <a:pt x="80" y="165"/>
                  </a:lnTo>
                  <a:lnTo>
                    <a:pt x="71" y="141"/>
                  </a:lnTo>
                  <a:lnTo>
                    <a:pt x="60" y="116"/>
                  </a:lnTo>
                  <a:lnTo>
                    <a:pt x="48" y="92"/>
                  </a:lnTo>
                  <a:lnTo>
                    <a:pt x="34" y="68"/>
                  </a:lnTo>
                  <a:lnTo>
                    <a:pt x="18" y="45"/>
                  </a:lnTo>
                  <a:lnTo>
                    <a:pt x="0" y="21"/>
                  </a:lnTo>
                  <a:lnTo>
                    <a:pt x="12" y="25"/>
                  </a:lnTo>
                  <a:lnTo>
                    <a:pt x="23" y="28"/>
                  </a:lnTo>
                  <a:lnTo>
                    <a:pt x="33" y="30"/>
                  </a:lnTo>
                  <a:lnTo>
                    <a:pt x="45" y="31"/>
                  </a:lnTo>
                  <a:lnTo>
                    <a:pt x="66" y="32"/>
                  </a:lnTo>
                  <a:lnTo>
                    <a:pt x="88" y="31"/>
                  </a:lnTo>
                  <a:lnTo>
                    <a:pt x="109" y="29"/>
                  </a:lnTo>
                  <a:lnTo>
                    <a:pt x="129" y="26"/>
                  </a:lnTo>
                  <a:lnTo>
                    <a:pt x="150" y="21"/>
                  </a:lnTo>
                  <a:lnTo>
                    <a:pt x="170" y="17"/>
                  </a:lnTo>
                  <a:lnTo>
                    <a:pt x="190" y="12"/>
                  </a:lnTo>
                  <a:lnTo>
                    <a:pt x="210" y="8"/>
                  </a:lnTo>
                  <a:lnTo>
                    <a:pt x="230" y="4"/>
                  </a:lnTo>
                  <a:lnTo>
                    <a:pt x="249" y="1"/>
                  </a:lnTo>
                  <a:lnTo>
                    <a:pt x="268" y="0"/>
                  </a:lnTo>
                  <a:lnTo>
                    <a:pt x="287" y="0"/>
                  </a:lnTo>
                  <a:lnTo>
                    <a:pt x="297" y="1"/>
                  </a:lnTo>
                  <a:lnTo>
                    <a:pt x="307" y="2"/>
                  </a:lnTo>
                  <a:lnTo>
                    <a:pt x="316" y="4"/>
                  </a:lnTo>
                  <a:lnTo>
                    <a:pt x="327" y="8"/>
                  </a:lnTo>
                  <a:lnTo>
                    <a:pt x="345" y="13"/>
                  </a:lnTo>
                  <a:lnTo>
                    <a:pt x="362" y="20"/>
                  </a:lnTo>
                  <a:lnTo>
                    <a:pt x="378" y="29"/>
                  </a:lnTo>
                  <a:lnTo>
                    <a:pt x="394" y="37"/>
                  </a:lnTo>
                  <a:lnTo>
                    <a:pt x="409" y="48"/>
                  </a:lnTo>
                  <a:lnTo>
                    <a:pt x="421" y="59"/>
                  </a:lnTo>
                  <a:lnTo>
                    <a:pt x="434" y="70"/>
                  </a:lnTo>
                  <a:lnTo>
                    <a:pt x="447" y="82"/>
                  </a:lnTo>
                  <a:lnTo>
                    <a:pt x="458" y="95"/>
                  </a:lnTo>
                  <a:lnTo>
                    <a:pt x="467" y="108"/>
                  </a:lnTo>
                  <a:lnTo>
                    <a:pt x="477" y="123"/>
                  </a:lnTo>
                  <a:lnTo>
                    <a:pt x="485" y="136"/>
                  </a:lnTo>
                  <a:lnTo>
                    <a:pt x="493" y="151"/>
                  </a:lnTo>
                  <a:lnTo>
                    <a:pt x="499" y="167"/>
                  </a:lnTo>
                  <a:lnTo>
                    <a:pt x="504" y="183"/>
                  </a:lnTo>
                  <a:lnTo>
                    <a:pt x="510" y="199"/>
                  </a:lnTo>
                  <a:lnTo>
                    <a:pt x="514" y="216"/>
                  </a:lnTo>
                  <a:lnTo>
                    <a:pt x="517" y="232"/>
                  </a:lnTo>
                  <a:lnTo>
                    <a:pt x="519" y="249"/>
                  </a:lnTo>
                  <a:lnTo>
                    <a:pt x="521" y="267"/>
                  </a:lnTo>
                  <a:lnTo>
                    <a:pt x="521" y="284"/>
                  </a:lnTo>
                  <a:lnTo>
                    <a:pt x="521" y="302"/>
                  </a:lnTo>
                  <a:lnTo>
                    <a:pt x="520" y="319"/>
                  </a:lnTo>
                  <a:lnTo>
                    <a:pt x="519" y="337"/>
                  </a:lnTo>
                  <a:lnTo>
                    <a:pt x="516" y="354"/>
                  </a:lnTo>
                  <a:lnTo>
                    <a:pt x="513" y="373"/>
                  </a:lnTo>
                  <a:lnTo>
                    <a:pt x="509" y="391"/>
                  </a:lnTo>
                  <a:lnTo>
                    <a:pt x="504" y="408"/>
                  </a:lnTo>
                  <a:lnTo>
                    <a:pt x="498" y="425"/>
                  </a:lnTo>
                  <a:lnTo>
                    <a:pt x="492" y="442"/>
                  </a:lnTo>
                  <a:lnTo>
                    <a:pt x="485" y="459"/>
                  </a:lnTo>
                  <a:lnTo>
                    <a:pt x="477" y="475"/>
                  </a:lnTo>
                  <a:lnTo>
                    <a:pt x="467" y="494"/>
                  </a:lnTo>
                  <a:lnTo>
                    <a:pt x="455" y="510"/>
                  </a:lnTo>
                  <a:lnTo>
                    <a:pt x="445" y="524"/>
                  </a:lnTo>
                  <a:lnTo>
                    <a:pt x="433" y="536"/>
                  </a:lnTo>
                  <a:lnTo>
                    <a:pt x="420" y="546"/>
                  </a:lnTo>
                  <a:lnTo>
                    <a:pt x="408" y="555"/>
                  </a:lnTo>
                  <a:lnTo>
                    <a:pt x="395" y="561"/>
                  </a:lnTo>
                  <a:lnTo>
                    <a:pt x="382" y="566"/>
                  </a:lnTo>
                  <a:lnTo>
                    <a:pt x="369" y="569"/>
                  </a:lnTo>
                  <a:lnTo>
                    <a:pt x="355" y="570"/>
                  </a:lnTo>
                  <a:lnTo>
                    <a:pt x="342" y="569"/>
                  </a:lnTo>
                  <a:lnTo>
                    <a:pt x="328" y="568"/>
                  </a:lnTo>
                  <a:lnTo>
                    <a:pt x="315" y="564"/>
                  </a:lnTo>
                  <a:lnTo>
                    <a:pt x="301" y="560"/>
                  </a:lnTo>
                  <a:lnTo>
                    <a:pt x="287" y="553"/>
                  </a:lnTo>
                  <a:lnTo>
                    <a:pt x="275" y="545"/>
                  </a:lnTo>
                  <a:close/>
                </a:path>
              </a:pathLst>
            </a:custGeom>
            <a:solidFill>
              <a:srgbClr val="CDB7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7" name="Freeform 199"/>
            <p:cNvSpPr>
              <a:spLocks/>
            </p:cNvSpPr>
            <p:nvPr/>
          </p:nvSpPr>
          <p:spPr bwMode="auto">
            <a:xfrm>
              <a:off x="7785100" y="4933950"/>
              <a:ext cx="115888" cy="258763"/>
            </a:xfrm>
            <a:custGeom>
              <a:avLst/>
              <a:gdLst/>
              <a:ahLst/>
              <a:cxnLst>
                <a:cxn ang="0">
                  <a:pos x="259" y="478"/>
                </a:cxn>
                <a:cxn ang="0">
                  <a:pos x="253" y="405"/>
                </a:cxn>
                <a:cxn ang="0">
                  <a:pos x="239" y="333"/>
                </a:cxn>
                <a:cxn ang="0">
                  <a:pos x="216" y="264"/>
                </a:cxn>
                <a:cxn ang="0">
                  <a:pos x="182" y="199"/>
                </a:cxn>
                <a:cxn ang="0">
                  <a:pos x="145" y="147"/>
                </a:cxn>
                <a:cxn ang="0">
                  <a:pos x="115" y="118"/>
                </a:cxn>
                <a:cxn ang="0">
                  <a:pos x="52" y="64"/>
                </a:cxn>
                <a:cxn ang="0">
                  <a:pos x="15" y="24"/>
                </a:cxn>
                <a:cxn ang="0">
                  <a:pos x="23" y="2"/>
                </a:cxn>
                <a:cxn ang="0">
                  <a:pos x="96" y="5"/>
                </a:cxn>
                <a:cxn ang="0">
                  <a:pos x="216" y="8"/>
                </a:cxn>
                <a:cxn ang="0">
                  <a:pos x="283" y="23"/>
                </a:cxn>
                <a:cxn ang="0">
                  <a:pos x="315" y="38"/>
                </a:cxn>
                <a:cxn ang="0">
                  <a:pos x="345" y="58"/>
                </a:cxn>
                <a:cxn ang="0">
                  <a:pos x="382" y="94"/>
                </a:cxn>
                <a:cxn ang="0">
                  <a:pos x="421" y="155"/>
                </a:cxn>
                <a:cxn ang="0">
                  <a:pos x="439" y="217"/>
                </a:cxn>
                <a:cxn ang="0">
                  <a:pos x="441" y="282"/>
                </a:cxn>
                <a:cxn ang="0">
                  <a:pos x="429" y="348"/>
                </a:cxn>
                <a:cxn ang="0">
                  <a:pos x="408" y="415"/>
                </a:cxn>
                <a:cxn ang="0">
                  <a:pos x="349" y="549"/>
                </a:cxn>
                <a:cxn ang="0">
                  <a:pos x="289" y="679"/>
                </a:cxn>
                <a:cxn ang="0">
                  <a:pos x="269" y="742"/>
                </a:cxn>
                <a:cxn ang="0">
                  <a:pos x="233" y="916"/>
                </a:cxn>
                <a:cxn ang="0">
                  <a:pos x="214" y="1036"/>
                </a:cxn>
                <a:cxn ang="0">
                  <a:pos x="202" y="1157"/>
                </a:cxn>
                <a:cxn ang="0">
                  <a:pos x="203" y="1276"/>
                </a:cxn>
                <a:cxn ang="0">
                  <a:pos x="214" y="1354"/>
                </a:cxn>
                <a:cxn ang="0">
                  <a:pos x="233" y="1433"/>
                </a:cxn>
                <a:cxn ang="0">
                  <a:pos x="274" y="1553"/>
                </a:cxn>
                <a:cxn ang="0">
                  <a:pos x="325" y="1669"/>
                </a:cxn>
                <a:cxn ang="0">
                  <a:pos x="375" y="1773"/>
                </a:cxn>
                <a:cxn ang="0">
                  <a:pos x="416" y="1854"/>
                </a:cxn>
                <a:cxn ang="0">
                  <a:pos x="444" y="1900"/>
                </a:cxn>
                <a:cxn ang="0">
                  <a:pos x="479" y="1942"/>
                </a:cxn>
                <a:cxn ang="0">
                  <a:pos x="636" y="2089"/>
                </a:cxn>
                <a:cxn ang="0">
                  <a:pos x="819" y="2252"/>
                </a:cxn>
                <a:cxn ang="0">
                  <a:pos x="934" y="2341"/>
                </a:cxn>
                <a:cxn ang="0">
                  <a:pos x="1057" y="2422"/>
                </a:cxn>
                <a:cxn ang="0">
                  <a:pos x="1047" y="2422"/>
                </a:cxn>
                <a:cxn ang="0">
                  <a:pos x="964" y="2393"/>
                </a:cxn>
                <a:cxn ang="0">
                  <a:pos x="884" y="2360"/>
                </a:cxn>
                <a:cxn ang="0">
                  <a:pos x="804" y="2317"/>
                </a:cxn>
                <a:cxn ang="0">
                  <a:pos x="723" y="2269"/>
                </a:cxn>
                <a:cxn ang="0">
                  <a:pos x="598" y="2186"/>
                </a:cxn>
                <a:cxn ang="0">
                  <a:pos x="453" y="2078"/>
                </a:cxn>
                <a:cxn ang="0">
                  <a:pos x="352" y="1988"/>
                </a:cxn>
                <a:cxn ang="0">
                  <a:pos x="291" y="1922"/>
                </a:cxn>
                <a:cxn ang="0">
                  <a:pos x="250" y="1869"/>
                </a:cxn>
                <a:cxn ang="0">
                  <a:pos x="214" y="1812"/>
                </a:cxn>
                <a:cxn ang="0">
                  <a:pos x="183" y="1752"/>
                </a:cxn>
                <a:cxn ang="0">
                  <a:pos x="158" y="1689"/>
                </a:cxn>
                <a:cxn ang="0">
                  <a:pos x="139" y="1625"/>
                </a:cxn>
                <a:cxn ang="0">
                  <a:pos x="126" y="1560"/>
                </a:cxn>
                <a:cxn ang="0">
                  <a:pos x="118" y="1495"/>
                </a:cxn>
                <a:cxn ang="0">
                  <a:pos x="115" y="1386"/>
                </a:cxn>
                <a:cxn ang="0">
                  <a:pos x="123" y="1254"/>
                </a:cxn>
                <a:cxn ang="0">
                  <a:pos x="145" y="1123"/>
                </a:cxn>
                <a:cxn ang="0">
                  <a:pos x="179" y="979"/>
                </a:cxn>
                <a:cxn ang="0">
                  <a:pos x="224" y="791"/>
                </a:cxn>
                <a:cxn ang="0">
                  <a:pos x="243" y="693"/>
                </a:cxn>
                <a:cxn ang="0">
                  <a:pos x="256" y="594"/>
                </a:cxn>
              </a:cxnLst>
              <a:rect l="0" t="0" r="r" b="b"/>
              <a:pathLst>
                <a:path w="1100" h="2446">
                  <a:moveTo>
                    <a:pt x="259" y="528"/>
                  </a:moveTo>
                  <a:lnTo>
                    <a:pt x="259" y="504"/>
                  </a:lnTo>
                  <a:lnTo>
                    <a:pt x="259" y="478"/>
                  </a:lnTo>
                  <a:lnTo>
                    <a:pt x="258" y="454"/>
                  </a:lnTo>
                  <a:lnTo>
                    <a:pt x="256" y="429"/>
                  </a:lnTo>
                  <a:lnTo>
                    <a:pt x="253" y="405"/>
                  </a:lnTo>
                  <a:lnTo>
                    <a:pt x="250" y="380"/>
                  </a:lnTo>
                  <a:lnTo>
                    <a:pt x="244" y="357"/>
                  </a:lnTo>
                  <a:lnTo>
                    <a:pt x="239" y="333"/>
                  </a:lnTo>
                  <a:lnTo>
                    <a:pt x="233" y="310"/>
                  </a:lnTo>
                  <a:lnTo>
                    <a:pt x="224" y="287"/>
                  </a:lnTo>
                  <a:lnTo>
                    <a:pt x="216" y="264"/>
                  </a:lnTo>
                  <a:lnTo>
                    <a:pt x="206" y="242"/>
                  </a:lnTo>
                  <a:lnTo>
                    <a:pt x="194" y="221"/>
                  </a:lnTo>
                  <a:lnTo>
                    <a:pt x="182" y="199"/>
                  </a:lnTo>
                  <a:lnTo>
                    <a:pt x="169" y="179"/>
                  </a:lnTo>
                  <a:lnTo>
                    <a:pt x="153" y="158"/>
                  </a:lnTo>
                  <a:lnTo>
                    <a:pt x="145" y="147"/>
                  </a:lnTo>
                  <a:lnTo>
                    <a:pt x="135" y="138"/>
                  </a:lnTo>
                  <a:lnTo>
                    <a:pt x="125" y="128"/>
                  </a:lnTo>
                  <a:lnTo>
                    <a:pt x="115" y="118"/>
                  </a:lnTo>
                  <a:lnTo>
                    <a:pt x="95" y="100"/>
                  </a:lnTo>
                  <a:lnTo>
                    <a:pt x="73" y="82"/>
                  </a:lnTo>
                  <a:lnTo>
                    <a:pt x="52" y="64"/>
                  </a:lnTo>
                  <a:lnTo>
                    <a:pt x="33" y="45"/>
                  </a:lnTo>
                  <a:lnTo>
                    <a:pt x="23" y="34"/>
                  </a:lnTo>
                  <a:lnTo>
                    <a:pt x="15" y="24"/>
                  </a:lnTo>
                  <a:lnTo>
                    <a:pt x="7" y="12"/>
                  </a:lnTo>
                  <a:lnTo>
                    <a:pt x="0" y="0"/>
                  </a:lnTo>
                  <a:lnTo>
                    <a:pt x="23" y="2"/>
                  </a:lnTo>
                  <a:lnTo>
                    <a:pt x="48" y="3"/>
                  </a:lnTo>
                  <a:lnTo>
                    <a:pt x="71" y="5"/>
                  </a:lnTo>
                  <a:lnTo>
                    <a:pt x="96" y="5"/>
                  </a:lnTo>
                  <a:lnTo>
                    <a:pt x="145" y="5"/>
                  </a:lnTo>
                  <a:lnTo>
                    <a:pt x="192" y="6"/>
                  </a:lnTo>
                  <a:lnTo>
                    <a:pt x="216" y="8"/>
                  </a:lnTo>
                  <a:lnTo>
                    <a:pt x="238" y="11"/>
                  </a:lnTo>
                  <a:lnTo>
                    <a:pt x="261" y="16"/>
                  </a:lnTo>
                  <a:lnTo>
                    <a:pt x="283" y="23"/>
                  </a:lnTo>
                  <a:lnTo>
                    <a:pt x="293" y="27"/>
                  </a:lnTo>
                  <a:lnTo>
                    <a:pt x="304" y="32"/>
                  </a:lnTo>
                  <a:lnTo>
                    <a:pt x="315" y="38"/>
                  </a:lnTo>
                  <a:lnTo>
                    <a:pt x="325" y="43"/>
                  </a:lnTo>
                  <a:lnTo>
                    <a:pt x="335" y="50"/>
                  </a:lnTo>
                  <a:lnTo>
                    <a:pt x="345" y="58"/>
                  </a:lnTo>
                  <a:lnTo>
                    <a:pt x="355" y="65"/>
                  </a:lnTo>
                  <a:lnTo>
                    <a:pt x="365" y="75"/>
                  </a:lnTo>
                  <a:lnTo>
                    <a:pt x="382" y="94"/>
                  </a:lnTo>
                  <a:lnTo>
                    <a:pt x="398" y="114"/>
                  </a:lnTo>
                  <a:lnTo>
                    <a:pt x="410" y="134"/>
                  </a:lnTo>
                  <a:lnTo>
                    <a:pt x="421" y="155"/>
                  </a:lnTo>
                  <a:lnTo>
                    <a:pt x="428" y="176"/>
                  </a:lnTo>
                  <a:lnTo>
                    <a:pt x="435" y="196"/>
                  </a:lnTo>
                  <a:lnTo>
                    <a:pt x="439" y="217"/>
                  </a:lnTo>
                  <a:lnTo>
                    <a:pt x="441" y="239"/>
                  </a:lnTo>
                  <a:lnTo>
                    <a:pt x="442" y="261"/>
                  </a:lnTo>
                  <a:lnTo>
                    <a:pt x="441" y="282"/>
                  </a:lnTo>
                  <a:lnTo>
                    <a:pt x="438" y="305"/>
                  </a:lnTo>
                  <a:lnTo>
                    <a:pt x="435" y="326"/>
                  </a:lnTo>
                  <a:lnTo>
                    <a:pt x="429" y="348"/>
                  </a:lnTo>
                  <a:lnTo>
                    <a:pt x="423" y="371"/>
                  </a:lnTo>
                  <a:lnTo>
                    <a:pt x="416" y="393"/>
                  </a:lnTo>
                  <a:lnTo>
                    <a:pt x="408" y="415"/>
                  </a:lnTo>
                  <a:lnTo>
                    <a:pt x="389" y="460"/>
                  </a:lnTo>
                  <a:lnTo>
                    <a:pt x="369" y="505"/>
                  </a:lnTo>
                  <a:lnTo>
                    <a:pt x="349" y="549"/>
                  </a:lnTo>
                  <a:lnTo>
                    <a:pt x="327" y="593"/>
                  </a:lnTo>
                  <a:lnTo>
                    <a:pt x="307" y="637"/>
                  </a:lnTo>
                  <a:lnTo>
                    <a:pt x="289" y="679"/>
                  </a:lnTo>
                  <a:lnTo>
                    <a:pt x="282" y="700"/>
                  </a:lnTo>
                  <a:lnTo>
                    <a:pt x="274" y="722"/>
                  </a:lnTo>
                  <a:lnTo>
                    <a:pt x="269" y="742"/>
                  </a:lnTo>
                  <a:lnTo>
                    <a:pt x="264" y="762"/>
                  </a:lnTo>
                  <a:lnTo>
                    <a:pt x="249" y="838"/>
                  </a:lnTo>
                  <a:lnTo>
                    <a:pt x="233" y="916"/>
                  </a:lnTo>
                  <a:lnTo>
                    <a:pt x="226" y="956"/>
                  </a:lnTo>
                  <a:lnTo>
                    <a:pt x="219" y="996"/>
                  </a:lnTo>
                  <a:lnTo>
                    <a:pt x="214" y="1036"/>
                  </a:lnTo>
                  <a:lnTo>
                    <a:pt x="208" y="1076"/>
                  </a:lnTo>
                  <a:lnTo>
                    <a:pt x="205" y="1116"/>
                  </a:lnTo>
                  <a:lnTo>
                    <a:pt x="202" y="1157"/>
                  </a:lnTo>
                  <a:lnTo>
                    <a:pt x="201" y="1197"/>
                  </a:lnTo>
                  <a:lnTo>
                    <a:pt x="201" y="1237"/>
                  </a:lnTo>
                  <a:lnTo>
                    <a:pt x="203" y="1276"/>
                  </a:lnTo>
                  <a:lnTo>
                    <a:pt x="207" y="1315"/>
                  </a:lnTo>
                  <a:lnTo>
                    <a:pt x="209" y="1335"/>
                  </a:lnTo>
                  <a:lnTo>
                    <a:pt x="214" y="1354"/>
                  </a:lnTo>
                  <a:lnTo>
                    <a:pt x="217" y="1373"/>
                  </a:lnTo>
                  <a:lnTo>
                    <a:pt x="221" y="1391"/>
                  </a:lnTo>
                  <a:lnTo>
                    <a:pt x="233" y="1433"/>
                  </a:lnTo>
                  <a:lnTo>
                    <a:pt x="246" y="1474"/>
                  </a:lnTo>
                  <a:lnTo>
                    <a:pt x="259" y="1513"/>
                  </a:lnTo>
                  <a:lnTo>
                    <a:pt x="274" y="1553"/>
                  </a:lnTo>
                  <a:lnTo>
                    <a:pt x="290" y="1591"/>
                  </a:lnTo>
                  <a:lnTo>
                    <a:pt x="307" y="1630"/>
                  </a:lnTo>
                  <a:lnTo>
                    <a:pt x="325" y="1669"/>
                  </a:lnTo>
                  <a:lnTo>
                    <a:pt x="344" y="1707"/>
                  </a:lnTo>
                  <a:lnTo>
                    <a:pt x="360" y="1740"/>
                  </a:lnTo>
                  <a:lnTo>
                    <a:pt x="375" y="1773"/>
                  </a:lnTo>
                  <a:lnTo>
                    <a:pt x="391" y="1806"/>
                  </a:lnTo>
                  <a:lnTo>
                    <a:pt x="407" y="1838"/>
                  </a:lnTo>
                  <a:lnTo>
                    <a:pt x="416" y="1854"/>
                  </a:lnTo>
                  <a:lnTo>
                    <a:pt x="424" y="1870"/>
                  </a:lnTo>
                  <a:lnTo>
                    <a:pt x="434" y="1885"/>
                  </a:lnTo>
                  <a:lnTo>
                    <a:pt x="444" y="1900"/>
                  </a:lnTo>
                  <a:lnTo>
                    <a:pt x="455" y="1915"/>
                  </a:lnTo>
                  <a:lnTo>
                    <a:pt x="467" y="1928"/>
                  </a:lnTo>
                  <a:lnTo>
                    <a:pt x="479" y="1942"/>
                  </a:lnTo>
                  <a:lnTo>
                    <a:pt x="493" y="1956"/>
                  </a:lnTo>
                  <a:lnTo>
                    <a:pt x="564" y="2022"/>
                  </a:lnTo>
                  <a:lnTo>
                    <a:pt x="636" y="2089"/>
                  </a:lnTo>
                  <a:lnTo>
                    <a:pt x="708" y="2155"/>
                  </a:lnTo>
                  <a:lnTo>
                    <a:pt x="781" y="2220"/>
                  </a:lnTo>
                  <a:lnTo>
                    <a:pt x="819" y="2252"/>
                  </a:lnTo>
                  <a:lnTo>
                    <a:pt x="857" y="2283"/>
                  </a:lnTo>
                  <a:lnTo>
                    <a:pt x="895" y="2312"/>
                  </a:lnTo>
                  <a:lnTo>
                    <a:pt x="934" y="2341"/>
                  </a:lnTo>
                  <a:lnTo>
                    <a:pt x="975" y="2370"/>
                  </a:lnTo>
                  <a:lnTo>
                    <a:pt x="1015" y="2397"/>
                  </a:lnTo>
                  <a:lnTo>
                    <a:pt x="1057" y="2422"/>
                  </a:lnTo>
                  <a:lnTo>
                    <a:pt x="1100" y="2446"/>
                  </a:lnTo>
                  <a:lnTo>
                    <a:pt x="1074" y="2433"/>
                  </a:lnTo>
                  <a:lnTo>
                    <a:pt x="1047" y="2422"/>
                  </a:lnTo>
                  <a:lnTo>
                    <a:pt x="1019" y="2413"/>
                  </a:lnTo>
                  <a:lnTo>
                    <a:pt x="992" y="2403"/>
                  </a:lnTo>
                  <a:lnTo>
                    <a:pt x="964" y="2393"/>
                  </a:lnTo>
                  <a:lnTo>
                    <a:pt x="938" y="2384"/>
                  </a:lnTo>
                  <a:lnTo>
                    <a:pt x="911" y="2373"/>
                  </a:lnTo>
                  <a:lnTo>
                    <a:pt x="884" y="2360"/>
                  </a:lnTo>
                  <a:lnTo>
                    <a:pt x="858" y="2347"/>
                  </a:lnTo>
                  <a:lnTo>
                    <a:pt x="831" y="2332"/>
                  </a:lnTo>
                  <a:lnTo>
                    <a:pt x="804" y="2317"/>
                  </a:lnTo>
                  <a:lnTo>
                    <a:pt x="777" y="2302"/>
                  </a:lnTo>
                  <a:lnTo>
                    <a:pt x="749" y="2286"/>
                  </a:lnTo>
                  <a:lnTo>
                    <a:pt x="723" y="2269"/>
                  </a:lnTo>
                  <a:lnTo>
                    <a:pt x="697" y="2253"/>
                  </a:lnTo>
                  <a:lnTo>
                    <a:pt x="672" y="2236"/>
                  </a:lnTo>
                  <a:lnTo>
                    <a:pt x="598" y="2186"/>
                  </a:lnTo>
                  <a:lnTo>
                    <a:pt x="524" y="2134"/>
                  </a:lnTo>
                  <a:lnTo>
                    <a:pt x="488" y="2106"/>
                  </a:lnTo>
                  <a:lnTo>
                    <a:pt x="453" y="2078"/>
                  </a:lnTo>
                  <a:lnTo>
                    <a:pt x="418" y="2049"/>
                  </a:lnTo>
                  <a:lnTo>
                    <a:pt x="384" y="2019"/>
                  </a:lnTo>
                  <a:lnTo>
                    <a:pt x="352" y="1988"/>
                  </a:lnTo>
                  <a:lnTo>
                    <a:pt x="320" y="1956"/>
                  </a:lnTo>
                  <a:lnTo>
                    <a:pt x="305" y="1939"/>
                  </a:lnTo>
                  <a:lnTo>
                    <a:pt x="291" y="1922"/>
                  </a:lnTo>
                  <a:lnTo>
                    <a:pt x="276" y="1905"/>
                  </a:lnTo>
                  <a:lnTo>
                    <a:pt x="263" y="1887"/>
                  </a:lnTo>
                  <a:lnTo>
                    <a:pt x="250" y="1869"/>
                  </a:lnTo>
                  <a:lnTo>
                    <a:pt x="237" y="1851"/>
                  </a:lnTo>
                  <a:lnTo>
                    <a:pt x="225" y="1832"/>
                  </a:lnTo>
                  <a:lnTo>
                    <a:pt x="214" y="1812"/>
                  </a:lnTo>
                  <a:lnTo>
                    <a:pt x="203" y="1792"/>
                  </a:lnTo>
                  <a:lnTo>
                    <a:pt x="192" y="1772"/>
                  </a:lnTo>
                  <a:lnTo>
                    <a:pt x="183" y="1752"/>
                  </a:lnTo>
                  <a:lnTo>
                    <a:pt x="173" y="1730"/>
                  </a:lnTo>
                  <a:lnTo>
                    <a:pt x="166" y="1709"/>
                  </a:lnTo>
                  <a:lnTo>
                    <a:pt x="158" y="1689"/>
                  </a:lnTo>
                  <a:lnTo>
                    <a:pt x="151" y="1668"/>
                  </a:lnTo>
                  <a:lnTo>
                    <a:pt x="145" y="1646"/>
                  </a:lnTo>
                  <a:lnTo>
                    <a:pt x="139" y="1625"/>
                  </a:lnTo>
                  <a:lnTo>
                    <a:pt x="135" y="1604"/>
                  </a:lnTo>
                  <a:lnTo>
                    <a:pt x="130" y="1583"/>
                  </a:lnTo>
                  <a:lnTo>
                    <a:pt x="126" y="1560"/>
                  </a:lnTo>
                  <a:lnTo>
                    <a:pt x="123" y="1539"/>
                  </a:lnTo>
                  <a:lnTo>
                    <a:pt x="120" y="1518"/>
                  </a:lnTo>
                  <a:lnTo>
                    <a:pt x="118" y="1495"/>
                  </a:lnTo>
                  <a:lnTo>
                    <a:pt x="117" y="1474"/>
                  </a:lnTo>
                  <a:lnTo>
                    <a:pt x="115" y="1429"/>
                  </a:lnTo>
                  <a:lnTo>
                    <a:pt x="115" y="1386"/>
                  </a:lnTo>
                  <a:lnTo>
                    <a:pt x="116" y="1342"/>
                  </a:lnTo>
                  <a:lnTo>
                    <a:pt x="119" y="1297"/>
                  </a:lnTo>
                  <a:lnTo>
                    <a:pt x="123" y="1254"/>
                  </a:lnTo>
                  <a:lnTo>
                    <a:pt x="130" y="1210"/>
                  </a:lnTo>
                  <a:lnTo>
                    <a:pt x="137" y="1166"/>
                  </a:lnTo>
                  <a:lnTo>
                    <a:pt x="145" y="1123"/>
                  </a:lnTo>
                  <a:lnTo>
                    <a:pt x="154" y="1080"/>
                  </a:lnTo>
                  <a:lnTo>
                    <a:pt x="165" y="1038"/>
                  </a:lnTo>
                  <a:lnTo>
                    <a:pt x="179" y="979"/>
                  </a:lnTo>
                  <a:lnTo>
                    <a:pt x="194" y="918"/>
                  </a:lnTo>
                  <a:lnTo>
                    <a:pt x="209" y="855"/>
                  </a:lnTo>
                  <a:lnTo>
                    <a:pt x="224" y="791"/>
                  </a:lnTo>
                  <a:lnTo>
                    <a:pt x="231" y="758"/>
                  </a:lnTo>
                  <a:lnTo>
                    <a:pt x="237" y="726"/>
                  </a:lnTo>
                  <a:lnTo>
                    <a:pt x="243" y="693"/>
                  </a:lnTo>
                  <a:lnTo>
                    <a:pt x="248" y="660"/>
                  </a:lnTo>
                  <a:lnTo>
                    <a:pt x="252" y="627"/>
                  </a:lnTo>
                  <a:lnTo>
                    <a:pt x="256" y="594"/>
                  </a:lnTo>
                  <a:lnTo>
                    <a:pt x="258" y="561"/>
                  </a:lnTo>
                  <a:lnTo>
                    <a:pt x="259" y="528"/>
                  </a:lnTo>
                  <a:close/>
                </a:path>
              </a:pathLst>
            </a:custGeom>
            <a:solidFill>
              <a:srgbClr val="BEB1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8" name="Freeform 200"/>
            <p:cNvSpPr>
              <a:spLocks/>
            </p:cNvSpPr>
            <p:nvPr/>
          </p:nvSpPr>
          <p:spPr bwMode="auto">
            <a:xfrm>
              <a:off x="7523163" y="5243513"/>
              <a:ext cx="1220788" cy="1063625"/>
            </a:xfrm>
            <a:custGeom>
              <a:avLst/>
              <a:gdLst/>
              <a:ahLst/>
              <a:cxnLst>
                <a:cxn ang="0">
                  <a:pos x="0" y="4280"/>
                </a:cxn>
                <a:cxn ang="0">
                  <a:pos x="91" y="4093"/>
                </a:cxn>
                <a:cxn ang="0">
                  <a:pos x="363" y="4007"/>
                </a:cxn>
                <a:cxn ang="0">
                  <a:pos x="532" y="3901"/>
                </a:cxn>
                <a:cxn ang="0">
                  <a:pos x="724" y="3578"/>
                </a:cxn>
                <a:cxn ang="0">
                  <a:pos x="795" y="3096"/>
                </a:cxn>
                <a:cxn ang="0">
                  <a:pos x="839" y="2452"/>
                </a:cxn>
                <a:cxn ang="0">
                  <a:pos x="1032" y="2137"/>
                </a:cxn>
                <a:cxn ang="0">
                  <a:pos x="1276" y="2068"/>
                </a:cxn>
                <a:cxn ang="0">
                  <a:pos x="1556" y="2003"/>
                </a:cxn>
                <a:cxn ang="0">
                  <a:pos x="1706" y="1827"/>
                </a:cxn>
                <a:cxn ang="0">
                  <a:pos x="1843" y="1546"/>
                </a:cxn>
                <a:cxn ang="0">
                  <a:pos x="2112" y="1357"/>
                </a:cxn>
                <a:cxn ang="0">
                  <a:pos x="2683" y="1213"/>
                </a:cxn>
                <a:cxn ang="0">
                  <a:pos x="3162" y="1061"/>
                </a:cxn>
                <a:cxn ang="0">
                  <a:pos x="3486" y="687"/>
                </a:cxn>
                <a:cxn ang="0">
                  <a:pos x="3684" y="168"/>
                </a:cxn>
                <a:cxn ang="0">
                  <a:pos x="4115" y="3"/>
                </a:cxn>
                <a:cxn ang="0">
                  <a:pos x="4545" y="231"/>
                </a:cxn>
                <a:cxn ang="0">
                  <a:pos x="4735" y="688"/>
                </a:cxn>
                <a:cxn ang="0">
                  <a:pos x="4656" y="1196"/>
                </a:cxn>
                <a:cxn ang="0">
                  <a:pos x="4304" y="1528"/>
                </a:cxn>
                <a:cxn ang="0">
                  <a:pos x="3811" y="1658"/>
                </a:cxn>
                <a:cxn ang="0">
                  <a:pos x="3475" y="1731"/>
                </a:cxn>
                <a:cxn ang="0">
                  <a:pos x="3455" y="2084"/>
                </a:cxn>
                <a:cxn ang="0">
                  <a:pos x="2777" y="2310"/>
                </a:cxn>
                <a:cxn ang="0">
                  <a:pos x="1929" y="2339"/>
                </a:cxn>
                <a:cxn ang="0">
                  <a:pos x="1665" y="2913"/>
                </a:cxn>
                <a:cxn ang="0">
                  <a:pos x="2000" y="4082"/>
                </a:cxn>
                <a:cxn ang="0">
                  <a:pos x="2925" y="5433"/>
                </a:cxn>
                <a:cxn ang="0">
                  <a:pos x="3047" y="6074"/>
                </a:cxn>
                <a:cxn ang="0">
                  <a:pos x="2808" y="7615"/>
                </a:cxn>
                <a:cxn ang="0">
                  <a:pos x="3163" y="8457"/>
                </a:cxn>
                <a:cxn ang="0">
                  <a:pos x="4659" y="8593"/>
                </a:cxn>
                <a:cxn ang="0">
                  <a:pos x="7575" y="8658"/>
                </a:cxn>
                <a:cxn ang="0">
                  <a:pos x="8136" y="8792"/>
                </a:cxn>
                <a:cxn ang="0">
                  <a:pos x="8012" y="9205"/>
                </a:cxn>
                <a:cxn ang="0">
                  <a:pos x="9248" y="9185"/>
                </a:cxn>
                <a:cxn ang="0">
                  <a:pos x="10904" y="8900"/>
                </a:cxn>
                <a:cxn ang="0">
                  <a:pos x="11296" y="8915"/>
                </a:cxn>
                <a:cxn ang="0">
                  <a:pos x="10203" y="9506"/>
                </a:cxn>
                <a:cxn ang="0">
                  <a:pos x="7890" y="9905"/>
                </a:cxn>
                <a:cxn ang="0">
                  <a:pos x="5232" y="10023"/>
                </a:cxn>
                <a:cxn ang="0">
                  <a:pos x="3598" y="10024"/>
                </a:cxn>
                <a:cxn ang="0">
                  <a:pos x="2439" y="9876"/>
                </a:cxn>
                <a:cxn ang="0">
                  <a:pos x="1975" y="9702"/>
                </a:cxn>
                <a:cxn ang="0">
                  <a:pos x="1647" y="9368"/>
                </a:cxn>
                <a:cxn ang="0">
                  <a:pos x="1677" y="8773"/>
                </a:cxn>
                <a:cxn ang="0">
                  <a:pos x="1937" y="8093"/>
                </a:cxn>
                <a:cxn ang="0">
                  <a:pos x="1739" y="7700"/>
                </a:cxn>
                <a:cxn ang="0">
                  <a:pos x="1278" y="7558"/>
                </a:cxn>
                <a:cxn ang="0">
                  <a:pos x="854" y="7449"/>
                </a:cxn>
                <a:cxn ang="0">
                  <a:pos x="649" y="7318"/>
                </a:cxn>
                <a:cxn ang="0">
                  <a:pos x="570" y="7149"/>
                </a:cxn>
                <a:cxn ang="0">
                  <a:pos x="593" y="6862"/>
                </a:cxn>
                <a:cxn ang="0">
                  <a:pos x="500" y="6480"/>
                </a:cxn>
                <a:cxn ang="0">
                  <a:pos x="482" y="6148"/>
                </a:cxn>
                <a:cxn ang="0">
                  <a:pos x="487" y="5413"/>
                </a:cxn>
                <a:cxn ang="0">
                  <a:pos x="361" y="4932"/>
                </a:cxn>
                <a:cxn ang="0">
                  <a:pos x="61" y="4497"/>
                </a:cxn>
              </a:cxnLst>
              <a:rect l="0" t="0" r="r" b="b"/>
              <a:pathLst>
                <a:path w="11524" h="10046">
                  <a:moveTo>
                    <a:pt x="45" y="4466"/>
                  </a:moveTo>
                  <a:lnTo>
                    <a:pt x="37" y="4450"/>
                  </a:lnTo>
                  <a:lnTo>
                    <a:pt x="30" y="4434"/>
                  </a:lnTo>
                  <a:lnTo>
                    <a:pt x="24" y="4417"/>
                  </a:lnTo>
                  <a:lnTo>
                    <a:pt x="17" y="4401"/>
                  </a:lnTo>
                  <a:lnTo>
                    <a:pt x="13" y="4385"/>
                  </a:lnTo>
                  <a:lnTo>
                    <a:pt x="9" y="4369"/>
                  </a:lnTo>
                  <a:lnTo>
                    <a:pt x="6" y="4353"/>
                  </a:lnTo>
                  <a:lnTo>
                    <a:pt x="4" y="4338"/>
                  </a:lnTo>
                  <a:lnTo>
                    <a:pt x="2" y="4307"/>
                  </a:lnTo>
                  <a:lnTo>
                    <a:pt x="0" y="4280"/>
                  </a:lnTo>
                  <a:lnTo>
                    <a:pt x="2" y="4254"/>
                  </a:lnTo>
                  <a:lnTo>
                    <a:pt x="5" y="4230"/>
                  </a:lnTo>
                  <a:lnTo>
                    <a:pt x="9" y="4208"/>
                  </a:lnTo>
                  <a:lnTo>
                    <a:pt x="15" y="4188"/>
                  </a:lnTo>
                  <a:lnTo>
                    <a:pt x="22" y="4170"/>
                  </a:lnTo>
                  <a:lnTo>
                    <a:pt x="30" y="4154"/>
                  </a:lnTo>
                  <a:lnTo>
                    <a:pt x="41" y="4139"/>
                  </a:lnTo>
                  <a:lnTo>
                    <a:pt x="52" y="4126"/>
                  </a:lnTo>
                  <a:lnTo>
                    <a:pt x="63" y="4114"/>
                  </a:lnTo>
                  <a:lnTo>
                    <a:pt x="77" y="4103"/>
                  </a:lnTo>
                  <a:lnTo>
                    <a:pt x="91" y="4093"/>
                  </a:lnTo>
                  <a:lnTo>
                    <a:pt x="106" y="4085"/>
                  </a:lnTo>
                  <a:lnTo>
                    <a:pt x="122" y="4077"/>
                  </a:lnTo>
                  <a:lnTo>
                    <a:pt x="138" y="4070"/>
                  </a:lnTo>
                  <a:lnTo>
                    <a:pt x="155" y="4064"/>
                  </a:lnTo>
                  <a:lnTo>
                    <a:pt x="173" y="4058"/>
                  </a:lnTo>
                  <a:lnTo>
                    <a:pt x="191" y="4053"/>
                  </a:lnTo>
                  <a:lnTo>
                    <a:pt x="209" y="4048"/>
                  </a:lnTo>
                  <a:lnTo>
                    <a:pt x="247" y="4038"/>
                  </a:lnTo>
                  <a:lnTo>
                    <a:pt x="285" y="4030"/>
                  </a:lnTo>
                  <a:lnTo>
                    <a:pt x="325" y="4019"/>
                  </a:lnTo>
                  <a:lnTo>
                    <a:pt x="363" y="4007"/>
                  </a:lnTo>
                  <a:lnTo>
                    <a:pt x="382" y="4001"/>
                  </a:lnTo>
                  <a:lnTo>
                    <a:pt x="400" y="3992"/>
                  </a:lnTo>
                  <a:lnTo>
                    <a:pt x="418" y="3984"/>
                  </a:lnTo>
                  <a:lnTo>
                    <a:pt x="436" y="3974"/>
                  </a:lnTo>
                  <a:lnTo>
                    <a:pt x="451" y="3966"/>
                  </a:lnTo>
                  <a:lnTo>
                    <a:pt x="465" y="3956"/>
                  </a:lnTo>
                  <a:lnTo>
                    <a:pt x="479" y="3947"/>
                  </a:lnTo>
                  <a:lnTo>
                    <a:pt x="493" y="3936"/>
                  </a:lnTo>
                  <a:lnTo>
                    <a:pt x="507" y="3924"/>
                  </a:lnTo>
                  <a:lnTo>
                    <a:pt x="519" y="3913"/>
                  </a:lnTo>
                  <a:lnTo>
                    <a:pt x="532" y="3901"/>
                  </a:lnTo>
                  <a:lnTo>
                    <a:pt x="544" y="3888"/>
                  </a:lnTo>
                  <a:lnTo>
                    <a:pt x="568" y="3862"/>
                  </a:lnTo>
                  <a:lnTo>
                    <a:pt x="589" y="3834"/>
                  </a:lnTo>
                  <a:lnTo>
                    <a:pt x="611" y="3805"/>
                  </a:lnTo>
                  <a:lnTo>
                    <a:pt x="631" y="3774"/>
                  </a:lnTo>
                  <a:lnTo>
                    <a:pt x="649" y="3743"/>
                  </a:lnTo>
                  <a:lnTo>
                    <a:pt x="667" y="3710"/>
                  </a:lnTo>
                  <a:lnTo>
                    <a:pt x="683" y="3678"/>
                  </a:lnTo>
                  <a:lnTo>
                    <a:pt x="698" y="3644"/>
                  </a:lnTo>
                  <a:lnTo>
                    <a:pt x="712" y="3611"/>
                  </a:lnTo>
                  <a:lnTo>
                    <a:pt x="724" y="3578"/>
                  </a:lnTo>
                  <a:lnTo>
                    <a:pt x="736" y="3545"/>
                  </a:lnTo>
                  <a:lnTo>
                    <a:pt x="747" y="3512"/>
                  </a:lnTo>
                  <a:lnTo>
                    <a:pt x="757" y="3477"/>
                  </a:lnTo>
                  <a:lnTo>
                    <a:pt x="766" y="3440"/>
                  </a:lnTo>
                  <a:lnTo>
                    <a:pt x="773" y="3402"/>
                  </a:lnTo>
                  <a:lnTo>
                    <a:pt x="779" y="3361"/>
                  </a:lnTo>
                  <a:lnTo>
                    <a:pt x="784" y="3320"/>
                  </a:lnTo>
                  <a:lnTo>
                    <a:pt x="787" y="3276"/>
                  </a:lnTo>
                  <a:lnTo>
                    <a:pt x="790" y="3233"/>
                  </a:lnTo>
                  <a:lnTo>
                    <a:pt x="792" y="3188"/>
                  </a:lnTo>
                  <a:lnTo>
                    <a:pt x="795" y="3096"/>
                  </a:lnTo>
                  <a:lnTo>
                    <a:pt x="796" y="3002"/>
                  </a:lnTo>
                  <a:lnTo>
                    <a:pt x="798" y="2907"/>
                  </a:lnTo>
                  <a:lnTo>
                    <a:pt x="800" y="2812"/>
                  </a:lnTo>
                  <a:lnTo>
                    <a:pt x="801" y="2764"/>
                  </a:lnTo>
                  <a:lnTo>
                    <a:pt x="803" y="2718"/>
                  </a:lnTo>
                  <a:lnTo>
                    <a:pt x="806" y="2672"/>
                  </a:lnTo>
                  <a:lnTo>
                    <a:pt x="811" y="2626"/>
                  </a:lnTo>
                  <a:lnTo>
                    <a:pt x="816" y="2581"/>
                  </a:lnTo>
                  <a:lnTo>
                    <a:pt x="822" y="2537"/>
                  </a:lnTo>
                  <a:lnTo>
                    <a:pt x="830" y="2494"/>
                  </a:lnTo>
                  <a:lnTo>
                    <a:pt x="839" y="2452"/>
                  </a:lnTo>
                  <a:lnTo>
                    <a:pt x="850" y="2411"/>
                  </a:lnTo>
                  <a:lnTo>
                    <a:pt x="863" y="2373"/>
                  </a:lnTo>
                  <a:lnTo>
                    <a:pt x="878" y="2336"/>
                  </a:lnTo>
                  <a:lnTo>
                    <a:pt x="893" y="2299"/>
                  </a:lnTo>
                  <a:lnTo>
                    <a:pt x="912" y="2265"/>
                  </a:lnTo>
                  <a:lnTo>
                    <a:pt x="933" y="2233"/>
                  </a:lnTo>
                  <a:lnTo>
                    <a:pt x="956" y="2204"/>
                  </a:lnTo>
                  <a:lnTo>
                    <a:pt x="983" y="2176"/>
                  </a:lnTo>
                  <a:lnTo>
                    <a:pt x="999" y="2161"/>
                  </a:lnTo>
                  <a:lnTo>
                    <a:pt x="1015" y="2148"/>
                  </a:lnTo>
                  <a:lnTo>
                    <a:pt x="1032" y="2137"/>
                  </a:lnTo>
                  <a:lnTo>
                    <a:pt x="1049" y="2126"/>
                  </a:lnTo>
                  <a:lnTo>
                    <a:pt x="1067" y="2116"/>
                  </a:lnTo>
                  <a:lnTo>
                    <a:pt x="1085" y="2109"/>
                  </a:lnTo>
                  <a:lnTo>
                    <a:pt x="1103" y="2101"/>
                  </a:lnTo>
                  <a:lnTo>
                    <a:pt x="1121" y="2095"/>
                  </a:lnTo>
                  <a:lnTo>
                    <a:pt x="1140" y="2090"/>
                  </a:lnTo>
                  <a:lnTo>
                    <a:pt x="1159" y="2086"/>
                  </a:lnTo>
                  <a:lnTo>
                    <a:pt x="1178" y="2081"/>
                  </a:lnTo>
                  <a:lnTo>
                    <a:pt x="1198" y="2078"/>
                  </a:lnTo>
                  <a:lnTo>
                    <a:pt x="1237" y="2073"/>
                  </a:lnTo>
                  <a:lnTo>
                    <a:pt x="1276" y="2068"/>
                  </a:lnTo>
                  <a:lnTo>
                    <a:pt x="1316" y="2064"/>
                  </a:lnTo>
                  <a:lnTo>
                    <a:pt x="1355" y="2061"/>
                  </a:lnTo>
                  <a:lnTo>
                    <a:pt x="1393" y="2056"/>
                  </a:lnTo>
                  <a:lnTo>
                    <a:pt x="1431" y="2049"/>
                  </a:lnTo>
                  <a:lnTo>
                    <a:pt x="1449" y="2045"/>
                  </a:lnTo>
                  <a:lnTo>
                    <a:pt x="1469" y="2040"/>
                  </a:lnTo>
                  <a:lnTo>
                    <a:pt x="1487" y="2034"/>
                  </a:lnTo>
                  <a:lnTo>
                    <a:pt x="1504" y="2028"/>
                  </a:lnTo>
                  <a:lnTo>
                    <a:pt x="1522" y="2021"/>
                  </a:lnTo>
                  <a:lnTo>
                    <a:pt x="1539" y="2012"/>
                  </a:lnTo>
                  <a:lnTo>
                    <a:pt x="1556" y="2003"/>
                  </a:lnTo>
                  <a:lnTo>
                    <a:pt x="1572" y="1992"/>
                  </a:lnTo>
                  <a:lnTo>
                    <a:pt x="1591" y="1977"/>
                  </a:lnTo>
                  <a:lnTo>
                    <a:pt x="1608" y="1962"/>
                  </a:lnTo>
                  <a:lnTo>
                    <a:pt x="1624" y="1947"/>
                  </a:lnTo>
                  <a:lnTo>
                    <a:pt x="1639" y="1931"/>
                  </a:lnTo>
                  <a:lnTo>
                    <a:pt x="1651" y="1914"/>
                  </a:lnTo>
                  <a:lnTo>
                    <a:pt x="1664" y="1897"/>
                  </a:lnTo>
                  <a:lnTo>
                    <a:pt x="1676" y="1880"/>
                  </a:lnTo>
                  <a:lnTo>
                    <a:pt x="1687" y="1863"/>
                  </a:lnTo>
                  <a:lnTo>
                    <a:pt x="1697" y="1845"/>
                  </a:lnTo>
                  <a:lnTo>
                    <a:pt x="1706" y="1827"/>
                  </a:lnTo>
                  <a:lnTo>
                    <a:pt x="1715" y="1808"/>
                  </a:lnTo>
                  <a:lnTo>
                    <a:pt x="1724" y="1790"/>
                  </a:lnTo>
                  <a:lnTo>
                    <a:pt x="1740" y="1751"/>
                  </a:lnTo>
                  <a:lnTo>
                    <a:pt x="1756" y="1713"/>
                  </a:lnTo>
                  <a:lnTo>
                    <a:pt x="1772" y="1676"/>
                  </a:lnTo>
                  <a:lnTo>
                    <a:pt x="1789" y="1638"/>
                  </a:lnTo>
                  <a:lnTo>
                    <a:pt x="1798" y="1618"/>
                  </a:lnTo>
                  <a:lnTo>
                    <a:pt x="1808" y="1600"/>
                  </a:lnTo>
                  <a:lnTo>
                    <a:pt x="1818" y="1582"/>
                  </a:lnTo>
                  <a:lnTo>
                    <a:pt x="1830" y="1564"/>
                  </a:lnTo>
                  <a:lnTo>
                    <a:pt x="1843" y="1546"/>
                  </a:lnTo>
                  <a:lnTo>
                    <a:pt x="1856" y="1529"/>
                  </a:lnTo>
                  <a:lnTo>
                    <a:pt x="1870" y="1512"/>
                  </a:lnTo>
                  <a:lnTo>
                    <a:pt x="1886" y="1495"/>
                  </a:lnTo>
                  <a:lnTo>
                    <a:pt x="1903" y="1479"/>
                  </a:lnTo>
                  <a:lnTo>
                    <a:pt x="1923" y="1463"/>
                  </a:lnTo>
                  <a:lnTo>
                    <a:pt x="1943" y="1448"/>
                  </a:lnTo>
                  <a:lnTo>
                    <a:pt x="1964" y="1433"/>
                  </a:lnTo>
                  <a:lnTo>
                    <a:pt x="2000" y="1411"/>
                  </a:lnTo>
                  <a:lnTo>
                    <a:pt x="2036" y="1392"/>
                  </a:lnTo>
                  <a:lnTo>
                    <a:pt x="2075" y="1374"/>
                  </a:lnTo>
                  <a:lnTo>
                    <a:pt x="2112" y="1357"/>
                  </a:lnTo>
                  <a:lnTo>
                    <a:pt x="2150" y="1342"/>
                  </a:lnTo>
                  <a:lnTo>
                    <a:pt x="2189" y="1327"/>
                  </a:lnTo>
                  <a:lnTo>
                    <a:pt x="2230" y="1314"/>
                  </a:lnTo>
                  <a:lnTo>
                    <a:pt x="2269" y="1302"/>
                  </a:lnTo>
                  <a:lnTo>
                    <a:pt x="2309" y="1291"/>
                  </a:lnTo>
                  <a:lnTo>
                    <a:pt x="2351" y="1281"/>
                  </a:lnTo>
                  <a:lnTo>
                    <a:pt x="2391" y="1271"/>
                  </a:lnTo>
                  <a:lnTo>
                    <a:pt x="2433" y="1262"/>
                  </a:lnTo>
                  <a:lnTo>
                    <a:pt x="2516" y="1245"/>
                  </a:lnTo>
                  <a:lnTo>
                    <a:pt x="2600" y="1229"/>
                  </a:lnTo>
                  <a:lnTo>
                    <a:pt x="2683" y="1213"/>
                  </a:lnTo>
                  <a:lnTo>
                    <a:pt x="2766" y="1196"/>
                  </a:lnTo>
                  <a:lnTo>
                    <a:pt x="2807" y="1186"/>
                  </a:lnTo>
                  <a:lnTo>
                    <a:pt x="2848" y="1177"/>
                  </a:lnTo>
                  <a:lnTo>
                    <a:pt x="2889" y="1166"/>
                  </a:lnTo>
                  <a:lnTo>
                    <a:pt x="2929" y="1154"/>
                  </a:lnTo>
                  <a:lnTo>
                    <a:pt x="2970" y="1142"/>
                  </a:lnTo>
                  <a:lnTo>
                    <a:pt x="3009" y="1128"/>
                  </a:lnTo>
                  <a:lnTo>
                    <a:pt x="3048" y="1114"/>
                  </a:lnTo>
                  <a:lnTo>
                    <a:pt x="3087" y="1097"/>
                  </a:lnTo>
                  <a:lnTo>
                    <a:pt x="3125" y="1080"/>
                  </a:lnTo>
                  <a:lnTo>
                    <a:pt x="3162" y="1061"/>
                  </a:lnTo>
                  <a:lnTo>
                    <a:pt x="3198" y="1041"/>
                  </a:lnTo>
                  <a:lnTo>
                    <a:pt x="3234" y="1018"/>
                  </a:lnTo>
                  <a:lnTo>
                    <a:pt x="3276" y="988"/>
                  </a:lnTo>
                  <a:lnTo>
                    <a:pt x="3313" y="957"/>
                  </a:lnTo>
                  <a:lnTo>
                    <a:pt x="3346" y="922"/>
                  </a:lnTo>
                  <a:lnTo>
                    <a:pt x="3376" y="886"/>
                  </a:lnTo>
                  <a:lnTo>
                    <a:pt x="3403" y="849"/>
                  </a:lnTo>
                  <a:lnTo>
                    <a:pt x="3427" y="811"/>
                  </a:lnTo>
                  <a:lnTo>
                    <a:pt x="3449" y="770"/>
                  </a:lnTo>
                  <a:lnTo>
                    <a:pt x="3469" y="729"/>
                  </a:lnTo>
                  <a:lnTo>
                    <a:pt x="3486" y="687"/>
                  </a:lnTo>
                  <a:lnTo>
                    <a:pt x="3503" y="645"/>
                  </a:lnTo>
                  <a:lnTo>
                    <a:pt x="3518" y="601"/>
                  </a:lnTo>
                  <a:lnTo>
                    <a:pt x="3532" y="559"/>
                  </a:lnTo>
                  <a:lnTo>
                    <a:pt x="3558" y="472"/>
                  </a:lnTo>
                  <a:lnTo>
                    <a:pt x="3584" y="389"/>
                  </a:lnTo>
                  <a:lnTo>
                    <a:pt x="3598" y="349"/>
                  </a:lnTo>
                  <a:lnTo>
                    <a:pt x="3612" y="310"/>
                  </a:lnTo>
                  <a:lnTo>
                    <a:pt x="3628" y="271"/>
                  </a:lnTo>
                  <a:lnTo>
                    <a:pt x="3645" y="235"/>
                  </a:lnTo>
                  <a:lnTo>
                    <a:pt x="3663" y="200"/>
                  </a:lnTo>
                  <a:lnTo>
                    <a:pt x="3684" y="168"/>
                  </a:lnTo>
                  <a:lnTo>
                    <a:pt x="3706" y="137"/>
                  </a:lnTo>
                  <a:lnTo>
                    <a:pt x="3732" y="110"/>
                  </a:lnTo>
                  <a:lnTo>
                    <a:pt x="3761" y="84"/>
                  </a:lnTo>
                  <a:lnTo>
                    <a:pt x="3791" y="62"/>
                  </a:lnTo>
                  <a:lnTo>
                    <a:pt x="3827" y="43"/>
                  </a:lnTo>
                  <a:lnTo>
                    <a:pt x="3866" y="27"/>
                  </a:lnTo>
                  <a:lnTo>
                    <a:pt x="3908" y="15"/>
                  </a:lnTo>
                  <a:lnTo>
                    <a:pt x="3956" y="5"/>
                  </a:lnTo>
                  <a:lnTo>
                    <a:pt x="4007" y="1"/>
                  </a:lnTo>
                  <a:lnTo>
                    <a:pt x="4065" y="0"/>
                  </a:lnTo>
                  <a:lnTo>
                    <a:pt x="4115" y="3"/>
                  </a:lnTo>
                  <a:lnTo>
                    <a:pt x="4162" y="10"/>
                  </a:lnTo>
                  <a:lnTo>
                    <a:pt x="4209" y="20"/>
                  </a:lnTo>
                  <a:lnTo>
                    <a:pt x="4254" y="33"/>
                  </a:lnTo>
                  <a:lnTo>
                    <a:pt x="4297" y="49"/>
                  </a:lnTo>
                  <a:lnTo>
                    <a:pt x="4338" y="67"/>
                  </a:lnTo>
                  <a:lnTo>
                    <a:pt x="4377" y="88"/>
                  </a:lnTo>
                  <a:lnTo>
                    <a:pt x="4415" y="113"/>
                  </a:lnTo>
                  <a:lnTo>
                    <a:pt x="4451" y="139"/>
                  </a:lnTo>
                  <a:lnTo>
                    <a:pt x="4483" y="168"/>
                  </a:lnTo>
                  <a:lnTo>
                    <a:pt x="4515" y="199"/>
                  </a:lnTo>
                  <a:lnTo>
                    <a:pt x="4545" y="231"/>
                  </a:lnTo>
                  <a:lnTo>
                    <a:pt x="4573" y="266"/>
                  </a:lnTo>
                  <a:lnTo>
                    <a:pt x="4598" y="303"/>
                  </a:lnTo>
                  <a:lnTo>
                    <a:pt x="4622" y="340"/>
                  </a:lnTo>
                  <a:lnTo>
                    <a:pt x="4644" y="381"/>
                  </a:lnTo>
                  <a:lnTo>
                    <a:pt x="4663" y="421"/>
                  </a:lnTo>
                  <a:lnTo>
                    <a:pt x="4680" y="464"/>
                  </a:lnTo>
                  <a:lnTo>
                    <a:pt x="4696" y="508"/>
                  </a:lnTo>
                  <a:lnTo>
                    <a:pt x="4709" y="551"/>
                  </a:lnTo>
                  <a:lnTo>
                    <a:pt x="4719" y="597"/>
                  </a:lnTo>
                  <a:lnTo>
                    <a:pt x="4729" y="643"/>
                  </a:lnTo>
                  <a:lnTo>
                    <a:pt x="4735" y="688"/>
                  </a:lnTo>
                  <a:lnTo>
                    <a:pt x="4740" y="735"/>
                  </a:lnTo>
                  <a:lnTo>
                    <a:pt x="4742" y="782"/>
                  </a:lnTo>
                  <a:lnTo>
                    <a:pt x="4742" y="830"/>
                  </a:lnTo>
                  <a:lnTo>
                    <a:pt x="4740" y="877"/>
                  </a:lnTo>
                  <a:lnTo>
                    <a:pt x="4734" y="924"/>
                  </a:lnTo>
                  <a:lnTo>
                    <a:pt x="4728" y="970"/>
                  </a:lnTo>
                  <a:lnTo>
                    <a:pt x="4718" y="1017"/>
                  </a:lnTo>
                  <a:lnTo>
                    <a:pt x="4707" y="1063"/>
                  </a:lnTo>
                  <a:lnTo>
                    <a:pt x="4693" y="1108"/>
                  </a:lnTo>
                  <a:lnTo>
                    <a:pt x="4676" y="1152"/>
                  </a:lnTo>
                  <a:lnTo>
                    <a:pt x="4656" y="1196"/>
                  </a:lnTo>
                  <a:lnTo>
                    <a:pt x="4633" y="1236"/>
                  </a:lnTo>
                  <a:lnTo>
                    <a:pt x="4609" y="1275"/>
                  </a:lnTo>
                  <a:lnTo>
                    <a:pt x="4582" y="1311"/>
                  </a:lnTo>
                  <a:lnTo>
                    <a:pt x="4554" y="1345"/>
                  </a:lnTo>
                  <a:lnTo>
                    <a:pt x="4523" y="1377"/>
                  </a:lnTo>
                  <a:lnTo>
                    <a:pt x="4491" y="1407"/>
                  </a:lnTo>
                  <a:lnTo>
                    <a:pt x="4456" y="1434"/>
                  </a:lnTo>
                  <a:lnTo>
                    <a:pt x="4420" y="1461"/>
                  </a:lnTo>
                  <a:lnTo>
                    <a:pt x="4382" y="1484"/>
                  </a:lnTo>
                  <a:lnTo>
                    <a:pt x="4343" y="1507"/>
                  </a:lnTo>
                  <a:lnTo>
                    <a:pt x="4304" y="1528"/>
                  </a:lnTo>
                  <a:lnTo>
                    <a:pt x="4262" y="1547"/>
                  </a:lnTo>
                  <a:lnTo>
                    <a:pt x="4220" y="1564"/>
                  </a:lnTo>
                  <a:lnTo>
                    <a:pt x="4176" y="1580"/>
                  </a:lnTo>
                  <a:lnTo>
                    <a:pt x="4133" y="1594"/>
                  </a:lnTo>
                  <a:lnTo>
                    <a:pt x="4087" y="1607"/>
                  </a:lnTo>
                  <a:lnTo>
                    <a:pt x="4042" y="1618"/>
                  </a:lnTo>
                  <a:lnTo>
                    <a:pt x="3997" y="1629"/>
                  </a:lnTo>
                  <a:lnTo>
                    <a:pt x="3950" y="1638"/>
                  </a:lnTo>
                  <a:lnTo>
                    <a:pt x="3903" y="1646"/>
                  </a:lnTo>
                  <a:lnTo>
                    <a:pt x="3856" y="1652"/>
                  </a:lnTo>
                  <a:lnTo>
                    <a:pt x="3811" y="1658"/>
                  </a:lnTo>
                  <a:lnTo>
                    <a:pt x="3764" y="1663"/>
                  </a:lnTo>
                  <a:lnTo>
                    <a:pt x="3717" y="1666"/>
                  </a:lnTo>
                  <a:lnTo>
                    <a:pt x="3671" y="1669"/>
                  </a:lnTo>
                  <a:lnTo>
                    <a:pt x="3626" y="1672"/>
                  </a:lnTo>
                  <a:lnTo>
                    <a:pt x="3581" y="1673"/>
                  </a:lnTo>
                  <a:lnTo>
                    <a:pt x="3536" y="1674"/>
                  </a:lnTo>
                  <a:lnTo>
                    <a:pt x="3494" y="1674"/>
                  </a:lnTo>
                  <a:lnTo>
                    <a:pt x="3451" y="1673"/>
                  </a:lnTo>
                  <a:lnTo>
                    <a:pt x="3455" y="1683"/>
                  </a:lnTo>
                  <a:lnTo>
                    <a:pt x="3467" y="1712"/>
                  </a:lnTo>
                  <a:lnTo>
                    <a:pt x="3475" y="1731"/>
                  </a:lnTo>
                  <a:lnTo>
                    <a:pt x="3482" y="1755"/>
                  </a:lnTo>
                  <a:lnTo>
                    <a:pt x="3490" y="1781"/>
                  </a:lnTo>
                  <a:lnTo>
                    <a:pt x="3496" y="1810"/>
                  </a:lnTo>
                  <a:lnTo>
                    <a:pt x="3501" y="1841"/>
                  </a:lnTo>
                  <a:lnTo>
                    <a:pt x="3504" y="1874"/>
                  </a:lnTo>
                  <a:lnTo>
                    <a:pt x="3505" y="1908"/>
                  </a:lnTo>
                  <a:lnTo>
                    <a:pt x="3503" y="1943"/>
                  </a:lnTo>
                  <a:lnTo>
                    <a:pt x="3498" y="1978"/>
                  </a:lnTo>
                  <a:lnTo>
                    <a:pt x="3488" y="2014"/>
                  </a:lnTo>
                  <a:lnTo>
                    <a:pt x="3475" y="2049"/>
                  </a:lnTo>
                  <a:lnTo>
                    <a:pt x="3455" y="2084"/>
                  </a:lnTo>
                  <a:lnTo>
                    <a:pt x="3432" y="2117"/>
                  </a:lnTo>
                  <a:lnTo>
                    <a:pt x="3401" y="2150"/>
                  </a:lnTo>
                  <a:lnTo>
                    <a:pt x="3365" y="2180"/>
                  </a:lnTo>
                  <a:lnTo>
                    <a:pt x="3322" y="2209"/>
                  </a:lnTo>
                  <a:lnTo>
                    <a:pt x="3271" y="2234"/>
                  </a:lnTo>
                  <a:lnTo>
                    <a:pt x="3211" y="2257"/>
                  </a:lnTo>
                  <a:lnTo>
                    <a:pt x="3144" y="2276"/>
                  </a:lnTo>
                  <a:lnTo>
                    <a:pt x="3066" y="2292"/>
                  </a:lnTo>
                  <a:lnTo>
                    <a:pt x="2980" y="2303"/>
                  </a:lnTo>
                  <a:lnTo>
                    <a:pt x="2885" y="2309"/>
                  </a:lnTo>
                  <a:lnTo>
                    <a:pt x="2777" y="2310"/>
                  </a:lnTo>
                  <a:lnTo>
                    <a:pt x="2659" y="2306"/>
                  </a:lnTo>
                  <a:lnTo>
                    <a:pt x="2530" y="2296"/>
                  </a:lnTo>
                  <a:lnTo>
                    <a:pt x="2388" y="2280"/>
                  </a:lnTo>
                  <a:lnTo>
                    <a:pt x="2233" y="2258"/>
                  </a:lnTo>
                  <a:lnTo>
                    <a:pt x="2066" y="2228"/>
                  </a:lnTo>
                  <a:lnTo>
                    <a:pt x="2054" y="2234"/>
                  </a:lnTo>
                  <a:lnTo>
                    <a:pt x="2026" y="2255"/>
                  </a:lnTo>
                  <a:lnTo>
                    <a:pt x="2005" y="2271"/>
                  </a:lnTo>
                  <a:lnTo>
                    <a:pt x="1982" y="2290"/>
                  </a:lnTo>
                  <a:lnTo>
                    <a:pt x="1955" y="2312"/>
                  </a:lnTo>
                  <a:lnTo>
                    <a:pt x="1929" y="2339"/>
                  </a:lnTo>
                  <a:lnTo>
                    <a:pt x="1899" y="2370"/>
                  </a:lnTo>
                  <a:lnTo>
                    <a:pt x="1870" y="2405"/>
                  </a:lnTo>
                  <a:lnTo>
                    <a:pt x="1841" y="2444"/>
                  </a:lnTo>
                  <a:lnTo>
                    <a:pt x="1811" y="2487"/>
                  </a:lnTo>
                  <a:lnTo>
                    <a:pt x="1782" y="2535"/>
                  </a:lnTo>
                  <a:lnTo>
                    <a:pt x="1756" y="2586"/>
                  </a:lnTo>
                  <a:lnTo>
                    <a:pt x="1731" y="2642"/>
                  </a:lnTo>
                  <a:lnTo>
                    <a:pt x="1710" y="2703"/>
                  </a:lnTo>
                  <a:lnTo>
                    <a:pt x="1691" y="2769"/>
                  </a:lnTo>
                  <a:lnTo>
                    <a:pt x="1676" y="2839"/>
                  </a:lnTo>
                  <a:lnTo>
                    <a:pt x="1665" y="2913"/>
                  </a:lnTo>
                  <a:lnTo>
                    <a:pt x="1660" y="2994"/>
                  </a:lnTo>
                  <a:lnTo>
                    <a:pt x="1660" y="3078"/>
                  </a:lnTo>
                  <a:lnTo>
                    <a:pt x="1665" y="3169"/>
                  </a:lnTo>
                  <a:lnTo>
                    <a:pt x="1678" y="3263"/>
                  </a:lnTo>
                  <a:lnTo>
                    <a:pt x="1698" y="3365"/>
                  </a:lnTo>
                  <a:lnTo>
                    <a:pt x="1726" y="3470"/>
                  </a:lnTo>
                  <a:lnTo>
                    <a:pt x="1762" y="3582"/>
                  </a:lnTo>
                  <a:lnTo>
                    <a:pt x="1807" y="3698"/>
                  </a:lnTo>
                  <a:lnTo>
                    <a:pt x="1861" y="3820"/>
                  </a:lnTo>
                  <a:lnTo>
                    <a:pt x="1926" y="3948"/>
                  </a:lnTo>
                  <a:lnTo>
                    <a:pt x="2000" y="4082"/>
                  </a:lnTo>
                  <a:lnTo>
                    <a:pt x="2086" y="4221"/>
                  </a:lnTo>
                  <a:lnTo>
                    <a:pt x="2184" y="4367"/>
                  </a:lnTo>
                  <a:lnTo>
                    <a:pt x="2378" y="4640"/>
                  </a:lnTo>
                  <a:lnTo>
                    <a:pt x="2542" y="4871"/>
                  </a:lnTo>
                  <a:lnTo>
                    <a:pt x="2616" y="4972"/>
                  </a:lnTo>
                  <a:lnTo>
                    <a:pt x="2682" y="5065"/>
                  </a:lnTo>
                  <a:lnTo>
                    <a:pt x="2742" y="5151"/>
                  </a:lnTo>
                  <a:lnTo>
                    <a:pt x="2796" y="5230"/>
                  </a:lnTo>
                  <a:lnTo>
                    <a:pt x="2844" y="5302"/>
                  </a:lnTo>
                  <a:lnTo>
                    <a:pt x="2887" y="5370"/>
                  </a:lnTo>
                  <a:lnTo>
                    <a:pt x="2925" y="5433"/>
                  </a:lnTo>
                  <a:lnTo>
                    <a:pt x="2957" y="5494"/>
                  </a:lnTo>
                  <a:lnTo>
                    <a:pt x="2985" y="5550"/>
                  </a:lnTo>
                  <a:lnTo>
                    <a:pt x="3008" y="5605"/>
                  </a:lnTo>
                  <a:lnTo>
                    <a:pt x="3026" y="5660"/>
                  </a:lnTo>
                  <a:lnTo>
                    <a:pt x="3040" y="5714"/>
                  </a:lnTo>
                  <a:lnTo>
                    <a:pt x="3050" y="5768"/>
                  </a:lnTo>
                  <a:lnTo>
                    <a:pt x="3057" y="5824"/>
                  </a:lnTo>
                  <a:lnTo>
                    <a:pt x="3059" y="5881"/>
                  </a:lnTo>
                  <a:lnTo>
                    <a:pt x="3058" y="5942"/>
                  </a:lnTo>
                  <a:lnTo>
                    <a:pt x="3055" y="6006"/>
                  </a:lnTo>
                  <a:lnTo>
                    <a:pt x="3047" y="6074"/>
                  </a:lnTo>
                  <a:lnTo>
                    <a:pt x="3038" y="6147"/>
                  </a:lnTo>
                  <a:lnTo>
                    <a:pt x="3025" y="6227"/>
                  </a:lnTo>
                  <a:lnTo>
                    <a:pt x="2993" y="6409"/>
                  </a:lnTo>
                  <a:lnTo>
                    <a:pt x="2954" y="6623"/>
                  </a:lnTo>
                  <a:lnTo>
                    <a:pt x="2931" y="6745"/>
                  </a:lnTo>
                  <a:lnTo>
                    <a:pt x="2908" y="6878"/>
                  </a:lnTo>
                  <a:lnTo>
                    <a:pt x="2882" y="7023"/>
                  </a:lnTo>
                  <a:lnTo>
                    <a:pt x="2857" y="7179"/>
                  </a:lnTo>
                  <a:lnTo>
                    <a:pt x="2835" y="7337"/>
                  </a:lnTo>
                  <a:lnTo>
                    <a:pt x="2818" y="7481"/>
                  </a:lnTo>
                  <a:lnTo>
                    <a:pt x="2808" y="7615"/>
                  </a:lnTo>
                  <a:lnTo>
                    <a:pt x="2805" y="7738"/>
                  </a:lnTo>
                  <a:lnTo>
                    <a:pt x="2808" y="7850"/>
                  </a:lnTo>
                  <a:lnTo>
                    <a:pt x="2819" y="7952"/>
                  </a:lnTo>
                  <a:lnTo>
                    <a:pt x="2836" y="8043"/>
                  </a:lnTo>
                  <a:lnTo>
                    <a:pt x="2860" y="8126"/>
                  </a:lnTo>
                  <a:lnTo>
                    <a:pt x="2892" y="8201"/>
                  </a:lnTo>
                  <a:lnTo>
                    <a:pt x="2931" y="8267"/>
                  </a:lnTo>
                  <a:lnTo>
                    <a:pt x="2977" y="8325"/>
                  </a:lnTo>
                  <a:lnTo>
                    <a:pt x="3031" y="8375"/>
                  </a:lnTo>
                  <a:lnTo>
                    <a:pt x="3094" y="8420"/>
                  </a:lnTo>
                  <a:lnTo>
                    <a:pt x="3163" y="8457"/>
                  </a:lnTo>
                  <a:lnTo>
                    <a:pt x="3242" y="8490"/>
                  </a:lnTo>
                  <a:lnTo>
                    <a:pt x="3327" y="8517"/>
                  </a:lnTo>
                  <a:lnTo>
                    <a:pt x="3421" y="8538"/>
                  </a:lnTo>
                  <a:lnTo>
                    <a:pt x="3524" y="8555"/>
                  </a:lnTo>
                  <a:lnTo>
                    <a:pt x="3635" y="8569"/>
                  </a:lnTo>
                  <a:lnTo>
                    <a:pt x="3754" y="8578"/>
                  </a:lnTo>
                  <a:lnTo>
                    <a:pt x="3883" y="8586"/>
                  </a:lnTo>
                  <a:lnTo>
                    <a:pt x="4020" y="8590"/>
                  </a:lnTo>
                  <a:lnTo>
                    <a:pt x="4166" y="8593"/>
                  </a:lnTo>
                  <a:lnTo>
                    <a:pt x="4321" y="8594"/>
                  </a:lnTo>
                  <a:lnTo>
                    <a:pt x="4659" y="8593"/>
                  </a:lnTo>
                  <a:lnTo>
                    <a:pt x="5035" y="8592"/>
                  </a:lnTo>
                  <a:lnTo>
                    <a:pt x="5237" y="8593"/>
                  </a:lnTo>
                  <a:lnTo>
                    <a:pt x="5450" y="8595"/>
                  </a:lnTo>
                  <a:lnTo>
                    <a:pt x="5672" y="8600"/>
                  </a:lnTo>
                  <a:lnTo>
                    <a:pt x="5905" y="8605"/>
                  </a:lnTo>
                  <a:lnTo>
                    <a:pt x="6349" y="8619"/>
                  </a:lnTo>
                  <a:lnTo>
                    <a:pt x="6735" y="8629"/>
                  </a:lnTo>
                  <a:lnTo>
                    <a:pt x="7066" y="8639"/>
                  </a:lnTo>
                  <a:lnTo>
                    <a:pt x="7344" y="8648"/>
                  </a:lnTo>
                  <a:lnTo>
                    <a:pt x="7465" y="8653"/>
                  </a:lnTo>
                  <a:lnTo>
                    <a:pt x="7575" y="8658"/>
                  </a:lnTo>
                  <a:lnTo>
                    <a:pt x="7673" y="8665"/>
                  </a:lnTo>
                  <a:lnTo>
                    <a:pt x="7761" y="8671"/>
                  </a:lnTo>
                  <a:lnTo>
                    <a:pt x="7838" y="8680"/>
                  </a:lnTo>
                  <a:lnTo>
                    <a:pt x="7906" y="8688"/>
                  </a:lnTo>
                  <a:lnTo>
                    <a:pt x="7963" y="8698"/>
                  </a:lnTo>
                  <a:lnTo>
                    <a:pt x="8012" y="8709"/>
                  </a:lnTo>
                  <a:lnTo>
                    <a:pt x="8052" y="8722"/>
                  </a:lnTo>
                  <a:lnTo>
                    <a:pt x="8084" y="8737"/>
                  </a:lnTo>
                  <a:lnTo>
                    <a:pt x="8109" y="8753"/>
                  </a:lnTo>
                  <a:lnTo>
                    <a:pt x="8127" y="8771"/>
                  </a:lnTo>
                  <a:lnTo>
                    <a:pt x="8136" y="8792"/>
                  </a:lnTo>
                  <a:lnTo>
                    <a:pt x="8140" y="8815"/>
                  </a:lnTo>
                  <a:lnTo>
                    <a:pt x="8138" y="8839"/>
                  </a:lnTo>
                  <a:lnTo>
                    <a:pt x="8131" y="8867"/>
                  </a:lnTo>
                  <a:lnTo>
                    <a:pt x="8118" y="8898"/>
                  </a:lnTo>
                  <a:lnTo>
                    <a:pt x="8101" y="8931"/>
                  </a:lnTo>
                  <a:lnTo>
                    <a:pt x="8079" y="8967"/>
                  </a:lnTo>
                  <a:lnTo>
                    <a:pt x="8054" y="9006"/>
                  </a:lnTo>
                  <a:lnTo>
                    <a:pt x="7994" y="9096"/>
                  </a:lnTo>
                  <a:lnTo>
                    <a:pt x="7924" y="9200"/>
                  </a:lnTo>
                  <a:lnTo>
                    <a:pt x="7946" y="9201"/>
                  </a:lnTo>
                  <a:lnTo>
                    <a:pt x="8012" y="9205"/>
                  </a:lnTo>
                  <a:lnTo>
                    <a:pt x="8116" y="9209"/>
                  </a:lnTo>
                  <a:lnTo>
                    <a:pt x="8257" y="9214"/>
                  </a:lnTo>
                  <a:lnTo>
                    <a:pt x="8340" y="9215"/>
                  </a:lnTo>
                  <a:lnTo>
                    <a:pt x="8432" y="9216"/>
                  </a:lnTo>
                  <a:lnTo>
                    <a:pt x="8530" y="9216"/>
                  </a:lnTo>
                  <a:lnTo>
                    <a:pt x="8635" y="9215"/>
                  </a:lnTo>
                  <a:lnTo>
                    <a:pt x="8746" y="9212"/>
                  </a:lnTo>
                  <a:lnTo>
                    <a:pt x="8863" y="9207"/>
                  </a:lnTo>
                  <a:lnTo>
                    <a:pt x="8987" y="9202"/>
                  </a:lnTo>
                  <a:lnTo>
                    <a:pt x="9115" y="9195"/>
                  </a:lnTo>
                  <a:lnTo>
                    <a:pt x="9248" y="9185"/>
                  </a:lnTo>
                  <a:lnTo>
                    <a:pt x="9385" y="9173"/>
                  </a:lnTo>
                  <a:lnTo>
                    <a:pt x="9527" y="9159"/>
                  </a:lnTo>
                  <a:lnTo>
                    <a:pt x="9672" y="9143"/>
                  </a:lnTo>
                  <a:lnTo>
                    <a:pt x="9820" y="9124"/>
                  </a:lnTo>
                  <a:lnTo>
                    <a:pt x="9970" y="9103"/>
                  </a:lnTo>
                  <a:lnTo>
                    <a:pt x="10123" y="9077"/>
                  </a:lnTo>
                  <a:lnTo>
                    <a:pt x="10277" y="9049"/>
                  </a:lnTo>
                  <a:lnTo>
                    <a:pt x="10434" y="9018"/>
                  </a:lnTo>
                  <a:lnTo>
                    <a:pt x="10590" y="8982"/>
                  </a:lnTo>
                  <a:lnTo>
                    <a:pt x="10747" y="8943"/>
                  </a:lnTo>
                  <a:lnTo>
                    <a:pt x="10904" y="8900"/>
                  </a:lnTo>
                  <a:lnTo>
                    <a:pt x="11061" y="8853"/>
                  </a:lnTo>
                  <a:lnTo>
                    <a:pt x="11217" y="8802"/>
                  </a:lnTo>
                  <a:lnTo>
                    <a:pt x="11371" y="8745"/>
                  </a:lnTo>
                  <a:lnTo>
                    <a:pt x="11524" y="8685"/>
                  </a:lnTo>
                  <a:lnTo>
                    <a:pt x="11515" y="8698"/>
                  </a:lnTo>
                  <a:lnTo>
                    <a:pt x="11483" y="8736"/>
                  </a:lnTo>
                  <a:lnTo>
                    <a:pt x="11458" y="8762"/>
                  </a:lnTo>
                  <a:lnTo>
                    <a:pt x="11428" y="8794"/>
                  </a:lnTo>
                  <a:lnTo>
                    <a:pt x="11390" y="8831"/>
                  </a:lnTo>
                  <a:lnTo>
                    <a:pt x="11347" y="8871"/>
                  </a:lnTo>
                  <a:lnTo>
                    <a:pt x="11296" y="8915"/>
                  </a:lnTo>
                  <a:lnTo>
                    <a:pt x="11237" y="8961"/>
                  </a:lnTo>
                  <a:lnTo>
                    <a:pt x="11172" y="9011"/>
                  </a:lnTo>
                  <a:lnTo>
                    <a:pt x="11099" y="9063"/>
                  </a:lnTo>
                  <a:lnTo>
                    <a:pt x="11017" y="9116"/>
                  </a:lnTo>
                  <a:lnTo>
                    <a:pt x="10928" y="9171"/>
                  </a:lnTo>
                  <a:lnTo>
                    <a:pt x="10830" y="9227"/>
                  </a:lnTo>
                  <a:lnTo>
                    <a:pt x="10723" y="9284"/>
                  </a:lnTo>
                  <a:lnTo>
                    <a:pt x="10607" y="9340"/>
                  </a:lnTo>
                  <a:lnTo>
                    <a:pt x="10482" y="9397"/>
                  </a:lnTo>
                  <a:lnTo>
                    <a:pt x="10347" y="9452"/>
                  </a:lnTo>
                  <a:lnTo>
                    <a:pt x="10203" y="9506"/>
                  </a:lnTo>
                  <a:lnTo>
                    <a:pt x="10048" y="9559"/>
                  </a:lnTo>
                  <a:lnTo>
                    <a:pt x="9883" y="9611"/>
                  </a:lnTo>
                  <a:lnTo>
                    <a:pt x="9707" y="9658"/>
                  </a:lnTo>
                  <a:lnTo>
                    <a:pt x="9521" y="9704"/>
                  </a:lnTo>
                  <a:lnTo>
                    <a:pt x="9324" y="9746"/>
                  </a:lnTo>
                  <a:lnTo>
                    <a:pt x="9114" y="9784"/>
                  </a:lnTo>
                  <a:lnTo>
                    <a:pt x="8893" y="9819"/>
                  </a:lnTo>
                  <a:lnTo>
                    <a:pt x="8661" y="9849"/>
                  </a:lnTo>
                  <a:lnTo>
                    <a:pt x="8416" y="9873"/>
                  </a:lnTo>
                  <a:lnTo>
                    <a:pt x="8160" y="9893"/>
                  </a:lnTo>
                  <a:lnTo>
                    <a:pt x="7890" y="9905"/>
                  </a:lnTo>
                  <a:lnTo>
                    <a:pt x="7607" y="9913"/>
                  </a:lnTo>
                  <a:lnTo>
                    <a:pt x="7459" y="9915"/>
                  </a:lnTo>
                  <a:lnTo>
                    <a:pt x="7312" y="9919"/>
                  </a:lnTo>
                  <a:lnTo>
                    <a:pt x="7165" y="9923"/>
                  </a:lnTo>
                  <a:lnTo>
                    <a:pt x="7017" y="9929"/>
                  </a:lnTo>
                  <a:lnTo>
                    <a:pt x="6721" y="9943"/>
                  </a:lnTo>
                  <a:lnTo>
                    <a:pt x="6424" y="9959"/>
                  </a:lnTo>
                  <a:lnTo>
                    <a:pt x="6126" y="9976"/>
                  </a:lnTo>
                  <a:lnTo>
                    <a:pt x="5828" y="9993"/>
                  </a:lnTo>
                  <a:lnTo>
                    <a:pt x="5531" y="10009"/>
                  </a:lnTo>
                  <a:lnTo>
                    <a:pt x="5232" y="10023"/>
                  </a:lnTo>
                  <a:lnTo>
                    <a:pt x="5083" y="10030"/>
                  </a:lnTo>
                  <a:lnTo>
                    <a:pt x="4934" y="10035"/>
                  </a:lnTo>
                  <a:lnTo>
                    <a:pt x="4785" y="10039"/>
                  </a:lnTo>
                  <a:lnTo>
                    <a:pt x="4637" y="10043"/>
                  </a:lnTo>
                  <a:lnTo>
                    <a:pt x="4488" y="10045"/>
                  </a:lnTo>
                  <a:lnTo>
                    <a:pt x="4339" y="10046"/>
                  </a:lnTo>
                  <a:lnTo>
                    <a:pt x="4190" y="10045"/>
                  </a:lnTo>
                  <a:lnTo>
                    <a:pt x="4042" y="10043"/>
                  </a:lnTo>
                  <a:lnTo>
                    <a:pt x="3893" y="10038"/>
                  </a:lnTo>
                  <a:lnTo>
                    <a:pt x="3746" y="10032"/>
                  </a:lnTo>
                  <a:lnTo>
                    <a:pt x="3598" y="10024"/>
                  </a:lnTo>
                  <a:lnTo>
                    <a:pt x="3450" y="10015"/>
                  </a:lnTo>
                  <a:lnTo>
                    <a:pt x="3303" y="10002"/>
                  </a:lnTo>
                  <a:lnTo>
                    <a:pt x="3157" y="9988"/>
                  </a:lnTo>
                  <a:lnTo>
                    <a:pt x="3010" y="9971"/>
                  </a:lnTo>
                  <a:lnTo>
                    <a:pt x="2863" y="9951"/>
                  </a:lnTo>
                  <a:lnTo>
                    <a:pt x="2784" y="9940"/>
                  </a:lnTo>
                  <a:lnTo>
                    <a:pt x="2701" y="9927"/>
                  </a:lnTo>
                  <a:lnTo>
                    <a:pt x="2616" y="9912"/>
                  </a:lnTo>
                  <a:lnTo>
                    <a:pt x="2527" y="9895"/>
                  </a:lnTo>
                  <a:lnTo>
                    <a:pt x="2484" y="9885"/>
                  </a:lnTo>
                  <a:lnTo>
                    <a:pt x="2439" y="9876"/>
                  </a:lnTo>
                  <a:lnTo>
                    <a:pt x="2396" y="9865"/>
                  </a:lnTo>
                  <a:lnTo>
                    <a:pt x="2351" y="9852"/>
                  </a:lnTo>
                  <a:lnTo>
                    <a:pt x="2307" y="9840"/>
                  </a:lnTo>
                  <a:lnTo>
                    <a:pt x="2264" y="9827"/>
                  </a:lnTo>
                  <a:lnTo>
                    <a:pt x="2220" y="9812"/>
                  </a:lnTo>
                  <a:lnTo>
                    <a:pt x="2178" y="9797"/>
                  </a:lnTo>
                  <a:lnTo>
                    <a:pt x="2135" y="9780"/>
                  </a:lnTo>
                  <a:lnTo>
                    <a:pt x="2094" y="9762"/>
                  </a:lnTo>
                  <a:lnTo>
                    <a:pt x="2053" y="9744"/>
                  </a:lnTo>
                  <a:lnTo>
                    <a:pt x="2013" y="9723"/>
                  </a:lnTo>
                  <a:lnTo>
                    <a:pt x="1975" y="9702"/>
                  </a:lnTo>
                  <a:lnTo>
                    <a:pt x="1937" y="9679"/>
                  </a:lnTo>
                  <a:lnTo>
                    <a:pt x="1900" y="9655"/>
                  </a:lnTo>
                  <a:lnTo>
                    <a:pt x="1865" y="9630"/>
                  </a:lnTo>
                  <a:lnTo>
                    <a:pt x="1832" y="9602"/>
                  </a:lnTo>
                  <a:lnTo>
                    <a:pt x="1800" y="9574"/>
                  </a:lnTo>
                  <a:lnTo>
                    <a:pt x="1769" y="9544"/>
                  </a:lnTo>
                  <a:lnTo>
                    <a:pt x="1742" y="9512"/>
                  </a:lnTo>
                  <a:lnTo>
                    <a:pt x="1715" y="9479"/>
                  </a:lnTo>
                  <a:lnTo>
                    <a:pt x="1690" y="9443"/>
                  </a:lnTo>
                  <a:lnTo>
                    <a:pt x="1667" y="9406"/>
                  </a:lnTo>
                  <a:lnTo>
                    <a:pt x="1647" y="9368"/>
                  </a:lnTo>
                  <a:lnTo>
                    <a:pt x="1626" y="9316"/>
                  </a:lnTo>
                  <a:lnTo>
                    <a:pt x="1610" y="9263"/>
                  </a:lnTo>
                  <a:lnTo>
                    <a:pt x="1600" y="9210"/>
                  </a:lnTo>
                  <a:lnTo>
                    <a:pt x="1596" y="9156"/>
                  </a:lnTo>
                  <a:lnTo>
                    <a:pt x="1596" y="9102"/>
                  </a:lnTo>
                  <a:lnTo>
                    <a:pt x="1601" y="9048"/>
                  </a:lnTo>
                  <a:lnTo>
                    <a:pt x="1610" y="8993"/>
                  </a:lnTo>
                  <a:lnTo>
                    <a:pt x="1623" y="8938"/>
                  </a:lnTo>
                  <a:lnTo>
                    <a:pt x="1639" y="8883"/>
                  </a:lnTo>
                  <a:lnTo>
                    <a:pt x="1657" y="8827"/>
                  </a:lnTo>
                  <a:lnTo>
                    <a:pt x="1677" y="8773"/>
                  </a:lnTo>
                  <a:lnTo>
                    <a:pt x="1699" y="8718"/>
                  </a:lnTo>
                  <a:lnTo>
                    <a:pt x="1747" y="8608"/>
                  </a:lnTo>
                  <a:lnTo>
                    <a:pt x="1796" y="8501"/>
                  </a:lnTo>
                  <a:lnTo>
                    <a:pt x="1820" y="8446"/>
                  </a:lnTo>
                  <a:lnTo>
                    <a:pt x="1843" y="8394"/>
                  </a:lnTo>
                  <a:lnTo>
                    <a:pt x="1865" y="8342"/>
                  </a:lnTo>
                  <a:lnTo>
                    <a:pt x="1885" y="8291"/>
                  </a:lnTo>
                  <a:lnTo>
                    <a:pt x="1902" y="8240"/>
                  </a:lnTo>
                  <a:lnTo>
                    <a:pt x="1917" y="8190"/>
                  </a:lnTo>
                  <a:lnTo>
                    <a:pt x="1929" y="8141"/>
                  </a:lnTo>
                  <a:lnTo>
                    <a:pt x="1937" y="8093"/>
                  </a:lnTo>
                  <a:lnTo>
                    <a:pt x="1941" y="8046"/>
                  </a:lnTo>
                  <a:lnTo>
                    <a:pt x="1941" y="8002"/>
                  </a:lnTo>
                  <a:lnTo>
                    <a:pt x="1934" y="7957"/>
                  </a:lnTo>
                  <a:lnTo>
                    <a:pt x="1924" y="7914"/>
                  </a:lnTo>
                  <a:lnTo>
                    <a:pt x="1907" y="7872"/>
                  </a:lnTo>
                  <a:lnTo>
                    <a:pt x="1883" y="7833"/>
                  </a:lnTo>
                  <a:lnTo>
                    <a:pt x="1853" y="7793"/>
                  </a:lnTo>
                  <a:lnTo>
                    <a:pt x="1816" y="7757"/>
                  </a:lnTo>
                  <a:lnTo>
                    <a:pt x="1791" y="7736"/>
                  </a:lnTo>
                  <a:lnTo>
                    <a:pt x="1764" y="7717"/>
                  </a:lnTo>
                  <a:lnTo>
                    <a:pt x="1739" y="7700"/>
                  </a:lnTo>
                  <a:lnTo>
                    <a:pt x="1711" y="7685"/>
                  </a:lnTo>
                  <a:lnTo>
                    <a:pt x="1684" y="7672"/>
                  </a:lnTo>
                  <a:lnTo>
                    <a:pt x="1657" y="7660"/>
                  </a:lnTo>
                  <a:lnTo>
                    <a:pt x="1629" y="7649"/>
                  </a:lnTo>
                  <a:lnTo>
                    <a:pt x="1600" y="7640"/>
                  </a:lnTo>
                  <a:lnTo>
                    <a:pt x="1543" y="7624"/>
                  </a:lnTo>
                  <a:lnTo>
                    <a:pt x="1485" y="7609"/>
                  </a:lnTo>
                  <a:lnTo>
                    <a:pt x="1424" y="7595"/>
                  </a:lnTo>
                  <a:lnTo>
                    <a:pt x="1363" y="7579"/>
                  </a:lnTo>
                  <a:lnTo>
                    <a:pt x="1321" y="7569"/>
                  </a:lnTo>
                  <a:lnTo>
                    <a:pt x="1278" y="7558"/>
                  </a:lnTo>
                  <a:lnTo>
                    <a:pt x="1235" y="7548"/>
                  </a:lnTo>
                  <a:lnTo>
                    <a:pt x="1189" y="7539"/>
                  </a:lnTo>
                  <a:lnTo>
                    <a:pt x="1144" y="7529"/>
                  </a:lnTo>
                  <a:lnTo>
                    <a:pt x="1099" y="7520"/>
                  </a:lnTo>
                  <a:lnTo>
                    <a:pt x="1053" y="7510"/>
                  </a:lnTo>
                  <a:lnTo>
                    <a:pt x="1007" y="7498"/>
                  </a:lnTo>
                  <a:lnTo>
                    <a:pt x="963" y="7487"/>
                  </a:lnTo>
                  <a:lnTo>
                    <a:pt x="918" y="7473"/>
                  </a:lnTo>
                  <a:lnTo>
                    <a:pt x="897" y="7465"/>
                  </a:lnTo>
                  <a:lnTo>
                    <a:pt x="875" y="7457"/>
                  </a:lnTo>
                  <a:lnTo>
                    <a:pt x="854" y="7449"/>
                  </a:lnTo>
                  <a:lnTo>
                    <a:pt x="833" y="7440"/>
                  </a:lnTo>
                  <a:lnTo>
                    <a:pt x="813" y="7431"/>
                  </a:lnTo>
                  <a:lnTo>
                    <a:pt x="792" y="7421"/>
                  </a:lnTo>
                  <a:lnTo>
                    <a:pt x="772" y="7410"/>
                  </a:lnTo>
                  <a:lnTo>
                    <a:pt x="753" y="7399"/>
                  </a:lnTo>
                  <a:lnTo>
                    <a:pt x="735" y="7388"/>
                  </a:lnTo>
                  <a:lnTo>
                    <a:pt x="717" y="7375"/>
                  </a:lnTo>
                  <a:lnTo>
                    <a:pt x="699" y="7362"/>
                  </a:lnTo>
                  <a:lnTo>
                    <a:pt x="682" y="7347"/>
                  </a:lnTo>
                  <a:lnTo>
                    <a:pt x="665" y="7332"/>
                  </a:lnTo>
                  <a:lnTo>
                    <a:pt x="649" y="7318"/>
                  </a:lnTo>
                  <a:lnTo>
                    <a:pt x="635" y="7302"/>
                  </a:lnTo>
                  <a:lnTo>
                    <a:pt x="623" y="7287"/>
                  </a:lnTo>
                  <a:lnTo>
                    <a:pt x="613" y="7272"/>
                  </a:lnTo>
                  <a:lnTo>
                    <a:pt x="603" y="7257"/>
                  </a:lnTo>
                  <a:lnTo>
                    <a:pt x="595" y="7241"/>
                  </a:lnTo>
                  <a:lnTo>
                    <a:pt x="588" y="7226"/>
                  </a:lnTo>
                  <a:lnTo>
                    <a:pt x="583" y="7211"/>
                  </a:lnTo>
                  <a:lnTo>
                    <a:pt x="578" y="7195"/>
                  </a:lnTo>
                  <a:lnTo>
                    <a:pt x="575" y="7180"/>
                  </a:lnTo>
                  <a:lnTo>
                    <a:pt x="572" y="7165"/>
                  </a:lnTo>
                  <a:lnTo>
                    <a:pt x="570" y="7149"/>
                  </a:lnTo>
                  <a:lnTo>
                    <a:pt x="569" y="7133"/>
                  </a:lnTo>
                  <a:lnTo>
                    <a:pt x="569" y="7119"/>
                  </a:lnTo>
                  <a:lnTo>
                    <a:pt x="569" y="7103"/>
                  </a:lnTo>
                  <a:lnTo>
                    <a:pt x="571" y="7071"/>
                  </a:lnTo>
                  <a:lnTo>
                    <a:pt x="575" y="7038"/>
                  </a:lnTo>
                  <a:lnTo>
                    <a:pt x="580" y="7005"/>
                  </a:lnTo>
                  <a:lnTo>
                    <a:pt x="584" y="6971"/>
                  </a:lnTo>
                  <a:lnTo>
                    <a:pt x="588" y="6936"/>
                  </a:lnTo>
                  <a:lnTo>
                    <a:pt x="592" y="6899"/>
                  </a:lnTo>
                  <a:lnTo>
                    <a:pt x="592" y="6880"/>
                  </a:lnTo>
                  <a:lnTo>
                    <a:pt x="593" y="6862"/>
                  </a:lnTo>
                  <a:lnTo>
                    <a:pt x="593" y="6843"/>
                  </a:lnTo>
                  <a:lnTo>
                    <a:pt x="592" y="6823"/>
                  </a:lnTo>
                  <a:lnTo>
                    <a:pt x="588" y="6791"/>
                  </a:lnTo>
                  <a:lnTo>
                    <a:pt x="583" y="6758"/>
                  </a:lnTo>
                  <a:lnTo>
                    <a:pt x="577" y="6726"/>
                  </a:lnTo>
                  <a:lnTo>
                    <a:pt x="568" y="6695"/>
                  </a:lnTo>
                  <a:lnTo>
                    <a:pt x="550" y="6633"/>
                  </a:lnTo>
                  <a:lnTo>
                    <a:pt x="529" y="6573"/>
                  </a:lnTo>
                  <a:lnTo>
                    <a:pt x="519" y="6542"/>
                  </a:lnTo>
                  <a:lnTo>
                    <a:pt x="510" y="6511"/>
                  </a:lnTo>
                  <a:lnTo>
                    <a:pt x="500" y="6480"/>
                  </a:lnTo>
                  <a:lnTo>
                    <a:pt x="493" y="6448"/>
                  </a:lnTo>
                  <a:lnTo>
                    <a:pt x="485" y="6416"/>
                  </a:lnTo>
                  <a:lnTo>
                    <a:pt x="480" y="6383"/>
                  </a:lnTo>
                  <a:lnTo>
                    <a:pt x="479" y="6367"/>
                  </a:lnTo>
                  <a:lnTo>
                    <a:pt x="477" y="6350"/>
                  </a:lnTo>
                  <a:lnTo>
                    <a:pt x="477" y="6333"/>
                  </a:lnTo>
                  <a:lnTo>
                    <a:pt x="477" y="6315"/>
                  </a:lnTo>
                  <a:lnTo>
                    <a:pt x="477" y="6274"/>
                  </a:lnTo>
                  <a:lnTo>
                    <a:pt x="478" y="6232"/>
                  </a:lnTo>
                  <a:lnTo>
                    <a:pt x="480" y="6190"/>
                  </a:lnTo>
                  <a:lnTo>
                    <a:pt x="482" y="6148"/>
                  </a:lnTo>
                  <a:lnTo>
                    <a:pt x="487" y="6064"/>
                  </a:lnTo>
                  <a:lnTo>
                    <a:pt x="493" y="5980"/>
                  </a:lnTo>
                  <a:lnTo>
                    <a:pt x="498" y="5897"/>
                  </a:lnTo>
                  <a:lnTo>
                    <a:pt x="502" y="5813"/>
                  </a:lnTo>
                  <a:lnTo>
                    <a:pt x="503" y="5771"/>
                  </a:lnTo>
                  <a:lnTo>
                    <a:pt x="503" y="5729"/>
                  </a:lnTo>
                  <a:lnTo>
                    <a:pt x="503" y="5687"/>
                  </a:lnTo>
                  <a:lnTo>
                    <a:pt x="502" y="5645"/>
                  </a:lnTo>
                  <a:lnTo>
                    <a:pt x="498" y="5550"/>
                  </a:lnTo>
                  <a:lnTo>
                    <a:pt x="492" y="5458"/>
                  </a:lnTo>
                  <a:lnTo>
                    <a:pt x="487" y="5413"/>
                  </a:lnTo>
                  <a:lnTo>
                    <a:pt x="482" y="5367"/>
                  </a:lnTo>
                  <a:lnTo>
                    <a:pt x="476" y="5323"/>
                  </a:lnTo>
                  <a:lnTo>
                    <a:pt x="469" y="5279"/>
                  </a:lnTo>
                  <a:lnTo>
                    <a:pt x="461" y="5235"/>
                  </a:lnTo>
                  <a:lnTo>
                    <a:pt x="451" y="5192"/>
                  </a:lnTo>
                  <a:lnTo>
                    <a:pt x="441" y="5148"/>
                  </a:lnTo>
                  <a:lnTo>
                    <a:pt x="428" y="5104"/>
                  </a:lnTo>
                  <a:lnTo>
                    <a:pt x="414" y="5062"/>
                  </a:lnTo>
                  <a:lnTo>
                    <a:pt x="398" y="5018"/>
                  </a:lnTo>
                  <a:lnTo>
                    <a:pt x="380" y="4976"/>
                  </a:lnTo>
                  <a:lnTo>
                    <a:pt x="361" y="4932"/>
                  </a:lnTo>
                  <a:lnTo>
                    <a:pt x="347" y="4906"/>
                  </a:lnTo>
                  <a:lnTo>
                    <a:pt x="332" y="4880"/>
                  </a:lnTo>
                  <a:lnTo>
                    <a:pt x="314" y="4853"/>
                  </a:lnTo>
                  <a:lnTo>
                    <a:pt x="295" y="4825"/>
                  </a:lnTo>
                  <a:lnTo>
                    <a:pt x="253" y="4768"/>
                  </a:lnTo>
                  <a:lnTo>
                    <a:pt x="209" y="4708"/>
                  </a:lnTo>
                  <a:lnTo>
                    <a:pt x="163" y="4649"/>
                  </a:lnTo>
                  <a:lnTo>
                    <a:pt x="118" y="4588"/>
                  </a:lnTo>
                  <a:lnTo>
                    <a:pt x="98" y="4557"/>
                  </a:lnTo>
                  <a:lnTo>
                    <a:pt x="79" y="4526"/>
                  </a:lnTo>
                  <a:lnTo>
                    <a:pt x="61" y="4497"/>
                  </a:lnTo>
                  <a:lnTo>
                    <a:pt x="45" y="4466"/>
                  </a:lnTo>
                  <a:close/>
                </a:path>
              </a:pathLst>
            </a:custGeom>
            <a:solidFill>
              <a:srgbClr val="F2ECD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9" name="Freeform 201"/>
            <p:cNvSpPr>
              <a:spLocks/>
            </p:cNvSpPr>
            <p:nvPr/>
          </p:nvSpPr>
          <p:spPr bwMode="auto">
            <a:xfrm>
              <a:off x="7983538" y="6151563"/>
              <a:ext cx="760413" cy="157163"/>
            </a:xfrm>
            <a:custGeom>
              <a:avLst/>
              <a:gdLst/>
              <a:ahLst/>
              <a:cxnLst>
                <a:cxn ang="0">
                  <a:pos x="1281" y="109"/>
                </a:cxn>
                <a:cxn ang="0">
                  <a:pos x="1435" y="43"/>
                </a:cxn>
                <a:cxn ang="0">
                  <a:pos x="1621" y="9"/>
                </a:cxn>
                <a:cxn ang="0">
                  <a:pos x="1827" y="0"/>
                </a:cxn>
                <a:cxn ang="0">
                  <a:pos x="2040" y="6"/>
                </a:cxn>
                <a:cxn ang="0">
                  <a:pos x="2394" y="35"/>
                </a:cxn>
                <a:cxn ang="0">
                  <a:pos x="2683" y="54"/>
                </a:cxn>
                <a:cxn ang="0">
                  <a:pos x="2921" y="49"/>
                </a:cxn>
                <a:cxn ang="0">
                  <a:pos x="3179" y="45"/>
                </a:cxn>
                <a:cxn ang="0">
                  <a:pos x="3337" y="54"/>
                </a:cxn>
                <a:cxn ang="0">
                  <a:pos x="3455" y="71"/>
                </a:cxn>
                <a:cxn ang="0">
                  <a:pos x="3564" y="101"/>
                </a:cxn>
                <a:cxn ang="0">
                  <a:pos x="3652" y="132"/>
                </a:cxn>
                <a:cxn ang="0">
                  <a:pos x="3716" y="153"/>
                </a:cxn>
                <a:cxn ang="0">
                  <a:pos x="3758" y="184"/>
                </a:cxn>
                <a:cxn ang="0">
                  <a:pos x="3784" y="249"/>
                </a:cxn>
                <a:cxn ang="0">
                  <a:pos x="3784" y="291"/>
                </a:cxn>
                <a:cxn ang="0">
                  <a:pos x="3746" y="373"/>
                </a:cxn>
                <a:cxn ang="0">
                  <a:pos x="3673" y="492"/>
                </a:cxn>
                <a:cxn ang="0">
                  <a:pos x="3604" y="589"/>
                </a:cxn>
                <a:cxn ang="0">
                  <a:pos x="3579" y="616"/>
                </a:cxn>
                <a:cxn ang="0">
                  <a:pos x="3770" y="626"/>
                </a:cxn>
                <a:cxn ang="0">
                  <a:pos x="4184" y="633"/>
                </a:cxn>
                <a:cxn ang="0">
                  <a:pos x="4641" y="619"/>
                </a:cxn>
                <a:cxn ang="0">
                  <a:pos x="5181" y="576"/>
                </a:cxn>
                <a:cxn ang="0">
                  <a:pos x="5776" y="494"/>
                </a:cxn>
                <a:cxn ang="0">
                  <a:pos x="6400" y="360"/>
                </a:cxn>
                <a:cxn ang="0">
                  <a:pos x="7024" y="162"/>
                </a:cxn>
                <a:cxn ang="0">
                  <a:pos x="7111" y="179"/>
                </a:cxn>
                <a:cxn ang="0">
                  <a:pos x="6949" y="332"/>
                </a:cxn>
                <a:cxn ang="0">
                  <a:pos x="6670" y="533"/>
                </a:cxn>
                <a:cxn ang="0">
                  <a:pos x="6260" y="757"/>
                </a:cxn>
                <a:cxn ang="0">
                  <a:pos x="5701" y="976"/>
                </a:cxn>
                <a:cxn ang="0">
                  <a:pos x="4977" y="1163"/>
                </a:cxn>
                <a:cxn ang="0">
                  <a:pos x="4069" y="1290"/>
                </a:cxn>
                <a:cxn ang="0">
                  <a:pos x="3175" y="1331"/>
                </a:cxn>
                <a:cxn ang="0">
                  <a:pos x="2750" y="1347"/>
                </a:cxn>
                <a:cxn ang="0">
                  <a:pos x="2072" y="1393"/>
                </a:cxn>
                <a:cxn ang="0">
                  <a:pos x="1395" y="1444"/>
                </a:cxn>
                <a:cxn ang="0">
                  <a:pos x="803" y="1477"/>
                </a:cxn>
                <a:cxn ang="0">
                  <a:pos x="517" y="1484"/>
                </a:cxn>
                <a:cxn ang="0">
                  <a:pos x="344" y="1465"/>
                </a:cxn>
                <a:cxn ang="0">
                  <a:pos x="166" y="1444"/>
                </a:cxn>
                <a:cxn ang="0">
                  <a:pos x="48" y="1446"/>
                </a:cxn>
                <a:cxn ang="0">
                  <a:pos x="94" y="1432"/>
                </a:cxn>
                <a:cxn ang="0">
                  <a:pos x="484" y="1348"/>
                </a:cxn>
                <a:cxn ang="0">
                  <a:pos x="883" y="1258"/>
                </a:cxn>
                <a:cxn ang="0">
                  <a:pos x="1125" y="1190"/>
                </a:cxn>
                <a:cxn ang="0">
                  <a:pos x="1310" y="1125"/>
                </a:cxn>
                <a:cxn ang="0">
                  <a:pos x="1486" y="1047"/>
                </a:cxn>
                <a:cxn ang="0">
                  <a:pos x="1649" y="959"/>
                </a:cxn>
                <a:cxn ang="0">
                  <a:pos x="1823" y="853"/>
                </a:cxn>
                <a:cxn ang="0">
                  <a:pos x="1915" y="780"/>
                </a:cxn>
                <a:cxn ang="0">
                  <a:pos x="1993" y="698"/>
                </a:cxn>
                <a:cxn ang="0">
                  <a:pos x="2042" y="608"/>
                </a:cxn>
                <a:cxn ang="0">
                  <a:pos x="2053" y="511"/>
                </a:cxn>
                <a:cxn ang="0">
                  <a:pos x="2022" y="419"/>
                </a:cxn>
                <a:cxn ang="0">
                  <a:pos x="1959" y="357"/>
                </a:cxn>
                <a:cxn ang="0">
                  <a:pos x="1863" y="309"/>
                </a:cxn>
                <a:cxn ang="0">
                  <a:pos x="1747" y="271"/>
                </a:cxn>
                <a:cxn ang="0">
                  <a:pos x="1584" y="237"/>
                </a:cxn>
                <a:cxn ang="0">
                  <a:pos x="1336" y="201"/>
                </a:cxn>
              </a:cxnLst>
              <a:rect l="0" t="0" r="r" b="b"/>
              <a:pathLst>
                <a:path w="7177" h="1484">
                  <a:moveTo>
                    <a:pt x="1199" y="184"/>
                  </a:moveTo>
                  <a:lnTo>
                    <a:pt x="1223" y="156"/>
                  </a:lnTo>
                  <a:lnTo>
                    <a:pt x="1251" y="132"/>
                  </a:lnTo>
                  <a:lnTo>
                    <a:pt x="1281" y="109"/>
                  </a:lnTo>
                  <a:lnTo>
                    <a:pt x="1317" y="90"/>
                  </a:lnTo>
                  <a:lnTo>
                    <a:pt x="1353" y="72"/>
                  </a:lnTo>
                  <a:lnTo>
                    <a:pt x="1392" y="57"/>
                  </a:lnTo>
                  <a:lnTo>
                    <a:pt x="1435" y="43"/>
                  </a:lnTo>
                  <a:lnTo>
                    <a:pt x="1478" y="33"/>
                  </a:lnTo>
                  <a:lnTo>
                    <a:pt x="1524" y="23"/>
                  </a:lnTo>
                  <a:lnTo>
                    <a:pt x="1571" y="16"/>
                  </a:lnTo>
                  <a:lnTo>
                    <a:pt x="1621" y="9"/>
                  </a:lnTo>
                  <a:lnTo>
                    <a:pt x="1671" y="5"/>
                  </a:lnTo>
                  <a:lnTo>
                    <a:pt x="1722" y="2"/>
                  </a:lnTo>
                  <a:lnTo>
                    <a:pt x="1774" y="0"/>
                  </a:lnTo>
                  <a:lnTo>
                    <a:pt x="1827" y="0"/>
                  </a:lnTo>
                  <a:lnTo>
                    <a:pt x="1880" y="0"/>
                  </a:lnTo>
                  <a:lnTo>
                    <a:pt x="1934" y="1"/>
                  </a:lnTo>
                  <a:lnTo>
                    <a:pt x="1987" y="3"/>
                  </a:lnTo>
                  <a:lnTo>
                    <a:pt x="2040" y="6"/>
                  </a:lnTo>
                  <a:lnTo>
                    <a:pt x="2094" y="9"/>
                  </a:lnTo>
                  <a:lnTo>
                    <a:pt x="2199" y="17"/>
                  </a:lnTo>
                  <a:lnTo>
                    <a:pt x="2299" y="26"/>
                  </a:lnTo>
                  <a:lnTo>
                    <a:pt x="2394" y="35"/>
                  </a:lnTo>
                  <a:lnTo>
                    <a:pt x="2482" y="43"/>
                  </a:lnTo>
                  <a:lnTo>
                    <a:pt x="2560" y="50"/>
                  </a:lnTo>
                  <a:lnTo>
                    <a:pt x="2629" y="53"/>
                  </a:lnTo>
                  <a:lnTo>
                    <a:pt x="2683" y="54"/>
                  </a:lnTo>
                  <a:lnTo>
                    <a:pt x="2739" y="54"/>
                  </a:lnTo>
                  <a:lnTo>
                    <a:pt x="2797" y="52"/>
                  </a:lnTo>
                  <a:lnTo>
                    <a:pt x="2858" y="51"/>
                  </a:lnTo>
                  <a:lnTo>
                    <a:pt x="2921" y="49"/>
                  </a:lnTo>
                  <a:lnTo>
                    <a:pt x="2984" y="46"/>
                  </a:lnTo>
                  <a:lnTo>
                    <a:pt x="3049" y="45"/>
                  </a:lnTo>
                  <a:lnTo>
                    <a:pt x="3114" y="44"/>
                  </a:lnTo>
                  <a:lnTo>
                    <a:pt x="3179" y="45"/>
                  </a:lnTo>
                  <a:lnTo>
                    <a:pt x="3243" y="48"/>
                  </a:lnTo>
                  <a:lnTo>
                    <a:pt x="3275" y="49"/>
                  </a:lnTo>
                  <a:lnTo>
                    <a:pt x="3306" y="51"/>
                  </a:lnTo>
                  <a:lnTo>
                    <a:pt x="3337" y="54"/>
                  </a:lnTo>
                  <a:lnTo>
                    <a:pt x="3367" y="57"/>
                  </a:lnTo>
                  <a:lnTo>
                    <a:pt x="3397" y="61"/>
                  </a:lnTo>
                  <a:lnTo>
                    <a:pt x="3427" y="66"/>
                  </a:lnTo>
                  <a:lnTo>
                    <a:pt x="3455" y="71"/>
                  </a:lnTo>
                  <a:lnTo>
                    <a:pt x="3484" y="77"/>
                  </a:lnTo>
                  <a:lnTo>
                    <a:pt x="3512" y="84"/>
                  </a:lnTo>
                  <a:lnTo>
                    <a:pt x="3538" y="92"/>
                  </a:lnTo>
                  <a:lnTo>
                    <a:pt x="3564" y="101"/>
                  </a:lnTo>
                  <a:lnTo>
                    <a:pt x="3589" y="110"/>
                  </a:lnTo>
                  <a:lnTo>
                    <a:pt x="3612" y="119"/>
                  </a:lnTo>
                  <a:lnTo>
                    <a:pt x="3633" y="126"/>
                  </a:lnTo>
                  <a:lnTo>
                    <a:pt x="3652" y="132"/>
                  </a:lnTo>
                  <a:lnTo>
                    <a:pt x="3670" y="137"/>
                  </a:lnTo>
                  <a:lnTo>
                    <a:pt x="3686" y="142"/>
                  </a:lnTo>
                  <a:lnTo>
                    <a:pt x="3702" y="148"/>
                  </a:lnTo>
                  <a:lnTo>
                    <a:pt x="3716" y="153"/>
                  </a:lnTo>
                  <a:lnTo>
                    <a:pt x="3729" y="158"/>
                  </a:lnTo>
                  <a:lnTo>
                    <a:pt x="3739" y="166"/>
                  </a:lnTo>
                  <a:lnTo>
                    <a:pt x="3750" y="174"/>
                  </a:lnTo>
                  <a:lnTo>
                    <a:pt x="3758" y="184"/>
                  </a:lnTo>
                  <a:lnTo>
                    <a:pt x="3767" y="195"/>
                  </a:lnTo>
                  <a:lnTo>
                    <a:pt x="3773" y="210"/>
                  </a:lnTo>
                  <a:lnTo>
                    <a:pt x="3780" y="228"/>
                  </a:lnTo>
                  <a:lnTo>
                    <a:pt x="3784" y="249"/>
                  </a:lnTo>
                  <a:lnTo>
                    <a:pt x="3788" y="272"/>
                  </a:lnTo>
                  <a:lnTo>
                    <a:pt x="3788" y="277"/>
                  </a:lnTo>
                  <a:lnTo>
                    <a:pt x="3786" y="284"/>
                  </a:lnTo>
                  <a:lnTo>
                    <a:pt x="3784" y="291"/>
                  </a:lnTo>
                  <a:lnTo>
                    <a:pt x="3781" y="301"/>
                  </a:lnTo>
                  <a:lnTo>
                    <a:pt x="3772" y="321"/>
                  </a:lnTo>
                  <a:lnTo>
                    <a:pt x="3761" y="345"/>
                  </a:lnTo>
                  <a:lnTo>
                    <a:pt x="3746" y="373"/>
                  </a:lnTo>
                  <a:lnTo>
                    <a:pt x="3730" y="402"/>
                  </a:lnTo>
                  <a:lnTo>
                    <a:pt x="3712" y="432"/>
                  </a:lnTo>
                  <a:lnTo>
                    <a:pt x="3692" y="463"/>
                  </a:lnTo>
                  <a:lnTo>
                    <a:pt x="3673" y="492"/>
                  </a:lnTo>
                  <a:lnTo>
                    <a:pt x="3654" y="521"/>
                  </a:lnTo>
                  <a:lnTo>
                    <a:pt x="3636" y="547"/>
                  </a:lnTo>
                  <a:lnTo>
                    <a:pt x="3620" y="570"/>
                  </a:lnTo>
                  <a:lnTo>
                    <a:pt x="3604" y="589"/>
                  </a:lnTo>
                  <a:lnTo>
                    <a:pt x="3593" y="604"/>
                  </a:lnTo>
                  <a:lnTo>
                    <a:pt x="3587" y="609"/>
                  </a:lnTo>
                  <a:lnTo>
                    <a:pt x="3582" y="614"/>
                  </a:lnTo>
                  <a:lnTo>
                    <a:pt x="3579" y="616"/>
                  </a:lnTo>
                  <a:lnTo>
                    <a:pt x="3577" y="617"/>
                  </a:lnTo>
                  <a:lnTo>
                    <a:pt x="3599" y="618"/>
                  </a:lnTo>
                  <a:lnTo>
                    <a:pt x="3665" y="622"/>
                  </a:lnTo>
                  <a:lnTo>
                    <a:pt x="3770" y="626"/>
                  </a:lnTo>
                  <a:lnTo>
                    <a:pt x="3911" y="631"/>
                  </a:lnTo>
                  <a:lnTo>
                    <a:pt x="3994" y="632"/>
                  </a:lnTo>
                  <a:lnTo>
                    <a:pt x="4086" y="633"/>
                  </a:lnTo>
                  <a:lnTo>
                    <a:pt x="4184" y="633"/>
                  </a:lnTo>
                  <a:lnTo>
                    <a:pt x="4289" y="632"/>
                  </a:lnTo>
                  <a:lnTo>
                    <a:pt x="4401" y="629"/>
                  </a:lnTo>
                  <a:lnTo>
                    <a:pt x="4517" y="624"/>
                  </a:lnTo>
                  <a:lnTo>
                    <a:pt x="4641" y="619"/>
                  </a:lnTo>
                  <a:lnTo>
                    <a:pt x="4769" y="612"/>
                  </a:lnTo>
                  <a:lnTo>
                    <a:pt x="4902" y="602"/>
                  </a:lnTo>
                  <a:lnTo>
                    <a:pt x="5039" y="590"/>
                  </a:lnTo>
                  <a:lnTo>
                    <a:pt x="5181" y="576"/>
                  </a:lnTo>
                  <a:lnTo>
                    <a:pt x="5325" y="560"/>
                  </a:lnTo>
                  <a:lnTo>
                    <a:pt x="5473" y="541"/>
                  </a:lnTo>
                  <a:lnTo>
                    <a:pt x="5624" y="519"/>
                  </a:lnTo>
                  <a:lnTo>
                    <a:pt x="5776" y="494"/>
                  </a:lnTo>
                  <a:lnTo>
                    <a:pt x="5931" y="466"/>
                  </a:lnTo>
                  <a:lnTo>
                    <a:pt x="6087" y="435"/>
                  </a:lnTo>
                  <a:lnTo>
                    <a:pt x="6243" y="399"/>
                  </a:lnTo>
                  <a:lnTo>
                    <a:pt x="6400" y="360"/>
                  </a:lnTo>
                  <a:lnTo>
                    <a:pt x="6557" y="317"/>
                  </a:lnTo>
                  <a:lnTo>
                    <a:pt x="6714" y="270"/>
                  </a:lnTo>
                  <a:lnTo>
                    <a:pt x="6870" y="218"/>
                  </a:lnTo>
                  <a:lnTo>
                    <a:pt x="7024" y="162"/>
                  </a:lnTo>
                  <a:lnTo>
                    <a:pt x="7177" y="102"/>
                  </a:lnTo>
                  <a:lnTo>
                    <a:pt x="7168" y="115"/>
                  </a:lnTo>
                  <a:lnTo>
                    <a:pt x="7136" y="153"/>
                  </a:lnTo>
                  <a:lnTo>
                    <a:pt x="7111" y="179"/>
                  </a:lnTo>
                  <a:lnTo>
                    <a:pt x="7081" y="211"/>
                  </a:lnTo>
                  <a:lnTo>
                    <a:pt x="7043" y="248"/>
                  </a:lnTo>
                  <a:lnTo>
                    <a:pt x="7000" y="288"/>
                  </a:lnTo>
                  <a:lnTo>
                    <a:pt x="6949" y="332"/>
                  </a:lnTo>
                  <a:lnTo>
                    <a:pt x="6890" y="378"/>
                  </a:lnTo>
                  <a:lnTo>
                    <a:pt x="6825" y="428"/>
                  </a:lnTo>
                  <a:lnTo>
                    <a:pt x="6752" y="480"/>
                  </a:lnTo>
                  <a:lnTo>
                    <a:pt x="6670" y="533"/>
                  </a:lnTo>
                  <a:lnTo>
                    <a:pt x="6581" y="588"/>
                  </a:lnTo>
                  <a:lnTo>
                    <a:pt x="6483" y="644"/>
                  </a:lnTo>
                  <a:lnTo>
                    <a:pt x="6376" y="701"/>
                  </a:lnTo>
                  <a:lnTo>
                    <a:pt x="6260" y="757"/>
                  </a:lnTo>
                  <a:lnTo>
                    <a:pt x="6135" y="814"/>
                  </a:lnTo>
                  <a:lnTo>
                    <a:pt x="6000" y="869"/>
                  </a:lnTo>
                  <a:lnTo>
                    <a:pt x="5856" y="923"/>
                  </a:lnTo>
                  <a:lnTo>
                    <a:pt x="5701" y="976"/>
                  </a:lnTo>
                  <a:lnTo>
                    <a:pt x="5536" y="1028"/>
                  </a:lnTo>
                  <a:lnTo>
                    <a:pt x="5360" y="1075"/>
                  </a:lnTo>
                  <a:lnTo>
                    <a:pt x="5174" y="1121"/>
                  </a:lnTo>
                  <a:lnTo>
                    <a:pt x="4977" y="1163"/>
                  </a:lnTo>
                  <a:lnTo>
                    <a:pt x="4767" y="1201"/>
                  </a:lnTo>
                  <a:lnTo>
                    <a:pt x="4546" y="1236"/>
                  </a:lnTo>
                  <a:lnTo>
                    <a:pt x="4314" y="1266"/>
                  </a:lnTo>
                  <a:lnTo>
                    <a:pt x="4069" y="1290"/>
                  </a:lnTo>
                  <a:lnTo>
                    <a:pt x="3813" y="1310"/>
                  </a:lnTo>
                  <a:lnTo>
                    <a:pt x="3543" y="1322"/>
                  </a:lnTo>
                  <a:lnTo>
                    <a:pt x="3260" y="1330"/>
                  </a:lnTo>
                  <a:lnTo>
                    <a:pt x="3175" y="1331"/>
                  </a:lnTo>
                  <a:lnTo>
                    <a:pt x="3090" y="1333"/>
                  </a:lnTo>
                  <a:lnTo>
                    <a:pt x="3005" y="1336"/>
                  </a:lnTo>
                  <a:lnTo>
                    <a:pt x="2920" y="1339"/>
                  </a:lnTo>
                  <a:lnTo>
                    <a:pt x="2750" y="1347"/>
                  </a:lnTo>
                  <a:lnTo>
                    <a:pt x="2581" y="1356"/>
                  </a:lnTo>
                  <a:lnTo>
                    <a:pt x="2410" y="1367"/>
                  </a:lnTo>
                  <a:lnTo>
                    <a:pt x="2241" y="1380"/>
                  </a:lnTo>
                  <a:lnTo>
                    <a:pt x="2072" y="1393"/>
                  </a:lnTo>
                  <a:lnTo>
                    <a:pt x="1903" y="1405"/>
                  </a:lnTo>
                  <a:lnTo>
                    <a:pt x="1733" y="1418"/>
                  </a:lnTo>
                  <a:lnTo>
                    <a:pt x="1564" y="1431"/>
                  </a:lnTo>
                  <a:lnTo>
                    <a:pt x="1395" y="1444"/>
                  </a:lnTo>
                  <a:lnTo>
                    <a:pt x="1226" y="1455"/>
                  </a:lnTo>
                  <a:lnTo>
                    <a:pt x="1057" y="1465"/>
                  </a:lnTo>
                  <a:lnTo>
                    <a:pt x="888" y="1473"/>
                  </a:lnTo>
                  <a:lnTo>
                    <a:pt x="803" y="1477"/>
                  </a:lnTo>
                  <a:lnTo>
                    <a:pt x="719" y="1480"/>
                  </a:lnTo>
                  <a:lnTo>
                    <a:pt x="634" y="1482"/>
                  </a:lnTo>
                  <a:lnTo>
                    <a:pt x="550" y="1484"/>
                  </a:lnTo>
                  <a:lnTo>
                    <a:pt x="517" y="1484"/>
                  </a:lnTo>
                  <a:lnTo>
                    <a:pt x="483" y="1482"/>
                  </a:lnTo>
                  <a:lnTo>
                    <a:pt x="449" y="1479"/>
                  </a:lnTo>
                  <a:lnTo>
                    <a:pt x="414" y="1476"/>
                  </a:lnTo>
                  <a:lnTo>
                    <a:pt x="344" y="1465"/>
                  </a:lnTo>
                  <a:lnTo>
                    <a:pt x="273" y="1455"/>
                  </a:lnTo>
                  <a:lnTo>
                    <a:pt x="237" y="1450"/>
                  </a:lnTo>
                  <a:lnTo>
                    <a:pt x="201" y="1447"/>
                  </a:lnTo>
                  <a:lnTo>
                    <a:pt x="166" y="1444"/>
                  </a:lnTo>
                  <a:lnTo>
                    <a:pt x="132" y="1441"/>
                  </a:lnTo>
                  <a:lnTo>
                    <a:pt x="98" y="1441"/>
                  </a:lnTo>
                  <a:lnTo>
                    <a:pt x="65" y="1444"/>
                  </a:lnTo>
                  <a:lnTo>
                    <a:pt x="48" y="1446"/>
                  </a:lnTo>
                  <a:lnTo>
                    <a:pt x="32" y="1448"/>
                  </a:lnTo>
                  <a:lnTo>
                    <a:pt x="16" y="1451"/>
                  </a:lnTo>
                  <a:lnTo>
                    <a:pt x="0" y="1454"/>
                  </a:lnTo>
                  <a:lnTo>
                    <a:pt x="94" y="1432"/>
                  </a:lnTo>
                  <a:lnTo>
                    <a:pt x="190" y="1411"/>
                  </a:lnTo>
                  <a:lnTo>
                    <a:pt x="286" y="1389"/>
                  </a:lnTo>
                  <a:lnTo>
                    <a:pt x="385" y="1369"/>
                  </a:lnTo>
                  <a:lnTo>
                    <a:pt x="484" y="1348"/>
                  </a:lnTo>
                  <a:lnTo>
                    <a:pt x="584" y="1328"/>
                  </a:lnTo>
                  <a:lnTo>
                    <a:pt x="684" y="1305"/>
                  </a:lnTo>
                  <a:lnTo>
                    <a:pt x="783" y="1283"/>
                  </a:lnTo>
                  <a:lnTo>
                    <a:pt x="883" y="1258"/>
                  </a:lnTo>
                  <a:lnTo>
                    <a:pt x="981" y="1233"/>
                  </a:lnTo>
                  <a:lnTo>
                    <a:pt x="1028" y="1219"/>
                  </a:lnTo>
                  <a:lnTo>
                    <a:pt x="1077" y="1205"/>
                  </a:lnTo>
                  <a:lnTo>
                    <a:pt x="1125" y="1190"/>
                  </a:lnTo>
                  <a:lnTo>
                    <a:pt x="1172" y="1175"/>
                  </a:lnTo>
                  <a:lnTo>
                    <a:pt x="1219" y="1160"/>
                  </a:lnTo>
                  <a:lnTo>
                    <a:pt x="1264" y="1142"/>
                  </a:lnTo>
                  <a:lnTo>
                    <a:pt x="1310" y="1125"/>
                  </a:lnTo>
                  <a:lnTo>
                    <a:pt x="1355" y="1107"/>
                  </a:lnTo>
                  <a:lnTo>
                    <a:pt x="1399" y="1088"/>
                  </a:lnTo>
                  <a:lnTo>
                    <a:pt x="1443" y="1068"/>
                  </a:lnTo>
                  <a:lnTo>
                    <a:pt x="1486" y="1047"/>
                  </a:lnTo>
                  <a:lnTo>
                    <a:pt x="1527" y="1025"/>
                  </a:lnTo>
                  <a:lnTo>
                    <a:pt x="1563" y="1006"/>
                  </a:lnTo>
                  <a:lnTo>
                    <a:pt x="1604" y="984"/>
                  </a:lnTo>
                  <a:lnTo>
                    <a:pt x="1649" y="959"/>
                  </a:lnTo>
                  <a:lnTo>
                    <a:pt x="1697" y="933"/>
                  </a:lnTo>
                  <a:lnTo>
                    <a:pt x="1747" y="902"/>
                  </a:lnTo>
                  <a:lnTo>
                    <a:pt x="1797" y="870"/>
                  </a:lnTo>
                  <a:lnTo>
                    <a:pt x="1823" y="853"/>
                  </a:lnTo>
                  <a:lnTo>
                    <a:pt x="1847" y="836"/>
                  </a:lnTo>
                  <a:lnTo>
                    <a:pt x="1870" y="817"/>
                  </a:lnTo>
                  <a:lnTo>
                    <a:pt x="1894" y="799"/>
                  </a:lnTo>
                  <a:lnTo>
                    <a:pt x="1915" y="780"/>
                  </a:lnTo>
                  <a:lnTo>
                    <a:pt x="1936" y="759"/>
                  </a:lnTo>
                  <a:lnTo>
                    <a:pt x="1956" y="739"/>
                  </a:lnTo>
                  <a:lnTo>
                    <a:pt x="1976" y="719"/>
                  </a:lnTo>
                  <a:lnTo>
                    <a:pt x="1993" y="698"/>
                  </a:lnTo>
                  <a:lnTo>
                    <a:pt x="2008" y="675"/>
                  </a:lnTo>
                  <a:lnTo>
                    <a:pt x="2021" y="653"/>
                  </a:lnTo>
                  <a:lnTo>
                    <a:pt x="2032" y="631"/>
                  </a:lnTo>
                  <a:lnTo>
                    <a:pt x="2042" y="608"/>
                  </a:lnTo>
                  <a:lnTo>
                    <a:pt x="2049" y="584"/>
                  </a:lnTo>
                  <a:lnTo>
                    <a:pt x="2053" y="560"/>
                  </a:lnTo>
                  <a:lnTo>
                    <a:pt x="2054" y="536"/>
                  </a:lnTo>
                  <a:lnTo>
                    <a:pt x="2053" y="511"/>
                  </a:lnTo>
                  <a:lnTo>
                    <a:pt x="2050" y="487"/>
                  </a:lnTo>
                  <a:lnTo>
                    <a:pt x="2043" y="461"/>
                  </a:lnTo>
                  <a:lnTo>
                    <a:pt x="2032" y="436"/>
                  </a:lnTo>
                  <a:lnTo>
                    <a:pt x="2022" y="419"/>
                  </a:lnTo>
                  <a:lnTo>
                    <a:pt x="2010" y="402"/>
                  </a:lnTo>
                  <a:lnTo>
                    <a:pt x="1995" y="386"/>
                  </a:lnTo>
                  <a:lnTo>
                    <a:pt x="1978" y="372"/>
                  </a:lnTo>
                  <a:lnTo>
                    <a:pt x="1959" y="357"/>
                  </a:lnTo>
                  <a:lnTo>
                    <a:pt x="1937" y="344"/>
                  </a:lnTo>
                  <a:lnTo>
                    <a:pt x="1914" y="332"/>
                  </a:lnTo>
                  <a:lnTo>
                    <a:pt x="1890" y="320"/>
                  </a:lnTo>
                  <a:lnTo>
                    <a:pt x="1863" y="309"/>
                  </a:lnTo>
                  <a:lnTo>
                    <a:pt x="1836" y="299"/>
                  </a:lnTo>
                  <a:lnTo>
                    <a:pt x="1807" y="289"/>
                  </a:lnTo>
                  <a:lnTo>
                    <a:pt x="1777" y="280"/>
                  </a:lnTo>
                  <a:lnTo>
                    <a:pt x="1747" y="271"/>
                  </a:lnTo>
                  <a:lnTo>
                    <a:pt x="1715" y="264"/>
                  </a:lnTo>
                  <a:lnTo>
                    <a:pt x="1683" y="256"/>
                  </a:lnTo>
                  <a:lnTo>
                    <a:pt x="1650" y="249"/>
                  </a:lnTo>
                  <a:lnTo>
                    <a:pt x="1584" y="237"/>
                  </a:lnTo>
                  <a:lnTo>
                    <a:pt x="1520" y="225"/>
                  </a:lnTo>
                  <a:lnTo>
                    <a:pt x="1455" y="217"/>
                  </a:lnTo>
                  <a:lnTo>
                    <a:pt x="1394" y="208"/>
                  </a:lnTo>
                  <a:lnTo>
                    <a:pt x="1336" y="201"/>
                  </a:lnTo>
                  <a:lnTo>
                    <a:pt x="1284" y="194"/>
                  </a:lnTo>
                  <a:lnTo>
                    <a:pt x="1237" y="189"/>
                  </a:lnTo>
                  <a:lnTo>
                    <a:pt x="1199" y="184"/>
                  </a:lnTo>
                  <a:close/>
                </a:path>
              </a:pathLst>
            </a:custGeom>
            <a:solidFill>
              <a:srgbClr val="EFDEC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0" name="Freeform 202"/>
            <p:cNvSpPr>
              <a:spLocks/>
            </p:cNvSpPr>
            <p:nvPr/>
          </p:nvSpPr>
          <p:spPr bwMode="auto">
            <a:xfrm>
              <a:off x="7618413" y="5251450"/>
              <a:ext cx="406400" cy="927100"/>
            </a:xfrm>
            <a:custGeom>
              <a:avLst/>
              <a:gdLst/>
              <a:ahLst/>
              <a:cxnLst>
                <a:cxn ang="0">
                  <a:pos x="1909" y="7559"/>
                </a:cxn>
                <a:cxn ang="0">
                  <a:pos x="1956" y="7974"/>
                </a:cxn>
                <a:cxn ang="0">
                  <a:pos x="2172" y="8307"/>
                </a:cxn>
                <a:cxn ang="0">
                  <a:pos x="2253" y="8429"/>
                </a:cxn>
                <a:cxn ang="0">
                  <a:pos x="1909" y="8403"/>
                </a:cxn>
                <a:cxn ang="0">
                  <a:pos x="1686" y="8408"/>
                </a:cxn>
                <a:cxn ang="0">
                  <a:pos x="1533" y="8478"/>
                </a:cxn>
                <a:cxn ang="0">
                  <a:pos x="1429" y="8598"/>
                </a:cxn>
                <a:cxn ang="0">
                  <a:pos x="1451" y="8758"/>
                </a:cxn>
                <a:cxn ang="0">
                  <a:pos x="1313" y="8380"/>
                </a:cxn>
                <a:cxn ang="0">
                  <a:pos x="1299" y="7877"/>
                </a:cxn>
                <a:cxn ang="0">
                  <a:pos x="1312" y="7273"/>
                </a:cxn>
                <a:cxn ang="0">
                  <a:pos x="1246" y="6970"/>
                </a:cxn>
                <a:cxn ang="0">
                  <a:pos x="1149" y="6802"/>
                </a:cxn>
                <a:cxn ang="0">
                  <a:pos x="980" y="6621"/>
                </a:cxn>
                <a:cxn ang="0">
                  <a:pos x="773" y="6352"/>
                </a:cxn>
                <a:cxn ang="0">
                  <a:pos x="627" y="6053"/>
                </a:cxn>
                <a:cxn ang="0">
                  <a:pos x="524" y="5693"/>
                </a:cxn>
                <a:cxn ang="0">
                  <a:pos x="438" y="5315"/>
                </a:cxn>
                <a:cxn ang="0">
                  <a:pos x="313" y="5148"/>
                </a:cxn>
                <a:cxn ang="0">
                  <a:pos x="155" y="5034"/>
                </a:cxn>
                <a:cxn ang="0">
                  <a:pos x="50" y="4840"/>
                </a:cxn>
                <a:cxn ang="0">
                  <a:pos x="28" y="4634"/>
                </a:cxn>
                <a:cxn ang="0">
                  <a:pos x="90" y="4309"/>
                </a:cxn>
                <a:cxn ang="0">
                  <a:pos x="125" y="3752"/>
                </a:cxn>
                <a:cxn ang="0">
                  <a:pos x="17" y="3022"/>
                </a:cxn>
                <a:cxn ang="0">
                  <a:pos x="37" y="2446"/>
                </a:cxn>
                <a:cxn ang="0">
                  <a:pos x="194" y="2133"/>
                </a:cxn>
                <a:cxn ang="0">
                  <a:pos x="335" y="2055"/>
                </a:cxn>
                <a:cxn ang="0">
                  <a:pos x="738" y="1978"/>
                </a:cxn>
                <a:cxn ang="0">
                  <a:pos x="1111" y="1872"/>
                </a:cxn>
                <a:cxn ang="0">
                  <a:pos x="1258" y="1760"/>
                </a:cxn>
                <a:cxn ang="0">
                  <a:pos x="1314" y="1634"/>
                </a:cxn>
                <a:cxn ang="0">
                  <a:pos x="1339" y="1453"/>
                </a:cxn>
                <a:cxn ang="0">
                  <a:pos x="1404" y="1392"/>
                </a:cxn>
                <a:cxn ang="0">
                  <a:pos x="1668" y="1363"/>
                </a:cxn>
                <a:cxn ang="0">
                  <a:pos x="2199" y="1266"/>
                </a:cxn>
                <a:cxn ang="0">
                  <a:pos x="2590" y="1110"/>
                </a:cxn>
                <a:cxn ang="0">
                  <a:pos x="2873" y="849"/>
                </a:cxn>
                <a:cxn ang="0">
                  <a:pos x="2940" y="626"/>
                </a:cxn>
                <a:cxn ang="0">
                  <a:pos x="2975" y="304"/>
                </a:cxn>
                <a:cxn ang="0">
                  <a:pos x="3092" y="117"/>
                </a:cxn>
                <a:cxn ang="0">
                  <a:pos x="3254" y="16"/>
                </a:cxn>
                <a:cxn ang="0">
                  <a:pos x="3497" y="25"/>
                </a:cxn>
                <a:cxn ang="0">
                  <a:pos x="3736" y="254"/>
                </a:cxn>
                <a:cxn ang="0">
                  <a:pos x="3833" y="611"/>
                </a:cxn>
                <a:cxn ang="0">
                  <a:pos x="3813" y="961"/>
                </a:cxn>
                <a:cxn ang="0">
                  <a:pos x="3625" y="1294"/>
                </a:cxn>
                <a:cxn ang="0">
                  <a:pos x="3278" y="1497"/>
                </a:cxn>
                <a:cxn ang="0">
                  <a:pos x="2866" y="1580"/>
                </a:cxn>
                <a:cxn ang="0">
                  <a:pos x="2569" y="1629"/>
                </a:cxn>
                <a:cxn ang="0">
                  <a:pos x="2600" y="1895"/>
                </a:cxn>
                <a:cxn ang="0">
                  <a:pos x="2313" y="2174"/>
                </a:cxn>
                <a:cxn ang="0">
                  <a:pos x="1335" y="2175"/>
                </a:cxn>
                <a:cxn ang="0">
                  <a:pos x="972" y="2322"/>
                </a:cxn>
                <a:cxn ang="0">
                  <a:pos x="767" y="2830"/>
                </a:cxn>
                <a:cxn ang="0">
                  <a:pos x="963" y="3737"/>
                </a:cxn>
                <a:cxn ang="0">
                  <a:pos x="1844" y="5068"/>
                </a:cxn>
                <a:cxn ang="0">
                  <a:pos x="2142" y="5631"/>
                </a:cxn>
                <a:cxn ang="0">
                  <a:pos x="2095" y="6326"/>
                </a:cxn>
              </a:cxnLst>
              <a:rect l="0" t="0" r="r" b="b"/>
              <a:pathLst>
                <a:path w="3839" h="8758">
                  <a:moveTo>
                    <a:pt x="1959" y="7096"/>
                  </a:moveTo>
                  <a:lnTo>
                    <a:pt x="1946" y="7184"/>
                  </a:lnTo>
                  <a:lnTo>
                    <a:pt x="1933" y="7275"/>
                  </a:lnTo>
                  <a:lnTo>
                    <a:pt x="1927" y="7322"/>
                  </a:lnTo>
                  <a:lnTo>
                    <a:pt x="1922" y="7369"/>
                  </a:lnTo>
                  <a:lnTo>
                    <a:pt x="1918" y="7416"/>
                  </a:lnTo>
                  <a:lnTo>
                    <a:pt x="1914" y="7463"/>
                  </a:lnTo>
                  <a:lnTo>
                    <a:pt x="1911" y="7511"/>
                  </a:lnTo>
                  <a:lnTo>
                    <a:pt x="1909" y="7559"/>
                  </a:lnTo>
                  <a:lnTo>
                    <a:pt x="1908" y="7607"/>
                  </a:lnTo>
                  <a:lnTo>
                    <a:pt x="1909" y="7655"/>
                  </a:lnTo>
                  <a:lnTo>
                    <a:pt x="1911" y="7702"/>
                  </a:lnTo>
                  <a:lnTo>
                    <a:pt x="1914" y="7750"/>
                  </a:lnTo>
                  <a:lnTo>
                    <a:pt x="1919" y="7795"/>
                  </a:lnTo>
                  <a:lnTo>
                    <a:pt x="1925" y="7841"/>
                  </a:lnTo>
                  <a:lnTo>
                    <a:pt x="1933" y="7887"/>
                  </a:lnTo>
                  <a:lnTo>
                    <a:pt x="1943" y="7931"/>
                  </a:lnTo>
                  <a:lnTo>
                    <a:pt x="1956" y="7974"/>
                  </a:lnTo>
                  <a:lnTo>
                    <a:pt x="1970" y="8017"/>
                  </a:lnTo>
                  <a:lnTo>
                    <a:pt x="1986" y="8058"/>
                  </a:lnTo>
                  <a:lnTo>
                    <a:pt x="2005" y="8099"/>
                  </a:lnTo>
                  <a:lnTo>
                    <a:pt x="2026" y="8137"/>
                  </a:lnTo>
                  <a:lnTo>
                    <a:pt x="2049" y="8174"/>
                  </a:lnTo>
                  <a:lnTo>
                    <a:pt x="2076" y="8210"/>
                  </a:lnTo>
                  <a:lnTo>
                    <a:pt x="2105" y="8244"/>
                  </a:lnTo>
                  <a:lnTo>
                    <a:pt x="2137" y="8276"/>
                  </a:lnTo>
                  <a:lnTo>
                    <a:pt x="2172" y="8307"/>
                  </a:lnTo>
                  <a:lnTo>
                    <a:pt x="2210" y="8335"/>
                  </a:lnTo>
                  <a:lnTo>
                    <a:pt x="2250" y="8361"/>
                  </a:lnTo>
                  <a:lnTo>
                    <a:pt x="2295" y="8386"/>
                  </a:lnTo>
                  <a:lnTo>
                    <a:pt x="2343" y="8407"/>
                  </a:lnTo>
                  <a:lnTo>
                    <a:pt x="2326" y="8413"/>
                  </a:lnTo>
                  <a:lnTo>
                    <a:pt x="2308" y="8419"/>
                  </a:lnTo>
                  <a:lnTo>
                    <a:pt x="2290" y="8423"/>
                  </a:lnTo>
                  <a:lnTo>
                    <a:pt x="2272" y="8426"/>
                  </a:lnTo>
                  <a:lnTo>
                    <a:pt x="2253" y="8429"/>
                  </a:lnTo>
                  <a:lnTo>
                    <a:pt x="2235" y="8432"/>
                  </a:lnTo>
                  <a:lnTo>
                    <a:pt x="2217" y="8433"/>
                  </a:lnTo>
                  <a:lnTo>
                    <a:pt x="2200" y="8434"/>
                  </a:lnTo>
                  <a:lnTo>
                    <a:pt x="2164" y="8434"/>
                  </a:lnTo>
                  <a:lnTo>
                    <a:pt x="2127" y="8432"/>
                  </a:lnTo>
                  <a:lnTo>
                    <a:pt x="2091" y="8428"/>
                  </a:lnTo>
                  <a:lnTo>
                    <a:pt x="2055" y="8424"/>
                  </a:lnTo>
                  <a:lnTo>
                    <a:pt x="1981" y="8413"/>
                  </a:lnTo>
                  <a:lnTo>
                    <a:pt x="1909" y="8403"/>
                  </a:lnTo>
                  <a:lnTo>
                    <a:pt x="1872" y="8399"/>
                  </a:lnTo>
                  <a:lnTo>
                    <a:pt x="1836" y="8395"/>
                  </a:lnTo>
                  <a:lnTo>
                    <a:pt x="1798" y="8394"/>
                  </a:lnTo>
                  <a:lnTo>
                    <a:pt x="1762" y="8395"/>
                  </a:lnTo>
                  <a:lnTo>
                    <a:pt x="1748" y="8396"/>
                  </a:lnTo>
                  <a:lnTo>
                    <a:pt x="1734" y="8399"/>
                  </a:lnTo>
                  <a:lnTo>
                    <a:pt x="1719" y="8401"/>
                  </a:lnTo>
                  <a:lnTo>
                    <a:pt x="1703" y="8404"/>
                  </a:lnTo>
                  <a:lnTo>
                    <a:pt x="1686" y="8408"/>
                  </a:lnTo>
                  <a:lnTo>
                    <a:pt x="1669" y="8413"/>
                  </a:lnTo>
                  <a:lnTo>
                    <a:pt x="1652" y="8419"/>
                  </a:lnTo>
                  <a:lnTo>
                    <a:pt x="1635" y="8425"/>
                  </a:lnTo>
                  <a:lnTo>
                    <a:pt x="1617" y="8433"/>
                  </a:lnTo>
                  <a:lnTo>
                    <a:pt x="1600" y="8440"/>
                  </a:lnTo>
                  <a:lnTo>
                    <a:pt x="1583" y="8449"/>
                  </a:lnTo>
                  <a:lnTo>
                    <a:pt x="1566" y="8458"/>
                  </a:lnTo>
                  <a:lnTo>
                    <a:pt x="1549" y="8468"/>
                  </a:lnTo>
                  <a:lnTo>
                    <a:pt x="1533" y="8478"/>
                  </a:lnTo>
                  <a:lnTo>
                    <a:pt x="1518" y="8489"/>
                  </a:lnTo>
                  <a:lnTo>
                    <a:pt x="1503" y="8501"/>
                  </a:lnTo>
                  <a:lnTo>
                    <a:pt x="1489" y="8512"/>
                  </a:lnTo>
                  <a:lnTo>
                    <a:pt x="1476" y="8526"/>
                  </a:lnTo>
                  <a:lnTo>
                    <a:pt x="1464" y="8539"/>
                  </a:lnTo>
                  <a:lnTo>
                    <a:pt x="1453" y="8553"/>
                  </a:lnTo>
                  <a:lnTo>
                    <a:pt x="1443" y="8568"/>
                  </a:lnTo>
                  <a:lnTo>
                    <a:pt x="1435" y="8583"/>
                  </a:lnTo>
                  <a:lnTo>
                    <a:pt x="1429" y="8598"/>
                  </a:lnTo>
                  <a:lnTo>
                    <a:pt x="1423" y="8614"/>
                  </a:lnTo>
                  <a:lnTo>
                    <a:pt x="1420" y="8631"/>
                  </a:lnTo>
                  <a:lnTo>
                    <a:pt x="1418" y="8648"/>
                  </a:lnTo>
                  <a:lnTo>
                    <a:pt x="1418" y="8665"/>
                  </a:lnTo>
                  <a:lnTo>
                    <a:pt x="1420" y="8683"/>
                  </a:lnTo>
                  <a:lnTo>
                    <a:pt x="1424" y="8701"/>
                  </a:lnTo>
                  <a:lnTo>
                    <a:pt x="1431" y="8720"/>
                  </a:lnTo>
                  <a:lnTo>
                    <a:pt x="1439" y="8739"/>
                  </a:lnTo>
                  <a:lnTo>
                    <a:pt x="1451" y="8758"/>
                  </a:lnTo>
                  <a:lnTo>
                    <a:pt x="1427" y="8719"/>
                  </a:lnTo>
                  <a:lnTo>
                    <a:pt x="1406" y="8678"/>
                  </a:lnTo>
                  <a:lnTo>
                    <a:pt x="1386" y="8637"/>
                  </a:lnTo>
                  <a:lnTo>
                    <a:pt x="1370" y="8595"/>
                  </a:lnTo>
                  <a:lnTo>
                    <a:pt x="1354" y="8554"/>
                  </a:lnTo>
                  <a:lnTo>
                    <a:pt x="1341" y="8511"/>
                  </a:lnTo>
                  <a:lnTo>
                    <a:pt x="1331" y="8468"/>
                  </a:lnTo>
                  <a:lnTo>
                    <a:pt x="1321" y="8424"/>
                  </a:lnTo>
                  <a:lnTo>
                    <a:pt x="1313" y="8380"/>
                  </a:lnTo>
                  <a:lnTo>
                    <a:pt x="1306" y="8336"/>
                  </a:lnTo>
                  <a:lnTo>
                    <a:pt x="1301" y="8291"/>
                  </a:lnTo>
                  <a:lnTo>
                    <a:pt x="1298" y="8246"/>
                  </a:lnTo>
                  <a:lnTo>
                    <a:pt x="1295" y="8201"/>
                  </a:lnTo>
                  <a:lnTo>
                    <a:pt x="1293" y="8155"/>
                  </a:lnTo>
                  <a:lnTo>
                    <a:pt x="1292" y="8109"/>
                  </a:lnTo>
                  <a:lnTo>
                    <a:pt x="1292" y="8063"/>
                  </a:lnTo>
                  <a:lnTo>
                    <a:pt x="1295" y="7970"/>
                  </a:lnTo>
                  <a:lnTo>
                    <a:pt x="1299" y="7877"/>
                  </a:lnTo>
                  <a:lnTo>
                    <a:pt x="1304" y="7784"/>
                  </a:lnTo>
                  <a:lnTo>
                    <a:pt x="1309" y="7691"/>
                  </a:lnTo>
                  <a:lnTo>
                    <a:pt x="1315" y="7598"/>
                  </a:lnTo>
                  <a:lnTo>
                    <a:pt x="1317" y="7506"/>
                  </a:lnTo>
                  <a:lnTo>
                    <a:pt x="1318" y="7460"/>
                  </a:lnTo>
                  <a:lnTo>
                    <a:pt x="1318" y="7414"/>
                  </a:lnTo>
                  <a:lnTo>
                    <a:pt x="1317" y="7369"/>
                  </a:lnTo>
                  <a:lnTo>
                    <a:pt x="1315" y="7324"/>
                  </a:lnTo>
                  <a:lnTo>
                    <a:pt x="1312" y="7273"/>
                  </a:lnTo>
                  <a:lnTo>
                    <a:pt x="1307" y="7225"/>
                  </a:lnTo>
                  <a:lnTo>
                    <a:pt x="1301" y="7178"/>
                  </a:lnTo>
                  <a:lnTo>
                    <a:pt x="1293" y="7133"/>
                  </a:lnTo>
                  <a:lnTo>
                    <a:pt x="1285" y="7091"/>
                  </a:lnTo>
                  <a:lnTo>
                    <a:pt x="1273" y="7049"/>
                  </a:lnTo>
                  <a:lnTo>
                    <a:pt x="1267" y="7029"/>
                  </a:lnTo>
                  <a:lnTo>
                    <a:pt x="1261" y="7009"/>
                  </a:lnTo>
                  <a:lnTo>
                    <a:pt x="1253" y="6989"/>
                  </a:lnTo>
                  <a:lnTo>
                    <a:pt x="1246" y="6970"/>
                  </a:lnTo>
                  <a:lnTo>
                    <a:pt x="1237" y="6950"/>
                  </a:lnTo>
                  <a:lnTo>
                    <a:pt x="1229" y="6931"/>
                  </a:lnTo>
                  <a:lnTo>
                    <a:pt x="1219" y="6912"/>
                  </a:lnTo>
                  <a:lnTo>
                    <a:pt x="1210" y="6894"/>
                  </a:lnTo>
                  <a:lnTo>
                    <a:pt x="1199" y="6875"/>
                  </a:lnTo>
                  <a:lnTo>
                    <a:pt x="1187" y="6857"/>
                  </a:lnTo>
                  <a:lnTo>
                    <a:pt x="1175" y="6839"/>
                  </a:lnTo>
                  <a:lnTo>
                    <a:pt x="1163" y="6821"/>
                  </a:lnTo>
                  <a:lnTo>
                    <a:pt x="1149" y="6802"/>
                  </a:lnTo>
                  <a:lnTo>
                    <a:pt x="1135" y="6784"/>
                  </a:lnTo>
                  <a:lnTo>
                    <a:pt x="1120" y="6766"/>
                  </a:lnTo>
                  <a:lnTo>
                    <a:pt x="1105" y="6748"/>
                  </a:lnTo>
                  <a:lnTo>
                    <a:pt x="1088" y="6730"/>
                  </a:lnTo>
                  <a:lnTo>
                    <a:pt x="1071" y="6712"/>
                  </a:lnTo>
                  <a:lnTo>
                    <a:pt x="1053" y="6694"/>
                  </a:lnTo>
                  <a:lnTo>
                    <a:pt x="1035" y="6676"/>
                  </a:lnTo>
                  <a:lnTo>
                    <a:pt x="1006" y="6649"/>
                  </a:lnTo>
                  <a:lnTo>
                    <a:pt x="980" y="6621"/>
                  </a:lnTo>
                  <a:lnTo>
                    <a:pt x="953" y="6593"/>
                  </a:lnTo>
                  <a:lnTo>
                    <a:pt x="928" y="6564"/>
                  </a:lnTo>
                  <a:lnTo>
                    <a:pt x="903" y="6535"/>
                  </a:lnTo>
                  <a:lnTo>
                    <a:pt x="879" y="6506"/>
                  </a:lnTo>
                  <a:lnTo>
                    <a:pt x="857" y="6476"/>
                  </a:lnTo>
                  <a:lnTo>
                    <a:pt x="834" y="6445"/>
                  </a:lnTo>
                  <a:lnTo>
                    <a:pt x="813" y="6415"/>
                  </a:lnTo>
                  <a:lnTo>
                    <a:pt x="793" y="6383"/>
                  </a:lnTo>
                  <a:lnTo>
                    <a:pt x="773" y="6352"/>
                  </a:lnTo>
                  <a:lnTo>
                    <a:pt x="753" y="6320"/>
                  </a:lnTo>
                  <a:lnTo>
                    <a:pt x="735" y="6289"/>
                  </a:lnTo>
                  <a:lnTo>
                    <a:pt x="718" y="6256"/>
                  </a:lnTo>
                  <a:lnTo>
                    <a:pt x="701" y="6223"/>
                  </a:lnTo>
                  <a:lnTo>
                    <a:pt x="685" y="6190"/>
                  </a:lnTo>
                  <a:lnTo>
                    <a:pt x="669" y="6157"/>
                  </a:lnTo>
                  <a:lnTo>
                    <a:pt x="655" y="6123"/>
                  </a:lnTo>
                  <a:lnTo>
                    <a:pt x="641" y="6089"/>
                  </a:lnTo>
                  <a:lnTo>
                    <a:pt x="627" y="6053"/>
                  </a:lnTo>
                  <a:lnTo>
                    <a:pt x="614" y="6019"/>
                  </a:lnTo>
                  <a:lnTo>
                    <a:pt x="602" y="5984"/>
                  </a:lnTo>
                  <a:lnTo>
                    <a:pt x="591" y="5949"/>
                  </a:lnTo>
                  <a:lnTo>
                    <a:pt x="579" y="5913"/>
                  </a:lnTo>
                  <a:lnTo>
                    <a:pt x="568" y="5877"/>
                  </a:lnTo>
                  <a:lnTo>
                    <a:pt x="559" y="5841"/>
                  </a:lnTo>
                  <a:lnTo>
                    <a:pt x="549" y="5804"/>
                  </a:lnTo>
                  <a:lnTo>
                    <a:pt x="540" y="5767"/>
                  </a:lnTo>
                  <a:lnTo>
                    <a:pt x="524" y="5693"/>
                  </a:lnTo>
                  <a:lnTo>
                    <a:pt x="509" y="5617"/>
                  </a:lnTo>
                  <a:lnTo>
                    <a:pt x="499" y="5568"/>
                  </a:lnTo>
                  <a:lnTo>
                    <a:pt x="491" y="5518"/>
                  </a:lnTo>
                  <a:lnTo>
                    <a:pt x="480" y="5467"/>
                  </a:lnTo>
                  <a:lnTo>
                    <a:pt x="469" y="5415"/>
                  </a:lnTo>
                  <a:lnTo>
                    <a:pt x="462" y="5389"/>
                  </a:lnTo>
                  <a:lnTo>
                    <a:pt x="455" y="5364"/>
                  </a:lnTo>
                  <a:lnTo>
                    <a:pt x="446" y="5339"/>
                  </a:lnTo>
                  <a:lnTo>
                    <a:pt x="438" y="5315"/>
                  </a:lnTo>
                  <a:lnTo>
                    <a:pt x="427" y="5292"/>
                  </a:lnTo>
                  <a:lnTo>
                    <a:pt x="416" y="5268"/>
                  </a:lnTo>
                  <a:lnTo>
                    <a:pt x="405" y="5247"/>
                  </a:lnTo>
                  <a:lnTo>
                    <a:pt x="391" y="5226"/>
                  </a:lnTo>
                  <a:lnTo>
                    <a:pt x="377" y="5207"/>
                  </a:lnTo>
                  <a:lnTo>
                    <a:pt x="363" y="5190"/>
                  </a:lnTo>
                  <a:lnTo>
                    <a:pt x="347" y="5176"/>
                  </a:lnTo>
                  <a:lnTo>
                    <a:pt x="330" y="5161"/>
                  </a:lnTo>
                  <a:lnTo>
                    <a:pt x="313" y="5148"/>
                  </a:lnTo>
                  <a:lnTo>
                    <a:pt x="295" y="5135"/>
                  </a:lnTo>
                  <a:lnTo>
                    <a:pt x="277" y="5123"/>
                  </a:lnTo>
                  <a:lnTo>
                    <a:pt x="259" y="5112"/>
                  </a:lnTo>
                  <a:lnTo>
                    <a:pt x="241" y="5100"/>
                  </a:lnTo>
                  <a:lnTo>
                    <a:pt x="223" y="5088"/>
                  </a:lnTo>
                  <a:lnTo>
                    <a:pt x="205" y="5076"/>
                  </a:lnTo>
                  <a:lnTo>
                    <a:pt x="188" y="5063"/>
                  </a:lnTo>
                  <a:lnTo>
                    <a:pt x="171" y="5049"/>
                  </a:lnTo>
                  <a:lnTo>
                    <a:pt x="155" y="5034"/>
                  </a:lnTo>
                  <a:lnTo>
                    <a:pt x="141" y="5018"/>
                  </a:lnTo>
                  <a:lnTo>
                    <a:pt x="127" y="5001"/>
                  </a:lnTo>
                  <a:lnTo>
                    <a:pt x="112" y="4978"/>
                  </a:lnTo>
                  <a:lnTo>
                    <a:pt x="99" y="4954"/>
                  </a:lnTo>
                  <a:lnTo>
                    <a:pt x="87" y="4932"/>
                  </a:lnTo>
                  <a:lnTo>
                    <a:pt x="75" y="4908"/>
                  </a:lnTo>
                  <a:lnTo>
                    <a:pt x="66" y="4886"/>
                  </a:lnTo>
                  <a:lnTo>
                    <a:pt x="57" y="4863"/>
                  </a:lnTo>
                  <a:lnTo>
                    <a:pt x="50" y="4840"/>
                  </a:lnTo>
                  <a:lnTo>
                    <a:pt x="43" y="4817"/>
                  </a:lnTo>
                  <a:lnTo>
                    <a:pt x="38" y="4795"/>
                  </a:lnTo>
                  <a:lnTo>
                    <a:pt x="34" y="4771"/>
                  </a:lnTo>
                  <a:lnTo>
                    <a:pt x="31" y="4749"/>
                  </a:lnTo>
                  <a:lnTo>
                    <a:pt x="28" y="4725"/>
                  </a:lnTo>
                  <a:lnTo>
                    <a:pt x="27" y="4702"/>
                  </a:lnTo>
                  <a:lnTo>
                    <a:pt x="26" y="4680"/>
                  </a:lnTo>
                  <a:lnTo>
                    <a:pt x="27" y="4656"/>
                  </a:lnTo>
                  <a:lnTo>
                    <a:pt x="28" y="4634"/>
                  </a:lnTo>
                  <a:lnTo>
                    <a:pt x="29" y="4611"/>
                  </a:lnTo>
                  <a:lnTo>
                    <a:pt x="32" y="4588"/>
                  </a:lnTo>
                  <a:lnTo>
                    <a:pt x="35" y="4565"/>
                  </a:lnTo>
                  <a:lnTo>
                    <a:pt x="38" y="4541"/>
                  </a:lnTo>
                  <a:lnTo>
                    <a:pt x="46" y="4496"/>
                  </a:lnTo>
                  <a:lnTo>
                    <a:pt x="56" y="4450"/>
                  </a:lnTo>
                  <a:lnTo>
                    <a:pt x="67" y="4403"/>
                  </a:lnTo>
                  <a:lnTo>
                    <a:pt x="78" y="4356"/>
                  </a:lnTo>
                  <a:lnTo>
                    <a:pt x="90" y="4309"/>
                  </a:lnTo>
                  <a:lnTo>
                    <a:pt x="102" y="4263"/>
                  </a:lnTo>
                  <a:lnTo>
                    <a:pt x="116" y="4201"/>
                  </a:lnTo>
                  <a:lnTo>
                    <a:pt x="125" y="4138"/>
                  </a:lnTo>
                  <a:lnTo>
                    <a:pt x="132" y="4075"/>
                  </a:lnTo>
                  <a:lnTo>
                    <a:pt x="136" y="4011"/>
                  </a:lnTo>
                  <a:lnTo>
                    <a:pt x="137" y="3948"/>
                  </a:lnTo>
                  <a:lnTo>
                    <a:pt x="135" y="3883"/>
                  </a:lnTo>
                  <a:lnTo>
                    <a:pt x="132" y="3818"/>
                  </a:lnTo>
                  <a:lnTo>
                    <a:pt x="125" y="3752"/>
                  </a:lnTo>
                  <a:lnTo>
                    <a:pt x="119" y="3687"/>
                  </a:lnTo>
                  <a:lnTo>
                    <a:pt x="110" y="3620"/>
                  </a:lnTo>
                  <a:lnTo>
                    <a:pt x="100" y="3554"/>
                  </a:lnTo>
                  <a:lnTo>
                    <a:pt x="90" y="3488"/>
                  </a:lnTo>
                  <a:lnTo>
                    <a:pt x="68" y="3354"/>
                  </a:lnTo>
                  <a:lnTo>
                    <a:pt x="45" y="3221"/>
                  </a:lnTo>
                  <a:lnTo>
                    <a:pt x="35" y="3155"/>
                  </a:lnTo>
                  <a:lnTo>
                    <a:pt x="25" y="3088"/>
                  </a:lnTo>
                  <a:lnTo>
                    <a:pt x="17" y="3022"/>
                  </a:lnTo>
                  <a:lnTo>
                    <a:pt x="10" y="2956"/>
                  </a:lnTo>
                  <a:lnTo>
                    <a:pt x="5" y="2891"/>
                  </a:lnTo>
                  <a:lnTo>
                    <a:pt x="1" y="2826"/>
                  </a:lnTo>
                  <a:lnTo>
                    <a:pt x="0" y="2761"/>
                  </a:lnTo>
                  <a:lnTo>
                    <a:pt x="2" y="2696"/>
                  </a:lnTo>
                  <a:lnTo>
                    <a:pt x="5" y="2633"/>
                  </a:lnTo>
                  <a:lnTo>
                    <a:pt x="12" y="2570"/>
                  </a:lnTo>
                  <a:lnTo>
                    <a:pt x="23" y="2508"/>
                  </a:lnTo>
                  <a:lnTo>
                    <a:pt x="37" y="2446"/>
                  </a:lnTo>
                  <a:lnTo>
                    <a:pt x="55" y="2385"/>
                  </a:lnTo>
                  <a:lnTo>
                    <a:pt x="77" y="2325"/>
                  </a:lnTo>
                  <a:lnTo>
                    <a:pt x="104" y="2265"/>
                  </a:lnTo>
                  <a:lnTo>
                    <a:pt x="135" y="2207"/>
                  </a:lnTo>
                  <a:lnTo>
                    <a:pt x="145" y="2191"/>
                  </a:lnTo>
                  <a:lnTo>
                    <a:pt x="157" y="2175"/>
                  </a:lnTo>
                  <a:lnTo>
                    <a:pt x="169" y="2160"/>
                  </a:lnTo>
                  <a:lnTo>
                    <a:pt x="180" y="2146"/>
                  </a:lnTo>
                  <a:lnTo>
                    <a:pt x="194" y="2133"/>
                  </a:lnTo>
                  <a:lnTo>
                    <a:pt x="208" y="2122"/>
                  </a:lnTo>
                  <a:lnTo>
                    <a:pt x="222" y="2111"/>
                  </a:lnTo>
                  <a:lnTo>
                    <a:pt x="237" y="2100"/>
                  </a:lnTo>
                  <a:lnTo>
                    <a:pt x="252" y="2091"/>
                  </a:lnTo>
                  <a:lnTo>
                    <a:pt x="268" y="2082"/>
                  </a:lnTo>
                  <a:lnTo>
                    <a:pt x="284" y="2075"/>
                  </a:lnTo>
                  <a:lnTo>
                    <a:pt x="301" y="2067"/>
                  </a:lnTo>
                  <a:lnTo>
                    <a:pt x="318" y="2061"/>
                  </a:lnTo>
                  <a:lnTo>
                    <a:pt x="335" y="2055"/>
                  </a:lnTo>
                  <a:lnTo>
                    <a:pt x="352" y="2049"/>
                  </a:lnTo>
                  <a:lnTo>
                    <a:pt x="370" y="2044"/>
                  </a:lnTo>
                  <a:lnTo>
                    <a:pt x="406" y="2034"/>
                  </a:lnTo>
                  <a:lnTo>
                    <a:pt x="442" y="2027"/>
                  </a:lnTo>
                  <a:lnTo>
                    <a:pt x="479" y="2021"/>
                  </a:lnTo>
                  <a:lnTo>
                    <a:pt x="516" y="2014"/>
                  </a:lnTo>
                  <a:lnTo>
                    <a:pt x="591" y="2004"/>
                  </a:lnTo>
                  <a:lnTo>
                    <a:pt x="662" y="1992"/>
                  </a:lnTo>
                  <a:lnTo>
                    <a:pt x="738" y="1978"/>
                  </a:lnTo>
                  <a:lnTo>
                    <a:pt x="819" y="1962"/>
                  </a:lnTo>
                  <a:lnTo>
                    <a:pt x="862" y="1954"/>
                  </a:lnTo>
                  <a:lnTo>
                    <a:pt x="904" y="1943"/>
                  </a:lnTo>
                  <a:lnTo>
                    <a:pt x="948" y="1932"/>
                  </a:lnTo>
                  <a:lnTo>
                    <a:pt x="989" y="1920"/>
                  </a:lnTo>
                  <a:lnTo>
                    <a:pt x="1031" y="1905"/>
                  </a:lnTo>
                  <a:lnTo>
                    <a:pt x="1071" y="1889"/>
                  </a:lnTo>
                  <a:lnTo>
                    <a:pt x="1092" y="1880"/>
                  </a:lnTo>
                  <a:lnTo>
                    <a:pt x="1111" y="1872"/>
                  </a:lnTo>
                  <a:lnTo>
                    <a:pt x="1130" y="1861"/>
                  </a:lnTo>
                  <a:lnTo>
                    <a:pt x="1148" y="1851"/>
                  </a:lnTo>
                  <a:lnTo>
                    <a:pt x="1166" y="1840"/>
                  </a:lnTo>
                  <a:lnTo>
                    <a:pt x="1183" y="1828"/>
                  </a:lnTo>
                  <a:lnTo>
                    <a:pt x="1200" y="1816"/>
                  </a:lnTo>
                  <a:lnTo>
                    <a:pt x="1216" y="1804"/>
                  </a:lnTo>
                  <a:lnTo>
                    <a:pt x="1231" y="1790"/>
                  </a:lnTo>
                  <a:lnTo>
                    <a:pt x="1246" y="1776"/>
                  </a:lnTo>
                  <a:lnTo>
                    <a:pt x="1258" y="1760"/>
                  </a:lnTo>
                  <a:lnTo>
                    <a:pt x="1271" y="1744"/>
                  </a:lnTo>
                  <a:lnTo>
                    <a:pt x="1278" y="1735"/>
                  </a:lnTo>
                  <a:lnTo>
                    <a:pt x="1284" y="1727"/>
                  </a:lnTo>
                  <a:lnTo>
                    <a:pt x="1289" y="1717"/>
                  </a:lnTo>
                  <a:lnTo>
                    <a:pt x="1293" y="1709"/>
                  </a:lnTo>
                  <a:lnTo>
                    <a:pt x="1301" y="1690"/>
                  </a:lnTo>
                  <a:lnTo>
                    <a:pt x="1307" y="1672"/>
                  </a:lnTo>
                  <a:lnTo>
                    <a:pt x="1312" y="1652"/>
                  </a:lnTo>
                  <a:lnTo>
                    <a:pt x="1314" y="1634"/>
                  </a:lnTo>
                  <a:lnTo>
                    <a:pt x="1316" y="1615"/>
                  </a:lnTo>
                  <a:lnTo>
                    <a:pt x="1318" y="1597"/>
                  </a:lnTo>
                  <a:lnTo>
                    <a:pt x="1319" y="1561"/>
                  </a:lnTo>
                  <a:lnTo>
                    <a:pt x="1321" y="1526"/>
                  </a:lnTo>
                  <a:lnTo>
                    <a:pt x="1322" y="1509"/>
                  </a:lnTo>
                  <a:lnTo>
                    <a:pt x="1325" y="1493"/>
                  </a:lnTo>
                  <a:lnTo>
                    <a:pt x="1330" y="1477"/>
                  </a:lnTo>
                  <a:lnTo>
                    <a:pt x="1335" y="1463"/>
                  </a:lnTo>
                  <a:lnTo>
                    <a:pt x="1339" y="1453"/>
                  </a:lnTo>
                  <a:lnTo>
                    <a:pt x="1343" y="1445"/>
                  </a:lnTo>
                  <a:lnTo>
                    <a:pt x="1348" y="1436"/>
                  </a:lnTo>
                  <a:lnTo>
                    <a:pt x="1353" y="1429"/>
                  </a:lnTo>
                  <a:lnTo>
                    <a:pt x="1358" y="1423"/>
                  </a:lnTo>
                  <a:lnTo>
                    <a:pt x="1365" y="1416"/>
                  </a:lnTo>
                  <a:lnTo>
                    <a:pt x="1370" y="1411"/>
                  </a:lnTo>
                  <a:lnTo>
                    <a:pt x="1376" y="1407"/>
                  </a:lnTo>
                  <a:lnTo>
                    <a:pt x="1389" y="1398"/>
                  </a:lnTo>
                  <a:lnTo>
                    <a:pt x="1404" y="1392"/>
                  </a:lnTo>
                  <a:lnTo>
                    <a:pt x="1419" y="1386"/>
                  </a:lnTo>
                  <a:lnTo>
                    <a:pt x="1435" y="1382"/>
                  </a:lnTo>
                  <a:lnTo>
                    <a:pt x="1452" y="1380"/>
                  </a:lnTo>
                  <a:lnTo>
                    <a:pt x="1470" y="1378"/>
                  </a:lnTo>
                  <a:lnTo>
                    <a:pt x="1488" y="1377"/>
                  </a:lnTo>
                  <a:lnTo>
                    <a:pt x="1507" y="1376"/>
                  </a:lnTo>
                  <a:lnTo>
                    <a:pt x="1548" y="1375"/>
                  </a:lnTo>
                  <a:lnTo>
                    <a:pt x="1591" y="1372"/>
                  </a:lnTo>
                  <a:lnTo>
                    <a:pt x="1668" y="1363"/>
                  </a:lnTo>
                  <a:lnTo>
                    <a:pt x="1748" y="1353"/>
                  </a:lnTo>
                  <a:lnTo>
                    <a:pt x="1835" y="1342"/>
                  </a:lnTo>
                  <a:lnTo>
                    <a:pt x="1924" y="1327"/>
                  </a:lnTo>
                  <a:lnTo>
                    <a:pt x="1969" y="1319"/>
                  </a:lnTo>
                  <a:lnTo>
                    <a:pt x="2014" y="1310"/>
                  </a:lnTo>
                  <a:lnTo>
                    <a:pt x="2061" y="1300"/>
                  </a:lnTo>
                  <a:lnTo>
                    <a:pt x="2107" y="1290"/>
                  </a:lnTo>
                  <a:lnTo>
                    <a:pt x="2154" y="1278"/>
                  </a:lnTo>
                  <a:lnTo>
                    <a:pt x="2199" y="1266"/>
                  </a:lnTo>
                  <a:lnTo>
                    <a:pt x="2245" y="1253"/>
                  </a:lnTo>
                  <a:lnTo>
                    <a:pt x="2291" y="1239"/>
                  </a:lnTo>
                  <a:lnTo>
                    <a:pt x="2336" y="1224"/>
                  </a:lnTo>
                  <a:lnTo>
                    <a:pt x="2381" y="1208"/>
                  </a:lnTo>
                  <a:lnTo>
                    <a:pt x="2425" y="1190"/>
                  </a:lnTo>
                  <a:lnTo>
                    <a:pt x="2468" y="1171"/>
                  </a:lnTo>
                  <a:lnTo>
                    <a:pt x="2510" y="1152"/>
                  </a:lnTo>
                  <a:lnTo>
                    <a:pt x="2551" y="1131"/>
                  </a:lnTo>
                  <a:lnTo>
                    <a:pt x="2590" y="1110"/>
                  </a:lnTo>
                  <a:lnTo>
                    <a:pt x="2629" y="1086"/>
                  </a:lnTo>
                  <a:lnTo>
                    <a:pt x="2666" y="1062"/>
                  </a:lnTo>
                  <a:lnTo>
                    <a:pt x="2701" y="1035"/>
                  </a:lnTo>
                  <a:lnTo>
                    <a:pt x="2735" y="1008"/>
                  </a:lnTo>
                  <a:lnTo>
                    <a:pt x="2767" y="979"/>
                  </a:lnTo>
                  <a:lnTo>
                    <a:pt x="2797" y="949"/>
                  </a:lnTo>
                  <a:lnTo>
                    <a:pt x="2824" y="917"/>
                  </a:lnTo>
                  <a:lnTo>
                    <a:pt x="2850" y="883"/>
                  </a:lnTo>
                  <a:lnTo>
                    <a:pt x="2873" y="849"/>
                  </a:lnTo>
                  <a:lnTo>
                    <a:pt x="2886" y="827"/>
                  </a:lnTo>
                  <a:lnTo>
                    <a:pt x="2897" y="805"/>
                  </a:lnTo>
                  <a:lnTo>
                    <a:pt x="2906" y="783"/>
                  </a:lnTo>
                  <a:lnTo>
                    <a:pt x="2914" y="761"/>
                  </a:lnTo>
                  <a:lnTo>
                    <a:pt x="2920" y="738"/>
                  </a:lnTo>
                  <a:lnTo>
                    <a:pt x="2926" y="716"/>
                  </a:lnTo>
                  <a:lnTo>
                    <a:pt x="2931" y="694"/>
                  </a:lnTo>
                  <a:lnTo>
                    <a:pt x="2935" y="671"/>
                  </a:lnTo>
                  <a:lnTo>
                    <a:pt x="2940" y="626"/>
                  </a:lnTo>
                  <a:lnTo>
                    <a:pt x="2943" y="579"/>
                  </a:lnTo>
                  <a:lnTo>
                    <a:pt x="2947" y="533"/>
                  </a:lnTo>
                  <a:lnTo>
                    <a:pt x="2949" y="486"/>
                  </a:lnTo>
                  <a:lnTo>
                    <a:pt x="2952" y="440"/>
                  </a:lnTo>
                  <a:lnTo>
                    <a:pt x="2957" y="395"/>
                  </a:lnTo>
                  <a:lnTo>
                    <a:pt x="2960" y="372"/>
                  </a:lnTo>
                  <a:lnTo>
                    <a:pt x="2965" y="349"/>
                  </a:lnTo>
                  <a:lnTo>
                    <a:pt x="2970" y="327"/>
                  </a:lnTo>
                  <a:lnTo>
                    <a:pt x="2975" y="304"/>
                  </a:lnTo>
                  <a:lnTo>
                    <a:pt x="2983" y="282"/>
                  </a:lnTo>
                  <a:lnTo>
                    <a:pt x="2991" y="261"/>
                  </a:lnTo>
                  <a:lnTo>
                    <a:pt x="3002" y="238"/>
                  </a:lnTo>
                  <a:lnTo>
                    <a:pt x="3014" y="217"/>
                  </a:lnTo>
                  <a:lnTo>
                    <a:pt x="3026" y="196"/>
                  </a:lnTo>
                  <a:lnTo>
                    <a:pt x="3041" y="174"/>
                  </a:lnTo>
                  <a:lnTo>
                    <a:pt x="3057" y="153"/>
                  </a:lnTo>
                  <a:lnTo>
                    <a:pt x="3076" y="133"/>
                  </a:lnTo>
                  <a:lnTo>
                    <a:pt x="3092" y="117"/>
                  </a:lnTo>
                  <a:lnTo>
                    <a:pt x="3108" y="102"/>
                  </a:lnTo>
                  <a:lnTo>
                    <a:pt x="3125" y="88"/>
                  </a:lnTo>
                  <a:lnTo>
                    <a:pt x="3142" y="74"/>
                  </a:lnTo>
                  <a:lnTo>
                    <a:pt x="3159" y="63"/>
                  </a:lnTo>
                  <a:lnTo>
                    <a:pt x="3177" y="51"/>
                  </a:lnTo>
                  <a:lnTo>
                    <a:pt x="3195" y="40"/>
                  </a:lnTo>
                  <a:lnTo>
                    <a:pt x="3214" y="31"/>
                  </a:lnTo>
                  <a:lnTo>
                    <a:pt x="3234" y="23"/>
                  </a:lnTo>
                  <a:lnTo>
                    <a:pt x="3254" y="16"/>
                  </a:lnTo>
                  <a:lnTo>
                    <a:pt x="3274" y="11"/>
                  </a:lnTo>
                  <a:lnTo>
                    <a:pt x="3294" y="5"/>
                  </a:lnTo>
                  <a:lnTo>
                    <a:pt x="3315" y="2"/>
                  </a:lnTo>
                  <a:lnTo>
                    <a:pt x="3338" y="0"/>
                  </a:lnTo>
                  <a:lnTo>
                    <a:pt x="3360" y="0"/>
                  </a:lnTo>
                  <a:lnTo>
                    <a:pt x="3382" y="1"/>
                  </a:lnTo>
                  <a:lnTo>
                    <a:pt x="3423" y="5"/>
                  </a:lnTo>
                  <a:lnTo>
                    <a:pt x="3461" y="14"/>
                  </a:lnTo>
                  <a:lnTo>
                    <a:pt x="3497" y="25"/>
                  </a:lnTo>
                  <a:lnTo>
                    <a:pt x="3532" y="39"/>
                  </a:lnTo>
                  <a:lnTo>
                    <a:pt x="3564" y="57"/>
                  </a:lnTo>
                  <a:lnTo>
                    <a:pt x="3594" y="79"/>
                  </a:lnTo>
                  <a:lnTo>
                    <a:pt x="3623" y="102"/>
                  </a:lnTo>
                  <a:lnTo>
                    <a:pt x="3649" y="129"/>
                  </a:lnTo>
                  <a:lnTo>
                    <a:pt x="3674" y="156"/>
                  </a:lnTo>
                  <a:lnTo>
                    <a:pt x="3696" y="187"/>
                  </a:lnTo>
                  <a:lnTo>
                    <a:pt x="3717" y="219"/>
                  </a:lnTo>
                  <a:lnTo>
                    <a:pt x="3736" y="254"/>
                  </a:lnTo>
                  <a:lnTo>
                    <a:pt x="3753" y="289"/>
                  </a:lnTo>
                  <a:lnTo>
                    <a:pt x="3769" y="327"/>
                  </a:lnTo>
                  <a:lnTo>
                    <a:pt x="3783" y="365"/>
                  </a:lnTo>
                  <a:lnTo>
                    <a:pt x="3795" y="404"/>
                  </a:lnTo>
                  <a:lnTo>
                    <a:pt x="3806" y="445"/>
                  </a:lnTo>
                  <a:lnTo>
                    <a:pt x="3815" y="486"/>
                  </a:lnTo>
                  <a:lnTo>
                    <a:pt x="3823" y="528"/>
                  </a:lnTo>
                  <a:lnTo>
                    <a:pt x="3829" y="569"/>
                  </a:lnTo>
                  <a:lnTo>
                    <a:pt x="3833" y="611"/>
                  </a:lnTo>
                  <a:lnTo>
                    <a:pt x="3836" y="653"/>
                  </a:lnTo>
                  <a:lnTo>
                    <a:pt x="3837" y="694"/>
                  </a:lnTo>
                  <a:lnTo>
                    <a:pt x="3839" y="735"/>
                  </a:lnTo>
                  <a:lnTo>
                    <a:pt x="3837" y="776"/>
                  </a:lnTo>
                  <a:lnTo>
                    <a:pt x="3835" y="815"/>
                  </a:lnTo>
                  <a:lnTo>
                    <a:pt x="3831" y="853"/>
                  </a:lnTo>
                  <a:lnTo>
                    <a:pt x="3827" y="891"/>
                  </a:lnTo>
                  <a:lnTo>
                    <a:pt x="3820" y="927"/>
                  </a:lnTo>
                  <a:lnTo>
                    <a:pt x="3813" y="961"/>
                  </a:lnTo>
                  <a:lnTo>
                    <a:pt x="3804" y="994"/>
                  </a:lnTo>
                  <a:lnTo>
                    <a:pt x="3795" y="1025"/>
                  </a:lnTo>
                  <a:lnTo>
                    <a:pt x="3778" y="1069"/>
                  </a:lnTo>
                  <a:lnTo>
                    <a:pt x="3758" y="1113"/>
                  </a:lnTo>
                  <a:lnTo>
                    <a:pt x="3735" y="1153"/>
                  </a:lnTo>
                  <a:lnTo>
                    <a:pt x="3711" y="1192"/>
                  </a:lnTo>
                  <a:lnTo>
                    <a:pt x="3684" y="1228"/>
                  </a:lnTo>
                  <a:lnTo>
                    <a:pt x="3656" y="1262"/>
                  </a:lnTo>
                  <a:lnTo>
                    <a:pt x="3625" y="1294"/>
                  </a:lnTo>
                  <a:lnTo>
                    <a:pt x="3593" y="1324"/>
                  </a:lnTo>
                  <a:lnTo>
                    <a:pt x="3558" y="1351"/>
                  </a:lnTo>
                  <a:lnTo>
                    <a:pt x="3522" y="1378"/>
                  </a:lnTo>
                  <a:lnTo>
                    <a:pt x="3484" y="1401"/>
                  </a:lnTo>
                  <a:lnTo>
                    <a:pt x="3445" y="1424"/>
                  </a:lnTo>
                  <a:lnTo>
                    <a:pt x="3406" y="1445"/>
                  </a:lnTo>
                  <a:lnTo>
                    <a:pt x="3364" y="1464"/>
                  </a:lnTo>
                  <a:lnTo>
                    <a:pt x="3322" y="1481"/>
                  </a:lnTo>
                  <a:lnTo>
                    <a:pt x="3278" y="1497"/>
                  </a:lnTo>
                  <a:lnTo>
                    <a:pt x="3235" y="1511"/>
                  </a:lnTo>
                  <a:lnTo>
                    <a:pt x="3189" y="1524"/>
                  </a:lnTo>
                  <a:lnTo>
                    <a:pt x="3144" y="1535"/>
                  </a:lnTo>
                  <a:lnTo>
                    <a:pt x="3099" y="1546"/>
                  </a:lnTo>
                  <a:lnTo>
                    <a:pt x="3052" y="1555"/>
                  </a:lnTo>
                  <a:lnTo>
                    <a:pt x="3005" y="1563"/>
                  </a:lnTo>
                  <a:lnTo>
                    <a:pt x="2958" y="1569"/>
                  </a:lnTo>
                  <a:lnTo>
                    <a:pt x="2913" y="1575"/>
                  </a:lnTo>
                  <a:lnTo>
                    <a:pt x="2866" y="1580"/>
                  </a:lnTo>
                  <a:lnTo>
                    <a:pt x="2819" y="1583"/>
                  </a:lnTo>
                  <a:lnTo>
                    <a:pt x="2773" y="1586"/>
                  </a:lnTo>
                  <a:lnTo>
                    <a:pt x="2728" y="1589"/>
                  </a:lnTo>
                  <a:lnTo>
                    <a:pt x="2683" y="1590"/>
                  </a:lnTo>
                  <a:lnTo>
                    <a:pt x="2638" y="1591"/>
                  </a:lnTo>
                  <a:lnTo>
                    <a:pt x="2596" y="1591"/>
                  </a:lnTo>
                  <a:lnTo>
                    <a:pt x="2553" y="1590"/>
                  </a:lnTo>
                  <a:lnTo>
                    <a:pt x="2557" y="1600"/>
                  </a:lnTo>
                  <a:lnTo>
                    <a:pt x="2569" y="1629"/>
                  </a:lnTo>
                  <a:lnTo>
                    <a:pt x="2577" y="1648"/>
                  </a:lnTo>
                  <a:lnTo>
                    <a:pt x="2584" y="1672"/>
                  </a:lnTo>
                  <a:lnTo>
                    <a:pt x="2592" y="1698"/>
                  </a:lnTo>
                  <a:lnTo>
                    <a:pt x="2598" y="1727"/>
                  </a:lnTo>
                  <a:lnTo>
                    <a:pt x="2603" y="1758"/>
                  </a:lnTo>
                  <a:lnTo>
                    <a:pt x="2606" y="1791"/>
                  </a:lnTo>
                  <a:lnTo>
                    <a:pt x="2607" y="1825"/>
                  </a:lnTo>
                  <a:lnTo>
                    <a:pt x="2605" y="1860"/>
                  </a:lnTo>
                  <a:lnTo>
                    <a:pt x="2600" y="1895"/>
                  </a:lnTo>
                  <a:lnTo>
                    <a:pt x="2590" y="1931"/>
                  </a:lnTo>
                  <a:lnTo>
                    <a:pt x="2577" y="1966"/>
                  </a:lnTo>
                  <a:lnTo>
                    <a:pt x="2557" y="2001"/>
                  </a:lnTo>
                  <a:lnTo>
                    <a:pt x="2534" y="2034"/>
                  </a:lnTo>
                  <a:lnTo>
                    <a:pt x="2503" y="2067"/>
                  </a:lnTo>
                  <a:lnTo>
                    <a:pt x="2467" y="2097"/>
                  </a:lnTo>
                  <a:lnTo>
                    <a:pt x="2424" y="2126"/>
                  </a:lnTo>
                  <a:lnTo>
                    <a:pt x="2373" y="2151"/>
                  </a:lnTo>
                  <a:lnTo>
                    <a:pt x="2313" y="2174"/>
                  </a:lnTo>
                  <a:lnTo>
                    <a:pt x="2246" y="2193"/>
                  </a:lnTo>
                  <a:lnTo>
                    <a:pt x="2168" y="2209"/>
                  </a:lnTo>
                  <a:lnTo>
                    <a:pt x="2082" y="2220"/>
                  </a:lnTo>
                  <a:lnTo>
                    <a:pt x="1987" y="2226"/>
                  </a:lnTo>
                  <a:lnTo>
                    <a:pt x="1879" y="2227"/>
                  </a:lnTo>
                  <a:lnTo>
                    <a:pt x="1761" y="2223"/>
                  </a:lnTo>
                  <a:lnTo>
                    <a:pt x="1632" y="2213"/>
                  </a:lnTo>
                  <a:lnTo>
                    <a:pt x="1490" y="2197"/>
                  </a:lnTo>
                  <a:lnTo>
                    <a:pt x="1335" y="2175"/>
                  </a:lnTo>
                  <a:lnTo>
                    <a:pt x="1168" y="2145"/>
                  </a:lnTo>
                  <a:lnTo>
                    <a:pt x="1156" y="2151"/>
                  </a:lnTo>
                  <a:lnTo>
                    <a:pt x="1128" y="2172"/>
                  </a:lnTo>
                  <a:lnTo>
                    <a:pt x="1107" y="2188"/>
                  </a:lnTo>
                  <a:lnTo>
                    <a:pt x="1084" y="2207"/>
                  </a:lnTo>
                  <a:lnTo>
                    <a:pt x="1057" y="2229"/>
                  </a:lnTo>
                  <a:lnTo>
                    <a:pt x="1031" y="2256"/>
                  </a:lnTo>
                  <a:lnTo>
                    <a:pt x="1001" y="2287"/>
                  </a:lnTo>
                  <a:lnTo>
                    <a:pt x="972" y="2322"/>
                  </a:lnTo>
                  <a:lnTo>
                    <a:pt x="943" y="2361"/>
                  </a:lnTo>
                  <a:lnTo>
                    <a:pt x="913" y="2404"/>
                  </a:lnTo>
                  <a:lnTo>
                    <a:pt x="884" y="2452"/>
                  </a:lnTo>
                  <a:lnTo>
                    <a:pt x="858" y="2503"/>
                  </a:lnTo>
                  <a:lnTo>
                    <a:pt x="833" y="2559"/>
                  </a:lnTo>
                  <a:lnTo>
                    <a:pt x="812" y="2620"/>
                  </a:lnTo>
                  <a:lnTo>
                    <a:pt x="793" y="2686"/>
                  </a:lnTo>
                  <a:lnTo>
                    <a:pt x="778" y="2756"/>
                  </a:lnTo>
                  <a:lnTo>
                    <a:pt x="767" y="2830"/>
                  </a:lnTo>
                  <a:lnTo>
                    <a:pt x="762" y="2911"/>
                  </a:lnTo>
                  <a:lnTo>
                    <a:pt x="762" y="2995"/>
                  </a:lnTo>
                  <a:lnTo>
                    <a:pt x="767" y="3086"/>
                  </a:lnTo>
                  <a:lnTo>
                    <a:pt x="780" y="3180"/>
                  </a:lnTo>
                  <a:lnTo>
                    <a:pt x="800" y="3282"/>
                  </a:lnTo>
                  <a:lnTo>
                    <a:pt x="828" y="3387"/>
                  </a:lnTo>
                  <a:lnTo>
                    <a:pt x="864" y="3499"/>
                  </a:lnTo>
                  <a:lnTo>
                    <a:pt x="909" y="3615"/>
                  </a:lnTo>
                  <a:lnTo>
                    <a:pt x="963" y="3737"/>
                  </a:lnTo>
                  <a:lnTo>
                    <a:pt x="1028" y="3865"/>
                  </a:lnTo>
                  <a:lnTo>
                    <a:pt x="1102" y="3999"/>
                  </a:lnTo>
                  <a:lnTo>
                    <a:pt x="1188" y="4138"/>
                  </a:lnTo>
                  <a:lnTo>
                    <a:pt x="1286" y="4284"/>
                  </a:lnTo>
                  <a:lnTo>
                    <a:pt x="1480" y="4557"/>
                  </a:lnTo>
                  <a:lnTo>
                    <a:pt x="1644" y="4788"/>
                  </a:lnTo>
                  <a:lnTo>
                    <a:pt x="1718" y="4889"/>
                  </a:lnTo>
                  <a:lnTo>
                    <a:pt x="1784" y="4982"/>
                  </a:lnTo>
                  <a:lnTo>
                    <a:pt x="1844" y="5068"/>
                  </a:lnTo>
                  <a:lnTo>
                    <a:pt x="1898" y="5147"/>
                  </a:lnTo>
                  <a:lnTo>
                    <a:pt x="1946" y="5219"/>
                  </a:lnTo>
                  <a:lnTo>
                    <a:pt x="1989" y="5287"/>
                  </a:lnTo>
                  <a:lnTo>
                    <a:pt x="2027" y="5350"/>
                  </a:lnTo>
                  <a:lnTo>
                    <a:pt x="2059" y="5411"/>
                  </a:lnTo>
                  <a:lnTo>
                    <a:pt x="2087" y="5467"/>
                  </a:lnTo>
                  <a:lnTo>
                    <a:pt x="2110" y="5522"/>
                  </a:lnTo>
                  <a:lnTo>
                    <a:pt x="2128" y="5577"/>
                  </a:lnTo>
                  <a:lnTo>
                    <a:pt x="2142" y="5631"/>
                  </a:lnTo>
                  <a:lnTo>
                    <a:pt x="2152" y="5685"/>
                  </a:lnTo>
                  <a:lnTo>
                    <a:pt x="2159" y="5741"/>
                  </a:lnTo>
                  <a:lnTo>
                    <a:pt x="2161" y="5798"/>
                  </a:lnTo>
                  <a:lnTo>
                    <a:pt x="2160" y="5859"/>
                  </a:lnTo>
                  <a:lnTo>
                    <a:pt x="2157" y="5923"/>
                  </a:lnTo>
                  <a:lnTo>
                    <a:pt x="2149" y="5991"/>
                  </a:lnTo>
                  <a:lnTo>
                    <a:pt x="2140" y="6064"/>
                  </a:lnTo>
                  <a:lnTo>
                    <a:pt x="2127" y="6144"/>
                  </a:lnTo>
                  <a:lnTo>
                    <a:pt x="2095" y="6326"/>
                  </a:lnTo>
                  <a:lnTo>
                    <a:pt x="2056" y="6540"/>
                  </a:lnTo>
                  <a:lnTo>
                    <a:pt x="2033" y="6662"/>
                  </a:lnTo>
                  <a:lnTo>
                    <a:pt x="2010" y="6795"/>
                  </a:lnTo>
                  <a:lnTo>
                    <a:pt x="1984" y="6940"/>
                  </a:lnTo>
                  <a:lnTo>
                    <a:pt x="1959" y="7096"/>
                  </a:lnTo>
                  <a:close/>
                </a:path>
              </a:pathLst>
            </a:custGeom>
            <a:solidFill>
              <a:srgbClr val="DFD3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1" name="Freeform 203"/>
            <p:cNvSpPr>
              <a:spLocks/>
            </p:cNvSpPr>
            <p:nvPr/>
          </p:nvSpPr>
          <p:spPr bwMode="auto">
            <a:xfrm>
              <a:off x="7629525" y="5292725"/>
              <a:ext cx="400050" cy="871538"/>
            </a:xfrm>
            <a:custGeom>
              <a:avLst/>
              <a:gdLst/>
              <a:ahLst/>
              <a:cxnLst>
                <a:cxn ang="0">
                  <a:pos x="1954" y="6393"/>
                </a:cxn>
                <a:cxn ang="0">
                  <a:pos x="1878" y="6949"/>
                </a:cxn>
                <a:cxn ang="0">
                  <a:pos x="1833" y="7394"/>
                </a:cxn>
                <a:cxn ang="0">
                  <a:pos x="1867" y="7624"/>
                </a:cxn>
                <a:cxn ang="0">
                  <a:pos x="1908" y="7775"/>
                </a:cxn>
                <a:cxn ang="0">
                  <a:pos x="1639" y="7810"/>
                </a:cxn>
                <a:cxn ang="0">
                  <a:pos x="1424" y="7927"/>
                </a:cxn>
                <a:cxn ang="0">
                  <a:pos x="1292" y="8088"/>
                </a:cxn>
                <a:cxn ang="0">
                  <a:pos x="1262" y="8211"/>
                </a:cxn>
                <a:cxn ang="0">
                  <a:pos x="1246" y="8074"/>
                </a:cxn>
                <a:cxn ang="0">
                  <a:pos x="1280" y="7862"/>
                </a:cxn>
                <a:cxn ang="0">
                  <a:pos x="1427" y="7431"/>
                </a:cxn>
                <a:cxn ang="0">
                  <a:pos x="1587" y="6864"/>
                </a:cxn>
                <a:cxn ang="0">
                  <a:pos x="1719" y="6527"/>
                </a:cxn>
                <a:cxn ang="0">
                  <a:pos x="1864" y="6171"/>
                </a:cxn>
                <a:cxn ang="0">
                  <a:pos x="1918" y="5787"/>
                </a:cxn>
                <a:cxn ang="0">
                  <a:pos x="1881" y="5399"/>
                </a:cxn>
                <a:cxn ang="0">
                  <a:pos x="1749" y="4998"/>
                </a:cxn>
                <a:cxn ang="0">
                  <a:pos x="1579" y="4703"/>
                </a:cxn>
                <a:cxn ang="0">
                  <a:pos x="1341" y="4471"/>
                </a:cxn>
                <a:cxn ang="0">
                  <a:pos x="1043" y="4419"/>
                </a:cxn>
                <a:cxn ang="0">
                  <a:pos x="882" y="4531"/>
                </a:cxn>
                <a:cxn ang="0">
                  <a:pos x="832" y="4719"/>
                </a:cxn>
                <a:cxn ang="0">
                  <a:pos x="733" y="4814"/>
                </a:cxn>
                <a:cxn ang="0">
                  <a:pos x="412" y="4138"/>
                </a:cxn>
                <a:cxn ang="0">
                  <a:pos x="227" y="3635"/>
                </a:cxn>
                <a:cxn ang="0">
                  <a:pos x="110" y="3035"/>
                </a:cxn>
                <a:cxn ang="0">
                  <a:pos x="8" y="2395"/>
                </a:cxn>
                <a:cxn ang="0">
                  <a:pos x="9" y="2092"/>
                </a:cxn>
                <a:cxn ang="0">
                  <a:pos x="91" y="1852"/>
                </a:cxn>
                <a:cxn ang="0">
                  <a:pos x="291" y="1721"/>
                </a:cxn>
                <a:cxn ang="0">
                  <a:pos x="724" y="1648"/>
                </a:cxn>
                <a:cxn ang="0">
                  <a:pos x="992" y="1575"/>
                </a:cxn>
                <a:cxn ang="0">
                  <a:pos x="1199" y="1449"/>
                </a:cxn>
                <a:cxn ang="0">
                  <a:pos x="1340" y="1286"/>
                </a:cxn>
                <a:cxn ang="0">
                  <a:pos x="1407" y="1068"/>
                </a:cxn>
                <a:cxn ang="0">
                  <a:pos x="1464" y="1019"/>
                </a:cxn>
                <a:cxn ang="0">
                  <a:pos x="1868" y="957"/>
                </a:cxn>
                <a:cxn ang="0">
                  <a:pos x="2337" y="838"/>
                </a:cxn>
                <a:cxn ang="0">
                  <a:pos x="2671" y="699"/>
                </a:cxn>
                <a:cxn ang="0">
                  <a:pos x="2836" y="552"/>
                </a:cxn>
                <a:cxn ang="0">
                  <a:pos x="2918" y="323"/>
                </a:cxn>
                <a:cxn ang="0">
                  <a:pos x="3017" y="122"/>
                </a:cxn>
                <a:cxn ang="0">
                  <a:pos x="3233" y="4"/>
                </a:cxn>
                <a:cxn ang="0">
                  <a:pos x="3475" y="38"/>
                </a:cxn>
                <a:cxn ang="0">
                  <a:pos x="3674" y="192"/>
                </a:cxn>
                <a:cxn ang="0">
                  <a:pos x="3774" y="610"/>
                </a:cxn>
                <a:cxn ang="0">
                  <a:pos x="3440" y="971"/>
                </a:cxn>
                <a:cxn ang="0">
                  <a:pos x="2885" y="1163"/>
                </a:cxn>
                <a:cxn ang="0">
                  <a:pos x="2461" y="1220"/>
                </a:cxn>
                <a:cxn ang="0">
                  <a:pos x="2509" y="1480"/>
                </a:cxn>
                <a:cxn ang="0">
                  <a:pos x="2277" y="1771"/>
                </a:cxn>
                <a:cxn ang="0">
                  <a:pos x="1394" y="1817"/>
                </a:cxn>
                <a:cxn ang="0">
                  <a:pos x="905" y="1907"/>
                </a:cxn>
                <a:cxn ang="0">
                  <a:pos x="682" y="2376"/>
                </a:cxn>
                <a:cxn ang="0">
                  <a:pos x="813" y="3235"/>
                </a:cxn>
                <a:cxn ang="0">
                  <a:pos x="1416" y="4212"/>
                </a:cxn>
                <a:cxn ang="0">
                  <a:pos x="1832" y="4800"/>
                </a:cxn>
                <a:cxn ang="0">
                  <a:pos x="2032" y="5176"/>
                </a:cxn>
                <a:cxn ang="0">
                  <a:pos x="2081" y="5377"/>
                </a:cxn>
                <a:cxn ang="0">
                  <a:pos x="2061" y="5720"/>
                </a:cxn>
              </a:cxnLst>
              <a:rect l="0" t="0" r="r" b="b"/>
              <a:pathLst>
                <a:path w="3787" h="8238">
                  <a:moveTo>
                    <a:pt x="2029" y="5901"/>
                  </a:moveTo>
                  <a:lnTo>
                    <a:pt x="2019" y="5963"/>
                  </a:lnTo>
                  <a:lnTo>
                    <a:pt x="2009" y="6025"/>
                  </a:lnTo>
                  <a:lnTo>
                    <a:pt x="1999" y="6086"/>
                  </a:lnTo>
                  <a:lnTo>
                    <a:pt x="1989" y="6148"/>
                  </a:lnTo>
                  <a:lnTo>
                    <a:pt x="1981" y="6209"/>
                  </a:lnTo>
                  <a:lnTo>
                    <a:pt x="1971" y="6270"/>
                  </a:lnTo>
                  <a:lnTo>
                    <a:pt x="1963" y="6332"/>
                  </a:lnTo>
                  <a:lnTo>
                    <a:pt x="1954" y="6393"/>
                  </a:lnTo>
                  <a:lnTo>
                    <a:pt x="1946" y="6454"/>
                  </a:lnTo>
                  <a:lnTo>
                    <a:pt x="1937" y="6516"/>
                  </a:lnTo>
                  <a:lnTo>
                    <a:pt x="1930" y="6578"/>
                  </a:lnTo>
                  <a:lnTo>
                    <a:pt x="1921" y="6638"/>
                  </a:lnTo>
                  <a:lnTo>
                    <a:pt x="1913" y="6700"/>
                  </a:lnTo>
                  <a:lnTo>
                    <a:pt x="1904" y="6762"/>
                  </a:lnTo>
                  <a:lnTo>
                    <a:pt x="1896" y="6824"/>
                  </a:lnTo>
                  <a:lnTo>
                    <a:pt x="1887" y="6885"/>
                  </a:lnTo>
                  <a:lnTo>
                    <a:pt x="1878" y="6949"/>
                  </a:lnTo>
                  <a:lnTo>
                    <a:pt x="1868" y="7012"/>
                  </a:lnTo>
                  <a:lnTo>
                    <a:pt x="1860" y="7076"/>
                  </a:lnTo>
                  <a:lnTo>
                    <a:pt x="1851" y="7139"/>
                  </a:lnTo>
                  <a:lnTo>
                    <a:pt x="1844" y="7202"/>
                  </a:lnTo>
                  <a:lnTo>
                    <a:pt x="1837" y="7266"/>
                  </a:lnTo>
                  <a:lnTo>
                    <a:pt x="1835" y="7298"/>
                  </a:lnTo>
                  <a:lnTo>
                    <a:pt x="1834" y="7330"/>
                  </a:lnTo>
                  <a:lnTo>
                    <a:pt x="1833" y="7362"/>
                  </a:lnTo>
                  <a:lnTo>
                    <a:pt x="1833" y="7394"/>
                  </a:lnTo>
                  <a:lnTo>
                    <a:pt x="1833" y="7427"/>
                  </a:lnTo>
                  <a:lnTo>
                    <a:pt x="1834" y="7457"/>
                  </a:lnTo>
                  <a:lnTo>
                    <a:pt x="1836" y="7485"/>
                  </a:lnTo>
                  <a:lnTo>
                    <a:pt x="1839" y="7511"/>
                  </a:lnTo>
                  <a:lnTo>
                    <a:pt x="1843" y="7536"/>
                  </a:lnTo>
                  <a:lnTo>
                    <a:pt x="1847" y="7559"/>
                  </a:lnTo>
                  <a:lnTo>
                    <a:pt x="1852" y="7581"/>
                  </a:lnTo>
                  <a:lnTo>
                    <a:pt x="1860" y="7603"/>
                  </a:lnTo>
                  <a:lnTo>
                    <a:pt x="1867" y="7624"/>
                  </a:lnTo>
                  <a:lnTo>
                    <a:pt x="1877" y="7644"/>
                  </a:lnTo>
                  <a:lnTo>
                    <a:pt x="1887" y="7665"/>
                  </a:lnTo>
                  <a:lnTo>
                    <a:pt x="1899" y="7688"/>
                  </a:lnTo>
                  <a:lnTo>
                    <a:pt x="1926" y="7733"/>
                  </a:lnTo>
                  <a:lnTo>
                    <a:pt x="1960" y="7786"/>
                  </a:lnTo>
                  <a:lnTo>
                    <a:pt x="1947" y="7782"/>
                  </a:lnTo>
                  <a:lnTo>
                    <a:pt x="1934" y="7779"/>
                  </a:lnTo>
                  <a:lnTo>
                    <a:pt x="1921" y="7776"/>
                  </a:lnTo>
                  <a:lnTo>
                    <a:pt x="1908" y="7775"/>
                  </a:lnTo>
                  <a:lnTo>
                    <a:pt x="1880" y="7772"/>
                  </a:lnTo>
                  <a:lnTo>
                    <a:pt x="1851" y="7772"/>
                  </a:lnTo>
                  <a:lnTo>
                    <a:pt x="1822" y="7773"/>
                  </a:lnTo>
                  <a:lnTo>
                    <a:pt x="1791" y="7776"/>
                  </a:lnTo>
                  <a:lnTo>
                    <a:pt x="1760" y="7780"/>
                  </a:lnTo>
                  <a:lnTo>
                    <a:pt x="1729" y="7786"/>
                  </a:lnTo>
                  <a:lnTo>
                    <a:pt x="1698" y="7793"/>
                  </a:lnTo>
                  <a:lnTo>
                    <a:pt x="1668" y="7800"/>
                  </a:lnTo>
                  <a:lnTo>
                    <a:pt x="1639" y="7810"/>
                  </a:lnTo>
                  <a:lnTo>
                    <a:pt x="1610" y="7820"/>
                  </a:lnTo>
                  <a:lnTo>
                    <a:pt x="1582" y="7830"/>
                  </a:lnTo>
                  <a:lnTo>
                    <a:pt x="1557" y="7841"/>
                  </a:lnTo>
                  <a:lnTo>
                    <a:pt x="1532" y="7853"/>
                  </a:lnTo>
                  <a:lnTo>
                    <a:pt x="1510" y="7864"/>
                  </a:lnTo>
                  <a:lnTo>
                    <a:pt x="1490" y="7876"/>
                  </a:lnTo>
                  <a:lnTo>
                    <a:pt x="1469" y="7891"/>
                  </a:lnTo>
                  <a:lnTo>
                    <a:pt x="1446" y="7908"/>
                  </a:lnTo>
                  <a:lnTo>
                    <a:pt x="1424" y="7927"/>
                  </a:lnTo>
                  <a:lnTo>
                    <a:pt x="1401" y="7948"/>
                  </a:lnTo>
                  <a:lnTo>
                    <a:pt x="1378" y="7971"/>
                  </a:lnTo>
                  <a:lnTo>
                    <a:pt x="1356" y="7995"/>
                  </a:lnTo>
                  <a:lnTo>
                    <a:pt x="1336" y="8021"/>
                  </a:lnTo>
                  <a:lnTo>
                    <a:pt x="1326" y="8033"/>
                  </a:lnTo>
                  <a:lnTo>
                    <a:pt x="1317" y="8047"/>
                  </a:lnTo>
                  <a:lnTo>
                    <a:pt x="1308" y="8060"/>
                  </a:lnTo>
                  <a:lnTo>
                    <a:pt x="1300" y="8074"/>
                  </a:lnTo>
                  <a:lnTo>
                    <a:pt x="1292" y="8088"/>
                  </a:lnTo>
                  <a:lnTo>
                    <a:pt x="1286" y="8102"/>
                  </a:lnTo>
                  <a:lnTo>
                    <a:pt x="1279" y="8115"/>
                  </a:lnTo>
                  <a:lnTo>
                    <a:pt x="1274" y="8129"/>
                  </a:lnTo>
                  <a:lnTo>
                    <a:pt x="1270" y="8143"/>
                  </a:lnTo>
                  <a:lnTo>
                    <a:pt x="1266" y="8157"/>
                  </a:lnTo>
                  <a:lnTo>
                    <a:pt x="1263" y="8171"/>
                  </a:lnTo>
                  <a:lnTo>
                    <a:pt x="1262" y="8185"/>
                  </a:lnTo>
                  <a:lnTo>
                    <a:pt x="1261" y="8198"/>
                  </a:lnTo>
                  <a:lnTo>
                    <a:pt x="1262" y="8211"/>
                  </a:lnTo>
                  <a:lnTo>
                    <a:pt x="1263" y="8225"/>
                  </a:lnTo>
                  <a:lnTo>
                    <a:pt x="1267" y="8238"/>
                  </a:lnTo>
                  <a:lnTo>
                    <a:pt x="1261" y="8214"/>
                  </a:lnTo>
                  <a:lnTo>
                    <a:pt x="1256" y="8191"/>
                  </a:lnTo>
                  <a:lnTo>
                    <a:pt x="1252" y="8168"/>
                  </a:lnTo>
                  <a:lnTo>
                    <a:pt x="1250" y="8144"/>
                  </a:lnTo>
                  <a:lnTo>
                    <a:pt x="1247" y="8121"/>
                  </a:lnTo>
                  <a:lnTo>
                    <a:pt x="1246" y="8097"/>
                  </a:lnTo>
                  <a:lnTo>
                    <a:pt x="1246" y="8074"/>
                  </a:lnTo>
                  <a:lnTo>
                    <a:pt x="1247" y="8051"/>
                  </a:lnTo>
                  <a:lnTo>
                    <a:pt x="1250" y="8027"/>
                  </a:lnTo>
                  <a:lnTo>
                    <a:pt x="1252" y="8004"/>
                  </a:lnTo>
                  <a:lnTo>
                    <a:pt x="1255" y="7980"/>
                  </a:lnTo>
                  <a:lnTo>
                    <a:pt x="1259" y="7957"/>
                  </a:lnTo>
                  <a:lnTo>
                    <a:pt x="1263" y="7933"/>
                  </a:lnTo>
                  <a:lnTo>
                    <a:pt x="1269" y="7910"/>
                  </a:lnTo>
                  <a:lnTo>
                    <a:pt x="1274" y="7887"/>
                  </a:lnTo>
                  <a:lnTo>
                    <a:pt x="1280" y="7862"/>
                  </a:lnTo>
                  <a:lnTo>
                    <a:pt x="1294" y="7815"/>
                  </a:lnTo>
                  <a:lnTo>
                    <a:pt x="1309" y="7770"/>
                  </a:lnTo>
                  <a:lnTo>
                    <a:pt x="1325" y="7723"/>
                  </a:lnTo>
                  <a:lnTo>
                    <a:pt x="1341" y="7676"/>
                  </a:lnTo>
                  <a:lnTo>
                    <a:pt x="1358" y="7630"/>
                  </a:lnTo>
                  <a:lnTo>
                    <a:pt x="1375" y="7586"/>
                  </a:lnTo>
                  <a:lnTo>
                    <a:pt x="1391" y="7540"/>
                  </a:lnTo>
                  <a:lnTo>
                    <a:pt x="1407" y="7495"/>
                  </a:lnTo>
                  <a:lnTo>
                    <a:pt x="1427" y="7431"/>
                  </a:lnTo>
                  <a:lnTo>
                    <a:pt x="1447" y="7367"/>
                  </a:lnTo>
                  <a:lnTo>
                    <a:pt x="1465" y="7305"/>
                  </a:lnTo>
                  <a:lnTo>
                    <a:pt x="1482" y="7241"/>
                  </a:lnTo>
                  <a:lnTo>
                    <a:pt x="1499" y="7178"/>
                  </a:lnTo>
                  <a:lnTo>
                    <a:pt x="1516" y="7114"/>
                  </a:lnTo>
                  <a:lnTo>
                    <a:pt x="1532" y="7051"/>
                  </a:lnTo>
                  <a:lnTo>
                    <a:pt x="1549" y="6989"/>
                  </a:lnTo>
                  <a:lnTo>
                    <a:pt x="1567" y="6927"/>
                  </a:lnTo>
                  <a:lnTo>
                    <a:pt x="1587" y="6864"/>
                  </a:lnTo>
                  <a:lnTo>
                    <a:pt x="1606" y="6802"/>
                  </a:lnTo>
                  <a:lnTo>
                    <a:pt x="1628" y="6741"/>
                  </a:lnTo>
                  <a:lnTo>
                    <a:pt x="1640" y="6710"/>
                  </a:lnTo>
                  <a:lnTo>
                    <a:pt x="1651" y="6679"/>
                  </a:lnTo>
                  <a:lnTo>
                    <a:pt x="1664" y="6648"/>
                  </a:lnTo>
                  <a:lnTo>
                    <a:pt x="1677" y="6618"/>
                  </a:lnTo>
                  <a:lnTo>
                    <a:pt x="1691" y="6587"/>
                  </a:lnTo>
                  <a:lnTo>
                    <a:pt x="1705" y="6558"/>
                  </a:lnTo>
                  <a:lnTo>
                    <a:pt x="1719" y="6527"/>
                  </a:lnTo>
                  <a:lnTo>
                    <a:pt x="1735" y="6497"/>
                  </a:lnTo>
                  <a:lnTo>
                    <a:pt x="1756" y="6458"/>
                  </a:lnTo>
                  <a:lnTo>
                    <a:pt x="1775" y="6418"/>
                  </a:lnTo>
                  <a:lnTo>
                    <a:pt x="1793" y="6378"/>
                  </a:lnTo>
                  <a:lnTo>
                    <a:pt x="1810" y="6337"/>
                  </a:lnTo>
                  <a:lnTo>
                    <a:pt x="1825" y="6296"/>
                  </a:lnTo>
                  <a:lnTo>
                    <a:pt x="1840" y="6254"/>
                  </a:lnTo>
                  <a:lnTo>
                    <a:pt x="1852" y="6213"/>
                  </a:lnTo>
                  <a:lnTo>
                    <a:pt x="1864" y="6171"/>
                  </a:lnTo>
                  <a:lnTo>
                    <a:pt x="1875" y="6130"/>
                  </a:lnTo>
                  <a:lnTo>
                    <a:pt x="1884" y="6087"/>
                  </a:lnTo>
                  <a:lnTo>
                    <a:pt x="1893" y="6045"/>
                  </a:lnTo>
                  <a:lnTo>
                    <a:pt x="1900" y="6002"/>
                  </a:lnTo>
                  <a:lnTo>
                    <a:pt x="1906" y="5960"/>
                  </a:lnTo>
                  <a:lnTo>
                    <a:pt x="1911" y="5916"/>
                  </a:lnTo>
                  <a:lnTo>
                    <a:pt x="1914" y="5873"/>
                  </a:lnTo>
                  <a:lnTo>
                    <a:pt x="1917" y="5831"/>
                  </a:lnTo>
                  <a:lnTo>
                    <a:pt x="1918" y="5787"/>
                  </a:lnTo>
                  <a:lnTo>
                    <a:pt x="1918" y="5744"/>
                  </a:lnTo>
                  <a:lnTo>
                    <a:pt x="1917" y="5701"/>
                  </a:lnTo>
                  <a:lnTo>
                    <a:pt x="1916" y="5657"/>
                  </a:lnTo>
                  <a:lnTo>
                    <a:pt x="1913" y="5614"/>
                  </a:lnTo>
                  <a:lnTo>
                    <a:pt x="1909" y="5571"/>
                  </a:lnTo>
                  <a:lnTo>
                    <a:pt x="1903" y="5528"/>
                  </a:lnTo>
                  <a:lnTo>
                    <a:pt x="1897" y="5485"/>
                  </a:lnTo>
                  <a:lnTo>
                    <a:pt x="1890" y="5441"/>
                  </a:lnTo>
                  <a:lnTo>
                    <a:pt x="1881" y="5399"/>
                  </a:lnTo>
                  <a:lnTo>
                    <a:pt x="1873" y="5356"/>
                  </a:lnTo>
                  <a:lnTo>
                    <a:pt x="1862" y="5314"/>
                  </a:lnTo>
                  <a:lnTo>
                    <a:pt x="1850" y="5271"/>
                  </a:lnTo>
                  <a:lnTo>
                    <a:pt x="1837" y="5230"/>
                  </a:lnTo>
                  <a:lnTo>
                    <a:pt x="1825" y="5187"/>
                  </a:lnTo>
                  <a:lnTo>
                    <a:pt x="1810" y="5146"/>
                  </a:lnTo>
                  <a:lnTo>
                    <a:pt x="1789" y="5090"/>
                  </a:lnTo>
                  <a:lnTo>
                    <a:pt x="1763" y="5030"/>
                  </a:lnTo>
                  <a:lnTo>
                    <a:pt x="1749" y="4998"/>
                  </a:lnTo>
                  <a:lnTo>
                    <a:pt x="1734" y="4966"/>
                  </a:lnTo>
                  <a:lnTo>
                    <a:pt x="1717" y="4933"/>
                  </a:lnTo>
                  <a:lnTo>
                    <a:pt x="1700" y="4900"/>
                  </a:lnTo>
                  <a:lnTo>
                    <a:pt x="1682" y="4867"/>
                  </a:lnTo>
                  <a:lnTo>
                    <a:pt x="1664" y="4833"/>
                  </a:lnTo>
                  <a:lnTo>
                    <a:pt x="1644" y="4800"/>
                  </a:lnTo>
                  <a:lnTo>
                    <a:pt x="1624" y="4767"/>
                  </a:lnTo>
                  <a:lnTo>
                    <a:pt x="1601" y="4735"/>
                  </a:lnTo>
                  <a:lnTo>
                    <a:pt x="1579" y="4703"/>
                  </a:lnTo>
                  <a:lnTo>
                    <a:pt x="1556" y="4672"/>
                  </a:lnTo>
                  <a:lnTo>
                    <a:pt x="1532" y="4641"/>
                  </a:lnTo>
                  <a:lnTo>
                    <a:pt x="1507" y="4613"/>
                  </a:lnTo>
                  <a:lnTo>
                    <a:pt x="1481" y="4585"/>
                  </a:lnTo>
                  <a:lnTo>
                    <a:pt x="1455" y="4558"/>
                  </a:lnTo>
                  <a:lnTo>
                    <a:pt x="1427" y="4534"/>
                  </a:lnTo>
                  <a:lnTo>
                    <a:pt x="1399" y="4511"/>
                  </a:lnTo>
                  <a:lnTo>
                    <a:pt x="1370" y="4490"/>
                  </a:lnTo>
                  <a:lnTo>
                    <a:pt x="1341" y="4471"/>
                  </a:lnTo>
                  <a:lnTo>
                    <a:pt x="1310" y="4454"/>
                  </a:lnTo>
                  <a:lnTo>
                    <a:pt x="1279" y="4440"/>
                  </a:lnTo>
                  <a:lnTo>
                    <a:pt x="1247" y="4427"/>
                  </a:lnTo>
                  <a:lnTo>
                    <a:pt x="1215" y="4419"/>
                  </a:lnTo>
                  <a:lnTo>
                    <a:pt x="1182" y="4412"/>
                  </a:lnTo>
                  <a:lnTo>
                    <a:pt x="1149" y="4409"/>
                  </a:lnTo>
                  <a:lnTo>
                    <a:pt x="1114" y="4409"/>
                  </a:lnTo>
                  <a:lnTo>
                    <a:pt x="1078" y="4412"/>
                  </a:lnTo>
                  <a:lnTo>
                    <a:pt x="1043" y="4419"/>
                  </a:lnTo>
                  <a:lnTo>
                    <a:pt x="1018" y="4426"/>
                  </a:lnTo>
                  <a:lnTo>
                    <a:pt x="994" y="4435"/>
                  </a:lnTo>
                  <a:lnTo>
                    <a:pt x="973" y="4444"/>
                  </a:lnTo>
                  <a:lnTo>
                    <a:pt x="954" y="4456"/>
                  </a:lnTo>
                  <a:lnTo>
                    <a:pt x="936" y="4469"/>
                  </a:lnTo>
                  <a:lnTo>
                    <a:pt x="920" y="4483"/>
                  </a:lnTo>
                  <a:lnTo>
                    <a:pt x="906" y="4498"/>
                  </a:lnTo>
                  <a:lnTo>
                    <a:pt x="893" y="4514"/>
                  </a:lnTo>
                  <a:lnTo>
                    <a:pt x="882" y="4531"/>
                  </a:lnTo>
                  <a:lnTo>
                    <a:pt x="872" y="4549"/>
                  </a:lnTo>
                  <a:lnTo>
                    <a:pt x="863" y="4568"/>
                  </a:lnTo>
                  <a:lnTo>
                    <a:pt x="855" y="4588"/>
                  </a:lnTo>
                  <a:lnTo>
                    <a:pt x="849" y="4608"/>
                  </a:lnTo>
                  <a:lnTo>
                    <a:pt x="843" y="4630"/>
                  </a:lnTo>
                  <a:lnTo>
                    <a:pt x="839" y="4651"/>
                  </a:lnTo>
                  <a:lnTo>
                    <a:pt x="836" y="4673"/>
                  </a:lnTo>
                  <a:lnTo>
                    <a:pt x="833" y="4696"/>
                  </a:lnTo>
                  <a:lnTo>
                    <a:pt x="832" y="4719"/>
                  </a:lnTo>
                  <a:lnTo>
                    <a:pt x="830" y="4742"/>
                  </a:lnTo>
                  <a:lnTo>
                    <a:pt x="830" y="4766"/>
                  </a:lnTo>
                  <a:lnTo>
                    <a:pt x="830" y="4814"/>
                  </a:lnTo>
                  <a:lnTo>
                    <a:pt x="831" y="4860"/>
                  </a:lnTo>
                  <a:lnTo>
                    <a:pt x="835" y="4954"/>
                  </a:lnTo>
                  <a:lnTo>
                    <a:pt x="838" y="5039"/>
                  </a:lnTo>
                  <a:lnTo>
                    <a:pt x="803" y="4964"/>
                  </a:lnTo>
                  <a:lnTo>
                    <a:pt x="768" y="4888"/>
                  </a:lnTo>
                  <a:lnTo>
                    <a:pt x="733" y="4814"/>
                  </a:lnTo>
                  <a:lnTo>
                    <a:pt x="697" y="4739"/>
                  </a:lnTo>
                  <a:lnTo>
                    <a:pt x="661" y="4664"/>
                  </a:lnTo>
                  <a:lnTo>
                    <a:pt x="623" y="4589"/>
                  </a:lnTo>
                  <a:lnTo>
                    <a:pt x="587" y="4515"/>
                  </a:lnTo>
                  <a:lnTo>
                    <a:pt x="551" y="4439"/>
                  </a:lnTo>
                  <a:lnTo>
                    <a:pt x="516" y="4365"/>
                  </a:lnTo>
                  <a:lnTo>
                    <a:pt x="481" y="4289"/>
                  </a:lnTo>
                  <a:lnTo>
                    <a:pt x="446" y="4213"/>
                  </a:lnTo>
                  <a:lnTo>
                    <a:pt x="412" y="4138"/>
                  </a:lnTo>
                  <a:lnTo>
                    <a:pt x="379" y="4061"/>
                  </a:lnTo>
                  <a:lnTo>
                    <a:pt x="348" y="3985"/>
                  </a:lnTo>
                  <a:lnTo>
                    <a:pt x="317" y="3907"/>
                  </a:lnTo>
                  <a:lnTo>
                    <a:pt x="289" y="3829"/>
                  </a:lnTo>
                  <a:lnTo>
                    <a:pt x="275" y="3791"/>
                  </a:lnTo>
                  <a:lnTo>
                    <a:pt x="262" y="3752"/>
                  </a:lnTo>
                  <a:lnTo>
                    <a:pt x="250" y="3713"/>
                  </a:lnTo>
                  <a:lnTo>
                    <a:pt x="239" y="3674"/>
                  </a:lnTo>
                  <a:lnTo>
                    <a:pt x="227" y="3635"/>
                  </a:lnTo>
                  <a:lnTo>
                    <a:pt x="217" y="3595"/>
                  </a:lnTo>
                  <a:lnTo>
                    <a:pt x="207" y="3556"/>
                  </a:lnTo>
                  <a:lnTo>
                    <a:pt x="197" y="3517"/>
                  </a:lnTo>
                  <a:lnTo>
                    <a:pt x="180" y="3438"/>
                  </a:lnTo>
                  <a:lnTo>
                    <a:pt x="164" y="3357"/>
                  </a:lnTo>
                  <a:lnTo>
                    <a:pt x="149" y="3277"/>
                  </a:lnTo>
                  <a:lnTo>
                    <a:pt x="135" y="3196"/>
                  </a:lnTo>
                  <a:lnTo>
                    <a:pt x="122" y="3115"/>
                  </a:lnTo>
                  <a:lnTo>
                    <a:pt x="110" y="3035"/>
                  </a:lnTo>
                  <a:lnTo>
                    <a:pt x="97" y="2954"/>
                  </a:lnTo>
                  <a:lnTo>
                    <a:pt x="86" y="2873"/>
                  </a:lnTo>
                  <a:lnTo>
                    <a:pt x="73" y="2792"/>
                  </a:lnTo>
                  <a:lnTo>
                    <a:pt x="60" y="2712"/>
                  </a:lnTo>
                  <a:lnTo>
                    <a:pt x="46" y="2631"/>
                  </a:lnTo>
                  <a:lnTo>
                    <a:pt x="31" y="2551"/>
                  </a:lnTo>
                  <a:lnTo>
                    <a:pt x="23" y="2504"/>
                  </a:lnTo>
                  <a:lnTo>
                    <a:pt x="15" y="2451"/>
                  </a:lnTo>
                  <a:lnTo>
                    <a:pt x="8" y="2395"/>
                  </a:lnTo>
                  <a:lnTo>
                    <a:pt x="4" y="2336"/>
                  </a:lnTo>
                  <a:lnTo>
                    <a:pt x="2" y="2306"/>
                  </a:lnTo>
                  <a:lnTo>
                    <a:pt x="0" y="2276"/>
                  </a:lnTo>
                  <a:lnTo>
                    <a:pt x="0" y="2245"/>
                  </a:lnTo>
                  <a:lnTo>
                    <a:pt x="0" y="2214"/>
                  </a:lnTo>
                  <a:lnTo>
                    <a:pt x="2" y="2183"/>
                  </a:lnTo>
                  <a:lnTo>
                    <a:pt x="3" y="2152"/>
                  </a:lnTo>
                  <a:lnTo>
                    <a:pt x="6" y="2122"/>
                  </a:lnTo>
                  <a:lnTo>
                    <a:pt x="9" y="2092"/>
                  </a:lnTo>
                  <a:lnTo>
                    <a:pt x="13" y="2062"/>
                  </a:lnTo>
                  <a:lnTo>
                    <a:pt x="19" y="2033"/>
                  </a:lnTo>
                  <a:lnTo>
                    <a:pt x="26" y="2005"/>
                  </a:lnTo>
                  <a:lnTo>
                    <a:pt x="33" y="1976"/>
                  </a:lnTo>
                  <a:lnTo>
                    <a:pt x="42" y="1949"/>
                  </a:lnTo>
                  <a:lnTo>
                    <a:pt x="53" y="1924"/>
                  </a:lnTo>
                  <a:lnTo>
                    <a:pt x="64" y="1898"/>
                  </a:lnTo>
                  <a:lnTo>
                    <a:pt x="77" y="1875"/>
                  </a:lnTo>
                  <a:lnTo>
                    <a:pt x="91" y="1852"/>
                  </a:lnTo>
                  <a:lnTo>
                    <a:pt x="107" y="1831"/>
                  </a:lnTo>
                  <a:lnTo>
                    <a:pt x="125" y="1811"/>
                  </a:lnTo>
                  <a:lnTo>
                    <a:pt x="144" y="1793"/>
                  </a:lnTo>
                  <a:lnTo>
                    <a:pt x="164" y="1777"/>
                  </a:lnTo>
                  <a:lnTo>
                    <a:pt x="187" y="1762"/>
                  </a:lnTo>
                  <a:lnTo>
                    <a:pt x="210" y="1750"/>
                  </a:lnTo>
                  <a:lnTo>
                    <a:pt x="236" y="1740"/>
                  </a:lnTo>
                  <a:lnTo>
                    <a:pt x="264" y="1730"/>
                  </a:lnTo>
                  <a:lnTo>
                    <a:pt x="291" y="1721"/>
                  </a:lnTo>
                  <a:lnTo>
                    <a:pt x="318" y="1714"/>
                  </a:lnTo>
                  <a:lnTo>
                    <a:pt x="346" y="1708"/>
                  </a:lnTo>
                  <a:lnTo>
                    <a:pt x="400" y="1696"/>
                  </a:lnTo>
                  <a:lnTo>
                    <a:pt x="454" y="1686"/>
                  </a:lnTo>
                  <a:lnTo>
                    <a:pt x="509" y="1678"/>
                  </a:lnTo>
                  <a:lnTo>
                    <a:pt x="563" y="1670"/>
                  </a:lnTo>
                  <a:lnTo>
                    <a:pt x="616" y="1664"/>
                  </a:lnTo>
                  <a:lnTo>
                    <a:pt x="670" y="1657"/>
                  </a:lnTo>
                  <a:lnTo>
                    <a:pt x="724" y="1648"/>
                  </a:lnTo>
                  <a:lnTo>
                    <a:pt x="778" y="1638"/>
                  </a:lnTo>
                  <a:lnTo>
                    <a:pt x="805" y="1633"/>
                  </a:lnTo>
                  <a:lnTo>
                    <a:pt x="832" y="1627"/>
                  </a:lnTo>
                  <a:lnTo>
                    <a:pt x="858" y="1620"/>
                  </a:lnTo>
                  <a:lnTo>
                    <a:pt x="885" y="1613"/>
                  </a:lnTo>
                  <a:lnTo>
                    <a:pt x="912" y="1604"/>
                  </a:lnTo>
                  <a:lnTo>
                    <a:pt x="939" y="1596"/>
                  </a:lnTo>
                  <a:lnTo>
                    <a:pt x="966" y="1585"/>
                  </a:lnTo>
                  <a:lnTo>
                    <a:pt x="992" y="1575"/>
                  </a:lnTo>
                  <a:lnTo>
                    <a:pt x="1019" y="1562"/>
                  </a:lnTo>
                  <a:lnTo>
                    <a:pt x="1045" y="1549"/>
                  </a:lnTo>
                  <a:lnTo>
                    <a:pt x="1072" y="1534"/>
                  </a:lnTo>
                  <a:lnTo>
                    <a:pt x="1099" y="1519"/>
                  </a:lnTo>
                  <a:lnTo>
                    <a:pt x="1119" y="1507"/>
                  </a:lnTo>
                  <a:lnTo>
                    <a:pt x="1139" y="1493"/>
                  </a:lnTo>
                  <a:lnTo>
                    <a:pt x="1159" y="1479"/>
                  </a:lnTo>
                  <a:lnTo>
                    <a:pt x="1179" y="1464"/>
                  </a:lnTo>
                  <a:lnTo>
                    <a:pt x="1199" y="1449"/>
                  </a:lnTo>
                  <a:lnTo>
                    <a:pt x="1218" y="1434"/>
                  </a:lnTo>
                  <a:lnTo>
                    <a:pt x="1236" y="1418"/>
                  </a:lnTo>
                  <a:lnTo>
                    <a:pt x="1253" y="1401"/>
                  </a:lnTo>
                  <a:lnTo>
                    <a:pt x="1270" y="1384"/>
                  </a:lnTo>
                  <a:lnTo>
                    <a:pt x="1286" y="1366"/>
                  </a:lnTo>
                  <a:lnTo>
                    <a:pt x="1301" y="1347"/>
                  </a:lnTo>
                  <a:lnTo>
                    <a:pt x="1315" y="1328"/>
                  </a:lnTo>
                  <a:lnTo>
                    <a:pt x="1328" y="1308"/>
                  </a:lnTo>
                  <a:lnTo>
                    <a:pt x="1340" y="1286"/>
                  </a:lnTo>
                  <a:lnTo>
                    <a:pt x="1351" y="1265"/>
                  </a:lnTo>
                  <a:lnTo>
                    <a:pt x="1360" y="1243"/>
                  </a:lnTo>
                  <a:lnTo>
                    <a:pt x="1373" y="1208"/>
                  </a:lnTo>
                  <a:lnTo>
                    <a:pt x="1382" y="1176"/>
                  </a:lnTo>
                  <a:lnTo>
                    <a:pt x="1389" y="1148"/>
                  </a:lnTo>
                  <a:lnTo>
                    <a:pt x="1394" y="1123"/>
                  </a:lnTo>
                  <a:lnTo>
                    <a:pt x="1398" y="1102"/>
                  </a:lnTo>
                  <a:lnTo>
                    <a:pt x="1403" y="1084"/>
                  </a:lnTo>
                  <a:lnTo>
                    <a:pt x="1407" y="1068"/>
                  </a:lnTo>
                  <a:lnTo>
                    <a:pt x="1413" y="1055"/>
                  </a:lnTo>
                  <a:lnTo>
                    <a:pt x="1416" y="1049"/>
                  </a:lnTo>
                  <a:lnTo>
                    <a:pt x="1421" y="1044"/>
                  </a:lnTo>
                  <a:lnTo>
                    <a:pt x="1426" y="1039"/>
                  </a:lnTo>
                  <a:lnTo>
                    <a:pt x="1432" y="1034"/>
                  </a:lnTo>
                  <a:lnTo>
                    <a:pt x="1439" y="1030"/>
                  </a:lnTo>
                  <a:lnTo>
                    <a:pt x="1446" y="1027"/>
                  </a:lnTo>
                  <a:lnTo>
                    <a:pt x="1455" y="1022"/>
                  </a:lnTo>
                  <a:lnTo>
                    <a:pt x="1464" y="1019"/>
                  </a:lnTo>
                  <a:lnTo>
                    <a:pt x="1488" y="1013"/>
                  </a:lnTo>
                  <a:lnTo>
                    <a:pt x="1517" y="1007"/>
                  </a:lnTo>
                  <a:lnTo>
                    <a:pt x="1553" y="1002"/>
                  </a:lnTo>
                  <a:lnTo>
                    <a:pt x="1596" y="997"/>
                  </a:lnTo>
                  <a:lnTo>
                    <a:pt x="1651" y="990"/>
                  </a:lnTo>
                  <a:lnTo>
                    <a:pt x="1707" y="983"/>
                  </a:lnTo>
                  <a:lnTo>
                    <a:pt x="1762" y="974"/>
                  </a:lnTo>
                  <a:lnTo>
                    <a:pt x="1815" y="966"/>
                  </a:lnTo>
                  <a:lnTo>
                    <a:pt x="1868" y="957"/>
                  </a:lnTo>
                  <a:lnTo>
                    <a:pt x="1921" y="948"/>
                  </a:lnTo>
                  <a:lnTo>
                    <a:pt x="1974" y="937"/>
                  </a:lnTo>
                  <a:lnTo>
                    <a:pt x="2026" y="926"/>
                  </a:lnTo>
                  <a:lnTo>
                    <a:pt x="2078" y="913"/>
                  </a:lnTo>
                  <a:lnTo>
                    <a:pt x="2130" y="900"/>
                  </a:lnTo>
                  <a:lnTo>
                    <a:pt x="2181" y="886"/>
                  </a:lnTo>
                  <a:lnTo>
                    <a:pt x="2233" y="871"/>
                  </a:lnTo>
                  <a:lnTo>
                    <a:pt x="2285" y="855"/>
                  </a:lnTo>
                  <a:lnTo>
                    <a:pt x="2337" y="838"/>
                  </a:lnTo>
                  <a:lnTo>
                    <a:pt x="2389" y="820"/>
                  </a:lnTo>
                  <a:lnTo>
                    <a:pt x="2442" y="801"/>
                  </a:lnTo>
                  <a:lnTo>
                    <a:pt x="2493" y="782"/>
                  </a:lnTo>
                  <a:lnTo>
                    <a:pt x="2544" y="761"/>
                  </a:lnTo>
                  <a:lnTo>
                    <a:pt x="2571" y="750"/>
                  </a:lnTo>
                  <a:lnTo>
                    <a:pt x="2597" y="738"/>
                  </a:lnTo>
                  <a:lnTo>
                    <a:pt x="2622" y="726"/>
                  </a:lnTo>
                  <a:lnTo>
                    <a:pt x="2646" y="713"/>
                  </a:lnTo>
                  <a:lnTo>
                    <a:pt x="2671" y="699"/>
                  </a:lnTo>
                  <a:lnTo>
                    <a:pt x="2695" y="684"/>
                  </a:lnTo>
                  <a:lnTo>
                    <a:pt x="2719" y="668"/>
                  </a:lnTo>
                  <a:lnTo>
                    <a:pt x="2741" y="652"/>
                  </a:lnTo>
                  <a:lnTo>
                    <a:pt x="2762" y="634"/>
                  </a:lnTo>
                  <a:lnTo>
                    <a:pt x="2783" y="616"/>
                  </a:lnTo>
                  <a:lnTo>
                    <a:pt x="2802" y="596"/>
                  </a:lnTo>
                  <a:lnTo>
                    <a:pt x="2820" y="575"/>
                  </a:lnTo>
                  <a:lnTo>
                    <a:pt x="2828" y="564"/>
                  </a:lnTo>
                  <a:lnTo>
                    <a:pt x="2836" y="552"/>
                  </a:lnTo>
                  <a:lnTo>
                    <a:pt x="2843" y="540"/>
                  </a:lnTo>
                  <a:lnTo>
                    <a:pt x="2851" y="529"/>
                  </a:lnTo>
                  <a:lnTo>
                    <a:pt x="2862" y="504"/>
                  </a:lnTo>
                  <a:lnTo>
                    <a:pt x="2873" y="479"/>
                  </a:lnTo>
                  <a:lnTo>
                    <a:pt x="2882" y="453"/>
                  </a:lnTo>
                  <a:lnTo>
                    <a:pt x="2890" y="428"/>
                  </a:lnTo>
                  <a:lnTo>
                    <a:pt x="2897" y="402"/>
                  </a:lnTo>
                  <a:lnTo>
                    <a:pt x="2905" y="375"/>
                  </a:lnTo>
                  <a:lnTo>
                    <a:pt x="2918" y="323"/>
                  </a:lnTo>
                  <a:lnTo>
                    <a:pt x="2932" y="271"/>
                  </a:lnTo>
                  <a:lnTo>
                    <a:pt x="2942" y="246"/>
                  </a:lnTo>
                  <a:lnTo>
                    <a:pt x="2953" y="221"/>
                  </a:lnTo>
                  <a:lnTo>
                    <a:pt x="2958" y="208"/>
                  </a:lnTo>
                  <a:lnTo>
                    <a:pt x="2964" y="197"/>
                  </a:lnTo>
                  <a:lnTo>
                    <a:pt x="2972" y="185"/>
                  </a:lnTo>
                  <a:lnTo>
                    <a:pt x="2979" y="173"/>
                  </a:lnTo>
                  <a:lnTo>
                    <a:pt x="2997" y="147"/>
                  </a:lnTo>
                  <a:lnTo>
                    <a:pt x="3017" y="122"/>
                  </a:lnTo>
                  <a:lnTo>
                    <a:pt x="3038" y="101"/>
                  </a:lnTo>
                  <a:lnTo>
                    <a:pt x="3060" y="82"/>
                  </a:lnTo>
                  <a:lnTo>
                    <a:pt x="3082" y="65"/>
                  </a:lnTo>
                  <a:lnTo>
                    <a:pt x="3107" y="49"/>
                  </a:lnTo>
                  <a:lnTo>
                    <a:pt x="3130" y="36"/>
                  </a:lnTo>
                  <a:lnTo>
                    <a:pt x="3156" y="25"/>
                  </a:lnTo>
                  <a:lnTo>
                    <a:pt x="3181" y="17"/>
                  </a:lnTo>
                  <a:lnTo>
                    <a:pt x="3208" y="9"/>
                  </a:lnTo>
                  <a:lnTo>
                    <a:pt x="3233" y="4"/>
                  </a:lnTo>
                  <a:lnTo>
                    <a:pt x="3261" y="1"/>
                  </a:lnTo>
                  <a:lnTo>
                    <a:pt x="3288" y="0"/>
                  </a:lnTo>
                  <a:lnTo>
                    <a:pt x="3314" y="1"/>
                  </a:lnTo>
                  <a:lnTo>
                    <a:pt x="3342" y="3"/>
                  </a:lnTo>
                  <a:lnTo>
                    <a:pt x="3368" y="6"/>
                  </a:lnTo>
                  <a:lnTo>
                    <a:pt x="3396" y="13"/>
                  </a:lnTo>
                  <a:lnTo>
                    <a:pt x="3423" y="19"/>
                  </a:lnTo>
                  <a:lnTo>
                    <a:pt x="3448" y="29"/>
                  </a:lnTo>
                  <a:lnTo>
                    <a:pt x="3475" y="38"/>
                  </a:lnTo>
                  <a:lnTo>
                    <a:pt x="3500" y="50"/>
                  </a:lnTo>
                  <a:lnTo>
                    <a:pt x="3525" y="64"/>
                  </a:lnTo>
                  <a:lnTo>
                    <a:pt x="3549" y="77"/>
                  </a:lnTo>
                  <a:lnTo>
                    <a:pt x="3572" y="93"/>
                  </a:lnTo>
                  <a:lnTo>
                    <a:pt x="3595" y="112"/>
                  </a:lnTo>
                  <a:lnTo>
                    <a:pt x="3616" y="130"/>
                  </a:lnTo>
                  <a:lnTo>
                    <a:pt x="3636" y="149"/>
                  </a:lnTo>
                  <a:lnTo>
                    <a:pt x="3656" y="170"/>
                  </a:lnTo>
                  <a:lnTo>
                    <a:pt x="3674" y="192"/>
                  </a:lnTo>
                  <a:lnTo>
                    <a:pt x="3691" y="215"/>
                  </a:lnTo>
                  <a:lnTo>
                    <a:pt x="3706" y="239"/>
                  </a:lnTo>
                  <a:lnTo>
                    <a:pt x="3721" y="265"/>
                  </a:lnTo>
                  <a:lnTo>
                    <a:pt x="3750" y="328"/>
                  </a:lnTo>
                  <a:lnTo>
                    <a:pt x="3770" y="389"/>
                  </a:lnTo>
                  <a:lnTo>
                    <a:pt x="3783" y="448"/>
                  </a:lnTo>
                  <a:lnTo>
                    <a:pt x="3787" y="504"/>
                  </a:lnTo>
                  <a:lnTo>
                    <a:pt x="3784" y="558"/>
                  </a:lnTo>
                  <a:lnTo>
                    <a:pt x="3774" y="610"/>
                  </a:lnTo>
                  <a:lnTo>
                    <a:pt x="3757" y="658"/>
                  </a:lnTo>
                  <a:lnTo>
                    <a:pt x="3735" y="705"/>
                  </a:lnTo>
                  <a:lnTo>
                    <a:pt x="3706" y="750"/>
                  </a:lnTo>
                  <a:lnTo>
                    <a:pt x="3672" y="793"/>
                  </a:lnTo>
                  <a:lnTo>
                    <a:pt x="3634" y="832"/>
                  </a:lnTo>
                  <a:lnTo>
                    <a:pt x="3590" y="870"/>
                  </a:lnTo>
                  <a:lnTo>
                    <a:pt x="3544" y="905"/>
                  </a:lnTo>
                  <a:lnTo>
                    <a:pt x="3494" y="939"/>
                  </a:lnTo>
                  <a:lnTo>
                    <a:pt x="3440" y="971"/>
                  </a:lnTo>
                  <a:lnTo>
                    <a:pt x="3383" y="1000"/>
                  </a:lnTo>
                  <a:lnTo>
                    <a:pt x="3325" y="1028"/>
                  </a:lnTo>
                  <a:lnTo>
                    <a:pt x="3264" y="1052"/>
                  </a:lnTo>
                  <a:lnTo>
                    <a:pt x="3201" y="1076"/>
                  </a:lnTo>
                  <a:lnTo>
                    <a:pt x="3139" y="1097"/>
                  </a:lnTo>
                  <a:lnTo>
                    <a:pt x="3075" y="1117"/>
                  </a:lnTo>
                  <a:lnTo>
                    <a:pt x="3011" y="1134"/>
                  </a:lnTo>
                  <a:lnTo>
                    <a:pt x="2947" y="1150"/>
                  </a:lnTo>
                  <a:lnTo>
                    <a:pt x="2885" y="1163"/>
                  </a:lnTo>
                  <a:lnTo>
                    <a:pt x="2823" y="1176"/>
                  </a:lnTo>
                  <a:lnTo>
                    <a:pt x="2762" y="1185"/>
                  </a:lnTo>
                  <a:lnTo>
                    <a:pt x="2704" y="1194"/>
                  </a:lnTo>
                  <a:lnTo>
                    <a:pt x="2648" y="1200"/>
                  </a:lnTo>
                  <a:lnTo>
                    <a:pt x="2594" y="1205"/>
                  </a:lnTo>
                  <a:lnTo>
                    <a:pt x="2545" y="1209"/>
                  </a:lnTo>
                  <a:lnTo>
                    <a:pt x="2499" y="1210"/>
                  </a:lnTo>
                  <a:lnTo>
                    <a:pt x="2457" y="1210"/>
                  </a:lnTo>
                  <a:lnTo>
                    <a:pt x="2461" y="1220"/>
                  </a:lnTo>
                  <a:lnTo>
                    <a:pt x="2473" y="1249"/>
                  </a:lnTo>
                  <a:lnTo>
                    <a:pt x="2481" y="1268"/>
                  </a:lnTo>
                  <a:lnTo>
                    <a:pt x="2488" y="1292"/>
                  </a:lnTo>
                  <a:lnTo>
                    <a:pt x="2496" y="1318"/>
                  </a:lnTo>
                  <a:lnTo>
                    <a:pt x="2502" y="1347"/>
                  </a:lnTo>
                  <a:lnTo>
                    <a:pt x="2507" y="1378"/>
                  </a:lnTo>
                  <a:lnTo>
                    <a:pt x="2510" y="1411"/>
                  </a:lnTo>
                  <a:lnTo>
                    <a:pt x="2511" y="1445"/>
                  </a:lnTo>
                  <a:lnTo>
                    <a:pt x="2509" y="1480"/>
                  </a:lnTo>
                  <a:lnTo>
                    <a:pt x="2504" y="1515"/>
                  </a:lnTo>
                  <a:lnTo>
                    <a:pt x="2494" y="1551"/>
                  </a:lnTo>
                  <a:lnTo>
                    <a:pt x="2481" y="1586"/>
                  </a:lnTo>
                  <a:lnTo>
                    <a:pt x="2461" y="1621"/>
                  </a:lnTo>
                  <a:lnTo>
                    <a:pt x="2438" y="1654"/>
                  </a:lnTo>
                  <a:lnTo>
                    <a:pt x="2407" y="1687"/>
                  </a:lnTo>
                  <a:lnTo>
                    <a:pt x="2371" y="1717"/>
                  </a:lnTo>
                  <a:lnTo>
                    <a:pt x="2328" y="1746"/>
                  </a:lnTo>
                  <a:lnTo>
                    <a:pt x="2277" y="1771"/>
                  </a:lnTo>
                  <a:lnTo>
                    <a:pt x="2217" y="1794"/>
                  </a:lnTo>
                  <a:lnTo>
                    <a:pt x="2150" y="1813"/>
                  </a:lnTo>
                  <a:lnTo>
                    <a:pt x="2072" y="1829"/>
                  </a:lnTo>
                  <a:lnTo>
                    <a:pt x="1986" y="1840"/>
                  </a:lnTo>
                  <a:lnTo>
                    <a:pt x="1891" y="1846"/>
                  </a:lnTo>
                  <a:lnTo>
                    <a:pt x="1783" y="1847"/>
                  </a:lnTo>
                  <a:lnTo>
                    <a:pt x="1665" y="1843"/>
                  </a:lnTo>
                  <a:lnTo>
                    <a:pt x="1536" y="1833"/>
                  </a:lnTo>
                  <a:lnTo>
                    <a:pt x="1394" y="1817"/>
                  </a:lnTo>
                  <a:lnTo>
                    <a:pt x="1239" y="1795"/>
                  </a:lnTo>
                  <a:lnTo>
                    <a:pt x="1072" y="1765"/>
                  </a:lnTo>
                  <a:lnTo>
                    <a:pt x="1060" y="1771"/>
                  </a:lnTo>
                  <a:lnTo>
                    <a:pt x="1032" y="1792"/>
                  </a:lnTo>
                  <a:lnTo>
                    <a:pt x="1011" y="1808"/>
                  </a:lnTo>
                  <a:lnTo>
                    <a:pt x="988" y="1827"/>
                  </a:lnTo>
                  <a:lnTo>
                    <a:pt x="961" y="1849"/>
                  </a:lnTo>
                  <a:lnTo>
                    <a:pt x="935" y="1876"/>
                  </a:lnTo>
                  <a:lnTo>
                    <a:pt x="905" y="1907"/>
                  </a:lnTo>
                  <a:lnTo>
                    <a:pt x="876" y="1942"/>
                  </a:lnTo>
                  <a:lnTo>
                    <a:pt x="847" y="1981"/>
                  </a:lnTo>
                  <a:lnTo>
                    <a:pt x="817" y="2024"/>
                  </a:lnTo>
                  <a:lnTo>
                    <a:pt x="788" y="2072"/>
                  </a:lnTo>
                  <a:lnTo>
                    <a:pt x="762" y="2123"/>
                  </a:lnTo>
                  <a:lnTo>
                    <a:pt x="737" y="2179"/>
                  </a:lnTo>
                  <a:lnTo>
                    <a:pt x="716" y="2240"/>
                  </a:lnTo>
                  <a:lnTo>
                    <a:pt x="697" y="2306"/>
                  </a:lnTo>
                  <a:lnTo>
                    <a:pt x="682" y="2376"/>
                  </a:lnTo>
                  <a:lnTo>
                    <a:pt x="671" y="2450"/>
                  </a:lnTo>
                  <a:lnTo>
                    <a:pt x="666" y="2531"/>
                  </a:lnTo>
                  <a:lnTo>
                    <a:pt x="666" y="2615"/>
                  </a:lnTo>
                  <a:lnTo>
                    <a:pt x="671" y="2706"/>
                  </a:lnTo>
                  <a:lnTo>
                    <a:pt x="684" y="2800"/>
                  </a:lnTo>
                  <a:lnTo>
                    <a:pt x="704" y="2902"/>
                  </a:lnTo>
                  <a:lnTo>
                    <a:pt x="732" y="3007"/>
                  </a:lnTo>
                  <a:lnTo>
                    <a:pt x="768" y="3119"/>
                  </a:lnTo>
                  <a:lnTo>
                    <a:pt x="813" y="3235"/>
                  </a:lnTo>
                  <a:lnTo>
                    <a:pt x="867" y="3357"/>
                  </a:lnTo>
                  <a:lnTo>
                    <a:pt x="932" y="3485"/>
                  </a:lnTo>
                  <a:lnTo>
                    <a:pt x="1006" y="3619"/>
                  </a:lnTo>
                  <a:lnTo>
                    <a:pt x="1092" y="3758"/>
                  </a:lnTo>
                  <a:lnTo>
                    <a:pt x="1190" y="3904"/>
                  </a:lnTo>
                  <a:lnTo>
                    <a:pt x="1245" y="3982"/>
                  </a:lnTo>
                  <a:lnTo>
                    <a:pt x="1302" y="4058"/>
                  </a:lnTo>
                  <a:lnTo>
                    <a:pt x="1359" y="4136"/>
                  </a:lnTo>
                  <a:lnTo>
                    <a:pt x="1416" y="4212"/>
                  </a:lnTo>
                  <a:lnTo>
                    <a:pt x="1474" y="4289"/>
                  </a:lnTo>
                  <a:lnTo>
                    <a:pt x="1531" y="4367"/>
                  </a:lnTo>
                  <a:lnTo>
                    <a:pt x="1589" y="4443"/>
                  </a:lnTo>
                  <a:lnTo>
                    <a:pt x="1645" y="4521"/>
                  </a:lnTo>
                  <a:lnTo>
                    <a:pt x="1700" y="4600"/>
                  </a:lnTo>
                  <a:lnTo>
                    <a:pt x="1755" y="4680"/>
                  </a:lnTo>
                  <a:lnTo>
                    <a:pt x="1781" y="4719"/>
                  </a:lnTo>
                  <a:lnTo>
                    <a:pt x="1807" y="4759"/>
                  </a:lnTo>
                  <a:lnTo>
                    <a:pt x="1832" y="4800"/>
                  </a:lnTo>
                  <a:lnTo>
                    <a:pt x="1857" y="4840"/>
                  </a:lnTo>
                  <a:lnTo>
                    <a:pt x="1881" y="4881"/>
                  </a:lnTo>
                  <a:lnTo>
                    <a:pt x="1904" y="4922"/>
                  </a:lnTo>
                  <a:lnTo>
                    <a:pt x="1928" y="4964"/>
                  </a:lnTo>
                  <a:lnTo>
                    <a:pt x="1950" y="5005"/>
                  </a:lnTo>
                  <a:lnTo>
                    <a:pt x="1971" y="5048"/>
                  </a:lnTo>
                  <a:lnTo>
                    <a:pt x="1993" y="5090"/>
                  </a:lnTo>
                  <a:lnTo>
                    <a:pt x="2013" y="5133"/>
                  </a:lnTo>
                  <a:lnTo>
                    <a:pt x="2032" y="5176"/>
                  </a:lnTo>
                  <a:lnTo>
                    <a:pt x="2041" y="5198"/>
                  </a:lnTo>
                  <a:lnTo>
                    <a:pt x="2048" y="5220"/>
                  </a:lnTo>
                  <a:lnTo>
                    <a:pt x="2055" y="5242"/>
                  </a:lnTo>
                  <a:lnTo>
                    <a:pt x="2062" y="5264"/>
                  </a:lnTo>
                  <a:lnTo>
                    <a:pt x="2067" y="5286"/>
                  </a:lnTo>
                  <a:lnTo>
                    <a:pt x="2071" y="5308"/>
                  </a:lnTo>
                  <a:lnTo>
                    <a:pt x="2076" y="5331"/>
                  </a:lnTo>
                  <a:lnTo>
                    <a:pt x="2079" y="5354"/>
                  </a:lnTo>
                  <a:lnTo>
                    <a:pt x="2081" y="5377"/>
                  </a:lnTo>
                  <a:lnTo>
                    <a:pt x="2083" y="5399"/>
                  </a:lnTo>
                  <a:lnTo>
                    <a:pt x="2084" y="5422"/>
                  </a:lnTo>
                  <a:lnTo>
                    <a:pt x="2084" y="5445"/>
                  </a:lnTo>
                  <a:lnTo>
                    <a:pt x="2084" y="5490"/>
                  </a:lnTo>
                  <a:lnTo>
                    <a:pt x="2082" y="5537"/>
                  </a:lnTo>
                  <a:lnTo>
                    <a:pt x="2079" y="5583"/>
                  </a:lnTo>
                  <a:lnTo>
                    <a:pt x="2073" y="5629"/>
                  </a:lnTo>
                  <a:lnTo>
                    <a:pt x="2067" y="5674"/>
                  </a:lnTo>
                  <a:lnTo>
                    <a:pt x="2061" y="5720"/>
                  </a:lnTo>
                  <a:lnTo>
                    <a:pt x="2045" y="5812"/>
                  </a:lnTo>
                  <a:lnTo>
                    <a:pt x="2029" y="5901"/>
                  </a:lnTo>
                  <a:close/>
                </a:path>
              </a:pathLst>
            </a:custGeom>
            <a:solidFill>
              <a:srgbClr val="CDB7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2" name="Freeform 204"/>
            <p:cNvSpPr>
              <a:spLocks/>
            </p:cNvSpPr>
            <p:nvPr/>
          </p:nvSpPr>
          <p:spPr bwMode="auto">
            <a:xfrm>
              <a:off x="7759700" y="5983288"/>
              <a:ext cx="58738" cy="173038"/>
            </a:xfrm>
            <a:custGeom>
              <a:avLst/>
              <a:gdLst/>
              <a:ahLst/>
              <a:cxnLst>
                <a:cxn ang="0">
                  <a:pos x="71" y="1613"/>
                </a:cxn>
                <a:cxn ang="0">
                  <a:pos x="102" y="1587"/>
                </a:cxn>
                <a:cxn ang="0">
                  <a:pos x="131" y="1555"/>
                </a:cxn>
                <a:cxn ang="0">
                  <a:pos x="162" y="1520"/>
                </a:cxn>
                <a:cxn ang="0">
                  <a:pos x="191" y="1481"/>
                </a:cxn>
                <a:cxn ang="0">
                  <a:pos x="220" y="1440"/>
                </a:cxn>
                <a:cxn ang="0">
                  <a:pos x="260" y="1374"/>
                </a:cxn>
                <a:cxn ang="0">
                  <a:pos x="310" y="1281"/>
                </a:cxn>
                <a:cxn ang="0">
                  <a:pos x="354" y="1188"/>
                </a:cxn>
                <a:cxn ang="0">
                  <a:pos x="390" y="1097"/>
                </a:cxn>
                <a:cxn ang="0">
                  <a:pos x="416" y="1014"/>
                </a:cxn>
                <a:cxn ang="0">
                  <a:pos x="437" y="921"/>
                </a:cxn>
                <a:cxn ang="0">
                  <a:pos x="462" y="803"/>
                </a:cxn>
                <a:cxn ang="0">
                  <a:pos x="487" y="680"/>
                </a:cxn>
                <a:cxn ang="0">
                  <a:pos x="510" y="555"/>
                </a:cxn>
                <a:cxn ang="0">
                  <a:pos x="530" y="427"/>
                </a:cxn>
                <a:cxn ang="0">
                  <a:pos x="546" y="301"/>
                </a:cxn>
                <a:cxn ang="0">
                  <a:pos x="557" y="177"/>
                </a:cxn>
                <a:cxn ang="0">
                  <a:pos x="561" y="58"/>
                </a:cxn>
                <a:cxn ang="0">
                  <a:pos x="561" y="6"/>
                </a:cxn>
                <a:cxn ang="0">
                  <a:pos x="557" y="20"/>
                </a:cxn>
                <a:cxn ang="0">
                  <a:pos x="546" y="46"/>
                </a:cxn>
                <a:cxn ang="0">
                  <a:pos x="523" y="87"/>
                </a:cxn>
                <a:cxn ang="0">
                  <a:pos x="492" y="134"/>
                </a:cxn>
                <a:cxn ang="0">
                  <a:pos x="441" y="206"/>
                </a:cxn>
                <a:cxn ang="0">
                  <a:pos x="394" y="272"/>
                </a:cxn>
                <a:cxn ang="0">
                  <a:pos x="372" y="308"/>
                </a:cxn>
                <a:cxn ang="0">
                  <a:pos x="343" y="374"/>
                </a:cxn>
                <a:cxn ang="0">
                  <a:pos x="301" y="475"/>
                </a:cxn>
                <a:cxn ang="0">
                  <a:pos x="259" y="576"/>
                </a:cxn>
                <a:cxn ang="0">
                  <a:pos x="214" y="677"/>
                </a:cxn>
                <a:cxn ang="0">
                  <a:pos x="169" y="777"/>
                </a:cxn>
                <a:cxn ang="0">
                  <a:pos x="123" y="883"/>
                </a:cxn>
                <a:cxn ang="0">
                  <a:pos x="80" y="995"/>
                </a:cxn>
                <a:cxn ang="0">
                  <a:pos x="52" y="1083"/>
                </a:cxn>
                <a:cxn ang="0">
                  <a:pos x="36" y="1142"/>
                </a:cxn>
                <a:cxn ang="0">
                  <a:pos x="22" y="1202"/>
                </a:cxn>
                <a:cxn ang="0">
                  <a:pos x="11" y="1262"/>
                </a:cxn>
                <a:cxn ang="0">
                  <a:pos x="4" y="1322"/>
                </a:cxn>
                <a:cxn ang="0">
                  <a:pos x="0" y="1381"/>
                </a:cxn>
                <a:cxn ang="0">
                  <a:pos x="1" y="1440"/>
                </a:cxn>
                <a:cxn ang="0">
                  <a:pos x="6" y="1497"/>
                </a:cxn>
                <a:cxn ang="0">
                  <a:pos x="15" y="1554"/>
                </a:cxn>
                <a:cxn ang="0">
                  <a:pos x="31" y="1608"/>
                </a:cxn>
                <a:cxn ang="0">
                  <a:pos x="48" y="1630"/>
                </a:cxn>
              </a:cxnLst>
              <a:rect l="0" t="0" r="r" b="b"/>
              <a:pathLst>
                <a:path w="561" h="1636">
                  <a:moveTo>
                    <a:pt x="55" y="1625"/>
                  </a:moveTo>
                  <a:lnTo>
                    <a:pt x="71" y="1613"/>
                  </a:lnTo>
                  <a:lnTo>
                    <a:pt x="86" y="1601"/>
                  </a:lnTo>
                  <a:lnTo>
                    <a:pt x="102" y="1587"/>
                  </a:lnTo>
                  <a:lnTo>
                    <a:pt x="116" y="1571"/>
                  </a:lnTo>
                  <a:lnTo>
                    <a:pt x="131" y="1555"/>
                  </a:lnTo>
                  <a:lnTo>
                    <a:pt x="147" y="1538"/>
                  </a:lnTo>
                  <a:lnTo>
                    <a:pt x="162" y="1520"/>
                  </a:lnTo>
                  <a:lnTo>
                    <a:pt x="177" y="1501"/>
                  </a:lnTo>
                  <a:lnTo>
                    <a:pt x="191" y="1481"/>
                  </a:lnTo>
                  <a:lnTo>
                    <a:pt x="206" y="1460"/>
                  </a:lnTo>
                  <a:lnTo>
                    <a:pt x="220" y="1440"/>
                  </a:lnTo>
                  <a:lnTo>
                    <a:pt x="233" y="1419"/>
                  </a:lnTo>
                  <a:lnTo>
                    <a:pt x="260" y="1374"/>
                  </a:lnTo>
                  <a:lnTo>
                    <a:pt x="287" y="1328"/>
                  </a:lnTo>
                  <a:lnTo>
                    <a:pt x="310" y="1281"/>
                  </a:lnTo>
                  <a:lnTo>
                    <a:pt x="333" y="1235"/>
                  </a:lnTo>
                  <a:lnTo>
                    <a:pt x="354" y="1188"/>
                  </a:lnTo>
                  <a:lnTo>
                    <a:pt x="373" y="1142"/>
                  </a:lnTo>
                  <a:lnTo>
                    <a:pt x="390" y="1097"/>
                  </a:lnTo>
                  <a:lnTo>
                    <a:pt x="403" y="1055"/>
                  </a:lnTo>
                  <a:lnTo>
                    <a:pt x="416" y="1014"/>
                  </a:lnTo>
                  <a:lnTo>
                    <a:pt x="425" y="977"/>
                  </a:lnTo>
                  <a:lnTo>
                    <a:pt x="437" y="921"/>
                  </a:lnTo>
                  <a:lnTo>
                    <a:pt x="450" y="862"/>
                  </a:lnTo>
                  <a:lnTo>
                    <a:pt x="462" y="803"/>
                  </a:lnTo>
                  <a:lnTo>
                    <a:pt x="475" y="742"/>
                  </a:lnTo>
                  <a:lnTo>
                    <a:pt x="487" y="680"/>
                  </a:lnTo>
                  <a:lnTo>
                    <a:pt x="499" y="617"/>
                  </a:lnTo>
                  <a:lnTo>
                    <a:pt x="510" y="555"/>
                  </a:lnTo>
                  <a:lnTo>
                    <a:pt x="520" y="491"/>
                  </a:lnTo>
                  <a:lnTo>
                    <a:pt x="530" y="427"/>
                  </a:lnTo>
                  <a:lnTo>
                    <a:pt x="538" y="364"/>
                  </a:lnTo>
                  <a:lnTo>
                    <a:pt x="546" y="301"/>
                  </a:lnTo>
                  <a:lnTo>
                    <a:pt x="552" y="239"/>
                  </a:lnTo>
                  <a:lnTo>
                    <a:pt x="557" y="177"/>
                  </a:lnTo>
                  <a:lnTo>
                    <a:pt x="560" y="116"/>
                  </a:lnTo>
                  <a:lnTo>
                    <a:pt x="561" y="58"/>
                  </a:lnTo>
                  <a:lnTo>
                    <a:pt x="561" y="0"/>
                  </a:lnTo>
                  <a:lnTo>
                    <a:pt x="561" y="6"/>
                  </a:lnTo>
                  <a:lnTo>
                    <a:pt x="559" y="13"/>
                  </a:lnTo>
                  <a:lnTo>
                    <a:pt x="557" y="20"/>
                  </a:lnTo>
                  <a:lnTo>
                    <a:pt x="554" y="29"/>
                  </a:lnTo>
                  <a:lnTo>
                    <a:pt x="546" y="46"/>
                  </a:lnTo>
                  <a:lnTo>
                    <a:pt x="535" y="66"/>
                  </a:lnTo>
                  <a:lnTo>
                    <a:pt x="523" y="87"/>
                  </a:lnTo>
                  <a:lnTo>
                    <a:pt x="508" y="111"/>
                  </a:lnTo>
                  <a:lnTo>
                    <a:pt x="492" y="134"/>
                  </a:lnTo>
                  <a:lnTo>
                    <a:pt x="475" y="158"/>
                  </a:lnTo>
                  <a:lnTo>
                    <a:pt x="441" y="206"/>
                  </a:lnTo>
                  <a:lnTo>
                    <a:pt x="409" y="251"/>
                  </a:lnTo>
                  <a:lnTo>
                    <a:pt x="394" y="272"/>
                  </a:lnTo>
                  <a:lnTo>
                    <a:pt x="382" y="291"/>
                  </a:lnTo>
                  <a:lnTo>
                    <a:pt x="372" y="308"/>
                  </a:lnTo>
                  <a:lnTo>
                    <a:pt x="365" y="323"/>
                  </a:lnTo>
                  <a:lnTo>
                    <a:pt x="343" y="374"/>
                  </a:lnTo>
                  <a:lnTo>
                    <a:pt x="322" y="425"/>
                  </a:lnTo>
                  <a:lnTo>
                    <a:pt x="301" y="475"/>
                  </a:lnTo>
                  <a:lnTo>
                    <a:pt x="280" y="526"/>
                  </a:lnTo>
                  <a:lnTo>
                    <a:pt x="259" y="576"/>
                  </a:lnTo>
                  <a:lnTo>
                    <a:pt x="237" y="626"/>
                  </a:lnTo>
                  <a:lnTo>
                    <a:pt x="214" y="677"/>
                  </a:lnTo>
                  <a:lnTo>
                    <a:pt x="191" y="727"/>
                  </a:lnTo>
                  <a:lnTo>
                    <a:pt x="169" y="777"/>
                  </a:lnTo>
                  <a:lnTo>
                    <a:pt x="145" y="829"/>
                  </a:lnTo>
                  <a:lnTo>
                    <a:pt x="123" y="883"/>
                  </a:lnTo>
                  <a:lnTo>
                    <a:pt x="102" y="939"/>
                  </a:lnTo>
                  <a:lnTo>
                    <a:pt x="80" y="995"/>
                  </a:lnTo>
                  <a:lnTo>
                    <a:pt x="61" y="1054"/>
                  </a:lnTo>
                  <a:lnTo>
                    <a:pt x="52" y="1083"/>
                  </a:lnTo>
                  <a:lnTo>
                    <a:pt x="43" y="1112"/>
                  </a:lnTo>
                  <a:lnTo>
                    <a:pt x="36" y="1142"/>
                  </a:lnTo>
                  <a:lnTo>
                    <a:pt x="28" y="1172"/>
                  </a:lnTo>
                  <a:lnTo>
                    <a:pt x="22" y="1202"/>
                  </a:lnTo>
                  <a:lnTo>
                    <a:pt x="17" y="1232"/>
                  </a:lnTo>
                  <a:lnTo>
                    <a:pt x="11" y="1262"/>
                  </a:lnTo>
                  <a:lnTo>
                    <a:pt x="7" y="1292"/>
                  </a:lnTo>
                  <a:lnTo>
                    <a:pt x="4" y="1322"/>
                  </a:lnTo>
                  <a:lnTo>
                    <a:pt x="2" y="1352"/>
                  </a:lnTo>
                  <a:lnTo>
                    <a:pt x="0" y="1381"/>
                  </a:lnTo>
                  <a:lnTo>
                    <a:pt x="0" y="1410"/>
                  </a:lnTo>
                  <a:lnTo>
                    <a:pt x="1" y="1440"/>
                  </a:lnTo>
                  <a:lnTo>
                    <a:pt x="3" y="1469"/>
                  </a:lnTo>
                  <a:lnTo>
                    <a:pt x="6" y="1497"/>
                  </a:lnTo>
                  <a:lnTo>
                    <a:pt x="10" y="1525"/>
                  </a:lnTo>
                  <a:lnTo>
                    <a:pt x="15" y="1554"/>
                  </a:lnTo>
                  <a:lnTo>
                    <a:pt x="23" y="1581"/>
                  </a:lnTo>
                  <a:lnTo>
                    <a:pt x="31" y="1608"/>
                  </a:lnTo>
                  <a:lnTo>
                    <a:pt x="41" y="1636"/>
                  </a:lnTo>
                  <a:lnTo>
                    <a:pt x="48" y="1630"/>
                  </a:lnTo>
                  <a:lnTo>
                    <a:pt x="55" y="1625"/>
                  </a:lnTo>
                  <a:close/>
                </a:path>
              </a:pathLst>
            </a:custGeom>
            <a:solidFill>
              <a:srgbClr val="BEA4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3" name="Freeform 205"/>
            <p:cNvSpPr>
              <a:spLocks noEditPoints="1"/>
            </p:cNvSpPr>
            <p:nvPr/>
          </p:nvSpPr>
          <p:spPr bwMode="auto">
            <a:xfrm>
              <a:off x="7235825" y="4900613"/>
              <a:ext cx="1516063" cy="1409700"/>
            </a:xfrm>
            <a:custGeom>
              <a:avLst/>
              <a:gdLst/>
              <a:ahLst/>
              <a:cxnLst>
                <a:cxn ang="0">
                  <a:pos x="3745" y="358"/>
                </a:cxn>
                <a:cxn ang="0">
                  <a:pos x="3993" y="1182"/>
                </a:cxn>
                <a:cxn ang="0">
                  <a:pos x="4342" y="2597"/>
                </a:cxn>
                <a:cxn ang="0">
                  <a:pos x="3917" y="3428"/>
                </a:cxn>
                <a:cxn ang="0">
                  <a:pos x="3346" y="3751"/>
                </a:cxn>
                <a:cxn ang="0">
                  <a:pos x="1490" y="5377"/>
                </a:cxn>
                <a:cxn ang="0">
                  <a:pos x="927" y="8261"/>
                </a:cxn>
                <a:cxn ang="0">
                  <a:pos x="182" y="9797"/>
                </a:cxn>
                <a:cxn ang="0">
                  <a:pos x="1801" y="10533"/>
                </a:cxn>
                <a:cxn ang="0">
                  <a:pos x="2063" y="10107"/>
                </a:cxn>
                <a:cxn ang="0">
                  <a:pos x="2575" y="9731"/>
                </a:cxn>
                <a:cxn ang="0">
                  <a:pos x="3293" y="10263"/>
                </a:cxn>
                <a:cxn ang="0">
                  <a:pos x="3816" y="10786"/>
                </a:cxn>
                <a:cxn ang="0">
                  <a:pos x="4656" y="11423"/>
                </a:cxn>
                <a:cxn ang="0">
                  <a:pos x="4382" y="12637"/>
                </a:cxn>
                <a:cxn ang="0">
                  <a:pos x="6412" y="13307"/>
                </a:cxn>
                <a:cxn ang="0">
                  <a:pos x="10906" y="13172"/>
                </a:cxn>
                <a:cxn ang="0">
                  <a:pos x="13402" y="12210"/>
                </a:cxn>
                <a:cxn ang="0">
                  <a:pos x="10899" y="12134"/>
                </a:cxn>
                <a:cxn ang="0">
                  <a:pos x="7105" y="11838"/>
                </a:cxn>
                <a:cxn ang="0">
                  <a:pos x="5612" y="11333"/>
                </a:cxn>
                <a:cxn ang="0">
                  <a:pos x="5812" y="8983"/>
                </a:cxn>
                <a:cxn ang="0">
                  <a:pos x="4455" y="6577"/>
                </a:cxn>
                <a:cxn ang="0">
                  <a:pos x="4960" y="5530"/>
                </a:cxn>
                <a:cxn ang="0">
                  <a:pos x="6250" y="5298"/>
                </a:cxn>
                <a:cxn ang="0">
                  <a:pos x="7324" y="4609"/>
                </a:cxn>
                <a:cxn ang="0">
                  <a:pos x="6963" y="3098"/>
                </a:cxn>
                <a:cxn ang="0">
                  <a:pos x="5436" y="1690"/>
                </a:cxn>
                <a:cxn ang="0">
                  <a:pos x="5610" y="426"/>
                </a:cxn>
                <a:cxn ang="0">
                  <a:pos x="4925" y="212"/>
                </a:cxn>
                <a:cxn ang="0">
                  <a:pos x="4248" y="1"/>
                </a:cxn>
                <a:cxn ang="0">
                  <a:pos x="4516" y="147"/>
                </a:cxn>
                <a:cxn ang="0">
                  <a:pos x="5357" y="338"/>
                </a:cxn>
                <a:cxn ang="0">
                  <a:pos x="5592" y="696"/>
                </a:cxn>
                <a:cxn ang="0">
                  <a:pos x="5817" y="2443"/>
                </a:cxn>
                <a:cxn ang="0">
                  <a:pos x="7396" y="3773"/>
                </a:cxn>
                <a:cxn ang="0">
                  <a:pos x="6578" y="4900"/>
                </a:cxn>
                <a:cxn ang="0">
                  <a:pos x="6089" y="5438"/>
                </a:cxn>
                <a:cxn ang="0">
                  <a:pos x="4645" y="5611"/>
                </a:cxn>
                <a:cxn ang="0">
                  <a:pos x="4546" y="6978"/>
                </a:cxn>
                <a:cxn ang="0">
                  <a:pos x="5780" y="9337"/>
                </a:cxn>
                <a:cxn ang="0">
                  <a:pos x="5670" y="11543"/>
                </a:cxn>
                <a:cxn ang="0">
                  <a:pos x="10047" y="11926"/>
                </a:cxn>
                <a:cxn ang="0">
                  <a:pos x="10730" y="12347"/>
                </a:cxn>
                <a:cxn ang="0">
                  <a:pos x="14018" y="12174"/>
                </a:cxn>
                <a:cxn ang="0">
                  <a:pos x="9403" y="13190"/>
                </a:cxn>
                <a:cxn ang="0">
                  <a:pos x="5311" y="13145"/>
                </a:cxn>
                <a:cxn ang="0">
                  <a:pos x="4368" y="12323"/>
                </a:cxn>
                <a:cxn ang="0">
                  <a:pos x="4676" y="11130"/>
                </a:cxn>
                <a:cxn ang="0">
                  <a:pos x="3441" y="10595"/>
                </a:cxn>
                <a:cxn ang="0">
                  <a:pos x="3267" y="9945"/>
                </a:cxn>
                <a:cxn ang="0">
                  <a:pos x="2130" y="9732"/>
                </a:cxn>
                <a:cxn ang="0">
                  <a:pos x="2056" y="10346"/>
                </a:cxn>
                <a:cxn ang="0">
                  <a:pos x="860" y="10244"/>
                </a:cxn>
                <a:cxn ang="0">
                  <a:pos x="438" y="9103"/>
                </a:cxn>
                <a:cxn ang="0">
                  <a:pos x="1433" y="6742"/>
                </a:cxn>
                <a:cxn ang="0">
                  <a:pos x="1602" y="4855"/>
                </a:cxn>
                <a:cxn ang="0">
                  <a:pos x="3723" y="3586"/>
                </a:cxn>
                <a:cxn ang="0">
                  <a:pos x="4078" y="3431"/>
                </a:cxn>
                <a:cxn ang="0">
                  <a:pos x="4374" y="2228"/>
                </a:cxn>
                <a:cxn ang="0">
                  <a:pos x="3823" y="889"/>
                </a:cxn>
                <a:cxn ang="0">
                  <a:pos x="3916" y="153"/>
                </a:cxn>
              </a:cxnLst>
              <a:rect l="0" t="0" r="r" b="b"/>
              <a:pathLst>
                <a:path w="14325" h="13324">
                  <a:moveTo>
                    <a:pt x="4190" y="41"/>
                  </a:moveTo>
                  <a:lnTo>
                    <a:pt x="4183" y="49"/>
                  </a:lnTo>
                  <a:lnTo>
                    <a:pt x="4177" y="56"/>
                  </a:lnTo>
                  <a:lnTo>
                    <a:pt x="4169" y="64"/>
                  </a:lnTo>
                  <a:lnTo>
                    <a:pt x="4160" y="70"/>
                  </a:lnTo>
                  <a:lnTo>
                    <a:pt x="4150" y="76"/>
                  </a:lnTo>
                  <a:lnTo>
                    <a:pt x="4139" y="82"/>
                  </a:lnTo>
                  <a:lnTo>
                    <a:pt x="4126" y="87"/>
                  </a:lnTo>
                  <a:lnTo>
                    <a:pt x="4110" y="90"/>
                  </a:lnTo>
                  <a:lnTo>
                    <a:pt x="4091" y="93"/>
                  </a:lnTo>
                  <a:lnTo>
                    <a:pt x="4075" y="95"/>
                  </a:lnTo>
                  <a:lnTo>
                    <a:pt x="4060" y="95"/>
                  </a:lnTo>
                  <a:lnTo>
                    <a:pt x="4046" y="93"/>
                  </a:lnTo>
                  <a:lnTo>
                    <a:pt x="4034" y="91"/>
                  </a:lnTo>
                  <a:lnTo>
                    <a:pt x="4024" y="89"/>
                  </a:lnTo>
                  <a:lnTo>
                    <a:pt x="4014" y="86"/>
                  </a:lnTo>
                  <a:lnTo>
                    <a:pt x="4006" y="83"/>
                  </a:lnTo>
                  <a:lnTo>
                    <a:pt x="3990" y="79"/>
                  </a:lnTo>
                  <a:lnTo>
                    <a:pt x="3974" y="75"/>
                  </a:lnTo>
                  <a:lnTo>
                    <a:pt x="3966" y="75"/>
                  </a:lnTo>
                  <a:lnTo>
                    <a:pt x="3959" y="76"/>
                  </a:lnTo>
                  <a:lnTo>
                    <a:pt x="3951" y="79"/>
                  </a:lnTo>
                  <a:lnTo>
                    <a:pt x="3944" y="81"/>
                  </a:lnTo>
                  <a:lnTo>
                    <a:pt x="3937" y="85"/>
                  </a:lnTo>
                  <a:lnTo>
                    <a:pt x="3928" y="90"/>
                  </a:lnTo>
                  <a:lnTo>
                    <a:pt x="3920" y="98"/>
                  </a:lnTo>
                  <a:lnTo>
                    <a:pt x="3911" y="105"/>
                  </a:lnTo>
                  <a:lnTo>
                    <a:pt x="3902" y="116"/>
                  </a:lnTo>
                  <a:lnTo>
                    <a:pt x="3891" y="126"/>
                  </a:lnTo>
                  <a:lnTo>
                    <a:pt x="3880" y="140"/>
                  </a:lnTo>
                  <a:lnTo>
                    <a:pt x="3869" y="155"/>
                  </a:lnTo>
                  <a:lnTo>
                    <a:pt x="3844" y="189"/>
                  </a:lnTo>
                  <a:lnTo>
                    <a:pt x="3820" y="226"/>
                  </a:lnTo>
                  <a:lnTo>
                    <a:pt x="3795" y="268"/>
                  </a:lnTo>
                  <a:lnTo>
                    <a:pt x="3771" y="312"/>
                  </a:lnTo>
                  <a:lnTo>
                    <a:pt x="3745" y="358"/>
                  </a:lnTo>
                  <a:lnTo>
                    <a:pt x="3721" y="406"/>
                  </a:lnTo>
                  <a:lnTo>
                    <a:pt x="3695" y="454"/>
                  </a:lnTo>
                  <a:lnTo>
                    <a:pt x="3671" y="504"/>
                  </a:lnTo>
                  <a:lnTo>
                    <a:pt x="3662" y="521"/>
                  </a:lnTo>
                  <a:lnTo>
                    <a:pt x="3655" y="539"/>
                  </a:lnTo>
                  <a:lnTo>
                    <a:pt x="3650" y="556"/>
                  </a:lnTo>
                  <a:lnTo>
                    <a:pt x="3644" y="572"/>
                  </a:lnTo>
                  <a:lnTo>
                    <a:pt x="3641" y="589"/>
                  </a:lnTo>
                  <a:lnTo>
                    <a:pt x="3639" y="605"/>
                  </a:lnTo>
                  <a:lnTo>
                    <a:pt x="3637" y="620"/>
                  </a:lnTo>
                  <a:lnTo>
                    <a:pt x="3637" y="636"/>
                  </a:lnTo>
                  <a:lnTo>
                    <a:pt x="3637" y="647"/>
                  </a:lnTo>
                  <a:lnTo>
                    <a:pt x="3638" y="658"/>
                  </a:lnTo>
                  <a:lnTo>
                    <a:pt x="3639" y="669"/>
                  </a:lnTo>
                  <a:lnTo>
                    <a:pt x="3641" y="680"/>
                  </a:lnTo>
                  <a:lnTo>
                    <a:pt x="3646" y="701"/>
                  </a:lnTo>
                  <a:lnTo>
                    <a:pt x="3653" y="721"/>
                  </a:lnTo>
                  <a:lnTo>
                    <a:pt x="3661" y="741"/>
                  </a:lnTo>
                  <a:lnTo>
                    <a:pt x="3671" y="761"/>
                  </a:lnTo>
                  <a:lnTo>
                    <a:pt x="3683" y="780"/>
                  </a:lnTo>
                  <a:lnTo>
                    <a:pt x="3694" y="799"/>
                  </a:lnTo>
                  <a:lnTo>
                    <a:pt x="3708" y="817"/>
                  </a:lnTo>
                  <a:lnTo>
                    <a:pt x="3722" y="835"/>
                  </a:lnTo>
                  <a:lnTo>
                    <a:pt x="3738" y="852"/>
                  </a:lnTo>
                  <a:lnTo>
                    <a:pt x="3754" y="869"/>
                  </a:lnTo>
                  <a:lnTo>
                    <a:pt x="3787" y="903"/>
                  </a:lnTo>
                  <a:lnTo>
                    <a:pt x="3821" y="937"/>
                  </a:lnTo>
                  <a:lnTo>
                    <a:pt x="3893" y="1010"/>
                  </a:lnTo>
                  <a:lnTo>
                    <a:pt x="3910" y="1030"/>
                  </a:lnTo>
                  <a:lnTo>
                    <a:pt x="3926" y="1051"/>
                  </a:lnTo>
                  <a:lnTo>
                    <a:pt x="3941" y="1071"/>
                  </a:lnTo>
                  <a:lnTo>
                    <a:pt x="3954" y="1093"/>
                  </a:lnTo>
                  <a:lnTo>
                    <a:pt x="3965" y="1115"/>
                  </a:lnTo>
                  <a:lnTo>
                    <a:pt x="3975" y="1136"/>
                  </a:lnTo>
                  <a:lnTo>
                    <a:pt x="3984" y="1159"/>
                  </a:lnTo>
                  <a:lnTo>
                    <a:pt x="3993" y="1182"/>
                  </a:lnTo>
                  <a:lnTo>
                    <a:pt x="3999" y="1204"/>
                  </a:lnTo>
                  <a:lnTo>
                    <a:pt x="4006" y="1228"/>
                  </a:lnTo>
                  <a:lnTo>
                    <a:pt x="4012" y="1251"/>
                  </a:lnTo>
                  <a:lnTo>
                    <a:pt x="4017" y="1275"/>
                  </a:lnTo>
                  <a:lnTo>
                    <a:pt x="4026" y="1324"/>
                  </a:lnTo>
                  <a:lnTo>
                    <a:pt x="4034" y="1372"/>
                  </a:lnTo>
                  <a:lnTo>
                    <a:pt x="4041" y="1408"/>
                  </a:lnTo>
                  <a:lnTo>
                    <a:pt x="4047" y="1443"/>
                  </a:lnTo>
                  <a:lnTo>
                    <a:pt x="4055" y="1479"/>
                  </a:lnTo>
                  <a:lnTo>
                    <a:pt x="4062" y="1515"/>
                  </a:lnTo>
                  <a:lnTo>
                    <a:pt x="4072" y="1551"/>
                  </a:lnTo>
                  <a:lnTo>
                    <a:pt x="4083" y="1587"/>
                  </a:lnTo>
                  <a:lnTo>
                    <a:pt x="4090" y="1605"/>
                  </a:lnTo>
                  <a:lnTo>
                    <a:pt x="4096" y="1624"/>
                  </a:lnTo>
                  <a:lnTo>
                    <a:pt x="4103" y="1642"/>
                  </a:lnTo>
                  <a:lnTo>
                    <a:pt x="4112" y="1660"/>
                  </a:lnTo>
                  <a:lnTo>
                    <a:pt x="4187" y="1801"/>
                  </a:lnTo>
                  <a:lnTo>
                    <a:pt x="4279" y="1982"/>
                  </a:lnTo>
                  <a:lnTo>
                    <a:pt x="4288" y="2006"/>
                  </a:lnTo>
                  <a:lnTo>
                    <a:pt x="4297" y="2030"/>
                  </a:lnTo>
                  <a:lnTo>
                    <a:pt x="4304" y="2055"/>
                  </a:lnTo>
                  <a:lnTo>
                    <a:pt x="4311" y="2080"/>
                  </a:lnTo>
                  <a:lnTo>
                    <a:pt x="4317" y="2107"/>
                  </a:lnTo>
                  <a:lnTo>
                    <a:pt x="4324" y="2133"/>
                  </a:lnTo>
                  <a:lnTo>
                    <a:pt x="4328" y="2160"/>
                  </a:lnTo>
                  <a:lnTo>
                    <a:pt x="4333" y="2188"/>
                  </a:lnTo>
                  <a:lnTo>
                    <a:pt x="4336" y="2216"/>
                  </a:lnTo>
                  <a:lnTo>
                    <a:pt x="4339" y="2245"/>
                  </a:lnTo>
                  <a:lnTo>
                    <a:pt x="4343" y="2274"/>
                  </a:lnTo>
                  <a:lnTo>
                    <a:pt x="4345" y="2302"/>
                  </a:lnTo>
                  <a:lnTo>
                    <a:pt x="4347" y="2362"/>
                  </a:lnTo>
                  <a:lnTo>
                    <a:pt x="4348" y="2423"/>
                  </a:lnTo>
                  <a:lnTo>
                    <a:pt x="4348" y="2466"/>
                  </a:lnTo>
                  <a:lnTo>
                    <a:pt x="4347" y="2510"/>
                  </a:lnTo>
                  <a:lnTo>
                    <a:pt x="4345" y="2554"/>
                  </a:lnTo>
                  <a:lnTo>
                    <a:pt x="4342" y="2597"/>
                  </a:lnTo>
                  <a:lnTo>
                    <a:pt x="4338" y="2642"/>
                  </a:lnTo>
                  <a:lnTo>
                    <a:pt x="4334" y="2686"/>
                  </a:lnTo>
                  <a:lnTo>
                    <a:pt x="4330" y="2728"/>
                  </a:lnTo>
                  <a:lnTo>
                    <a:pt x="4326" y="2772"/>
                  </a:lnTo>
                  <a:lnTo>
                    <a:pt x="4314" y="2857"/>
                  </a:lnTo>
                  <a:lnTo>
                    <a:pt x="4302" y="2940"/>
                  </a:lnTo>
                  <a:lnTo>
                    <a:pt x="4290" y="3019"/>
                  </a:lnTo>
                  <a:lnTo>
                    <a:pt x="4276" y="3095"/>
                  </a:lnTo>
                  <a:lnTo>
                    <a:pt x="4271" y="3115"/>
                  </a:lnTo>
                  <a:lnTo>
                    <a:pt x="4261" y="3154"/>
                  </a:lnTo>
                  <a:lnTo>
                    <a:pt x="4247" y="3204"/>
                  </a:lnTo>
                  <a:lnTo>
                    <a:pt x="4231" y="3260"/>
                  </a:lnTo>
                  <a:lnTo>
                    <a:pt x="4215" y="3319"/>
                  </a:lnTo>
                  <a:lnTo>
                    <a:pt x="4199" y="3372"/>
                  </a:lnTo>
                  <a:lnTo>
                    <a:pt x="4185" y="3415"/>
                  </a:lnTo>
                  <a:lnTo>
                    <a:pt x="4175" y="3444"/>
                  </a:lnTo>
                  <a:lnTo>
                    <a:pt x="4157" y="3434"/>
                  </a:lnTo>
                  <a:lnTo>
                    <a:pt x="4140" y="3423"/>
                  </a:lnTo>
                  <a:lnTo>
                    <a:pt x="4123" y="3414"/>
                  </a:lnTo>
                  <a:lnTo>
                    <a:pt x="4106" y="3406"/>
                  </a:lnTo>
                  <a:lnTo>
                    <a:pt x="4090" y="3399"/>
                  </a:lnTo>
                  <a:lnTo>
                    <a:pt x="4075" y="3394"/>
                  </a:lnTo>
                  <a:lnTo>
                    <a:pt x="4060" y="3389"/>
                  </a:lnTo>
                  <a:lnTo>
                    <a:pt x="4045" y="3386"/>
                  </a:lnTo>
                  <a:lnTo>
                    <a:pt x="4031" y="3382"/>
                  </a:lnTo>
                  <a:lnTo>
                    <a:pt x="4018" y="3381"/>
                  </a:lnTo>
                  <a:lnTo>
                    <a:pt x="4006" y="3381"/>
                  </a:lnTo>
                  <a:lnTo>
                    <a:pt x="3993" y="3381"/>
                  </a:lnTo>
                  <a:lnTo>
                    <a:pt x="3981" y="3384"/>
                  </a:lnTo>
                  <a:lnTo>
                    <a:pt x="3971" y="3387"/>
                  </a:lnTo>
                  <a:lnTo>
                    <a:pt x="3960" y="3391"/>
                  </a:lnTo>
                  <a:lnTo>
                    <a:pt x="3950" y="3396"/>
                  </a:lnTo>
                  <a:lnTo>
                    <a:pt x="3941" y="3403"/>
                  </a:lnTo>
                  <a:lnTo>
                    <a:pt x="3932" y="3411"/>
                  </a:lnTo>
                  <a:lnTo>
                    <a:pt x="3924" y="3420"/>
                  </a:lnTo>
                  <a:lnTo>
                    <a:pt x="3917" y="3428"/>
                  </a:lnTo>
                  <a:lnTo>
                    <a:pt x="3911" y="3439"/>
                  </a:lnTo>
                  <a:lnTo>
                    <a:pt x="3906" y="3450"/>
                  </a:lnTo>
                  <a:lnTo>
                    <a:pt x="3902" y="3460"/>
                  </a:lnTo>
                  <a:lnTo>
                    <a:pt x="3898" y="3471"/>
                  </a:lnTo>
                  <a:lnTo>
                    <a:pt x="3892" y="3493"/>
                  </a:lnTo>
                  <a:lnTo>
                    <a:pt x="3889" y="3515"/>
                  </a:lnTo>
                  <a:lnTo>
                    <a:pt x="3887" y="3537"/>
                  </a:lnTo>
                  <a:lnTo>
                    <a:pt x="3887" y="3555"/>
                  </a:lnTo>
                  <a:lnTo>
                    <a:pt x="3887" y="3561"/>
                  </a:lnTo>
                  <a:lnTo>
                    <a:pt x="3888" y="3567"/>
                  </a:lnTo>
                  <a:lnTo>
                    <a:pt x="3846" y="3558"/>
                  </a:lnTo>
                  <a:lnTo>
                    <a:pt x="3809" y="3552"/>
                  </a:lnTo>
                  <a:lnTo>
                    <a:pt x="3792" y="3550"/>
                  </a:lnTo>
                  <a:lnTo>
                    <a:pt x="3777" y="3548"/>
                  </a:lnTo>
                  <a:lnTo>
                    <a:pt x="3762" y="3547"/>
                  </a:lnTo>
                  <a:lnTo>
                    <a:pt x="3749" y="3547"/>
                  </a:lnTo>
                  <a:lnTo>
                    <a:pt x="3738" y="3548"/>
                  </a:lnTo>
                  <a:lnTo>
                    <a:pt x="3727" y="3550"/>
                  </a:lnTo>
                  <a:lnTo>
                    <a:pt x="3718" y="3552"/>
                  </a:lnTo>
                  <a:lnTo>
                    <a:pt x="3709" y="3555"/>
                  </a:lnTo>
                  <a:lnTo>
                    <a:pt x="3702" y="3558"/>
                  </a:lnTo>
                  <a:lnTo>
                    <a:pt x="3695" y="3562"/>
                  </a:lnTo>
                  <a:lnTo>
                    <a:pt x="3690" y="3568"/>
                  </a:lnTo>
                  <a:lnTo>
                    <a:pt x="3687" y="3573"/>
                  </a:lnTo>
                  <a:lnTo>
                    <a:pt x="3685" y="3578"/>
                  </a:lnTo>
                  <a:lnTo>
                    <a:pt x="3683" y="3583"/>
                  </a:lnTo>
                  <a:lnTo>
                    <a:pt x="3683" y="3588"/>
                  </a:lnTo>
                  <a:lnTo>
                    <a:pt x="3681" y="3593"/>
                  </a:lnTo>
                  <a:lnTo>
                    <a:pt x="3683" y="3602"/>
                  </a:lnTo>
                  <a:lnTo>
                    <a:pt x="3685" y="3610"/>
                  </a:lnTo>
                  <a:lnTo>
                    <a:pt x="3688" y="3619"/>
                  </a:lnTo>
                  <a:lnTo>
                    <a:pt x="3692" y="3627"/>
                  </a:lnTo>
                  <a:lnTo>
                    <a:pt x="3703" y="3642"/>
                  </a:lnTo>
                  <a:lnTo>
                    <a:pt x="3714" y="3657"/>
                  </a:lnTo>
                  <a:lnTo>
                    <a:pt x="3525" y="3703"/>
                  </a:lnTo>
                  <a:lnTo>
                    <a:pt x="3346" y="3751"/>
                  </a:lnTo>
                  <a:lnTo>
                    <a:pt x="3178" y="3800"/>
                  </a:lnTo>
                  <a:lnTo>
                    <a:pt x="3020" y="3850"/>
                  </a:lnTo>
                  <a:lnTo>
                    <a:pt x="2872" y="3902"/>
                  </a:lnTo>
                  <a:lnTo>
                    <a:pt x="2734" y="3955"/>
                  </a:lnTo>
                  <a:lnTo>
                    <a:pt x="2605" y="4009"/>
                  </a:lnTo>
                  <a:lnTo>
                    <a:pt x="2485" y="4065"/>
                  </a:lnTo>
                  <a:lnTo>
                    <a:pt x="2374" y="4120"/>
                  </a:lnTo>
                  <a:lnTo>
                    <a:pt x="2271" y="4175"/>
                  </a:lnTo>
                  <a:lnTo>
                    <a:pt x="2176" y="4232"/>
                  </a:lnTo>
                  <a:lnTo>
                    <a:pt x="2089" y="4288"/>
                  </a:lnTo>
                  <a:lnTo>
                    <a:pt x="2009" y="4344"/>
                  </a:lnTo>
                  <a:lnTo>
                    <a:pt x="1936" y="4401"/>
                  </a:lnTo>
                  <a:lnTo>
                    <a:pt x="1870" y="4456"/>
                  </a:lnTo>
                  <a:lnTo>
                    <a:pt x="1810" y="4511"/>
                  </a:lnTo>
                  <a:lnTo>
                    <a:pt x="1757" y="4567"/>
                  </a:lnTo>
                  <a:lnTo>
                    <a:pt x="1709" y="4620"/>
                  </a:lnTo>
                  <a:lnTo>
                    <a:pt x="1668" y="4673"/>
                  </a:lnTo>
                  <a:lnTo>
                    <a:pt x="1631" y="4724"/>
                  </a:lnTo>
                  <a:lnTo>
                    <a:pt x="1598" y="4774"/>
                  </a:lnTo>
                  <a:lnTo>
                    <a:pt x="1570" y="4823"/>
                  </a:lnTo>
                  <a:lnTo>
                    <a:pt x="1547" y="4870"/>
                  </a:lnTo>
                  <a:lnTo>
                    <a:pt x="1528" y="4915"/>
                  </a:lnTo>
                  <a:lnTo>
                    <a:pt x="1511" y="4957"/>
                  </a:lnTo>
                  <a:lnTo>
                    <a:pt x="1498" y="4999"/>
                  </a:lnTo>
                  <a:lnTo>
                    <a:pt x="1488" y="5037"/>
                  </a:lnTo>
                  <a:lnTo>
                    <a:pt x="1480" y="5073"/>
                  </a:lnTo>
                  <a:lnTo>
                    <a:pt x="1474" y="5106"/>
                  </a:lnTo>
                  <a:lnTo>
                    <a:pt x="1471" y="5136"/>
                  </a:lnTo>
                  <a:lnTo>
                    <a:pt x="1470" y="5164"/>
                  </a:lnTo>
                  <a:lnTo>
                    <a:pt x="1469" y="5188"/>
                  </a:lnTo>
                  <a:lnTo>
                    <a:pt x="1470" y="5214"/>
                  </a:lnTo>
                  <a:lnTo>
                    <a:pt x="1471" y="5233"/>
                  </a:lnTo>
                  <a:lnTo>
                    <a:pt x="1473" y="5247"/>
                  </a:lnTo>
                  <a:lnTo>
                    <a:pt x="1474" y="5255"/>
                  </a:lnTo>
                  <a:lnTo>
                    <a:pt x="1483" y="5316"/>
                  </a:lnTo>
                  <a:lnTo>
                    <a:pt x="1490" y="5377"/>
                  </a:lnTo>
                  <a:lnTo>
                    <a:pt x="1496" y="5437"/>
                  </a:lnTo>
                  <a:lnTo>
                    <a:pt x="1501" y="5498"/>
                  </a:lnTo>
                  <a:lnTo>
                    <a:pt x="1504" y="5560"/>
                  </a:lnTo>
                  <a:lnTo>
                    <a:pt x="1507" y="5620"/>
                  </a:lnTo>
                  <a:lnTo>
                    <a:pt x="1509" y="5681"/>
                  </a:lnTo>
                  <a:lnTo>
                    <a:pt x="1510" y="5741"/>
                  </a:lnTo>
                  <a:lnTo>
                    <a:pt x="1509" y="5794"/>
                  </a:lnTo>
                  <a:lnTo>
                    <a:pt x="1507" y="5846"/>
                  </a:lnTo>
                  <a:lnTo>
                    <a:pt x="1505" y="5898"/>
                  </a:lnTo>
                  <a:lnTo>
                    <a:pt x="1503" y="5950"/>
                  </a:lnTo>
                  <a:lnTo>
                    <a:pt x="1500" y="6002"/>
                  </a:lnTo>
                  <a:lnTo>
                    <a:pt x="1497" y="6053"/>
                  </a:lnTo>
                  <a:lnTo>
                    <a:pt x="1493" y="6104"/>
                  </a:lnTo>
                  <a:lnTo>
                    <a:pt x="1488" y="6155"/>
                  </a:lnTo>
                  <a:lnTo>
                    <a:pt x="1477" y="6256"/>
                  </a:lnTo>
                  <a:lnTo>
                    <a:pt x="1464" y="6355"/>
                  </a:lnTo>
                  <a:lnTo>
                    <a:pt x="1449" y="6453"/>
                  </a:lnTo>
                  <a:lnTo>
                    <a:pt x="1433" y="6549"/>
                  </a:lnTo>
                  <a:lnTo>
                    <a:pt x="1416" y="6644"/>
                  </a:lnTo>
                  <a:lnTo>
                    <a:pt x="1398" y="6735"/>
                  </a:lnTo>
                  <a:lnTo>
                    <a:pt x="1379" y="6825"/>
                  </a:lnTo>
                  <a:lnTo>
                    <a:pt x="1359" y="6911"/>
                  </a:lnTo>
                  <a:lnTo>
                    <a:pt x="1338" y="6995"/>
                  </a:lnTo>
                  <a:lnTo>
                    <a:pt x="1318" y="7077"/>
                  </a:lnTo>
                  <a:lnTo>
                    <a:pt x="1298" y="7155"/>
                  </a:lnTo>
                  <a:lnTo>
                    <a:pt x="1278" y="7229"/>
                  </a:lnTo>
                  <a:lnTo>
                    <a:pt x="1242" y="7361"/>
                  </a:lnTo>
                  <a:lnTo>
                    <a:pt x="1204" y="7489"/>
                  </a:lnTo>
                  <a:lnTo>
                    <a:pt x="1166" y="7612"/>
                  </a:lnTo>
                  <a:lnTo>
                    <a:pt x="1128" y="7731"/>
                  </a:lnTo>
                  <a:lnTo>
                    <a:pt x="1089" y="7846"/>
                  </a:lnTo>
                  <a:lnTo>
                    <a:pt x="1049" y="7957"/>
                  </a:lnTo>
                  <a:lnTo>
                    <a:pt x="1009" y="8063"/>
                  </a:lnTo>
                  <a:lnTo>
                    <a:pt x="968" y="8164"/>
                  </a:lnTo>
                  <a:lnTo>
                    <a:pt x="948" y="8213"/>
                  </a:lnTo>
                  <a:lnTo>
                    <a:pt x="927" y="8261"/>
                  </a:lnTo>
                  <a:lnTo>
                    <a:pt x="907" y="8309"/>
                  </a:lnTo>
                  <a:lnTo>
                    <a:pt x="886" y="8354"/>
                  </a:lnTo>
                  <a:lnTo>
                    <a:pt x="864" y="8398"/>
                  </a:lnTo>
                  <a:lnTo>
                    <a:pt x="844" y="8442"/>
                  </a:lnTo>
                  <a:lnTo>
                    <a:pt x="823" y="8485"/>
                  </a:lnTo>
                  <a:lnTo>
                    <a:pt x="802" y="8526"/>
                  </a:lnTo>
                  <a:lnTo>
                    <a:pt x="779" y="8567"/>
                  </a:lnTo>
                  <a:lnTo>
                    <a:pt x="758" y="8605"/>
                  </a:lnTo>
                  <a:lnTo>
                    <a:pt x="737" y="8643"/>
                  </a:lnTo>
                  <a:lnTo>
                    <a:pt x="714" y="8679"/>
                  </a:lnTo>
                  <a:lnTo>
                    <a:pt x="693" y="8716"/>
                  </a:lnTo>
                  <a:lnTo>
                    <a:pt x="671" y="8750"/>
                  </a:lnTo>
                  <a:lnTo>
                    <a:pt x="648" y="8783"/>
                  </a:lnTo>
                  <a:lnTo>
                    <a:pt x="626" y="8815"/>
                  </a:lnTo>
                  <a:lnTo>
                    <a:pt x="593" y="8860"/>
                  </a:lnTo>
                  <a:lnTo>
                    <a:pt x="558" y="8905"/>
                  </a:lnTo>
                  <a:lnTo>
                    <a:pt x="523" y="8950"/>
                  </a:lnTo>
                  <a:lnTo>
                    <a:pt x="486" y="8993"/>
                  </a:lnTo>
                  <a:lnTo>
                    <a:pt x="449" y="9037"/>
                  </a:lnTo>
                  <a:lnTo>
                    <a:pt x="410" y="9079"/>
                  </a:lnTo>
                  <a:lnTo>
                    <a:pt x="373" y="9122"/>
                  </a:lnTo>
                  <a:lnTo>
                    <a:pt x="335" y="9165"/>
                  </a:lnTo>
                  <a:lnTo>
                    <a:pt x="291" y="9212"/>
                  </a:lnTo>
                  <a:lnTo>
                    <a:pt x="248" y="9261"/>
                  </a:lnTo>
                  <a:lnTo>
                    <a:pt x="204" y="9310"/>
                  </a:lnTo>
                  <a:lnTo>
                    <a:pt x="162" y="9360"/>
                  </a:lnTo>
                  <a:lnTo>
                    <a:pt x="120" y="9411"/>
                  </a:lnTo>
                  <a:lnTo>
                    <a:pt x="81" y="9463"/>
                  </a:lnTo>
                  <a:lnTo>
                    <a:pt x="62" y="9489"/>
                  </a:lnTo>
                  <a:lnTo>
                    <a:pt x="43" y="9515"/>
                  </a:lnTo>
                  <a:lnTo>
                    <a:pt x="24" y="9541"/>
                  </a:lnTo>
                  <a:lnTo>
                    <a:pt x="7" y="9568"/>
                  </a:lnTo>
                  <a:lnTo>
                    <a:pt x="0" y="9579"/>
                  </a:lnTo>
                  <a:lnTo>
                    <a:pt x="83" y="9677"/>
                  </a:lnTo>
                  <a:lnTo>
                    <a:pt x="132" y="9737"/>
                  </a:lnTo>
                  <a:lnTo>
                    <a:pt x="182" y="9797"/>
                  </a:lnTo>
                  <a:lnTo>
                    <a:pt x="234" y="9856"/>
                  </a:lnTo>
                  <a:lnTo>
                    <a:pt x="287" y="9915"/>
                  </a:lnTo>
                  <a:lnTo>
                    <a:pt x="314" y="9943"/>
                  </a:lnTo>
                  <a:lnTo>
                    <a:pt x="340" y="9971"/>
                  </a:lnTo>
                  <a:lnTo>
                    <a:pt x="368" y="9998"/>
                  </a:lnTo>
                  <a:lnTo>
                    <a:pt x="394" y="10024"/>
                  </a:lnTo>
                  <a:lnTo>
                    <a:pt x="422" y="10050"/>
                  </a:lnTo>
                  <a:lnTo>
                    <a:pt x="450" y="10074"/>
                  </a:lnTo>
                  <a:lnTo>
                    <a:pt x="477" y="10097"/>
                  </a:lnTo>
                  <a:lnTo>
                    <a:pt x="505" y="10118"/>
                  </a:lnTo>
                  <a:lnTo>
                    <a:pt x="540" y="10144"/>
                  </a:lnTo>
                  <a:lnTo>
                    <a:pt x="574" y="10166"/>
                  </a:lnTo>
                  <a:lnTo>
                    <a:pt x="609" y="10186"/>
                  </a:lnTo>
                  <a:lnTo>
                    <a:pt x="643" y="10204"/>
                  </a:lnTo>
                  <a:lnTo>
                    <a:pt x="678" y="10220"/>
                  </a:lnTo>
                  <a:lnTo>
                    <a:pt x="713" y="10234"/>
                  </a:lnTo>
                  <a:lnTo>
                    <a:pt x="748" y="10247"/>
                  </a:lnTo>
                  <a:lnTo>
                    <a:pt x="783" y="10258"/>
                  </a:lnTo>
                  <a:lnTo>
                    <a:pt x="819" y="10269"/>
                  </a:lnTo>
                  <a:lnTo>
                    <a:pt x="854" y="10278"/>
                  </a:lnTo>
                  <a:lnTo>
                    <a:pt x="889" y="10286"/>
                  </a:lnTo>
                  <a:lnTo>
                    <a:pt x="924" y="10294"/>
                  </a:lnTo>
                  <a:lnTo>
                    <a:pt x="996" y="10306"/>
                  </a:lnTo>
                  <a:lnTo>
                    <a:pt x="1068" y="10318"/>
                  </a:lnTo>
                  <a:lnTo>
                    <a:pt x="1290" y="10360"/>
                  </a:lnTo>
                  <a:lnTo>
                    <a:pt x="1495" y="10438"/>
                  </a:lnTo>
                  <a:lnTo>
                    <a:pt x="1546" y="10462"/>
                  </a:lnTo>
                  <a:lnTo>
                    <a:pt x="1597" y="10484"/>
                  </a:lnTo>
                  <a:lnTo>
                    <a:pt x="1622" y="10494"/>
                  </a:lnTo>
                  <a:lnTo>
                    <a:pt x="1648" y="10503"/>
                  </a:lnTo>
                  <a:lnTo>
                    <a:pt x="1673" y="10512"/>
                  </a:lnTo>
                  <a:lnTo>
                    <a:pt x="1699" y="10519"/>
                  </a:lnTo>
                  <a:lnTo>
                    <a:pt x="1724" y="10524"/>
                  </a:lnTo>
                  <a:lnTo>
                    <a:pt x="1750" y="10529"/>
                  </a:lnTo>
                  <a:lnTo>
                    <a:pt x="1775" y="10532"/>
                  </a:lnTo>
                  <a:lnTo>
                    <a:pt x="1801" y="10533"/>
                  </a:lnTo>
                  <a:lnTo>
                    <a:pt x="1814" y="10533"/>
                  </a:lnTo>
                  <a:lnTo>
                    <a:pt x="1826" y="10532"/>
                  </a:lnTo>
                  <a:lnTo>
                    <a:pt x="1838" y="10531"/>
                  </a:lnTo>
                  <a:lnTo>
                    <a:pt x="1851" y="10529"/>
                  </a:lnTo>
                  <a:lnTo>
                    <a:pt x="1864" y="10527"/>
                  </a:lnTo>
                  <a:lnTo>
                    <a:pt x="1876" y="10523"/>
                  </a:lnTo>
                  <a:lnTo>
                    <a:pt x="1888" y="10519"/>
                  </a:lnTo>
                  <a:lnTo>
                    <a:pt x="1901" y="10515"/>
                  </a:lnTo>
                  <a:lnTo>
                    <a:pt x="1924" y="10505"/>
                  </a:lnTo>
                  <a:lnTo>
                    <a:pt x="1945" y="10496"/>
                  </a:lnTo>
                  <a:lnTo>
                    <a:pt x="1966" y="10486"/>
                  </a:lnTo>
                  <a:lnTo>
                    <a:pt x="1985" y="10476"/>
                  </a:lnTo>
                  <a:lnTo>
                    <a:pt x="2001" y="10465"/>
                  </a:lnTo>
                  <a:lnTo>
                    <a:pt x="2017" y="10454"/>
                  </a:lnTo>
                  <a:lnTo>
                    <a:pt x="2030" y="10443"/>
                  </a:lnTo>
                  <a:lnTo>
                    <a:pt x="2043" y="10431"/>
                  </a:lnTo>
                  <a:lnTo>
                    <a:pt x="2054" y="10419"/>
                  </a:lnTo>
                  <a:lnTo>
                    <a:pt x="2063" y="10407"/>
                  </a:lnTo>
                  <a:lnTo>
                    <a:pt x="2072" y="10396"/>
                  </a:lnTo>
                  <a:lnTo>
                    <a:pt x="2079" y="10383"/>
                  </a:lnTo>
                  <a:lnTo>
                    <a:pt x="2086" y="10370"/>
                  </a:lnTo>
                  <a:lnTo>
                    <a:pt x="2091" y="10357"/>
                  </a:lnTo>
                  <a:lnTo>
                    <a:pt x="2095" y="10345"/>
                  </a:lnTo>
                  <a:lnTo>
                    <a:pt x="2097" y="10331"/>
                  </a:lnTo>
                  <a:lnTo>
                    <a:pt x="2101" y="10318"/>
                  </a:lnTo>
                  <a:lnTo>
                    <a:pt x="2102" y="10304"/>
                  </a:lnTo>
                  <a:lnTo>
                    <a:pt x="2102" y="10290"/>
                  </a:lnTo>
                  <a:lnTo>
                    <a:pt x="2102" y="10277"/>
                  </a:lnTo>
                  <a:lnTo>
                    <a:pt x="2101" y="10263"/>
                  </a:lnTo>
                  <a:lnTo>
                    <a:pt x="2100" y="10249"/>
                  </a:lnTo>
                  <a:lnTo>
                    <a:pt x="2097" y="10235"/>
                  </a:lnTo>
                  <a:lnTo>
                    <a:pt x="2095" y="10221"/>
                  </a:lnTo>
                  <a:lnTo>
                    <a:pt x="2089" y="10192"/>
                  </a:lnTo>
                  <a:lnTo>
                    <a:pt x="2082" y="10164"/>
                  </a:lnTo>
                  <a:lnTo>
                    <a:pt x="2073" y="10135"/>
                  </a:lnTo>
                  <a:lnTo>
                    <a:pt x="2063" y="10107"/>
                  </a:lnTo>
                  <a:lnTo>
                    <a:pt x="2054" y="10078"/>
                  </a:lnTo>
                  <a:lnTo>
                    <a:pt x="2045" y="10047"/>
                  </a:lnTo>
                  <a:lnTo>
                    <a:pt x="2038" y="10017"/>
                  </a:lnTo>
                  <a:lnTo>
                    <a:pt x="2032" y="9987"/>
                  </a:lnTo>
                  <a:lnTo>
                    <a:pt x="2028" y="9972"/>
                  </a:lnTo>
                  <a:lnTo>
                    <a:pt x="2026" y="9957"/>
                  </a:lnTo>
                  <a:lnTo>
                    <a:pt x="2025" y="9942"/>
                  </a:lnTo>
                  <a:lnTo>
                    <a:pt x="2024" y="9928"/>
                  </a:lnTo>
                  <a:lnTo>
                    <a:pt x="2025" y="9914"/>
                  </a:lnTo>
                  <a:lnTo>
                    <a:pt x="2025" y="9899"/>
                  </a:lnTo>
                  <a:lnTo>
                    <a:pt x="2027" y="9885"/>
                  </a:lnTo>
                  <a:lnTo>
                    <a:pt x="2030" y="9870"/>
                  </a:lnTo>
                  <a:lnTo>
                    <a:pt x="2035" y="9856"/>
                  </a:lnTo>
                  <a:lnTo>
                    <a:pt x="2040" y="9843"/>
                  </a:lnTo>
                  <a:lnTo>
                    <a:pt x="2047" y="9832"/>
                  </a:lnTo>
                  <a:lnTo>
                    <a:pt x="2057" y="9820"/>
                  </a:lnTo>
                  <a:lnTo>
                    <a:pt x="2067" y="9810"/>
                  </a:lnTo>
                  <a:lnTo>
                    <a:pt x="2078" y="9801"/>
                  </a:lnTo>
                  <a:lnTo>
                    <a:pt x="2091" y="9791"/>
                  </a:lnTo>
                  <a:lnTo>
                    <a:pt x="2104" y="9784"/>
                  </a:lnTo>
                  <a:lnTo>
                    <a:pt x="2118" y="9776"/>
                  </a:lnTo>
                  <a:lnTo>
                    <a:pt x="2133" y="9769"/>
                  </a:lnTo>
                  <a:lnTo>
                    <a:pt x="2146" y="9764"/>
                  </a:lnTo>
                  <a:lnTo>
                    <a:pt x="2162" y="9758"/>
                  </a:lnTo>
                  <a:lnTo>
                    <a:pt x="2192" y="9749"/>
                  </a:lnTo>
                  <a:lnTo>
                    <a:pt x="2222" y="9741"/>
                  </a:lnTo>
                  <a:lnTo>
                    <a:pt x="2253" y="9736"/>
                  </a:lnTo>
                  <a:lnTo>
                    <a:pt x="2286" y="9732"/>
                  </a:lnTo>
                  <a:lnTo>
                    <a:pt x="2319" y="9727"/>
                  </a:lnTo>
                  <a:lnTo>
                    <a:pt x="2353" y="9725"/>
                  </a:lnTo>
                  <a:lnTo>
                    <a:pt x="2389" y="9723"/>
                  </a:lnTo>
                  <a:lnTo>
                    <a:pt x="2425" y="9723"/>
                  </a:lnTo>
                  <a:lnTo>
                    <a:pt x="2461" y="9723"/>
                  </a:lnTo>
                  <a:lnTo>
                    <a:pt x="2499" y="9725"/>
                  </a:lnTo>
                  <a:lnTo>
                    <a:pt x="2537" y="9727"/>
                  </a:lnTo>
                  <a:lnTo>
                    <a:pt x="2575" y="9731"/>
                  </a:lnTo>
                  <a:lnTo>
                    <a:pt x="2613" y="9735"/>
                  </a:lnTo>
                  <a:lnTo>
                    <a:pt x="2652" y="9739"/>
                  </a:lnTo>
                  <a:lnTo>
                    <a:pt x="2691" y="9744"/>
                  </a:lnTo>
                  <a:lnTo>
                    <a:pt x="2729" y="9751"/>
                  </a:lnTo>
                  <a:lnTo>
                    <a:pt x="2766" y="9758"/>
                  </a:lnTo>
                  <a:lnTo>
                    <a:pt x="2803" y="9766"/>
                  </a:lnTo>
                  <a:lnTo>
                    <a:pt x="2841" y="9774"/>
                  </a:lnTo>
                  <a:lnTo>
                    <a:pt x="2877" y="9784"/>
                  </a:lnTo>
                  <a:lnTo>
                    <a:pt x="2912" y="9793"/>
                  </a:lnTo>
                  <a:lnTo>
                    <a:pt x="2947" y="9804"/>
                  </a:lnTo>
                  <a:lnTo>
                    <a:pt x="2980" y="9815"/>
                  </a:lnTo>
                  <a:lnTo>
                    <a:pt x="3012" y="9826"/>
                  </a:lnTo>
                  <a:lnTo>
                    <a:pt x="3043" y="9839"/>
                  </a:lnTo>
                  <a:lnTo>
                    <a:pt x="3071" y="9851"/>
                  </a:lnTo>
                  <a:lnTo>
                    <a:pt x="3099" y="9865"/>
                  </a:lnTo>
                  <a:lnTo>
                    <a:pt x="3125" y="9878"/>
                  </a:lnTo>
                  <a:lnTo>
                    <a:pt x="3150" y="9891"/>
                  </a:lnTo>
                  <a:lnTo>
                    <a:pt x="3171" y="9905"/>
                  </a:lnTo>
                  <a:lnTo>
                    <a:pt x="3191" y="9920"/>
                  </a:lnTo>
                  <a:lnTo>
                    <a:pt x="3209" y="9935"/>
                  </a:lnTo>
                  <a:lnTo>
                    <a:pt x="3225" y="9950"/>
                  </a:lnTo>
                  <a:lnTo>
                    <a:pt x="3238" y="9966"/>
                  </a:lnTo>
                  <a:lnTo>
                    <a:pt x="3252" y="9985"/>
                  </a:lnTo>
                  <a:lnTo>
                    <a:pt x="3263" y="10004"/>
                  </a:lnTo>
                  <a:lnTo>
                    <a:pt x="3273" y="10023"/>
                  </a:lnTo>
                  <a:lnTo>
                    <a:pt x="3281" y="10042"/>
                  </a:lnTo>
                  <a:lnTo>
                    <a:pt x="3287" y="10061"/>
                  </a:lnTo>
                  <a:lnTo>
                    <a:pt x="3292" y="10080"/>
                  </a:lnTo>
                  <a:lnTo>
                    <a:pt x="3297" y="10098"/>
                  </a:lnTo>
                  <a:lnTo>
                    <a:pt x="3299" y="10116"/>
                  </a:lnTo>
                  <a:lnTo>
                    <a:pt x="3301" y="10135"/>
                  </a:lnTo>
                  <a:lnTo>
                    <a:pt x="3301" y="10153"/>
                  </a:lnTo>
                  <a:lnTo>
                    <a:pt x="3301" y="10171"/>
                  </a:lnTo>
                  <a:lnTo>
                    <a:pt x="3300" y="10189"/>
                  </a:lnTo>
                  <a:lnTo>
                    <a:pt x="3297" y="10227"/>
                  </a:lnTo>
                  <a:lnTo>
                    <a:pt x="3293" y="10263"/>
                  </a:lnTo>
                  <a:lnTo>
                    <a:pt x="3290" y="10287"/>
                  </a:lnTo>
                  <a:lnTo>
                    <a:pt x="3288" y="10311"/>
                  </a:lnTo>
                  <a:lnTo>
                    <a:pt x="3286" y="10334"/>
                  </a:lnTo>
                  <a:lnTo>
                    <a:pt x="3285" y="10357"/>
                  </a:lnTo>
                  <a:lnTo>
                    <a:pt x="3285" y="10382"/>
                  </a:lnTo>
                  <a:lnTo>
                    <a:pt x="3287" y="10405"/>
                  </a:lnTo>
                  <a:lnTo>
                    <a:pt x="3288" y="10418"/>
                  </a:lnTo>
                  <a:lnTo>
                    <a:pt x="3290" y="10430"/>
                  </a:lnTo>
                  <a:lnTo>
                    <a:pt x="3292" y="10441"/>
                  </a:lnTo>
                  <a:lnTo>
                    <a:pt x="3296" y="10453"/>
                  </a:lnTo>
                  <a:lnTo>
                    <a:pt x="3299" y="10466"/>
                  </a:lnTo>
                  <a:lnTo>
                    <a:pt x="3304" y="10478"/>
                  </a:lnTo>
                  <a:lnTo>
                    <a:pt x="3308" y="10489"/>
                  </a:lnTo>
                  <a:lnTo>
                    <a:pt x="3314" y="10502"/>
                  </a:lnTo>
                  <a:lnTo>
                    <a:pt x="3320" y="10514"/>
                  </a:lnTo>
                  <a:lnTo>
                    <a:pt x="3327" y="10526"/>
                  </a:lnTo>
                  <a:lnTo>
                    <a:pt x="3336" y="10538"/>
                  </a:lnTo>
                  <a:lnTo>
                    <a:pt x="3344" y="10550"/>
                  </a:lnTo>
                  <a:lnTo>
                    <a:pt x="3354" y="10562"/>
                  </a:lnTo>
                  <a:lnTo>
                    <a:pt x="3365" y="10574"/>
                  </a:lnTo>
                  <a:lnTo>
                    <a:pt x="3376" y="10586"/>
                  </a:lnTo>
                  <a:lnTo>
                    <a:pt x="3389" y="10598"/>
                  </a:lnTo>
                  <a:lnTo>
                    <a:pt x="3403" y="10611"/>
                  </a:lnTo>
                  <a:lnTo>
                    <a:pt x="3418" y="10622"/>
                  </a:lnTo>
                  <a:lnTo>
                    <a:pt x="3434" y="10634"/>
                  </a:lnTo>
                  <a:lnTo>
                    <a:pt x="3451" y="10646"/>
                  </a:lnTo>
                  <a:lnTo>
                    <a:pt x="3475" y="10662"/>
                  </a:lnTo>
                  <a:lnTo>
                    <a:pt x="3501" y="10677"/>
                  </a:lnTo>
                  <a:lnTo>
                    <a:pt x="3528" y="10690"/>
                  </a:lnTo>
                  <a:lnTo>
                    <a:pt x="3557" y="10703"/>
                  </a:lnTo>
                  <a:lnTo>
                    <a:pt x="3587" y="10716"/>
                  </a:lnTo>
                  <a:lnTo>
                    <a:pt x="3618" y="10728"/>
                  </a:lnTo>
                  <a:lnTo>
                    <a:pt x="3650" y="10738"/>
                  </a:lnTo>
                  <a:lnTo>
                    <a:pt x="3683" y="10749"/>
                  </a:lnTo>
                  <a:lnTo>
                    <a:pt x="3748" y="10769"/>
                  </a:lnTo>
                  <a:lnTo>
                    <a:pt x="3816" y="10786"/>
                  </a:lnTo>
                  <a:lnTo>
                    <a:pt x="3884" y="10803"/>
                  </a:lnTo>
                  <a:lnTo>
                    <a:pt x="3951" y="10819"/>
                  </a:lnTo>
                  <a:lnTo>
                    <a:pt x="4109" y="10858"/>
                  </a:lnTo>
                  <a:lnTo>
                    <a:pt x="4212" y="10883"/>
                  </a:lnTo>
                  <a:lnTo>
                    <a:pt x="4258" y="10894"/>
                  </a:lnTo>
                  <a:lnTo>
                    <a:pt x="4303" y="10905"/>
                  </a:lnTo>
                  <a:lnTo>
                    <a:pt x="4326" y="10912"/>
                  </a:lnTo>
                  <a:lnTo>
                    <a:pt x="4348" y="10918"/>
                  </a:lnTo>
                  <a:lnTo>
                    <a:pt x="4369" y="10926"/>
                  </a:lnTo>
                  <a:lnTo>
                    <a:pt x="4391" y="10934"/>
                  </a:lnTo>
                  <a:lnTo>
                    <a:pt x="4413" y="10943"/>
                  </a:lnTo>
                  <a:lnTo>
                    <a:pt x="4434" y="10952"/>
                  </a:lnTo>
                  <a:lnTo>
                    <a:pt x="4454" y="10962"/>
                  </a:lnTo>
                  <a:lnTo>
                    <a:pt x="4476" y="10973"/>
                  </a:lnTo>
                  <a:lnTo>
                    <a:pt x="4496" y="10986"/>
                  </a:lnTo>
                  <a:lnTo>
                    <a:pt x="4516" y="11000"/>
                  </a:lnTo>
                  <a:lnTo>
                    <a:pt x="4536" y="11015"/>
                  </a:lnTo>
                  <a:lnTo>
                    <a:pt x="4555" y="11031"/>
                  </a:lnTo>
                  <a:lnTo>
                    <a:pt x="4574" y="11049"/>
                  </a:lnTo>
                  <a:lnTo>
                    <a:pt x="4593" y="11068"/>
                  </a:lnTo>
                  <a:lnTo>
                    <a:pt x="4607" y="11087"/>
                  </a:lnTo>
                  <a:lnTo>
                    <a:pt x="4621" y="11106"/>
                  </a:lnTo>
                  <a:lnTo>
                    <a:pt x="4634" y="11127"/>
                  </a:lnTo>
                  <a:lnTo>
                    <a:pt x="4644" y="11148"/>
                  </a:lnTo>
                  <a:lnTo>
                    <a:pt x="4652" y="11168"/>
                  </a:lnTo>
                  <a:lnTo>
                    <a:pt x="4659" y="11189"/>
                  </a:lnTo>
                  <a:lnTo>
                    <a:pt x="4665" y="11212"/>
                  </a:lnTo>
                  <a:lnTo>
                    <a:pt x="4669" y="11234"/>
                  </a:lnTo>
                  <a:lnTo>
                    <a:pt x="4672" y="11257"/>
                  </a:lnTo>
                  <a:lnTo>
                    <a:pt x="4673" y="11279"/>
                  </a:lnTo>
                  <a:lnTo>
                    <a:pt x="4673" y="11302"/>
                  </a:lnTo>
                  <a:lnTo>
                    <a:pt x="4672" y="11326"/>
                  </a:lnTo>
                  <a:lnTo>
                    <a:pt x="4670" y="11349"/>
                  </a:lnTo>
                  <a:lnTo>
                    <a:pt x="4666" y="11374"/>
                  </a:lnTo>
                  <a:lnTo>
                    <a:pt x="4662" y="11398"/>
                  </a:lnTo>
                  <a:lnTo>
                    <a:pt x="4656" y="11423"/>
                  </a:lnTo>
                  <a:lnTo>
                    <a:pt x="4650" y="11448"/>
                  </a:lnTo>
                  <a:lnTo>
                    <a:pt x="4644" y="11473"/>
                  </a:lnTo>
                  <a:lnTo>
                    <a:pt x="4635" y="11498"/>
                  </a:lnTo>
                  <a:lnTo>
                    <a:pt x="4627" y="11524"/>
                  </a:lnTo>
                  <a:lnTo>
                    <a:pt x="4617" y="11550"/>
                  </a:lnTo>
                  <a:lnTo>
                    <a:pt x="4607" y="11576"/>
                  </a:lnTo>
                  <a:lnTo>
                    <a:pt x="4586" y="11629"/>
                  </a:lnTo>
                  <a:lnTo>
                    <a:pt x="4563" y="11682"/>
                  </a:lnTo>
                  <a:lnTo>
                    <a:pt x="4538" y="11736"/>
                  </a:lnTo>
                  <a:lnTo>
                    <a:pt x="4514" y="11791"/>
                  </a:lnTo>
                  <a:lnTo>
                    <a:pt x="4489" y="11844"/>
                  </a:lnTo>
                  <a:lnTo>
                    <a:pt x="4466" y="11897"/>
                  </a:lnTo>
                  <a:lnTo>
                    <a:pt x="4443" y="11950"/>
                  </a:lnTo>
                  <a:lnTo>
                    <a:pt x="4420" y="12003"/>
                  </a:lnTo>
                  <a:lnTo>
                    <a:pt x="4399" y="12058"/>
                  </a:lnTo>
                  <a:lnTo>
                    <a:pt x="4381" y="12111"/>
                  </a:lnTo>
                  <a:lnTo>
                    <a:pt x="4372" y="12138"/>
                  </a:lnTo>
                  <a:lnTo>
                    <a:pt x="4364" y="12164"/>
                  </a:lnTo>
                  <a:lnTo>
                    <a:pt x="4357" y="12191"/>
                  </a:lnTo>
                  <a:lnTo>
                    <a:pt x="4350" y="12218"/>
                  </a:lnTo>
                  <a:lnTo>
                    <a:pt x="4345" y="12245"/>
                  </a:lnTo>
                  <a:lnTo>
                    <a:pt x="4339" y="12272"/>
                  </a:lnTo>
                  <a:lnTo>
                    <a:pt x="4335" y="12298"/>
                  </a:lnTo>
                  <a:lnTo>
                    <a:pt x="4332" y="12325"/>
                  </a:lnTo>
                  <a:lnTo>
                    <a:pt x="4330" y="12351"/>
                  </a:lnTo>
                  <a:lnTo>
                    <a:pt x="4328" y="12377"/>
                  </a:lnTo>
                  <a:lnTo>
                    <a:pt x="4328" y="12404"/>
                  </a:lnTo>
                  <a:lnTo>
                    <a:pt x="4329" y="12430"/>
                  </a:lnTo>
                  <a:lnTo>
                    <a:pt x="4331" y="12456"/>
                  </a:lnTo>
                  <a:lnTo>
                    <a:pt x="4334" y="12482"/>
                  </a:lnTo>
                  <a:lnTo>
                    <a:pt x="4338" y="12508"/>
                  </a:lnTo>
                  <a:lnTo>
                    <a:pt x="4345" y="12534"/>
                  </a:lnTo>
                  <a:lnTo>
                    <a:pt x="4352" y="12560"/>
                  </a:lnTo>
                  <a:lnTo>
                    <a:pt x="4361" y="12586"/>
                  </a:lnTo>
                  <a:lnTo>
                    <a:pt x="4370" y="12611"/>
                  </a:lnTo>
                  <a:lnTo>
                    <a:pt x="4382" y="12637"/>
                  </a:lnTo>
                  <a:lnTo>
                    <a:pt x="4403" y="12678"/>
                  </a:lnTo>
                  <a:lnTo>
                    <a:pt x="4428" y="12716"/>
                  </a:lnTo>
                  <a:lnTo>
                    <a:pt x="4454" y="12754"/>
                  </a:lnTo>
                  <a:lnTo>
                    <a:pt x="4483" y="12789"/>
                  </a:lnTo>
                  <a:lnTo>
                    <a:pt x="4513" y="12823"/>
                  </a:lnTo>
                  <a:lnTo>
                    <a:pt x="4546" y="12854"/>
                  </a:lnTo>
                  <a:lnTo>
                    <a:pt x="4580" y="12883"/>
                  </a:lnTo>
                  <a:lnTo>
                    <a:pt x="4616" y="12912"/>
                  </a:lnTo>
                  <a:lnTo>
                    <a:pt x="4653" y="12939"/>
                  </a:lnTo>
                  <a:lnTo>
                    <a:pt x="4692" y="12963"/>
                  </a:lnTo>
                  <a:lnTo>
                    <a:pt x="4732" y="12987"/>
                  </a:lnTo>
                  <a:lnTo>
                    <a:pt x="4773" y="13009"/>
                  </a:lnTo>
                  <a:lnTo>
                    <a:pt x="4815" y="13029"/>
                  </a:lnTo>
                  <a:lnTo>
                    <a:pt x="4858" y="13048"/>
                  </a:lnTo>
                  <a:lnTo>
                    <a:pt x="4902" y="13066"/>
                  </a:lnTo>
                  <a:lnTo>
                    <a:pt x="4945" y="13084"/>
                  </a:lnTo>
                  <a:lnTo>
                    <a:pt x="4990" y="13098"/>
                  </a:lnTo>
                  <a:lnTo>
                    <a:pt x="5035" y="13113"/>
                  </a:lnTo>
                  <a:lnTo>
                    <a:pt x="5079" y="13126"/>
                  </a:lnTo>
                  <a:lnTo>
                    <a:pt x="5124" y="13139"/>
                  </a:lnTo>
                  <a:lnTo>
                    <a:pt x="5169" y="13151"/>
                  </a:lnTo>
                  <a:lnTo>
                    <a:pt x="5213" y="13161"/>
                  </a:lnTo>
                  <a:lnTo>
                    <a:pt x="5257" y="13171"/>
                  </a:lnTo>
                  <a:lnTo>
                    <a:pt x="5301" y="13179"/>
                  </a:lnTo>
                  <a:lnTo>
                    <a:pt x="5386" y="13195"/>
                  </a:lnTo>
                  <a:lnTo>
                    <a:pt x="5466" y="13209"/>
                  </a:lnTo>
                  <a:lnTo>
                    <a:pt x="5542" y="13221"/>
                  </a:lnTo>
                  <a:lnTo>
                    <a:pt x="5612" y="13230"/>
                  </a:lnTo>
                  <a:lnTo>
                    <a:pt x="5711" y="13244"/>
                  </a:lnTo>
                  <a:lnTo>
                    <a:pt x="5811" y="13257"/>
                  </a:lnTo>
                  <a:lnTo>
                    <a:pt x="5911" y="13268"/>
                  </a:lnTo>
                  <a:lnTo>
                    <a:pt x="6011" y="13277"/>
                  </a:lnTo>
                  <a:lnTo>
                    <a:pt x="6111" y="13287"/>
                  </a:lnTo>
                  <a:lnTo>
                    <a:pt x="6212" y="13294"/>
                  </a:lnTo>
                  <a:lnTo>
                    <a:pt x="6312" y="13302"/>
                  </a:lnTo>
                  <a:lnTo>
                    <a:pt x="6412" y="13307"/>
                  </a:lnTo>
                  <a:lnTo>
                    <a:pt x="6513" y="13312"/>
                  </a:lnTo>
                  <a:lnTo>
                    <a:pt x="6614" y="13317"/>
                  </a:lnTo>
                  <a:lnTo>
                    <a:pt x="6715" y="13320"/>
                  </a:lnTo>
                  <a:lnTo>
                    <a:pt x="6816" y="13322"/>
                  </a:lnTo>
                  <a:lnTo>
                    <a:pt x="6917" y="13323"/>
                  </a:lnTo>
                  <a:lnTo>
                    <a:pt x="7018" y="13324"/>
                  </a:lnTo>
                  <a:lnTo>
                    <a:pt x="7121" y="13324"/>
                  </a:lnTo>
                  <a:lnTo>
                    <a:pt x="7222" y="13324"/>
                  </a:lnTo>
                  <a:lnTo>
                    <a:pt x="7322" y="13322"/>
                  </a:lnTo>
                  <a:lnTo>
                    <a:pt x="7425" y="13321"/>
                  </a:lnTo>
                  <a:lnTo>
                    <a:pt x="7526" y="13319"/>
                  </a:lnTo>
                  <a:lnTo>
                    <a:pt x="7627" y="13315"/>
                  </a:lnTo>
                  <a:lnTo>
                    <a:pt x="7830" y="13308"/>
                  </a:lnTo>
                  <a:lnTo>
                    <a:pt x="8032" y="13300"/>
                  </a:lnTo>
                  <a:lnTo>
                    <a:pt x="8232" y="13290"/>
                  </a:lnTo>
                  <a:lnTo>
                    <a:pt x="8434" y="13279"/>
                  </a:lnTo>
                  <a:lnTo>
                    <a:pt x="8634" y="13269"/>
                  </a:lnTo>
                  <a:lnTo>
                    <a:pt x="8835" y="13257"/>
                  </a:lnTo>
                  <a:lnTo>
                    <a:pt x="8929" y="13252"/>
                  </a:lnTo>
                  <a:lnTo>
                    <a:pt x="9023" y="13246"/>
                  </a:lnTo>
                  <a:lnTo>
                    <a:pt x="9118" y="13241"/>
                  </a:lnTo>
                  <a:lnTo>
                    <a:pt x="9214" y="13236"/>
                  </a:lnTo>
                  <a:lnTo>
                    <a:pt x="9308" y="13230"/>
                  </a:lnTo>
                  <a:lnTo>
                    <a:pt x="9404" y="13225"/>
                  </a:lnTo>
                  <a:lnTo>
                    <a:pt x="9500" y="13221"/>
                  </a:lnTo>
                  <a:lnTo>
                    <a:pt x="9595" y="13215"/>
                  </a:lnTo>
                  <a:lnTo>
                    <a:pt x="9691" y="13211"/>
                  </a:lnTo>
                  <a:lnTo>
                    <a:pt x="9787" y="13208"/>
                  </a:lnTo>
                  <a:lnTo>
                    <a:pt x="9882" y="13204"/>
                  </a:lnTo>
                  <a:lnTo>
                    <a:pt x="9978" y="13201"/>
                  </a:lnTo>
                  <a:lnTo>
                    <a:pt x="10073" y="13197"/>
                  </a:lnTo>
                  <a:lnTo>
                    <a:pt x="10168" y="13195"/>
                  </a:lnTo>
                  <a:lnTo>
                    <a:pt x="10263" y="13193"/>
                  </a:lnTo>
                  <a:lnTo>
                    <a:pt x="10358" y="13192"/>
                  </a:lnTo>
                  <a:lnTo>
                    <a:pt x="10638" y="13185"/>
                  </a:lnTo>
                  <a:lnTo>
                    <a:pt x="10906" y="13172"/>
                  </a:lnTo>
                  <a:lnTo>
                    <a:pt x="11161" y="13153"/>
                  </a:lnTo>
                  <a:lnTo>
                    <a:pt x="11405" y="13128"/>
                  </a:lnTo>
                  <a:lnTo>
                    <a:pt x="11636" y="13098"/>
                  </a:lnTo>
                  <a:lnTo>
                    <a:pt x="11857" y="13064"/>
                  </a:lnTo>
                  <a:lnTo>
                    <a:pt x="12065" y="13026"/>
                  </a:lnTo>
                  <a:lnTo>
                    <a:pt x="12262" y="12984"/>
                  </a:lnTo>
                  <a:lnTo>
                    <a:pt x="12449" y="12939"/>
                  </a:lnTo>
                  <a:lnTo>
                    <a:pt x="12624" y="12890"/>
                  </a:lnTo>
                  <a:lnTo>
                    <a:pt x="12789" y="12840"/>
                  </a:lnTo>
                  <a:lnTo>
                    <a:pt x="12944" y="12787"/>
                  </a:lnTo>
                  <a:lnTo>
                    <a:pt x="13090" y="12732"/>
                  </a:lnTo>
                  <a:lnTo>
                    <a:pt x="13225" y="12677"/>
                  </a:lnTo>
                  <a:lnTo>
                    <a:pt x="13351" y="12621"/>
                  </a:lnTo>
                  <a:lnTo>
                    <a:pt x="13468" y="12563"/>
                  </a:lnTo>
                  <a:lnTo>
                    <a:pt x="13577" y="12507"/>
                  </a:lnTo>
                  <a:lnTo>
                    <a:pt x="13675" y="12450"/>
                  </a:lnTo>
                  <a:lnTo>
                    <a:pt x="13766" y="12396"/>
                  </a:lnTo>
                  <a:lnTo>
                    <a:pt x="13849" y="12342"/>
                  </a:lnTo>
                  <a:lnTo>
                    <a:pt x="13923" y="12290"/>
                  </a:lnTo>
                  <a:lnTo>
                    <a:pt x="13990" y="12240"/>
                  </a:lnTo>
                  <a:lnTo>
                    <a:pt x="14050" y="12193"/>
                  </a:lnTo>
                  <a:lnTo>
                    <a:pt x="14103" y="12148"/>
                  </a:lnTo>
                  <a:lnTo>
                    <a:pt x="14147" y="12108"/>
                  </a:lnTo>
                  <a:lnTo>
                    <a:pt x="14186" y="12072"/>
                  </a:lnTo>
                  <a:lnTo>
                    <a:pt x="14219" y="12039"/>
                  </a:lnTo>
                  <a:lnTo>
                    <a:pt x="14244" y="12011"/>
                  </a:lnTo>
                  <a:lnTo>
                    <a:pt x="14278" y="11972"/>
                  </a:lnTo>
                  <a:lnTo>
                    <a:pt x="14290" y="11956"/>
                  </a:lnTo>
                  <a:lnTo>
                    <a:pt x="14325" y="11906"/>
                  </a:lnTo>
                  <a:lnTo>
                    <a:pt x="14269" y="11929"/>
                  </a:lnTo>
                  <a:lnTo>
                    <a:pt x="14127" y="11985"/>
                  </a:lnTo>
                  <a:lnTo>
                    <a:pt x="13984" y="12039"/>
                  </a:lnTo>
                  <a:lnTo>
                    <a:pt x="13839" y="12086"/>
                  </a:lnTo>
                  <a:lnTo>
                    <a:pt x="13694" y="12131"/>
                  </a:lnTo>
                  <a:lnTo>
                    <a:pt x="13548" y="12173"/>
                  </a:lnTo>
                  <a:lnTo>
                    <a:pt x="13402" y="12210"/>
                  </a:lnTo>
                  <a:lnTo>
                    <a:pt x="13257" y="12244"/>
                  </a:lnTo>
                  <a:lnTo>
                    <a:pt x="13111" y="12275"/>
                  </a:lnTo>
                  <a:lnTo>
                    <a:pt x="12967" y="12304"/>
                  </a:lnTo>
                  <a:lnTo>
                    <a:pt x="12824" y="12328"/>
                  </a:lnTo>
                  <a:lnTo>
                    <a:pt x="12683" y="12350"/>
                  </a:lnTo>
                  <a:lnTo>
                    <a:pt x="12543" y="12371"/>
                  </a:lnTo>
                  <a:lnTo>
                    <a:pt x="12406" y="12388"/>
                  </a:lnTo>
                  <a:lnTo>
                    <a:pt x="12271" y="12403"/>
                  </a:lnTo>
                  <a:lnTo>
                    <a:pt x="12140" y="12415"/>
                  </a:lnTo>
                  <a:lnTo>
                    <a:pt x="12012" y="12427"/>
                  </a:lnTo>
                  <a:lnTo>
                    <a:pt x="11887" y="12436"/>
                  </a:lnTo>
                  <a:lnTo>
                    <a:pt x="11767" y="12443"/>
                  </a:lnTo>
                  <a:lnTo>
                    <a:pt x="11651" y="12448"/>
                  </a:lnTo>
                  <a:lnTo>
                    <a:pt x="11541" y="12453"/>
                  </a:lnTo>
                  <a:lnTo>
                    <a:pt x="11434" y="12456"/>
                  </a:lnTo>
                  <a:lnTo>
                    <a:pt x="11333" y="12458"/>
                  </a:lnTo>
                  <a:lnTo>
                    <a:pt x="11239" y="12459"/>
                  </a:lnTo>
                  <a:lnTo>
                    <a:pt x="11151" y="12459"/>
                  </a:lnTo>
                  <a:lnTo>
                    <a:pt x="11069" y="12458"/>
                  </a:lnTo>
                  <a:lnTo>
                    <a:pt x="10993" y="12457"/>
                  </a:lnTo>
                  <a:lnTo>
                    <a:pt x="10925" y="12455"/>
                  </a:lnTo>
                  <a:lnTo>
                    <a:pt x="10865" y="12453"/>
                  </a:lnTo>
                  <a:lnTo>
                    <a:pt x="10768" y="12448"/>
                  </a:lnTo>
                  <a:lnTo>
                    <a:pt x="10706" y="12445"/>
                  </a:lnTo>
                  <a:lnTo>
                    <a:pt x="10722" y="12421"/>
                  </a:lnTo>
                  <a:lnTo>
                    <a:pt x="10740" y="12395"/>
                  </a:lnTo>
                  <a:lnTo>
                    <a:pt x="10753" y="12375"/>
                  </a:lnTo>
                  <a:lnTo>
                    <a:pt x="10759" y="12367"/>
                  </a:lnTo>
                  <a:lnTo>
                    <a:pt x="10791" y="12320"/>
                  </a:lnTo>
                  <a:lnTo>
                    <a:pt x="10820" y="12277"/>
                  </a:lnTo>
                  <a:lnTo>
                    <a:pt x="10846" y="12237"/>
                  </a:lnTo>
                  <a:lnTo>
                    <a:pt x="10868" y="12199"/>
                  </a:lnTo>
                  <a:lnTo>
                    <a:pt x="10877" y="12182"/>
                  </a:lnTo>
                  <a:lnTo>
                    <a:pt x="10885" y="12166"/>
                  </a:lnTo>
                  <a:lnTo>
                    <a:pt x="10892" y="12150"/>
                  </a:lnTo>
                  <a:lnTo>
                    <a:pt x="10899" y="12134"/>
                  </a:lnTo>
                  <a:lnTo>
                    <a:pt x="10903" y="12121"/>
                  </a:lnTo>
                  <a:lnTo>
                    <a:pt x="10906" y="12106"/>
                  </a:lnTo>
                  <a:lnTo>
                    <a:pt x="10908" y="12093"/>
                  </a:lnTo>
                  <a:lnTo>
                    <a:pt x="10909" y="12079"/>
                  </a:lnTo>
                  <a:lnTo>
                    <a:pt x="10908" y="12067"/>
                  </a:lnTo>
                  <a:lnTo>
                    <a:pt x="10907" y="12056"/>
                  </a:lnTo>
                  <a:lnTo>
                    <a:pt x="10903" y="12045"/>
                  </a:lnTo>
                  <a:lnTo>
                    <a:pt x="10899" y="12034"/>
                  </a:lnTo>
                  <a:lnTo>
                    <a:pt x="10892" y="12023"/>
                  </a:lnTo>
                  <a:lnTo>
                    <a:pt x="10884" y="12012"/>
                  </a:lnTo>
                  <a:lnTo>
                    <a:pt x="10873" y="12002"/>
                  </a:lnTo>
                  <a:lnTo>
                    <a:pt x="10860" y="11993"/>
                  </a:lnTo>
                  <a:lnTo>
                    <a:pt x="10846" y="11984"/>
                  </a:lnTo>
                  <a:lnTo>
                    <a:pt x="10830" y="11976"/>
                  </a:lnTo>
                  <a:lnTo>
                    <a:pt x="10810" y="11967"/>
                  </a:lnTo>
                  <a:lnTo>
                    <a:pt x="10789" y="11961"/>
                  </a:lnTo>
                  <a:lnTo>
                    <a:pt x="10766" y="11953"/>
                  </a:lnTo>
                  <a:lnTo>
                    <a:pt x="10740" y="11947"/>
                  </a:lnTo>
                  <a:lnTo>
                    <a:pt x="10712" y="11942"/>
                  </a:lnTo>
                  <a:lnTo>
                    <a:pt x="10681" y="11935"/>
                  </a:lnTo>
                  <a:lnTo>
                    <a:pt x="10647" y="11930"/>
                  </a:lnTo>
                  <a:lnTo>
                    <a:pt x="10611" y="11926"/>
                  </a:lnTo>
                  <a:lnTo>
                    <a:pt x="10572" y="11922"/>
                  </a:lnTo>
                  <a:lnTo>
                    <a:pt x="10530" y="11917"/>
                  </a:lnTo>
                  <a:lnTo>
                    <a:pt x="10437" y="11909"/>
                  </a:lnTo>
                  <a:lnTo>
                    <a:pt x="10332" y="11902"/>
                  </a:lnTo>
                  <a:lnTo>
                    <a:pt x="10214" y="11897"/>
                  </a:lnTo>
                  <a:lnTo>
                    <a:pt x="10082" y="11891"/>
                  </a:lnTo>
                  <a:lnTo>
                    <a:pt x="9937" y="11886"/>
                  </a:lnTo>
                  <a:lnTo>
                    <a:pt x="9776" y="11881"/>
                  </a:lnTo>
                  <a:lnTo>
                    <a:pt x="9600" y="11876"/>
                  </a:lnTo>
                  <a:lnTo>
                    <a:pt x="9408" y="11870"/>
                  </a:lnTo>
                  <a:lnTo>
                    <a:pt x="8656" y="11849"/>
                  </a:lnTo>
                  <a:lnTo>
                    <a:pt x="7429" y="11838"/>
                  </a:lnTo>
                  <a:lnTo>
                    <a:pt x="7263" y="11838"/>
                  </a:lnTo>
                  <a:lnTo>
                    <a:pt x="7105" y="11838"/>
                  </a:lnTo>
                  <a:lnTo>
                    <a:pt x="6955" y="11836"/>
                  </a:lnTo>
                  <a:lnTo>
                    <a:pt x="6813" y="11835"/>
                  </a:lnTo>
                  <a:lnTo>
                    <a:pt x="6746" y="11833"/>
                  </a:lnTo>
                  <a:lnTo>
                    <a:pt x="6680" y="11831"/>
                  </a:lnTo>
                  <a:lnTo>
                    <a:pt x="6617" y="11829"/>
                  </a:lnTo>
                  <a:lnTo>
                    <a:pt x="6555" y="11826"/>
                  </a:lnTo>
                  <a:lnTo>
                    <a:pt x="6495" y="11822"/>
                  </a:lnTo>
                  <a:lnTo>
                    <a:pt x="6438" y="11817"/>
                  </a:lnTo>
                  <a:lnTo>
                    <a:pt x="6383" y="11812"/>
                  </a:lnTo>
                  <a:lnTo>
                    <a:pt x="6329" y="11806"/>
                  </a:lnTo>
                  <a:lnTo>
                    <a:pt x="6276" y="11799"/>
                  </a:lnTo>
                  <a:lnTo>
                    <a:pt x="6228" y="11791"/>
                  </a:lnTo>
                  <a:lnTo>
                    <a:pt x="6180" y="11782"/>
                  </a:lnTo>
                  <a:lnTo>
                    <a:pt x="6133" y="11773"/>
                  </a:lnTo>
                  <a:lnTo>
                    <a:pt x="6089" y="11762"/>
                  </a:lnTo>
                  <a:lnTo>
                    <a:pt x="6047" y="11750"/>
                  </a:lnTo>
                  <a:lnTo>
                    <a:pt x="6007" y="11737"/>
                  </a:lnTo>
                  <a:lnTo>
                    <a:pt x="5969" y="11723"/>
                  </a:lnTo>
                  <a:lnTo>
                    <a:pt x="5932" y="11708"/>
                  </a:lnTo>
                  <a:lnTo>
                    <a:pt x="5898" y="11691"/>
                  </a:lnTo>
                  <a:lnTo>
                    <a:pt x="5865" y="11673"/>
                  </a:lnTo>
                  <a:lnTo>
                    <a:pt x="5834" y="11652"/>
                  </a:lnTo>
                  <a:lnTo>
                    <a:pt x="5804" y="11632"/>
                  </a:lnTo>
                  <a:lnTo>
                    <a:pt x="5778" y="11609"/>
                  </a:lnTo>
                  <a:lnTo>
                    <a:pt x="5752" y="11585"/>
                  </a:lnTo>
                  <a:lnTo>
                    <a:pt x="5729" y="11560"/>
                  </a:lnTo>
                  <a:lnTo>
                    <a:pt x="5714" y="11541"/>
                  </a:lnTo>
                  <a:lnTo>
                    <a:pt x="5699" y="11521"/>
                  </a:lnTo>
                  <a:lnTo>
                    <a:pt x="5685" y="11501"/>
                  </a:lnTo>
                  <a:lnTo>
                    <a:pt x="5673" y="11480"/>
                  </a:lnTo>
                  <a:lnTo>
                    <a:pt x="5661" y="11458"/>
                  </a:lnTo>
                  <a:lnTo>
                    <a:pt x="5649" y="11435"/>
                  </a:lnTo>
                  <a:lnTo>
                    <a:pt x="5639" y="11411"/>
                  </a:lnTo>
                  <a:lnTo>
                    <a:pt x="5629" y="11386"/>
                  </a:lnTo>
                  <a:lnTo>
                    <a:pt x="5621" y="11361"/>
                  </a:lnTo>
                  <a:lnTo>
                    <a:pt x="5612" y="11333"/>
                  </a:lnTo>
                  <a:lnTo>
                    <a:pt x="5605" y="11305"/>
                  </a:lnTo>
                  <a:lnTo>
                    <a:pt x="5598" y="11277"/>
                  </a:lnTo>
                  <a:lnTo>
                    <a:pt x="5593" y="11246"/>
                  </a:lnTo>
                  <a:lnTo>
                    <a:pt x="5588" y="11215"/>
                  </a:lnTo>
                  <a:lnTo>
                    <a:pt x="5583" y="11183"/>
                  </a:lnTo>
                  <a:lnTo>
                    <a:pt x="5580" y="11149"/>
                  </a:lnTo>
                  <a:lnTo>
                    <a:pt x="5577" y="11115"/>
                  </a:lnTo>
                  <a:lnTo>
                    <a:pt x="5575" y="11079"/>
                  </a:lnTo>
                  <a:lnTo>
                    <a:pt x="5574" y="11043"/>
                  </a:lnTo>
                  <a:lnTo>
                    <a:pt x="5574" y="11004"/>
                  </a:lnTo>
                  <a:lnTo>
                    <a:pt x="5574" y="10965"/>
                  </a:lnTo>
                  <a:lnTo>
                    <a:pt x="5575" y="10925"/>
                  </a:lnTo>
                  <a:lnTo>
                    <a:pt x="5576" y="10882"/>
                  </a:lnTo>
                  <a:lnTo>
                    <a:pt x="5579" y="10838"/>
                  </a:lnTo>
                  <a:lnTo>
                    <a:pt x="5582" y="10795"/>
                  </a:lnTo>
                  <a:lnTo>
                    <a:pt x="5586" y="10748"/>
                  </a:lnTo>
                  <a:lnTo>
                    <a:pt x="5591" y="10701"/>
                  </a:lnTo>
                  <a:lnTo>
                    <a:pt x="5596" y="10652"/>
                  </a:lnTo>
                  <a:lnTo>
                    <a:pt x="5602" y="10602"/>
                  </a:lnTo>
                  <a:lnTo>
                    <a:pt x="5610" y="10551"/>
                  </a:lnTo>
                  <a:lnTo>
                    <a:pt x="5617" y="10498"/>
                  </a:lnTo>
                  <a:lnTo>
                    <a:pt x="5626" y="10444"/>
                  </a:lnTo>
                  <a:lnTo>
                    <a:pt x="5741" y="9786"/>
                  </a:lnTo>
                  <a:lnTo>
                    <a:pt x="5767" y="9637"/>
                  </a:lnTo>
                  <a:lnTo>
                    <a:pt x="5791" y="9506"/>
                  </a:lnTo>
                  <a:lnTo>
                    <a:pt x="5800" y="9445"/>
                  </a:lnTo>
                  <a:lnTo>
                    <a:pt x="5809" y="9389"/>
                  </a:lnTo>
                  <a:lnTo>
                    <a:pt x="5816" y="9336"/>
                  </a:lnTo>
                  <a:lnTo>
                    <a:pt x="5821" y="9285"/>
                  </a:lnTo>
                  <a:lnTo>
                    <a:pt x="5826" y="9237"/>
                  </a:lnTo>
                  <a:lnTo>
                    <a:pt x="5828" y="9191"/>
                  </a:lnTo>
                  <a:lnTo>
                    <a:pt x="5828" y="9146"/>
                  </a:lnTo>
                  <a:lnTo>
                    <a:pt x="5827" y="9104"/>
                  </a:lnTo>
                  <a:lnTo>
                    <a:pt x="5824" y="9062"/>
                  </a:lnTo>
                  <a:lnTo>
                    <a:pt x="5819" y="9023"/>
                  </a:lnTo>
                  <a:lnTo>
                    <a:pt x="5812" y="8983"/>
                  </a:lnTo>
                  <a:lnTo>
                    <a:pt x="5802" y="8943"/>
                  </a:lnTo>
                  <a:lnTo>
                    <a:pt x="5791" y="8904"/>
                  </a:lnTo>
                  <a:lnTo>
                    <a:pt x="5777" y="8865"/>
                  </a:lnTo>
                  <a:lnTo>
                    <a:pt x="5761" y="8824"/>
                  </a:lnTo>
                  <a:lnTo>
                    <a:pt x="5743" y="8784"/>
                  </a:lnTo>
                  <a:lnTo>
                    <a:pt x="5721" y="8741"/>
                  </a:lnTo>
                  <a:lnTo>
                    <a:pt x="5698" y="8697"/>
                  </a:lnTo>
                  <a:lnTo>
                    <a:pt x="5672" y="8652"/>
                  </a:lnTo>
                  <a:lnTo>
                    <a:pt x="5643" y="8604"/>
                  </a:lnTo>
                  <a:lnTo>
                    <a:pt x="5610" y="8554"/>
                  </a:lnTo>
                  <a:lnTo>
                    <a:pt x="5576" y="8502"/>
                  </a:lnTo>
                  <a:lnTo>
                    <a:pt x="5538" y="8445"/>
                  </a:lnTo>
                  <a:lnTo>
                    <a:pt x="5496" y="8387"/>
                  </a:lnTo>
                  <a:lnTo>
                    <a:pt x="5405" y="8257"/>
                  </a:lnTo>
                  <a:lnTo>
                    <a:pt x="5299" y="8110"/>
                  </a:lnTo>
                  <a:lnTo>
                    <a:pt x="4950" y="7617"/>
                  </a:lnTo>
                  <a:lnTo>
                    <a:pt x="4910" y="7561"/>
                  </a:lnTo>
                  <a:lnTo>
                    <a:pt x="4873" y="7505"/>
                  </a:lnTo>
                  <a:lnTo>
                    <a:pt x="4837" y="7448"/>
                  </a:lnTo>
                  <a:lnTo>
                    <a:pt x="4802" y="7393"/>
                  </a:lnTo>
                  <a:lnTo>
                    <a:pt x="4769" y="7339"/>
                  </a:lnTo>
                  <a:lnTo>
                    <a:pt x="4737" y="7284"/>
                  </a:lnTo>
                  <a:lnTo>
                    <a:pt x="4707" y="7230"/>
                  </a:lnTo>
                  <a:lnTo>
                    <a:pt x="4679" y="7177"/>
                  </a:lnTo>
                  <a:lnTo>
                    <a:pt x="4652" y="7124"/>
                  </a:lnTo>
                  <a:lnTo>
                    <a:pt x="4627" y="7072"/>
                  </a:lnTo>
                  <a:lnTo>
                    <a:pt x="4602" y="7019"/>
                  </a:lnTo>
                  <a:lnTo>
                    <a:pt x="4580" y="6968"/>
                  </a:lnTo>
                  <a:lnTo>
                    <a:pt x="4558" y="6917"/>
                  </a:lnTo>
                  <a:lnTo>
                    <a:pt x="4539" y="6867"/>
                  </a:lnTo>
                  <a:lnTo>
                    <a:pt x="4521" y="6817"/>
                  </a:lnTo>
                  <a:lnTo>
                    <a:pt x="4505" y="6768"/>
                  </a:lnTo>
                  <a:lnTo>
                    <a:pt x="4490" y="6719"/>
                  </a:lnTo>
                  <a:lnTo>
                    <a:pt x="4478" y="6671"/>
                  </a:lnTo>
                  <a:lnTo>
                    <a:pt x="4466" y="6624"/>
                  </a:lnTo>
                  <a:lnTo>
                    <a:pt x="4455" y="6577"/>
                  </a:lnTo>
                  <a:lnTo>
                    <a:pt x="4447" y="6530"/>
                  </a:lnTo>
                  <a:lnTo>
                    <a:pt x="4439" y="6483"/>
                  </a:lnTo>
                  <a:lnTo>
                    <a:pt x="4434" y="6438"/>
                  </a:lnTo>
                  <a:lnTo>
                    <a:pt x="4431" y="6394"/>
                  </a:lnTo>
                  <a:lnTo>
                    <a:pt x="4428" y="6349"/>
                  </a:lnTo>
                  <a:lnTo>
                    <a:pt x="4427" y="6305"/>
                  </a:lnTo>
                  <a:lnTo>
                    <a:pt x="4428" y="6262"/>
                  </a:lnTo>
                  <a:lnTo>
                    <a:pt x="4430" y="6219"/>
                  </a:lnTo>
                  <a:lnTo>
                    <a:pt x="4434" y="6177"/>
                  </a:lnTo>
                  <a:lnTo>
                    <a:pt x="4439" y="6135"/>
                  </a:lnTo>
                  <a:lnTo>
                    <a:pt x="4446" y="6095"/>
                  </a:lnTo>
                  <a:lnTo>
                    <a:pt x="4454" y="6054"/>
                  </a:lnTo>
                  <a:lnTo>
                    <a:pt x="4463" y="6018"/>
                  </a:lnTo>
                  <a:lnTo>
                    <a:pt x="4472" y="5984"/>
                  </a:lnTo>
                  <a:lnTo>
                    <a:pt x="4483" y="5951"/>
                  </a:lnTo>
                  <a:lnTo>
                    <a:pt x="4495" y="5919"/>
                  </a:lnTo>
                  <a:lnTo>
                    <a:pt x="4507" y="5889"/>
                  </a:lnTo>
                  <a:lnTo>
                    <a:pt x="4520" y="5860"/>
                  </a:lnTo>
                  <a:lnTo>
                    <a:pt x="4534" y="5832"/>
                  </a:lnTo>
                  <a:lnTo>
                    <a:pt x="4549" y="5805"/>
                  </a:lnTo>
                  <a:lnTo>
                    <a:pt x="4564" y="5780"/>
                  </a:lnTo>
                  <a:lnTo>
                    <a:pt x="4579" y="5755"/>
                  </a:lnTo>
                  <a:lnTo>
                    <a:pt x="4594" y="5733"/>
                  </a:lnTo>
                  <a:lnTo>
                    <a:pt x="4610" y="5711"/>
                  </a:lnTo>
                  <a:lnTo>
                    <a:pt x="4624" y="5690"/>
                  </a:lnTo>
                  <a:lnTo>
                    <a:pt x="4640" y="5671"/>
                  </a:lnTo>
                  <a:lnTo>
                    <a:pt x="4656" y="5652"/>
                  </a:lnTo>
                  <a:lnTo>
                    <a:pt x="4671" y="5635"/>
                  </a:lnTo>
                  <a:lnTo>
                    <a:pt x="4701" y="5604"/>
                  </a:lnTo>
                  <a:lnTo>
                    <a:pt x="4730" y="5578"/>
                  </a:lnTo>
                  <a:lnTo>
                    <a:pt x="4755" y="5555"/>
                  </a:lnTo>
                  <a:lnTo>
                    <a:pt x="4779" y="5537"/>
                  </a:lnTo>
                  <a:lnTo>
                    <a:pt x="4811" y="5513"/>
                  </a:lnTo>
                  <a:lnTo>
                    <a:pt x="4825" y="5504"/>
                  </a:lnTo>
                  <a:lnTo>
                    <a:pt x="4893" y="5518"/>
                  </a:lnTo>
                  <a:lnTo>
                    <a:pt x="4960" y="5530"/>
                  </a:lnTo>
                  <a:lnTo>
                    <a:pt x="5026" y="5540"/>
                  </a:lnTo>
                  <a:lnTo>
                    <a:pt x="5090" y="5551"/>
                  </a:lnTo>
                  <a:lnTo>
                    <a:pt x="5153" y="5560"/>
                  </a:lnTo>
                  <a:lnTo>
                    <a:pt x="5213" y="5567"/>
                  </a:lnTo>
                  <a:lnTo>
                    <a:pt x="5272" y="5573"/>
                  </a:lnTo>
                  <a:lnTo>
                    <a:pt x="5329" y="5579"/>
                  </a:lnTo>
                  <a:lnTo>
                    <a:pt x="5386" y="5583"/>
                  </a:lnTo>
                  <a:lnTo>
                    <a:pt x="5440" y="5586"/>
                  </a:lnTo>
                  <a:lnTo>
                    <a:pt x="5492" y="5588"/>
                  </a:lnTo>
                  <a:lnTo>
                    <a:pt x="5543" y="5589"/>
                  </a:lnTo>
                  <a:lnTo>
                    <a:pt x="5592" y="5589"/>
                  </a:lnTo>
                  <a:lnTo>
                    <a:pt x="5640" y="5588"/>
                  </a:lnTo>
                  <a:lnTo>
                    <a:pt x="5685" y="5586"/>
                  </a:lnTo>
                  <a:lnTo>
                    <a:pt x="5730" y="5582"/>
                  </a:lnTo>
                  <a:lnTo>
                    <a:pt x="5771" y="5578"/>
                  </a:lnTo>
                  <a:lnTo>
                    <a:pt x="5813" y="5572"/>
                  </a:lnTo>
                  <a:lnTo>
                    <a:pt x="5852" y="5566"/>
                  </a:lnTo>
                  <a:lnTo>
                    <a:pt x="5889" y="5557"/>
                  </a:lnTo>
                  <a:lnTo>
                    <a:pt x="5926" y="5549"/>
                  </a:lnTo>
                  <a:lnTo>
                    <a:pt x="5960" y="5538"/>
                  </a:lnTo>
                  <a:lnTo>
                    <a:pt x="5992" y="5528"/>
                  </a:lnTo>
                  <a:lnTo>
                    <a:pt x="6022" y="5515"/>
                  </a:lnTo>
                  <a:lnTo>
                    <a:pt x="6051" y="5502"/>
                  </a:lnTo>
                  <a:lnTo>
                    <a:pt x="6079" y="5487"/>
                  </a:lnTo>
                  <a:lnTo>
                    <a:pt x="6104" y="5472"/>
                  </a:lnTo>
                  <a:lnTo>
                    <a:pt x="6128" y="5455"/>
                  </a:lnTo>
                  <a:lnTo>
                    <a:pt x="6150" y="5438"/>
                  </a:lnTo>
                  <a:lnTo>
                    <a:pt x="6170" y="5419"/>
                  </a:lnTo>
                  <a:lnTo>
                    <a:pt x="6189" y="5399"/>
                  </a:lnTo>
                  <a:lnTo>
                    <a:pt x="6206" y="5378"/>
                  </a:lnTo>
                  <a:lnTo>
                    <a:pt x="6215" y="5365"/>
                  </a:lnTo>
                  <a:lnTo>
                    <a:pt x="6223" y="5352"/>
                  </a:lnTo>
                  <a:lnTo>
                    <a:pt x="6232" y="5338"/>
                  </a:lnTo>
                  <a:lnTo>
                    <a:pt x="6238" y="5325"/>
                  </a:lnTo>
                  <a:lnTo>
                    <a:pt x="6245" y="5312"/>
                  </a:lnTo>
                  <a:lnTo>
                    <a:pt x="6250" y="5298"/>
                  </a:lnTo>
                  <a:lnTo>
                    <a:pt x="6255" y="5284"/>
                  </a:lnTo>
                  <a:lnTo>
                    <a:pt x="6259" y="5270"/>
                  </a:lnTo>
                  <a:lnTo>
                    <a:pt x="6266" y="5244"/>
                  </a:lnTo>
                  <a:lnTo>
                    <a:pt x="6271" y="5216"/>
                  </a:lnTo>
                  <a:lnTo>
                    <a:pt x="6273" y="5189"/>
                  </a:lnTo>
                  <a:lnTo>
                    <a:pt x="6274" y="5163"/>
                  </a:lnTo>
                  <a:lnTo>
                    <a:pt x="6274" y="5146"/>
                  </a:lnTo>
                  <a:lnTo>
                    <a:pt x="6273" y="5129"/>
                  </a:lnTo>
                  <a:lnTo>
                    <a:pt x="6271" y="5113"/>
                  </a:lnTo>
                  <a:lnTo>
                    <a:pt x="6269" y="5097"/>
                  </a:lnTo>
                  <a:lnTo>
                    <a:pt x="6265" y="5066"/>
                  </a:lnTo>
                  <a:lnTo>
                    <a:pt x="6258" y="5038"/>
                  </a:lnTo>
                  <a:lnTo>
                    <a:pt x="6251" y="5013"/>
                  </a:lnTo>
                  <a:lnTo>
                    <a:pt x="6243" y="4989"/>
                  </a:lnTo>
                  <a:lnTo>
                    <a:pt x="6236" y="4969"/>
                  </a:lnTo>
                  <a:lnTo>
                    <a:pt x="6230" y="4952"/>
                  </a:lnTo>
                  <a:lnTo>
                    <a:pt x="6319" y="4952"/>
                  </a:lnTo>
                  <a:lnTo>
                    <a:pt x="6404" y="4950"/>
                  </a:lnTo>
                  <a:lnTo>
                    <a:pt x="6485" y="4945"/>
                  </a:lnTo>
                  <a:lnTo>
                    <a:pt x="6561" y="4937"/>
                  </a:lnTo>
                  <a:lnTo>
                    <a:pt x="6635" y="4929"/>
                  </a:lnTo>
                  <a:lnTo>
                    <a:pt x="6704" y="4917"/>
                  </a:lnTo>
                  <a:lnTo>
                    <a:pt x="6769" y="4903"/>
                  </a:lnTo>
                  <a:lnTo>
                    <a:pt x="6830" y="4888"/>
                  </a:lnTo>
                  <a:lnTo>
                    <a:pt x="6889" y="4872"/>
                  </a:lnTo>
                  <a:lnTo>
                    <a:pt x="6944" y="4853"/>
                  </a:lnTo>
                  <a:lnTo>
                    <a:pt x="6995" y="4834"/>
                  </a:lnTo>
                  <a:lnTo>
                    <a:pt x="7043" y="4813"/>
                  </a:lnTo>
                  <a:lnTo>
                    <a:pt x="7088" y="4790"/>
                  </a:lnTo>
                  <a:lnTo>
                    <a:pt x="7130" y="4767"/>
                  </a:lnTo>
                  <a:lnTo>
                    <a:pt x="7168" y="4742"/>
                  </a:lnTo>
                  <a:lnTo>
                    <a:pt x="7206" y="4717"/>
                  </a:lnTo>
                  <a:lnTo>
                    <a:pt x="7239" y="4691"/>
                  </a:lnTo>
                  <a:lnTo>
                    <a:pt x="7269" y="4665"/>
                  </a:lnTo>
                  <a:lnTo>
                    <a:pt x="7298" y="4637"/>
                  </a:lnTo>
                  <a:lnTo>
                    <a:pt x="7324" y="4609"/>
                  </a:lnTo>
                  <a:lnTo>
                    <a:pt x="7347" y="4581"/>
                  </a:lnTo>
                  <a:lnTo>
                    <a:pt x="7368" y="4553"/>
                  </a:lnTo>
                  <a:lnTo>
                    <a:pt x="7388" y="4524"/>
                  </a:lnTo>
                  <a:lnTo>
                    <a:pt x="7405" y="4495"/>
                  </a:lnTo>
                  <a:lnTo>
                    <a:pt x="7420" y="4467"/>
                  </a:lnTo>
                  <a:lnTo>
                    <a:pt x="7434" y="4439"/>
                  </a:lnTo>
                  <a:lnTo>
                    <a:pt x="7447" y="4411"/>
                  </a:lnTo>
                  <a:lnTo>
                    <a:pt x="7456" y="4384"/>
                  </a:lnTo>
                  <a:lnTo>
                    <a:pt x="7466" y="4357"/>
                  </a:lnTo>
                  <a:lnTo>
                    <a:pt x="7473" y="4331"/>
                  </a:lnTo>
                  <a:lnTo>
                    <a:pt x="7480" y="4305"/>
                  </a:lnTo>
                  <a:lnTo>
                    <a:pt x="7485" y="4281"/>
                  </a:lnTo>
                  <a:lnTo>
                    <a:pt x="7493" y="4232"/>
                  </a:lnTo>
                  <a:lnTo>
                    <a:pt x="7497" y="4182"/>
                  </a:lnTo>
                  <a:lnTo>
                    <a:pt x="7499" y="4132"/>
                  </a:lnTo>
                  <a:lnTo>
                    <a:pt x="7497" y="4079"/>
                  </a:lnTo>
                  <a:lnTo>
                    <a:pt x="7493" y="4028"/>
                  </a:lnTo>
                  <a:lnTo>
                    <a:pt x="7485" y="3976"/>
                  </a:lnTo>
                  <a:lnTo>
                    <a:pt x="7476" y="3923"/>
                  </a:lnTo>
                  <a:lnTo>
                    <a:pt x="7463" y="3871"/>
                  </a:lnTo>
                  <a:lnTo>
                    <a:pt x="7448" y="3818"/>
                  </a:lnTo>
                  <a:lnTo>
                    <a:pt x="7430" y="3764"/>
                  </a:lnTo>
                  <a:lnTo>
                    <a:pt x="7411" y="3712"/>
                  </a:lnTo>
                  <a:lnTo>
                    <a:pt x="7387" y="3660"/>
                  </a:lnTo>
                  <a:lnTo>
                    <a:pt x="7363" y="3608"/>
                  </a:lnTo>
                  <a:lnTo>
                    <a:pt x="7336" y="3557"/>
                  </a:lnTo>
                  <a:lnTo>
                    <a:pt x="7308" y="3506"/>
                  </a:lnTo>
                  <a:lnTo>
                    <a:pt x="7276" y="3456"/>
                  </a:lnTo>
                  <a:lnTo>
                    <a:pt x="7243" y="3407"/>
                  </a:lnTo>
                  <a:lnTo>
                    <a:pt x="7208" y="3359"/>
                  </a:lnTo>
                  <a:lnTo>
                    <a:pt x="7172" y="3312"/>
                  </a:lnTo>
                  <a:lnTo>
                    <a:pt x="7133" y="3266"/>
                  </a:lnTo>
                  <a:lnTo>
                    <a:pt x="7093" y="3222"/>
                  </a:lnTo>
                  <a:lnTo>
                    <a:pt x="7051" y="3179"/>
                  </a:lnTo>
                  <a:lnTo>
                    <a:pt x="7008" y="3138"/>
                  </a:lnTo>
                  <a:lnTo>
                    <a:pt x="6963" y="3098"/>
                  </a:lnTo>
                  <a:lnTo>
                    <a:pt x="6917" y="3060"/>
                  </a:lnTo>
                  <a:lnTo>
                    <a:pt x="6870" y="3025"/>
                  </a:lnTo>
                  <a:lnTo>
                    <a:pt x="6822" y="2991"/>
                  </a:lnTo>
                  <a:lnTo>
                    <a:pt x="6772" y="2959"/>
                  </a:lnTo>
                  <a:lnTo>
                    <a:pt x="6722" y="2930"/>
                  </a:lnTo>
                  <a:lnTo>
                    <a:pt x="6670" y="2904"/>
                  </a:lnTo>
                  <a:lnTo>
                    <a:pt x="6618" y="2879"/>
                  </a:lnTo>
                  <a:lnTo>
                    <a:pt x="6565" y="2858"/>
                  </a:lnTo>
                  <a:lnTo>
                    <a:pt x="6509" y="2837"/>
                  </a:lnTo>
                  <a:lnTo>
                    <a:pt x="6455" y="2814"/>
                  </a:lnTo>
                  <a:lnTo>
                    <a:pt x="6401" y="2790"/>
                  </a:lnTo>
                  <a:lnTo>
                    <a:pt x="6347" y="2763"/>
                  </a:lnTo>
                  <a:lnTo>
                    <a:pt x="6292" y="2736"/>
                  </a:lnTo>
                  <a:lnTo>
                    <a:pt x="6239" y="2707"/>
                  </a:lnTo>
                  <a:lnTo>
                    <a:pt x="6186" y="2676"/>
                  </a:lnTo>
                  <a:lnTo>
                    <a:pt x="6134" y="2644"/>
                  </a:lnTo>
                  <a:lnTo>
                    <a:pt x="6083" y="2610"/>
                  </a:lnTo>
                  <a:lnTo>
                    <a:pt x="6033" y="2575"/>
                  </a:lnTo>
                  <a:lnTo>
                    <a:pt x="5984" y="2539"/>
                  </a:lnTo>
                  <a:lnTo>
                    <a:pt x="5936" y="2500"/>
                  </a:lnTo>
                  <a:lnTo>
                    <a:pt x="5889" y="2461"/>
                  </a:lnTo>
                  <a:lnTo>
                    <a:pt x="5845" y="2419"/>
                  </a:lnTo>
                  <a:lnTo>
                    <a:pt x="5801" y="2377"/>
                  </a:lnTo>
                  <a:lnTo>
                    <a:pt x="5759" y="2332"/>
                  </a:lnTo>
                  <a:lnTo>
                    <a:pt x="5719" y="2286"/>
                  </a:lnTo>
                  <a:lnTo>
                    <a:pt x="5681" y="2240"/>
                  </a:lnTo>
                  <a:lnTo>
                    <a:pt x="5645" y="2191"/>
                  </a:lnTo>
                  <a:lnTo>
                    <a:pt x="5611" y="2141"/>
                  </a:lnTo>
                  <a:lnTo>
                    <a:pt x="5580" y="2090"/>
                  </a:lnTo>
                  <a:lnTo>
                    <a:pt x="5551" y="2036"/>
                  </a:lnTo>
                  <a:lnTo>
                    <a:pt x="5525" y="1982"/>
                  </a:lnTo>
                  <a:lnTo>
                    <a:pt x="5500" y="1927"/>
                  </a:lnTo>
                  <a:lnTo>
                    <a:pt x="5480" y="1869"/>
                  </a:lnTo>
                  <a:lnTo>
                    <a:pt x="5462" y="1811"/>
                  </a:lnTo>
                  <a:lnTo>
                    <a:pt x="5447" y="1750"/>
                  </a:lnTo>
                  <a:lnTo>
                    <a:pt x="5436" y="1690"/>
                  </a:lnTo>
                  <a:lnTo>
                    <a:pt x="5427" y="1627"/>
                  </a:lnTo>
                  <a:lnTo>
                    <a:pt x="5422" y="1563"/>
                  </a:lnTo>
                  <a:lnTo>
                    <a:pt x="5421" y="1497"/>
                  </a:lnTo>
                  <a:lnTo>
                    <a:pt x="5423" y="1430"/>
                  </a:lnTo>
                  <a:lnTo>
                    <a:pt x="5426" y="1393"/>
                  </a:lnTo>
                  <a:lnTo>
                    <a:pt x="5429" y="1356"/>
                  </a:lnTo>
                  <a:lnTo>
                    <a:pt x="5434" y="1320"/>
                  </a:lnTo>
                  <a:lnTo>
                    <a:pt x="5440" y="1286"/>
                  </a:lnTo>
                  <a:lnTo>
                    <a:pt x="5446" y="1253"/>
                  </a:lnTo>
                  <a:lnTo>
                    <a:pt x="5454" y="1220"/>
                  </a:lnTo>
                  <a:lnTo>
                    <a:pt x="5461" y="1188"/>
                  </a:lnTo>
                  <a:lnTo>
                    <a:pt x="5470" y="1156"/>
                  </a:lnTo>
                  <a:lnTo>
                    <a:pt x="5479" y="1126"/>
                  </a:lnTo>
                  <a:lnTo>
                    <a:pt x="5489" y="1095"/>
                  </a:lnTo>
                  <a:lnTo>
                    <a:pt x="5498" y="1064"/>
                  </a:lnTo>
                  <a:lnTo>
                    <a:pt x="5509" y="1033"/>
                  </a:lnTo>
                  <a:lnTo>
                    <a:pt x="5532" y="970"/>
                  </a:lnTo>
                  <a:lnTo>
                    <a:pt x="5556" y="907"/>
                  </a:lnTo>
                  <a:lnTo>
                    <a:pt x="5602" y="780"/>
                  </a:lnTo>
                  <a:lnTo>
                    <a:pt x="5612" y="753"/>
                  </a:lnTo>
                  <a:lnTo>
                    <a:pt x="5619" y="728"/>
                  </a:lnTo>
                  <a:lnTo>
                    <a:pt x="5627" y="702"/>
                  </a:lnTo>
                  <a:lnTo>
                    <a:pt x="5632" y="678"/>
                  </a:lnTo>
                  <a:lnTo>
                    <a:pt x="5636" y="654"/>
                  </a:lnTo>
                  <a:lnTo>
                    <a:pt x="5641" y="631"/>
                  </a:lnTo>
                  <a:lnTo>
                    <a:pt x="5643" y="608"/>
                  </a:lnTo>
                  <a:lnTo>
                    <a:pt x="5644" y="587"/>
                  </a:lnTo>
                  <a:lnTo>
                    <a:pt x="5645" y="566"/>
                  </a:lnTo>
                  <a:lnTo>
                    <a:pt x="5644" y="546"/>
                  </a:lnTo>
                  <a:lnTo>
                    <a:pt x="5642" y="525"/>
                  </a:lnTo>
                  <a:lnTo>
                    <a:pt x="5639" y="506"/>
                  </a:lnTo>
                  <a:lnTo>
                    <a:pt x="5635" y="488"/>
                  </a:lnTo>
                  <a:lnTo>
                    <a:pt x="5630" y="471"/>
                  </a:lnTo>
                  <a:lnTo>
                    <a:pt x="5624" y="454"/>
                  </a:lnTo>
                  <a:lnTo>
                    <a:pt x="5616" y="438"/>
                  </a:lnTo>
                  <a:lnTo>
                    <a:pt x="5610" y="426"/>
                  </a:lnTo>
                  <a:lnTo>
                    <a:pt x="5602" y="415"/>
                  </a:lnTo>
                  <a:lnTo>
                    <a:pt x="5595" y="403"/>
                  </a:lnTo>
                  <a:lnTo>
                    <a:pt x="5588" y="394"/>
                  </a:lnTo>
                  <a:lnTo>
                    <a:pt x="5578" y="383"/>
                  </a:lnTo>
                  <a:lnTo>
                    <a:pt x="5568" y="373"/>
                  </a:lnTo>
                  <a:lnTo>
                    <a:pt x="5559" y="364"/>
                  </a:lnTo>
                  <a:lnTo>
                    <a:pt x="5548" y="355"/>
                  </a:lnTo>
                  <a:lnTo>
                    <a:pt x="5537" y="347"/>
                  </a:lnTo>
                  <a:lnTo>
                    <a:pt x="5525" y="339"/>
                  </a:lnTo>
                  <a:lnTo>
                    <a:pt x="5512" y="332"/>
                  </a:lnTo>
                  <a:lnTo>
                    <a:pt x="5499" y="324"/>
                  </a:lnTo>
                  <a:lnTo>
                    <a:pt x="5485" y="318"/>
                  </a:lnTo>
                  <a:lnTo>
                    <a:pt x="5471" y="312"/>
                  </a:lnTo>
                  <a:lnTo>
                    <a:pt x="5456" y="306"/>
                  </a:lnTo>
                  <a:lnTo>
                    <a:pt x="5440" y="301"/>
                  </a:lnTo>
                  <a:lnTo>
                    <a:pt x="5422" y="297"/>
                  </a:lnTo>
                  <a:lnTo>
                    <a:pt x="5406" y="295"/>
                  </a:lnTo>
                  <a:lnTo>
                    <a:pt x="5392" y="295"/>
                  </a:lnTo>
                  <a:lnTo>
                    <a:pt x="5378" y="296"/>
                  </a:lnTo>
                  <a:lnTo>
                    <a:pt x="5366" y="298"/>
                  </a:lnTo>
                  <a:lnTo>
                    <a:pt x="5355" y="301"/>
                  </a:lnTo>
                  <a:lnTo>
                    <a:pt x="5344" y="305"/>
                  </a:lnTo>
                  <a:lnTo>
                    <a:pt x="5335" y="309"/>
                  </a:lnTo>
                  <a:lnTo>
                    <a:pt x="5272" y="323"/>
                  </a:lnTo>
                  <a:lnTo>
                    <a:pt x="5203" y="306"/>
                  </a:lnTo>
                  <a:lnTo>
                    <a:pt x="5142" y="283"/>
                  </a:lnTo>
                  <a:lnTo>
                    <a:pt x="5130" y="280"/>
                  </a:lnTo>
                  <a:lnTo>
                    <a:pt x="5118" y="278"/>
                  </a:lnTo>
                  <a:lnTo>
                    <a:pt x="5082" y="268"/>
                  </a:lnTo>
                  <a:lnTo>
                    <a:pt x="5049" y="259"/>
                  </a:lnTo>
                  <a:lnTo>
                    <a:pt x="5017" y="250"/>
                  </a:lnTo>
                  <a:lnTo>
                    <a:pt x="4986" y="239"/>
                  </a:lnTo>
                  <a:lnTo>
                    <a:pt x="4971" y="233"/>
                  </a:lnTo>
                  <a:lnTo>
                    <a:pt x="4956" y="226"/>
                  </a:lnTo>
                  <a:lnTo>
                    <a:pt x="4941" y="219"/>
                  </a:lnTo>
                  <a:lnTo>
                    <a:pt x="4925" y="212"/>
                  </a:lnTo>
                  <a:lnTo>
                    <a:pt x="4910" y="202"/>
                  </a:lnTo>
                  <a:lnTo>
                    <a:pt x="4894" y="192"/>
                  </a:lnTo>
                  <a:lnTo>
                    <a:pt x="4878" y="182"/>
                  </a:lnTo>
                  <a:lnTo>
                    <a:pt x="4863" y="170"/>
                  </a:lnTo>
                  <a:lnTo>
                    <a:pt x="4830" y="147"/>
                  </a:lnTo>
                  <a:lnTo>
                    <a:pt x="4803" y="130"/>
                  </a:lnTo>
                  <a:lnTo>
                    <a:pt x="4791" y="122"/>
                  </a:lnTo>
                  <a:lnTo>
                    <a:pt x="4781" y="117"/>
                  </a:lnTo>
                  <a:lnTo>
                    <a:pt x="4770" y="113"/>
                  </a:lnTo>
                  <a:lnTo>
                    <a:pt x="4760" y="109"/>
                  </a:lnTo>
                  <a:lnTo>
                    <a:pt x="4752" y="107"/>
                  </a:lnTo>
                  <a:lnTo>
                    <a:pt x="4742" y="105"/>
                  </a:lnTo>
                  <a:lnTo>
                    <a:pt x="4734" y="104"/>
                  </a:lnTo>
                  <a:lnTo>
                    <a:pt x="4725" y="104"/>
                  </a:lnTo>
                  <a:lnTo>
                    <a:pt x="4706" y="106"/>
                  </a:lnTo>
                  <a:lnTo>
                    <a:pt x="4685" y="109"/>
                  </a:lnTo>
                  <a:lnTo>
                    <a:pt x="4588" y="119"/>
                  </a:lnTo>
                  <a:lnTo>
                    <a:pt x="4577" y="119"/>
                  </a:lnTo>
                  <a:lnTo>
                    <a:pt x="4565" y="119"/>
                  </a:lnTo>
                  <a:lnTo>
                    <a:pt x="4554" y="118"/>
                  </a:lnTo>
                  <a:lnTo>
                    <a:pt x="4544" y="117"/>
                  </a:lnTo>
                  <a:lnTo>
                    <a:pt x="4524" y="113"/>
                  </a:lnTo>
                  <a:lnTo>
                    <a:pt x="4507" y="106"/>
                  </a:lnTo>
                  <a:lnTo>
                    <a:pt x="4490" y="99"/>
                  </a:lnTo>
                  <a:lnTo>
                    <a:pt x="4473" y="90"/>
                  </a:lnTo>
                  <a:lnTo>
                    <a:pt x="4457" y="82"/>
                  </a:lnTo>
                  <a:lnTo>
                    <a:pt x="4442" y="71"/>
                  </a:lnTo>
                  <a:lnTo>
                    <a:pt x="4363" y="27"/>
                  </a:lnTo>
                  <a:lnTo>
                    <a:pt x="4343" y="19"/>
                  </a:lnTo>
                  <a:lnTo>
                    <a:pt x="4326" y="13"/>
                  </a:lnTo>
                  <a:lnTo>
                    <a:pt x="4310" y="7"/>
                  </a:lnTo>
                  <a:lnTo>
                    <a:pt x="4295" y="3"/>
                  </a:lnTo>
                  <a:lnTo>
                    <a:pt x="4281" y="1"/>
                  </a:lnTo>
                  <a:lnTo>
                    <a:pt x="4269" y="0"/>
                  </a:lnTo>
                  <a:lnTo>
                    <a:pt x="4259" y="0"/>
                  </a:lnTo>
                  <a:lnTo>
                    <a:pt x="4248" y="1"/>
                  </a:lnTo>
                  <a:lnTo>
                    <a:pt x="4240" y="3"/>
                  </a:lnTo>
                  <a:lnTo>
                    <a:pt x="4231" y="6"/>
                  </a:lnTo>
                  <a:lnTo>
                    <a:pt x="4224" y="10"/>
                  </a:lnTo>
                  <a:lnTo>
                    <a:pt x="4216" y="15"/>
                  </a:lnTo>
                  <a:lnTo>
                    <a:pt x="4202" y="26"/>
                  </a:lnTo>
                  <a:lnTo>
                    <a:pt x="4190" y="41"/>
                  </a:lnTo>
                  <a:close/>
                  <a:moveTo>
                    <a:pt x="4117" y="125"/>
                  </a:moveTo>
                  <a:lnTo>
                    <a:pt x="4136" y="121"/>
                  </a:lnTo>
                  <a:lnTo>
                    <a:pt x="4153" y="115"/>
                  </a:lnTo>
                  <a:lnTo>
                    <a:pt x="4168" y="107"/>
                  </a:lnTo>
                  <a:lnTo>
                    <a:pt x="4181" y="99"/>
                  </a:lnTo>
                  <a:lnTo>
                    <a:pt x="4192" y="90"/>
                  </a:lnTo>
                  <a:lnTo>
                    <a:pt x="4201" y="82"/>
                  </a:lnTo>
                  <a:lnTo>
                    <a:pt x="4210" y="73"/>
                  </a:lnTo>
                  <a:lnTo>
                    <a:pt x="4217" y="64"/>
                  </a:lnTo>
                  <a:lnTo>
                    <a:pt x="4226" y="54"/>
                  </a:lnTo>
                  <a:lnTo>
                    <a:pt x="4235" y="46"/>
                  </a:lnTo>
                  <a:lnTo>
                    <a:pt x="4240" y="42"/>
                  </a:lnTo>
                  <a:lnTo>
                    <a:pt x="4245" y="39"/>
                  </a:lnTo>
                  <a:lnTo>
                    <a:pt x="4250" y="37"/>
                  </a:lnTo>
                  <a:lnTo>
                    <a:pt x="4258" y="36"/>
                  </a:lnTo>
                  <a:lnTo>
                    <a:pt x="4264" y="35"/>
                  </a:lnTo>
                  <a:lnTo>
                    <a:pt x="4273" y="36"/>
                  </a:lnTo>
                  <a:lnTo>
                    <a:pt x="4282" y="37"/>
                  </a:lnTo>
                  <a:lnTo>
                    <a:pt x="4292" y="39"/>
                  </a:lnTo>
                  <a:lnTo>
                    <a:pt x="4303" y="42"/>
                  </a:lnTo>
                  <a:lnTo>
                    <a:pt x="4317" y="48"/>
                  </a:lnTo>
                  <a:lnTo>
                    <a:pt x="4331" y="53"/>
                  </a:lnTo>
                  <a:lnTo>
                    <a:pt x="4348" y="60"/>
                  </a:lnTo>
                  <a:lnTo>
                    <a:pt x="4422" y="101"/>
                  </a:lnTo>
                  <a:lnTo>
                    <a:pt x="4440" y="113"/>
                  </a:lnTo>
                  <a:lnTo>
                    <a:pt x="4459" y="122"/>
                  </a:lnTo>
                  <a:lnTo>
                    <a:pt x="4477" y="132"/>
                  </a:lnTo>
                  <a:lnTo>
                    <a:pt x="4496" y="140"/>
                  </a:lnTo>
                  <a:lnTo>
                    <a:pt x="4505" y="143"/>
                  </a:lnTo>
                  <a:lnTo>
                    <a:pt x="4516" y="147"/>
                  </a:lnTo>
                  <a:lnTo>
                    <a:pt x="4527" y="150"/>
                  </a:lnTo>
                  <a:lnTo>
                    <a:pt x="4538" y="152"/>
                  </a:lnTo>
                  <a:lnTo>
                    <a:pt x="4550" y="153"/>
                  </a:lnTo>
                  <a:lnTo>
                    <a:pt x="4563" y="154"/>
                  </a:lnTo>
                  <a:lnTo>
                    <a:pt x="4575" y="155"/>
                  </a:lnTo>
                  <a:lnTo>
                    <a:pt x="4589" y="155"/>
                  </a:lnTo>
                  <a:lnTo>
                    <a:pt x="4691" y="145"/>
                  </a:lnTo>
                  <a:lnTo>
                    <a:pt x="4708" y="141"/>
                  </a:lnTo>
                  <a:lnTo>
                    <a:pt x="4724" y="140"/>
                  </a:lnTo>
                  <a:lnTo>
                    <a:pt x="4731" y="140"/>
                  </a:lnTo>
                  <a:lnTo>
                    <a:pt x="4738" y="140"/>
                  </a:lnTo>
                  <a:lnTo>
                    <a:pt x="4746" y="142"/>
                  </a:lnTo>
                  <a:lnTo>
                    <a:pt x="4753" y="145"/>
                  </a:lnTo>
                  <a:lnTo>
                    <a:pt x="4760" y="147"/>
                  </a:lnTo>
                  <a:lnTo>
                    <a:pt x="4769" y="151"/>
                  </a:lnTo>
                  <a:lnTo>
                    <a:pt x="4777" y="156"/>
                  </a:lnTo>
                  <a:lnTo>
                    <a:pt x="4788" y="162"/>
                  </a:lnTo>
                  <a:lnTo>
                    <a:pt x="4811" y="178"/>
                  </a:lnTo>
                  <a:lnTo>
                    <a:pt x="4841" y="199"/>
                  </a:lnTo>
                  <a:lnTo>
                    <a:pt x="4859" y="212"/>
                  </a:lnTo>
                  <a:lnTo>
                    <a:pt x="4875" y="222"/>
                  </a:lnTo>
                  <a:lnTo>
                    <a:pt x="4892" y="233"/>
                  </a:lnTo>
                  <a:lnTo>
                    <a:pt x="4908" y="242"/>
                  </a:lnTo>
                  <a:lnTo>
                    <a:pt x="4924" y="251"/>
                  </a:lnTo>
                  <a:lnTo>
                    <a:pt x="4940" y="258"/>
                  </a:lnTo>
                  <a:lnTo>
                    <a:pt x="4956" y="266"/>
                  </a:lnTo>
                  <a:lnTo>
                    <a:pt x="4972" y="272"/>
                  </a:lnTo>
                  <a:lnTo>
                    <a:pt x="5004" y="283"/>
                  </a:lnTo>
                  <a:lnTo>
                    <a:pt x="5037" y="293"/>
                  </a:lnTo>
                  <a:lnTo>
                    <a:pt x="5072" y="302"/>
                  </a:lnTo>
                  <a:lnTo>
                    <a:pt x="5109" y="312"/>
                  </a:lnTo>
                  <a:lnTo>
                    <a:pt x="5134" y="318"/>
                  </a:lnTo>
                  <a:lnTo>
                    <a:pt x="5187" y="338"/>
                  </a:lnTo>
                  <a:lnTo>
                    <a:pt x="5271" y="358"/>
                  </a:lnTo>
                  <a:lnTo>
                    <a:pt x="5348" y="341"/>
                  </a:lnTo>
                  <a:lnTo>
                    <a:pt x="5357" y="338"/>
                  </a:lnTo>
                  <a:lnTo>
                    <a:pt x="5366" y="335"/>
                  </a:lnTo>
                  <a:lnTo>
                    <a:pt x="5375" y="332"/>
                  </a:lnTo>
                  <a:lnTo>
                    <a:pt x="5383" y="331"/>
                  </a:lnTo>
                  <a:lnTo>
                    <a:pt x="5394" y="330"/>
                  </a:lnTo>
                  <a:lnTo>
                    <a:pt x="5405" y="330"/>
                  </a:lnTo>
                  <a:lnTo>
                    <a:pt x="5416" y="332"/>
                  </a:lnTo>
                  <a:lnTo>
                    <a:pt x="5429" y="335"/>
                  </a:lnTo>
                  <a:lnTo>
                    <a:pt x="5443" y="340"/>
                  </a:lnTo>
                  <a:lnTo>
                    <a:pt x="5457" y="345"/>
                  </a:lnTo>
                  <a:lnTo>
                    <a:pt x="5470" y="350"/>
                  </a:lnTo>
                  <a:lnTo>
                    <a:pt x="5481" y="356"/>
                  </a:lnTo>
                  <a:lnTo>
                    <a:pt x="5493" y="362"/>
                  </a:lnTo>
                  <a:lnTo>
                    <a:pt x="5505" y="368"/>
                  </a:lnTo>
                  <a:lnTo>
                    <a:pt x="5515" y="375"/>
                  </a:lnTo>
                  <a:lnTo>
                    <a:pt x="5525" y="383"/>
                  </a:lnTo>
                  <a:lnTo>
                    <a:pt x="5534" y="390"/>
                  </a:lnTo>
                  <a:lnTo>
                    <a:pt x="5543" y="398"/>
                  </a:lnTo>
                  <a:lnTo>
                    <a:pt x="5551" y="406"/>
                  </a:lnTo>
                  <a:lnTo>
                    <a:pt x="5559" y="415"/>
                  </a:lnTo>
                  <a:lnTo>
                    <a:pt x="5566" y="424"/>
                  </a:lnTo>
                  <a:lnTo>
                    <a:pt x="5573" y="434"/>
                  </a:lnTo>
                  <a:lnTo>
                    <a:pt x="5579" y="444"/>
                  </a:lnTo>
                  <a:lnTo>
                    <a:pt x="5584" y="454"/>
                  </a:lnTo>
                  <a:lnTo>
                    <a:pt x="5591" y="468"/>
                  </a:lnTo>
                  <a:lnTo>
                    <a:pt x="5596" y="483"/>
                  </a:lnTo>
                  <a:lnTo>
                    <a:pt x="5601" y="499"/>
                  </a:lnTo>
                  <a:lnTo>
                    <a:pt x="5605" y="516"/>
                  </a:lnTo>
                  <a:lnTo>
                    <a:pt x="5607" y="533"/>
                  </a:lnTo>
                  <a:lnTo>
                    <a:pt x="5609" y="551"/>
                  </a:lnTo>
                  <a:lnTo>
                    <a:pt x="5609" y="569"/>
                  </a:lnTo>
                  <a:lnTo>
                    <a:pt x="5609" y="589"/>
                  </a:lnTo>
                  <a:lnTo>
                    <a:pt x="5608" y="608"/>
                  </a:lnTo>
                  <a:lnTo>
                    <a:pt x="5605" y="630"/>
                  </a:lnTo>
                  <a:lnTo>
                    <a:pt x="5601" y="651"/>
                  </a:lnTo>
                  <a:lnTo>
                    <a:pt x="5597" y="673"/>
                  </a:lnTo>
                  <a:lnTo>
                    <a:pt x="5592" y="696"/>
                  </a:lnTo>
                  <a:lnTo>
                    <a:pt x="5585" y="719"/>
                  </a:lnTo>
                  <a:lnTo>
                    <a:pt x="5578" y="743"/>
                  </a:lnTo>
                  <a:lnTo>
                    <a:pt x="5569" y="768"/>
                  </a:lnTo>
                  <a:lnTo>
                    <a:pt x="5522" y="895"/>
                  </a:lnTo>
                  <a:lnTo>
                    <a:pt x="5498" y="960"/>
                  </a:lnTo>
                  <a:lnTo>
                    <a:pt x="5475" y="1022"/>
                  </a:lnTo>
                  <a:lnTo>
                    <a:pt x="5464" y="1053"/>
                  </a:lnTo>
                  <a:lnTo>
                    <a:pt x="5454" y="1085"/>
                  </a:lnTo>
                  <a:lnTo>
                    <a:pt x="5444" y="1116"/>
                  </a:lnTo>
                  <a:lnTo>
                    <a:pt x="5434" y="1148"/>
                  </a:lnTo>
                  <a:lnTo>
                    <a:pt x="5426" y="1180"/>
                  </a:lnTo>
                  <a:lnTo>
                    <a:pt x="5419" y="1213"/>
                  </a:lnTo>
                  <a:lnTo>
                    <a:pt x="5411" y="1247"/>
                  </a:lnTo>
                  <a:lnTo>
                    <a:pt x="5405" y="1281"/>
                  </a:lnTo>
                  <a:lnTo>
                    <a:pt x="5399" y="1316"/>
                  </a:lnTo>
                  <a:lnTo>
                    <a:pt x="5394" y="1352"/>
                  </a:lnTo>
                  <a:lnTo>
                    <a:pt x="5390" y="1389"/>
                  </a:lnTo>
                  <a:lnTo>
                    <a:pt x="5388" y="1428"/>
                  </a:lnTo>
                  <a:lnTo>
                    <a:pt x="5384" y="1497"/>
                  </a:lnTo>
                  <a:lnTo>
                    <a:pt x="5387" y="1564"/>
                  </a:lnTo>
                  <a:lnTo>
                    <a:pt x="5391" y="1630"/>
                  </a:lnTo>
                  <a:lnTo>
                    <a:pt x="5400" y="1694"/>
                  </a:lnTo>
                  <a:lnTo>
                    <a:pt x="5412" y="1757"/>
                  </a:lnTo>
                  <a:lnTo>
                    <a:pt x="5427" y="1818"/>
                  </a:lnTo>
                  <a:lnTo>
                    <a:pt x="5445" y="1879"/>
                  </a:lnTo>
                  <a:lnTo>
                    <a:pt x="5466" y="1937"/>
                  </a:lnTo>
                  <a:lnTo>
                    <a:pt x="5491" y="1995"/>
                  </a:lnTo>
                  <a:lnTo>
                    <a:pt x="5517" y="2050"/>
                  </a:lnTo>
                  <a:lnTo>
                    <a:pt x="5547" y="2105"/>
                  </a:lnTo>
                  <a:lnTo>
                    <a:pt x="5579" y="2158"/>
                  </a:lnTo>
                  <a:lnTo>
                    <a:pt x="5614" y="2209"/>
                  </a:lnTo>
                  <a:lnTo>
                    <a:pt x="5650" y="2259"/>
                  </a:lnTo>
                  <a:lnTo>
                    <a:pt x="5690" y="2307"/>
                  </a:lnTo>
                  <a:lnTo>
                    <a:pt x="5730" y="2354"/>
                  </a:lnTo>
                  <a:lnTo>
                    <a:pt x="5773" y="2399"/>
                  </a:lnTo>
                  <a:lnTo>
                    <a:pt x="5817" y="2443"/>
                  </a:lnTo>
                  <a:lnTo>
                    <a:pt x="5863" y="2484"/>
                  </a:lnTo>
                  <a:lnTo>
                    <a:pt x="5911" y="2526"/>
                  </a:lnTo>
                  <a:lnTo>
                    <a:pt x="5960" y="2564"/>
                  </a:lnTo>
                  <a:lnTo>
                    <a:pt x="6010" y="2603"/>
                  </a:lnTo>
                  <a:lnTo>
                    <a:pt x="6061" y="2639"/>
                  </a:lnTo>
                  <a:lnTo>
                    <a:pt x="6113" y="2673"/>
                  </a:lnTo>
                  <a:lnTo>
                    <a:pt x="6166" y="2706"/>
                  </a:lnTo>
                  <a:lnTo>
                    <a:pt x="6220" y="2737"/>
                  </a:lnTo>
                  <a:lnTo>
                    <a:pt x="6274" y="2766"/>
                  </a:lnTo>
                  <a:lnTo>
                    <a:pt x="6330" y="2795"/>
                  </a:lnTo>
                  <a:lnTo>
                    <a:pt x="6385" y="2822"/>
                  </a:lnTo>
                  <a:lnTo>
                    <a:pt x="6440" y="2846"/>
                  </a:lnTo>
                  <a:lnTo>
                    <a:pt x="6495" y="2870"/>
                  </a:lnTo>
                  <a:lnTo>
                    <a:pt x="6552" y="2891"/>
                  </a:lnTo>
                  <a:lnTo>
                    <a:pt x="6604" y="2912"/>
                  </a:lnTo>
                  <a:lnTo>
                    <a:pt x="6655" y="2936"/>
                  </a:lnTo>
                  <a:lnTo>
                    <a:pt x="6705" y="2962"/>
                  </a:lnTo>
                  <a:lnTo>
                    <a:pt x="6754" y="2990"/>
                  </a:lnTo>
                  <a:lnTo>
                    <a:pt x="6803" y="3021"/>
                  </a:lnTo>
                  <a:lnTo>
                    <a:pt x="6849" y="3054"/>
                  </a:lnTo>
                  <a:lnTo>
                    <a:pt x="6896" y="3089"/>
                  </a:lnTo>
                  <a:lnTo>
                    <a:pt x="6941" y="3125"/>
                  </a:lnTo>
                  <a:lnTo>
                    <a:pt x="6984" y="3163"/>
                  </a:lnTo>
                  <a:lnTo>
                    <a:pt x="7026" y="3204"/>
                  </a:lnTo>
                  <a:lnTo>
                    <a:pt x="7067" y="3245"/>
                  </a:lnTo>
                  <a:lnTo>
                    <a:pt x="7107" y="3289"/>
                  </a:lnTo>
                  <a:lnTo>
                    <a:pt x="7144" y="3332"/>
                  </a:lnTo>
                  <a:lnTo>
                    <a:pt x="7180" y="3378"/>
                  </a:lnTo>
                  <a:lnTo>
                    <a:pt x="7214" y="3425"/>
                  </a:lnTo>
                  <a:lnTo>
                    <a:pt x="7246" y="3473"/>
                  </a:lnTo>
                  <a:lnTo>
                    <a:pt x="7276" y="3522"/>
                  </a:lnTo>
                  <a:lnTo>
                    <a:pt x="7304" y="3571"/>
                  </a:lnTo>
                  <a:lnTo>
                    <a:pt x="7331" y="3621"/>
                  </a:lnTo>
                  <a:lnTo>
                    <a:pt x="7354" y="3671"/>
                  </a:lnTo>
                  <a:lnTo>
                    <a:pt x="7377" y="3722"/>
                  </a:lnTo>
                  <a:lnTo>
                    <a:pt x="7396" y="3773"/>
                  </a:lnTo>
                  <a:lnTo>
                    <a:pt x="7414" y="3824"/>
                  </a:lnTo>
                  <a:lnTo>
                    <a:pt x="7429" y="3876"/>
                  </a:lnTo>
                  <a:lnTo>
                    <a:pt x="7440" y="3927"/>
                  </a:lnTo>
                  <a:lnTo>
                    <a:pt x="7450" y="3978"/>
                  </a:lnTo>
                  <a:lnTo>
                    <a:pt x="7458" y="4028"/>
                  </a:lnTo>
                  <a:lnTo>
                    <a:pt x="7462" y="4079"/>
                  </a:lnTo>
                  <a:lnTo>
                    <a:pt x="7463" y="4128"/>
                  </a:lnTo>
                  <a:lnTo>
                    <a:pt x="7462" y="4178"/>
                  </a:lnTo>
                  <a:lnTo>
                    <a:pt x="7458" y="4226"/>
                  </a:lnTo>
                  <a:lnTo>
                    <a:pt x="7450" y="4274"/>
                  </a:lnTo>
                  <a:lnTo>
                    <a:pt x="7442" y="4314"/>
                  </a:lnTo>
                  <a:lnTo>
                    <a:pt x="7430" y="4352"/>
                  </a:lnTo>
                  <a:lnTo>
                    <a:pt x="7417" y="4389"/>
                  </a:lnTo>
                  <a:lnTo>
                    <a:pt x="7402" y="4425"/>
                  </a:lnTo>
                  <a:lnTo>
                    <a:pt x="7385" y="4460"/>
                  </a:lnTo>
                  <a:lnTo>
                    <a:pt x="7366" y="4493"/>
                  </a:lnTo>
                  <a:lnTo>
                    <a:pt x="7345" y="4526"/>
                  </a:lnTo>
                  <a:lnTo>
                    <a:pt x="7321" y="4557"/>
                  </a:lnTo>
                  <a:lnTo>
                    <a:pt x="7297" y="4587"/>
                  </a:lnTo>
                  <a:lnTo>
                    <a:pt x="7269" y="4616"/>
                  </a:lnTo>
                  <a:lnTo>
                    <a:pt x="7241" y="4643"/>
                  </a:lnTo>
                  <a:lnTo>
                    <a:pt x="7210" y="4670"/>
                  </a:lnTo>
                  <a:lnTo>
                    <a:pt x="7177" y="4694"/>
                  </a:lnTo>
                  <a:lnTo>
                    <a:pt x="7142" y="4718"/>
                  </a:lnTo>
                  <a:lnTo>
                    <a:pt x="7105" y="4740"/>
                  </a:lnTo>
                  <a:lnTo>
                    <a:pt x="7066" y="4761"/>
                  </a:lnTo>
                  <a:lnTo>
                    <a:pt x="7026" y="4782"/>
                  </a:lnTo>
                  <a:lnTo>
                    <a:pt x="6983" y="4800"/>
                  </a:lnTo>
                  <a:lnTo>
                    <a:pt x="6939" y="4817"/>
                  </a:lnTo>
                  <a:lnTo>
                    <a:pt x="6893" y="4833"/>
                  </a:lnTo>
                  <a:lnTo>
                    <a:pt x="6845" y="4848"/>
                  </a:lnTo>
                  <a:lnTo>
                    <a:pt x="6795" y="4860"/>
                  </a:lnTo>
                  <a:lnTo>
                    <a:pt x="6743" y="4872"/>
                  </a:lnTo>
                  <a:lnTo>
                    <a:pt x="6690" y="4883"/>
                  </a:lnTo>
                  <a:lnTo>
                    <a:pt x="6635" y="4891"/>
                  </a:lnTo>
                  <a:lnTo>
                    <a:pt x="6578" y="4900"/>
                  </a:lnTo>
                  <a:lnTo>
                    <a:pt x="6520" y="4906"/>
                  </a:lnTo>
                  <a:lnTo>
                    <a:pt x="6459" y="4910"/>
                  </a:lnTo>
                  <a:lnTo>
                    <a:pt x="6398" y="4915"/>
                  </a:lnTo>
                  <a:lnTo>
                    <a:pt x="6334" y="4917"/>
                  </a:lnTo>
                  <a:lnTo>
                    <a:pt x="6269" y="4917"/>
                  </a:lnTo>
                  <a:lnTo>
                    <a:pt x="6202" y="4917"/>
                  </a:lnTo>
                  <a:lnTo>
                    <a:pt x="6172" y="4916"/>
                  </a:lnTo>
                  <a:lnTo>
                    <a:pt x="6186" y="4942"/>
                  </a:lnTo>
                  <a:lnTo>
                    <a:pt x="6191" y="4954"/>
                  </a:lnTo>
                  <a:lnTo>
                    <a:pt x="6203" y="4984"/>
                  </a:lnTo>
                  <a:lnTo>
                    <a:pt x="6211" y="5004"/>
                  </a:lnTo>
                  <a:lnTo>
                    <a:pt x="6218" y="5029"/>
                  </a:lnTo>
                  <a:lnTo>
                    <a:pt x="6225" y="5055"/>
                  </a:lnTo>
                  <a:lnTo>
                    <a:pt x="6231" y="5085"/>
                  </a:lnTo>
                  <a:lnTo>
                    <a:pt x="6233" y="5101"/>
                  </a:lnTo>
                  <a:lnTo>
                    <a:pt x="6235" y="5117"/>
                  </a:lnTo>
                  <a:lnTo>
                    <a:pt x="6237" y="5133"/>
                  </a:lnTo>
                  <a:lnTo>
                    <a:pt x="6237" y="5150"/>
                  </a:lnTo>
                  <a:lnTo>
                    <a:pt x="6238" y="5167"/>
                  </a:lnTo>
                  <a:lnTo>
                    <a:pt x="6237" y="5184"/>
                  </a:lnTo>
                  <a:lnTo>
                    <a:pt x="6236" y="5201"/>
                  </a:lnTo>
                  <a:lnTo>
                    <a:pt x="6234" y="5219"/>
                  </a:lnTo>
                  <a:lnTo>
                    <a:pt x="6231" y="5236"/>
                  </a:lnTo>
                  <a:lnTo>
                    <a:pt x="6226" y="5254"/>
                  </a:lnTo>
                  <a:lnTo>
                    <a:pt x="6221" y="5271"/>
                  </a:lnTo>
                  <a:lnTo>
                    <a:pt x="6215" y="5289"/>
                  </a:lnTo>
                  <a:lnTo>
                    <a:pt x="6207" y="5306"/>
                  </a:lnTo>
                  <a:lnTo>
                    <a:pt x="6199" y="5323"/>
                  </a:lnTo>
                  <a:lnTo>
                    <a:pt x="6188" y="5340"/>
                  </a:lnTo>
                  <a:lnTo>
                    <a:pt x="6178" y="5357"/>
                  </a:lnTo>
                  <a:lnTo>
                    <a:pt x="6166" y="5371"/>
                  </a:lnTo>
                  <a:lnTo>
                    <a:pt x="6154" y="5385"/>
                  </a:lnTo>
                  <a:lnTo>
                    <a:pt x="6140" y="5399"/>
                  </a:lnTo>
                  <a:lnTo>
                    <a:pt x="6124" y="5412"/>
                  </a:lnTo>
                  <a:lnTo>
                    <a:pt x="6107" y="5425"/>
                  </a:lnTo>
                  <a:lnTo>
                    <a:pt x="6089" y="5438"/>
                  </a:lnTo>
                  <a:lnTo>
                    <a:pt x="6069" y="5451"/>
                  </a:lnTo>
                  <a:lnTo>
                    <a:pt x="6048" y="5463"/>
                  </a:lnTo>
                  <a:lnTo>
                    <a:pt x="6023" y="5474"/>
                  </a:lnTo>
                  <a:lnTo>
                    <a:pt x="5998" y="5485"/>
                  </a:lnTo>
                  <a:lnTo>
                    <a:pt x="5970" y="5496"/>
                  </a:lnTo>
                  <a:lnTo>
                    <a:pt x="5942" y="5505"/>
                  </a:lnTo>
                  <a:lnTo>
                    <a:pt x="5910" y="5515"/>
                  </a:lnTo>
                  <a:lnTo>
                    <a:pt x="5876" y="5522"/>
                  </a:lnTo>
                  <a:lnTo>
                    <a:pt x="5839" y="5530"/>
                  </a:lnTo>
                  <a:lnTo>
                    <a:pt x="5801" y="5536"/>
                  </a:lnTo>
                  <a:lnTo>
                    <a:pt x="5761" y="5543"/>
                  </a:lnTo>
                  <a:lnTo>
                    <a:pt x="5718" y="5547"/>
                  </a:lnTo>
                  <a:lnTo>
                    <a:pt x="5673" y="5550"/>
                  </a:lnTo>
                  <a:lnTo>
                    <a:pt x="5624" y="5552"/>
                  </a:lnTo>
                  <a:lnTo>
                    <a:pt x="5574" y="5553"/>
                  </a:lnTo>
                  <a:lnTo>
                    <a:pt x="5520" y="5553"/>
                  </a:lnTo>
                  <a:lnTo>
                    <a:pt x="5463" y="5552"/>
                  </a:lnTo>
                  <a:lnTo>
                    <a:pt x="5405" y="5549"/>
                  </a:lnTo>
                  <a:lnTo>
                    <a:pt x="5342" y="5545"/>
                  </a:lnTo>
                  <a:lnTo>
                    <a:pt x="5277" y="5539"/>
                  </a:lnTo>
                  <a:lnTo>
                    <a:pt x="5209" y="5532"/>
                  </a:lnTo>
                  <a:lnTo>
                    <a:pt x="5138" y="5523"/>
                  </a:lnTo>
                  <a:lnTo>
                    <a:pt x="5063" y="5513"/>
                  </a:lnTo>
                  <a:lnTo>
                    <a:pt x="4986" y="5501"/>
                  </a:lnTo>
                  <a:lnTo>
                    <a:pt x="4904" y="5487"/>
                  </a:lnTo>
                  <a:lnTo>
                    <a:pt x="4820" y="5471"/>
                  </a:lnTo>
                  <a:lnTo>
                    <a:pt x="4813" y="5475"/>
                  </a:lnTo>
                  <a:lnTo>
                    <a:pt x="4800" y="5482"/>
                  </a:lnTo>
                  <a:lnTo>
                    <a:pt x="4782" y="5494"/>
                  </a:lnTo>
                  <a:lnTo>
                    <a:pt x="4759" y="5508"/>
                  </a:lnTo>
                  <a:lnTo>
                    <a:pt x="4735" y="5528"/>
                  </a:lnTo>
                  <a:lnTo>
                    <a:pt x="4706" y="5551"/>
                  </a:lnTo>
                  <a:lnTo>
                    <a:pt x="4691" y="5565"/>
                  </a:lnTo>
                  <a:lnTo>
                    <a:pt x="4676" y="5579"/>
                  </a:lnTo>
                  <a:lnTo>
                    <a:pt x="4661" y="5595"/>
                  </a:lnTo>
                  <a:lnTo>
                    <a:pt x="4645" y="5611"/>
                  </a:lnTo>
                  <a:lnTo>
                    <a:pt x="4629" y="5629"/>
                  </a:lnTo>
                  <a:lnTo>
                    <a:pt x="4613" y="5648"/>
                  </a:lnTo>
                  <a:lnTo>
                    <a:pt x="4596" y="5668"/>
                  </a:lnTo>
                  <a:lnTo>
                    <a:pt x="4580" y="5689"/>
                  </a:lnTo>
                  <a:lnTo>
                    <a:pt x="4564" y="5712"/>
                  </a:lnTo>
                  <a:lnTo>
                    <a:pt x="4548" y="5736"/>
                  </a:lnTo>
                  <a:lnTo>
                    <a:pt x="4533" y="5761"/>
                  </a:lnTo>
                  <a:lnTo>
                    <a:pt x="4517" y="5787"/>
                  </a:lnTo>
                  <a:lnTo>
                    <a:pt x="4502" y="5815"/>
                  </a:lnTo>
                  <a:lnTo>
                    <a:pt x="4488" y="5844"/>
                  </a:lnTo>
                  <a:lnTo>
                    <a:pt x="4475" y="5874"/>
                  </a:lnTo>
                  <a:lnTo>
                    <a:pt x="4462" y="5905"/>
                  </a:lnTo>
                  <a:lnTo>
                    <a:pt x="4450" y="5938"/>
                  </a:lnTo>
                  <a:lnTo>
                    <a:pt x="4438" y="5972"/>
                  </a:lnTo>
                  <a:lnTo>
                    <a:pt x="4429" y="6008"/>
                  </a:lnTo>
                  <a:lnTo>
                    <a:pt x="4419" y="6045"/>
                  </a:lnTo>
                  <a:lnTo>
                    <a:pt x="4411" y="6086"/>
                  </a:lnTo>
                  <a:lnTo>
                    <a:pt x="4404" y="6129"/>
                  </a:lnTo>
                  <a:lnTo>
                    <a:pt x="4398" y="6171"/>
                  </a:lnTo>
                  <a:lnTo>
                    <a:pt x="4395" y="6214"/>
                  </a:lnTo>
                  <a:lnTo>
                    <a:pt x="4393" y="6258"/>
                  </a:lnTo>
                  <a:lnTo>
                    <a:pt x="4392" y="6302"/>
                  </a:lnTo>
                  <a:lnTo>
                    <a:pt x="4393" y="6347"/>
                  </a:lnTo>
                  <a:lnTo>
                    <a:pt x="4395" y="6392"/>
                  </a:lnTo>
                  <a:lnTo>
                    <a:pt x="4399" y="6438"/>
                  </a:lnTo>
                  <a:lnTo>
                    <a:pt x="4404" y="6484"/>
                  </a:lnTo>
                  <a:lnTo>
                    <a:pt x="4411" y="6531"/>
                  </a:lnTo>
                  <a:lnTo>
                    <a:pt x="4420" y="6579"/>
                  </a:lnTo>
                  <a:lnTo>
                    <a:pt x="4430" y="6627"/>
                  </a:lnTo>
                  <a:lnTo>
                    <a:pt x="4442" y="6676"/>
                  </a:lnTo>
                  <a:lnTo>
                    <a:pt x="4455" y="6725"/>
                  </a:lnTo>
                  <a:lnTo>
                    <a:pt x="4470" y="6775"/>
                  </a:lnTo>
                  <a:lnTo>
                    <a:pt x="4486" y="6825"/>
                  </a:lnTo>
                  <a:lnTo>
                    <a:pt x="4504" y="6875"/>
                  </a:lnTo>
                  <a:lnTo>
                    <a:pt x="4524" y="6927"/>
                  </a:lnTo>
                  <a:lnTo>
                    <a:pt x="4546" y="6978"/>
                  </a:lnTo>
                  <a:lnTo>
                    <a:pt x="4568" y="7030"/>
                  </a:lnTo>
                  <a:lnTo>
                    <a:pt x="4593" y="7083"/>
                  </a:lnTo>
                  <a:lnTo>
                    <a:pt x="4618" y="7136"/>
                  </a:lnTo>
                  <a:lnTo>
                    <a:pt x="4646" y="7190"/>
                  </a:lnTo>
                  <a:lnTo>
                    <a:pt x="4674" y="7245"/>
                  </a:lnTo>
                  <a:lnTo>
                    <a:pt x="4705" y="7299"/>
                  </a:lnTo>
                  <a:lnTo>
                    <a:pt x="4737" y="7355"/>
                  </a:lnTo>
                  <a:lnTo>
                    <a:pt x="4771" y="7410"/>
                  </a:lnTo>
                  <a:lnTo>
                    <a:pt x="4806" y="7466"/>
                  </a:lnTo>
                  <a:lnTo>
                    <a:pt x="4842" y="7524"/>
                  </a:lnTo>
                  <a:lnTo>
                    <a:pt x="4881" y="7580"/>
                  </a:lnTo>
                  <a:lnTo>
                    <a:pt x="4921" y="7639"/>
                  </a:lnTo>
                  <a:lnTo>
                    <a:pt x="5271" y="8131"/>
                  </a:lnTo>
                  <a:lnTo>
                    <a:pt x="5374" y="8275"/>
                  </a:lnTo>
                  <a:lnTo>
                    <a:pt x="5464" y="8403"/>
                  </a:lnTo>
                  <a:lnTo>
                    <a:pt x="5505" y="8461"/>
                  </a:lnTo>
                  <a:lnTo>
                    <a:pt x="5542" y="8517"/>
                  </a:lnTo>
                  <a:lnTo>
                    <a:pt x="5577" y="8569"/>
                  </a:lnTo>
                  <a:lnTo>
                    <a:pt x="5609" y="8618"/>
                  </a:lnTo>
                  <a:lnTo>
                    <a:pt x="5638" y="8664"/>
                  </a:lnTo>
                  <a:lnTo>
                    <a:pt x="5663" y="8709"/>
                  </a:lnTo>
                  <a:lnTo>
                    <a:pt x="5686" y="8753"/>
                  </a:lnTo>
                  <a:lnTo>
                    <a:pt x="5708" y="8794"/>
                  </a:lnTo>
                  <a:lnTo>
                    <a:pt x="5726" y="8835"/>
                  </a:lnTo>
                  <a:lnTo>
                    <a:pt x="5742" y="8874"/>
                  </a:lnTo>
                  <a:lnTo>
                    <a:pt x="5754" y="8913"/>
                  </a:lnTo>
                  <a:lnTo>
                    <a:pt x="5766" y="8952"/>
                  </a:lnTo>
                  <a:lnTo>
                    <a:pt x="5776" y="8990"/>
                  </a:lnTo>
                  <a:lnTo>
                    <a:pt x="5782" y="9029"/>
                  </a:lnTo>
                  <a:lnTo>
                    <a:pt x="5787" y="9069"/>
                  </a:lnTo>
                  <a:lnTo>
                    <a:pt x="5791" y="9109"/>
                  </a:lnTo>
                  <a:lnTo>
                    <a:pt x="5792" y="9152"/>
                  </a:lnTo>
                  <a:lnTo>
                    <a:pt x="5791" y="9195"/>
                  </a:lnTo>
                  <a:lnTo>
                    <a:pt x="5788" y="9240"/>
                  </a:lnTo>
                  <a:lnTo>
                    <a:pt x="5785" y="9287"/>
                  </a:lnTo>
                  <a:lnTo>
                    <a:pt x="5780" y="9337"/>
                  </a:lnTo>
                  <a:lnTo>
                    <a:pt x="5773" y="9390"/>
                  </a:lnTo>
                  <a:lnTo>
                    <a:pt x="5764" y="9445"/>
                  </a:lnTo>
                  <a:lnTo>
                    <a:pt x="5754" y="9504"/>
                  </a:lnTo>
                  <a:lnTo>
                    <a:pt x="5732" y="9633"/>
                  </a:lnTo>
                  <a:lnTo>
                    <a:pt x="5706" y="9780"/>
                  </a:lnTo>
                  <a:lnTo>
                    <a:pt x="5591" y="10438"/>
                  </a:lnTo>
                  <a:lnTo>
                    <a:pt x="5582" y="10494"/>
                  </a:lnTo>
                  <a:lnTo>
                    <a:pt x="5574" y="10547"/>
                  </a:lnTo>
                  <a:lnTo>
                    <a:pt x="5567" y="10600"/>
                  </a:lnTo>
                  <a:lnTo>
                    <a:pt x="5561" y="10651"/>
                  </a:lnTo>
                  <a:lnTo>
                    <a:pt x="5555" y="10701"/>
                  </a:lnTo>
                  <a:lnTo>
                    <a:pt x="5550" y="10749"/>
                  </a:lnTo>
                  <a:lnTo>
                    <a:pt x="5546" y="10796"/>
                  </a:lnTo>
                  <a:lnTo>
                    <a:pt x="5543" y="10842"/>
                  </a:lnTo>
                  <a:lnTo>
                    <a:pt x="5541" y="10885"/>
                  </a:lnTo>
                  <a:lnTo>
                    <a:pt x="5539" y="10929"/>
                  </a:lnTo>
                  <a:lnTo>
                    <a:pt x="5538" y="10970"/>
                  </a:lnTo>
                  <a:lnTo>
                    <a:pt x="5538" y="11011"/>
                  </a:lnTo>
                  <a:lnTo>
                    <a:pt x="5539" y="11049"/>
                  </a:lnTo>
                  <a:lnTo>
                    <a:pt x="5540" y="11087"/>
                  </a:lnTo>
                  <a:lnTo>
                    <a:pt x="5542" y="11124"/>
                  </a:lnTo>
                  <a:lnTo>
                    <a:pt x="5545" y="11160"/>
                  </a:lnTo>
                  <a:lnTo>
                    <a:pt x="5549" y="11194"/>
                  </a:lnTo>
                  <a:lnTo>
                    <a:pt x="5554" y="11227"/>
                  </a:lnTo>
                  <a:lnTo>
                    <a:pt x="5559" y="11259"/>
                  </a:lnTo>
                  <a:lnTo>
                    <a:pt x="5565" y="11290"/>
                  </a:lnTo>
                  <a:lnTo>
                    <a:pt x="5572" y="11319"/>
                  </a:lnTo>
                  <a:lnTo>
                    <a:pt x="5580" y="11348"/>
                  </a:lnTo>
                  <a:lnTo>
                    <a:pt x="5589" y="11376"/>
                  </a:lnTo>
                  <a:lnTo>
                    <a:pt x="5598" y="11402"/>
                  </a:lnTo>
                  <a:lnTo>
                    <a:pt x="5608" y="11429"/>
                  </a:lnTo>
                  <a:lnTo>
                    <a:pt x="5618" y="11453"/>
                  </a:lnTo>
                  <a:lnTo>
                    <a:pt x="5630" y="11477"/>
                  </a:lnTo>
                  <a:lnTo>
                    <a:pt x="5643" y="11500"/>
                  </a:lnTo>
                  <a:lnTo>
                    <a:pt x="5657" y="11521"/>
                  </a:lnTo>
                  <a:lnTo>
                    <a:pt x="5670" y="11543"/>
                  </a:lnTo>
                  <a:lnTo>
                    <a:pt x="5685" y="11563"/>
                  </a:lnTo>
                  <a:lnTo>
                    <a:pt x="5701" y="11582"/>
                  </a:lnTo>
                  <a:lnTo>
                    <a:pt x="5726" y="11610"/>
                  </a:lnTo>
                  <a:lnTo>
                    <a:pt x="5752" y="11634"/>
                  </a:lnTo>
                  <a:lnTo>
                    <a:pt x="5781" y="11659"/>
                  </a:lnTo>
                  <a:lnTo>
                    <a:pt x="5811" y="11680"/>
                  </a:lnTo>
                  <a:lnTo>
                    <a:pt x="5843" y="11700"/>
                  </a:lnTo>
                  <a:lnTo>
                    <a:pt x="5876" y="11719"/>
                  </a:lnTo>
                  <a:lnTo>
                    <a:pt x="5912" y="11737"/>
                  </a:lnTo>
                  <a:lnTo>
                    <a:pt x="5949" y="11753"/>
                  </a:lnTo>
                  <a:lnTo>
                    <a:pt x="5988" y="11768"/>
                  </a:lnTo>
                  <a:lnTo>
                    <a:pt x="6029" y="11782"/>
                  </a:lnTo>
                  <a:lnTo>
                    <a:pt x="6072" y="11794"/>
                  </a:lnTo>
                  <a:lnTo>
                    <a:pt x="6117" y="11806"/>
                  </a:lnTo>
                  <a:lnTo>
                    <a:pt x="6164" y="11815"/>
                  </a:lnTo>
                  <a:lnTo>
                    <a:pt x="6213" y="11825"/>
                  </a:lnTo>
                  <a:lnTo>
                    <a:pt x="6263" y="11832"/>
                  </a:lnTo>
                  <a:lnTo>
                    <a:pt x="6316" y="11840"/>
                  </a:lnTo>
                  <a:lnTo>
                    <a:pt x="6370" y="11846"/>
                  </a:lnTo>
                  <a:lnTo>
                    <a:pt x="6426" y="11851"/>
                  </a:lnTo>
                  <a:lnTo>
                    <a:pt x="6485" y="11857"/>
                  </a:lnTo>
                  <a:lnTo>
                    <a:pt x="6545" y="11861"/>
                  </a:lnTo>
                  <a:lnTo>
                    <a:pt x="6607" y="11864"/>
                  </a:lnTo>
                  <a:lnTo>
                    <a:pt x="6672" y="11866"/>
                  </a:lnTo>
                  <a:lnTo>
                    <a:pt x="6738" y="11868"/>
                  </a:lnTo>
                  <a:lnTo>
                    <a:pt x="6807" y="11870"/>
                  </a:lnTo>
                  <a:lnTo>
                    <a:pt x="6949" y="11873"/>
                  </a:lnTo>
                  <a:lnTo>
                    <a:pt x="7101" y="11874"/>
                  </a:lnTo>
                  <a:lnTo>
                    <a:pt x="7261" y="11874"/>
                  </a:lnTo>
                  <a:lnTo>
                    <a:pt x="7429" y="11873"/>
                  </a:lnTo>
                  <a:lnTo>
                    <a:pt x="8655" y="11884"/>
                  </a:lnTo>
                  <a:lnTo>
                    <a:pt x="9407" y="11907"/>
                  </a:lnTo>
                  <a:lnTo>
                    <a:pt x="9587" y="11911"/>
                  </a:lnTo>
                  <a:lnTo>
                    <a:pt x="9753" y="11916"/>
                  </a:lnTo>
                  <a:lnTo>
                    <a:pt x="9907" y="11921"/>
                  </a:lnTo>
                  <a:lnTo>
                    <a:pt x="10047" y="11926"/>
                  </a:lnTo>
                  <a:lnTo>
                    <a:pt x="10176" y="11930"/>
                  </a:lnTo>
                  <a:lnTo>
                    <a:pt x="10292" y="11936"/>
                  </a:lnTo>
                  <a:lnTo>
                    <a:pt x="10397" y="11942"/>
                  </a:lnTo>
                  <a:lnTo>
                    <a:pt x="10489" y="11949"/>
                  </a:lnTo>
                  <a:lnTo>
                    <a:pt x="10532" y="11952"/>
                  </a:lnTo>
                  <a:lnTo>
                    <a:pt x="10572" y="11957"/>
                  </a:lnTo>
                  <a:lnTo>
                    <a:pt x="10610" y="11961"/>
                  </a:lnTo>
                  <a:lnTo>
                    <a:pt x="10644" y="11965"/>
                  </a:lnTo>
                  <a:lnTo>
                    <a:pt x="10675" y="11971"/>
                  </a:lnTo>
                  <a:lnTo>
                    <a:pt x="10705" y="11976"/>
                  </a:lnTo>
                  <a:lnTo>
                    <a:pt x="10732" y="11981"/>
                  </a:lnTo>
                  <a:lnTo>
                    <a:pt x="10756" y="11988"/>
                  </a:lnTo>
                  <a:lnTo>
                    <a:pt x="10778" y="11994"/>
                  </a:lnTo>
                  <a:lnTo>
                    <a:pt x="10798" y="12000"/>
                  </a:lnTo>
                  <a:lnTo>
                    <a:pt x="10815" y="12008"/>
                  </a:lnTo>
                  <a:lnTo>
                    <a:pt x="10830" y="12015"/>
                  </a:lnTo>
                  <a:lnTo>
                    <a:pt x="10842" y="12024"/>
                  </a:lnTo>
                  <a:lnTo>
                    <a:pt x="10853" y="12032"/>
                  </a:lnTo>
                  <a:lnTo>
                    <a:pt x="10860" y="12041"/>
                  </a:lnTo>
                  <a:lnTo>
                    <a:pt x="10867" y="12050"/>
                  </a:lnTo>
                  <a:lnTo>
                    <a:pt x="10869" y="12056"/>
                  </a:lnTo>
                  <a:lnTo>
                    <a:pt x="10871" y="12061"/>
                  </a:lnTo>
                  <a:lnTo>
                    <a:pt x="10872" y="12067"/>
                  </a:lnTo>
                  <a:lnTo>
                    <a:pt x="10873" y="12073"/>
                  </a:lnTo>
                  <a:lnTo>
                    <a:pt x="10873" y="12085"/>
                  </a:lnTo>
                  <a:lnTo>
                    <a:pt x="10871" y="12099"/>
                  </a:lnTo>
                  <a:lnTo>
                    <a:pt x="10868" y="12114"/>
                  </a:lnTo>
                  <a:lnTo>
                    <a:pt x="10863" y="12130"/>
                  </a:lnTo>
                  <a:lnTo>
                    <a:pt x="10855" y="12147"/>
                  </a:lnTo>
                  <a:lnTo>
                    <a:pt x="10847" y="12165"/>
                  </a:lnTo>
                  <a:lnTo>
                    <a:pt x="10836" y="12183"/>
                  </a:lnTo>
                  <a:lnTo>
                    <a:pt x="10824" y="12204"/>
                  </a:lnTo>
                  <a:lnTo>
                    <a:pt x="10812" y="12225"/>
                  </a:lnTo>
                  <a:lnTo>
                    <a:pt x="10797" y="12247"/>
                  </a:lnTo>
                  <a:lnTo>
                    <a:pt x="10766" y="12295"/>
                  </a:lnTo>
                  <a:lnTo>
                    <a:pt x="10730" y="12347"/>
                  </a:lnTo>
                  <a:lnTo>
                    <a:pt x="10641" y="12476"/>
                  </a:lnTo>
                  <a:lnTo>
                    <a:pt x="10672" y="12478"/>
                  </a:lnTo>
                  <a:lnTo>
                    <a:pt x="10698" y="12480"/>
                  </a:lnTo>
                  <a:lnTo>
                    <a:pt x="10765" y="12484"/>
                  </a:lnTo>
                  <a:lnTo>
                    <a:pt x="10870" y="12489"/>
                  </a:lnTo>
                  <a:lnTo>
                    <a:pt x="11010" y="12492"/>
                  </a:lnTo>
                  <a:lnTo>
                    <a:pt x="11092" y="12493"/>
                  </a:lnTo>
                  <a:lnTo>
                    <a:pt x="11183" y="12494"/>
                  </a:lnTo>
                  <a:lnTo>
                    <a:pt x="11279" y="12493"/>
                  </a:lnTo>
                  <a:lnTo>
                    <a:pt x="11382" y="12492"/>
                  </a:lnTo>
                  <a:lnTo>
                    <a:pt x="11492" y="12489"/>
                  </a:lnTo>
                  <a:lnTo>
                    <a:pt x="11608" y="12484"/>
                  </a:lnTo>
                  <a:lnTo>
                    <a:pt x="11728" y="12479"/>
                  </a:lnTo>
                  <a:lnTo>
                    <a:pt x="11854" y="12472"/>
                  </a:lnTo>
                  <a:lnTo>
                    <a:pt x="11985" y="12463"/>
                  </a:lnTo>
                  <a:lnTo>
                    <a:pt x="12120" y="12451"/>
                  </a:lnTo>
                  <a:lnTo>
                    <a:pt x="12258" y="12439"/>
                  </a:lnTo>
                  <a:lnTo>
                    <a:pt x="12401" y="12423"/>
                  </a:lnTo>
                  <a:lnTo>
                    <a:pt x="12545" y="12404"/>
                  </a:lnTo>
                  <a:lnTo>
                    <a:pt x="12693" y="12383"/>
                  </a:lnTo>
                  <a:lnTo>
                    <a:pt x="12843" y="12359"/>
                  </a:lnTo>
                  <a:lnTo>
                    <a:pt x="12994" y="12332"/>
                  </a:lnTo>
                  <a:lnTo>
                    <a:pt x="13147" y="12301"/>
                  </a:lnTo>
                  <a:lnTo>
                    <a:pt x="13300" y="12268"/>
                  </a:lnTo>
                  <a:lnTo>
                    <a:pt x="13454" y="12231"/>
                  </a:lnTo>
                  <a:lnTo>
                    <a:pt x="13610" y="12190"/>
                  </a:lnTo>
                  <a:lnTo>
                    <a:pt x="13763" y="12145"/>
                  </a:lnTo>
                  <a:lnTo>
                    <a:pt x="13917" y="12096"/>
                  </a:lnTo>
                  <a:lnTo>
                    <a:pt x="14069" y="12043"/>
                  </a:lnTo>
                  <a:lnTo>
                    <a:pt x="14219" y="11985"/>
                  </a:lnTo>
                  <a:lnTo>
                    <a:pt x="14198" y="12009"/>
                  </a:lnTo>
                  <a:lnTo>
                    <a:pt x="14172" y="12035"/>
                  </a:lnTo>
                  <a:lnTo>
                    <a:pt x="14141" y="12065"/>
                  </a:lnTo>
                  <a:lnTo>
                    <a:pt x="14106" y="12098"/>
                  </a:lnTo>
                  <a:lnTo>
                    <a:pt x="14065" y="12134"/>
                  </a:lnTo>
                  <a:lnTo>
                    <a:pt x="14018" y="12174"/>
                  </a:lnTo>
                  <a:lnTo>
                    <a:pt x="13966" y="12214"/>
                  </a:lnTo>
                  <a:lnTo>
                    <a:pt x="13908" y="12258"/>
                  </a:lnTo>
                  <a:lnTo>
                    <a:pt x="13844" y="12303"/>
                  </a:lnTo>
                  <a:lnTo>
                    <a:pt x="13774" y="12349"/>
                  </a:lnTo>
                  <a:lnTo>
                    <a:pt x="13699" y="12396"/>
                  </a:lnTo>
                  <a:lnTo>
                    <a:pt x="13616" y="12445"/>
                  </a:lnTo>
                  <a:lnTo>
                    <a:pt x="13527" y="12494"/>
                  </a:lnTo>
                  <a:lnTo>
                    <a:pt x="13431" y="12543"/>
                  </a:lnTo>
                  <a:lnTo>
                    <a:pt x="13329" y="12593"/>
                  </a:lnTo>
                  <a:lnTo>
                    <a:pt x="13218" y="12642"/>
                  </a:lnTo>
                  <a:lnTo>
                    <a:pt x="13101" y="12690"/>
                  </a:lnTo>
                  <a:lnTo>
                    <a:pt x="12977" y="12738"/>
                  </a:lnTo>
                  <a:lnTo>
                    <a:pt x="12844" y="12785"/>
                  </a:lnTo>
                  <a:lnTo>
                    <a:pt x="12705" y="12829"/>
                  </a:lnTo>
                  <a:lnTo>
                    <a:pt x="12556" y="12873"/>
                  </a:lnTo>
                  <a:lnTo>
                    <a:pt x="12401" y="12914"/>
                  </a:lnTo>
                  <a:lnTo>
                    <a:pt x="12236" y="12954"/>
                  </a:lnTo>
                  <a:lnTo>
                    <a:pt x="12064" y="12990"/>
                  </a:lnTo>
                  <a:lnTo>
                    <a:pt x="11882" y="13024"/>
                  </a:lnTo>
                  <a:lnTo>
                    <a:pt x="11692" y="13055"/>
                  </a:lnTo>
                  <a:lnTo>
                    <a:pt x="11493" y="13081"/>
                  </a:lnTo>
                  <a:lnTo>
                    <a:pt x="11285" y="13105"/>
                  </a:lnTo>
                  <a:lnTo>
                    <a:pt x="11067" y="13124"/>
                  </a:lnTo>
                  <a:lnTo>
                    <a:pt x="10840" y="13140"/>
                  </a:lnTo>
                  <a:lnTo>
                    <a:pt x="10603" y="13151"/>
                  </a:lnTo>
                  <a:lnTo>
                    <a:pt x="10357" y="13156"/>
                  </a:lnTo>
                  <a:lnTo>
                    <a:pt x="10262" y="13158"/>
                  </a:lnTo>
                  <a:lnTo>
                    <a:pt x="10167" y="13159"/>
                  </a:lnTo>
                  <a:lnTo>
                    <a:pt x="10072" y="13162"/>
                  </a:lnTo>
                  <a:lnTo>
                    <a:pt x="9977" y="13164"/>
                  </a:lnTo>
                  <a:lnTo>
                    <a:pt x="9881" y="13169"/>
                  </a:lnTo>
                  <a:lnTo>
                    <a:pt x="9786" y="13172"/>
                  </a:lnTo>
                  <a:lnTo>
                    <a:pt x="9690" y="13176"/>
                  </a:lnTo>
                  <a:lnTo>
                    <a:pt x="9594" y="13180"/>
                  </a:lnTo>
                  <a:lnTo>
                    <a:pt x="9499" y="13185"/>
                  </a:lnTo>
                  <a:lnTo>
                    <a:pt x="9403" y="13190"/>
                  </a:lnTo>
                  <a:lnTo>
                    <a:pt x="9307" y="13195"/>
                  </a:lnTo>
                  <a:lnTo>
                    <a:pt x="9212" y="13200"/>
                  </a:lnTo>
                  <a:lnTo>
                    <a:pt x="9116" y="13205"/>
                  </a:lnTo>
                  <a:lnTo>
                    <a:pt x="9021" y="13210"/>
                  </a:lnTo>
                  <a:lnTo>
                    <a:pt x="8927" y="13215"/>
                  </a:lnTo>
                  <a:lnTo>
                    <a:pt x="8833" y="13221"/>
                  </a:lnTo>
                  <a:lnTo>
                    <a:pt x="8633" y="13232"/>
                  </a:lnTo>
                  <a:lnTo>
                    <a:pt x="8432" y="13244"/>
                  </a:lnTo>
                  <a:lnTo>
                    <a:pt x="8231" y="13255"/>
                  </a:lnTo>
                  <a:lnTo>
                    <a:pt x="8031" y="13264"/>
                  </a:lnTo>
                  <a:lnTo>
                    <a:pt x="7829" y="13273"/>
                  </a:lnTo>
                  <a:lnTo>
                    <a:pt x="7627" y="13279"/>
                  </a:lnTo>
                  <a:lnTo>
                    <a:pt x="7526" y="13283"/>
                  </a:lnTo>
                  <a:lnTo>
                    <a:pt x="7425" y="13285"/>
                  </a:lnTo>
                  <a:lnTo>
                    <a:pt x="7324" y="13287"/>
                  </a:lnTo>
                  <a:lnTo>
                    <a:pt x="7223" y="13288"/>
                  </a:lnTo>
                  <a:lnTo>
                    <a:pt x="7122" y="13289"/>
                  </a:lnTo>
                  <a:lnTo>
                    <a:pt x="7020" y="13289"/>
                  </a:lnTo>
                  <a:lnTo>
                    <a:pt x="6919" y="13288"/>
                  </a:lnTo>
                  <a:lnTo>
                    <a:pt x="6819" y="13286"/>
                  </a:lnTo>
                  <a:lnTo>
                    <a:pt x="6718" y="13284"/>
                  </a:lnTo>
                  <a:lnTo>
                    <a:pt x="6617" y="13280"/>
                  </a:lnTo>
                  <a:lnTo>
                    <a:pt x="6516" y="13276"/>
                  </a:lnTo>
                  <a:lnTo>
                    <a:pt x="6415" y="13272"/>
                  </a:lnTo>
                  <a:lnTo>
                    <a:pt x="6315" y="13265"/>
                  </a:lnTo>
                  <a:lnTo>
                    <a:pt x="6215" y="13259"/>
                  </a:lnTo>
                  <a:lnTo>
                    <a:pt x="6114" y="13252"/>
                  </a:lnTo>
                  <a:lnTo>
                    <a:pt x="6014" y="13242"/>
                  </a:lnTo>
                  <a:lnTo>
                    <a:pt x="5915" y="13232"/>
                  </a:lnTo>
                  <a:lnTo>
                    <a:pt x="5815" y="13221"/>
                  </a:lnTo>
                  <a:lnTo>
                    <a:pt x="5716" y="13209"/>
                  </a:lnTo>
                  <a:lnTo>
                    <a:pt x="5616" y="13195"/>
                  </a:lnTo>
                  <a:lnTo>
                    <a:pt x="5548" y="13186"/>
                  </a:lnTo>
                  <a:lnTo>
                    <a:pt x="5474" y="13174"/>
                  </a:lnTo>
                  <a:lnTo>
                    <a:pt x="5394" y="13161"/>
                  </a:lnTo>
                  <a:lnTo>
                    <a:pt x="5311" y="13145"/>
                  </a:lnTo>
                  <a:lnTo>
                    <a:pt x="5269" y="13137"/>
                  </a:lnTo>
                  <a:lnTo>
                    <a:pt x="5226" y="13127"/>
                  </a:lnTo>
                  <a:lnTo>
                    <a:pt x="5183" y="13117"/>
                  </a:lnTo>
                  <a:lnTo>
                    <a:pt x="5139" y="13106"/>
                  </a:lnTo>
                  <a:lnTo>
                    <a:pt x="5094" y="13094"/>
                  </a:lnTo>
                  <a:lnTo>
                    <a:pt x="5051" y="13080"/>
                  </a:lnTo>
                  <a:lnTo>
                    <a:pt x="5007" y="13066"/>
                  </a:lnTo>
                  <a:lnTo>
                    <a:pt x="4964" y="13052"/>
                  </a:lnTo>
                  <a:lnTo>
                    <a:pt x="4920" y="13036"/>
                  </a:lnTo>
                  <a:lnTo>
                    <a:pt x="4877" y="13018"/>
                  </a:lnTo>
                  <a:lnTo>
                    <a:pt x="4836" y="12999"/>
                  </a:lnTo>
                  <a:lnTo>
                    <a:pt x="4794" y="12979"/>
                  </a:lnTo>
                  <a:lnTo>
                    <a:pt x="4754" y="12958"/>
                  </a:lnTo>
                  <a:lnTo>
                    <a:pt x="4716" y="12936"/>
                  </a:lnTo>
                  <a:lnTo>
                    <a:pt x="4678" y="12912"/>
                  </a:lnTo>
                  <a:lnTo>
                    <a:pt x="4641" y="12887"/>
                  </a:lnTo>
                  <a:lnTo>
                    <a:pt x="4606" y="12859"/>
                  </a:lnTo>
                  <a:lnTo>
                    <a:pt x="4572" y="12830"/>
                  </a:lnTo>
                  <a:lnTo>
                    <a:pt x="4541" y="12800"/>
                  </a:lnTo>
                  <a:lnTo>
                    <a:pt x="4512" y="12767"/>
                  </a:lnTo>
                  <a:lnTo>
                    <a:pt x="4484" y="12735"/>
                  </a:lnTo>
                  <a:lnTo>
                    <a:pt x="4459" y="12698"/>
                  </a:lnTo>
                  <a:lnTo>
                    <a:pt x="4435" y="12661"/>
                  </a:lnTo>
                  <a:lnTo>
                    <a:pt x="4414" y="12621"/>
                  </a:lnTo>
                  <a:lnTo>
                    <a:pt x="4403" y="12597"/>
                  </a:lnTo>
                  <a:lnTo>
                    <a:pt x="4394" y="12573"/>
                  </a:lnTo>
                  <a:lnTo>
                    <a:pt x="4385" y="12548"/>
                  </a:lnTo>
                  <a:lnTo>
                    <a:pt x="4379" y="12524"/>
                  </a:lnTo>
                  <a:lnTo>
                    <a:pt x="4374" y="12499"/>
                  </a:lnTo>
                  <a:lnTo>
                    <a:pt x="4369" y="12475"/>
                  </a:lnTo>
                  <a:lnTo>
                    <a:pt x="4366" y="12449"/>
                  </a:lnTo>
                  <a:lnTo>
                    <a:pt x="4365" y="12425"/>
                  </a:lnTo>
                  <a:lnTo>
                    <a:pt x="4364" y="12399"/>
                  </a:lnTo>
                  <a:lnTo>
                    <a:pt x="4364" y="12374"/>
                  </a:lnTo>
                  <a:lnTo>
                    <a:pt x="4366" y="12348"/>
                  </a:lnTo>
                  <a:lnTo>
                    <a:pt x="4368" y="12323"/>
                  </a:lnTo>
                  <a:lnTo>
                    <a:pt x="4371" y="12297"/>
                  </a:lnTo>
                  <a:lnTo>
                    <a:pt x="4376" y="12272"/>
                  </a:lnTo>
                  <a:lnTo>
                    <a:pt x="4381" y="12246"/>
                  </a:lnTo>
                  <a:lnTo>
                    <a:pt x="4386" y="12221"/>
                  </a:lnTo>
                  <a:lnTo>
                    <a:pt x="4393" y="12195"/>
                  </a:lnTo>
                  <a:lnTo>
                    <a:pt x="4400" y="12168"/>
                  </a:lnTo>
                  <a:lnTo>
                    <a:pt x="4408" y="12143"/>
                  </a:lnTo>
                  <a:lnTo>
                    <a:pt x="4416" y="12117"/>
                  </a:lnTo>
                  <a:lnTo>
                    <a:pt x="4435" y="12065"/>
                  </a:lnTo>
                  <a:lnTo>
                    <a:pt x="4455" y="12013"/>
                  </a:lnTo>
                  <a:lnTo>
                    <a:pt x="4477" y="11961"/>
                  </a:lnTo>
                  <a:lnTo>
                    <a:pt x="4499" y="11909"/>
                  </a:lnTo>
                  <a:lnTo>
                    <a:pt x="4522" y="11857"/>
                  </a:lnTo>
                  <a:lnTo>
                    <a:pt x="4546" y="11806"/>
                  </a:lnTo>
                  <a:lnTo>
                    <a:pt x="4572" y="11748"/>
                  </a:lnTo>
                  <a:lnTo>
                    <a:pt x="4597" y="11693"/>
                  </a:lnTo>
                  <a:lnTo>
                    <a:pt x="4621" y="11636"/>
                  </a:lnTo>
                  <a:lnTo>
                    <a:pt x="4644" y="11581"/>
                  </a:lnTo>
                  <a:lnTo>
                    <a:pt x="4654" y="11554"/>
                  </a:lnTo>
                  <a:lnTo>
                    <a:pt x="4664" y="11527"/>
                  </a:lnTo>
                  <a:lnTo>
                    <a:pt x="4672" y="11500"/>
                  </a:lnTo>
                  <a:lnTo>
                    <a:pt x="4681" y="11474"/>
                  </a:lnTo>
                  <a:lnTo>
                    <a:pt x="4687" y="11447"/>
                  </a:lnTo>
                  <a:lnTo>
                    <a:pt x="4695" y="11421"/>
                  </a:lnTo>
                  <a:lnTo>
                    <a:pt x="4700" y="11395"/>
                  </a:lnTo>
                  <a:lnTo>
                    <a:pt x="4704" y="11369"/>
                  </a:lnTo>
                  <a:lnTo>
                    <a:pt x="4707" y="11344"/>
                  </a:lnTo>
                  <a:lnTo>
                    <a:pt x="4709" y="11319"/>
                  </a:lnTo>
                  <a:lnTo>
                    <a:pt x="4711" y="11295"/>
                  </a:lnTo>
                  <a:lnTo>
                    <a:pt x="4709" y="11270"/>
                  </a:lnTo>
                  <a:lnTo>
                    <a:pt x="4708" y="11246"/>
                  </a:lnTo>
                  <a:lnTo>
                    <a:pt x="4705" y="11222"/>
                  </a:lnTo>
                  <a:lnTo>
                    <a:pt x="4700" y="11198"/>
                  </a:lnTo>
                  <a:lnTo>
                    <a:pt x="4693" y="11176"/>
                  </a:lnTo>
                  <a:lnTo>
                    <a:pt x="4686" y="11152"/>
                  </a:lnTo>
                  <a:lnTo>
                    <a:pt x="4676" y="11130"/>
                  </a:lnTo>
                  <a:lnTo>
                    <a:pt x="4665" y="11109"/>
                  </a:lnTo>
                  <a:lnTo>
                    <a:pt x="4651" y="11086"/>
                  </a:lnTo>
                  <a:lnTo>
                    <a:pt x="4636" y="11066"/>
                  </a:lnTo>
                  <a:lnTo>
                    <a:pt x="4619" y="11045"/>
                  </a:lnTo>
                  <a:lnTo>
                    <a:pt x="4600" y="11025"/>
                  </a:lnTo>
                  <a:lnTo>
                    <a:pt x="4579" y="11004"/>
                  </a:lnTo>
                  <a:lnTo>
                    <a:pt x="4558" y="10987"/>
                  </a:lnTo>
                  <a:lnTo>
                    <a:pt x="4537" y="10971"/>
                  </a:lnTo>
                  <a:lnTo>
                    <a:pt x="4516" y="10956"/>
                  </a:lnTo>
                  <a:lnTo>
                    <a:pt x="4494" y="10944"/>
                  </a:lnTo>
                  <a:lnTo>
                    <a:pt x="4472" y="10931"/>
                  </a:lnTo>
                  <a:lnTo>
                    <a:pt x="4450" y="10920"/>
                  </a:lnTo>
                  <a:lnTo>
                    <a:pt x="4429" y="10911"/>
                  </a:lnTo>
                  <a:lnTo>
                    <a:pt x="4406" y="10901"/>
                  </a:lnTo>
                  <a:lnTo>
                    <a:pt x="4383" y="10893"/>
                  </a:lnTo>
                  <a:lnTo>
                    <a:pt x="4361" y="10885"/>
                  </a:lnTo>
                  <a:lnTo>
                    <a:pt x="4337" y="10879"/>
                  </a:lnTo>
                  <a:lnTo>
                    <a:pt x="4315" y="10871"/>
                  </a:lnTo>
                  <a:lnTo>
                    <a:pt x="4268" y="10860"/>
                  </a:lnTo>
                  <a:lnTo>
                    <a:pt x="4220" y="10848"/>
                  </a:lnTo>
                  <a:lnTo>
                    <a:pt x="4118" y="10823"/>
                  </a:lnTo>
                  <a:lnTo>
                    <a:pt x="3959" y="10784"/>
                  </a:lnTo>
                  <a:lnTo>
                    <a:pt x="3894" y="10769"/>
                  </a:lnTo>
                  <a:lnTo>
                    <a:pt x="3827" y="10752"/>
                  </a:lnTo>
                  <a:lnTo>
                    <a:pt x="3760" y="10735"/>
                  </a:lnTo>
                  <a:lnTo>
                    <a:pt x="3695" y="10716"/>
                  </a:lnTo>
                  <a:lnTo>
                    <a:pt x="3663" y="10706"/>
                  </a:lnTo>
                  <a:lnTo>
                    <a:pt x="3633" y="10695"/>
                  </a:lnTo>
                  <a:lnTo>
                    <a:pt x="3603" y="10684"/>
                  </a:lnTo>
                  <a:lnTo>
                    <a:pt x="3574" y="10671"/>
                  </a:lnTo>
                  <a:lnTo>
                    <a:pt x="3545" y="10660"/>
                  </a:lnTo>
                  <a:lnTo>
                    <a:pt x="3519" y="10646"/>
                  </a:lnTo>
                  <a:lnTo>
                    <a:pt x="3494" y="10632"/>
                  </a:lnTo>
                  <a:lnTo>
                    <a:pt x="3471" y="10617"/>
                  </a:lnTo>
                  <a:lnTo>
                    <a:pt x="3455" y="10606"/>
                  </a:lnTo>
                  <a:lnTo>
                    <a:pt x="3441" y="10595"/>
                  </a:lnTo>
                  <a:lnTo>
                    <a:pt x="3427" y="10584"/>
                  </a:lnTo>
                  <a:lnTo>
                    <a:pt x="3416" y="10573"/>
                  </a:lnTo>
                  <a:lnTo>
                    <a:pt x="3404" y="10563"/>
                  </a:lnTo>
                  <a:lnTo>
                    <a:pt x="3393" y="10552"/>
                  </a:lnTo>
                  <a:lnTo>
                    <a:pt x="3384" y="10541"/>
                  </a:lnTo>
                  <a:lnTo>
                    <a:pt x="3374" y="10531"/>
                  </a:lnTo>
                  <a:lnTo>
                    <a:pt x="3367" y="10520"/>
                  </a:lnTo>
                  <a:lnTo>
                    <a:pt x="3359" y="10510"/>
                  </a:lnTo>
                  <a:lnTo>
                    <a:pt x="3353" y="10499"/>
                  </a:lnTo>
                  <a:lnTo>
                    <a:pt x="3347" y="10488"/>
                  </a:lnTo>
                  <a:lnTo>
                    <a:pt x="3341" y="10478"/>
                  </a:lnTo>
                  <a:lnTo>
                    <a:pt x="3337" y="10467"/>
                  </a:lnTo>
                  <a:lnTo>
                    <a:pt x="3334" y="10456"/>
                  </a:lnTo>
                  <a:lnTo>
                    <a:pt x="3330" y="10446"/>
                  </a:lnTo>
                  <a:lnTo>
                    <a:pt x="3325" y="10424"/>
                  </a:lnTo>
                  <a:lnTo>
                    <a:pt x="3322" y="10402"/>
                  </a:lnTo>
                  <a:lnTo>
                    <a:pt x="3320" y="10381"/>
                  </a:lnTo>
                  <a:lnTo>
                    <a:pt x="3320" y="10358"/>
                  </a:lnTo>
                  <a:lnTo>
                    <a:pt x="3321" y="10336"/>
                  </a:lnTo>
                  <a:lnTo>
                    <a:pt x="3323" y="10314"/>
                  </a:lnTo>
                  <a:lnTo>
                    <a:pt x="3325" y="10290"/>
                  </a:lnTo>
                  <a:lnTo>
                    <a:pt x="3329" y="10267"/>
                  </a:lnTo>
                  <a:lnTo>
                    <a:pt x="3333" y="10229"/>
                  </a:lnTo>
                  <a:lnTo>
                    <a:pt x="3336" y="10190"/>
                  </a:lnTo>
                  <a:lnTo>
                    <a:pt x="3337" y="10170"/>
                  </a:lnTo>
                  <a:lnTo>
                    <a:pt x="3337" y="10151"/>
                  </a:lnTo>
                  <a:lnTo>
                    <a:pt x="3336" y="10131"/>
                  </a:lnTo>
                  <a:lnTo>
                    <a:pt x="3335" y="10111"/>
                  </a:lnTo>
                  <a:lnTo>
                    <a:pt x="3332" y="10090"/>
                  </a:lnTo>
                  <a:lnTo>
                    <a:pt x="3327" y="10070"/>
                  </a:lnTo>
                  <a:lnTo>
                    <a:pt x="3321" y="10050"/>
                  </a:lnTo>
                  <a:lnTo>
                    <a:pt x="3315" y="10030"/>
                  </a:lnTo>
                  <a:lnTo>
                    <a:pt x="3305" y="10008"/>
                  </a:lnTo>
                  <a:lnTo>
                    <a:pt x="3294" y="9987"/>
                  </a:lnTo>
                  <a:lnTo>
                    <a:pt x="3282" y="9966"/>
                  </a:lnTo>
                  <a:lnTo>
                    <a:pt x="3267" y="9945"/>
                  </a:lnTo>
                  <a:lnTo>
                    <a:pt x="3252" y="9926"/>
                  </a:lnTo>
                  <a:lnTo>
                    <a:pt x="3234" y="9909"/>
                  </a:lnTo>
                  <a:lnTo>
                    <a:pt x="3215" y="9892"/>
                  </a:lnTo>
                  <a:lnTo>
                    <a:pt x="3192" y="9876"/>
                  </a:lnTo>
                  <a:lnTo>
                    <a:pt x="3169" y="9860"/>
                  </a:lnTo>
                  <a:lnTo>
                    <a:pt x="3142" y="9846"/>
                  </a:lnTo>
                  <a:lnTo>
                    <a:pt x="3115" y="9832"/>
                  </a:lnTo>
                  <a:lnTo>
                    <a:pt x="3085" y="9817"/>
                  </a:lnTo>
                  <a:lnTo>
                    <a:pt x="3054" y="9804"/>
                  </a:lnTo>
                  <a:lnTo>
                    <a:pt x="3021" y="9791"/>
                  </a:lnTo>
                  <a:lnTo>
                    <a:pt x="2987" y="9780"/>
                  </a:lnTo>
                  <a:lnTo>
                    <a:pt x="2952" y="9768"/>
                  </a:lnTo>
                  <a:lnTo>
                    <a:pt x="2916" y="9757"/>
                  </a:lnTo>
                  <a:lnTo>
                    <a:pt x="2880" y="9748"/>
                  </a:lnTo>
                  <a:lnTo>
                    <a:pt x="2842" y="9738"/>
                  </a:lnTo>
                  <a:lnTo>
                    <a:pt x="2803" y="9730"/>
                  </a:lnTo>
                  <a:lnTo>
                    <a:pt x="2765" y="9721"/>
                  </a:lnTo>
                  <a:lnTo>
                    <a:pt x="2726" y="9715"/>
                  </a:lnTo>
                  <a:lnTo>
                    <a:pt x="2686" y="9708"/>
                  </a:lnTo>
                  <a:lnTo>
                    <a:pt x="2646" y="9703"/>
                  </a:lnTo>
                  <a:lnTo>
                    <a:pt x="2607" y="9698"/>
                  </a:lnTo>
                  <a:lnTo>
                    <a:pt x="2567" y="9694"/>
                  </a:lnTo>
                  <a:lnTo>
                    <a:pt x="2529" y="9691"/>
                  </a:lnTo>
                  <a:lnTo>
                    <a:pt x="2491" y="9689"/>
                  </a:lnTo>
                  <a:lnTo>
                    <a:pt x="2453" y="9688"/>
                  </a:lnTo>
                  <a:lnTo>
                    <a:pt x="2415" y="9688"/>
                  </a:lnTo>
                  <a:lnTo>
                    <a:pt x="2379" y="9689"/>
                  </a:lnTo>
                  <a:lnTo>
                    <a:pt x="2343" y="9690"/>
                  </a:lnTo>
                  <a:lnTo>
                    <a:pt x="2309" y="9693"/>
                  </a:lnTo>
                  <a:lnTo>
                    <a:pt x="2276" y="9697"/>
                  </a:lnTo>
                  <a:lnTo>
                    <a:pt x="2245" y="9701"/>
                  </a:lnTo>
                  <a:lnTo>
                    <a:pt x="2214" y="9707"/>
                  </a:lnTo>
                  <a:lnTo>
                    <a:pt x="2192" y="9713"/>
                  </a:lnTo>
                  <a:lnTo>
                    <a:pt x="2170" y="9718"/>
                  </a:lnTo>
                  <a:lnTo>
                    <a:pt x="2150" y="9724"/>
                  </a:lnTo>
                  <a:lnTo>
                    <a:pt x="2130" y="9732"/>
                  </a:lnTo>
                  <a:lnTo>
                    <a:pt x="2111" y="9739"/>
                  </a:lnTo>
                  <a:lnTo>
                    <a:pt x="2095" y="9748"/>
                  </a:lnTo>
                  <a:lnTo>
                    <a:pt x="2079" y="9757"/>
                  </a:lnTo>
                  <a:lnTo>
                    <a:pt x="2065" y="9767"/>
                  </a:lnTo>
                  <a:lnTo>
                    <a:pt x="2052" y="9776"/>
                  </a:lnTo>
                  <a:lnTo>
                    <a:pt x="2040" y="9787"/>
                  </a:lnTo>
                  <a:lnTo>
                    <a:pt x="2029" y="9799"/>
                  </a:lnTo>
                  <a:lnTo>
                    <a:pt x="2020" y="9810"/>
                  </a:lnTo>
                  <a:lnTo>
                    <a:pt x="2011" y="9822"/>
                  </a:lnTo>
                  <a:lnTo>
                    <a:pt x="2005" y="9835"/>
                  </a:lnTo>
                  <a:lnTo>
                    <a:pt x="2000" y="9849"/>
                  </a:lnTo>
                  <a:lnTo>
                    <a:pt x="1995" y="9863"/>
                  </a:lnTo>
                  <a:lnTo>
                    <a:pt x="1992" y="9879"/>
                  </a:lnTo>
                  <a:lnTo>
                    <a:pt x="1990" y="9895"/>
                  </a:lnTo>
                  <a:lnTo>
                    <a:pt x="1989" y="9910"/>
                  </a:lnTo>
                  <a:lnTo>
                    <a:pt x="1989" y="9926"/>
                  </a:lnTo>
                  <a:lnTo>
                    <a:pt x="1989" y="9942"/>
                  </a:lnTo>
                  <a:lnTo>
                    <a:pt x="1991" y="9958"/>
                  </a:lnTo>
                  <a:lnTo>
                    <a:pt x="1992" y="9974"/>
                  </a:lnTo>
                  <a:lnTo>
                    <a:pt x="1995" y="9990"/>
                  </a:lnTo>
                  <a:lnTo>
                    <a:pt x="2002" y="10022"/>
                  </a:lnTo>
                  <a:lnTo>
                    <a:pt x="2010" y="10054"/>
                  </a:lnTo>
                  <a:lnTo>
                    <a:pt x="2020" y="10086"/>
                  </a:lnTo>
                  <a:lnTo>
                    <a:pt x="2029" y="10118"/>
                  </a:lnTo>
                  <a:lnTo>
                    <a:pt x="2038" y="10146"/>
                  </a:lnTo>
                  <a:lnTo>
                    <a:pt x="2046" y="10172"/>
                  </a:lnTo>
                  <a:lnTo>
                    <a:pt x="2054" y="10199"/>
                  </a:lnTo>
                  <a:lnTo>
                    <a:pt x="2059" y="10225"/>
                  </a:lnTo>
                  <a:lnTo>
                    <a:pt x="2063" y="10251"/>
                  </a:lnTo>
                  <a:lnTo>
                    <a:pt x="2066" y="10275"/>
                  </a:lnTo>
                  <a:lnTo>
                    <a:pt x="2066" y="10287"/>
                  </a:lnTo>
                  <a:lnTo>
                    <a:pt x="2066" y="10300"/>
                  </a:lnTo>
                  <a:lnTo>
                    <a:pt x="2065" y="10312"/>
                  </a:lnTo>
                  <a:lnTo>
                    <a:pt x="2062" y="10323"/>
                  </a:lnTo>
                  <a:lnTo>
                    <a:pt x="2059" y="10335"/>
                  </a:lnTo>
                  <a:lnTo>
                    <a:pt x="2056" y="10346"/>
                  </a:lnTo>
                  <a:lnTo>
                    <a:pt x="2052" y="10357"/>
                  </a:lnTo>
                  <a:lnTo>
                    <a:pt x="2046" y="10368"/>
                  </a:lnTo>
                  <a:lnTo>
                    <a:pt x="2039" y="10379"/>
                  </a:lnTo>
                  <a:lnTo>
                    <a:pt x="2032" y="10389"/>
                  </a:lnTo>
                  <a:lnTo>
                    <a:pt x="2023" y="10399"/>
                  </a:lnTo>
                  <a:lnTo>
                    <a:pt x="2013" y="10410"/>
                  </a:lnTo>
                  <a:lnTo>
                    <a:pt x="2003" y="10419"/>
                  </a:lnTo>
                  <a:lnTo>
                    <a:pt x="1990" y="10429"/>
                  </a:lnTo>
                  <a:lnTo>
                    <a:pt x="1976" y="10438"/>
                  </a:lnTo>
                  <a:lnTo>
                    <a:pt x="1961" y="10448"/>
                  </a:lnTo>
                  <a:lnTo>
                    <a:pt x="1945" y="10456"/>
                  </a:lnTo>
                  <a:lnTo>
                    <a:pt x="1927" y="10465"/>
                  </a:lnTo>
                  <a:lnTo>
                    <a:pt x="1908" y="10473"/>
                  </a:lnTo>
                  <a:lnTo>
                    <a:pt x="1888" y="10482"/>
                  </a:lnTo>
                  <a:lnTo>
                    <a:pt x="1877" y="10486"/>
                  </a:lnTo>
                  <a:lnTo>
                    <a:pt x="1866" y="10489"/>
                  </a:lnTo>
                  <a:lnTo>
                    <a:pt x="1854" y="10491"/>
                  </a:lnTo>
                  <a:lnTo>
                    <a:pt x="1843" y="10494"/>
                  </a:lnTo>
                  <a:lnTo>
                    <a:pt x="1820" y="10497"/>
                  </a:lnTo>
                  <a:lnTo>
                    <a:pt x="1798" y="10497"/>
                  </a:lnTo>
                  <a:lnTo>
                    <a:pt x="1774" y="10496"/>
                  </a:lnTo>
                  <a:lnTo>
                    <a:pt x="1751" y="10493"/>
                  </a:lnTo>
                  <a:lnTo>
                    <a:pt x="1726" y="10488"/>
                  </a:lnTo>
                  <a:lnTo>
                    <a:pt x="1703" y="10483"/>
                  </a:lnTo>
                  <a:lnTo>
                    <a:pt x="1679" y="10476"/>
                  </a:lnTo>
                  <a:lnTo>
                    <a:pt x="1655" y="10468"/>
                  </a:lnTo>
                  <a:lnTo>
                    <a:pt x="1631" y="10458"/>
                  </a:lnTo>
                  <a:lnTo>
                    <a:pt x="1606" y="10449"/>
                  </a:lnTo>
                  <a:lnTo>
                    <a:pt x="1558" y="10428"/>
                  </a:lnTo>
                  <a:lnTo>
                    <a:pt x="1510" y="10406"/>
                  </a:lnTo>
                  <a:lnTo>
                    <a:pt x="1298" y="10324"/>
                  </a:lnTo>
                  <a:lnTo>
                    <a:pt x="1075" y="10283"/>
                  </a:lnTo>
                  <a:lnTo>
                    <a:pt x="1001" y="10271"/>
                  </a:lnTo>
                  <a:lnTo>
                    <a:pt x="930" y="10258"/>
                  </a:lnTo>
                  <a:lnTo>
                    <a:pt x="895" y="10251"/>
                  </a:lnTo>
                  <a:lnTo>
                    <a:pt x="860" y="10244"/>
                  </a:lnTo>
                  <a:lnTo>
                    <a:pt x="826" y="10234"/>
                  </a:lnTo>
                  <a:lnTo>
                    <a:pt x="793" y="10224"/>
                  </a:lnTo>
                  <a:lnTo>
                    <a:pt x="759" y="10214"/>
                  </a:lnTo>
                  <a:lnTo>
                    <a:pt x="725" y="10201"/>
                  </a:lnTo>
                  <a:lnTo>
                    <a:pt x="692" y="10187"/>
                  </a:lnTo>
                  <a:lnTo>
                    <a:pt x="659" y="10172"/>
                  </a:lnTo>
                  <a:lnTo>
                    <a:pt x="626" y="10154"/>
                  </a:lnTo>
                  <a:lnTo>
                    <a:pt x="593" y="10135"/>
                  </a:lnTo>
                  <a:lnTo>
                    <a:pt x="559" y="10114"/>
                  </a:lnTo>
                  <a:lnTo>
                    <a:pt x="526" y="10090"/>
                  </a:lnTo>
                  <a:lnTo>
                    <a:pt x="500" y="10069"/>
                  </a:lnTo>
                  <a:lnTo>
                    <a:pt x="472" y="10047"/>
                  </a:lnTo>
                  <a:lnTo>
                    <a:pt x="445" y="10022"/>
                  </a:lnTo>
                  <a:lnTo>
                    <a:pt x="418" y="9998"/>
                  </a:lnTo>
                  <a:lnTo>
                    <a:pt x="391" y="9972"/>
                  </a:lnTo>
                  <a:lnTo>
                    <a:pt x="365" y="9945"/>
                  </a:lnTo>
                  <a:lnTo>
                    <a:pt x="338" y="9917"/>
                  </a:lnTo>
                  <a:lnTo>
                    <a:pt x="311" y="9889"/>
                  </a:lnTo>
                  <a:lnTo>
                    <a:pt x="259" y="9832"/>
                  </a:lnTo>
                  <a:lnTo>
                    <a:pt x="208" y="9772"/>
                  </a:lnTo>
                  <a:lnTo>
                    <a:pt x="158" y="9714"/>
                  </a:lnTo>
                  <a:lnTo>
                    <a:pt x="111" y="9655"/>
                  </a:lnTo>
                  <a:lnTo>
                    <a:pt x="102" y="9646"/>
                  </a:lnTo>
                  <a:lnTo>
                    <a:pt x="83" y="9622"/>
                  </a:lnTo>
                  <a:lnTo>
                    <a:pt x="61" y="9597"/>
                  </a:lnTo>
                  <a:lnTo>
                    <a:pt x="45" y="9576"/>
                  </a:lnTo>
                  <a:lnTo>
                    <a:pt x="80" y="9526"/>
                  </a:lnTo>
                  <a:lnTo>
                    <a:pt x="116" y="9476"/>
                  </a:lnTo>
                  <a:lnTo>
                    <a:pt x="154" y="9426"/>
                  </a:lnTo>
                  <a:lnTo>
                    <a:pt x="195" y="9378"/>
                  </a:lnTo>
                  <a:lnTo>
                    <a:pt x="235" y="9330"/>
                  </a:lnTo>
                  <a:lnTo>
                    <a:pt x="277" y="9282"/>
                  </a:lnTo>
                  <a:lnTo>
                    <a:pt x="319" y="9235"/>
                  </a:lnTo>
                  <a:lnTo>
                    <a:pt x="361" y="9188"/>
                  </a:lnTo>
                  <a:lnTo>
                    <a:pt x="400" y="9145"/>
                  </a:lnTo>
                  <a:lnTo>
                    <a:pt x="438" y="9103"/>
                  </a:lnTo>
                  <a:lnTo>
                    <a:pt x="476" y="9060"/>
                  </a:lnTo>
                  <a:lnTo>
                    <a:pt x="513" y="9017"/>
                  </a:lnTo>
                  <a:lnTo>
                    <a:pt x="551" y="8972"/>
                  </a:lnTo>
                  <a:lnTo>
                    <a:pt x="587" y="8927"/>
                  </a:lnTo>
                  <a:lnTo>
                    <a:pt x="622" y="8882"/>
                  </a:lnTo>
                  <a:lnTo>
                    <a:pt x="656" y="8836"/>
                  </a:lnTo>
                  <a:lnTo>
                    <a:pt x="678" y="8803"/>
                  </a:lnTo>
                  <a:lnTo>
                    <a:pt x="701" y="8770"/>
                  </a:lnTo>
                  <a:lnTo>
                    <a:pt x="723" y="8735"/>
                  </a:lnTo>
                  <a:lnTo>
                    <a:pt x="744" y="8699"/>
                  </a:lnTo>
                  <a:lnTo>
                    <a:pt x="766" y="8662"/>
                  </a:lnTo>
                  <a:lnTo>
                    <a:pt x="789" y="8624"/>
                  </a:lnTo>
                  <a:lnTo>
                    <a:pt x="810" y="8585"/>
                  </a:lnTo>
                  <a:lnTo>
                    <a:pt x="832" y="8544"/>
                  </a:lnTo>
                  <a:lnTo>
                    <a:pt x="854" y="8503"/>
                  </a:lnTo>
                  <a:lnTo>
                    <a:pt x="875" y="8460"/>
                  </a:lnTo>
                  <a:lnTo>
                    <a:pt x="896" y="8415"/>
                  </a:lnTo>
                  <a:lnTo>
                    <a:pt x="917" y="8371"/>
                  </a:lnTo>
                  <a:lnTo>
                    <a:pt x="939" y="8325"/>
                  </a:lnTo>
                  <a:lnTo>
                    <a:pt x="959" y="8277"/>
                  </a:lnTo>
                  <a:lnTo>
                    <a:pt x="980" y="8229"/>
                  </a:lnTo>
                  <a:lnTo>
                    <a:pt x="1000" y="8179"/>
                  </a:lnTo>
                  <a:lnTo>
                    <a:pt x="1042" y="8077"/>
                  </a:lnTo>
                  <a:lnTo>
                    <a:pt x="1082" y="7971"/>
                  </a:lnTo>
                  <a:lnTo>
                    <a:pt x="1122" y="7860"/>
                  </a:lnTo>
                  <a:lnTo>
                    <a:pt x="1161" y="7744"/>
                  </a:lnTo>
                  <a:lnTo>
                    <a:pt x="1199" y="7624"/>
                  </a:lnTo>
                  <a:lnTo>
                    <a:pt x="1237" y="7500"/>
                  </a:lnTo>
                  <a:lnTo>
                    <a:pt x="1276" y="7372"/>
                  </a:lnTo>
                  <a:lnTo>
                    <a:pt x="1313" y="7239"/>
                  </a:lnTo>
                  <a:lnTo>
                    <a:pt x="1333" y="7163"/>
                  </a:lnTo>
                  <a:lnTo>
                    <a:pt x="1353" y="7085"/>
                  </a:lnTo>
                  <a:lnTo>
                    <a:pt x="1373" y="7003"/>
                  </a:lnTo>
                  <a:lnTo>
                    <a:pt x="1394" y="6919"/>
                  </a:lnTo>
                  <a:lnTo>
                    <a:pt x="1414" y="6832"/>
                  </a:lnTo>
                  <a:lnTo>
                    <a:pt x="1433" y="6742"/>
                  </a:lnTo>
                  <a:lnTo>
                    <a:pt x="1451" y="6649"/>
                  </a:lnTo>
                  <a:lnTo>
                    <a:pt x="1468" y="6555"/>
                  </a:lnTo>
                  <a:lnTo>
                    <a:pt x="1484" y="6459"/>
                  </a:lnTo>
                  <a:lnTo>
                    <a:pt x="1499" y="6360"/>
                  </a:lnTo>
                  <a:lnTo>
                    <a:pt x="1512" y="6260"/>
                  </a:lnTo>
                  <a:lnTo>
                    <a:pt x="1523" y="6159"/>
                  </a:lnTo>
                  <a:lnTo>
                    <a:pt x="1528" y="6108"/>
                  </a:lnTo>
                  <a:lnTo>
                    <a:pt x="1532" y="6055"/>
                  </a:lnTo>
                  <a:lnTo>
                    <a:pt x="1536" y="6004"/>
                  </a:lnTo>
                  <a:lnTo>
                    <a:pt x="1539" y="5952"/>
                  </a:lnTo>
                  <a:lnTo>
                    <a:pt x="1541" y="5900"/>
                  </a:lnTo>
                  <a:lnTo>
                    <a:pt x="1544" y="5847"/>
                  </a:lnTo>
                  <a:lnTo>
                    <a:pt x="1545" y="5795"/>
                  </a:lnTo>
                  <a:lnTo>
                    <a:pt x="1545" y="5741"/>
                  </a:lnTo>
                  <a:lnTo>
                    <a:pt x="1544" y="5680"/>
                  </a:lnTo>
                  <a:lnTo>
                    <a:pt x="1543" y="5618"/>
                  </a:lnTo>
                  <a:lnTo>
                    <a:pt x="1540" y="5557"/>
                  </a:lnTo>
                  <a:lnTo>
                    <a:pt x="1536" y="5496"/>
                  </a:lnTo>
                  <a:lnTo>
                    <a:pt x="1531" y="5434"/>
                  </a:lnTo>
                  <a:lnTo>
                    <a:pt x="1526" y="5372"/>
                  </a:lnTo>
                  <a:lnTo>
                    <a:pt x="1518" y="5311"/>
                  </a:lnTo>
                  <a:lnTo>
                    <a:pt x="1510" y="5249"/>
                  </a:lnTo>
                  <a:lnTo>
                    <a:pt x="1509" y="5245"/>
                  </a:lnTo>
                  <a:lnTo>
                    <a:pt x="1507" y="5236"/>
                  </a:lnTo>
                  <a:lnTo>
                    <a:pt x="1507" y="5221"/>
                  </a:lnTo>
                  <a:lnTo>
                    <a:pt x="1506" y="5202"/>
                  </a:lnTo>
                  <a:lnTo>
                    <a:pt x="1507" y="5182"/>
                  </a:lnTo>
                  <a:lnTo>
                    <a:pt x="1509" y="5156"/>
                  </a:lnTo>
                  <a:lnTo>
                    <a:pt x="1512" y="5129"/>
                  </a:lnTo>
                  <a:lnTo>
                    <a:pt x="1516" y="5098"/>
                  </a:lnTo>
                  <a:lnTo>
                    <a:pt x="1523" y="5064"/>
                  </a:lnTo>
                  <a:lnTo>
                    <a:pt x="1533" y="5028"/>
                  </a:lnTo>
                  <a:lnTo>
                    <a:pt x="1545" y="4987"/>
                  </a:lnTo>
                  <a:lnTo>
                    <a:pt x="1561" y="4946"/>
                  </a:lnTo>
                  <a:lnTo>
                    <a:pt x="1580" y="4902"/>
                  </a:lnTo>
                  <a:lnTo>
                    <a:pt x="1602" y="4855"/>
                  </a:lnTo>
                  <a:lnTo>
                    <a:pt x="1629" y="4807"/>
                  </a:lnTo>
                  <a:lnTo>
                    <a:pt x="1661" y="4757"/>
                  </a:lnTo>
                  <a:lnTo>
                    <a:pt x="1697" y="4706"/>
                  </a:lnTo>
                  <a:lnTo>
                    <a:pt x="1738" y="4654"/>
                  </a:lnTo>
                  <a:lnTo>
                    <a:pt x="1785" y="4600"/>
                  </a:lnTo>
                  <a:lnTo>
                    <a:pt x="1838" y="4545"/>
                  </a:lnTo>
                  <a:lnTo>
                    <a:pt x="1897" y="4490"/>
                  </a:lnTo>
                  <a:lnTo>
                    <a:pt x="1962" y="4434"/>
                  </a:lnTo>
                  <a:lnTo>
                    <a:pt x="2035" y="4377"/>
                  </a:lnTo>
                  <a:lnTo>
                    <a:pt x="2113" y="4320"/>
                  </a:lnTo>
                  <a:lnTo>
                    <a:pt x="2201" y="4264"/>
                  </a:lnTo>
                  <a:lnTo>
                    <a:pt x="2296" y="4206"/>
                  </a:lnTo>
                  <a:lnTo>
                    <a:pt x="2399" y="4150"/>
                  </a:lnTo>
                  <a:lnTo>
                    <a:pt x="2511" y="4093"/>
                  </a:lnTo>
                  <a:lnTo>
                    <a:pt x="2631" y="4039"/>
                  </a:lnTo>
                  <a:lnTo>
                    <a:pt x="2761" y="3984"/>
                  </a:lnTo>
                  <a:lnTo>
                    <a:pt x="2900" y="3930"/>
                  </a:lnTo>
                  <a:lnTo>
                    <a:pt x="3049" y="3878"/>
                  </a:lnTo>
                  <a:lnTo>
                    <a:pt x="3208" y="3827"/>
                  </a:lnTo>
                  <a:lnTo>
                    <a:pt x="3378" y="3777"/>
                  </a:lnTo>
                  <a:lnTo>
                    <a:pt x="3559" y="3730"/>
                  </a:lnTo>
                  <a:lnTo>
                    <a:pt x="3752" y="3685"/>
                  </a:lnTo>
                  <a:lnTo>
                    <a:pt x="3786" y="3676"/>
                  </a:lnTo>
                  <a:lnTo>
                    <a:pt x="3760" y="3654"/>
                  </a:lnTo>
                  <a:lnTo>
                    <a:pt x="3752" y="3645"/>
                  </a:lnTo>
                  <a:lnTo>
                    <a:pt x="3743" y="3637"/>
                  </a:lnTo>
                  <a:lnTo>
                    <a:pt x="3736" y="3628"/>
                  </a:lnTo>
                  <a:lnTo>
                    <a:pt x="3729" y="3620"/>
                  </a:lnTo>
                  <a:lnTo>
                    <a:pt x="3725" y="3612"/>
                  </a:lnTo>
                  <a:lnTo>
                    <a:pt x="3721" y="3605"/>
                  </a:lnTo>
                  <a:lnTo>
                    <a:pt x="3718" y="3598"/>
                  </a:lnTo>
                  <a:lnTo>
                    <a:pt x="3718" y="3593"/>
                  </a:lnTo>
                  <a:lnTo>
                    <a:pt x="3718" y="3591"/>
                  </a:lnTo>
                  <a:lnTo>
                    <a:pt x="3718" y="3590"/>
                  </a:lnTo>
                  <a:lnTo>
                    <a:pt x="3719" y="3589"/>
                  </a:lnTo>
                  <a:lnTo>
                    <a:pt x="3723" y="3586"/>
                  </a:lnTo>
                  <a:lnTo>
                    <a:pt x="3732" y="3584"/>
                  </a:lnTo>
                  <a:lnTo>
                    <a:pt x="3747" y="3581"/>
                  </a:lnTo>
                  <a:lnTo>
                    <a:pt x="3758" y="3581"/>
                  </a:lnTo>
                  <a:lnTo>
                    <a:pt x="3770" y="3581"/>
                  </a:lnTo>
                  <a:lnTo>
                    <a:pt x="3785" y="3583"/>
                  </a:lnTo>
                  <a:lnTo>
                    <a:pt x="3803" y="3585"/>
                  </a:lnTo>
                  <a:lnTo>
                    <a:pt x="3823" y="3588"/>
                  </a:lnTo>
                  <a:lnTo>
                    <a:pt x="3846" y="3592"/>
                  </a:lnTo>
                  <a:lnTo>
                    <a:pt x="3872" y="3597"/>
                  </a:lnTo>
                  <a:lnTo>
                    <a:pt x="3902" y="3605"/>
                  </a:lnTo>
                  <a:lnTo>
                    <a:pt x="3927" y="3611"/>
                  </a:lnTo>
                  <a:lnTo>
                    <a:pt x="3924" y="3586"/>
                  </a:lnTo>
                  <a:lnTo>
                    <a:pt x="3924" y="3579"/>
                  </a:lnTo>
                  <a:lnTo>
                    <a:pt x="3923" y="3565"/>
                  </a:lnTo>
                  <a:lnTo>
                    <a:pt x="3923" y="3544"/>
                  </a:lnTo>
                  <a:lnTo>
                    <a:pt x="3924" y="3519"/>
                  </a:lnTo>
                  <a:lnTo>
                    <a:pt x="3926" y="3506"/>
                  </a:lnTo>
                  <a:lnTo>
                    <a:pt x="3929" y="3492"/>
                  </a:lnTo>
                  <a:lnTo>
                    <a:pt x="3932" y="3479"/>
                  </a:lnTo>
                  <a:lnTo>
                    <a:pt x="3938" y="3467"/>
                  </a:lnTo>
                  <a:lnTo>
                    <a:pt x="3943" y="3455"/>
                  </a:lnTo>
                  <a:lnTo>
                    <a:pt x="3950" y="3443"/>
                  </a:lnTo>
                  <a:lnTo>
                    <a:pt x="3955" y="3439"/>
                  </a:lnTo>
                  <a:lnTo>
                    <a:pt x="3959" y="3435"/>
                  </a:lnTo>
                  <a:lnTo>
                    <a:pt x="3964" y="3430"/>
                  </a:lnTo>
                  <a:lnTo>
                    <a:pt x="3970" y="3426"/>
                  </a:lnTo>
                  <a:lnTo>
                    <a:pt x="3977" y="3422"/>
                  </a:lnTo>
                  <a:lnTo>
                    <a:pt x="3985" y="3419"/>
                  </a:lnTo>
                  <a:lnTo>
                    <a:pt x="3995" y="3418"/>
                  </a:lnTo>
                  <a:lnTo>
                    <a:pt x="4005" y="3417"/>
                  </a:lnTo>
                  <a:lnTo>
                    <a:pt x="4015" y="3417"/>
                  </a:lnTo>
                  <a:lnTo>
                    <a:pt x="4027" y="3418"/>
                  </a:lnTo>
                  <a:lnTo>
                    <a:pt x="4039" y="3420"/>
                  </a:lnTo>
                  <a:lnTo>
                    <a:pt x="4051" y="3422"/>
                  </a:lnTo>
                  <a:lnTo>
                    <a:pt x="4064" y="3426"/>
                  </a:lnTo>
                  <a:lnTo>
                    <a:pt x="4078" y="3431"/>
                  </a:lnTo>
                  <a:lnTo>
                    <a:pt x="4093" y="3438"/>
                  </a:lnTo>
                  <a:lnTo>
                    <a:pt x="4108" y="3445"/>
                  </a:lnTo>
                  <a:lnTo>
                    <a:pt x="4124" y="3453"/>
                  </a:lnTo>
                  <a:lnTo>
                    <a:pt x="4140" y="3462"/>
                  </a:lnTo>
                  <a:lnTo>
                    <a:pt x="4156" y="3472"/>
                  </a:lnTo>
                  <a:lnTo>
                    <a:pt x="4174" y="3484"/>
                  </a:lnTo>
                  <a:lnTo>
                    <a:pt x="4181" y="3489"/>
                  </a:lnTo>
                  <a:lnTo>
                    <a:pt x="4191" y="3485"/>
                  </a:lnTo>
                  <a:lnTo>
                    <a:pt x="4193" y="3482"/>
                  </a:lnTo>
                  <a:lnTo>
                    <a:pt x="4196" y="3479"/>
                  </a:lnTo>
                  <a:lnTo>
                    <a:pt x="4200" y="3473"/>
                  </a:lnTo>
                  <a:lnTo>
                    <a:pt x="4203" y="3465"/>
                  </a:lnTo>
                  <a:lnTo>
                    <a:pt x="4212" y="3445"/>
                  </a:lnTo>
                  <a:lnTo>
                    <a:pt x="4220" y="3421"/>
                  </a:lnTo>
                  <a:lnTo>
                    <a:pt x="4241" y="3359"/>
                  </a:lnTo>
                  <a:lnTo>
                    <a:pt x="4261" y="3290"/>
                  </a:lnTo>
                  <a:lnTo>
                    <a:pt x="4280" y="3221"/>
                  </a:lnTo>
                  <a:lnTo>
                    <a:pt x="4296" y="3161"/>
                  </a:lnTo>
                  <a:lnTo>
                    <a:pt x="4307" y="3118"/>
                  </a:lnTo>
                  <a:lnTo>
                    <a:pt x="4311" y="3100"/>
                  </a:lnTo>
                  <a:lnTo>
                    <a:pt x="4322" y="3036"/>
                  </a:lnTo>
                  <a:lnTo>
                    <a:pt x="4334" y="2967"/>
                  </a:lnTo>
                  <a:lnTo>
                    <a:pt x="4345" y="2897"/>
                  </a:lnTo>
                  <a:lnTo>
                    <a:pt x="4354" y="2825"/>
                  </a:lnTo>
                  <a:lnTo>
                    <a:pt x="4364" y="2750"/>
                  </a:lnTo>
                  <a:lnTo>
                    <a:pt x="4371" y="2675"/>
                  </a:lnTo>
                  <a:lnTo>
                    <a:pt x="4377" y="2599"/>
                  </a:lnTo>
                  <a:lnTo>
                    <a:pt x="4381" y="2523"/>
                  </a:lnTo>
                  <a:lnTo>
                    <a:pt x="4383" y="2485"/>
                  </a:lnTo>
                  <a:lnTo>
                    <a:pt x="4383" y="2447"/>
                  </a:lnTo>
                  <a:lnTo>
                    <a:pt x="4383" y="2410"/>
                  </a:lnTo>
                  <a:lnTo>
                    <a:pt x="4383" y="2373"/>
                  </a:lnTo>
                  <a:lnTo>
                    <a:pt x="4382" y="2335"/>
                  </a:lnTo>
                  <a:lnTo>
                    <a:pt x="4380" y="2299"/>
                  </a:lnTo>
                  <a:lnTo>
                    <a:pt x="4377" y="2263"/>
                  </a:lnTo>
                  <a:lnTo>
                    <a:pt x="4374" y="2228"/>
                  </a:lnTo>
                  <a:lnTo>
                    <a:pt x="4369" y="2193"/>
                  </a:lnTo>
                  <a:lnTo>
                    <a:pt x="4364" y="2158"/>
                  </a:lnTo>
                  <a:lnTo>
                    <a:pt x="4358" y="2125"/>
                  </a:lnTo>
                  <a:lnTo>
                    <a:pt x="4350" y="2092"/>
                  </a:lnTo>
                  <a:lnTo>
                    <a:pt x="4343" y="2060"/>
                  </a:lnTo>
                  <a:lnTo>
                    <a:pt x="4333" y="2028"/>
                  </a:lnTo>
                  <a:lnTo>
                    <a:pt x="4324" y="1998"/>
                  </a:lnTo>
                  <a:lnTo>
                    <a:pt x="4312" y="1968"/>
                  </a:lnTo>
                  <a:lnTo>
                    <a:pt x="4218" y="1783"/>
                  </a:lnTo>
                  <a:lnTo>
                    <a:pt x="4145" y="1644"/>
                  </a:lnTo>
                  <a:lnTo>
                    <a:pt x="4136" y="1627"/>
                  </a:lnTo>
                  <a:lnTo>
                    <a:pt x="4129" y="1610"/>
                  </a:lnTo>
                  <a:lnTo>
                    <a:pt x="4123" y="1593"/>
                  </a:lnTo>
                  <a:lnTo>
                    <a:pt x="4116" y="1575"/>
                  </a:lnTo>
                  <a:lnTo>
                    <a:pt x="4106" y="1541"/>
                  </a:lnTo>
                  <a:lnTo>
                    <a:pt x="4097" y="1505"/>
                  </a:lnTo>
                  <a:lnTo>
                    <a:pt x="4089" y="1470"/>
                  </a:lnTo>
                  <a:lnTo>
                    <a:pt x="4082" y="1435"/>
                  </a:lnTo>
                  <a:lnTo>
                    <a:pt x="4076" y="1401"/>
                  </a:lnTo>
                  <a:lnTo>
                    <a:pt x="4069" y="1366"/>
                  </a:lnTo>
                  <a:lnTo>
                    <a:pt x="4061" y="1315"/>
                  </a:lnTo>
                  <a:lnTo>
                    <a:pt x="4051" y="1265"/>
                  </a:lnTo>
                  <a:lnTo>
                    <a:pt x="4046" y="1241"/>
                  </a:lnTo>
                  <a:lnTo>
                    <a:pt x="4040" y="1216"/>
                  </a:lnTo>
                  <a:lnTo>
                    <a:pt x="4033" y="1192"/>
                  </a:lnTo>
                  <a:lnTo>
                    <a:pt x="4026" y="1167"/>
                  </a:lnTo>
                  <a:lnTo>
                    <a:pt x="4017" y="1144"/>
                  </a:lnTo>
                  <a:lnTo>
                    <a:pt x="4007" y="1120"/>
                  </a:lnTo>
                  <a:lnTo>
                    <a:pt x="3996" y="1097"/>
                  </a:lnTo>
                  <a:lnTo>
                    <a:pt x="3984" y="1073"/>
                  </a:lnTo>
                  <a:lnTo>
                    <a:pt x="3971" y="1051"/>
                  </a:lnTo>
                  <a:lnTo>
                    <a:pt x="3955" y="1029"/>
                  </a:lnTo>
                  <a:lnTo>
                    <a:pt x="3938" y="1007"/>
                  </a:lnTo>
                  <a:lnTo>
                    <a:pt x="3919" y="985"/>
                  </a:lnTo>
                  <a:lnTo>
                    <a:pt x="3845" y="912"/>
                  </a:lnTo>
                  <a:lnTo>
                    <a:pt x="3823" y="889"/>
                  </a:lnTo>
                  <a:lnTo>
                    <a:pt x="3801" y="867"/>
                  </a:lnTo>
                  <a:lnTo>
                    <a:pt x="3779" y="846"/>
                  </a:lnTo>
                  <a:lnTo>
                    <a:pt x="3760" y="823"/>
                  </a:lnTo>
                  <a:lnTo>
                    <a:pt x="3741" y="802"/>
                  </a:lnTo>
                  <a:lnTo>
                    <a:pt x="3724" y="780"/>
                  </a:lnTo>
                  <a:lnTo>
                    <a:pt x="3717" y="769"/>
                  </a:lnTo>
                  <a:lnTo>
                    <a:pt x="3709" y="757"/>
                  </a:lnTo>
                  <a:lnTo>
                    <a:pt x="3703" y="746"/>
                  </a:lnTo>
                  <a:lnTo>
                    <a:pt x="3696" y="734"/>
                  </a:lnTo>
                  <a:lnTo>
                    <a:pt x="3691" y="723"/>
                  </a:lnTo>
                  <a:lnTo>
                    <a:pt x="3687" y="711"/>
                  </a:lnTo>
                  <a:lnTo>
                    <a:pt x="3683" y="699"/>
                  </a:lnTo>
                  <a:lnTo>
                    <a:pt x="3678" y="687"/>
                  </a:lnTo>
                  <a:lnTo>
                    <a:pt x="3676" y="674"/>
                  </a:lnTo>
                  <a:lnTo>
                    <a:pt x="3674" y="662"/>
                  </a:lnTo>
                  <a:lnTo>
                    <a:pt x="3673" y="649"/>
                  </a:lnTo>
                  <a:lnTo>
                    <a:pt x="3672" y="636"/>
                  </a:lnTo>
                  <a:lnTo>
                    <a:pt x="3673" y="622"/>
                  </a:lnTo>
                  <a:lnTo>
                    <a:pt x="3674" y="608"/>
                  </a:lnTo>
                  <a:lnTo>
                    <a:pt x="3676" y="595"/>
                  </a:lnTo>
                  <a:lnTo>
                    <a:pt x="3679" y="581"/>
                  </a:lnTo>
                  <a:lnTo>
                    <a:pt x="3684" y="566"/>
                  </a:lnTo>
                  <a:lnTo>
                    <a:pt x="3689" y="551"/>
                  </a:lnTo>
                  <a:lnTo>
                    <a:pt x="3695" y="536"/>
                  </a:lnTo>
                  <a:lnTo>
                    <a:pt x="3703" y="520"/>
                  </a:lnTo>
                  <a:lnTo>
                    <a:pt x="3721" y="484"/>
                  </a:lnTo>
                  <a:lnTo>
                    <a:pt x="3741" y="442"/>
                  </a:lnTo>
                  <a:lnTo>
                    <a:pt x="3764" y="398"/>
                  </a:lnTo>
                  <a:lnTo>
                    <a:pt x="3790" y="351"/>
                  </a:lnTo>
                  <a:lnTo>
                    <a:pt x="3816" y="303"/>
                  </a:lnTo>
                  <a:lnTo>
                    <a:pt x="3843" y="257"/>
                  </a:lnTo>
                  <a:lnTo>
                    <a:pt x="3857" y="236"/>
                  </a:lnTo>
                  <a:lnTo>
                    <a:pt x="3871" y="215"/>
                  </a:lnTo>
                  <a:lnTo>
                    <a:pt x="3883" y="196"/>
                  </a:lnTo>
                  <a:lnTo>
                    <a:pt x="3897" y="176"/>
                  </a:lnTo>
                  <a:lnTo>
                    <a:pt x="3916" y="153"/>
                  </a:lnTo>
                  <a:lnTo>
                    <a:pt x="3931" y="135"/>
                  </a:lnTo>
                  <a:lnTo>
                    <a:pt x="3939" y="129"/>
                  </a:lnTo>
                  <a:lnTo>
                    <a:pt x="3944" y="122"/>
                  </a:lnTo>
                  <a:lnTo>
                    <a:pt x="3950" y="119"/>
                  </a:lnTo>
                  <a:lnTo>
                    <a:pt x="3956" y="116"/>
                  </a:lnTo>
                  <a:lnTo>
                    <a:pt x="3960" y="114"/>
                  </a:lnTo>
                  <a:lnTo>
                    <a:pt x="3965" y="112"/>
                  </a:lnTo>
                  <a:lnTo>
                    <a:pt x="3970" y="112"/>
                  </a:lnTo>
                  <a:lnTo>
                    <a:pt x="3974" y="112"/>
                  </a:lnTo>
                  <a:lnTo>
                    <a:pt x="3983" y="114"/>
                  </a:lnTo>
                  <a:lnTo>
                    <a:pt x="3994" y="117"/>
                  </a:lnTo>
                  <a:lnTo>
                    <a:pt x="4005" y="120"/>
                  </a:lnTo>
                  <a:lnTo>
                    <a:pt x="4015" y="123"/>
                  </a:lnTo>
                  <a:lnTo>
                    <a:pt x="4027" y="126"/>
                  </a:lnTo>
                  <a:lnTo>
                    <a:pt x="4042" y="129"/>
                  </a:lnTo>
                  <a:lnTo>
                    <a:pt x="4057" y="131"/>
                  </a:lnTo>
                  <a:lnTo>
                    <a:pt x="4075" y="131"/>
                  </a:lnTo>
                  <a:lnTo>
                    <a:pt x="4095" y="129"/>
                  </a:lnTo>
                  <a:lnTo>
                    <a:pt x="4117" y="125"/>
                  </a:lnTo>
                  <a:close/>
                </a:path>
              </a:pathLst>
            </a:custGeom>
            <a:solidFill>
              <a:srgbClr val="858A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4" name="Freeform 206"/>
            <p:cNvSpPr>
              <a:spLocks/>
            </p:cNvSpPr>
            <p:nvPr/>
          </p:nvSpPr>
          <p:spPr bwMode="auto">
            <a:xfrm>
              <a:off x="7578725" y="4518025"/>
              <a:ext cx="223838" cy="295275"/>
            </a:xfrm>
            <a:custGeom>
              <a:avLst/>
              <a:gdLst/>
              <a:ahLst/>
              <a:cxnLst>
                <a:cxn ang="0">
                  <a:pos x="257" y="2229"/>
                </a:cxn>
                <a:cxn ang="0">
                  <a:pos x="314" y="2330"/>
                </a:cxn>
                <a:cxn ang="0">
                  <a:pos x="377" y="2418"/>
                </a:cxn>
                <a:cxn ang="0">
                  <a:pos x="490" y="2539"/>
                </a:cxn>
                <a:cxn ang="0">
                  <a:pos x="602" y="2661"/>
                </a:cxn>
                <a:cxn ang="0">
                  <a:pos x="670" y="2727"/>
                </a:cxn>
                <a:cxn ang="0">
                  <a:pos x="748" y="2775"/>
                </a:cxn>
                <a:cxn ang="0">
                  <a:pos x="801" y="2791"/>
                </a:cxn>
                <a:cxn ang="0">
                  <a:pos x="847" y="2795"/>
                </a:cxn>
                <a:cxn ang="0">
                  <a:pos x="895" y="2790"/>
                </a:cxn>
                <a:cxn ang="0">
                  <a:pos x="1004" y="2752"/>
                </a:cxn>
                <a:cxn ang="0">
                  <a:pos x="1119" y="2684"/>
                </a:cxn>
                <a:cxn ang="0">
                  <a:pos x="1305" y="2539"/>
                </a:cxn>
                <a:cxn ang="0">
                  <a:pos x="1415" y="2452"/>
                </a:cxn>
                <a:cxn ang="0">
                  <a:pos x="1481" y="2381"/>
                </a:cxn>
                <a:cxn ang="0">
                  <a:pos x="1580" y="2246"/>
                </a:cxn>
                <a:cxn ang="0">
                  <a:pos x="1674" y="2081"/>
                </a:cxn>
                <a:cxn ang="0">
                  <a:pos x="1735" y="1973"/>
                </a:cxn>
                <a:cxn ang="0">
                  <a:pos x="1791" y="1899"/>
                </a:cxn>
                <a:cxn ang="0">
                  <a:pos x="1841" y="1850"/>
                </a:cxn>
                <a:cxn ang="0">
                  <a:pos x="1877" y="1799"/>
                </a:cxn>
                <a:cxn ang="0">
                  <a:pos x="1919" y="1703"/>
                </a:cxn>
                <a:cxn ang="0">
                  <a:pos x="1959" y="1523"/>
                </a:cxn>
                <a:cxn ang="0">
                  <a:pos x="2010" y="1358"/>
                </a:cxn>
                <a:cxn ang="0">
                  <a:pos x="2078" y="1167"/>
                </a:cxn>
                <a:cxn ang="0">
                  <a:pos x="2108" y="1030"/>
                </a:cxn>
                <a:cxn ang="0">
                  <a:pos x="2112" y="951"/>
                </a:cxn>
                <a:cxn ang="0">
                  <a:pos x="2103" y="873"/>
                </a:cxn>
                <a:cxn ang="0">
                  <a:pos x="2068" y="768"/>
                </a:cxn>
                <a:cxn ang="0">
                  <a:pos x="1977" y="571"/>
                </a:cxn>
                <a:cxn ang="0">
                  <a:pos x="1872" y="399"/>
                </a:cxn>
                <a:cxn ang="0">
                  <a:pos x="1803" y="308"/>
                </a:cxn>
                <a:cxn ang="0">
                  <a:pos x="1727" y="227"/>
                </a:cxn>
                <a:cxn ang="0">
                  <a:pos x="1645" y="161"/>
                </a:cxn>
                <a:cxn ang="0">
                  <a:pos x="1549" y="108"/>
                </a:cxn>
                <a:cxn ang="0">
                  <a:pos x="1412" y="55"/>
                </a:cxn>
                <a:cxn ang="0">
                  <a:pos x="1272" y="20"/>
                </a:cxn>
                <a:cxn ang="0">
                  <a:pos x="1130" y="2"/>
                </a:cxn>
                <a:cxn ang="0">
                  <a:pos x="985" y="2"/>
                </a:cxn>
                <a:cxn ang="0">
                  <a:pos x="843" y="20"/>
                </a:cxn>
                <a:cxn ang="0">
                  <a:pos x="703" y="58"/>
                </a:cxn>
                <a:cxn ang="0">
                  <a:pos x="571" y="114"/>
                </a:cxn>
                <a:cxn ang="0">
                  <a:pos x="440" y="193"/>
                </a:cxn>
                <a:cxn ang="0">
                  <a:pos x="313" y="304"/>
                </a:cxn>
                <a:cxn ang="0">
                  <a:pos x="208" y="435"/>
                </a:cxn>
                <a:cxn ang="0">
                  <a:pos x="126" y="581"/>
                </a:cxn>
                <a:cxn ang="0">
                  <a:pos x="64" y="739"/>
                </a:cxn>
                <a:cxn ang="0">
                  <a:pos x="24" y="903"/>
                </a:cxn>
                <a:cxn ang="0">
                  <a:pos x="3" y="1073"/>
                </a:cxn>
                <a:cxn ang="0">
                  <a:pos x="2" y="1242"/>
                </a:cxn>
                <a:cxn ang="0">
                  <a:pos x="21" y="1418"/>
                </a:cxn>
                <a:cxn ang="0">
                  <a:pos x="62" y="1631"/>
                </a:cxn>
                <a:cxn ang="0">
                  <a:pos x="121" y="1826"/>
                </a:cxn>
                <a:cxn ang="0">
                  <a:pos x="172" y="1985"/>
                </a:cxn>
                <a:cxn ang="0">
                  <a:pos x="215" y="2128"/>
                </a:cxn>
              </a:cxnLst>
              <a:rect l="0" t="0" r="r" b="b"/>
              <a:pathLst>
                <a:path w="2112" h="2795">
                  <a:moveTo>
                    <a:pt x="243" y="2199"/>
                  </a:moveTo>
                  <a:lnTo>
                    <a:pt x="247" y="2210"/>
                  </a:lnTo>
                  <a:lnTo>
                    <a:pt x="253" y="2220"/>
                  </a:lnTo>
                  <a:lnTo>
                    <a:pt x="257" y="2229"/>
                  </a:lnTo>
                  <a:lnTo>
                    <a:pt x="262" y="2240"/>
                  </a:lnTo>
                  <a:lnTo>
                    <a:pt x="278" y="2271"/>
                  </a:lnTo>
                  <a:lnTo>
                    <a:pt x="295" y="2302"/>
                  </a:lnTo>
                  <a:lnTo>
                    <a:pt x="314" y="2330"/>
                  </a:lnTo>
                  <a:lnTo>
                    <a:pt x="333" y="2360"/>
                  </a:lnTo>
                  <a:lnTo>
                    <a:pt x="347" y="2380"/>
                  </a:lnTo>
                  <a:lnTo>
                    <a:pt x="362" y="2400"/>
                  </a:lnTo>
                  <a:lnTo>
                    <a:pt x="377" y="2418"/>
                  </a:lnTo>
                  <a:lnTo>
                    <a:pt x="392" y="2437"/>
                  </a:lnTo>
                  <a:lnTo>
                    <a:pt x="424" y="2472"/>
                  </a:lnTo>
                  <a:lnTo>
                    <a:pt x="457" y="2505"/>
                  </a:lnTo>
                  <a:lnTo>
                    <a:pt x="490" y="2539"/>
                  </a:lnTo>
                  <a:lnTo>
                    <a:pt x="523" y="2573"/>
                  </a:lnTo>
                  <a:lnTo>
                    <a:pt x="556" y="2607"/>
                  </a:lnTo>
                  <a:lnTo>
                    <a:pt x="586" y="2643"/>
                  </a:lnTo>
                  <a:lnTo>
                    <a:pt x="602" y="2661"/>
                  </a:lnTo>
                  <a:lnTo>
                    <a:pt x="618" y="2679"/>
                  </a:lnTo>
                  <a:lnTo>
                    <a:pt x="635" y="2696"/>
                  </a:lnTo>
                  <a:lnTo>
                    <a:pt x="652" y="2712"/>
                  </a:lnTo>
                  <a:lnTo>
                    <a:pt x="670" y="2727"/>
                  </a:lnTo>
                  <a:lnTo>
                    <a:pt x="689" y="2741"/>
                  </a:lnTo>
                  <a:lnTo>
                    <a:pt x="708" y="2754"/>
                  </a:lnTo>
                  <a:lnTo>
                    <a:pt x="727" y="2766"/>
                  </a:lnTo>
                  <a:lnTo>
                    <a:pt x="748" y="2775"/>
                  </a:lnTo>
                  <a:lnTo>
                    <a:pt x="768" y="2783"/>
                  </a:lnTo>
                  <a:lnTo>
                    <a:pt x="779" y="2787"/>
                  </a:lnTo>
                  <a:lnTo>
                    <a:pt x="790" y="2789"/>
                  </a:lnTo>
                  <a:lnTo>
                    <a:pt x="801" y="2791"/>
                  </a:lnTo>
                  <a:lnTo>
                    <a:pt x="812" y="2793"/>
                  </a:lnTo>
                  <a:lnTo>
                    <a:pt x="824" y="2794"/>
                  </a:lnTo>
                  <a:lnTo>
                    <a:pt x="835" y="2795"/>
                  </a:lnTo>
                  <a:lnTo>
                    <a:pt x="847" y="2795"/>
                  </a:lnTo>
                  <a:lnTo>
                    <a:pt x="859" y="2795"/>
                  </a:lnTo>
                  <a:lnTo>
                    <a:pt x="870" y="2794"/>
                  </a:lnTo>
                  <a:lnTo>
                    <a:pt x="883" y="2792"/>
                  </a:lnTo>
                  <a:lnTo>
                    <a:pt x="895" y="2790"/>
                  </a:lnTo>
                  <a:lnTo>
                    <a:pt x="908" y="2787"/>
                  </a:lnTo>
                  <a:lnTo>
                    <a:pt x="940" y="2777"/>
                  </a:lnTo>
                  <a:lnTo>
                    <a:pt x="973" y="2764"/>
                  </a:lnTo>
                  <a:lnTo>
                    <a:pt x="1004" y="2752"/>
                  </a:lnTo>
                  <a:lnTo>
                    <a:pt x="1034" y="2737"/>
                  </a:lnTo>
                  <a:lnTo>
                    <a:pt x="1063" y="2720"/>
                  </a:lnTo>
                  <a:lnTo>
                    <a:pt x="1091" y="2703"/>
                  </a:lnTo>
                  <a:lnTo>
                    <a:pt x="1119" y="2684"/>
                  </a:lnTo>
                  <a:lnTo>
                    <a:pt x="1147" y="2664"/>
                  </a:lnTo>
                  <a:lnTo>
                    <a:pt x="1200" y="2624"/>
                  </a:lnTo>
                  <a:lnTo>
                    <a:pt x="1253" y="2581"/>
                  </a:lnTo>
                  <a:lnTo>
                    <a:pt x="1305" y="2539"/>
                  </a:lnTo>
                  <a:lnTo>
                    <a:pt x="1358" y="2497"/>
                  </a:lnTo>
                  <a:lnTo>
                    <a:pt x="1377" y="2483"/>
                  </a:lnTo>
                  <a:lnTo>
                    <a:pt x="1397" y="2468"/>
                  </a:lnTo>
                  <a:lnTo>
                    <a:pt x="1415" y="2452"/>
                  </a:lnTo>
                  <a:lnTo>
                    <a:pt x="1432" y="2435"/>
                  </a:lnTo>
                  <a:lnTo>
                    <a:pt x="1449" y="2418"/>
                  </a:lnTo>
                  <a:lnTo>
                    <a:pt x="1465" y="2400"/>
                  </a:lnTo>
                  <a:lnTo>
                    <a:pt x="1481" y="2381"/>
                  </a:lnTo>
                  <a:lnTo>
                    <a:pt x="1495" y="2363"/>
                  </a:lnTo>
                  <a:lnTo>
                    <a:pt x="1525" y="2325"/>
                  </a:lnTo>
                  <a:lnTo>
                    <a:pt x="1553" y="2287"/>
                  </a:lnTo>
                  <a:lnTo>
                    <a:pt x="1580" y="2246"/>
                  </a:lnTo>
                  <a:lnTo>
                    <a:pt x="1606" y="2206"/>
                  </a:lnTo>
                  <a:lnTo>
                    <a:pt x="1629" y="2168"/>
                  </a:lnTo>
                  <a:lnTo>
                    <a:pt x="1652" y="2125"/>
                  </a:lnTo>
                  <a:lnTo>
                    <a:pt x="1674" y="2081"/>
                  </a:lnTo>
                  <a:lnTo>
                    <a:pt x="1697" y="2037"/>
                  </a:lnTo>
                  <a:lnTo>
                    <a:pt x="1709" y="2015"/>
                  </a:lnTo>
                  <a:lnTo>
                    <a:pt x="1722" y="1994"/>
                  </a:lnTo>
                  <a:lnTo>
                    <a:pt x="1735" y="1973"/>
                  </a:lnTo>
                  <a:lnTo>
                    <a:pt x="1747" y="1954"/>
                  </a:lnTo>
                  <a:lnTo>
                    <a:pt x="1761" y="1935"/>
                  </a:lnTo>
                  <a:lnTo>
                    <a:pt x="1776" y="1916"/>
                  </a:lnTo>
                  <a:lnTo>
                    <a:pt x="1791" y="1899"/>
                  </a:lnTo>
                  <a:lnTo>
                    <a:pt x="1807" y="1885"/>
                  </a:lnTo>
                  <a:lnTo>
                    <a:pt x="1820" y="1874"/>
                  </a:lnTo>
                  <a:lnTo>
                    <a:pt x="1830" y="1862"/>
                  </a:lnTo>
                  <a:lnTo>
                    <a:pt x="1841" y="1850"/>
                  </a:lnTo>
                  <a:lnTo>
                    <a:pt x="1852" y="1838"/>
                  </a:lnTo>
                  <a:lnTo>
                    <a:pt x="1861" y="1826"/>
                  </a:lnTo>
                  <a:lnTo>
                    <a:pt x="1870" y="1813"/>
                  </a:lnTo>
                  <a:lnTo>
                    <a:pt x="1877" y="1799"/>
                  </a:lnTo>
                  <a:lnTo>
                    <a:pt x="1884" y="1787"/>
                  </a:lnTo>
                  <a:lnTo>
                    <a:pt x="1897" y="1760"/>
                  </a:lnTo>
                  <a:lnTo>
                    <a:pt x="1909" y="1731"/>
                  </a:lnTo>
                  <a:lnTo>
                    <a:pt x="1919" y="1703"/>
                  </a:lnTo>
                  <a:lnTo>
                    <a:pt x="1926" y="1674"/>
                  </a:lnTo>
                  <a:lnTo>
                    <a:pt x="1940" y="1614"/>
                  </a:lnTo>
                  <a:lnTo>
                    <a:pt x="1953" y="1554"/>
                  </a:lnTo>
                  <a:lnTo>
                    <a:pt x="1959" y="1523"/>
                  </a:lnTo>
                  <a:lnTo>
                    <a:pt x="1966" y="1493"/>
                  </a:lnTo>
                  <a:lnTo>
                    <a:pt x="1974" y="1462"/>
                  </a:lnTo>
                  <a:lnTo>
                    <a:pt x="1983" y="1432"/>
                  </a:lnTo>
                  <a:lnTo>
                    <a:pt x="2010" y="1358"/>
                  </a:lnTo>
                  <a:lnTo>
                    <a:pt x="2039" y="1282"/>
                  </a:lnTo>
                  <a:lnTo>
                    <a:pt x="2052" y="1244"/>
                  </a:lnTo>
                  <a:lnTo>
                    <a:pt x="2065" y="1206"/>
                  </a:lnTo>
                  <a:lnTo>
                    <a:pt x="2078" y="1167"/>
                  </a:lnTo>
                  <a:lnTo>
                    <a:pt x="2089" y="1128"/>
                  </a:lnTo>
                  <a:lnTo>
                    <a:pt x="2098" y="1089"/>
                  </a:lnTo>
                  <a:lnTo>
                    <a:pt x="2106" y="1049"/>
                  </a:lnTo>
                  <a:lnTo>
                    <a:pt x="2108" y="1030"/>
                  </a:lnTo>
                  <a:lnTo>
                    <a:pt x="2110" y="1010"/>
                  </a:lnTo>
                  <a:lnTo>
                    <a:pt x="2112" y="991"/>
                  </a:lnTo>
                  <a:lnTo>
                    <a:pt x="2112" y="970"/>
                  </a:lnTo>
                  <a:lnTo>
                    <a:pt x="2112" y="951"/>
                  </a:lnTo>
                  <a:lnTo>
                    <a:pt x="2111" y="931"/>
                  </a:lnTo>
                  <a:lnTo>
                    <a:pt x="2110" y="912"/>
                  </a:lnTo>
                  <a:lnTo>
                    <a:pt x="2107" y="892"/>
                  </a:lnTo>
                  <a:lnTo>
                    <a:pt x="2103" y="873"/>
                  </a:lnTo>
                  <a:lnTo>
                    <a:pt x="2098" y="852"/>
                  </a:lnTo>
                  <a:lnTo>
                    <a:pt x="2093" y="833"/>
                  </a:lnTo>
                  <a:lnTo>
                    <a:pt x="2086" y="813"/>
                  </a:lnTo>
                  <a:lnTo>
                    <a:pt x="2068" y="768"/>
                  </a:lnTo>
                  <a:lnTo>
                    <a:pt x="2048" y="720"/>
                  </a:lnTo>
                  <a:lnTo>
                    <a:pt x="2027" y="671"/>
                  </a:lnTo>
                  <a:lnTo>
                    <a:pt x="2002" y="623"/>
                  </a:lnTo>
                  <a:lnTo>
                    <a:pt x="1977" y="571"/>
                  </a:lnTo>
                  <a:lnTo>
                    <a:pt x="1949" y="521"/>
                  </a:lnTo>
                  <a:lnTo>
                    <a:pt x="1920" y="471"/>
                  </a:lnTo>
                  <a:lnTo>
                    <a:pt x="1889" y="422"/>
                  </a:lnTo>
                  <a:lnTo>
                    <a:pt x="1872" y="399"/>
                  </a:lnTo>
                  <a:lnTo>
                    <a:pt x="1856" y="376"/>
                  </a:lnTo>
                  <a:lnTo>
                    <a:pt x="1838" y="352"/>
                  </a:lnTo>
                  <a:lnTo>
                    <a:pt x="1821" y="330"/>
                  </a:lnTo>
                  <a:lnTo>
                    <a:pt x="1803" y="308"/>
                  </a:lnTo>
                  <a:lnTo>
                    <a:pt x="1785" y="286"/>
                  </a:lnTo>
                  <a:lnTo>
                    <a:pt x="1765" y="266"/>
                  </a:lnTo>
                  <a:lnTo>
                    <a:pt x="1746" y="246"/>
                  </a:lnTo>
                  <a:lnTo>
                    <a:pt x="1727" y="227"/>
                  </a:lnTo>
                  <a:lnTo>
                    <a:pt x="1707" y="209"/>
                  </a:lnTo>
                  <a:lnTo>
                    <a:pt x="1687" y="192"/>
                  </a:lnTo>
                  <a:lnTo>
                    <a:pt x="1667" y="176"/>
                  </a:lnTo>
                  <a:lnTo>
                    <a:pt x="1645" y="161"/>
                  </a:lnTo>
                  <a:lnTo>
                    <a:pt x="1624" y="147"/>
                  </a:lnTo>
                  <a:lnTo>
                    <a:pt x="1603" y="134"/>
                  </a:lnTo>
                  <a:lnTo>
                    <a:pt x="1582" y="122"/>
                  </a:lnTo>
                  <a:lnTo>
                    <a:pt x="1549" y="108"/>
                  </a:lnTo>
                  <a:lnTo>
                    <a:pt x="1515" y="93"/>
                  </a:lnTo>
                  <a:lnTo>
                    <a:pt x="1482" y="79"/>
                  </a:lnTo>
                  <a:lnTo>
                    <a:pt x="1448" y="67"/>
                  </a:lnTo>
                  <a:lnTo>
                    <a:pt x="1412" y="55"/>
                  </a:lnTo>
                  <a:lnTo>
                    <a:pt x="1378" y="45"/>
                  </a:lnTo>
                  <a:lnTo>
                    <a:pt x="1343" y="35"/>
                  </a:lnTo>
                  <a:lnTo>
                    <a:pt x="1308" y="28"/>
                  </a:lnTo>
                  <a:lnTo>
                    <a:pt x="1272" y="20"/>
                  </a:lnTo>
                  <a:lnTo>
                    <a:pt x="1237" y="14"/>
                  </a:lnTo>
                  <a:lnTo>
                    <a:pt x="1201" y="10"/>
                  </a:lnTo>
                  <a:lnTo>
                    <a:pt x="1165" y="5"/>
                  </a:lnTo>
                  <a:lnTo>
                    <a:pt x="1130" y="2"/>
                  </a:lnTo>
                  <a:lnTo>
                    <a:pt x="1094" y="1"/>
                  </a:lnTo>
                  <a:lnTo>
                    <a:pt x="1057" y="0"/>
                  </a:lnTo>
                  <a:lnTo>
                    <a:pt x="1021" y="1"/>
                  </a:lnTo>
                  <a:lnTo>
                    <a:pt x="985" y="2"/>
                  </a:lnTo>
                  <a:lnTo>
                    <a:pt x="949" y="5"/>
                  </a:lnTo>
                  <a:lnTo>
                    <a:pt x="914" y="10"/>
                  </a:lnTo>
                  <a:lnTo>
                    <a:pt x="878" y="14"/>
                  </a:lnTo>
                  <a:lnTo>
                    <a:pt x="843" y="20"/>
                  </a:lnTo>
                  <a:lnTo>
                    <a:pt x="808" y="28"/>
                  </a:lnTo>
                  <a:lnTo>
                    <a:pt x="773" y="36"/>
                  </a:lnTo>
                  <a:lnTo>
                    <a:pt x="737" y="47"/>
                  </a:lnTo>
                  <a:lnTo>
                    <a:pt x="703" y="58"/>
                  </a:lnTo>
                  <a:lnTo>
                    <a:pt x="669" y="69"/>
                  </a:lnTo>
                  <a:lnTo>
                    <a:pt x="636" y="83"/>
                  </a:lnTo>
                  <a:lnTo>
                    <a:pt x="603" y="98"/>
                  </a:lnTo>
                  <a:lnTo>
                    <a:pt x="571" y="114"/>
                  </a:lnTo>
                  <a:lnTo>
                    <a:pt x="539" y="131"/>
                  </a:lnTo>
                  <a:lnTo>
                    <a:pt x="507" y="149"/>
                  </a:lnTo>
                  <a:lnTo>
                    <a:pt x="476" y="168"/>
                  </a:lnTo>
                  <a:lnTo>
                    <a:pt x="440" y="193"/>
                  </a:lnTo>
                  <a:lnTo>
                    <a:pt x="407" y="218"/>
                  </a:lnTo>
                  <a:lnTo>
                    <a:pt x="374" y="246"/>
                  </a:lnTo>
                  <a:lnTo>
                    <a:pt x="343" y="275"/>
                  </a:lnTo>
                  <a:lnTo>
                    <a:pt x="313" y="304"/>
                  </a:lnTo>
                  <a:lnTo>
                    <a:pt x="285" y="335"/>
                  </a:lnTo>
                  <a:lnTo>
                    <a:pt x="258" y="367"/>
                  </a:lnTo>
                  <a:lnTo>
                    <a:pt x="232" y="400"/>
                  </a:lnTo>
                  <a:lnTo>
                    <a:pt x="208" y="435"/>
                  </a:lnTo>
                  <a:lnTo>
                    <a:pt x="186" y="470"/>
                  </a:lnTo>
                  <a:lnTo>
                    <a:pt x="164" y="507"/>
                  </a:lnTo>
                  <a:lnTo>
                    <a:pt x="144" y="543"/>
                  </a:lnTo>
                  <a:lnTo>
                    <a:pt x="126" y="581"/>
                  </a:lnTo>
                  <a:lnTo>
                    <a:pt x="108" y="619"/>
                  </a:lnTo>
                  <a:lnTo>
                    <a:pt x="92" y="658"/>
                  </a:lnTo>
                  <a:lnTo>
                    <a:pt x="78" y="698"/>
                  </a:lnTo>
                  <a:lnTo>
                    <a:pt x="64" y="739"/>
                  </a:lnTo>
                  <a:lnTo>
                    <a:pt x="53" y="779"/>
                  </a:lnTo>
                  <a:lnTo>
                    <a:pt x="41" y="820"/>
                  </a:lnTo>
                  <a:lnTo>
                    <a:pt x="32" y="861"/>
                  </a:lnTo>
                  <a:lnTo>
                    <a:pt x="24" y="903"/>
                  </a:lnTo>
                  <a:lnTo>
                    <a:pt x="17" y="945"/>
                  </a:lnTo>
                  <a:lnTo>
                    <a:pt x="11" y="988"/>
                  </a:lnTo>
                  <a:lnTo>
                    <a:pt x="6" y="1030"/>
                  </a:lnTo>
                  <a:lnTo>
                    <a:pt x="3" y="1073"/>
                  </a:lnTo>
                  <a:lnTo>
                    <a:pt x="1" y="1115"/>
                  </a:lnTo>
                  <a:lnTo>
                    <a:pt x="0" y="1157"/>
                  </a:lnTo>
                  <a:lnTo>
                    <a:pt x="1" y="1199"/>
                  </a:lnTo>
                  <a:lnTo>
                    <a:pt x="2" y="1242"/>
                  </a:lnTo>
                  <a:lnTo>
                    <a:pt x="5" y="1283"/>
                  </a:lnTo>
                  <a:lnTo>
                    <a:pt x="8" y="1325"/>
                  </a:lnTo>
                  <a:lnTo>
                    <a:pt x="13" y="1366"/>
                  </a:lnTo>
                  <a:lnTo>
                    <a:pt x="21" y="1418"/>
                  </a:lnTo>
                  <a:lnTo>
                    <a:pt x="29" y="1472"/>
                  </a:lnTo>
                  <a:lnTo>
                    <a:pt x="39" y="1525"/>
                  </a:lnTo>
                  <a:lnTo>
                    <a:pt x="50" y="1578"/>
                  </a:lnTo>
                  <a:lnTo>
                    <a:pt x="62" y="1631"/>
                  </a:lnTo>
                  <a:lnTo>
                    <a:pt x="75" y="1683"/>
                  </a:lnTo>
                  <a:lnTo>
                    <a:pt x="90" y="1736"/>
                  </a:lnTo>
                  <a:lnTo>
                    <a:pt x="107" y="1787"/>
                  </a:lnTo>
                  <a:lnTo>
                    <a:pt x="121" y="1826"/>
                  </a:lnTo>
                  <a:lnTo>
                    <a:pt x="134" y="1865"/>
                  </a:lnTo>
                  <a:lnTo>
                    <a:pt x="146" y="1905"/>
                  </a:lnTo>
                  <a:lnTo>
                    <a:pt x="159" y="1945"/>
                  </a:lnTo>
                  <a:lnTo>
                    <a:pt x="172" y="1985"/>
                  </a:lnTo>
                  <a:lnTo>
                    <a:pt x="184" y="2024"/>
                  </a:lnTo>
                  <a:lnTo>
                    <a:pt x="196" y="2064"/>
                  </a:lnTo>
                  <a:lnTo>
                    <a:pt x="208" y="2105"/>
                  </a:lnTo>
                  <a:lnTo>
                    <a:pt x="215" y="2128"/>
                  </a:lnTo>
                  <a:lnTo>
                    <a:pt x="224" y="2153"/>
                  </a:lnTo>
                  <a:lnTo>
                    <a:pt x="234" y="2176"/>
                  </a:lnTo>
                  <a:lnTo>
                    <a:pt x="243" y="2199"/>
                  </a:lnTo>
                  <a:close/>
                </a:path>
              </a:pathLst>
            </a:custGeom>
            <a:solidFill>
              <a:srgbClr val="EDCF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5" name="Freeform 207"/>
            <p:cNvSpPr>
              <a:spLocks noEditPoints="1"/>
            </p:cNvSpPr>
            <p:nvPr/>
          </p:nvSpPr>
          <p:spPr bwMode="auto">
            <a:xfrm>
              <a:off x="7577138" y="4514850"/>
              <a:ext cx="227013" cy="300038"/>
            </a:xfrm>
            <a:custGeom>
              <a:avLst/>
              <a:gdLst/>
              <a:ahLst/>
              <a:cxnLst>
                <a:cxn ang="0">
                  <a:pos x="275" y="356"/>
                </a:cxn>
                <a:cxn ang="0">
                  <a:pos x="112" y="619"/>
                </a:cxn>
                <a:cxn ang="0">
                  <a:pos x="25" y="909"/>
                </a:cxn>
                <a:cxn ang="0">
                  <a:pos x="0" y="1197"/>
                </a:cxn>
                <a:cxn ang="0">
                  <a:pos x="32" y="1508"/>
                </a:cxn>
                <a:cxn ang="0">
                  <a:pos x="208" y="2128"/>
                </a:cxn>
                <a:cxn ang="0">
                  <a:pos x="336" y="2389"/>
                </a:cxn>
                <a:cxn ang="0">
                  <a:pos x="694" y="2773"/>
                </a:cxn>
                <a:cxn ang="0">
                  <a:pos x="842" y="2831"/>
                </a:cxn>
                <a:cxn ang="0">
                  <a:pos x="1006" y="2797"/>
                </a:cxn>
                <a:cxn ang="0">
                  <a:pos x="1165" y="2705"/>
                </a:cxn>
                <a:cxn ang="0">
                  <a:pos x="1425" y="2500"/>
                </a:cxn>
                <a:cxn ang="0">
                  <a:pos x="1557" y="2355"/>
                </a:cxn>
                <a:cxn ang="0">
                  <a:pos x="1745" y="2037"/>
                </a:cxn>
                <a:cxn ang="0">
                  <a:pos x="1836" y="1917"/>
                </a:cxn>
                <a:cxn ang="0">
                  <a:pos x="1929" y="1790"/>
                </a:cxn>
                <a:cxn ang="0">
                  <a:pos x="1981" y="1602"/>
                </a:cxn>
                <a:cxn ang="0">
                  <a:pos x="2102" y="1223"/>
                </a:cxn>
                <a:cxn ang="0">
                  <a:pos x="2147" y="993"/>
                </a:cxn>
                <a:cxn ang="0">
                  <a:pos x="2131" y="860"/>
                </a:cxn>
                <a:cxn ang="0">
                  <a:pos x="2002" y="569"/>
                </a:cxn>
                <a:cxn ang="0">
                  <a:pos x="1842" y="327"/>
                </a:cxn>
                <a:cxn ang="0">
                  <a:pos x="1709" y="193"/>
                </a:cxn>
                <a:cxn ang="0">
                  <a:pos x="1536" y="94"/>
                </a:cxn>
                <a:cxn ang="0">
                  <a:pos x="1283" y="19"/>
                </a:cxn>
                <a:cxn ang="0">
                  <a:pos x="1027" y="1"/>
                </a:cxn>
                <a:cxn ang="0">
                  <a:pos x="777" y="40"/>
                </a:cxn>
                <a:cxn ang="0">
                  <a:pos x="545" y="135"/>
                </a:cxn>
                <a:cxn ang="0">
                  <a:pos x="100" y="1660"/>
                </a:cxn>
                <a:cxn ang="0">
                  <a:pos x="40" y="1311"/>
                </a:cxn>
                <a:cxn ang="0">
                  <a:pos x="42" y="1038"/>
                </a:cxn>
                <a:cxn ang="0">
                  <a:pos x="101" y="754"/>
                </a:cxn>
                <a:cxn ang="0">
                  <a:pos x="225" y="485"/>
                </a:cxn>
                <a:cxn ang="0">
                  <a:pos x="428" y="256"/>
                </a:cxn>
                <a:cxn ang="0">
                  <a:pos x="656" y="120"/>
                </a:cxn>
                <a:cxn ang="0">
                  <a:pos x="889" y="52"/>
                </a:cxn>
                <a:cxn ang="0">
                  <a:pos x="1135" y="38"/>
                </a:cxn>
                <a:cxn ang="0">
                  <a:pos x="1383" y="79"/>
                </a:cxn>
                <a:cxn ang="0">
                  <a:pos x="1610" y="168"/>
                </a:cxn>
                <a:cxn ang="0">
                  <a:pos x="1746" y="273"/>
                </a:cxn>
                <a:cxn ang="0">
                  <a:pos x="1867" y="418"/>
                </a:cxn>
                <a:cxn ang="0">
                  <a:pos x="2046" y="739"/>
                </a:cxn>
                <a:cxn ang="0">
                  <a:pos x="2107" y="917"/>
                </a:cxn>
                <a:cxn ang="0">
                  <a:pos x="2100" y="1090"/>
                </a:cxn>
                <a:cxn ang="0">
                  <a:pos x="1983" y="1446"/>
                </a:cxn>
                <a:cxn ang="0">
                  <a:pos x="1924" y="1697"/>
                </a:cxn>
                <a:cxn ang="0">
                  <a:pos x="1869" y="1827"/>
                </a:cxn>
                <a:cxn ang="0">
                  <a:pos x="1779" y="1923"/>
                </a:cxn>
                <a:cxn ang="0">
                  <a:pos x="1668" y="2107"/>
                </a:cxn>
                <a:cxn ang="0">
                  <a:pos x="1463" y="2412"/>
                </a:cxn>
                <a:cxn ang="0">
                  <a:pos x="1265" y="2581"/>
                </a:cxn>
                <a:cxn ang="0">
                  <a:pos x="1037" y="2742"/>
                </a:cxn>
                <a:cxn ang="0">
                  <a:pos x="881" y="2795"/>
                </a:cxn>
                <a:cxn ang="0">
                  <a:pos x="749" y="2766"/>
                </a:cxn>
                <a:cxn ang="0">
                  <a:pos x="617" y="2650"/>
                </a:cxn>
              </a:cxnLst>
              <a:rect l="0" t="0" r="r" b="b"/>
              <a:pathLst>
                <a:path w="2147" h="2832">
                  <a:moveTo>
                    <a:pt x="483" y="172"/>
                  </a:moveTo>
                  <a:lnTo>
                    <a:pt x="443" y="200"/>
                  </a:lnTo>
                  <a:lnTo>
                    <a:pt x="406" y="229"/>
                  </a:lnTo>
                  <a:lnTo>
                    <a:pt x="371" y="258"/>
                  </a:lnTo>
                  <a:lnTo>
                    <a:pt x="337" y="289"/>
                  </a:lnTo>
                  <a:lnTo>
                    <a:pt x="305" y="322"/>
                  </a:lnTo>
                  <a:lnTo>
                    <a:pt x="275" y="356"/>
                  </a:lnTo>
                  <a:lnTo>
                    <a:pt x="247" y="391"/>
                  </a:lnTo>
                  <a:lnTo>
                    <a:pt x="221" y="427"/>
                  </a:lnTo>
                  <a:lnTo>
                    <a:pt x="195" y="464"/>
                  </a:lnTo>
                  <a:lnTo>
                    <a:pt x="173" y="502"/>
                  </a:lnTo>
                  <a:lnTo>
                    <a:pt x="151" y="540"/>
                  </a:lnTo>
                  <a:lnTo>
                    <a:pt x="131" y="580"/>
                  </a:lnTo>
                  <a:lnTo>
                    <a:pt x="112" y="619"/>
                  </a:lnTo>
                  <a:lnTo>
                    <a:pt x="96" y="660"/>
                  </a:lnTo>
                  <a:lnTo>
                    <a:pt x="80" y="700"/>
                  </a:lnTo>
                  <a:lnTo>
                    <a:pt x="67" y="742"/>
                  </a:lnTo>
                  <a:lnTo>
                    <a:pt x="54" y="783"/>
                  </a:lnTo>
                  <a:lnTo>
                    <a:pt x="43" y="825"/>
                  </a:lnTo>
                  <a:lnTo>
                    <a:pt x="34" y="866"/>
                  </a:lnTo>
                  <a:lnTo>
                    <a:pt x="25" y="909"/>
                  </a:lnTo>
                  <a:lnTo>
                    <a:pt x="18" y="950"/>
                  </a:lnTo>
                  <a:lnTo>
                    <a:pt x="11" y="992"/>
                  </a:lnTo>
                  <a:lnTo>
                    <a:pt x="7" y="1034"/>
                  </a:lnTo>
                  <a:lnTo>
                    <a:pt x="4" y="1075"/>
                  </a:lnTo>
                  <a:lnTo>
                    <a:pt x="1" y="1116"/>
                  </a:lnTo>
                  <a:lnTo>
                    <a:pt x="0" y="1157"/>
                  </a:lnTo>
                  <a:lnTo>
                    <a:pt x="0" y="1197"/>
                  </a:lnTo>
                  <a:lnTo>
                    <a:pt x="0" y="1236"/>
                  </a:lnTo>
                  <a:lnTo>
                    <a:pt x="2" y="1276"/>
                  </a:lnTo>
                  <a:lnTo>
                    <a:pt x="5" y="1313"/>
                  </a:lnTo>
                  <a:lnTo>
                    <a:pt x="8" y="1351"/>
                  </a:lnTo>
                  <a:lnTo>
                    <a:pt x="12" y="1387"/>
                  </a:lnTo>
                  <a:lnTo>
                    <a:pt x="21" y="1448"/>
                  </a:lnTo>
                  <a:lnTo>
                    <a:pt x="32" y="1508"/>
                  </a:lnTo>
                  <a:lnTo>
                    <a:pt x="41" y="1564"/>
                  </a:lnTo>
                  <a:lnTo>
                    <a:pt x="53" y="1617"/>
                  </a:lnTo>
                  <a:lnTo>
                    <a:pt x="66" y="1669"/>
                  </a:lnTo>
                  <a:lnTo>
                    <a:pt x="78" y="1718"/>
                  </a:lnTo>
                  <a:lnTo>
                    <a:pt x="92" y="1766"/>
                  </a:lnTo>
                  <a:lnTo>
                    <a:pt x="107" y="1811"/>
                  </a:lnTo>
                  <a:lnTo>
                    <a:pt x="208" y="2128"/>
                  </a:lnTo>
                  <a:lnTo>
                    <a:pt x="213" y="2144"/>
                  </a:lnTo>
                  <a:lnTo>
                    <a:pt x="226" y="2177"/>
                  </a:lnTo>
                  <a:lnTo>
                    <a:pt x="238" y="2211"/>
                  </a:lnTo>
                  <a:lnTo>
                    <a:pt x="244" y="2226"/>
                  </a:lnTo>
                  <a:lnTo>
                    <a:pt x="243" y="2226"/>
                  </a:lnTo>
                  <a:lnTo>
                    <a:pt x="263" y="2266"/>
                  </a:lnTo>
                  <a:lnTo>
                    <a:pt x="336" y="2389"/>
                  </a:lnTo>
                  <a:lnTo>
                    <a:pt x="487" y="2563"/>
                  </a:lnTo>
                  <a:lnTo>
                    <a:pt x="590" y="2674"/>
                  </a:lnTo>
                  <a:lnTo>
                    <a:pt x="610" y="2697"/>
                  </a:lnTo>
                  <a:lnTo>
                    <a:pt x="631" y="2720"/>
                  </a:lnTo>
                  <a:lnTo>
                    <a:pt x="651" y="2740"/>
                  </a:lnTo>
                  <a:lnTo>
                    <a:pt x="673" y="2757"/>
                  </a:lnTo>
                  <a:lnTo>
                    <a:pt x="694" y="2773"/>
                  </a:lnTo>
                  <a:lnTo>
                    <a:pt x="714" y="2788"/>
                  </a:lnTo>
                  <a:lnTo>
                    <a:pt x="735" y="2799"/>
                  </a:lnTo>
                  <a:lnTo>
                    <a:pt x="757" y="2810"/>
                  </a:lnTo>
                  <a:lnTo>
                    <a:pt x="778" y="2819"/>
                  </a:lnTo>
                  <a:lnTo>
                    <a:pt x="799" y="2825"/>
                  </a:lnTo>
                  <a:lnTo>
                    <a:pt x="820" y="2829"/>
                  </a:lnTo>
                  <a:lnTo>
                    <a:pt x="842" y="2831"/>
                  </a:lnTo>
                  <a:lnTo>
                    <a:pt x="864" y="2832"/>
                  </a:lnTo>
                  <a:lnTo>
                    <a:pt x="885" y="2831"/>
                  </a:lnTo>
                  <a:lnTo>
                    <a:pt x="908" y="2828"/>
                  </a:lnTo>
                  <a:lnTo>
                    <a:pt x="930" y="2823"/>
                  </a:lnTo>
                  <a:lnTo>
                    <a:pt x="955" y="2815"/>
                  </a:lnTo>
                  <a:lnTo>
                    <a:pt x="981" y="2807"/>
                  </a:lnTo>
                  <a:lnTo>
                    <a:pt x="1006" y="2797"/>
                  </a:lnTo>
                  <a:lnTo>
                    <a:pt x="1030" y="2786"/>
                  </a:lnTo>
                  <a:lnTo>
                    <a:pt x="1054" y="2774"/>
                  </a:lnTo>
                  <a:lnTo>
                    <a:pt x="1077" y="2762"/>
                  </a:lnTo>
                  <a:lnTo>
                    <a:pt x="1100" y="2748"/>
                  </a:lnTo>
                  <a:lnTo>
                    <a:pt x="1121" y="2735"/>
                  </a:lnTo>
                  <a:lnTo>
                    <a:pt x="1144" y="2720"/>
                  </a:lnTo>
                  <a:lnTo>
                    <a:pt x="1165" y="2705"/>
                  </a:lnTo>
                  <a:lnTo>
                    <a:pt x="1186" y="2690"/>
                  </a:lnTo>
                  <a:lnTo>
                    <a:pt x="1206" y="2674"/>
                  </a:lnTo>
                  <a:lnTo>
                    <a:pt x="1248" y="2642"/>
                  </a:lnTo>
                  <a:lnTo>
                    <a:pt x="1287" y="2609"/>
                  </a:lnTo>
                  <a:lnTo>
                    <a:pt x="1386" y="2531"/>
                  </a:lnTo>
                  <a:lnTo>
                    <a:pt x="1406" y="2516"/>
                  </a:lnTo>
                  <a:lnTo>
                    <a:pt x="1425" y="2500"/>
                  </a:lnTo>
                  <a:lnTo>
                    <a:pt x="1443" y="2483"/>
                  </a:lnTo>
                  <a:lnTo>
                    <a:pt x="1461" y="2466"/>
                  </a:lnTo>
                  <a:lnTo>
                    <a:pt x="1478" y="2448"/>
                  </a:lnTo>
                  <a:lnTo>
                    <a:pt x="1495" y="2430"/>
                  </a:lnTo>
                  <a:lnTo>
                    <a:pt x="1511" y="2412"/>
                  </a:lnTo>
                  <a:lnTo>
                    <a:pt x="1527" y="2393"/>
                  </a:lnTo>
                  <a:lnTo>
                    <a:pt x="1557" y="2355"/>
                  </a:lnTo>
                  <a:lnTo>
                    <a:pt x="1586" y="2315"/>
                  </a:lnTo>
                  <a:lnTo>
                    <a:pt x="1612" y="2275"/>
                  </a:lnTo>
                  <a:lnTo>
                    <a:pt x="1639" y="2234"/>
                  </a:lnTo>
                  <a:lnTo>
                    <a:pt x="1700" y="2124"/>
                  </a:lnTo>
                  <a:lnTo>
                    <a:pt x="1714" y="2094"/>
                  </a:lnTo>
                  <a:lnTo>
                    <a:pt x="1729" y="2065"/>
                  </a:lnTo>
                  <a:lnTo>
                    <a:pt x="1745" y="2037"/>
                  </a:lnTo>
                  <a:lnTo>
                    <a:pt x="1761" y="2009"/>
                  </a:lnTo>
                  <a:lnTo>
                    <a:pt x="1778" y="1983"/>
                  </a:lnTo>
                  <a:lnTo>
                    <a:pt x="1796" y="1959"/>
                  </a:lnTo>
                  <a:lnTo>
                    <a:pt x="1806" y="1948"/>
                  </a:lnTo>
                  <a:lnTo>
                    <a:pt x="1815" y="1937"/>
                  </a:lnTo>
                  <a:lnTo>
                    <a:pt x="1825" y="1927"/>
                  </a:lnTo>
                  <a:lnTo>
                    <a:pt x="1836" y="1917"/>
                  </a:lnTo>
                  <a:lnTo>
                    <a:pt x="1854" y="1901"/>
                  </a:lnTo>
                  <a:lnTo>
                    <a:pt x="1870" y="1884"/>
                  </a:lnTo>
                  <a:lnTo>
                    <a:pt x="1884" y="1866"/>
                  </a:lnTo>
                  <a:lnTo>
                    <a:pt x="1897" y="1848"/>
                  </a:lnTo>
                  <a:lnTo>
                    <a:pt x="1909" y="1829"/>
                  </a:lnTo>
                  <a:lnTo>
                    <a:pt x="1920" y="1810"/>
                  </a:lnTo>
                  <a:lnTo>
                    <a:pt x="1929" y="1790"/>
                  </a:lnTo>
                  <a:lnTo>
                    <a:pt x="1938" y="1769"/>
                  </a:lnTo>
                  <a:lnTo>
                    <a:pt x="1945" y="1749"/>
                  </a:lnTo>
                  <a:lnTo>
                    <a:pt x="1951" y="1729"/>
                  </a:lnTo>
                  <a:lnTo>
                    <a:pt x="1958" y="1708"/>
                  </a:lnTo>
                  <a:lnTo>
                    <a:pt x="1963" y="1688"/>
                  </a:lnTo>
                  <a:lnTo>
                    <a:pt x="1973" y="1645"/>
                  </a:lnTo>
                  <a:lnTo>
                    <a:pt x="1981" y="1602"/>
                  </a:lnTo>
                  <a:lnTo>
                    <a:pt x="2017" y="1457"/>
                  </a:lnTo>
                  <a:lnTo>
                    <a:pt x="2024" y="1441"/>
                  </a:lnTo>
                  <a:lnTo>
                    <a:pt x="2036" y="1404"/>
                  </a:lnTo>
                  <a:lnTo>
                    <a:pt x="2050" y="1368"/>
                  </a:lnTo>
                  <a:lnTo>
                    <a:pt x="2056" y="1351"/>
                  </a:lnTo>
                  <a:lnTo>
                    <a:pt x="2080" y="1287"/>
                  </a:lnTo>
                  <a:lnTo>
                    <a:pt x="2102" y="1223"/>
                  </a:lnTo>
                  <a:lnTo>
                    <a:pt x="2113" y="1190"/>
                  </a:lnTo>
                  <a:lnTo>
                    <a:pt x="2122" y="1158"/>
                  </a:lnTo>
                  <a:lnTo>
                    <a:pt x="2130" y="1125"/>
                  </a:lnTo>
                  <a:lnTo>
                    <a:pt x="2136" y="1092"/>
                  </a:lnTo>
                  <a:lnTo>
                    <a:pt x="2142" y="1059"/>
                  </a:lnTo>
                  <a:lnTo>
                    <a:pt x="2146" y="1026"/>
                  </a:lnTo>
                  <a:lnTo>
                    <a:pt x="2147" y="993"/>
                  </a:lnTo>
                  <a:lnTo>
                    <a:pt x="2147" y="960"/>
                  </a:lnTo>
                  <a:lnTo>
                    <a:pt x="2146" y="943"/>
                  </a:lnTo>
                  <a:lnTo>
                    <a:pt x="2144" y="926"/>
                  </a:lnTo>
                  <a:lnTo>
                    <a:pt x="2142" y="910"/>
                  </a:lnTo>
                  <a:lnTo>
                    <a:pt x="2139" y="893"/>
                  </a:lnTo>
                  <a:lnTo>
                    <a:pt x="2135" y="876"/>
                  </a:lnTo>
                  <a:lnTo>
                    <a:pt x="2131" y="860"/>
                  </a:lnTo>
                  <a:lnTo>
                    <a:pt x="2126" y="843"/>
                  </a:lnTo>
                  <a:lnTo>
                    <a:pt x="2119" y="826"/>
                  </a:lnTo>
                  <a:lnTo>
                    <a:pt x="2100" y="776"/>
                  </a:lnTo>
                  <a:lnTo>
                    <a:pt x="2079" y="725"/>
                  </a:lnTo>
                  <a:lnTo>
                    <a:pt x="2055" y="672"/>
                  </a:lnTo>
                  <a:lnTo>
                    <a:pt x="2030" y="620"/>
                  </a:lnTo>
                  <a:lnTo>
                    <a:pt x="2002" y="569"/>
                  </a:lnTo>
                  <a:lnTo>
                    <a:pt x="1974" y="517"/>
                  </a:lnTo>
                  <a:lnTo>
                    <a:pt x="1943" y="467"/>
                  </a:lnTo>
                  <a:lnTo>
                    <a:pt x="1911" y="418"/>
                  </a:lnTo>
                  <a:lnTo>
                    <a:pt x="1894" y="395"/>
                  </a:lnTo>
                  <a:lnTo>
                    <a:pt x="1877" y="371"/>
                  </a:lnTo>
                  <a:lnTo>
                    <a:pt x="1860" y="349"/>
                  </a:lnTo>
                  <a:lnTo>
                    <a:pt x="1842" y="327"/>
                  </a:lnTo>
                  <a:lnTo>
                    <a:pt x="1824" y="305"/>
                  </a:lnTo>
                  <a:lnTo>
                    <a:pt x="1806" y="284"/>
                  </a:lnTo>
                  <a:lnTo>
                    <a:pt x="1787" y="264"/>
                  </a:lnTo>
                  <a:lnTo>
                    <a:pt x="1769" y="245"/>
                  </a:lnTo>
                  <a:lnTo>
                    <a:pt x="1748" y="227"/>
                  </a:lnTo>
                  <a:lnTo>
                    <a:pt x="1729" y="210"/>
                  </a:lnTo>
                  <a:lnTo>
                    <a:pt x="1709" y="193"/>
                  </a:lnTo>
                  <a:lnTo>
                    <a:pt x="1689" y="177"/>
                  </a:lnTo>
                  <a:lnTo>
                    <a:pt x="1669" y="163"/>
                  </a:lnTo>
                  <a:lnTo>
                    <a:pt x="1648" y="149"/>
                  </a:lnTo>
                  <a:lnTo>
                    <a:pt x="1627" y="136"/>
                  </a:lnTo>
                  <a:lnTo>
                    <a:pt x="1606" y="125"/>
                  </a:lnTo>
                  <a:lnTo>
                    <a:pt x="1571" y="108"/>
                  </a:lnTo>
                  <a:lnTo>
                    <a:pt x="1536" y="94"/>
                  </a:lnTo>
                  <a:lnTo>
                    <a:pt x="1501" y="80"/>
                  </a:lnTo>
                  <a:lnTo>
                    <a:pt x="1465" y="66"/>
                  </a:lnTo>
                  <a:lnTo>
                    <a:pt x="1428" y="54"/>
                  </a:lnTo>
                  <a:lnTo>
                    <a:pt x="1392" y="44"/>
                  </a:lnTo>
                  <a:lnTo>
                    <a:pt x="1356" y="34"/>
                  </a:lnTo>
                  <a:lnTo>
                    <a:pt x="1320" y="27"/>
                  </a:lnTo>
                  <a:lnTo>
                    <a:pt x="1283" y="19"/>
                  </a:lnTo>
                  <a:lnTo>
                    <a:pt x="1247" y="13"/>
                  </a:lnTo>
                  <a:lnTo>
                    <a:pt x="1209" y="8"/>
                  </a:lnTo>
                  <a:lnTo>
                    <a:pt x="1173" y="4"/>
                  </a:lnTo>
                  <a:lnTo>
                    <a:pt x="1136" y="2"/>
                  </a:lnTo>
                  <a:lnTo>
                    <a:pt x="1100" y="0"/>
                  </a:lnTo>
                  <a:lnTo>
                    <a:pt x="1063" y="0"/>
                  </a:lnTo>
                  <a:lnTo>
                    <a:pt x="1027" y="1"/>
                  </a:lnTo>
                  <a:lnTo>
                    <a:pt x="990" y="3"/>
                  </a:lnTo>
                  <a:lnTo>
                    <a:pt x="954" y="6"/>
                  </a:lnTo>
                  <a:lnTo>
                    <a:pt x="918" y="11"/>
                  </a:lnTo>
                  <a:lnTo>
                    <a:pt x="882" y="17"/>
                  </a:lnTo>
                  <a:lnTo>
                    <a:pt x="847" y="23"/>
                  </a:lnTo>
                  <a:lnTo>
                    <a:pt x="812" y="31"/>
                  </a:lnTo>
                  <a:lnTo>
                    <a:pt x="777" y="40"/>
                  </a:lnTo>
                  <a:lnTo>
                    <a:pt x="743" y="50"/>
                  </a:lnTo>
                  <a:lnTo>
                    <a:pt x="708" y="62"/>
                  </a:lnTo>
                  <a:lnTo>
                    <a:pt x="675" y="73"/>
                  </a:lnTo>
                  <a:lnTo>
                    <a:pt x="642" y="87"/>
                  </a:lnTo>
                  <a:lnTo>
                    <a:pt x="609" y="102"/>
                  </a:lnTo>
                  <a:lnTo>
                    <a:pt x="576" y="118"/>
                  </a:lnTo>
                  <a:lnTo>
                    <a:pt x="545" y="135"/>
                  </a:lnTo>
                  <a:lnTo>
                    <a:pt x="513" y="153"/>
                  </a:lnTo>
                  <a:lnTo>
                    <a:pt x="483" y="172"/>
                  </a:lnTo>
                  <a:close/>
                  <a:moveTo>
                    <a:pt x="242" y="2118"/>
                  </a:moveTo>
                  <a:lnTo>
                    <a:pt x="141" y="1799"/>
                  </a:lnTo>
                  <a:lnTo>
                    <a:pt x="126" y="1755"/>
                  </a:lnTo>
                  <a:lnTo>
                    <a:pt x="112" y="1709"/>
                  </a:lnTo>
                  <a:lnTo>
                    <a:pt x="100" y="1660"/>
                  </a:lnTo>
                  <a:lnTo>
                    <a:pt x="88" y="1609"/>
                  </a:lnTo>
                  <a:lnTo>
                    <a:pt x="76" y="1557"/>
                  </a:lnTo>
                  <a:lnTo>
                    <a:pt x="67" y="1500"/>
                  </a:lnTo>
                  <a:lnTo>
                    <a:pt x="57" y="1443"/>
                  </a:lnTo>
                  <a:lnTo>
                    <a:pt x="49" y="1382"/>
                  </a:lnTo>
                  <a:lnTo>
                    <a:pt x="43" y="1347"/>
                  </a:lnTo>
                  <a:lnTo>
                    <a:pt x="40" y="1311"/>
                  </a:lnTo>
                  <a:lnTo>
                    <a:pt x="38" y="1274"/>
                  </a:lnTo>
                  <a:lnTo>
                    <a:pt x="36" y="1235"/>
                  </a:lnTo>
                  <a:lnTo>
                    <a:pt x="35" y="1197"/>
                  </a:lnTo>
                  <a:lnTo>
                    <a:pt x="36" y="1159"/>
                  </a:lnTo>
                  <a:lnTo>
                    <a:pt x="37" y="1118"/>
                  </a:lnTo>
                  <a:lnTo>
                    <a:pt x="39" y="1079"/>
                  </a:lnTo>
                  <a:lnTo>
                    <a:pt x="42" y="1038"/>
                  </a:lnTo>
                  <a:lnTo>
                    <a:pt x="47" y="998"/>
                  </a:lnTo>
                  <a:lnTo>
                    <a:pt x="53" y="958"/>
                  </a:lnTo>
                  <a:lnTo>
                    <a:pt x="60" y="917"/>
                  </a:lnTo>
                  <a:lnTo>
                    <a:pt x="68" y="876"/>
                  </a:lnTo>
                  <a:lnTo>
                    <a:pt x="77" y="835"/>
                  </a:lnTo>
                  <a:lnTo>
                    <a:pt x="88" y="795"/>
                  </a:lnTo>
                  <a:lnTo>
                    <a:pt x="101" y="754"/>
                  </a:lnTo>
                  <a:lnTo>
                    <a:pt x="113" y="715"/>
                  </a:lnTo>
                  <a:lnTo>
                    <a:pt x="128" y="675"/>
                  </a:lnTo>
                  <a:lnTo>
                    <a:pt x="144" y="636"/>
                  </a:lnTo>
                  <a:lnTo>
                    <a:pt x="162" y="597"/>
                  </a:lnTo>
                  <a:lnTo>
                    <a:pt x="181" y="560"/>
                  </a:lnTo>
                  <a:lnTo>
                    <a:pt x="203" y="521"/>
                  </a:lnTo>
                  <a:lnTo>
                    <a:pt x="225" y="485"/>
                  </a:lnTo>
                  <a:lnTo>
                    <a:pt x="248" y="449"/>
                  </a:lnTo>
                  <a:lnTo>
                    <a:pt x="274" y="415"/>
                  </a:lnTo>
                  <a:lnTo>
                    <a:pt x="302" y="381"/>
                  </a:lnTo>
                  <a:lnTo>
                    <a:pt x="330" y="348"/>
                  </a:lnTo>
                  <a:lnTo>
                    <a:pt x="361" y="316"/>
                  </a:lnTo>
                  <a:lnTo>
                    <a:pt x="394" y="286"/>
                  </a:lnTo>
                  <a:lnTo>
                    <a:pt x="428" y="256"/>
                  </a:lnTo>
                  <a:lnTo>
                    <a:pt x="464" y="229"/>
                  </a:lnTo>
                  <a:lnTo>
                    <a:pt x="502" y="202"/>
                  </a:lnTo>
                  <a:lnTo>
                    <a:pt x="532" y="184"/>
                  </a:lnTo>
                  <a:lnTo>
                    <a:pt x="562" y="166"/>
                  </a:lnTo>
                  <a:lnTo>
                    <a:pt x="593" y="150"/>
                  </a:lnTo>
                  <a:lnTo>
                    <a:pt x="624" y="135"/>
                  </a:lnTo>
                  <a:lnTo>
                    <a:pt x="656" y="120"/>
                  </a:lnTo>
                  <a:lnTo>
                    <a:pt x="687" y="107"/>
                  </a:lnTo>
                  <a:lnTo>
                    <a:pt x="720" y="96"/>
                  </a:lnTo>
                  <a:lnTo>
                    <a:pt x="753" y="84"/>
                  </a:lnTo>
                  <a:lnTo>
                    <a:pt x="787" y="74"/>
                  </a:lnTo>
                  <a:lnTo>
                    <a:pt x="820" y="66"/>
                  </a:lnTo>
                  <a:lnTo>
                    <a:pt x="854" y="58"/>
                  </a:lnTo>
                  <a:lnTo>
                    <a:pt x="889" y="52"/>
                  </a:lnTo>
                  <a:lnTo>
                    <a:pt x="923" y="47"/>
                  </a:lnTo>
                  <a:lnTo>
                    <a:pt x="959" y="42"/>
                  </a:lnTo>
                  <a:lnTo>
                    <a:pt x="994" y="39"/>
                  </a:lnTo>
                  <a:lnTo>
                    <a:pt x="1029" y="37"/>
                  </a:lnTo>
                  <a:lnTo>
                    <a:pt x="1064" y="36"/>
                  </a:lnTo>
                  <a:lnTo>
                    <a:pt x="1099" y="36"/>
                  </a:lnTo>
                  <a:lnTo>
                    <a:pt x="1135" y="38"/>
                  </a:lnTo>
                  <a:lnTo>
                    <a:pt x="1170" y="40"/>
                  </a:lnTo>
                  <a:lnTo>
                    <a:pt x="1206" y="44"/>
                  </a:lnTo>
                  <a:lnTo>
                    <a:pt x="1241" y="49"/>
                  </a:lnTo>
                  <a:lnTo>
                    <a:pt x="1277" y="54"/>
                  </a:lnTo>
                  <a:lnTo>
                    <a:pt x="1313" y="62"/>
                  </a:lnTo>
                  <a:lnTo>
                    <a:pt x="1348" y="69"/>
                  </a:lnTo>
                  <a:lnTo>
                    <a:pt x="1383" y="79"/>
                  </a:lnTo>
                  <a:lnTo>
                    <a:pt x="1418" y="89"/>
                  </a:lnTo>
                  <a:lnTo>
                    <a:pt x="1453" y="100"/>
                  </a:lnTo>
                  <a:lnTo>
                    <a:pt x="1488" y="113"/>
                  </a:lnTo>
                  <a:lnTo>
                    <a:pt x="1522" y="127"/>
                  </a:lnTo>
                  <a:lnTo>
                    <a:pt x="1556" y="141"/>
                  </a:lnTo>
                  <a:lnTo>
                    <a:pt x="1590" y="157"/>
                  </a:lnTo>
                  <a:lnTo>
                    <a:pt x="1610" y="168"/>
                  </a:lnTo>
                  <a:lnTo>
                    <a:pt x="1630" y="181"/>
                  </a:lnTo>
                  <a:lnTo>
                    <a:pt x="1651" y="194"/>
                  </a:lnTo>
                  <a:lnTo>
                    <a:pt x="1670" y="207"/>
                  </a:lnTo>
                  <a:lnTo>
                    <a:pt x="1689" y="222"/>
                  </a:lnTo>
                  <a:lnTo>
                    <a:pt x="1708" y="238"/>
                  </a:lnTo>
                  <a:lnTo>
                    <a:pt x="1727" y="255"/>
                  </a:lnTo>
                  <a:lnTo>
                    <a:pt x="1746" y="273"/>
                  </a:lnTo>
                  <a:lnTo>
                    <a:pt x="1764" y="291"/>
                  </a:lnTo>
                  <a:lnTo>
                    <a:pt x="1782" y="312"/>
                  </a:lnTo>
                  <a:lnTo>
                    <a:pt x="1799" y="332"/>
                  </a:lnTo>
                  <a:lnTo>
                    <a:pt x="1818" y="352"/>
                  </a:lnTo>
                  <a:lnTo>
                    <a:pt x="1835" y="373"/>
                  </a:lnTo>
                  <a:lnTo>
                    <a:pt x="1852" y="396"/>
                  </a:lnTo>
                  <a:lnTo>
                    <a:pt x="1867" y="418"/>
                  </a:lnTo>
                  <a:lnTo>
                    <a:pt x="1883" y="441"/>
                  </a:lnTo>
                  <a:lnTo>
                    <a:pt x="1914" y="489"/>
                  </a:lnTo>
                  <a:lnTo>
                    <a:pt x="1944" y="538"/>
                  </a:lnTo>
                  <a:lnTo>
                    <a:pt x="1972" y="588"/>
                  </a:lnTo>
                  <a:lnTo>
                    <a:pt x="1998" y="638"/>
                  </a:lnTo>
                  <a:lnTo>
                    <a:pt x="2023" y="689"/>
                  </a:lnTo>
                  <a:lnTo>
                    <a:pt x="2046" y="739"/>
                  </a:lnTo>
                  <a:lnTo>
                    <a:pt x="2067" y="789"/>
                  </a:lnTo>
                  <a:lnTo>
                    <a:pt x="2086" y="838"/>
                  </a:lnTo>
                  <a:lnTo>
                    <a:pt x="2092" y="854"/>
                  </a:lnTo>
                  <a:lnTo>
                    <a:pt x="2096" y="870"/>
                  </a:lnTo>
                  <a:lnTo>
                    <a:pt x="2100" y="885"/>
                  </a:lnTo>
                  <a:lnTo>
                    <a:pt x="2103" y="901"/>
                  </a:lnTo>
                  <a:lnTo>
                    <a:pt x="2107" y="917"/>
                  </a:lnTo>
                  <a:lnTo>
                    <a:pt x="2109" y="932"/>
                  </a:lnTo>
                  <a:lnTo>
                    <a:pt x="2110" y="948"/>
                  </a:lnTo>
                  <a:lnTo>
                    <a:pt x="2111" y="964"/>
                  </a:lnTo>
                  <a:lnTo>
                    <a:pt x="2111" y="995"/>
                  </a:lnTo>
                  <a:lnTo>
                    <a:pt x="2110" y="1027"/>
                  </a:lnTo>
                  <a:lnTo>
                    <a:pt x="2106" y="1058"/>
                  </a:lnTo>
                  <a:lnTo>
                    <a:pt x="2100" y="1090"/>
                  </a:lnTo>
                  <a:lnTo>
                    <a:pt x="2094" y="1120"/>
                  </a:lnTo>
                  <a:lnTo>
                    <a:pt x="2085" y="1152"/>
                  </a:lnTo>
                  <a:lnTo>
                    <a:pt x="2077" y="1183"/>
                  </a:lnTo>
                  <a:lnTo>
                    <a:pt x="2067" y="1214"/>
                  </a:lnTo>
                  <a:lnTo>
                    <a:pt x="2045" y="1277"/>
                  </a:lnTo>
                  <a:lnTo>
                    <a:pt x="2023" y="1338"/>
                  </a:lnTo>
                  <a:lnTo>
                    <a:pt x="1983" y="1446"/>
                  </a:lnTo>
                  <a:lnTo>
                    <a:pt x="1977" y="1469"/>
                  </a:lnTo>
                  <a:lnTo>
                    <a:pt x="1965" y="1520"/>
                  </a:lnTo>
                  <a:lnTo>
                    <a:pt x="1953" y="1573"/>
                  </a:lnTo>
                  <a:lnTo>
                    <a:pt x="1946" y="1596"/>
                  </a:lnTo>
                  <a:lnTo>
                    <a:pt x="1938" y="1638"/>
                  </a:lnTo>
                  <a:lnTo>
                    <a:pt x="1928" y="1678"/>
                  </a:lnTo>
                  <a:lnTo>
                    <a:pt x="1924" y="1697"/>
                  </a:lnTo>
                  <a:lnTo>
                    <a:pt x="1917" y="1717"/>
                  </a:lnTo>
                  <a:lnTo>
                    <a:pt x="1911" y="1736"/>
                  </a:lnTo>
                  <a:lnTo>
                    <a:pt x="1905" y="1756"/>
                  </a:lnTo>
                  <a:lnTo>
                    <a:pt x="1897" y="1774"/>
                  </a:lnTo>
                  <a:lnTo>
                    <a:pt x="1889" y="1792"/>
                  </a:lnTo>
                  <a:lnTo>
                    <a:pt x="1879" y="1810"/>
                  </a:lnTo>
                  <a:lnTo>
                    <a:pt x="1869" y="1827"/>
                  </a:lnTo>
                  <a:lnTo>
                    <a:pt x="1856" y="1844"/>
                  </a:lnTo>
                  <a:lnTo>
                    <a:pt x="1843" y="1860"/>
                  </a:lnTo>
                  <a:lnTo>
                    <a:pt x="1828" y="1876"/>
                  </a:lnTo>
                  <a:lnTo>
                    <a:pt x="1812" y="1891"/>
                  </a:lnTo>
                  <a:lnTo>
                    <a:pt x="1800" y="1900"/>
                  </a:lnTo>
                  <a:lnTo>
                    <a:pt x="1790" y="1911"/>
                  </a:lnTo>
                  <a:lnTo>
                    <a:pt x="1779" y="1923"/>
                  </a:lnTo>
                  <a:lnTo>
                    <a:pt x="1770" y="1935"/>
                  </a:lnTo>
                  <a:lnTo>
                    <a:pt x="1751" y="1961"/>
                  </a:lnTo>
                  <a:lnTo>
                    <a:pt x="1732" y="1988"/>
                  </a:lnTo>
                  <a:lnTo>
                    <a:pt x="1715" y="2016"/>
                  </a:lnTo>
                  <a:lnTo>
                    <a:pt x="1698" y="2046"/>
                  </a:lnTo>
                  <a:lnTo>
                    <a:pt x="1682" y="2077"/>
                  </a:lnTo>
                  <a:lnTo>
                    <a:pt x="1668" y="2107"/>
                  </a:lnTo>
                  <a:lnTo>
                    <a:pt x="1608" y="2215"/>
                  </a:lnTo>
                  <a:lnTo>
                    <a:pt x="1579" y="2259"/>
                  </a:lnTo>
                  <a:lnTo>
                    <a:pt x="1552" y="2300"/>
                  </a:lnTo>
                  <a:lnTo>
                    <a:pt x="1523" y="2340"/>
                  </a:lnTo>
                  <a:lnTo>
                    <a:pt x="1494" y="2377"/>
                  </a:lnTo>
                  <a:lnTo>
                    <a:pt x="1479" y="2394"/>
                  </a:lnTo>
                  <a:lnTo>
                    <a:pt x="1463" y="2412"/>
                  </a:lnTo>
                  <a:lnTo>
                    <a:pt x="1449" y="2428"/>
                  </a:lnTo>
                  <a:lnTo>
                    <a:pt x="1433" y="2444"/>
                  </a:lnTo>
                  <a:lnTo>
                    <a:pt x="1417" y="2460"/>
                  </a:lnTo>
                  <a:lnTo>
                    <a:pt x="1400" y="2475"/>
                  </a:lnTo>
                  <a:lnTo>
                    <a:pt x="1383" y="2489"/>
                  </a:lnTo>
                  <a:lnTo>
                    <a:pt x="1365" y="2503"/>
                  </a:lnTo>
                  <a:lnTo>
                    <a:pt x="1265" y="2581"/>
                  </a:lnTo>
                  <a:lnTo>
                    <a:pt x="1224" y="2614"/>
                  </a:lnTo>
                  <a:lnTo>
                    <a:pt x="1184" y="2646"/>
                  </a:lnTo>
                  <a:lnTo>
                    <a:pt x="1144" y="2676"/>
                  </a:lnTo>
                  <a:lnTo>
                    <a:pt x="1102" y="2705"/>
                  </a:lnTo>
                  <a:lnTo>
                    <a:pt x="1081" y="2718"/>
                  </a:lnTo>
                  <a:lnTo>
                    <a:pt x="1060" y="2730"/>
                  </a:lnTo>
                  <a:lnTo>
                    <a:pt x="1037" y="2742"/>
                  </a:lnTo>
                  <a:lnTo>
                    <a:pt x="1016" y="2754"/>
                  </a:lnTo>
                  <a:lnTo>
                    <a:pt x="993" y="2763"/>
                  </a:lnTo>
                  <a:lnTo>
                    <a:pt x="969" y="2773"/>
                  </a:lnTo>
                  <a:lnTo>
                    <a:pt x="945" y="2781"/>
                  </a:lnTo>
                  <a:lnTo>
                    <a:pt x="920" y="2789"/>
                  </a:lnTo>
                  <a:lnTo>
                    <a:pt x="900" y="2793"/>
                  </a:lnTo>
                  <a:lnTo>
                    <a:pt x="881" y="2795"/>
                  </a:lnTo>
                  <a:lnTo>
                    <a:pt x="862" y="2796"/>
                  </a:lnTo>
                  <a:lnTo>
                    <a:pt x="843" y="2796"/>
                  </a:lnTo>
                  <a:lnTo>
                    <a:pt x="824" y="2793"/>
                  </a:lnTo>
                  <a:lnTo>
                    <a:pt x="805" y="2790"/>
                  </a:lnTo>
                  <a:lnTo>
                    <a:pt x="786" y="2783"/>
                  </a:lnTo>
                  <a:lnTo>
                    <a:pt x="767" y="2776"/>
                  </a:lnTo>
                  <a:lnTo>
                    <a:pt x="749" y="2766"/>
                  </a:lnTo>
                  <a:lnTo>
                    <a:pt x="730" y="2755"/>
                  </a:lnTo>
                  <a:lnTo>
                    <a:pt x="712" y="2742"/>
                  </a:lnTo>
                  <a:lnTo>
                    <a:pt x="693" y="2727"/>
                  </a:lnTo>
                  <a:lnTo>
                    <a:pt x="674" y="2711"/>
                  </a:lnTo>
                  <a:lnTo>
                    <a:pt x="656" y="2693"/>
                  </a:lnTo>
                  <a:lnTo>
                    <a:pt x="636" y="2673"/>
                  </a:lnTo>
                  <a:lnTo>
                    <a:pt x="617" y="2650"/>
                  </a:lnTo>
                  <a:lnTo>
                    <a:pt x="512" y="2539"/>
                  </a:lnTo>
                  <a:lnTo>
                    <a:pt x="365" y="2370"/>
                  </a:lnTo>
                  <a:lnTo>
                    <a:pt x="295" y="2250"/>
                  </a:lnTo>
                  <a:lnTo>
                    <a:pt x="276" y="2211"/>
                  </a:lnTo>
                  <a:lnTo>
                    <a:pt x="242" y="2118"/>
                  </a:lnTo>
                  <a:close/>
                </a:path>
              </a:pathLst>
            </a:custGeom>
            <a:solidFill>
              <a:srgbClr val="D59B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6" name="Freeform 208"/>
            <p:cNvSpPr>
              <a:spLocks/>
            </p:cNvSpPr>
            <p:nvPr/>
          </p:nvSpPr>
          <p:spPr bwMode="auto">
            <a:xfrm>
              <a:off x="7593013" y="4687888"/>
              <a:ext cx="23813" cy="31750"/>
            </a:xfrm>
            <a:custGeom>
              <a:avLst/>
              <a:gdLst/>
              <a:ahLst/>
              <a:cxnLst>
                <a:cxn ang="0">
                  <a:pos x="61" y="261"/>
                </a:cxn>
                <a:cxn ang="0">
                  <a:pos x="77" y="276"/>
                </a:cxn>
                <a:cxn ang="0">
                  <a:pos x="96" y="286"/>
                </a:cxn>
                <a:cxn ang="0">
                  <a:pos x="116" y="294"/>
                </a:cxn>
                <a:cxn ang="0">
                  <a:pos x="137" y="296"/>
                </a:cxn>
                <a:cxn ang="0">
                  <a:pos x="158" y="295"/>
                </a:cxn>
                <a:cxn ang="0">
                  <a:pos x="179" y="289"/>
                </a:cxn>
                <a:cxn ang="0">
                  <a:pos x="197" y="279"/>
                </a:cxn>
                <a:cxn ang="0">
                  <a:pos x="214" y="264"/>
                </a:cxn>
                <a:cxn ang="0">
                  <a:pos x="224" y="248"/>
                </a:cxn>
                <a:cxn ang="0">
                  <a:pos x="231" y="234"/>
                </a:cxn>
                <a:cxn ang="0">
                  <a:pos x="236" y="215"/>
                </a:cxn>
                <a:cxn ang="0">
                  <a:pos x="236" y="189"/>
                </a:cxn>
                <a:cxn ang="0">
                  <a:pos x="229" y="162"/>
                </a:cxn>
                <a:cxn ang="0">
                  <a:pos x="217" y="136"/>
                </a:cxn>
                <a:cxn ang="0">
                  <a:pos x="201" y="113"/>
                </a:cxn>
                <a:cxn ang="0">
                  <a:pos x="173" y="80"/>
                </a:cxn>
                <a:cxn ang="0">
                  <a:pos x="143" y="47"/>
                </a:cxn>
                <a:cxn ang="0">
                  <a:pos x="117" y="23"/>
                </a:cxn>
                <a:cxn ang="0">
                  <a:pos x="96" y="8"/>
                </a:cxn>
                <a:cxn ang="0">
                  <a:pos x="81" y="2"/>
                </a:cxn>
                <a:cxn ang="0">
                  <a:pos x="64" y="0"/>
                </a:cxn>
                <a:cxn ang="0">
                  <a:pos x="46" y="3"/>
                </a:cxn>
                <a:cxn ang="0">
                  <a:pos x="31" y="10"/>
                </a:cxn>
                <a:cxn ang="0">
                  <a:pos x="20" y="18"/>
                </a:cxn>
                <a:cxn ang="0">
                  <a:pos x="13" y="29"/>
                </a:cxn>
                <a:cxn ang="0">
                  <a:pos x="6" y="42"/>
                </a:cxn>
                <a:cxn ang="0">
                  <a:pos x="1" y="64"/>
                </a:cxn>
                <a:cxn ang="0">
                  <a:pos x="1" y="98"/>
                </a:cxn>
                <a:cxn ang="0">
                  <a:pos x="6" y="135"/>
                </a:cxn>
                <a:cxn ang="0">
                  <a:pos x="16" y="173"/>
                </a:cxn>
                <a:cxn ang="0">
                  <a:pos x="29" y="208"/>
                </a:cxn>
                <a:cxn ang="0">
                  <a:pos x="45" y="239"/>
                </a:cxn>
              </a:cxnLst>
              <a:rect l="0" t="0" r="r" b="b"/>
              <a:pathLst>
                <a:path w="237" h="296">
                  <a:moveTo>
                    <a:pt x="52" y="250"/>
                  </a:moveTo>
                  <a:lnTo>
                    <a:pt x="61" y="261"/>
                  </a:lnTo>
                  <a:lnTo>
                    <a:pt x="68" y="269"/>
                  </a:lnTo>
                  <a:lnTo>
                    <a:pt x="77" y="276"/>
                  </a:lnTo>
                  <a:lnTo>
                    <a:pt x="86" y="282"/>
                  </a:lnTo>
                  <a:lnTo>
                    <a:pt x="96" y="286"/>
                  </a:lnTo>
                  <a:lnTo>
                    <a:pt x="106" y="291"/>
                  </a:lnTo>
                  <a:lnTo>
                    <a:pt x="116" y="294"/>
                  </a:lnTo>
                  <a:lnTo>
                    <a:pt x="126" y="295"/>
                  </a:lnTo>
                  <a:lnTo>
                    <a:pt x="137" y="296"/>
                  </a:lnTo>
                  <a:lnTo>
                    <a:pt x="148" y="296"/>
                  </a:lnTo>
                  <a:lnTo>
                    <a:pt x="158" y="295"/>
                  </a:lnTo>
                  <a:lnTo>
                    <a:pt x="168" y="292"/>
                  </a:lnTo>
                  <a:lnTo>
                    <a:pt x="179" y="289"/>
                  </a:lnTo>
                  <a:lnTo>
                    <a:pt x="188" y="284"/>
                  </a:lnTo>
                  <a:lnTo>
                    <a:pt x="197" y="279"/>
                  </a:lnTo>
                  <a:lnTo>
                    <a:pt x="205" y="272"/>
                  </a:lnTo>
                  <a:lnTo>
                    <a:pt x="214" y="264"/>
                  </a:lnTo>
                  <a:lnTo>
                    <a:pt x="220" y="255"/>
                  </a:lnTo>
                  <a:lnTo>
                    <a:pt x="224" y="248"/>
                  </a:lnTo>
                  <a:lnTo>
                    <a:pt x="227" y="241"/>
                  </a:lnTo>
                  <a:lnTo>
                    <a:pt x="231" y="234"/>
                  </a:lnTo>
                  <a:lnTo>
                    <a:pt x="233" y="228"/>
                  </a:lnTo>
                  <a:lnTo>
                    <a:pt x="236" y="215"/>
                  </a:lnTo>
                  <a:lnTo>
                    <a:pt x="237" y="201"/>
                  </a:lnTo>
                  <a:lnTo>
                    <a:pt x="236" y="189"/>
                  </a:lnTo>
                  <a:lnTo>
                    <a:pt x="233" y="175"/>
                  </a:lnTo>
                  <a:lnTo>
                    <a:pt x="229" y="162"/>
                  </a:lnTo>
                  <a:lnTo>
                    <a:pt x="223" y="149"/>
                  </a:lnTo>
                  <a:lnTo>
                    <a:pt x="217" y="136"/>
                  </a:lnTo>
                  <a:lnTo>
                    <a:pt x="209" y="125"/>
                  </a:lnTo>
                  <a:lnTo>
                    <a:pt x="201" y="113"/>
                  </a:lnTo>
                  <a:lnTo>
                    <a:pt x="192" y="101"/>
                  </a:lnTo>
                  <a:lnTo>
                    <a:pt x="173" y="80"/>
                  </a:lnTo>
                  <a:lnTo>
                    <a:pt x="155" y="60"/>
                  </a:lnTo>
                  <a:lnTo>
                    <a:pt x="143" y="47"/>
                  </a:lnTo>
                  <a:lnTo>
                    <a:pt x="131" y="34"/>
                  </a:lnTo>
                  <a:lnTo>
                    <a:pt x="117" y="23"/>
                  </a:lnTo>
                  <a:lnTo>
                    <a:pt x="103" y="12"/>
                  </a:lnTo>
                  <a:lnTo>
                    <a:pt x="96" y="8"/>
                  </a:lnTo>
                  <a:lnTo>
                    <a:pt x="88" y="5"/>
                  </a:lnTo>
                  <a:lnTo>
                    <a:pt x="81" y="2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5" y="1"/>
                  </a:lnTo>
                  <a:lnTo>
                    <a:pt x="46" y="3"/>
                  </a:lnTo>
                  <a:lnTo>
                    <a:pt x="36" y="7"/>
                  </a:lnTo>
                  <a:lnTo>
                    <a:pt x="31" y="10"/>
                  </a:lnTo>
                  <a:lnTo>
                    <a:pt x="25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13" y="29"/>
                  </a:lnTo>
                  <a:lnTo>
                    <a:pt x="10" y="34"/>
                  </a:lnTo>
                  <a:lnTo>
                    <a:pt x="6" y="42"/>
                  </a:lnTo>
                  <a:lnTo>
                    <a:pt x="4" y="48"/>
                  </a:lnTo>
                  <a:lnTo>
                    <a:pt x="1" y="64"/>
                  </a:lnTo>
                  <a:lnTo>
                    <a:pt x="0" y="80"/>
                  </a:lnTo>
                  <a:lnTo>
                    <a:pt x="1" y="98"/>
                  </a:lnTo>
                  <a:lnTo>
                    <a:pt x="3" y="116"/>
                  </a:lnTo>
                  <a:lnTo>
                    <a:pt x="6" y="135"/>
                  </a:lnTo>
                  <a:lnTo>
                    <a:pt x="11" y="155"/>
                  </a:lnTo>
                  <a:lnTo>
                    <a:pt x="16" y="173"/>
                  </a:lnTo>
                  <a:lnTo>
                    <a:pt x="22" y="191"/>
                  </a:lnTo>
                  <a:lnTo>
                    <a:pt x="29" y="208"/>
                  </a:lnTo>
                  <a:lnTo>
                    <a:pt x="36" y="224"/>
                  </a:lnTo>
                  <a:lnTo>
                    <a:pt x="45" y="239"/>
                  </a:lnTo>
                  <a:lnTo>
                    <a:pt x="52" y="2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7" name="Freeform 209"/>
            <p:cNvSpPr>
              <a:spLocks/>
            </p:cNvSpPr>
            <p:nvPr/>
          </p:nvSpPr>
          <p:spPr bwMode="auto">
            <a:xfrm>
              <a:off x="7666038" y="4678363"/>
              <a:ext cx="39688" cy="28575"/>
            </a:xfrm>
            <a:custGeom>
              <a:avLst/>
              <a:gdLst/>
              <a:ahLst/>
              <a:cxnLst>
                <a:cxn ang="0">
                  <a:pos x="8" y="108"/>
                </a:cxn>
                <a:cxn ang="0">
                  <a:pos x="1" y="132"/>
                </a:cxn>
                <a:cxn ang="0">
                  <a:pos x="0" y="159"/>
                </a:cxn>
                <a:cxn ang="0">
                  <a:pos x="2" y="184"/>
                </a:cxn>
                <a:cxn ang="0">
                  <a:pos x="9" y="209"/>
                </a:cxn>
                <a:cxn ang="0">
                  <a:pos x="19" y="231"/>
                </a:cxn>
                <a:cxn ang="0">
                  <a:pos x="35" y="250"/>
                </a:cxn>
                <a:cxn ang="0">
                  <a:pos x="58" y="266"/>
                </a:cxn>
                <a:cxn ang="0">
                  <a:pos x="80" y="275"/>
                </a:cxn>
                <a:cxn ang="0">
                  <a:pos x="101" y="279"/>
                </a:cxn>
                <a:cxn ang="0">
                  <a:pos x="132" y="282"/>
                </a:cxn>
                <a:cxn ang="0">
                  <a:pos x="174" y="281"/>
                </a:cxn>
                <a:cxn ang="0">
                  <a:pos x="216" y="276"/>
                </a:cxn>
                <a:cxn ang="0">
                  <a:pos x="250" y="269"/>
                </a:cxn>
                <a:cxn ang="0">
                  <a:pos x="274" y="262"/>
                </a:cxn>
                <a:cxn ang="0">
                  <a:pos x="297" y="251"/>
                </a:cxn>
                <a:cxn ang="0">
                  <a:pos x="317" y="239"/>
                </a:cxn>
                <a:cxn ang="0">
                  <a:pos x="335" y="224"/>
                </a:cxn>
                <a:cxn ang="0">
                  <a:pos x="350" y="207"/>
                </a:cxn>
                <a:cxn ang="0">
                  <a:pos x="363" y="189"/>
                </a:cxn>
                <a:cxn ang="0">
                  <a:pos x="372" y="169"/>
                </a:cxn>
                <a:cxn ang="0">
                  <a:pos x="378" y="149"/>
                </a:cxn>
                <a:cxn ang="0">
                  <a:pos x="380" y="130"/>
                </a:cxn>
                <a:cxn ang="0">
                  <a:pos x="379" y="110"/>
                </a:cxn>
                <a:cxn ang="0">
                  <a:pos x="372" y="91"/>
                </a:cxn>
                <a:cxn ang="0">
                  <a:pos x="362" y="73"/>
                </a:cxn>
                <a:cxn ang="0">
                  <a:pos x="348" y="56"/>
                </a:cxn>
                <a:cxn ang="0">
                  <a:pos x="328" y="41"/>
                </a:cxn>
                <a:cxn ang="0">
                  <a:pos x="303" y="28"/>
                </a:cxn>
                <a:cxn ang="0">
                  <a:pos x="273" y="17"/>
                </a:cxn>
                <a:cxn ang="0">
                  <a:pos x="239" y="9"/>
                </a:cxn>
                <a:cxn ang="0">
                  <a:pos x="202" y="2"/>
                </a:cxn>
                <a:cxn ang="0">
                  <a:pos x="165" y="0"/>
                </a:cxn>
                <a:cxn ang="0">
                  <a:pos x="127" y="2"/>
                </a:cxn>
                <a:cxn ang="0">
                  <a:pos x="92" y="11"/>
                </a:cxn>
                <a:cxn ang="0">
                  <a:pos x="68" y="23"/>
                </a:cxn>
                <a:cxn ang="0">
                  <a:pos x="53" y="32"/>
                </a:cxn>
                <a:cxn ang="0">
                  <a:pos x="41" y="44"/>
                </a:cxn>
                <a:cxn ang="0">
                  <a:pos x="30" y="58"/>
                </a:cxn>
                <a:cxn ang="0">
                  <a:pos x="17" y="80"/>
                </a:cxn>
              </a:cxnLst>
              <a:rect l="0" t="0" r="r" b="b"/>
              <a:pathLst>
                <a:path w="380" h="282">
                  <a:moveTo>
                    <a:pt x="11" y="95"/>
                  </a:moveTo>
                  <a:lnTo>
                    <a:pt x="8" y="108"/>
                  </a:lnTo>
                  <a:lnTo>
                    <a:pt x="4" y="119"/>
                  </a:lnTo>
                  <a:lnTo>
                    <a:pt x="1" y="132"/>
                  </a:lnTo>
                  <a:lnTo>
                    <a:pt x="0" y="145"/>
                  </a:lnTo>
                  <a:lnTo>
                    <a:pt x="0" y="159"/>
                  </a:lnTo>
                  <a:lnTo>
                    <a:pt x="0" y="172"/>
                  </a:lnTo>
                  <a:lnTo>
                    <a:pt x="2" y="184"/>
                  </a:lnTo>
                  <a:lnTo>
                    <a:pt x="4" y="197"/>
                  </a:lnTo>
                  <a:lnTo>
                    <a:pt x="9" y="209"/>
                  </a:lnTo>
                  <a:lnTo>
                    <a:pt x="13" y="220"/>
                  </a:lnTo>
                  <a:lnTo>
                    <a:pt x="19" y="231"/>
                  </a:lnTo>
                  <a:lnTo>
                    <a:pt x="27" y="242"/>
                  </a:lnTo>
                  <a:lnTo>
                    <a:pt x="35" y="250"/>
                  </a:lnTo>
                  <a:lnTo>
                    <a:pt x="46" y="259"/>
                  </a:lnTo>
                  <a:lnTo>
                    <a:pt x="58" y="266"/>
                  </a:lnTo>
                  <a:lnTo>
                    <a:pt x="70" y="272"/>
                  </a:lnTo>
                  <a:lnTo>
                    <a:pt x="80" y="275"/>
                  </a:lnTo>
                  <a:lnTo>
                    <a:pt x="91" y="278"/>
                  </a:lnTo>
                  <a:lnTo>
                    <a:pt x="101" y="279"/>
                  </a:lnTo>
                  <a:lnTo>
                    <a:pt x="111" y="281"/>
                  </a:lnTo>
                  <a:lnTo>
                    <a:pt x="132" y="282"/>
                  </a:lnTo>
                  <a:lnTo>
                    <a:pt x="153" y="282"/>
                  </a:lnTo>
                  <a:lnTo>
                    <a:pt x="174" y="281"/>
                  </a:lnTo>
                  <a:lnTo>
                    <a:pt x="196" y="279"/>
                  </a:lnTo>
                  <a:lnTo>
                    <a:pt x="216" y="276"/>
                  </a:lnTo>
                  <a:lnTo>
                    <a:pt x="236" y="273"/>
                  </a:lnTo>
                  <a:lnTo>
                    <a:pt x="250" y="269"/>
                  </a:lnTo>
                  <a:lnTo>
                    <a:pt x="262" y="266"/>
                  </a:lnTo>
                  <a:lnTo>
                    <a:pt x="274" y="262"/>
                  </a:lnTo>
                  <a:lnTo>
                    <a:pt x="285" y="258"/>
                  </a:lnTo>
                  <a:lnTo>
                    <a:pt x="297" y="251"/>
                  </a:lnTo>
                  <a:lnTo>
                    <a:pt x="307" y="246"/>
                  </a:lnTo>
                  <a:lnTo>
                    <a:pt x="317" y="239"/>
                  </a:lnTo>
                  <a:lnTo>
                    <a:pt x="327" y="231"/>
                  </a:lnTo>
                  <a:lnTo>
                    <a:pt x="335" y="224"/>
                  </a:lnTo>
                  <a:lnTo>
                    <a:pt x="342" y="215"/>
                  </a:lnTo>
                  <a:lnTo>
                    <a:pt x="350" y="207"/>
                  </a:lnTo>
                  <a:lnTo>
                    <a:pt x="356" y="198"/>
                  </a:lnTo>
                  <a:lnTo>
                    <a:pt x="363" y="189"/>
                  </a:lnTo>
                  <a:lnTo>
                    <a:pt x="368" y="179"/>
                  </a:lnTo>
                  <a:lnTo>
                    <a:pt x="372" y="169"/>
                  </a:lnTo>
                  <a:lnTo>
                    <a:pt x="375" y="160"/>
                  </a:lnTo>
                  <a:lnTo>
                    <a:pt x="378" y="149"/>
                  </a:lnTo>
                  <a:lnTo>
                    <a:pt x="380" y="140"/>
                  </a:lnTo>
                  <a:lnTo>
                    <a:pt x="380" y="130"/>
                  </a:lnTo>
                  <a:lnTo>
                    <a:pt x="380" y="119"/>
                  </a:lnTo>
                  <a:lnTo>
                    <a:pt x="379" y="110"/>
                  </a:lnTo>
                  <a:lnTo>
                    <a:pt x="375" y="100"/>
                  </a:lnTo>
                  <a:lnTo>
                    <a:pt x="372" y="91"/>
                  </a:lnTo>
                  <a:lnTo>
                    <a:pt x="368" y="81"/>
                  </a:lnTo>
                  <a:lnTo>
                    <a:pt x="362" y="73"/>
                  </a:lnTo>
                  <a:lnTo>
                    <a:pt x="355" y="64"/>
                  </a:lnTo>
                  <a:lnTo>
                    <a:pt x="348" y="56"/>
                  </a:lnTo>
                  <a:lnTo>
                    <a:pt x="338" y="48"/>
                  </a:lnTo>
                  <a:lnTo>
                    <a:pt x="328" y="41"/>
                  </a:lnTo>
                  <a:lnTo>
                    <a:pt x="316" y="34"/>
                  </a:lnTo>
                  <a:lnTo>
                    <a:pt x="303" y="28"/>
                  </a:lnTo>
                  <a:lnTo>
                    <a:pt x="288" y="23"/>
                  </a:lnTo>
                  <a:lnTo>
                    <a:pt x="273" y="17"/>
                  </a:lnTo>
                  <a:lnTo>
                    <a:pt x="256" y="13"/>
                  </a:lnTo>
                  <a:lnTo>
                    <a:pt x="239" y="9"/>
                  </a:lnTo>
                  <a:lnTo>
                    <a:pt x="221" y="6"/>
                  </a:lnTo>
                  <a:lnTo>
                    <a:pt x="202" y="2"/>
                  </a:lnTo>
                  <a:lnTo>
                    <a:pt x="183" y="1"/>
                  </a:lnTo>
                  <a:lnTo>
                    <a:pt x="165" y="0"/>
                  </a:lnTo>
                  <a:lnTo>
                    <a:pt x="146" y="1"/>
                  </a:lnTo>
                  <a:lnTo>
                    <a:pt x="127" y="2"/>
                  </a:lnTo>
                  <a:lnTo>
                    <a:pt x="110" y="7"/>
                  </a:lnTo>
                  <a:lnTo>
                    <a:pt x="92" y="11"/>
                  </a:lnTo>
                  <a:lnTo>
                    <a:pt x="76" y="18"/>
                  </a:lnTo>
                  <a:lnTo>
                    <a:pt x="68" y="23"/>
                  </a:lnTo>
                  <a:lnTo>
                    <a:pt x="61" y="27"/>
                  </a:lnTo>
                  <a:lnTo>
                    <a:pt x="53" y="32"/>
                  </a:lnTo>
                  <a:lnTo>
                    <a:pt x="47" y="37"/>
                  </a:lnTo>
                  <a:lnTo>
                    <a:pt x="41" y="44"/>
                  </a:lnTo>
                  <a:lnTo>
                    <a:pt x="35" y="50"/>
                  </a:lnTo>
                  <a:lnTo>
                    <a:pt x="30" y="58"/>
                  </a:lnTo>
                  <a:lnTo>
                    <a:pt x="25" y="66"/>
                  </a:lnTo>
                  <a:lnTo>
                    <a:pt x="17" y="80"/>
                  </a:lnTo>
                  <a:lnTo>
                    <a:pt x="11" y="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8" name="Freeform 210"/>
            <p:cNvSpPr>
              <a:spLocks/>
            </p:cNvSpPr>
            <p:nvPr/>
          </p:nvSpPr>
          <p:spPr bwMode="auto">
            <a:xfrm>
              <a:off x="7632700" y="4765675"/>
              <a:ext cx="53975" cy="15875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45" y="4"/>
                </a:cxn>
                <a:cxn ang="0">
                  <a:pos x="25" y="3"/>
                </a:cxn>
                <a:cxn ang="0">
                  <a:pos x="15" y="5"/>
                </a:cxn>
                <a:cxn ang="0">
                  <a:pos x="8" y="14"/>
                </a:cxn>
                <a:cxn ang="0">
                  <a:pos x="2" y="24"/>
                </a:cxn>
                <a:cxn ang="0">
                  <a:pos x="0" y="33"/>
                </a:cxn>
                <a:cxn ang="0">
                  <a:pos x="2" y="41"/>
                </a:cxn>
                <a:cxn ang="0">
                  <a:pos x="8" y="47"/>
                </a:cxn>
                <a:cxn ang="0">
                  <a:pos x="15" y="52"/>
                </a:cxn>
                <a:cxn ang="0">
                  <a:pos x="30" y="59"/>
                </a:cxn>
                <a:cxn ang="0">
                  <a:pos x="67" y="65"/>
                </a:cxn>
                <a:cxn ang="0">
                  <a:pos x="108" y="68"/>
                </a:cxn>
                <a:cxn ang="0">
                  <a:pos x="121" y="81"/>
                </a:cxn>
                <a:cxn ang="0">
                  <a:pos x="137" y="103"/>
                </a:cxn>
                <a:cxn ang="0">
                  <a:pos x="155" y="121"/>
                </a:cxn>
                <a:cxn ang="0">
                  <a:pos x="175" y="135"/>
                </a:cxn>
                <a:cxn ang="0">
                  <a:pos x="195" y="146"/>
                </a:cxn>
                <a:cxn ang="0">
                  <a:pos x="217" y="152"/>
                </a:cxn>
                <a:cxn ang="0">
                  <a:pos x="239" y="157"/>
                </a:cxn>
                <a:cxn ang="0">
                  <a:pos x="263" y="157"/>
                </a:cxn>
                <a:cxn ang="0">
                  <a:pos x="286" y="154"/>
                </a:cxn>
                <a:cxn ang="0">
                  <a:pos x="311" y="150"/>
                </a:cxn>
                <a:cxn ang="0">
                  <a:pos x="346" y="138"/>
                </a:cxn>
                <a:cxn ang="0">
                  <a:pos x="391" y="117"/>
                </a:cxn>
                <a:cxn ang="0">
                  <a:pos x="433" y="90"/>
                </a:cxn>
                <a:cxn ang="0">
                  <a:pos x="465" y="59"/>
                </a:cxn>
                <a:cxn ang="0">
                  <a:pos x="495" y="21"/>
                </a:cxn>
                <a:cxn ang="0">
                  <a:pos x="512" y="3"/>
                </a:cxn>
                <a:cxn ang="0">
                  <a:pos x="491" y="0"/>
                </a:cxn>
                <a:cxn ang="0">
                  <a:pos x="441" y="1"/>
                </a:cxn>
                <a:cxn ang="0">
                  <a:pos x="391" y="2"/>
                </a:cxn>
                <a:cxn ang="0">
                  <a:pos x="343" y="4"/>
                </a:cxn>
                <a:cxn ang="0">
                  <a:pos x="296" y="5"/>
                </a:cxn>
                <a:cxn ang="0">
                  <a:pos x="249" y="9"/>
                </a:cxn>
                <a:cxn ang="0">
                  <a:pos x="202" y="13"/>
                </a:cxn>
                <a:cxn ang="0">
                  <a:pos x="157" y="17"/>
                </a:cxn>
                <a:cxn ang="0">
                  <a:pos x="130" y="17"/>
                </a:cxn>
              </a:cxnLst>
              <a:rect l="0" t="0" r="r" b="b"/>
              <a:pathLst>
                <a:path w="516" h="157">
                  <a:moveTo>
                    <a:pt x="125" y="17"/>
                  </a:moveTo>
                  <a:lnTo>
                    <a:pt x="96" y="12"/>
                  </a:lnTo>
                  <a:lnTo>
                    <a:pt x="62" y="7"/>
                  </a:lnTo>
                  <a:lnTo>
                    <a:pt x="45" y="4"/>
                  </a:lnTo>
                  <a:lnTo>
                    <a:pt x="31" y="3"/>
                  </a:lnTo>
                  <a:lnTo>
                    <a:pt x="25" y="3"/>
                  </a:lnTo>
                  <a:lnTo>
                    <a:pt x="19" y="4"/>
                  </a:lnTo>
                  <a:lnTo>
                    <a:pt x="15" y="5"/>
                  </a:lnTo>
                  <a:lnTo>
                    <a:pt x="13" y="8"/>
                  </a:lnTo>
                  <a:lnTo>
                    <a:pt x="8" y="14"/>
                  </a:lnTo>
                  <a:lnTo>
                    <a:pt x="4" y="19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1" y="37"/>
                  </a:lnTo>
                  <a:lnTo>
                    <a:pt x="2" y="41"/>
                  </a:lnTo>
                  <a:lnTo>
                    <a:pt x="4" y="44"/>
                  </a:lnTo>
                  <a:lnTo>
                    <a:pt x="8" y="47"/>
                  </a:lnTo>
                  <a:lnTo>
                    <a:pt x="11" y="50"/>
                  </a:lnTo>
                  <a:lnTo>
                    <a:pt x="15" y="52"/>
                  </a:lnTo>
                  <a:lnTo>
                    <a:pt x="19" y="54"/>
                  </a:lnTo>
                  <a:lnTo>
                    <a:pt x="30" y="59"/>
                  </a:lnTo>
                  <a:lnTo>
                    <a:pt x="43" y="61"/>
                  </a:lnTo>
                  <a:lnTo>
                    <a:pt x="67" y="65"/>
                  </a:lnTo>
                  <a:lnTo>
                    <a:pt x="91" y="67"/>
                  </a:lnTo>
                  <a:lnTo>
                    <a:pt x="108" y="68"/>
                  </a:lnTo>
                  <a:lnTo>
                    <a:pt x="115" y="68"/>
                  </a:lnTo>
                  <a:lnTo>
                    <a:pt x="121" y="81"/>
                  </a:lnTo>
                  <a:lnTo>
                    <a:pt x="130" y="93"/>
                  </a:lnTo>
                  <a:lnTo>
                    <a:pt x="137" y="103"/>
                  </a:lnTo>
                  <a:lnTo>
                    <a:pt x="146" y="113"/>
                  </a:lnTo>
                  <a:lnTo>
                    <a:pt x="155" y="121"/>
                  </a:lnTo>
                  <a:lnTo>
                    <a:pt x="165" y="129"/>
                  </a:lnTo>
                  <a:lnTo>
                    <a:pt x="175" y="135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5" y="149"/>
                  </a:lnTo>
                  <a:lnTo>
                    <a:pt x="217" y="152"/>
                  </a:lnTo>
                  <a:lnTo>
                    <a:pt x="228" y="154"/>
                  </a:lnTo>
                  <a:lnTo>
                    <a:pt x="239" y="157"/>
                  </a:lnTo>
                  <a:lnTo>
                    <a:pt x="251" y="157"/>
                  </a:lnTo>
                  <a:lnTo>
                    <a:pt x="263" y="157"/>
                  </a:lnTo>
                  <a:lnTo>
                    <a:pt x="275" y="155"/>
                  </a:lnTo>
                  <a:lnTo>
                    <a:pt x="286" y="154"/>
                  </a:lnTo>
                  <a:lnTo>
                    <a:pt x="299" y="152"/>
                  </a:lnTo>
                  <a:lnTo>
                    <a:pt x="311" y="150"/>
                  </a:lnTo>
                  <a:lnTo>
                    <a:pt x="322" y="147"/>
                  </a:lnTo>
                  <a:lnTo>
                    <a:pt x="346" y="138"/>
                  </a:lnTo>
                  <a:lnTo>
                    <a:pt x="369" y="129"/>
                  </a:lnTo>
                  <a:lnTo>
                    <a:pt x="391" y="117"/>
                  </a:lnTo>
                  <a:lnTo>
                    <a:pt x="413" y="104"/>
                  </a:lnTo>
                  <a:lnTo>
                    <a:pt x="433" y="90"/>
                  </a:lnTo>
                  <a:lnTo>
                    <a:pt x="451" y="74"/>
                  </a:lnTo>
                  <a:lnTo>
                    <a:pt x="465" y="59"/>
                  </a:lnTo>
                  <a:lnTo>
                    <a:pt x="485" y="34"/>
                  </a:lnTo>
                  <a:lnTo>
                    <a:pt x="495" y="21"/>
                  </a:lnTo>
                  <a:lnTo>
                    <a:pt x="504" y="11"/>
                  </a:lnTo>
                  <a:lnTo>
                    <a:pt x="512" y="3"/>
                  </a:lnTo>
                  <a:lnTo>
                    <a:pt x="516" y="0"/>
                  </a:lnTo>
                  <a:lnTo>
                    <a:pt x="491" y="0"/>
                  </a:lnTo>
                  <a:lnTo>
                    <a:pt x="467" y="0"/>
                  </a:lnTo>
                  <a:lnTo>
                    <a:pt x="441" y="1"/>
                  </a:lnTo>
                  <a:lnTo>
                    <a:pt x="417" y="2"/>
                  </a:lnTo>
                  <a:lnTo>
                    <a:pt x="391" y="2"/>
                  </a:lnTo>
                  <a:lnTo>
                    <a:pt x="367" y="3"/>
                  </a:lnTo>
                  <a:lnTo>
                    <a:pt x="343" y="4"/>
                  </a:lnTo>
                  <a:lnTo>
                    <a:pt x="319" y="4"/>
                  </a:lnTo>
                  <a:lnTo>
                    <a:pt x="296" y="5"/>
                  </a:lnTo>
                  <a:lnTo>
                    <a:pt x="272" y="7"/>
                  </a:lnTo>
                  <a:lnTo>
                    <a:pt x="249" y="9"/>
                  </a:lnTo>
                  <a:lnTo>
                    <a:pt x="226" y="11"/>
                  </a:lnTo>
                  <a:lnTo>
                    <a:pt x="202" y="13"/>
                  </a:lnTo>
                  <a:lnTo>
                    <a:pt x="180" y="15"/>
                  </a:lnTo>
                  <a:lnTo>
                    <a:pt x="157" y="17"/>
                  </a:lnTo>
                  <a:lnTo>
                    <a:pt x="133" y="17"/>
                  </a:lnTo>
                  <a:lnTo>
                    <a:pt x="130" y="17"/>
                  </a:lnTo>
                  <a:lnTo>
                    <a:pt x="125" y="17"/>
                  </a:lnTo>
                  <a:close/>
                </a:path>
              </a:pathLst>
            </a:custGeom>
            <a:solidFill>
              <a:srgbClr val="E3B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9" name="Freeform 211"/>
            <p:cNvSpPr>
              <a:spLocks/>
            </p:cNvSpPr>
            <p:nvPr/>
          </p:nvSpPr>
          <p:spPr bwMode="auto">
            <a:xfrm>
              <a:off x="7642225" y="4767263"/>
              <a:ext cx="39688" cy="7938"/>
            </a:xfrm>
            <a:custGeom>
              <a:avLst/>
              <a:gdLst/>
              <a:ahLst/>
              <a:cxnLst>
                <a:cxn ang="0">
                  <a:pos x="61" y="23"/>
                </a:cxn>
                <a:cxn ang="0">
                  <a:pos x="45" y="23"/>
                </a:cxn>
                <a:cxn ang="0">
                  <a:pos x="31" y="23"/>
                </a:cxn>
                <a:cxn ang="0">
                  <a:pos x="16" y="23"/>
                </a:cxn>
                <a:cxn ang="0">
                  <a:pos x="0" y="23"/>
                </a:cxn>
                <a:cxn ang="0">
                  <a:pos x="4" y="23"/>
                </a:cxn>
                <a:cxn ang="0">
                  <a:pos x="8" y="25"/>
                </a:cxn>
                <a:cxn ang="0">
                  <a:pos x="12" y="28"/>
                </a:cxn>
                <a:cxn ang="0">
                  <a:pos x="17" y="30"/>
                </a:cxn>
                <a:cxn ang="0">
                  <a:pos x="26" y="37"/>
                </a:cxn>
                <a:cxn ang="0">
                  <a:pos x="37" y="46"/>
                </a:cxn>
                <a:cxn ang="0">
                  <a:pos x="46" y="54"/>
                </a:cxn>
                <a:cxn ang="0">
                  <a:pos x="57" y="63"/>
                </a:cxn>
                <a:cxn ang="0">
                  <a:pos x="67" y="69"/>
                </a:cxn>
                <a:cxn ang="0">
                  <a:pos x="76" y="73"/>
                </a:cxn>
                <a:cxn ang="0">
                  <a:pos x="86" y="76"/>
                </a:cxn>
                <a:cxn ang="0">
                  <a:pos x="98" y="77"/>
                </a:cxn>
                <a:cxn ang="0">
                  <a:pos x="109" y="78"/>
                </a:cxn>
                <a:cxn ang="0">
                  <a:pos x="121" y="78"/>
                </a:cxn>
                <a:cxn ang="0">
                  <a:pos x="145" y="77"/>
                </a:cxn>
                <a:cxn ang="0">
                  <a:pos x="167" y="76"/>
                </a:cxn>
                <a:cxn ang="0">
                  <a:pos x="195" y="74"/>
                </a:cxn>
                <a:cxn ang="0">
                  <a:pos x="224" y="71"/>
                </a:cxn>
                <a:cxn ang="0">
                  <a:pos x="252" y="66"/>
                </a:cxn>
                <a:cxn ang="0">
                  <a:pos x="279" y="58"/>
                </a:cxn>
                <a:cxn ang="0">
                  <a:pos x="307" y="50"/>
                </a:cxn>
                <a:cxn ang="0">
                  <a:pos x="334" y="39"/>
                </a:cxn>
                <a:cxn ang="0">
                  <a:pos x="346" y="33"/>
                </a:cxn>
                <a:cxn ang="0">
                  <a:pos x="359" y="27"/>
                </a:cxn>
                <a:cxn ang="0">
                  <a:pos x="372" y="19"/>
                </a:cxn>
                <a:cxn ang="0">
                  <a:pos x="383" y="12"/>
                </a:cxn>
                <a:cxn ang="0">
                  <a:pos x="376" y="7"/>
                </a:cxn>
                <a:cxn ang="0">
                  <a:pos x="368" y="5"/>
                </a:cxn>
                <a:cxn ang="0">
                  <a:pos x="357" y="3"/>
                </a:cxn>
                <a:cxn ang="0">
                  <a:pos x="346" y="1"/>
                </a:cxn>
                <a:cxn ang="0">
                  <a:pos x="322" y="0"/>
                </a:cxn>
                <a:cxn ang="0">
                  <a:pos x="294" y="1"/>
                </a:cxn>
                <a:cxn ang="0">
                  <a:pos x="268" y="3"/>
                </a:cxn>
                <a:cxn ang="0">
                  <a:pos x="241" y="6"/>
                </a:cxn>
                <a:cxn ang="0">
                  <a:pos x="218" y="10"/>
                </a:cxn>
                <a:cxn ang="0">
                  <a:pos x="199" y="12"/>
                </a:cxn>
                <a:cxn ang="0">
                  <a:pos x="164" y="17"/>
                </a:cxn>
                <a:cxn ang="0">
                  <a:pos x="130" y="20"/>
                </a:cxn>
                <a:cxn ang="0">
                  <a:pos x="96" y="22"/>
                </a:cxn>
                <a:cxn ang="0">
                  <a:pos x="61" y="23"/>
                </a:cxn>
              </a:cxnLst>
              <a:rect l="0" t="0" r="r" b="b"/>
              <a:pathLst>
                <a:path w="383" h="78">
                  <a:moveTo>
                    <a:pt x="61" y="23"/>
                  </a:moveTo>
                  <a:lnTo>
                    <a:pt x="45" y="23"/>
                  </a:lnTo>
                  <a:lnTo>
                    <a:pt x="31" y="23"/>
                  </a:lnTo>
                  <a:lnTo>
                    <a:pt x="16" y="23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8" y="25"/>
                  </a:lnTo>
                  <a:lnTo>
                    <a:pt x="12" y="28"/>
                  </a:lnTo>
                  <a:lnTo>
                    <a:pt x="17" y="30"/>
                  </a:lnTo>
                  <a:lnTo>
                    <a:pt x="26" y="37"/>
                  </a:lnTo>
                  <a:lnTo>
                    <a:pt x="37" y="46"/>
                  </a:lnTo>
                  <a:lnTo>
                    <a:pt x="46" y="54"/>
                  </a:lnTo>
                  <a:lnTo>
                    <a:pt x="57" y="63"/>
                  </a:lnTo>
                  <a:lnTo>
                    <a:pt x="67" y="69"/>
                  </a:lnTo>
                  <a:lnTo>
                    <a:pt x="76" y="73"/>
                  </a:lnTo>
                  <a:lnTo>
                    <a:pt x="86" y="76"/>
                  </a:lnTo>
                  <a:lnTo>
                    <a:pt x="98" y="77"/>
                  </a:lnTo>
                  <a:lnTo>
                    <a:pt x="109" y="78"/>
                  </a:lnTo>
                  <a:lnTo>
                    <a:pt x="121" y="78"/>
                  </a:lnTo>
                  <a:lnTo>
                    <a:pt x="145" y="77"/>
                  </a:lnTo>
                  <a:lnTo>
                    <a:pt x="167" y="76"/>
                  </a:lnTo>
                  <a:lnTo>
                    <a:pt x="195" y="74"/>
                  </a:lnTo>
                  <a:lnTo>
                    <a:pt x="224" y="71"/>
                  </a:lnTo>
                  <a:lnTo>
                    <a:pt x="252" y="66"/>
                  </a:lnTo>
                  <a:lnTo>
                    <a:pt x="279" y="58"/>
                  </a:lnTo>
                  <a:lnTo>
                    <a:pt x="307" y="50"/>
                  </a:lnTo>
                  <a:lnTo>
                    <a:pt x="334" y="39"/>
                  </a:lnTo>
                  <a:lnTo>
                    <a:pt x="346" y="33"/>
                  </a:lnTo>
                  <a:lnTo>
                    <a:pt x="359" y="27"/>
                  </a:lnTo>
                  <a:lnTo>
                    <a:pt x="372" y="19"/>
                  </a:lnTo>
                  <a:lnTo>
                    <a:pt x="383" y="12"/>
                  </a:lnTo>
                  <a:lnTo>
                    <a:pt x="376" y="7"/>
                  </a:lnTo>
                  <a:lnTo>
                    <a:pt x="368" y="5"/>
                  </a:lnTo>
                  <a:lnTo>
                    <a:pt x="357" y="3"/>
                  </a:lnTo>
                  <a:lnTo>
                    <a:pt x="346" y="1"/>
                  </a:lnTo>
                  <a:lnTo>
                    <a:pt x="322" y="0"/>
                  </a:lnTo>
                  <a:lnTo>
                    <a:pt x="294" y="1"/>
                  </a:lnTo>
                  <a:lnTo>
                    <a:pt x="268" y="3"/>
                  </a:lnTo>
                  <a:lnTo>
                    <a:pt x="241" y="6"/>
                  </a:lnTo>
                  <a:lnTo>
                    <a:pt x="218" y="10"/>
                  </a:lnTo>
                  <a:lnTo>
                    <a:pt x="199" y="12"/>
                  </a:lnTo>
                  <a:lnTo>
                    <a:pt x="164" y="17"/>
                  </a:lnTo>
                  <a:lnTo>
                    <a:pt x="130" y="20"/>
                  </a:lnTo>
                  <a:lnTo>
                    <a:pt x="96" y="22"/>
                  </a:lnTo>
                  <a:lnTo>
                    <a:pt x="61" y="23"/>
                  </a:lnTo>
                  <a:close/>
                </a:path>
              </a:pathLst>
            </a:custGeom>
            <a:solidFill>
              <a:srgbClr val="E394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0" name="Freeform 212"/>
            <p:cNvSpPr>
              <a:spLocks/>
            </p:cNvSpPr>
            <p:nvPr/>
          </p:nvSpPr>
          <p:spPr bwMode="auto">
            <a:xfrm>
              <a:off x="7658100" y="4673600"/>
              <a:ext cx="50800" cy="26988"/>
            </a:xfrm>
            <a:custGeom>
              <a:avLst/>
              <a:gdLst/>
              <a:ahLst/>
              <a:cxnLst>
                <a:cxn ang="0">
                  <a:pos x="85" y="188"/>
                </a:cxn>
                <a:cxn ang="0">
                  <a:pos x="87" y="160"/>
                </a:cxn>
                <a:cxn ang="0">
                  <a:pos x="97" y="135"/>
                </a:cxn>
                <a:cxn ang="0">
                  <a:pos x="112" y="114"/>
                </a:cxn>
                <a:cxn ang="0">
                  <a:pos x="131" y="97"/>
                </a:cxn>
                <a:cxn ang="0">
                  <a:pos x="154" y="82"/>
                </a:cxn>
                <a:cxn ang="0">
                  <a:pos x="180" y="70"/>
                </a:cxn>
                <a:cxn ang="0">
                  <a:pos x="206" y="60"/>
                </a:cxn>
                <a:cxn ang="0">
                  <a:pos x="235" y="52"/>
                </a:cxn>
                <a:cxn ang="0">
                  <a:pos x="265" y="48"/>
                </a:cxn>
                <a:cxn ang="0">
                  <a:pos x="294" y="49"/>
                </a:cxn>
                <a:cxn ang="0">
                  <a:pos x="324" y="54"/>
                </a:cxn>
                <a:cxn ang="0">
                  <a:pos x="361" y="71"/>
                </a:cxn>
                <a:cxn ang="0">
                  <a:pos x="432" y="114"/>
                </a:cxn>
                <a:cxn ang="0">
                  <a:pos x="455" y="118"/>
                </a:cxn>
                <a:cxn ang="0">
                  <a:pos x="473" y="108"/>
                </a:cxn>
                <a:cxn ang="0">
                  <a:pos x="445" y="76"/>
                </a:cxn>
                <a:cxn ang="0">
                  <a:pos x="396" y="39"/>
                </a:cxn>
                <a:cxn ang="0">
                  <a:pos x="360" y="18"/>
                </a:cxn>
                <a:cxn ang="0">
                  <a:pos x="329" y="6"/>
                </a:cxn>
                <a:cxn ang="0">
                  <a:pos x="305" y="2"/>
                </a:cxn>
                <a:cxn ang="0">
                  <a:pos x="281" y="0"/>
                </a:cxn>
                <a:cxn ang="0">
                  <a:pos x="255" y="1"/>
                </a:cxn>
                <a:cxn ang="0">
                  <a:pos x="218" y="5"/>
                </a:cxn>
                <a:cxn ang="0">
                  <a:pos x="169" y="17"/>
                </a:cxn>
                <a:cxn ang="0">
                  <a:pos x="113" y="39"/>
                </a:cxn>
                <a:cxn ang="0">
                  <a:pos x="63" y="58"/>
                </a:cxn>
                <a:cxn ang="0">
                  <a:pos x="42" y="62"/>
                </a:cxn>
                <a:cxn ang="0">
                  <a:pos x="24" y="61"/>
                </a:cxn>
                <a:cxn ang="0">
                  <a:pos x="7" y="53"/>
                </a:cxn>
                <a:cxn ang="0">
                  <a:pos x="13" y="58"/>
                </a:cxn>
                <a:cxn ang="0">
                  <a:pos x="35" y="71"/>
                </a:cxn>
                <a:cxn ang="0">
                  <a:pos x="48" y="82"/>
                </a:cxn>
                <a:cxn ang="0">
                  <a:pos x="54" y="96"/>
                </a:cxn>
                <a:cxn ang="0">
                  <a:pos x="55" y="112"/>
                </a:cxn>
                <a:cxn ang="0">
                  <a:pos x="52" y="136"/>
                </a:cxn>
                <a:cxn ang="0">
                  <a:pos x="53" y="164"/>
                </a:cxn>
                <a:cxn ang="0">
                  <a:pos x="59" y="188"/>
                </a:cxn>
                <a:cxn ang="0">
                  <a:pos x="74" y="223"/>
                </a:cxn>
                <a:cxn ang="0">
                  <a:pos x="87" y="241"/>
                </a:cxn>
                <a:cxn ang="0">
                  <a:pos x="89" y="231"/>
                </a:cxn>
                <a:cxn ang="0">
                  <a:pos x="88" y="215"/>
                </a:cxn>
              </a:cxnLst>
              <a:rect l="0" t="0" r="r" b="b"/>
              <a:pathLst>
                <a:path w="482" h="246">
                  <a:moveTo>
                    <a:pt x="87" y="204"/>
                  </a:moveTo>
                  <a:lnTo>
                    <a:pt x="85" y="188"/>
                  </a:lnTo>
                  <a:lnTo>
                    <a:pt x="85" y="173"/>
                  </a:lnTo>
                  <a:lnTo>
                    <a:pt x="87" y="160"/>
                  </a:lnTo>
                  <a:lnTo>
                    <a:pt x="91" y="147"/>
                  </a:lnTo>
                  <a:lnTo>
                    <a:pt x="97" y="135"/>
                  </a:lnTo>
                  <a:lnTo>
                    <a:pt x="103" y="123"/>
                  </a:lnTo>
                  <a:lnTo>
                    <a:pt x="112" y="114"/>
                  </a:lnTo>
                  <a:lnTo>
                    <a:pt x="121" y="104"/>
                  </a:lnTo>
                  <a:lnTo>
                    <a:pt x="131" y="97"/>
                  </a:lnTo>
                  <a:lnTo>
                    <a:pt x="142" y="88"/>
                  </a:lnTo>
                  <a:lnTo>
                    <a:pt x="154" y="82"/>
                  </a:lnTo>
                  <a:lnTo>
                    <a:pt x="167" y="76"/>
                  </a:lnTo>
                  <a:lnTo>
                    <a:pt x="180" y="70"/>
                  </a:lnTo>
                  <a:lnTo>
                    <a:pt x="192" y="65"/>
                  </a:lnTo>
                  <a:lnTo>
                    <a:pt x="206" y="60"/>
                  </a:lnTo>
                  <a:lnTo>
                    <a:pt x="220" y="55"/>
                  </a:lnTo>
                  <a:lnTo>
                    <a:pt x="235" y="52"/>
                  </a:lnTo>
                  <a:lnTo>
                    <a:pt x="250" y="49"/>
                  </a:lnTo>
                  <a:lnTo>
                    <a:pt x="265" y="48"/>
                  </a:lnTo>
                  <a:lnTo>
                    <a:pt x="280" y="48"/>
                  </a:lnTo>
                  <a:lnTo>
                    <a:pt x="294" y="49"/>
                  </a:lnTo>
                  <a:lnTo>
                    <a:pt x="309" y="51"/>
                  </a:lnTo>
                  <a:lnTo>
                    <a:pt x="324" y="54"/>
                  </a:lnTo>
                  <a:lnTo>
                    <a:pt x="339" y="59"/>
                  </a:lnTo>
                  <a:lnTo>
                    <a:pt x="361" y="71"/>
                  </a:lnTo>
                  <a:lnTo>
                    <a:pt x="398" y="93"/>
                  </a:lnTo>
                  <a:lnTo>
                    <a:pt x="432" y="114"/>
                  </a:lnTo>
                  <a:lnTo>
                    <a:pt x="446" y="123"/>
                  </a:lnTo>
                  <a:lnTo>
                    <a:pt x="455" y="118"/>
                  </a:lnTo>
                  <a:lnTo>
                    <a:pt x="463" y="113"/>
                  </a:lnTo>
                  <a:lnTo>
                    <a:pt x="473" y="108"/>
                  </a:lnTo>
                  <a:lnTo>
                    <a:pt x="482" y="101"/>
                  </a:lnTo>
                  <a:lnTo>
                    <a:pt x="445" y="76"/>
                  </a:lnTo>
                  <a:lnTo>
                    <a:pt x="412" y="51"/>
                  </a:lnTo>
                  <a:lnTo>
                    <a:pt x="396" y="39"/>
                  </a:lnTo>
                  <a:lnTo>
                    <a:pt x="379" y="28"/>
                  </a:lnTo>
                  <a:lnTo>
                    <a:pt x="360" y="18"/>
                  </a:lnTo>
                  <a:lnTo>
                    <a:pt x="340" y="11"/>
                  </a:lnTo>
                  <a:lnTo>
                    <a:pt x="329" y="6"/>
                  </a:lnTo>
                  <a:lnTo>
                    <a:pt x="318" y="4"/>
                  </a:lnTo>
                  <a:lnTo>
                    <a:pt x="305" y="2"/>
                  </a:lnTo>
                  <a:lnTo>
                    <a:pt x="293" y="1"/>
                  </a:lnTo>
                  <a:lnTo>
                    <a:pt x="281" y="0"/>
                  </a:lnTo>
                  <a:lnTo>
                    <a:pt x="268" y="0"/>
                  </a:lnTo>
                  <a:lnTo>
                    <a:pt x="255" y="1"/>
                  </a:lnTo>
                  <a:lnTo>
                    <a:pt x="242" y="2"/>
                  </a:lnTo>
                  <a:lnTo>
                    <a:pt x="218" y="5"/>
                  </a:lnTo>
                  <a:lnTo>
                    <a:pt x="192" y="11"/>
                  </a:lnTo>
                  <a:lnTo>
                    <a:pt x="169" y="17"/>
                  </a:lnTo>
                  <a:lnTo>
                    <a:pt x="147" y="25"/>
                  </a:lnTo>
                  <a:lnTo>
                    <a:pt x="113" y="39"/>
                  </a:lnTo>
                  <a:lnTo>
                    <a:pt x="73" y="55"/>
                  </a:lnTo>
                  <a:lnTo>
                    <a:pt x="63" y="58"/>
                  </a:lnTo>
                  <a:lnTo>
                    <a:pt x="53" y="60"/>
                  </a:lnTo>
                  <a:lnTo>
                    <a:pt x="42" y="62"/>
                  </a:lnTo>
                  <a:lnTo>
                    <a:pt x="33" y="62"/>
                  </a:lnTo>
                  <a:lnTo>
                    <a:pt x="24" y="61"/>
                  </a:lnTo>
                  <a:lnTo>
                    <a:pt x="16" y="58"/>
                  </a:lnTo>
                  <a:lnTo>
                    <a:pt x="7" y="53"/>
                  </a:lnTo>
                  <a:lnTo>
                    <a:pt x="0" y="48"/>
                  </a:lnTo>
                  <a:lnTo>
                    <a:pt x="13" y="58"/>
                  </a:lnTo>
                  <a:lnTo>
                    <a:pt x="28" y="67"/>
                  </a:lnTo>
                  <a:lnTo>
                    <a:pt x="35" y="71"/>
                  </a:lnTo>
                  <a:lnTo>
                    <a:pt x="41" y="77"/>
                  </a:lnTo>
                  <a:lnTo>
                    <a:pt x="48" y="82"/>
                  </a:lnTo>
                  <a:lnTo>
                    <a:pt x="52" y="89"/>
                  </a:lnTo>
                  <a:lnTo>
                    <a:pt x="54" y="96"/>
                  </a:lnTo>
                  <a:lnTo>
                    <a:pt x="55" y="104"/>
                  </a:lnTo>
                  <a:lnTo>
                    <a:pt x="55" y="112"/>
                  </a:lnTo>
                  <a:lnTo>
                    <a:pt x="55" y="120"/>
                  </a:lnTo>
                  <a:lnTo>
                    <a:pt x="52" y="136"/>
                  </a:lnTo>
                  <a:lnTo>
                    <a:pt x="51" y="152"/>
                  </a:lnTo>
                  <a:lnTo>
                    <a:pt x="53" y="164"/>
                  </a:lnTo>
                  <a:lnTo>
                    <a:pt x="55" y="177"/>
                  </a:lnTo>
                  <a:lnTo>
                    <a:pt x="59" y="188"/>
                  </a:lnTo>
                  <a:lnTo>
                    <a:pt x="64" y="200"/>
                  </a:lnTo>
                  <a:lnTo>
                    <a:pt x="74" y="223"/>
                  </a:lnTo>
                  <a:lnTo>
                    <a:pt x="85" y="246"/>
                  </a:lnTo>
                  <a:lnTo>
                    <a:pt x="87" y="241"/>
                  </a:lnTo>
                  <a:lnTo>
                    <a:pt x="88" y="235"/>
                  </a:lnTo>
                  <a:lnTo>
                    <a:pt x="89" y="231"/>
                  </a:lnTo>
                  <a:lnTo>
                    <a:pt x="89" y="226"/>
                  </a:lnTo>
                  <a:lnTo>
                    <a:pt x="88" y="215"/>
                  </a:lnTo>
                  <a:lnTo>
                    <a:pt x="87" y="204"/>
                  </a:lnTo>
                  <a:close/>
                </a:path>
              </a:pathLst>
            </a:custGeom>
            <a:solidFill>
              <a:srgbClr val="4731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1" name="Freeform 213"/>
            <p:cNvSpPr>
              <a:spLocks/>
            </p:cNvSpPr>
            <p:nvPr/>
          </p:nvSpPr>
          <p:spPr bwMode="auto">
            <a:xfrm>
              <a:off x="7678738" y="4676775"/>
              <a:ext cx="28575" cy="28575"/>
            </a:xfrm>
            <a:custGeom>
              <a:avLst/>
              <a:gdLst/>
              <a:ahLst/>
              <a:cxnLst>
                <a:cxn ang="0">
                  <a:pos x="97" y="258"/>
                </a:cxn>
                <a:cxn ang="0">
                  <a:pos x="78" y="252"/>
                </a:cxn>
                <a:cxn ang="0">
                  <a:pos x="61" y="244"/>
                </a:cxn>
                <a:cxn ang="0">
                  <a:pos x="45" y="231"/>
                </a:cxn>
                <a:cxn ang="0">
                  <a:pos x="32" y="215"/>
                </a:cxn>
                <a:cxn ang="0">
                  <a:pos x="20" y="195"/>
                </a:cxn>
                <a:cxn ang="0">
                  <a:pos x="11" y="169"/>
                </a:cxn>
                <a:cxn ang="0">
                  <a:pos x="4" y="142"/>
                </a:cxn>
                <a:cxn ang="0">
                  <a:pos x="0" y="113"/>
                </a:cxn>
                <a:cxn ang="0">
                  <a:pos x="1" y="85"/>
                </a:cxn>
                <a:cxn ang="0">
                  <a:pos x="7" y="61"/>
                </a:cxn>
                <a:cxn ang="0">
                  <a:pos x="14" y="45"/>
                </a:cxn>
                <a:cxn ang="0">
                  <a:pos x="20" y="36"/>
                </a:cxn>
                <a:cxn ang="0">
                  <a:pos x="34" y="25"/>
                </a:cxn>
                <a:cxn ang="0">
                  <a:pos x="58" y="13"/>
                </a:cxn>
                <a:cxn ang="0">
                  <a:pos x="84" y="4"/>
                </a:cxn>
                <a:cxn ang="0">
                  <a:pos x="113" y="0"/>
                </a:cxn>
                <a:cxn ang="0">
                  <a:pos x="142" y="0"/>
                </a:cxn>
                <a:cxn ang="0">
                  <a:pos x="170" y="4"/>
                </a:cxn>
                <a:cxn ang="0">
                  <a:pos x="197" y="12"/>
                </a:cxn>
                <a:cxn ang="0">
                  <a:pos x="220" y="25"/>
                </a:cxn>
                <a:cxn ang="0">
                  <a:pos x="239" y="42"/>
                </a:cxn>
                <a:cxn ang="0">
                  <a:pos x="254" y="62"/>
                </a:cxn>
                <a:cxn ang="0">
                  <a:pos x="265" y="82"/>
                </a:cxn>
                <a:cxn ang="0">
                  <a:pos x="271" y="102"/>
                </a:cxn>
                <a:cxn ang="0">
                  <a:pos x="274" y="123"/>
                </a:cxn>
                <a:cxn ang="0">
                  <a:pos x="273" y="143"/>
                </a:cxn>
                <a:cxn ang="0">
                  <a:pos x="269" y="162"/>
                </a:cxn>
                <a:cxn ang="0">
                  <a:pos x="261" y="181"/>
                </a:cxn>
                <a:cxn ang="0">
                  <a:pos x="251" y="198"/>
                </a:cxn>
                <a:cxn ang="0">
                  <a:pos x="237" y="214"/>
                </a:cxn>
                <a:cxn ang="0">
                  <a:pos x="222" y="228"/>
                </a:cxn>
                <a:cxn ang="0">
                  <a:pos x="204" y="240"/>
                </a:cxn>
                <a:cxn ang="0">
                  <a:pos x="185" y="249"/>
                </a:cxn>
                <a:cxn ang="0">
                  <a:pos x="164" y="257"/>
                </a:cxn>
                <a:cxn ang="0">
                  <a:pos x="142" y="260"/>
                </a:cxn>
                <a:cxn ang="0">
                  <a:pos x="119" y="261"/>
                </a:cxn>
              </a:cxnLst>
              <a:rect l="0" t="0" r="r" b="b"/>
              <a:pathLst>
                <a:path w="274" h="261">
                  <a:moveTo>
                    <a:pt x="106" y="260"/>
                  </a:moveTo>
                  <a:lnTo>
                    <a:pt x="97" y="258"/>
                  </a:lnTo>
                  <a:lnTo>
                    <a:pt x="87" y="256"/>
                  </a:lnTo>
                  <a:lnTo>
                    <a:pt x="78" y="252"/>
                  </a:lnTo>
                  <a:lnTo>
                    <a:pt x="69" y="248"/>
                  </a:lnTo>
                  <a:lnTo>
                    <a:pt x="61" y="244"/>
                  </a:lnTo>
                  <a:lnTo>
                    <a:pt x="52" y="237"/>
                  </a:lnTo>
                  <a:lnTo>
                    <a:pt x="45" y="231"/>
                  </a:lnTo>
                  <a:lnTo>
                    <a:pt x="37" y="224"/>
                  </a:lnTo>
                  <a:lnTo>
                    <a:pt x="32" y="215"/>
                  </a:lnTo>
                  <a:lnTo>
                    <a:pt x="26" y="206"/>
                  </a:lnTo>
                  <a:lnTo>
                    <a:pt x="20" y="195"/>
                  </a:lnTo>
                  <a:lnTo>
                    <a:pt x="15" y="182"/>
                  </a:lnTo>
                  <a:lnTo>
                    <a:pt x="11" y="169"/>
                  </a:lnTo>
                  <a:lnTo>
                    <a:pt x="7" y="156"/>
                  </a:lnTo>
                  <a:lnTo>
                    <a:pt x="4" y="142"/>
                  </a:lnTo>
                  <a:lnTo>
                    <a:pt x="2" y="128"/>
                  </a:lnTo>
                  <a:lnTo>
                    <a:pt x="0" y="113"/>
                  </a:lnTo>
                  <a:lnTo>
                    <a:pt x="0" y="99"/>
                  </a:lnTo>
                  <a:lnTo>
                    <a:pt x="1" y="85"/>
                  </a:lnTo>
                  <a:lnTo>
                    <a:pt x="3" y="73"/>
                  </a:lnTo>
                  <a:lnTo>
                    <a:pt x="7" y="61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7" y="40"/>
                  </a:lnTo>
                  <a:lnTo>
                    <a:pt x="20" y="36"/>
                  </a:lnTo>
                  <a:lnTo>
                    <a:pt x="25" y="32"/>
                  </a:lnTo>
                  <a:lnTo>
                    <a:pt x="34" y="25"/>
                  </a:lnTo>
                  <a:lnTo>
                    <a:pt x="45" y="18"/>
                  </a:lnTo>
                  <a:lnTo>
                    <a:pt x="58" y="13"/>
                  </a:lnTo>
                  <a:lnTo>
                    <a:pt x="70" y="9"/>
                  </a:lnTo>
                  <a:lnTo>
                    <a:pt x="84" y="4"/>
                  </a:lnTo>
                  <a:lnTo>
                    <a:pt x="98" y="2"/>
                  </a:lnTo>
                  <a:lnTo>
                    <a:pt x="113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6" y="1"/>
                  </a:lnTo>
                  <a:lnTo>
                    <a:pt x="170" y="4"/>
                  </a:lnTo>
                  <a:lnTo>
                    <a:pt x="184" y="8"/>
                  </a:lnTo>
                  <a:lnTo>
                    <a:pt x="197" y="12"/>
                  </a:lnTo>
                  <a:lnTo>
                    <a:pt x="210" y="18"/>
                  </a:lnTo>
                  <a:lnTo>
                    <a:pt x="220" y="25"/>
                  </a:lnTo>
                  <a:lnTo>
                    <a:pt x="230" y="33"/>
                  </a:lnTo>
                  <a:lnTo>
                    <a:pt x="239" y="42"/>
                  </a:lnTo>
                  <a:lnTo>
                    <a:pt x="248" y="52"/>
                  </a:lnTo>
                  <a:lnTo>
                    <a:pt x="254" y="62"/>
                  </a:lnTo>
                  <a:lnTo>
                    <a:pt x="261" y="71"/>
                  </a:lnTo>
                  <a:lnTo>
                    <a:pt x="265" y="82"/>
                  </a:lnTo>
                  <a:lnTo>
                    <a:pt x="269" y="92"/>
                  </a:lnTo>
                  <a:lnTo>
                    <a:pt x="271" y="102"/>
                  </a:lnTo>
                  <a:lnTo>
                    <a:pt x="273" y="113"/>
                  </a:lnTo>
                  <a:lnTo>
                    <a:pt x="274" y="123"/>
                  </a:lnTo>
                  <a:lnTo>
                    <a:pt x="274" y="133"/>
                  </a:lnTo>
                  <a:lnTo>
                    <a:pt x="273" y="143"/>
                  </a:lnTo>
                  <a:lnTo>
                    <a:pt x="271" y="152"/>
                  </a:lnTo>
                  <a:lnTo>
                    <a:pt x="269" y="162"/>
                  </a:lnTo>
                  <a:lnTo>
                    <a:pt x="265" y="171"/>
                  </a:lnTo>
                  <a:lnTo>
                    <a:pt x="261" y="181"/>
                  </a:lnTo>
                  <a:lnTo>
                    <a:pt x="256" y="190"/>
                  </a:lnTo>
                  <a:lnTo>
                    <a:pt x="251" y="198"/>
                  </a:lnTo>
                  <a:lnTo>
                    <a:pt x="245" y="207"/>
                  </a:lnTo>
                  <a:lnTo>
                    <a:pt x="237" y="214"/>
                  </a:lnTo>
                  <a:lnTo>
                    <a:pt x="230" y="221"/>
                  </a:lnTo>
                  <a:lnTo>
                    <a:pt x="222" y="228"/>
                  </a:lnTo>
                  <a:lnTo>
                    <a:pt x="214" y="234"/>
                  </a:lnTo>
                  <a:lnTo>
                    <a:pt x="204" y="240"/>
                  </a:lnTo>
                  <a:lnTo>
                    <a:pt x="195" y="245"/>
                  </a:lnTo>
                  <a:lnTo>
                    <a:pt x="185" y="249"/>
                  </a:lnTo>
                  <a:lnTo>
                    <a:pt x="175" y="253"/>
                  </a:lnTo>
                  <a:lnTo>
                    <a:pt x="164" y="257"/>
                  </a:lnTo>
                  <a:lnTo>
                    <a:pt x="153" y="259"/>
                  </a:lnTo>
                  <a:lnTo>
                    <a:pt x="142" y="260"/>
                  </a:lnTo>
                  <a:lnTo>
                    <a:pt x="131" y="261"/>
                  </a:lnTo>
                  <a:lnTo>
                    <a:pt x="119" y="261"/>
                  </a:lnTo>
                  <a:lnTo>
                    <a:pt x="106" y="260"/>
                  </a:lnTo>
                  <a:close/>
                </a:path>
              </a:pathLst>
            </a:custGeom>
            <a:solidFill>
              <a:srgbClr val="5D42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2" name="Freeform 214"/>
            <p:cNvSpPr>
              <a:spLocks/>
            </p:cNvSpPr>
            <p:nvPr/>
          </p:nvSpPr>
          <p:spPr bwMode="auto">
            <a:xfrm>
              <a:off x="7688263" y="4686300"/>
              <a:ext cx="9525" cy="9525"/>
            </a:xfrm>
            <a:custGeom>
              <a:avLst/>
              <a:gdLst/>
              <a:ahLst/>
              <a:cxnLst>
                <a:cxn ang="0">
                  <a:pos x="33" y="79"/>
                </a:cxn>
                <a:cxn ang="0">
                  <a:pos x="26" y="78"/>
                </a:cxn>
                <a:cxn ang="0">
                  <a:pos x="21" y="76"/>
                </a:cxn>
                <a:cxn ang="0">
                  <a:pos x="16" y="73"/>
                </a:cxn>
                <a:cxn ang="0">
                  <a:pos x="12" y="68"/>
                </a:cxn>
                <a:cxn ang="0">
                  <a:pos x="8" y="63"/>
                </a:cxn>
                <a:cxn ang="0">
                  <a:pos x="5" y="56"/>
                </a:cxn>
                <a:cxn ang="0">
                  <a:pos x="2" y="48"/>
                </a:cxn>
                <a:cxn ang="0">
                  <a:pos x="1" y="39"/>
                </a:cxn>
                <a:cxn ang="0">
                  <a:pos x="0" y="30"/>
                </a:cxn>
                <a:cxn ang="0">
                  <a:pos x="1" y="23"/>
                </a:cxn>
                <a:cxn ang="0">
                  <a:pos x="2" y="18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7" y="10"/>
                </a:cxn>
                <a:cxn ang="0">
                  <a:pos x="14" y="6"/>
                </a:cxn>
                <a:cxn ang="0">
                  <a:pos x="21" y="2"/>
                </a:cxn>
                <a:cxn ang="0">
                  <a:pos x="30" y="1"/>
                </a:cxn>
                <a:cxn ang="0">
                  <a:pos x="39" y="0"/>
                </a:cxn>
                <a:cxn ang="0">
                  <a:pos x="48" y="0"/>
                </a:cxn>
                <a:cxn ang="0">
                  <a:pos x="56" y="2"/>
                </a:cxn>
                <a:cxn ang="0">
                  <a:pos x="64" y="6"/>
                </a:cxn>
                <a:cxn ang="0">
                  <a:pos x="70" y="10"/>
                </a:cxn>
                <a:cxn ang="0">
                  <a:pos x="75" y="16"/>
                </a:cxn>
                <a:cxn ang="0">
                  <a:pos x="80" y="22"/>
                </a:cxn>
                <a:cxn ang="0">
                  <a:pos x="82" y="28"/>
                </a:cxn>
                <a:cxn ang="0">
                  <a:pos x="83" y="34"/>
                </a:cxn>
                <a:cxn ang="0">
                  <a:pos x="84" y="41"/>
                </a:cxn>
                <a:cxn ang="0">
                  <a:pos x="83" y="47"/>
                </a:cxn>
                <a:cxn ang="0">
                  <a:pos x="81" y="52"/>
                </a:cxn>
                <a:cxn ang="0">
                  <a:pos x="79" y="58"/>
                </a:cxn>
                <a:cxn ang="0">
                  <a:pos x="74" y="63"/>
                </a:cxn>
                <a:cxn ang="0">
                  <a:pos x="70" y="67"/>
                </a:cxn>
                <a:cxn ang="0">
                  <a:pos x="65" y="72"/>
                </a:cxn>
                <a:cxn ang="0">
                  <a:pos x="59" y="75"/>
                </a:cxn>
                <a:cxn ang="0">
                  <a:pos x="53" y="77"/>
                </a:cxn>
                <a:cxn ang="0">
                  <a:pos x="47" y="79"/>
                </a:cxn>
                <a:cxn ang="0">
                  <a:pos x="39" y="80"/>
                </a:cxn>
                <a:cxn ang="0">
                  <a:pos x="33" y="79"/>
                </a:cxn>
              </a:cxnLst>
              <a:rect l="0" t="0" r="r" b="b"/>
              <a:pathLst>
                <a:path w="84" h="80">
                  <a:moveTo>
                    <a:pt x="33" y="79"/>
                  </a:moveTo>
                  <a:lnTo>
                    <a:pt x="26" y="78"/>
                  </a:lnTo>
                  <a:lnTo>
                    <a:pt x="21" y="76"/>
                  </a:lnTo>
                  <a:lnTo>
                    <a:pt x="16" y="73"/>
                  </a:lnTo>
                  <a:lnTo>
                    <a:pt x="12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2" y="48"/>
                  </a:lnTo>
                  <a:lnTo>
                    <a:pt x="1" y="39"/>
                  </a:lnTo>
                  <a:lnTo>
                    <a:pt x="0" y="30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3" y="15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14" y="6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70" y="10"/>
                  </a:lnTo>
                  <a:lnTo>
                    <a:pt x="75" y="16"/>
                  </a:lnTo>
                  <a:lnTo>
                    <a:pt x="80" y="22"/>
                  </a:lnTo>
                  <a:lnTo>
                    <a:pt x="82" y="28"/>
                  </a:lnTo>
                  <a:lnTo>
                    <a:pt x="83" y="34"/>
                  </a:lnTo>
                  <a:lnTo>
                    <a:pt x="84" y="41"/>
                  </a:lnTo>
                  <a:lnTo>
                    <a:pt x="83" y="47"/>
                  </a:lnTo>
                  <a:lnTo>
                    <a:pt x="81" y="52"/>
                  </a:lnTo>
                  <a:lnTo>
                    <a:pt x="79" y="58"/>
                  </a:lnTo>
                  <a:lnTo>
                    <a:pt x="74" y="63"/>
                  </a:lnTo>
                  <a:lnTo>
                    <a:pt x="70" y="67"/>
                  </a:lnTo>
                  <a:lnTo>
                    <a:pt x="65" y="72"/>
                  </a:lnTo>
                  <a:lnTo>
                    <a:pt x="59" y="75"/>
                  </a:lnTo>
                  <a:lnTo>
                    <a:pt x="53" y="77"/>
                  </a:lnTo>
                  <a:lnTo>
                    <a:pt x="47" y="79"/>
                  </a:lnTo>
                  <a:lnTo>
                    <a:pt x="39" y="80"/>
                  </a:lnTo>
                  <a:lnTo>
                    <a:pt x="33" y="7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3" name="Freeform 215"/>
            <p:cNvSpPr>
              <a:spLocks/>
            </p:cNvSpPr>
            <p:nvPr/>
          </p:nvSpPr>
          <p:spPr bwMode="auto">
            <a:xfrm>
              <a:off x="7646988" y="4649788"/>
              <a:ext cx="77788" cy="17463"/>
            </a:xfrm>
            <a:custGeom>
              <a:avLst/>
              <a:gdLst/>
              <a:ahLst/>
              <a:cxnLst>
                <a:cxn ang="0">
                  <a:pos x="6" y="162"/>
                </a:cxn>
                <a:cxn ang="0">
                  <a:pos x="19" y="139"/>
                </a:cxn>
                <a:cxn ang="0">
                  <a:pos x="34" y="116"/>
                </a:cxn>
                <a:cxn ang="0">
                  <a:pos x="50" y="97"/>
                </a:cxn>
                <a:cxn ang="0">
                  <a:pos x="67" y="80"/>
                </a:cxn>
                <a:cxn ang="0">
                  <a:pos x="85" y="64"/>
                </a:cxn>
                <a:cxn ang="0">
                  <a:pos x="106" y="51"/>
                </a:cxn>
                <a:cxn ang="0">
                  <a:pos x="126" y="39"/>
                </a:cxn>
                <a:cxn ang="0">
                  <a:pos x="147" y="29"/>
                </a:cxn>
                <a:cxn ang="0">
                  <a:pos x="169" y="21"/>
                </a:cxn>
                <a:cxn ang="0">
                  <a:pos x="192" y="14"/>
                </a:cxn>
                <a:cxn ang="0">
                  <a:pos x="215" y="9"/>
                </a:cxn>
                <a:cxn ang="0">
                  <a:pos x="239" y="5"/>
                </a:cxn>
                <a:cxn ang="0">
                  <a:pos x="264" y="1"/>
                </a:cxn>
                <a:cxn ang="0">
                  <a:pos x="289" y="0"/>
                </a:cxn>
                <a:cxn ang="0">
                  <a:pos x="315" y="0"/>
                </a:cxn>
                <a:cxn ang="0">
                  <a:pos x="340" y="1"/>
                </a:cxn>
                <a:cxn ang="0">
                  <a:pos x="367" y="4"/>
                </a:cxn>
                <a:cxn ang="0">
                  <a:pos x="393" y="7"/>
                </a:cxn>
                <a:cxn ang="0">
                  <a:pos x="419" y="10"/>
                </a:cxn>
                <a:cxn ang="0">
                  <a:pos x="446" y="15"/>
                </a:cxn>
                <a:cxn ang="0">
                  <a:pos x="471" y="21"/>
                </a:cxn>
                <a:cxn ang="0">
                  <a:pos x="498" y="27"/>
                </a:cxn>
                <a:cxn ang="0">
                  <a:pos x="523" y="33"/>
                </a:cxn>
                <a:cxn ang="0">
                  <a:pos x="549" y="41"/>
                </a:cxn>
                <a:cxn ang="0">
                  <a:pos x="599" y="56"/>
                </a:cxn>
                <a:cxn ang="0">
                  <a:pos x="647" y="73"/>
                </a:cxn>
                <a:cxn ang="0">
                  <a:pos x="691" y="90"/>
                </a:cxn>
                <a:cxn ang="0">
                  <a:pos x="733" y="107"/>
                </a:cxn>
                <a:cxn ang="0">
                  <a:pos x="704" y="96"/>
                </a:cxn>
                <a:cxn ang="0">
                  <a:pos x="674" y="85"/>
                </a:cxn>
                <a:cxn ang="0">
                  <a:pos x="647" y="76"/>
                </a:cxn>
                <a:cxn ang="0">
                  <a:pos x="618" y="67"/>
                </a:cxn>
                <a:cxn ang="0">
                  <a:pos x="589" y="61"/>
                </a:cxn>
                <a:cxn ang="0">
                  <a:pos x="561" y="55"/>
                </a:cxn>
                <a:cxn ang="0">
                  <a:pos x="532" y="50"/>
                </a:cxn>
                <a:cxn ang="0">
                  <a:pos x="503" y="46"/>
                </a:cxn>
                <a:cxn ang="0">
                  <a:pos x="473" y="44"/>
                </a:cxn>
                <a:cxn ang="0">
                  <a:pos x="445" y="42"/>
                </a:cxn>
                <a:cxn ang="0">
                  <a:pos x="416" y="41"/>
                </a:cxn>
                <a:cxn ang="0">
                  <a:pos x="386" y="42"/>
                </a:cxn>
                <a:cxn ang="0">
                  <a:pos x="356" y="43"/>
                </a:cxn>
                <a:cxn ang="0">
                  <a:pos x="327" y="46"/>
                </a:cxn>
                <a:cxn ang="0">
                  <a:pos x="296" y="49"/>
                </a:cxn>
                <a:cxn ang="0">
                  <a:pos x="266" y="55"/>
                </a:cxn>
                <a:cxn ang="0">
                  <a:pos x="233" y="60"/>
                </a:cxn>
                <a:cxn ang="0">
                  <a:pos x="197" y="67"/>
                </a:cxn>
                <a:cxn ang="0">
                  <a:pos x="177" y="72"/>
                </a:cxn>
                <a:cxn ang="0">
                  <a:pos x="158" y="76"/>
                </a:cxn>
                <a:cxn ang="0">
                  <a:pos x="137" y="82"/>
                </a:cxn>
                <a:cxn ang="0">
                  <a:pos x="118" y="89"/>
                </a:cxn>
                <a:cxn ang="0">
                  <a:pos x="99" y="95"/>
                </a:cxn>
                <a:cxn ang="0">
                  <a:pos x="80" y="104"/>
                </a:cxn>
                <a:cxn ang="0">
                  <a:pos x="63" y="112"/>
                </a:cxn>
                <a:cxn ang="0">
                  <a:pos x="47" y="123"/>
                </a:cxn>
                <a:cxn ang="0">
                  <a:pos x="32" y="133"/>
                </a:cxn>
                <a:cxn ang="0">
                  <a:pos x="19" y="145"/>
                </a:cxn>
                <a:cxn ang="0">
                  <a:pos x="14" y="151"/>
                </a:cxn>
                <a:cxn ang="0">
                  <a:pos x="9" y="159"/>
                </a:cxn>
                <a:cxn ang="0">
                  <a:pos x="5" y="165"/>
                </a:cxn>
                <a:cxn ang="0">
                  <a:pos x="0" y="173"/>
                </a:cxn>
                <a:cxn ang="0">
                  <a:pos x="3" y="167"/>
                </a:cxn>
                <a:cxn ang="0">
                  <a:pos x="6" y="162"/>
                </a:cxn>
              </a:cxnLst>
              <a:rect l="0" t="0" r="r" b="b"/>
              <a:pathLst>
                <a:path w="733" h="173">
                  <a:moveTo>
                    <a:pt x="6" y="162"/>
                  </a:moveTo>
                  <a:lnTo>
                    <a:pt x="19" y="139"/>
                  </a:lnTo>
                  <a:lnTo>
                    <a:pt x="34" y="116"/>
                  </a:lnTo>
                  <a:lnTo>
                    <a:pt x="50" y="97"/>
                  </a:lnTo>
                  <a:lnTo>
                    <a:pt x="67" y="80"/>
                  </a:lnTo>
                  <a:lnTo>
                    <a:pt x="85" y="64"/>
                  </a:lnTo>
                  <a:lnTo>
                    <a:pt x="106" y="51"/>
                  </a:lnTo>
                  <a:lnTo>
                    <a:pt x="126" y="39"/>
                  </a:lnTo>
                  <a:lnTo>
                    <a:pt x="147" y="29"/>
                  </a:lnTo>
                  <a:lnTo>
                    <a:pt x="169" y="21"/>
                  </a:lnTo>
                  <a:lnTo>
                    <a:pt x="192" y="14"/>
                  </a:lnTo>
                  <a:lnTo>
                    <a:pt x="215" y="9"/>
                  </a:lnTo>
                  <a:lnTo>
                    <a:pt x="239" y="5"/>
                  </a:lnTo>
                  <a:lnTo>
                    <a:pt x="264" y="1"/>
                  </a:lnTo>
                  <a:lnTo>
                    <a:pt x="289" y="0"/>
                  </a:lnTo>
                  <a:lnTo>
                    <a:pt x="315" y="0"/>
                  </a:lnTo>
                  <a:lnTo>
                    <a:pt x="340" y="1"/>
                  </a:lnTo>
                  <a:lnTo>
                    <a:pt x="367" y="4"/>
                  </a:lnTo>
                  <a:lnTo>
                    <a:pt x="393" y="7"/>
                  </a:lnTo>
                  <a:lnTo>
                    <a:pt x="419" y="10"/>
                  </a:lnTo>
                  <a:lnTo>
                    <a:pt x="446" y="15"/>
                  </a:lnTo>
                  <a:lnTo>
                    <a:pt x="471" y="21"/>
                  </a:lnTo>
                  <a:lnTo>
                    <a:pt x="498" y="27"/>
                  </a:lnTo>
                  <a:lnTo>
                    <a:pt x="523" y="33"/>
                  </a:lnTo>
                  <a:lnTo>
                    <a:pt x="549" y="41"/>
                  </a:lnTo>
                  <a:lnTo>
                    <a:pt x="599" y="56"/>
                  </a:lnTo>
                  <a:lnTo>
                    <a:pt x="647" y="73"/>
                  </a:lnTo>
                  <a:lnTo>
                    <a:pt x="691" y="90"/>
                  </a:lnTo>
                  <a:lnTo>
                    <a:pt x="733" y="107"/>
                  </a:lnTo>
                  <a:lnTo>
                    <a:pt x="704" y="96"/>
                  </a:lnTo>
                  <a:lnTo>
                    <a:pt x="674" y="85"/>
                  </a:lnTo>
                  <a:lnTo>
                    <a:pt x="647" y="76"/>
                  </a:lnTo>
                  <a:lnTo>
                    <a:pt x="618" y="67"/>
                  </a:lnTo>
                  <a:lnTo>
                    <a:pt x="589" y="61"/>
                  </a:lnTo>
                  <a:lnTo>
                    <a:pt x="561" y="55"/>
                  </a:lnTo>
                  <a:lnTo>
                    <a:pt x="532" y="50"/>
                  </a:lnTo>
                  <a:lnTo>
                    <a:pt x="503" y="46"/>
                  </a:lnTo>
                  <a:lnTo>
                    <a:pt x="473" y="44"/>
                  </a:lnTo>
                  <a:lnTo>
                    <a:pt x="445" y="42"/>
                  </a:lnTo>
                  <a:lnTo>
                    <a:pt x="416" y="41"/>
                  </a:lnTo>
                  <a:lnTo>
                    <a:pt x="386" y="42"/>
                  </a:lnTo>
                  <a:lnTo>
                    <a:pt x="356" y="43"/>
                  </a:lnTo>
                  <a:lnTo>
                    <a:pt x="327" y="46"/>
                  </a:lnTo>
                  <a:lnTo>
                    <a:pt x="296" y="49"/>
                  </a:lnTo>
                  <a:lnTo>
                    <a:pt x="266" y="55"/>
                  </a:lnTo>
                  <a:lnTo>
                    <a:pt x="233" y="60"/>
                  </a:lnTo>
                  <a:lnTo>
                    <a:pt x="197" y="67"/>
                  </a:lnTo>
                  <a:lnTo>
                    <a:pt x="177" y="72"/>
                  </a:lnTo>
                  <a:lnTo>
                    <a:pt x="158" y="76"/>
                  </a:lnTo>
                  <a:lnTo>
                    <a:pt x="137" y="82"/>
                  </a:lnTo>
                  <a:lnTo>
                    <a:pt x="118" y="89"/>
                  </a:lnTo>
                  <a:lnTo>
                    <a:pt x="99" y="95"/>
                  </a:lnTo>
                  <a:lnTo>
                    <a:pt x="80" y="104"/>
                  </a:lnTo>
                  <a:lnTo>
                    <a:pt x="63" y="112"/>
                  </a:lnTo>
                  <a:lnTo>
                    <a:pt x="47" y="123"/>
                  </a:lnTo>
                  <a:lnTo>
                    <a:pt x="32" y="133"/>
                  </a:lnTo>
                  <a:lnTo>
                    <a:pt x="19" y="145"/>
                  </a:lnTo>
                  <a:lnTo>
                    <a:pt x="14" y="151"/>
                  </a:lnTo>
                  <a:lnTo>
                    <a:pt x="9" y="159"/>
                  </a:lnTo>
                  <a:lnTo>
                    <a:pt x="5" y="165"/>
                  </a:lnTo>
                  <a:lnTo>
                    <a:pt x="0" y="173"/>
                  </a:lnTo>
                  <a:lnTo>
                    <a:pt x="3" y="167"/>
                  </a:lnTo>
                  <a:lnTo>
                    <a:pt x="6" y="162"/>
                  </a:lnTo>
                  <a:close/>
                </a:path>
              </a:pathLst>
            </a:custGeom>
            <a:solidFill>
              <a:srgbClr val="4731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4" name="Freeform 216"/>
            <p:cNvSpPr>
              <a:spLocks/>
            </p:cNvSpPr>
            <p:nvPr/>
          </p:nvSpPr>
          <p:spPr bwMode="auto">
            <a:xfrm>
              <a:off x="7567613" y="4511675"/>
              <a:ext cx="246063" cy="230188"/>
            </a:xfrm>
            <a:custGeom>
              <a:avLst/>
              <a:gdLst/>
              <a:ahLst/>
              <a:cxnLst>
                <a:cxn ang="0">
                  <a:pos x="2027" y="1746"/>
                </a:cxn>
                <a:cxn ang="0">
                  <a:pos x="1942" y="1915"/>
                </a:cxn>
                <a:cxn ang="0">
                  <a:pos x="1936" y="2012"/>
                </a:cxn>
                <a:cxn ang="0">
                  <a:pos x="1997" y="2145"/>
                </a:cxn>
                <a:cxn ang="0">
                  <a:pos x="2055" y="2177"/>
                </a:cxn>
                <a:cxn ang="0">
                  <a:pos x="2115" y="2155"/>
                </a:cxn>
                <a:cxn ang="0">
                  <a:pos x="2061" y="2119"/>
                </a:cxn>
                <a:cxn ang="0">
                  <a:pos x="2050" y="2010"/>
                </a:cxn>
                <a:cxn ang="0">
                  <a:pos x="2047" y="1916"/>
                </a:cxn>
                <a:cxn ang="0">
                  <a:pos x="2152" y="1801"/>
                </a:cxn>
                <a:cxn ang="0">
                  <a:pos x="2248" y="1596"/>
                </a:cxn>
                <a:cxn ang="0">
                  <a:pos x="2317" y="1195"/>
                </a:cxn>
                <a:cxn ang="0">
                  <a:pos x="2316" y="991"/>
                </a:cxn>
                <a:cxn ang="0">
                  <a:pos x="2287" y="773"/>
                </a:cxn>
                <a:cxn ang="0">
                  <a:pos x="2196" y="570"/>
                </a:cxn>
                <a:cxn ang="0">
                  <a:pos x="2177" y="405"/>
                </a:cxn>
                <a:cxn ang="0">
                  <a:pos x="2090" y="290"/>
                </a:cxn>
                <a:cxn ang="0">
                  <a:pos x="1943" y="167"/>
                </a:cxn>
                <a:cxn ang="0">
                  <a:pos x="1840" y="81"/>
                </a:cxn>
                <a:cxn ang="0">
                  <a:pos x="1627" y="46"/>
                </a:cxn>
                <a:cxn ang="0">
                  <a:pos x="1284" y="0"/>
                </a:cxn>
                <a:cxn ang="0">
                  <a:pos x="843" y="45"/>
                </a:cxn>
                <a:cxn ang="0">
                  <a:pos x="525" y="184"/>
                </a:cxn>
                <a:cxn ang="0">
                  <a:pos x="329" y="326"/>
                </a:cxn>
                <a:cxn ang="0">
                  <a:pos x="116" y="577"/>
                </a:cxn>
                <a:cxn ang="0">
                  <a:pos x="25" y="756"/>
                </a:cxn>
                <a:cxn ang="0">
                  <a:pos x="0" y="937"/>
                </a:cxn>
                <a:cxn ang="0">
                  <a:pos x="60" y="1240"/>
                </a:cxn>
                <a:cxn ang="0">
                  <a:pos x="113" y="1172"/>
                </a:cxn>
                <a:cxn ang="0">
                  <a:pos x="137" y="933"/>
                </a:cxn>
                <a:cxn ang="0">
                  <a:pos x="241" y="787"/>
                </a:cxn>
                <a:cxn ang="0">
                  <a:pos x="346" y="792"/>
                </a:cxn>
                <a:cxn ang="0">
                  <a:pos x="393" y="772"/>
                </a:cxn>
                <a:cxn ang="0">
                  <a:pos x="474" y="802"/>
                </a:cxn>
                <a:cxn ang="0">
                  <a:pos x="660" y="683"/>
                </a:cxn>
                <a:cxn ang="0">
                  <a:pos x="703" y="723"/>
                </a:cxn>
                <a:cxn ang="0">
                  <a:pos x="899" y="679"/>
                </a:cxn>
                <a:cxn ang="0">
                  <a:pos x="997" y="721"/>
                </a:cxn>
                <a:cxn ang="0">
                  <a:pos x="1057" y="733"/>
                </a:cxn>
                <a:cxn ang="0">
                  <a:pos x="1139" y="780"/>
                </a:cxn>
                <a:cxn ang="0">
                  <a:pos x="1274" y="784"/>
                </a:cxn>
                <a:cxn ang="0">
                  <a:pos x="1362" y="859"/>
                </a:cxn>
                <a:cxn ang="0">
                  <a:pos x="1495" y="889"/>
                </a:cxn>
                <a:cxn ang="0">
                  <a:pos x="1528" y="990"/>
                </a:cxn>
                <a:cxn ang="0">
                  <a:pos x="1574" y="1068"/>
                </a:cxn>
                <a:cxn ang="0">
                  <a:pos x="1628" y="1115"/>
                </a:cxn>
                <a:cxn ang="0">
                  <a:pos x="1731" y="1152"/>
                </a:cxn>
                <a:cxn ang="0">
                  <a:pos x="1741" y="1282"/>
                </a:cxn>
                <a:cxn ang="0">
                  <a:pos x="1705" y="1350"/>
                </a:cxn>
                <a:cxn ang="0">
                  <a:pos x="1742" y="1422"/>
                </a:cxn>
                <a:cxn ang="0">
                  <a:pos x="1763" y="1473"/>
                </a:cxn>
                <a:cxn ang="0">
                  <a:pos x="1782" y="1636"/>
                </a:cxn>
                <a:cxn ang="0">
                  <a:pos x="1741" y="1755"/>
                </a:cxn>
                <a:cxn ang="0">
                  <a:pos x="1813" y="1679"/>
                </a:cxn>
                <a:cxn ang="0">
                  <a:pos x="1862" y="1515"/>
                </a:cxn>
                <a:cxn ang="0">
                  <a:pos x="1916" y="1434"/>
                </a:cxn>
                <a:cxn ang="0">
                  <a:pos x="1975" y="1432"/>
                </a:cxn>
                <a:cxn ang="0">
                  <a:pos x="2041" y="1552"/>
                </a:cxn>
              </a:cxnLst>
              <a:rect l="0" t="0" r="r" b="b"/>
              <a:pathLst>
                <a:path w="2318" h="2178">
                  <a:moveTo>
                    <a:pt x="2044" y="1577"/>
                  </a:moveTo>
                  <a:lnTo>
                    <a:pt x="2046" y="1598"/>
                  </a:lnTo>
                  <a:lnTo>
                    <a:pt x="2047" y="1619"/>
                  </a:lnTo>
                  <a:lnTo>
                    <a:pt x="2046" y="1640"/>
                  </a:lnTo>
                  <a:lnTo>
                    <a:pt x="2044" y="1662"/>
                  </a:lnTo>
                  <a:lnTo>
                    <a:pt x="2042" y="1683"/>
                  </a:lnTo>
                  <a:lnTo>
                    <a:pt x="2037" y="1704"/>
                  </a:lnTo>
                  <a:lnTo>
                    <a:pt x="2032" y="1725"/>
                  </a:lnTo>
                  <a:lnTo>
                    <a:pt x="2027" y="1746"/>
                  </a:lnTo>
                  <a:lnTo>
                    <a:pt x="2019" y="1766"/>
                  </a:lnTo>
                  <a:lnTo>
                    <a:pt x="2012" y="1786"/>
                  </a:lnTo>
                  <a:lnTo>
                    <a:pt x="2003" y="1806"/>
                  </a:lnTo>
                  <a:lnTo>
                    <a:pt x="1995" y="1826"/>
                  </a:lnTo>
                  <a:lnTo>
                    <a:pt x="1984" y="1845"/>
                  </a:lnTo>
                  <a:lnTo>
                    <a:pt x="1975" y="1864"/>
                  </a:lnTo>
                  <a:lnTo>
                    <a:pt x="1963" y="1882"/>
                  </a:lnTo>
                  <a:lnTo>
                    <a:pt x="1951" y="1899"/>
                  </a:lnTo>
                  <a:lnTo>
                    <a:pt x="1942" y="1915"/>
                  </a:lnTo>
                  <a:lnTo>
                    <a:pt x="1934" y="1929"/>
                  </a:lnTo>
                  <a:lnTo>
                    <a:pt x="1928" y="1942"/>
                  </a:lnTo>
                  <a:lnTo>
                    <a:pt x="1925" y="1953"/>
                  </a:lnTo>
                  <a:lnTo>
                    <a:pt x="1924" y="1964"/>
                  </a:lnTo>
                  <a:lnTo>
                    <a:pt x="1924" y="1975"/>
                  </a:lnTo>
                  <a:lnTo>
                    <a:pt x="1925" y="1984"/>
                  </a:lnTo>
                  <a:lnTo>
                    <a:pt x="1928" y="1993"/>
                  </a:lnTo>
                  <a:lnTo>
                    <a:pt x="1931" y="2002"/>
                  </a:lnTo>
                  <a:lnTo>
                    <a:pt x="1936" y="2012"/>
                  </a:lnTo>
                  <a:lnTo>
                    <a:pt x="1942" y="2021"/>
                  </a:lnTo>
                  <a:lnTo>
                    <a:pt x="1947" y="2031"/>
                  </a:lnTo>
                  <a:lnTo>
                    <a:pt x="1961" y="2053"/>
                  </a:lnTo>
                  <a:lnTo>
                    <a:pt x="1974" y="2079"/>
                  </a:lnTo>
                  <a:lnTo>
                    <a:pt x="1982" y="2105"/>
                  </a:lnTo>
                  <a:lnTo>
                    <a:pt x="1989" y="2129"/>
                  </a:lnTo>
                  <a:lnTo>
                    <a:pt x="1992" y="2135"/>
                  </a:lnTo>
                  <a:lnTo>
                    <a:pt x="1994" y="2141"/>
                  </a:lnTo>
                  <a:lnTo>
                    <a:pt x="1997" y="2145"/>
                  </a:lnTo>
                  <a:lnTo>
                    <a:pt x="2001" y="2150"/>
                  </a:lnTo>
                  <a:lnTo>
                    <a:pt x="2005" y="2155"/>
                  </a:lnTo>
                  <a:lnTo>
                    <a:pt x="2011" y="2160"/>
                  </a:lnTo>
                  <a:lnTo>
                    <a:pt x="2017" y="2164"/>
                  </a:lnTo>
                  <a:lnTo>
                    <a:pt x="2026" y="2168"/>
                  </a:lnTo>
                  <a:lnTo>
                    <a:pt x="2032" y="2171"/>
                  </a:lnTo>
                  <a:lnTo>
                    <a:pt x="2039" y="2174"/>
                  </a:lnTo>
                  <a:lnTo>
                    <a:pt x="2047" y="2176"/>
                  </a:lnTo>
                  <a:lnTo>
                    <a:pt x="2055" y="2177"/>
                  </a:lnTo>
                  <a:lnTo>
                    <a:pt x="2063" y="2178"/>
                  </a:lnTo>
                  <a:lnTo>
                    <a:pt x="2071" y="2178"/>
                  </a:lnTo>
                  <a:lnTo>
                    <a:pt x="2079" y="2177"/>
                  </a:lnTo>
                  <a:lnTo>
                    <a:pt x="2086" y="2175"/>
                  </a:lnTo>
                  <a:lnTo>
                    <a:pt x="2093" y="2172"/>
                  </a:lnTo>
                  <a:lnTo>
                    <a:pt x="2100" y="2170"/>
                  </a:lnTo>
                  <a:lnTo>
                    <a:pt x="2105" y="2166"/>
                  </a:lnTo>
                  <a:lnTo>
                    <a:pt x="2111" y="2162"/>
                  </a:lnTo>
                  <a:lnTo>
                    <a:pt x="2115" y="2155"/>
                  </a:lnTo>
                  <a:lnTo>
                    <a:pt x="2119" y="2149"/>
                  </a:lnTo>
                  <a:lnTo>
                    <a:pt x="2121" y="2142"/>
                  </a:lnTo>
                  <a:lnTo>
                    <a:pt x="2122" y="2134"/>
                  </a:lnTo>
                  <a:lnTo>
                    <a:pt x="2109" y="2133"/>
                  </a:lnTo>
                  <a:lnTo>
                    <a:pt x="2096" y="2132"/>
                  </a:lnTo>
                  <a:lnTo>
                    <a:pt x="2085" y="2130"/>
                  </a:lnTo>
                  <a:lnTo>
                    <a:pt x="2076" y="2128"/>
                  </a:lnTo>
                  <a:lnTo>
                    <a:pt x="2067" y="2124"/>
                  </a:lnTo>
                  <a:lnTo>
                    <a:pt x="2061" y="2119"/>
                  </a:lnTo>
                  <a:lnTo>
                    <a:pt x="2055" y="2114"/>
                  </a:lnTo>
                  <a:lnTo>
                    <a:pt x="2050" y="2109"/>
                  </a:lnTo>
                  <a:lnTo>
                    <a:pt x="2047" y="2102"/>
                  </a:lnTo>
                  <a:lnTo>
                    <a:pt x="2045" y="2096"/>
                  </a:lnTo>
                  <a:lnTo>
                    <a:pt x="2043" y="2088"/>
                  </a:lnTo>
                  <a:lnTo>
                    <a:pt x="2042" y="2081"/>
                  </a:lnTo>
                  <a:lnTo>
                    <a:pt x="2042" y="2064"/>
                  </a:lnTo>
                  <a:lnTo>
                    <a:pt x="2044" y="2047"/>
                  </a:lnTo>
                  <a:lnTo>
                    <a:pt x="2050" y="2010"/>
                  </a:lnTo>
                  <a:lnTo>
                    <a:pt x="2058" y="1974"/>
                  </a:lnTo>
                  <a:lnTo>
                    <a:pt x="2059" y="1965"/>
                  </a:lnTo>
                  <a:lnTo>
                    <a:pt x="2059" y="1958"/>
                  </a:lnTo>
                  <a:lnTo>
                    <a:pt x="2059" y="1949"/>
                  </a:lnTo>
                  <a:lnTo>
                    <a:pt x="2058" y="1942"/>
                  </a:lnTo>
                  <a:lnTo>
                    <a:pt x="2056" y="1934"/>
                  </a:lnTo>
                  <a:lnTo>
                    <a:pt x="2054" y="1928"/>
                  </a:lnTo>
                  <a:lnTo>
                    <a:pt x="2051" y="1921"/>
                  </a:lnTo>
                  <a:lnTo>
                    <a:pt x="2047" y="1916"/>
                  </a:lnTo>
                  <a:lnTo>
                    <a:pt x="2052" y="1905"/>
                  </a:lnTo>
                  <a:lnTo>
                    <a:pt x="2058" y="1896"/>
                  </a:lnTo>
                  <a:lnTo>
                    <a:pt x="2064" y="1886"/>
                  </a:lnTo>
                  <a:lnTo>
                    <a:pt x="2071" y="1878"/>
                  </a:lnTo>
                  <a:lnTo>
                    <a:pt x="2086" y="1862"/>
                  </a:lnTo>
                  <a:lnTo>
                    <a:pt x="2102" y="1846"/>
                  </a:lnTo>
                  <a:lnTo>
                    <a:pt x="2119" y="1832"/>
                  </a:lnTo>
                  <a:lnTo>
                    <a:pt x="2136" y="1817"/>
                  </a:lnTo>
                  <a:lnTo>
                    <a:pt x="2152" y="1801"/>
                  </a:lnTo>
                  <a:lnTo>
                    <a:pt x="2167" y="1784"/>
                  </a:lnTo>
                  <a:lnTo>
                    <a:pt x="2182" y="1763"/>
                  </a:lnTo>
                  <a:lnTo>
                    <a:pt x="2195" y="1740"/>
                  </a:lnTo>
                  <a:lnTo>
                    <a:pt x="2206" y="1718"/>
                  </a:lnTo>
                  <a:lnTo>
                    <a:pt x="2217" y="1694"/>
                  </a:lnTo>
                  <a:lnTo>
                    <a:pt x="2227" y="1670"/>
                  </a:lnTo>
                  <a:lnTo>
                    <a:pt x="2235" y="1646"/>
                  </a:lnTo>
                  <a:lnTo>
                    <a:pt x="2241" y="1620"/>
                  </a:lnTo>
                  <a:lnTo>
                    <a:pt x="2248" y="1596"/>
                  </a:lnTo>
                  <a:lnTo>
                    <a:pt x="2260" y="1550"/>
                  </a:lnTo>
                  <a:lnTo>
                    <a:pt x="2269" y="1503"/>
                  </a:lnTo>
                  <a:lnTo>
                    <a:pt x="2279" y="1456"/>
                  </a:lnTo>
                  <a:lnTo>
                    <a:pt x="2287" y="1408"/>
                  </a:lnTo>
                  <a:lnTo>
                    <a:pt x="2296" y="1362"/>
                  </a:lnTo>
                  <a:lnTo>
                    <a:pt x="2303" y="1314"/>
                  </a:lnTo>
                  <a:lnTo>
                    <a:pt x="2309" y="1266"/>
                  </a:lnTo>
                  <a:lnTo>
                    <a:pt x="2315" y="1217"/>
                  </a:lnTo>
                  <a:lnTo>
                    <a:pt x="2317" y="1195"/>
                  </a:lnTo>
                  <a:lnTo>
                    <a:pt x="2317" y="1172"/>
                  </a:lnTo>
                  <a:lnTo>
                    <a:pt x="2317" y="1150"/>
                  </a:lnTo>
                  <a:lnTo>
                    <a:pt x="2316" y="1129"/>
                  </a:lnTo>
                  <a:lnTo>
                    <a:pt x="2314" y="1106"/>
                  </a:lnTo>
                  <a:lnTo>
                    <a:pt x="2313" y="1085"/>
                  </a:lnTo>
                  <a:lnTo>
                    <a:pt x="2313" y="1065"/>
                  </a:lnTo>
                  <a:lnTo>
                    <a:pt x="2313" y="1045"/>
                  </a:lnTo>
                  <a:lnTo>
                    <a:pt x="2315" y="1018"/>
                  </a:lnTo>
                  <a:lnTo>
                    <a:pt x="2316" y="991"/>
                  </a:lnTo>
                  <a:lnTo>
                    <a:pt x="2317" y="966"/>
                  </a:lnTo>
                  <a:lnTo>
                    <a:pt x="2318" y="940"/>
                  </a:lnTo>
                  <a:lnTo>
                    <a:pt x="2317" y="914"/>
                  </a:lnTo>
                  <a:lnTo>
                    <a:pt x="2315" y="887"/>
                  </a:lnTo>
                  <a:lnTo>
                    <a:pt x="2312" y="859"/>
                  </a:lnTo>
                  <a:lnTo>
                    <a:pt x="2306" y="832"/>
                  </a:lnTo>
                  <a:lnTo>
                    <a:pt x="2301" y="812"/>
                  </a:lnTo>
                  <a:lnTo>
                    <a:pt x="2295" y="792"/>
                  </a:lnTo>
                  <a:lnTo>
                    <a:pt x="2287" y="773"/>
                  </a:lnTo>
                  <a:lnTo>
                    <a:pt x="2279" y="754"/>
                  </a:lnTo>
                  <a:lnTo>
                    <a:pt x="2261" y="716"/>
                  </a:lnTo>
                  <a:lnTo>
                    <a:pt x="2241" y="679"/>
                  </a:lnTo>
                  <a:lnTo>
                    <a:pt x="2232" y="660"/>
                  </a:lnTo>
                  <a:lnTo>
                    <a:pt x="2223" y="641"/>
                  </a:lnTo>
                  <a:lnTo>
                    <a:pt x="2215" y="623"/>
                  </a:lnTo>
                  <a:lnTo>
                    <a:pt x="2207" y="605"/>
                  </a:lnTo>
                  <a:lnTo>
                    <a:pt x="2201" y="587"/>
                  </a:lnTo>
                  <a:lnTo>
                    <a:pt x="2196" y="570"/>
                  </a:lnTo>
                  <a:lnTo>
                    <a:pt x="2193" y="552"/>
                  </a:lnTo>
                  <a:lnTo>
                    <a:pt x="2190" y="534"/>
                  </a:lnTo>
                  <a:lnTo>
                    <a:pt x="2189" y="502"/>
                  </a:lnTo>
                  <a:lnTo>
                    <a:pt x="2187" y="472"/>
                  </a:lnTo>
                  <a:lnTo>
                    <a:pt x="2186" y="458"/>
                  </a:lnTo>
                  <a:lnTo>
                    <a:pt x="2185" y="444"/>
                  </a:lnTo>
                  <a:lnTo>
                    <a:pt x="2183" y="431"/>
                  </a:lnTo>
                  <a:lnTo>
                    <a:pt x="2180" y="418"/>
                  </a:lnTo>
                  <a:lnTo>
                    <a:pt x="2177" y="405"/>
                  </a:lnTo>
                  <a:lnTo>
                    <a:pt x="2172" y="393"/>
                  </a:lnTo>
                  <a:lnTo>
                    <a:pt x="2167" y="381"/>
                  </a:lnTo>
                  <a:lnTo>
                    <a:pt x="2161" y="368"/>
                  </a:lnTo>
                  <a:lnTo>
                    <a:pt x="2153" y="356"/>
                  </a:lnTo>
                  <a:lnTo>
                    <a:pt x="2145" y="343"/>
                  </a:lnTo>
                  <a:lnTo>
                    <a:pt x="2134" y="331"/>
                  </a:lnTo>
                  <a:lnTo>
                    <a:pt x="2122" y="317"/>
                  </a:lnTo>
                  <a:lnTo>
                    <a:pt x="2106" y="303"/>
                  </a:lnTo>
                  <a:lnTo>
                    <a:pt x="2090" y="290"/>
                  </a:lnTo>
                  <a:lnTo>
                    <a:pt x="2073" y="278"/>
                  </a:lnTo>
                  <a:lnTo>
                    <a:pt x="2055" y="267"/>
                  </a:lnTo>
                  <a:lnTo>
                    <a:pt x="2038" y="255"/>
                  </a:lnTo>
                  <a:lnTo>
                    <a:pt x="2020" y="243"/>
                  </a:lnTo>
                  <a:lnTo>
                    <a:pt x="2004" y="232"/>
                  </a:lnTo>
                  <a:lnTo>
                    <a:pt x="1988" y="218"/>
                  </a:lnTo>
                  <a:lnTo>
                    <a:pt x="1972" y="202"/>
                  </a:lnTo>
                  <a:lnTo>
                    <a:pt x="1958" y="185"/>
                  </a:lnTo>
                  <a:lnTo>
                    <a:pt x="1943" y="167"/>
                  </a:lnTo>
                  <a:lnTo>
                    <a:pt x="1929" y="149"/>
                  </a:lnTo>
                  <a:lnTo>
                    <a:pt x="1914" y="132"/>
                  </a:lnTo>
                  <a:lnTo>
                    <a:pt x="1897" y="116"/>
                  </a:lnTo>
                  <a:lnTo>
                    <a:pt x="1888" y="108"/>
                  </a:lnTo>
                  <a:lnTo>
                    <a:pt x="1880" y="102"/>
                  </a:lnTo>
                  <a:lnTo>
                    <a:pt x="1870" y="95"/>
                  </a:lnTo>
                  <a:lnTo>
                    <a:pt x="1861" y="90"/>
                  </a:lnTo>
                  <a:lnTo>
                    <a:pt x="1850" y="86"/>
                  </a:lnTo>
                  <a:lnTo>
                    <a:pt x="1840" y="81"/>
                  </a:lnTo>
                  <a:lnTo>
                    <a:pt x="1829" y="77"/>
                  </a:lnTo>
                  <a:lnTo>
                    <a:pt x="1817" y="74"/>
                  </a:lnTo>
                  <a:lnTo>
                    <a:pt x="1794" y="68"/>
                  </a:lnTo>
                  <a:lnTo>
                    <a:pt x="1770" y="64"/>
                  </a:lnTo>
                  <a:lnTo>
                    <a:pt x="1747" y="60"/>
                  </a:lnTo>
                  <a:lnTo>
                    <a:pt x="1723" y="58"/>
                  </a:lnTo>
                  <a:lnTo>
                    <a:pt x="1699" y="55"/>
                  </a:lnTo>
                  <a:lnTo>
                    <a:pt x="1677" y="53"/>
                  </a:lnTo>
                  <a:lnTo>
                    <a:pt x="1627" y="46"/>
                  </a:lnTo>
                  <a:lnTo>
                    <a:pt x="1578" y="38"/>
                  </a:lnTo>
                  <a:lnTo>
                    <a:pt x="1529" y="29"/>
                  </a:lnTo>
                  <a:lnTo>
                    <a:pt x="1481" y="20"/>
                  </a:lnTo>
                  <a:lnTo>
                    <a:pt x="1432" y="12"/>
                  </a:lnTo>
                  <a:lnTo>
                    <a:pt x="1384" y="6"/>
                  </a:lnTo>
                  <a:lnTo>
                    <a:pt x="1359" y="3"/>
                  </a:lnTo>
                  <a:lnTo>
                    <a:pt x="1335" y="1"/>
                  </a:lnTo>
                  <a:lnTo>
                    <a:pt x="1309" y="0"/>
                  </a:lnTo>
                  <a:lnTo>
                    <a:pt x="1284" y="0"/>
                  </a:lnTo>
                  <a:lnTo>
                    <a:pt x="1230" y="0"/>
                  </a:lnTo>
                  <a:lnTo>
                    <a:pt x="1178" y="1"/>
                  </a:lnTo>
                  <a:lnTo>
                    <a:pt x="1127" y="4"/>
                  </a:lnTo>
                  <a:lnTo>
                    <a:pt x="1078" y="7"/>
                  </a:lnTo>
                  <a:lnTo>
                    <a:pt x="1030" y="11"/>
                  </a:lnTo>
                  <a:lnTo>
                    <a:pt x="983" y="18"/>
                  </a:lnTo>
                  <a:lnTo>
                    <a:pt x="936" y="25"/>
                  </a:lnTo>
                  <a:lnTo>
                    <a:pt x="889" y="35"/>
                  </a:lnTo>
                  <a:lnTo>
                    <a:pt x="843" y="45"/>
                  </a:lnTo>
                  <a:lnTo>
                    <a:pt x="798" y="58"/>
                  </a:lnTo>
                  <a:lnTo>
                    <a:pt x="753" y="74"/>
                  </a:lnTo>
                  <a:lnTo>
                    <a:pt x="707" y="91"/>
                  </a:lnTo>
                  <a:lnTo>
                    <a:pt x="685" y="100"/>
                  </a:lnTo>
                  <a:lnTo>
                    <a:pt x="663" y="110"/>
                  </a:lnTo>
                  <a:lnTo>
                    <a:pt x="639" y="121"/>
                  </a:lnTo>
                  <a:lnTo>
                    <a:pt x="617" y="132"/>
                  </a:lnTo>
                  <a:lnTo>
                    <a:pt x="571" y="156"/>
                  </a:lnTo>
                  <a:lnTo>
                    <a:pt x="525" y="184"/>
                  </a:lnTo>
                  <a:lnTo>
                    <a:pt x="502" y="198"/>
                  </a:lnTo>
                  <a:lnTo>
                    <a:pt x="478" y="211"/>
                  </a:lnTo>
                  <a:lnTo>
                    <a:pt x="454" y="226"/>
                  </a:lnTo>
                  <a:lnTo>
                    <a:pt x="430" y="242"/>
                  </a:lnTo>
                  <a:lnTo>
                    <a:pt x="407" y="258"/>
                  </a:lnTo>
                  <a:lnTo>
                    <a:pt x="384" y="274"/>
                  </a:lnTo>
                  <a:lnTo>
                    <a:pt x="363" y="292"/>
                  </a:lnTo>
                  <a:lnTo>
                    <a:pt x="344" y="310"/>
                  </a:lnTo>
                  <a:lnTo>
                    <a:pt x="329" y="326"/>
                  </a:lnTo>
                  <a:lnTo>
                    <a:pt x="315" y="342"/>
                  </a:lnTo>
                  <a:lnTo>
                    <a:pt x="302" y="358"/>
                  </a:lnTo>
                  <a:lnTo>
                    <a:pt x="290" y="375"/>
                  </a:lnTo>
                  <a:lnTo>
                    <a:pt x="264" y="409"/>
                  </a:lnTo>
                  <a:lnTo>
                    <a:pt x="236" y="442"/>
                  </a:lnTo>
                  <a:lnTo>
                    <a:pt x="206" y="475"/>
                  </a:lnTo>
                  <a:lnTo>
                    <a:pt x="175" y="509"/>
                  </a:lnTo>
                  <a:lnTo>
                    <a:pt x="145" y="542"/>
                  </a:lnTo>
                  <a:lnTo>
                    <a:pt x="116" y="577"/>
                  </a:lnTo>
                  <a:lnTo>
                    <a:pt x="103" y="596"/>
                  </a:lnTo>
                  <a:lnTo>
                    <a:pt x="90" y="614"/>
                  </a:lnTo>
                  <a:lnTo>
                    <a:pt x="78" y="633"/>
                  </a:lnTo>
                  <a:lnTo>
                    <a:pt x="66" y="652"/>
                  </a:lnTo>
                  <a:lnTo>
                    <a:pt x="56" y="671"/>
                  </a:lnTo>
                  <a:lnTo>
                    <a:pt x="46" y="692"/>
                  </a:lnTo>
                  <a:lnTo>
                    <a:pt x="38" y="713"/>
                  </a:lnTo>
                  <a:lnTo>
                    <a:pt x="31" y="735"/>
                  </a:lnTo>
                  <a:lnTo>
                    <a:pt x="25" y="756"/>
                  </a:lnTo>
                  <a:lnTo>
                    <a:pt x="20" y="777"/>
                  </a:lnTo>
                  <a:lnTo>
                    <a:pt x="15" y="798"/>
                  </a:lnTo>
                  <a:lnTo>
                    <a:pt x="11" y="819"/>
                  </a:lnTo>
                  <a:lnTo>
                    <a:pt x="8" y="839"/>
                  </a:lnTo>
                  <a:lnTo>
                    <a:pt x="5" y="858"/>
                  </a:lnTo>
                  <a:lnTo>
                    <a:pt x="3" y="879"/>
                  </a:lnTo>
                  <a:lnTo>
                    <a:pt x="2" y="899"/>
                  </a:lnTo>
                  <a:lnTo>
                    <a:pt x="0" y="918"/>
                  </a:lnTo>
                  <a:lnTo>
                    <a:pt x="0" y="937"/>
                  </a:lnTo>
                  <a:lnTo>
                    <a:pt x="0" y="956"/>
                  </a:lnTo>
                  <a:lnTo>
                    <a:pt x="2" y="975"/>
                  </a:lnTo>
                  <a:lnTo>
                    <a:pt x="5" y="1014"/>
                  </a:lnTo>
                  <a:lnTo>
                    <a:pt x="10" y="1052"/>
                  </a:lnTo>
                  <a:lnTo>
                    <a:pt x="16" y="1089"/>
                  </a:lnTo>
                  <a:lnTo>
                    <a:pt x="25" y="1127"/>
                  </a:lnTo>
                  <a:lnTo>
                    <a:pt x="36" y="1164"/>
                  </a:lnTo>
                  <a:lnTo>
                    <a:pt x="47" y="1202"/>
                  </a:lnTo>
                  <a:lnTo>
                    <a:pt x="60" y="1240"/>
                  </a:lnTo>
                  <a:lnTo>
                    <a:pt x="74" y="1279"/>
                  </a:lnTo>
                  <a:lnTo>
                    <a:pt x="88" y="1317"/>
                  </a:lnTo>
                  <a:lnTo>
                    <a:pt x="104" y="1357"/>
                  </a:lnTo>
                  <a:lnTo>
                    <a:pt x="109" y="1334"/>
                  </a:lnTo>
                  <a:lnTo>
                    <a:pt x="112" y="1312"/>
                  </a:lnTo>
                  <a:lnTo>
                    <a:pt x="115" y="1288"/>
                  </a:lnTo>
                  <a:lnTo>
                    <a:pt x="116" y="1266"/>
                  </a:lnTo>
                  <a:lnTo>
                    <a:pt x="115" y="1219"/>
                  </a:lnTo>
                  <a:lnTo>
                    <a:pt x="113" y="1172"/>
                  </a:lnTo>
                  <a:lnTo>
                    <a:pt x="110" y="1125"/>
                  </a:lnTo>
                  <a:lnTo>
                    <a:pt x="109" y="1079"/>
                  </a:lnTo>
                  <a:lnTo>
                    <a:pt x="110" y="1055"/>
                  </a:lnTo>
                  <a:lnTo>
                    <a:pt x="112" y="1032"/>
                  </a:lnTo>
                  <a:lnTo>
                    <a:pt x="115" y="1008"/>
                  </a:lnTo>
                  <a:lnTo>
                    <a:pt x="120" y="986"/>
                  </a:lnTo>
                  <a:lnTo>
                    <a:pt x="125" y="968"/>
                  </a:lnTo>
                  <a:lnTo>
                    <a:pt x="130" y="951"/>
                  </a:lnTo>
                  <a:lnTo>
                    <a:pt x="137" y="933"/>
                  </a:lnTo>
                  <a:lnTo>
                    <a:pt x="145" y="915"/>
                  </a:lnTo>
                  <a:lnTo>
                    <a:pt x="154" y="897"/>
                  </a:lnTo>
                  <a:lnTo>
                    <a:pt x="164" y="879"/>
                  </a:lnTo>
                  <a:lnTo>
                    <a:pt x="175" y="862"/>
                  </a:lnTo>
                  <a:lnTo>
                    <a:pt x="187" y="846"/>
                  </a:lnTo>
                  <a:lnTo>
                    <a:pt x="198" y="830"/>
                  </a:lnTo>
                  <a:lnTo>
                    <a:pt x="212" y="814"/>
                  </a:lnTo>
                  <a:lnTo>
                    <a:pt x="226" y="800"/>
                  </a:lnTo>
                  <a:lnTo>
                    <a:pt x="241" y="787"/>
                  </a:lnTo>
                  <a:lnTo>
                    <a:pt x="257" y="775"/>
                  </a:lnTo>
                  <a:lnTo>
                    <a:pt x="273" y="766"/>
                  </a:lnTo>
                  <a:lnTo>
                    <a:pt x="290" y="757"/>
                  </a:lnTo>
                  <a:lnTo>
                    <a:pt x="307" y="751"/>
                  </a:lnTo>
                  <a:lnTo>
                    <a:pt x="313" y="758"/>
                  </a:lnTo>
                  <a:lnTo>
                    <a:pt x="325" y="776"/>
                  </a:lnTo>
                  <a:lnTo>
                    <a:pt x="336" y="796"/>
                  </a:lnTo>
                  <a:lnTo>
                    <a:pt x="343" y="806"/>
                  </a:lnTo>
                  <a:lnTo>
                    <a:pt x="346" y="792"/>
                  </a:lnTo>
                  <a:lnTo>
                    <a:pt x="351" y="782"/>
                  </a:lnTo>
                  <a:lnTo>
                    <a:pt x="353" y="779"/>
                  </a:lnTo>
                  <a:lnTo>
                    <a:pt x="357" y="775"/>
                  </a:lnTo>
                  <a:lnTo>
                    <a:pt x="359" y="772"/>
                  </a:lnTo>
                  <a:lnTo>
                    <a:pt x="363" y="770"/>
                  </a:lnTo>
                  <a:lnTo>
                    <a:pt x="369" y="768"/>
                  </a:lnTo>
                  <a:lnTo>
                    <a:pt x="377" y="768"/>
                  </a:lnTo>
                  <a:lnTo>
                    <a:pt x="384" y="769"/>
                  </a:lnTo>
                  <a:lnTo>
                    <a:pt x="393" y="772"/>
                  </a:lnTo>
                  <a:lnTo>
                    <a:pt x="410" y="781"/>
                  </a:lnTo>
                  <a:lnTo>
                    <a:pt x="427" y="791"/>
                  </a:lnTo>
                  <a:lnTo>
                    <a:pt x="435" y="796"/>
                  </a:lnTo>
                  <a:lnTo>
                    <a:pt x="444" y="800"/>
                  </a:lnTo>
                  <a:lnTo>
                    <a:pt x="451" y="803"/>
                  </a:lnTo>
                  <a:lnTo>
                    <a:pt x="459" y="804"/>
                  </a:lnTo>
                  <a:lnTo>
                    <a:pt x="463" y="804"/>
                  </a:lnTo>
                  <a:lnTo>
                    <a:pt x="467" y="804"/>
                  </a:lnTo>
                  <a:lnTo>
                    <a:pt x="474" y="802"/>
                  </a:lnTo>
                  <a:lnTo>
                    <a:pt x="479" y="800"/>
                  </a:lnTo>
                  <a:lnTo>
                    <a:pt x="493" y="793"/>
                  </a:lnTo>
                  <a:lnTo>
                    <a:pt x="506" y="785"/>
                  </a:lnTo>
                  <a:lnTo>
                    <a:pt x="539" y="763"/>
                  </a:lnTo>
                  <a:lnTo>
                    <a:pt x="573" y="737"/>
                  </a:lnTo>
                  <a:lnTo>
                    <a:pt x="606" y="714"/>
                  </a:lnTo>
                  <a:lnTo>
                    <a:pt x="636" y="693"/>
                  </a:lnTo>
                  <a:lnTo>
                    <a:pt x="649" y="687"/>
                  </a:lnTo>
                  <a:lnTo>
                    <a:pt x="660" y="683"/>
                  </a:lnTo>
                  <a:lnTo>
                    <a:pt x="665" y="682"/>
                  </a:lnTo>
                  <a:lnTo>
                    <a:pt x="669" y="682"/>
                  </a:lnTo>
                  <a:lnTo>
                    <a:pt x="672" y="683"/>
                  </a:lnTo>
                  <a:lnTo>
                    <a:pt x="676" y="685"/>
                  </a:lnTo>
                  <a:lnTo>
                    <a:pt x="681" y="690"/>
                  </a:lnTo>
                  <a:lnTo>
                    <a:pt x="686" y="696"/>
                  </a:lnTo>
                  <a:lnTo>
                    <a:pt x="690" y="702"/>
                  </a:lnTo>
                  <a:lnTo>
                    <a:pt x="696" y="709"/>
                  </a:lnTo>
                  <a:lnTo>
                    <a:pt x="703" y="723"/>
                  </a:lnTo>
                  <a:lnTo>
                    <a:pt x="710" y="737"/>
                  </a:lnTo>
                  <a:lnTo>
                    <a:pt x="723" y="731"/>
                  </a:lnTo>
                  <a:lnTo>
                    <a:pt x="738" y="726"/>
                  </a:lnTo>
                  <a:lnTo>
                    <a:pt x="753" y="722"/>
                  </a:lnTo>
                  <a:lnTo>
                    <a:pt x="768" y="719"/>
                  </a:lnTo>
                  <a:lnTo>
                    <a:pt x="799" y="713"/>
                  </a:lnTo>
                  <a:lnTo>
                    <a:pt x="830" y="705"/>
                  </a:lnTo>
                  <a:lnTo>
                    <a:pt x="865" y="692"/>
                  </a:lnTo>
                  <a:lnTo>
                    <a:pt x="899" y="679"/>
                  </a:lnTo>
                  <a:lnTo>
                    <a:pt x="916" y="672"/>
                  </a:lnTo>
                  <a:lnTo>
                    <a:pt x="933" y="666"/>
                  </a:lnTo>
                  <a:lnTo>
                    <a:pt x="950" y="659"/>
                  </a:lnTo>
                  <a:lnTo>
                    <a:pt x="967" y="654"/>
                  </a:lnTo>
                  <a:lnTo>
                    <a:pt x="976" y="675"/>
                  </a:lnTo>
                  <a:lnTo>
                    <a:pt x="987" y="696"/>
                  </a:lnTo>
                  <a:lnTo>
                    <a:pt x="992" y="706"/>
                  </a:lnTo>
                  <a:lnTo>
                    <a:pt x="996" y="716"/>
                  </a:lnTo>
                  <a:lnTo>
                    <a:pt x="997" y="721"/>
                  </a:lnTo>
                  <a:lnTo>
                    <a:pt x="998" y="727"/>
                  </a:lnTo>
                  <a:lnTo>
                    <a:pt x="998" y="733"/>
                  </a:lnTo>
                  <a:lnTo>
                    <a:pt x="998" y="739"/>
                  </a:lnTo>
                  <a:lnTo>
                    <a:pt x="1011" y="735"/>
                  </a:lnTo>
                  <a:lnTo>
                    <a:pt x="1024" y="730"/>
                  </a:lnTo>
                  <a:lnTo>
                    <a:pt x="1037" y="723"/>
                  </a:lnTo>
                  <a:lnTo>
                    <a:pt x="1051" y="717"/>
                  </a:lnTo>
                  <a:lnTo>
                    <a:pt x="1055" y="724"/>
                  </a:lnTo>
                  <a:lnTo>
                    <a:pt x="1057" y="733"/>
                  </a:lnTo>
                  <a:lnTo>
                    <a:pt x="1059" y="741"/>
                  </a:lnTo>
                  <a:lnTo>
                    <a:pt x="1061" y="750"/>
                  </a:lnTo>
                  <a:lnTo>
                    <a:pt x="1061" y="758"/>
                  </a:lnTo>
                  <a:lnTo>
                    <a:pt x="1060" y="767"/>
                  </a:lnTo>
                  <a:lnTo>
                    <a:pt x="1059" y="775"/>
                  </a:lnTo>
                  <a:lnTo>
                    <a:pt x="1056" y="784"/>
                  </a:lnTo>
                  <a:lnTo>
                    <a:pt x="1083" y="784"/>
                  </a:lnTo>
                  <a:lnTo>
                    <a:pt x="1110" y="782"/>
                  </a:lnTo>
                  <a:lnTo>
                    <a:pt x="1139" y="780"/>
                  </a:lnTo>
                  <a:lnTo>
                    <a:pt x="1167" y="776"/>
                  </a:lnTo>
                  <a:lnTo>
                    <a:pt x="1195" y="774"/>
                  </a:lnTo>
                  <a:lnTo>
                    <a:pt x="1223" y="773"/>
                  </a:lnTo>
                  <a:lnTo>
                    <a:pt x="1236" y="773"/>
                  </a:lnTo>
                  <a:lnTo>
                    <a:pt x="1249" y="773"/>
                  </a:lnTo>
                  <a:lnTo>
                    <a:pt x="1261" y="774"/>
                  </a:lnTo>
                  <a:lnTo>
                    <a:pt x="1273" y="776"/>
                  </a:lnTo>
                  <a:lnTo>
                    <a:pt x="1274" y="779"/>
                  </a:lnTo>
                  <a:lnTo>
                    <a:pt x="1274" y="784"/>
                  </a:lnTo>
                  <a:lnTo>
                    <a:pt x="1272" y="791"/>
                  </a:lnTo>
                  <a:lnTo>
                    <a:pt x="1270" y="801"/>
                  </a:lnTo>
                  <a:lnTo>
                    <a:pt x="1266" y="817"/>
                  </a:lnTo>
                  <a:lnTo>
                    <a:pt x="1262" y="826"/>
                  </a:lnTo>
                  <a:lnTo>
                    <a:pt x="1283" y="832"/>
                  </a:lnTo>
                  <a:lnTo>
                    <a:pt x="1303" y="838"/>
                  </a:lnTo>
                  <a:lnTo>
                    <a:pt x="1322" y="845"/>
                  </a:lnTo>
                  <a:lnTo>
                    <a:pt x="1342" y="852"/>
                  </a:lnTo>
                  <a:lnTo>
                    <a:pt x="1362" y="859"/>
                  </a:lnTo>
                  <a:lnTo>
                    <a:pt x="1381" y="867"/>
                  </a:lnTo>
                  <a:lnTo>
                    <a:pt x="1402" y="873"/>
                  </a:lnTo>
                  <a:lnTo>
                    <a:pt x="1422" y="879"/>
                  </a:lnTo>
                  <a:lnTo>
                    <a:pt x="1439" y="880"/>
                  </a:lnTo>
                  <a:lnTo>
                    <a:pt x="1460" y="881"/>
                  </a:lnTo>
                  <a:lnTo>
                    <a:pt x="1471" y="882"/>
                  </a:lnTo>
                  <a:lnTo>
                    <a:pt x="1480" y="883"/>
                  </a:lnTo>
                  <a:lnTo>
                    <a:pt x="1489" y="886"/>
                  </a:lnTo>
                  <a:lnTo>
                    <a:pt x="1495" y="889"/>
                  </a:lnTo>
                  <a:lnTo>
                    <a:pt x="1503" y="896"/>
                  </a:lnTo>
                  <a:lnTo>
                    <a:pt x="1508" y="903"/>
                  </a:lnTo>
                  <a:lnTo>
                    <a:pt x="1513" y="912"/>
                  </a:lnTo>
                  <a:lnTo>
                    <a:pt x="1517" y="921"/>
                  </a:lnTo>
                  <a:lnTo>
                    <a:pt x="1521" y="932"/>
                  </a:lnTo>
                  <a:lnTo>
                    <a:pt x="1524" y="943"/>
                  </a:lnTo>
                  <a:lnTo>
                    <a:pt x="1526" y="955"/>
                  </a:lnTo>
                  <a:lnTo>
                    <a:pt x="1527" y="967"/>
                  </a:lnTo>
                  <a:lnTo>
                    <a:pt x="1528" y="990"/>
                  </a:lnTo>
                  <a:lnTo>
                    <a:pt x="1528" y="1014"/>
                  </a:lnTo>
                  <a:lnTo>
                    <a:pt x="1526" y="1035"/>
                  </a:lnTo>
                  <a:lnTo>
                    <a:pt x="1523" y="1052"/>
                  </a:lnTo>
                  <a:lnTo>
                    <a:pt x="1534" y="1051"/>
                  </a:lnTo>
                  <a:lnTo>
                    <a:pt x="1546" y="1052"/>
                  </a:lnTo>
                  <a:lnTo>
                    <a:pt x="1558" y="1052"/>
                  </a:lnTo>
                  <a:lnTo>
                    <a:pt x="1570" y="1052"/>
                  </a:lnTo>
                  <a:lnTo>
                    <a:pt x="1572" y="1061"/>
                  </a:lnTo>
                  <a:lnTo>
                    <a:pt x="1574" y="1068"/>
                  </a:lnTo>
                  <a:lnTo>
                    <a:pt x="1574" y="1076"/>
                  </a:lnTo>
                  <a:lnTo>
                    <a:pt x="1574" y="1085"/>
                  </a:lnTo>
                  <a:lnTo>
                    <a:pt x="1573" y="1092"/>
                  </a:lnTo>
                  <a:lnTo>
                    <a:pt x="1572" y="1101"/>
                  </a:lnTo>
                  <a:lnTo>
                    <a:pt x="1570" y="1108"/>
                  </a:lnTo>
                  <a:lnTo>
                    <a:pt x="1566" y="1115"/>
                  </a:lnTo>
                  <a:lnTo>
                    <a:pt x="1586" y="1115"/>
                  </a:lnTo>
                  <a:lnTo>
                    <a:pt x="1607" y="1115"/>
                  </a:lnTo>
                  <a:lnTo>
                    <a:pt x="1628" y="1115"/>
                  </a:lnTo>
                  <a:lnTo>
                    <a:pt x="1650" y="1115"/>
                  </a:lnTo>
                  <a:lnTo>
                    <a:pt x="1672" y="1116"/>
                  </a:lnTo>
                  <a:lnTo>
                    <a:pt x="1693" y="1118"/>
                  </a:lnTo>
                  <a:lnTo>
                    <a:pt x="1714" y="1120"/>
                  </a:lnTo>
                  <a:lnTo>
                    <a:pt x="1733" y="1121"/>
                  </a:lnTo>
                  <a:lnTo>
                    <a:pt x="1734" y="1130"/>
                  </a:lnTo>
                  <a:lnTo>
                    <a:pt x="1734" y="1137"/>
                  </a:lnTo>
                  <a:lnTo>
                    <a:pt x="1733" y="1145"/>
                  </a:lnTo>
                  <a:lnTo>
                    <a:pt x="1731" y="1152"/>
                  </a:lnTo>
                  <a:lnTo>
                    <a:pt x="1727" y="1167"/>
                  </a:lnTo>
                  <a:lnTo>
                    <a:pt x="1721" y="1181"/>
                  </a:lnTo>
                  <a:lnTo>
                    <a:pt x="1705" y="1208"/>
                  </a:lnTo>
                  <a:lnTo>
                    <a:pt x="1690" y="1234"/>
                  </a:lnTo>
                  <a:lnTo>
                    <a:pt x="1710" y="1248"/>
                  </a:lnTo>
                  <a:lnTo>
                    <a:pt x="1726" y="1262"/>
                  </a:lnTo>
                  <a:lnTo>
                    <a:pt x="1732" y="1268"/>
                  </a:lnTo>
                  <a:lnTo>
                    <a:pt x="1738" y="1274"/>
                  </a:lnTo>
                  <a:lnTo>
                    <a:pt x="1741" y="1282"/>
                  </a:lnTo>
                  <a:lnTo>
                    <a:pt x="1744" y="1288"/>
                  </a:lnTo>
                  <a:lnTo>
                    <a:pt x="1745" y="1296"/>
                  </a:lnTo>
                  <a:lnTo>
                    <a:pt x="1745" y="1302"/>
                  </a:lnTo>
                  <a:lnTo>
                    <a:pt x="1743" y="1310"/>
                  </a:lnTo>
                  <a:lnTo>
                    <a:pt x="1739" y="1317"/>
                  </a:lnTo>
                  <a:lnTo>
                    <a:pt x="1733" y="1324"/>
                  </a:lnTo>
                  <a:lnTo>
                    <a:pt x="1726" y="1333"/>
                  </a:lnTo>
                  <a:lnTo>
                    <a:pt x="1716" y="1341"/>
                  </a:lnTo>
                  <a:lnTo>
                    <a:pt x="1705" y="1350"/>
                  </a:lnTo>
                  <a:lnTo>
                    <a:pt x="1711" y="1358"/>
                  </a:lnTo>
                  <a:lnTo>
                    <a:pt x="1719" y="1366"/>
                  </a:lnTo>
                  <a:lnTo>
                    <a:pt x="1728" y="1374"/>
                  </a:lnTo>
                  <a:lnTo>
                    <a:pt x="1734" y="1382"/>
                  </a:lnTo>
                  <a:lnTo>
                    <a:pt x="1736" y="1390"/>
                  </a:lnTo>
                  <a:lnTo>
                    <a:pt x="1739" y="1397"/>
                  </a:lnTo>
                  <a:lnTo>
                    <a:pt x="1741" y="1403"/>
                  </a:lnTo>
                  <a:lnTo>
                    <a:pt x="1741" y="1410"/>
                  </a:lnTo>
                  <a:lnTo>
                    <a:pt x="1742" y="1422"/>
                  </a:lnTo>
                  <a:lnTo>
                    <a:pt x="1745" y="1443"/>
                  </a:lnTo>
                  <a:lnTo>
                    <a:pt x="1746" y="1445"/>
                  </a:lnTo>
                  <a:lnTo>
                    <a:pt x="1748" y="1446"/>
                  </a:lnTo>
                  <a:lnTo>
                    <a:pt x="1750" y="1447"/>
                  </a:lnTo>
                  <a:lnTo>
                    <a:pt x="1753" y="1447"/>
                  </a:lnTo>
                  <a:lnTo>
                    <a:pt x="1760" y="1448"/>
                  </a:lnTo>
                  <a:lnTo>
                    <a:pt x="1763" y="1449"/>
                  </a:lnTo>
                  <a:lnTo>
                    <a:pt x="1763" y="1462"/>
                  </a:lnTo>
                  <a:lnTo>
                    <a:pt x="1763" y="1473"/>
                  </a:lnTo>
                  <a:lnTo>
                    <a:pt x="1767" y="1488"/>
                  </a:lnTo>
                  <a:lnTo>
                    <a:pt x="1770" y="1505"/>
                  </a:lnTo>
                  <a:lnTo>
                    <a:pt x="1773" y="1521"/>
                  </a:lnTo>
                  <a:lnTo>
                    <a:pt x="1775" y="1537"/>
                  </a:lnTo>
                  <a:lnTo>
                    <a:pt x="1778" y="1563"/>
                  </a:lnTo>
                  <a:lnTo>
                    <a:pt x="1780" y="1592"/>
                  </a:lnTo>
                  <a:lnTo>
                    <a:pt x="1781" y="1606"/>
                  </a:lnTo>
                  <a:lnTo>
                    <a:pt x="1782" y="1621"/>
                  </a:lnTo>
                  <a:lnTo>
                    <a:pt x="1782" y="1636"/>
                  </a:lnTo>
                  <a:lnTo>
                    <a:pt x="1781" y="1652"/>
                  </a:lnTo>
                  <a:lnTo>
                    <a:pt x="1780" y="1667"/>
                  </a:lnTo>
                  <a:lnTo>
                    <a:pt x="1777" y="1681"/>
                  </a:lnTo>
                  <a:lnTo>
                    <a:pt x="1774" y="1696"/>
                  </a:lnTo>
                  <a:lnTo>
                    <a:pt x="1769" y="1710"/>
                  </a:lnTo>
                  <a:lnTo>
                    <a:pt x="1764" y="1722"/>
                  </a:lnTo>
                  <a:lnTo>
                    <a:pt x="1758" y="1734"/>
                  </a:lnTo>
                  <a:lnTo>
                    <a:pt x="1750" y="1745"/>
                  </a:lnTo>
                  <a:lnTo>
                    <a:pt x="1741" y="1755"/>
                  </a:lnTo>
                  <a:lnTo>
                    <a:pt x="1749" y="1751"/>
                  </a:lnTo>
                  <a:lnTo>
                    <a:pt x="1758" y="1746"/>
                  </a:lnTo>
                  <a:lnTo>
                    <a:pt x="1766" y="1739"/>
                  </a:lnTo>
                  <a:lnTo>
                    <a:pt x="1774" y="1732"/>
                  </a:lnTo>
                  <a:lnTo>
                    <a:pt x="1781" y="1725"/>
                  </a:lnTo>
                  <a:lnTo>
                    <a:pt x="1789" y="1716"/>
                  </a:lnTo>
                  <a:lnTo>
                    <a:pt x="1795" y="1707"/>
                  </a:lnTo>
                  <a:lnTo>
                    <a:pt x="1801" y="1698"/>
                  </a:lnTo>
                  <a:lnTo>
                    <a:pt x="1813" y="1679"/>
                  </a:lnTo>
                  <a:lnTo>
                    <a:pt x="1823" y="1659"/>
                  </a:lnTo>
                  <a:lnTo>
                    <a:pt x="1832" y="1639"/>
                  </a:lnTo>
                  <a:lnTo>
                    <a:pt x="1839" y="1621"/>
                  </a:lnTo>
                  <a:lnTo>
                    <a:pt x="1843" y="1610"/>
                  </a:lnTo>
                  <a:lnTo>
                    <a:pt x="1846" y="1598"/>
                  </a:lnTo>
                  <a:lnTo>
                    <a:pt x="1848" y="1584"/>
                  </a:lnTo>
                  <a:lnTo>
                    <a:pt x="1851" y="1570"/>
                  </a:lnTo>
                  <a:lnTo>
                    <a:pt x="1857" y="1543"/>
                  </a:lnTo>
                  <a:lnTo>
                    <a:pt x="1862" y="1515"/>
                  </a:lnTo>
                  <a:lnTo>
                    <a:pt x="1866" y="1501"/>
                  </a:lnTo>
                  <a:lnTo>
                    <a:pt x="1870" y="1488"/>
                  </a:lnTo>
                  <a:lnTo>
                    <a:pt x="1876" y="1476"/>
                  </a:lnTo>
                  <a:lnTo>
                    <a:pt x="1882" y="1464"/>
                  </a:lnTo>
                  <a:lnTo>
                    <a:pt x="1891" y="1454"/>
                  </a:lnTo>
                  <a:lnTo>
                    <a:pt x="1899" y="1445"/>
                  </a:lnTo>
                  <a:lnTo>
                    <a:pt x="1904" y="1440"/>
                  </a:lnTo>
                  <a:lnTo>
                    <a:pt x="1910" y="1437"/>
                  </a:lnTo>
                  <a:lnTo>
                    <a:pt x="1916" y="1434"/>
                  </a:lnTo>
                  <a:lnTo>
                    <a:pt x="1923" y="1431"/>
                  </a:lnTo>
                  <a:lnTo>
                    <a:pt x="1930" y="1429"/>
                  </a:lnTo>
                  <a:lnTo>
                    <a:pt x="1937" y="1427"/>
                  </a:lnTo>
                  <a:lnTo>
                    <a:pt x="1944" y="1426"/>
                  </a:lnTo>
                  <a:lnTo>
                    <a:pt x="1950" y="1426"/>
                  </a:lnTo>
                  <a:lnTo>
                    <a:pt x="1957" y="1426"/>
                  </a:lnTo>
                  <a:lnTo>
                    <a:pt x="1963" y="1428"/>
                  </a:lnTo>
                  <a:lnTo>
                    <a:pt x="1969" y="1429"/>
                  </a:lnTo>
                  <a:lnTo>
                    <a:pt x="1975" y="1432"/>
                  </a:lnTo>
                  <a:lnTo>
                    <a:pt x="1985" y="1438"/>
                  </a:lnTo>
                  <a:lnTo>
                    <a:pt x="1995" y="1447"/>
                  </a:lnTo>
                  <a:lnTo>
                    <a:pt x="2003" y="1457"/>
                  </a:lnTo>
                  <a:lnTo>
                    <a:pt x="2011" y="1469"/>
                  </a:lnTo>
                  <a:lnTo>
                    <a:pt x="2018" y="1482"/>
                  </a:lnTo>
                  <a:lnTo>
                    <a:pt x="2024" y="1496"/>
                  </a:lnTo>
                  <a:lnTo>
                    <a:pt x="2029" y="1510"/>
                  </a:lnTo>
                  <a:lnTo>
                    <a:pt x="2033" y="1524"/>
                  </a:lnTo>
                  <a:lnTo>
                    <a:pt x="2041" y="1552"/>
                  </a:lnTo>
                  <a:lnTo>
                    <a:pt x="2044" y="1577"/>
                  </a:lnTo>
                  <a:close/>
                </a:path>
              </a:pathLst>
            </a:custGeom>
            <a:solidFill>
              <a:srgbClr val="4731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5" name="Freeform 217"/>
            <p:cNvSpPr>
              <a:spLocks/>
            </p:cNvSpPr>
            <p:nvPr/>
          </p:nvSpPr>
          <p:spPr bwMode="auto">
            <a:xfrm>
              <a:off x="7762875" y="4575175"/>
              <a:ext cx="50800" cy="77788"/>
            </a:xfrm>
            <a:custGeom>
              <a:avLst/>
              <a:gdLst/>
              <a:ahLst/>
              <a:cxnLst>
                <a:cxn ang="0">
                  <a:pos x="173" y="612"/>
                </a:cxn>
                <a:cxn ang="0">
                  <a:pos x="217" y="585"/>
                </a:cxn>
                <a:cxn ang="0">
                  <a:pos x="279" y="543"/>
                </a:cxn>
                <a:cxn ang="0">
                  <a:pos x="309" y="521"/>
                </a:cxn>
                <a:cxn ang="0">
                  <a:pos x="325" y="505"/>
                </a:cxn>
                <a:cxn ang="0">
                  <a:pos x="326" y="526"/>
                </a:cxn>
                <a:cxn ang="0">
                  <a:pos x="308" y="586"/>
                </a:cxn>
                <a:cxn ang="0">
                  <a:pos x="282" y="646"/>
                </a:cxn>
                <a:cxn ang="0">
                  <a:pos x="253" y="703"/>
                </a:cxn>
                <a:cxn ang="0">
                  <a:pos x="240" y="725"/>
                </a:cxn>
                <a:cxn ang="0">
                  <a:pos x="247" y="720"/>
                </a:cxn>
                <a:cxn ang="0">
                  <a:pos x="265" y="712"/>
                </a:cxn>
                <a:cxn ang="0">
                  <a:pos x="307" y="697"/>
                </a:cxn>
                <a:cxn ang="0">
                  <a:pos x="346" y="675"/>
                </a:cxn>
                <a:cxn ang="0">
                  <a:pos x="379" y="643"/>
                </a:cxn>
                <a:cxn ang="0">
                  <a:pos x="408" y="605"/>
                </a:cxn>
                <a:cxn ang="0">
                  <a:pos x="433" y="558"/>
                </a:cxn>
                <a:cxn ang="0">
                  <a:pos x="455" y="507"/>
                </a:cxn>
                <a:cxn ang="0">
                  <a:pos x="465" y="467"/>
                </a:cxn>
                <a:cxn ang="0">
                  <a:pos x="470" y="443"/>
                </a:cxn>
                <a:cxn ang="0">
                  <a:pos x="473" y="404"/>
                </a:cxn>
                <a:cxn ang="0">
                  <a:pos x="475" y="352"/>
                </a:cxn>
                <a:cxn ang="0">
                  <a:pos x="475" y="299"/>
                </a:cxn>
                <a:cxn ang="0">
                  <a:pos x="470" y="246"/>
                </a:cxn>
                <a:cxn ang="0">
                  <a:pos x="457" y="191"/>
                </a:cxn>
                <a:cxn ang="0">
                  <a:pos x="441" y="143"/>
                </a:cxn>
                <a:cxn ang="0">
                  <a:pos x="426" y="109"/>
                </a:cxn>
                <a:cxn ang="0">
                  <a:pos x="409" y="77"/>
                </a:cxn>
                <a:cxn ang="0">
                  <a:pos x="389" y="47"/>
                </a:cxn>
                <a:cxn ang="0">
                  <a:pos x="366" y="23"/>
                </a:cxn>
                <a:cxn ang="0">
                  <a:pos x="348" y="9"/>
                </a:cxn>
                <a:cxn ang="0">
                  <a:pos x="335" y="3"/>
                </a:cxn>
                <a:cxn ang="0">
                  <a:pos x="328" y="20"/>
                </a:cxn>
                <a:cxn ang="0">
                  <a:pos x="332" y="57"/>
                </a:cxn>
                <a:cxn ang="0">
                  <a:pos x="338" y="93"/>
                </a:cxn>
                <a:cxn ang="0">
                  <a:pos x="342" y="131"/>
                </a:cxn>
                <a:cxn ang="0">
                  <a:pos x="341" y="174"/>
                </a:cxn>
                <a:cxn ang="0">
                  <a:pos x="335" y="220"/>
                </a:cxn>
                <a:cxn ang="0">
                  <a:pos x="324" y="262"/>
                </a:cxn>
                <a:cxn ang="0">
                  <a:pos x="309" y="302"/>
                </a:cxn>
                <a:cxn ang="0">
                  <a:pos x="291" y="340"/>
                </a:cxn>
                <a:cxn ang="0">
                  <a:pos x="271" y="377"/>
                </a:cxn>
                <a:cxn ang="0">
                  <a:pos x="235" y="432"/>
                </a:cxn>
                <a:cxn ang="0">
                  <a:pos x="184" y="500"/>
                </a:cxn>
                <a:cxn ang="0">
                  <a:pos x="133" y="559"/>
                </a:cxn>
                <a:cxn ang="0">
                  <a:pos x="81" y="621"/>
                </a:cxn>
                <a:cxn ang="0">
                  <a:pos x="27" y="681"/>
                </a:cxn>
                <a:cxn ang="0">
                  <a:pos x="21" y="699"/>
                </a:cxn>
                <a:cxn ang="0">
                  <a:pos x="65" y="678"/>
                </a:cxn>
                <a:cxn ang="0">
                  <a:pos x="107" y="654"/>
                </a:cxn>
                <a:cxn ang="0">
                  <a:pos x="150" y="628"/>
                </a:cxn>
              </a:cxnLst>
              <a:rect l="0" t="0" r="r" b="b"/>
              <a:pathLst>
                <a:path w="476" h="728">
                  <a:moveTo>
                    <a:pt x="170" y="615"/>
                  </a:moveTo>
                  <a:lnTo>
                    <a:pt x="173" y="612"/>
                  </a:lnTo>
                  <a:lnTo>
                    <a:pt x="177" y="610"/>
                  </a:lnTo>
                  <a:lnTo>
                    <a:pt x="217" y="585"/>
                  </a:lnTo>
                  <a:lnTo>
                    <a:pt x="259" y="558"/>
                  </a:lnTo>
                  <a:lnTo>
                    <a:pt x="279" y="543"/>
                  </a:lnTo>
                  <a:lnTo>
                    <a:pt x="300" y="528"/>
                  </a:lnTo>
                  <a:lnTo>
                    <a:pt x="309" y="521"/>
                  </a:lnTo>
                  <a:lnTo>
                    <a:pt x="318" y="513"/>
                  </a:lnTo>
                  <a:lnTo>
                    <a:pt x="325" y="505"/>
                  </a:lnTo>
                  <a:lnTo>
                    <a:pt x="332" y="496"/>
                  </a:lnTo>
                  <a:lnTo>
                    <a:pt x="326" y="526"/>
                  </a:lnTo>
                  <a:lnTo>
                    <a:pt x="318" y="556"/>
                  </a:lnTo>
                  <a:lnTo>
                    <a:pt x="308" y="586"/>
                  </a:lnTo>
                  <a:lnTo>
                    <a:pt x="295" y="616"/>
                  </a:lnTo>
                  <a:lnTo>
                    <a:pt x="282" y="646"/>
                  </a:lnTo>
                  <a:lnTo>
                    <a:pt x="269" y="675"/>
                  </a:lnTo>
                  <a:lnTo>
                    <a:pt x="253" y="703"/>
                  </a:lnTo>
                  <a:lnTo>
                    <a:pt x="238" y="728"/>
                  </a:lnTo>
                  <a:lnTo>
                    <a:pt x="240" y="725"/>
                  </a:lnTo>
                  <a:lnTo>
                    <a:pt x="243" y="723"/>
                  </a:lnTo>
                  <a:lnTo>
                    <a:pt x="247" y="720"/>
                  </a:lnTo>
                  <a:lnTo>
                    <a:pt x="253" y="718"/>
                  </a:lnTo>
                  <a:lnTo>
                    <a:pt x="265" y="712"/>
                  </a:lnTo>
                  <a:lnTo>
                    <a:pt x="279" y="707"/>
                  </a:lnTo>
                  <a:lnTo>
                    <a:pt x="307" y="697"/>
                  </a:lnTo>
                  <a:lnTo>
                    <a:pt x="327" y="688"/>
                  </a:lnTo>
                  <a:lnTo>
                    <a:pt x="346" y="675"/>
                  </a:lnTo>
                  <a:lnTo>
                    <a:pt x="363" y="659"/>
                  </a:lnTo>
                  <a:lnTo>
                    <a:pt x="379" y="643"/>
                  </a:lnTo>
                  <a:lnTo>
                    <a:pt x="394" y="625"/>
                  </a:lnTo>
                  <a:lnTo>
                    <a:pt x="408" y="605"/>
                  </a:lnTo>
                  <a:lnTo>
                    <a:pt x="422" y="582"/>
                  </a:lnTo>
                  <a:lnTo>
                    <a:pt x="433" y="558"/>
                  </a:lnTo>
                  <a:lnTo>
                    <a:pt x="445" y="532"/>
                  </a:lnTo>
                  <a:lnTo>
                    <a:pt x="455" y="507"/>
                  </a:lnTo>
                  <a:lnTo>
                    <a:pt x="462" y="480"/>
                  </a:lnTo>
                  <a:lnTo>
                    <a:pt x="465" y="467"/>
                  </a:lnTo>
                  <a:lnTo>
                    <a:pt x="469" y="455"/>
                  </a:lnTo>
                  <a:lnTo>
                    <a:pt x="470" y="443"/>
                  </a:lnTo>
                  <a:lnTo>
                    <a:pt x="471" y="431"/>
                  </a:lnTo>
                  <a:lnTo>
                    <a:pt x="473" y="404"/>
                  </a:lnTo>
                  <a:lnTo>
                    <a:pt x="474" y="378"/>
                  </a:lnTo>
                  <a:lnTo>
                    <a:pt x="475" y="352"/>
                  </a:lnTo>
                  <a:lnTo>
                    <a:pt x="476" y="326"/>
                  </a:lnTo>
                  <a:lnTo>
                    <a:pt x="475" y="299"/>
                  </a:lnTo>
                  <a:lnTo>
                    <a:pt x="473" y="273"/>
                  </a:lnTo>
                  <a:lnTo>
                    <a:pt x="470" y="246"/>
                  </a:lnTo>
                  <a:lnTo>
                    <a:pt x="464" y="217"/>
                  </a:lnTo>
                  <a:lnTo>
                    <a:pt x="457" y="191"/>
                  </a:lnTo>
                  <a:lnTo>
                    <a:pt x="447" y="159"/>
                  </a:lnTo>
                  <a:lnTo>
                    <a:pt x="441" y="143"/>
                  </a:lnTo>
                  <a:lnTo>
                    <a:pt x="435" y="126"/>
                  </a:lnTo>
                  <a:lnTo>
                    <a:pt x="426" y="109"/>
                  </a:lnTo>
                  <a:lnTo>
                    <a:pt x="419" y="93"/>
                  </a:lnTo>
                  <a:lnTo>
                    <a:pt x="409" y="77"/>
                  </a:lnTo>
                  <a:lnTo>
                    <a:pt x="399" y="61"/>
                  </a:lnTo>
                  <a:lnTo>
                    <a:pt x="389" y="47"/>
                  </a:lnTo>
                  <a:lnTo>
                    <a:pt x="378" y="34"/>
                  </a:lnTo>
                  <a:lnTo>
                    <a:pt x="366" y="23"/>
                  </a:lnTo>
                  <a:lnTo>
                    <a:pt x="355" y="13"/>
                  </a:lnTo>
                  <a:lnTo>
                    <a:pt x="348" y="9"/>
                  </a:lnTo>
                  <a:lnTo>
                    <a:pt x="342" y="6"/>
                  </a:lnTo>
                  <a:lnTo>
                    <a:pt x="335" y="3"/>
                  </a:lnTo>
                  <a:lnTo>
                    <a:pt x="328" y="0"/>
                  </a:lnTo>
                  <a:lnTo>
                    <a:pt x="328" y="20"/>
                  </a:lnTo>
                  <a:lnTo>
                    <a:pt x="330" y="38"/>
                  </a:lnTo>
                  <a:lnTo>
                    <a:pt x="332" y="57"/>
                  </a:lnTo>
                  <a:lnTo>
                    <a:pt x="336" y="75"/>
                  </a:lnTo>
                  <a:lnTo>
                    <a:pt x="338" y="93"/>
                  </a:lnTo>
                  <a:lnTo>
                    <a:pt x="341" y="112"/>
                  </a:lnTo>
                  <a:lnTo>
                    <a:pt x="342" y="131"/>
                  </a:lnTo>
                  <a:lnTo>
                    <a:pt x="342" y="150"/>
                  </a:lnTo>
                  <a:lnTo>
                    <a:pt x="341" y="174"/>
                  </a:lnTo>
                  <a:lnTo>
                    <a:pt x="338" y="197"/>
                  </a:lnTo>
                  <a:lnTo>
                    <a:pt x="335" y="220"/>
                  </a:lnTo>
                  <a:lnTo>
                    <a:pt x="329" y="241"/>
                  </a:lnTo>
                  <a:lnTo>
                    <a:pt x="324" y="262"/>
                  </a:lnTo>
                  <a:lnTo>
                    <a:pt x="318" y="282"/>
                  </a:lnTo>
                  <a:lnTo>
                    <a:pt x="309" y="302"/>
                  </a:lnTo>
                  <a:lnTo>
                    <a:pt x="301" y="321"/>
                  </a:lnTo>
                  <a:lnTo>
                    <a:pt x="291" y="340"/>
                  </a:lnTo>
                  <a:lnTo>
                    <a:pt x="281" y="359"/>
                  </a:lnTo>
                  <a:lnTo>
                    <a:pt x="271" y="377"/>
                  </a:lnTo>
                  <a:lnTo>
                    <a:pt x="259" y="395"/>
                  </a:lnTo>
                  <a:lnTo>
                    <a:pt x="235" y="432"/>
                  </a:lnTo>
                  <a:lnTo>
                    <a:pt x="207" y="470"/>
                  </a:lnTo>
                  <a:lnTo>
                    <a:pt x="184" y="500"/>
                  </a:lnTo>
                  <a:lnTo>
                    <a:pt x="158" y="530"/>
                  </a:lnTo>
                  <a:lnTo>
                    <a:pt x="133" y="559"/>
                  </a:lnTo>
                  <a:lnTo>
                    <a:pt x="107" y="589"/>
                  </a:lnTo>
                  <a:lnTo>
                    <a:pt x="81" y="621"/>
                  </a:lnTo>
                  <a:lnTo>
                    <a:pt x="55" y="652"/>
                  </a:lnTo>
                  <a:lnTo>
                    <a:pt x="27" y="681"/>
                  </a:lnTo>
                  <a:lnTo>
                    <a:pt x="0" y="710"/>
                  </a:lnTo>
                  <a:lnTo>
                    <a:pt x="21" y="699"/>
                  </a:lnTo>
                  <a:lnTo>
                    <a:pt x="43" y="689"/>
                  </a:lnTo>
                  <a:lnTo>
                    <a:pt x="65" y="678"/>
                  </a:lnTo>
                  <a:lnTo>
                    <a:pt x="87" y="666"/>
                  </a:lnTo>
                  <a:lnTo>
                    <a:pt x="107" y="654"/>
                  </a:lnTo>
                  <a:lnTo>
                    <a:pt x="128" y="641"/>
                  </a:lnTo>
                  <a:lnTo>
                    <a:pt x="150" y="628"/>
                  </a:lnTo>
                  <a:lnTo>
                    <a:pt x="170" y="615"/>
                  </a:lnTo>
                  <a:close/>
                </a:path>
              </a:pathLst>
            </a:custGeom>
            <a:solidFill>
              <a:srgbClr val="6347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6" name="Freeform 218"/>
            <p:cNvSpPr>
              <a:spLocks/>
            </p:cNvSpPr>
            <p:nvPr/>
          </p:nvSpPr>
          <p:spPr bwMode="auto">
            <a:xfrm>
              <a:off x="7659688" y="4530725"/>
              <a:ext cx="31750" cy="41275"/>
            </a:xfrm>
            <a:custGeom>
              <a:avLst/>
              <a:gdLst/>
              <a:ahLst/>
              <a:cxnLst>
                <a:cxn ang="0">
                  <a:pos x="227" y="35"/>
                </a:cxn>
                <a:cxn ang="0">
                  <a:pos x="212" y="45"/>
                </a:cxn>
                <a:cxn ang="0">
                  <a:pos x="198" y="55"/>
                </a:cxn>
                <a:cxn ang="0">
                  <a:pos x="186" y="65"/>
                </a:cxn>
                <a:cxn ang="0">
                  <a:pos x="174" y="76"/>
                </a:cxn>
                <a:cxn ang="0">
                  <a:pos x="162" y="87"/>
                </a:cxn>
                <a:cxn ang="0">
                  <a:pos x="151" y="99"/>
                </a:cxn>
                <a:cxn ang="0">
                  <a:pos x="141" y="112"/>
                </a:cxn>
                <a:cxn ang="0">
                  <a:pos x="130" y="125"/>
                </a:cxn>
                <a:cxn ang="0">
                  <a:pos x="111" y="152"/>
                </a:cxn>
                <a:cxn ang="0">
                  <a:pos x="93" y="182"/>
                </a:cxn>
                <a:cxn ang="0">
                  <a:pos x="76" y="214"/>
                </a:cxn>
                <a:cxn ang="0">
                  <a:pos x="59" y="247"/>
                </a:cxn>
                <a:cxn ang="0">
                  <a:pos x="50" y="266"/>
                </a:cxn>
                <a:cxn ang="0">
                  <a:pos x="42" y="284"/>
                </a:cxn>
                <a:cxn ang="0">
                  <a:pos x="35" y="303"/>
                </a:cxn>
                <a:cxn ang="0">
                  <a:pos x="28" y="323"/>
                </a:cxn>
                <a:cxn ang="0">
                  <a:pos x="16" y="360"/>
                </a:cxn>
                <a:cxn ang="0">
                  <a:pos x="0" y="396"/>
                </a:cxn>
                <a:cxn ang="0">
                  <a:pos x="7" y="384"/>
                </a:cxn>
                <a:cxn ang="0">
                  <a:pos x="16" y="373"/>
                </a:cxn>
                <a:cxn ang="0">
                  <a:pos x="25" y="361"/>
                </a:cxn>
                <a:cxn ang="0">
                  <a:pos x="36" y="349"/>
                </a:cxn>
                <a:cxn ang="0">
                  <a:pos x="58" y="326"/>
                </a:cxn>
                <a:cxn ang="0">
                  <a:pos x="77" y="303"/>
                </a:cxn>
                <a:cxn ang="0">
                  <a:pos x="90" y="283"/>
                </a:cxn>
                <a:cxn ang="0">
                  <a:pos x="102" y="263"/>
                </a:cxn>
                <a:cxn ang="0">
                  <a:pos x="112" y="242"/>
                </a:cxn>
                <a:cxn ang="0">
                  <a:pos x="122" y="220"/>
                </a:cxn>
                <a:cxn ang="0">
                  <a:pos x="132" y="198"/>
                </a:cxn>
                <a:cxn ang="0">
                  <a:pos x="143" y="177"/>
                </a:cxn>
                <a:cxn ang="0">
                  <a:pos x="155" y="157"/>
                </a:cxn>
                <a:cxn ang="0">
                  <a:pos x="168" y="136"/>
                </a:cxn>
                <a:cxn ang="0">
                  <a:pos x="179" y="120"/>
                </a:cxn>
                <a:cxn ang="0">
                  <a:pos x="194" y="101"/>
                </a:cxn>
                <a:cxn ang="0">
                  <a:pos x="211" y="81"/>
                </a:cxn>
                <a:cxn ang="0">
                  <a:pos x="230" y="60"/>
                </a:cxn>
                <a:cxn ang="0">
                  <a:pos x="249" y="41"/>
                </a:cxn>
                <a:cxn ang="0">
                  <a:pos x="269" y="23"/>
                </a:cxn>
                <a:cxn ang="0">
                  <a:pos x="278" y="15"/>
                </a:cxn>
                <a:cxn ang="0">
                  <a:pos x="288" y="9"/>
                </a:cxn>
                <a:cxn ang="0">
                  <a:pos x="297" y="4"/>
                </a:cxn>
                <a:cxn ang="0">
                  <a:pos x="306" y="0"/>
                </a:cxn>
                <a:cxn ang="0">
                  <a:pos x="283" y="8"/>
                </a:cxn>
                <a:cxn ang="0">
                  <a:pos x="263" y="16"/>
                </a:cxn>
                <a:cxn ang="0">
                  <a:pos x="244" y="26"/>
                </a:cxn>
                <a:cxn ang="0">
                  <a:pos x="227" y="35"/>
                </a:cxn>
              </a:cxnLst>
              <a:rect l="0" t="0" r="r" b="b"/>
              <a:pathLst>
                <a:path w="306" h="396">
                  <a:moveTo>
                    <a:pt x="227" y="35"/>
                  </a:moveTo>
                  <a:lnTo>
                    <a:pt x="212" y="45"/>
                  </a:lnTo>
                  <a:lnTo>
                    <a:pt x="198" y="55"/>
                  </a:lnTo>
                  <a:lnTo>
                    <a:pt x="186" y="65"/>
                  </a:lnTo>
                  <a:lnTo>
                    <a:pt x="174" y="76"/>
                  </a:lnTo>
                  <a:lnTo>
                    <a:pt x="162" y="87"/>
                  </a:lnTo>
                  <a:lnTo>
                    <a:pt x="151" y="99"/>
                  </a:lnTo>
                  <a:lnTo>
                    <a:pt x="141" y="112"/>
                  </a:lnTo>
                  <a:lnTo>
                    <a:pt x="130" y="125"/>
                  </a:lnTo>
                  <a:lnTo>
                    <a:pt x="111" y="152"/>
                  </a:lnTo>
                  <a:lnTo>
                    <a:pt x="93" y="182"/>
                  </a:lnTo>
                  <a:lnTo>
                    <a:pt x="76" y="214"/>
                  </a:lnTo>
                  <a:lnTo>
                    <a:pt x="59" y="247"/>
                  </a:lnTo>
                  <a:lnTo>
                    <a:pt x="50" y="266"/>
                  </a:lnTo>
                  <a:lnTo>
                    <a:pt x="42" y="284"/>
                  </a:lnTo>
                  <a:lnTo>
                    <a:pt x="35" y="303"/>
                  </a:lnTo>
                  <a:lnTo>
                    <a:pt x="28" y="323"/>
                  </a:lnTo>
                  <a:lnTo>
                    <a:pt x="16" y="360"/>
                  </a:lnTo>
                  <a:lnTo>
                    <a:pt x="0" y="396"/>
                  </a:lnTo>
                  <a:lnTo>
                    <a:pt x="7" y="384"/>
                  </a:lnTo>
                  <a:lnTo>
                    <a:pt x="16" y="373"/>
                  </a:lnTo>
                  <a:lnTo>
                    <a:pt x="25" y="361"/>
                  </a:lnTo>
                  <a:lnTo>
                    <a:pt x="36" y="349"/>
                  </a:lnTo>
                  <a:lnTo>
                    <a:pt x="58" y="326"/>
                  </a:lnTo>
                  <a:lnTo>
                    <a:pt x="77" y="303"/>
                  </a:lnTo>
                  <a:lnTo>
                    <a:pt x="90" y="283"/>
                  </a:lnTo>
                  <a:lnTo>
                    <a:pt x="102" y="263"/>
                  </a:lnTo>
                  <a:lnTo>
                    <a:pt x="112" y="242"/>
                  </a:lnTo>
                  <a:lnTo>
                    <a:pt x="122" y="220"/>
                  </a:lnTo>
                  <a:lnTo>
                    <a:pt x="132" y="198"/>
                  </a:lnTo>
                  <a:lnTo>
                    <a:pt x="143" y="177"/>
                  </a:lnTo>
                  <a:lnTo>
                    <a:pt x="155" y="157"/>
                  </a:lnTo>
                  <a:lnTo>
                    <a:pt x="168" y="136"/>
                  </a:lnTo>
                  <a:lnTo>
                    <a:pt x="179" y="120"/>
                  </a:lnTo>
                  <a:lnTo>
                    <a:pt x="194" y="101"/>
                  </a:lnTo>
                  <a:lnTo>
                    <a:pt x="211" y="81"/>
                  </a:lnTo>
                  <a:lnTo>
                    <a:pt x="230" y="60"/>
                  </a:lnTo>
                  <a:lnTo>
                    <a:pt x="249" y="41"/>
                  </a:lnTo>
                  <a:lnTo>
                    <a:pt x="269" y="23"/>
                  </a:lnTo>
                  <a:lnTo>
                    <a:pt x="278" y="15"/>
                  </a:lnTo>
                  <a:lnTo>
                    <a:pt x="288" y="9"/>
                  </a:lnTo>
                  <a:lnTo>
                    <a:pt x="297" y="4"/>
                  </a:lnTo>
                  <a:lnTo>
                    <a:pt x="306" y="0"/>
                  </a:lnTo>
                  <a:lnTo>
                    <a:pt x="283" y="8"/>
                  </a:lnTo>
                  <a:lnTo>
                    <a:pt x="263" y="16"/>
                  </a:lnTo>
                  <a:lnTo>
                    <a:pt x="244" y="26"/>
                  </a:lnTo>
                  <a:lnTo>
                    <a:pt x="227" y="35"/>
                  </a:lnTo>
                  <a:close/>
                </a:path>
              </a:pathLst>
            </a:custGeom>
            <a:solidFill>
              <a:srgbClr val="9A7B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7" name="Freeform 219"/>
            <p:cNvSpPr>
              <a:spLocks/>
            </p:cNvSpPr>
            <p:nvPr/>
          </p:nvSpPr>
          <p:spPr bwMode="auto">
            <a:xfrm>
              <a:off x="7593013" y="4529138"/>
              <a:ext cx="52388" cy="66675"/>
            </a:xfrm>
            <a:custGeom>
              <a:avLst/>
              <a:gdLst/>
              <a:ahLst/>
              <a:cxnLst>
                <a:cxn ang="0">
                  <a:pos x="255" y="597"/>
                </a:cxn>
                <a:cxn ang="0">
                  <a:pos x="258" y="583"/>
                </a:cxn>
                <a:cxn ang="0">
                  <a:pos x="257" y="559"/>
                </a:cxn>
                <a:cxn ang="0">
                  <a:pos x="244" y="510"/>
                </a:cxn>
                <a:cxn ang="0">
                  <a:pos x="228" y="467"/>
                </a:cxn>
                <a:cxn ang="0">
                  <a:pos x="220" y="432"/>
                </a:cxn>
                <a:cxn ang="0">
                  <a:pos x="218" y="396"/>
                </a:cxn>
                <a:cxn ang="0">
                  <a:pos x="220" y="361"/>
                </a:cxn>
                <a:cxn ang="0">
                  <a:pos x="231" y="316"/>
                </a:cxn>
                <a:cxn ang="0">
                  <a:pos x="251" y="263"/>
                </a:cxn>
                <a:cxn ang="0">
                  <a:pos x="277" y="212"/>
                </a:cxn>
                <a:cxn ang="0">
                  <a:pos x="310" y="165"/>
                </a:cxn>
                <a:cxn ang="0">
                  <a:pos x="349" y="121"/>
                </a:cxn>
                <a:cxn ang="0">
                  <a:pos x="391" y="79"/>
                </a:cxn>
                <a:cxn ang="0">
                  <a:pos x="436" y="43"/>
                </a:cxn>
                <a:cxn ang="0">
                  <a:pos x="483" y="12"/>
                </a:cxn>
                <a:cxn ang="0">
                  <a:pos x="445" y="22"/>
                </a:cxn>
                <a:cxn ang="0">
                  <a:pos x="354" y="57"/>
                </a:cxn>
                <a:cxn ang="0">
                  <a:pos x="295" y="83"/>
                </a:cxn>
                <a:cxn ang="0">
                  <a:pos x="238" y="110"/>
                </a:cxn>
                <a:cxn ang="0">
                  <a:pos x="184" y="143"/>
                </a:cxn>
                <a:cxn ang="0">
                  <a:pos x="133" y="182"/>
                </a:cxn>
                <a:cxn ang="0">
                  <a:pos x="97" y="216"/>
                </a:cxn>
                <a:cxn ang="0">
                  <a:pos x="73" y="240"/>
                </a:cxn>
                <a:cxn ang="0">
                  <a:pos x="53" y="265"/>
                </a:cxn>
                <a:cxn ang="0">
                  <a:pos x="38" y="288"/>
                </a:cxn>
                <a:cxn ang="0">
                  <a:pos x="24" y="312"/>
                </a:cxn>
                <a:cxn ang="0">
                  <a:pos x="14" y="339"/>
                </a:cxn>
                <a:cxn ang="0">
                  <a:pos x="6" y="366"/>
                </a:cxn>
                <a:cxn ang="0">
                  <a:pos x="1" y="393"/>
                </a:cxn>
                <a:cxn ang="0">
                  <a:pos x="0" y="421"/>
                </a:cxn>
                <a:cxn ang="0">
                  <a:pos x="1" y="450"/>
                </a:cxn>
                <a:cxn ang="0">
                  <a:pos x="5" y="474"/>
                </a:cxn>
                <a:cxn ang="0">
                  <a:pos x="13" y="498"/>
                </a:cxn>
                <a:cxn ang="0">
                  <a:pos x="24" y="521"/>
                </a:cxn>
                <a:cxn ang="0">
                  <a:pos x="39" y="547"/>
                </a:cxn>
                <a:cxn ang="0">
                  <a:pos x="66" y="582"/>
                </a:cxn>
                <a:cxn ang="0">
                  <a:pos x="101" y="622"/>
                </a:cxn>
                <a:cxn ang="0">
                  <a:pos x="120" y="623"/>
                </a:cxn>
                <a:cxn ang="0">
                  <a:pos x="127" y="606"/>
                </a:cxn>
                <a:cxn ang="0">
                  <a:pos x="137" y="599"/>
                </a:cxn>
                <a:cxn ang="0">
                  <a:pos x="149" y="598"/>
                </a:cxn>
                <a:cxn ang="0">
                  <a:pos x="169" y="606"/>
                </a:cxn>
                <a:cxn ang="0">
                  <a:pos x="191" y="617"/>
                </a:cxn>
                <a:cxn ang="0">
                  <a:pos x="206" y="621"/>
                </a:cxn>
                <a:cxn ang="0">
                  <a:pos x="221" y="621"/>
                </a:cxn>
                <a:cxn ang="0">
                  <a:pos x="234" y="619"/>
                </a:cxn>
                <a:cxn ang="0">
                  <a:pos x="243" y="614"/>
                </a:cxn>
                <a:cxn ang="0">
                  <a:pos x="250" y="606"/>
                </a:cxn>
              </a:cxnLst>
              <a:rect l="0" t="0" r="r" b="b"/>
              <a:pathLst>
                <a:path w="507" h="636">
                  <a:moveTo>
                    <a:pt x="253" y="602"/>
                  </a:moveTo>
                  <a:lnTo>
                    <a:pt x="255" y="597"/>
                  </a:lnTo>
                  <a:lnTo>
                    <a:pt x="257" y="590"/>
                  </a:lnTo>
                  <a:lnTo>
                    <a:pt x="258" y="583"/>
                  </a:lnTo>
                  <a:lnTo>
                    <a:pt x="258" y="575"/>
                  </a:lnTo>
                  <a:lnTo>
                    <a:pt x="257" y="559"/>
                  </a:lnTo>
                  <a:lnTo>
                    <a:pt x="254" y="543"/>
                  </a:lnTo>
                  <a:lnTo>
                    <a:pt x="244" y="510"/>
                  </a:lnTo>
                  <a:lnTo>
                    <a:pt x="235" y="484"/>
                  </a:lnTo>
                  <a:lnTo>
                    <a:pt x="228" y="467"/>
                  </a:lnTo>
                  <a:lnTo>
                    <a:pt x="224" y="450"/>
                  </a:lnTo>
                  <a:lnTo>
                    <a:pt x="220" y="432"/>
                  </a:lnTo>
                  <a:lnTo>
                    <a:pt x="218" y="415"/>
                  </a:lnTo>
                  <a:lnTo>
                    <a:pt x="218" y="396"/>
                  </a:lnTo>
                  <a:lnTo>
                    <a:pt x="218" y="378"/>
                  </a:lnTo>
                  <a:lnTo>
                    <a:pt x="220" y="361"/>
                  </a:lnTo>
                  <a:lnTo>
                    <a:pt x="223" y="343"/>
                  </a:lnTo>
                  <a:lnTo>
                    <a:pt x="231" y="316"/>
                  </a:lnTo>
                  <a:lnTo>
                    <a:pt x="240" y="289"/>
                  </a:lnTo>
                  <a:lnTo>
                    <a:pt x="251" y="263"/>
                  </a:lnTo>
                  <a:lnTo>
                    <a:pt x="264" y="238"/>
                  </a:lnTo>
                  <a:lnTo>
                    <a:pt x="277" y="212"/>
                  </a:lnTo>
                  <a:lnTo>
                    <a:pt x="293" y="189"/>
                  </a:lnTo>
                  <a:lnTo>
                    <a:pt x="310" y="165"/>
                  </a:lnTo>
                  <a:lnTo>
                    <a:pt x="329" y="142"/>
                  </a:lnTo>
                  <a:lnTo>
                    <a:pt x="349" y="121"/>
                  </a:lnTo>
                  <a:lnTo>
                    <a:pt x="369" y="100"/>
                  </a:lnTo>
                  <a:lnTo>
                    <a:pt x="391" y="79"/>
                  </a:lnTo>
                  <a:lnTo>
                    <a:pt x="412" y="61"/>
                  </a:lnTo>
                  <a:lnTo>
                    <a:pt x="436" y="43"/>
                  </a:lnTo>
                  <a:lnTo>
                    <a:pt x="459" y="27"/>
                  </a:lnTo>
                  <a:lnTo>
                    <a:pt x="483" y="12"/>
                  </a:lnTo>
                  <a:lnTo>
                    <a:pt x="507" y="0"/>
                  </a:lnTo>
                  <a:lnTo>
                    <a:pt x="445" y="22"/>
                  </a:lnTo>
                  <a:lnTo>
                    <a:pt x="385" y="45"/>
                  </a:lnTo>
                  <a:lnTo>
                    <a:pt x="354" y="57"/>
                  </a:lnTo>
                  <a:lnTo>
                    <a:pt x="324" y="70"/>
                  </a:lnTo>
                  <a:lnTo>
                    <a:pt x="295" y="83"/>
                  </a:lnTo>
                  <a:lnTo>
                    <a:pt x="267" y="96"/>
                  </a:lnTo>
                  <a:lnTo>
                    <a:pt x="238" y="110"/>
                  </a:lnTo>
                  <a:lnTo>
                    <a:pt x="210" y="126"/>
                  </a:lnTo>
                  <a:lnTo>
                    <a:pt x="184" y="143"/>
                  </a:lnTo>
                  <a:lnTo>
                    <a:pt x="157" y="162"/>
                  </a:lnTo>
                  <a:lnTo>
                    <a:pt x="133" y="182"/>
                  </a:lnTo>
                  <a:lnTo>
                    <a:pt x="108" y="204"/>
                  </a:lnTo>
                  <a:lnTo>
                    <a:pt x="97" y="216"/>
                  </a:lnTo>
                  <a:lnTo>
                    <a:pt x="85" y="227"/>
                  </a:lnTo>
                  <a:lnTo>
                    <a:pt x="73" y="240"/>
                  </a:lnTo>
                  <a:lnTo>
                    <a:pt x="63" y="253"/>
                  </a:lnTo>
                  <a:lnTo>
                    <a:pt x="53" y="265"/>
                  </a:lnTo>
                  <a:lnTo>
                    <a:pt x="46" y="276"/>
                  </a:lnTo>
                  <a:lnTo>
                    <a:pt x="38" y="288"/>
                  </a:lnTo>
                  <a:lnTo>
                    <a:pt x="31" y="301"/>
                  </a:lnTo>
                  <a:lnTo>
                    <a:pt x="24" y="312"/>
                  </a:lnTo>
                  <a:lnTo>
                    <a:pt x="19" y="325"/>
                  </a:lnTo>
                  <a:lnTo>
                    <a:pt x="14" y="339"/>
                  </a:lnTo>
                  <a:lnTo>
                    <a:pt x="9" y="352"/>
                  </a:lnTo>
                  <a:lnTo>
                    <a:pt x="6" y="366"/>
                  </a:lnTo>
                  <a:lnTo>
                    <a:pt x="3" y="379"/>
                  </a:lnTo>
                  <a:lnTo>
                    <a:pt x="1" y="393"/>
                  </a:lnTo>
                  <a:lnTo>
                    <a:pt x="0" y="407"/>
                  </a:lnTo>
                  <a:lnTo>
                    <a:pt x="0" y="421"/>
                  </a:lnTo>
                  <a:lnTo>
                    <a:pt x="0" y="436"/>
                  </a:lnTo>
                  <a:lnTo>
                    <a:pt x="1" y="450"/>
                  </a:lnTo>
                  <a:lnTo>
                    <a:pt x="3" y="464"/>
                  </a:lnTo>
                  <a:lnTo>
                    <a:pt x="5" y="474"/>
                  </a:lnTo>
                  <a:lnTo>
                    <a:pt x="8" y="486"/>
                  </a:lnTo>
                  <a:lnTo>
                    <a:pt x="13" y="498"/>
                  </a:lnTo>
                  <a:lnTo>
                    <a:pt x="18" y="509"/>
                  </a:lnTo>
                  <a:lnTo>
                    <a:pt x="24" y="521"/>
                  </a:lnTo>
                  <a:lnTo>
                    <a:pt x="32" y="534"/>
                  </a:lnTo>
                  <a:lnTo>
                    <a:pt x="39" y="547"/>
                  </a:lnTo>
                  <a:lnTo>
                    <a:pt x="48" y="558"/>
                  </a:lnTo>
                  <a:lnTo>
                    <a:pt x="66" y="582"/>
                  </a:lnTo>
                  <a:lnTo>
                    <a:pt x="84" y="604"/>
                  </a:lnTo>
                  <a:lnTo>
                    <a:pt x="101" y="622"/>
                  </a:lnTo>
                  <a:lnTo>
                    <a:pt x="118" y="636"/>
                  </a:lnTo>
                  <a:lnTo>
                    <a:pt x="120" y="623"/>
                  </a:lnTo>
                  <a:lnTo>
                    <a:pt x="123" y="614"/>
                  </a:lnTo>
                  <a:lnTo>
                    <a:pt x="127" y="606"/>
                  </a:lnTo>
                  <a:lnTo>
                    <a:pt x="132" y="601"/>
                  </a:lnTo>
                  <a:lnTo>
                    <a:pt x="137" y="599"/>
                  </a:lnTo>
                  <a:lnTo>
                    <a:pt x="143" y="598"/>
                  </a:lnTo>
                  <a:lnTo>
                    <a:pt x="149" y="598"/>
                  </a:lnTo>
                  <a:lnTo>
                    <a:pt x="155" y="600"/>
                  </a:lnTo>
                  <a:lnTo>
                    <a:pt x="169" y="606"/>
                  </a:lnTo>
                  <a:lnTo>
                    <a:pt x="184" y="612"/>
                  </a:lnTo>
                  <a:lnTo>
                    <a:pt x="191" y="617"/>
                  </a:lnTo>
                  <a:lnTo>
                    <a:pt x="199" y="619"/>
                  </a:lnTo>
                  <a:lnTo>
                    <a:pt x="206" y="621"/>
                  </a:lnTo>
                  <a:lnTo>
                    <a:pt x="214" y="622"/>
                  </a:lnTo>
                  <a:lnTo>
                    <a:pt x="221" y="621"/>
                  </a:lnTo>
                  <a:lnTo>
                    <a:pt x="227" y="620"/>
                  </a:lnTo>
                  <a:lnTo>
                    <a:pt x="234" y="619"/>
                  </a:lnTo>
                  <a:lnTo>
                    <a:pt x="239" y="617"/>
                  </a:lnTo>
                  <a:lnTo>
                    <a:pt x="243" y="614"/>
                  </a:lnTo>
                  <a:lnTo>
                    <a:pt x="247" y="610"/>
                  </a:lnTo>
                  <a:lnTo>
                    <a:pt x="250" y="606"/>
                  </a:lnTo>
                  <a:lnTo>
                    <a:pt x="253" y="602"/>
                  </a:lnTo>
                  <a:close/>
                </a:path>
              </a:pathLst>
            </a:custGeom>
            <a:solidFill>
              <a:srgbClr val="5840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8" name="Freeform 220"/>
            <p:cNvSpPr>
              <a:spLocks/>
            </p:cNvSpPr>
            <p:nvPr/>
          </p:nvSpPr>
          <p:spPr bwMode="auto">
            <a:xfrm>
              <a:off x="7700963" y="4519613"/>
              <a:ext cx="77788" cy="57150"/>
            </a:xfrm>
            <a:custGeom>
              <a:avLst/>
              <a:gdLst/>
              <a:ahLst/>
              <a:cxnLst>
                <a:cxn ang="0">
                  <a:pos x="610" y="458"/>
                </a:cxn>
                <a:cxn ang="0">
                  <a:pos x="636" y="433"/>
                </a:cxn>
                <a:cxn ang="0">
                  <a:pos x="661" y="406"/>
                </a:cxn>
                <a:cxn ang="0">
                  <a:pos x="682" y="376"/>
                </a:cxn>
                <a:cxn ang="0">
                  <a:pos x="703" y="339"/>
                </a:cxn>
                <a:cxn ang="0">
                  <a:pos x="723" y="295"/>
                </a:cxn>
                <a:cxn ang="0">
                  <a:pos x="733" y="251"/>
                </a:cxn>
                <a:cxn ang="0">
                  <a:pos x="736" y="209"/>
                </a:cxn>
                <a:cxn ang="0">
                  <a:pos x="732" y="166"/>
                </a:cxn>
                <a:cxn ang="0">
                  <a:pos x="719" y="125"/>
                </a:cxn>
                <a:cxn ang="0">
                  <a:pos x="697" y="86"/>
                </a:cxn>
                <a:cxn ang="0">
                  <a:pos x="666" y="49"/>
                </a:cxn>
                <a:cxn ang="0">
                  <a:pos x="643" y="28"/>
                </a:cxn>
                <a:cxn ang="0">
                  <a:pos x="632" y="22"/>
                </a:cxn>
                <a:cxn ang="0">
                  <a:pos x="612" y="16"/>
                </a:cxn>
                <a:cxn ang="0">
                  <a:pos x="584" y="11"/>
                </a:cxn>
                <a:cxn ang="0">
                  <a:pos x="567" y="7"/>
                </a:cxn>
                <a:cxn ang="0">
                  <a:pos x="559" y="2"/>
                </a:cxn>
                <a:cxn ang="0">
                  <a:pos x="566" y="13"/>
                </a:cxn>
                <a:cxn ang="0">
                  <a:pos x="579" y="38"/>
                </a:cxn>
                <a:cxn ang="0">
                  <a:pos x="581" y="64"/>
                </a:cxn>
                <a:cxn ang="0">
                  <a:pos x="573" y="88"/>
                </a:cxn>
                <a:cxn ang="0">
                  <a:pos x="557" y="114"/>
                </a:cxn>
                <a:cxn ang="0">
                  <a:pos x="533" y="138"/>
                </a:cxn>
                <a:cxn ang="0">
                  <a:pos x="505" y="162"/>
                </a:cxn>
                <a:cxn ang="0">
                  <a:pos x="472" y="184"/>
                </a:cxn>
                <a:cxn ang="0">
                  <a:pos x="417" y="217"/>
                </a:cxn>
                <a:cxn ang="0">
                  <a:pos x="341" y="254"/>
                </a:cxn>
                <a:cxn ang="0">
                  <a:pos x="240" y="297"/>
                </a:cxn>
                <a:cxn ang="0">
                  <a:pos x="173" y="325"/>
                </a:cxn>
                <a:cxn ang="0">
                  <a:pos x="123" y="339"/>
                </a:cxn>
                <a:cxn ang="0">
                  <a:pos x="72" y="351"/>
                </a:cxn>
                <a:cxn ang="0">
                  <a:pos x="23" y="365"/>
                </a:cxn>
                <a:cxn ang="0">
                  <a:pos x="78" y="379"/>
                </a:cxn>
                <a:cxn ang="0">
                  <a:pos x="194" y="383"/>
                </a:cxn>
                <a:cxn ang="0">
                  <a:pos x="271" y="383"/>
                </a:cxn>
                <a:cxn ang="0">
                  <a:pos x="346" y="379"/>
                </a:cxn>
                <a:cxn ang="0">
                  <a:pos x="421" y="369"/>
                </a:cxn>
                <a:cxn ang="0">
                  <a:pos x="496" y="353"/>
                </a:cxn>
                <a:cxn ang="0">
                  <a:pos x="572" y="330"/>
                </a:cxn>
                <a:cxn ang="0">
                  <a:pos x="602" y="331"/>
                </a:cxn>
                <a:cxn ang="0">
                  <a:pos x="585" y="362"/>
                </a:cxn>
                <a:cxn ang="0">
                  <a:pos x="556" y="409"/>
                </a:cxn>
                <a:cxn ang="0">
                  <a:pos x="511" y="468"/>
                </a:cxn>
                <a:cxn ang="0">
                  <a:pos x="463" y="523"/>
                </a:cxn>
                <a:cxn ang="0">
                  <a:pos x="445" y="542"/>
                </a:cxn>
                <a:cxn ang="0">
                  <a:pos x="459" y="532"/>
                </a:cxn>
                <a:cxn ang="0">
                  <a:pos x="486" y="522"/>
                </a:cxn>
                <a:cxn ang="0">
                  <a:pos x="525" y="508"/>
                </a:cxn>
                <a:cxn ang="0">
                  <a:pos x="554" y="497"/>
                </a:cxn>
                <a:cxn ang="0">
                  <a:pos x="571" y="489"/>
                </a:cxn>
                <a:cxn ang="0">
                  <a:pos x="587" y="477"/>
                </a:cxn>
              </a:cxnLst>
              <a:rect l="0" t="0" r="r" b="b"/>
              <a:pathLst>
                <a:path w="736" h="546">
                  <a:moveTo>
                    <a:pt x="596" y="469"/>
                  </a:moveTo>
                  <a:lnTo>
                    <a:pt x="610" y="458"/>
                  </a:lnTo>
                  <a:lnTo>
                    <a:pt x="624" y="446"/>
                  </a:lnTo>
                  <a:lnTo>
                    <a:pt x="636" y="433"/>
                  </a:lnTo>
                  <a:lnTo>
                    <a:pt x="649" y="419"/>
                  </a:lnTo>
                  <a:lnTo>
                    <a:pt x="661" y="406"/>
                  </a:lnTo>
                  <a:lnTo>
                    <a:pt x="672" y="391"/>
                  </a:lnTo>
                  <a:lnTo>
                    <a:pt x="682" y="376"/>
                  </a:lnTo>
                  <a:lnTo>
                    <a:pt x="692" y="360"/>
                  </a:lnTo>
                  <a:lnTo>
                    <a:pt x="703" y="339"/>
                  </a:lnTo>
                  <a:lnTo>
                    <a:pt x="714" y="317"/>
                  </a:lnTo>
                  <a:lnTo>
                    <a:pt x="723" y="295"/>
                  </a:lnTo>
                  <a:lnTo>
                    <a:pt x="729" y="274"/>
                  </a:lnTo>
                  <a:lnTo>
                    <a:pt x="733" y="251"/>
                  </a:lnTo>
                  <a:lnTo>
                    <a:pt x="736" y="230"/>
                  </a:lnTo>
                  <a:lnTo>
                    <a:pt x="736" y="209"/>
                  </a:lnTo>
                  <a:lnTo>
                    <a:pt x="735" y="187"/>
                  </a:lnTo>
                  <a:lnTo>
                    <a:pt x="732" y="166"/>
                  </a:lnTo>
                  <a:lnTo>
                    <a:pt x="727" y="145"/>
                  </a:lnTo>
                  <a:lnTo>
                    <a:pt x="719" y="125"/>
                  </a:lnTo>
                  <a:lnTo>
                    <a:pt x="709" y="105"/>
                  </a:lnTo>
                  <a:lnTo>
                    <a:pt x="697" y="86"/>
                  </a:lnTo>
                  <a:lnTo>
                    <a:pt x="683" y="67"/>
                  </a:lnTo>
                  <a:lnTo>
                    <a:pt x="666" y="49"/>
                  </a:lnTo>
                  <a:lnTo>
                    <a:pt x="648" y="31"/>
                  </a:lnTo>
                  <a:lnTo>
                    <a:pt x="643" y="28"/>
                  </a:lnTo>
                  <a:lnTo>
                    <a:pt x="638" y="25"/>
                  </a:lnTo>
                  <a:lnTo>
                    <a:pt x="632" y="22"/>
                  </a:lnTo>
                  <a:lnTo>
                    <a:pt x="626" y="20"/>
                  </a:lnTo>
                  <a:lnTo>
                    <a:pt x="612" y="16"/>
                  </a:lnTo>
                  <a:lnTo>
                    <a:pt x="598" y="13"/>
                  </a:lnTo>
                  <a:lnTo>
                    <a:pt x="584" y="11"/>
                  </a:lnTo>
                  <a:lnTo>
                    <a:pt x="573" y="8"/>
                  </a:lnTo>
                  <a:lnTo>
                    <a:pt x="567" y="7"/>
                  </a:lnTo>
                  <a:lnTo>
                    <a:pt x="562" y="4"/>
                  </a:lnTo>
                  <a:lnTo>
                    <a:pt x="559" y="2"/>
                  </a:lnTo>
                  <a:lnTo>
                    <a:pt x="556" y="0"/>
                  </a:lnTo>
                  <a:lnTo>
                    <a:pt x="566" y="13"/>
                  </a:lnTo>
                  <a:lnTo>
                    <a:pt x="574" y="26"/>
                  </a:lnTo>
                  <a:lnTo>
                    <a:pt x="579" y="38"/>
                  </a:lnTo>
                  <a:lnTo>
                    <a:pt x="581" y="51"/>
                  </a:lnTo>
                  <a:lnTo>
                    <a:pt x="581" y="64"/>
                  </a:lnTo>
                  <a:lnTo>
                    <a:pt x="578" y="77"/>
                  </a:lnTo>
                  <a:lnTo>
                    <a:pt x="573" y="88"/>
                  </a:lnTo>
                  <a:lnTo>
                    <a:pt x="566" y="101"/>
                  </a:lnTo>
                  <a:lnTo>
                    <a:pt x="557" y="114"/>
                  </a:lnTo>
                  <a:lnTo>
                    <a:pt x="546" y="126"/>
                  </a:lnTo>
                  <a:lnTo>
                    <a:pt x="533" y="138"/>
                  </a:lnTo>
                  <a:lnTo>
                    <a:pt x="520" y="150"/>
                  </a:lnTo>
                  <a:lnTo>
                    <a:pt x="505" y="162"/>
                  </a:lnTo>
                  <a:lnTo>
                    <a:pt x="489" y="174"/>
                  </a:lnTo>
                  <a:lnTo>
                    <a:pt x="472" y="184"/>
                  </a:lnTo>
                  <a:lnTo>
                    <a:pt x="455" y="196"/>
                  </a:lnTo>
                  <a:lnTo>
                    <a:pt x="417" y="217"/>
                  </a:lnTo>
                  <a:lnTo>
                    <a:pt x="379" y="236"/>
                  </a:lnTo>
                  <a:lnTo>
                    <a:pt x="341" y="254"/>
                  </a:lnTo>
                  <a:lnTo>
                    <a:pt x="304" y="270"/>
                  </a:lnTo>
                  <a:lnTo>
                    <a:pt x="240" y="297"/>
                  </a:lnTo>
                  <a:lnTo>
                    <a:pt x="197" y="315"/>
                  </a:lnTo>
                  <a:lnTo>
                    <a:pt x="173" y="325"/>
                  </a:lnTo>
                  <a:lnTo>
                    <a:pt x="149" y="332"/>
                  </a:lnTo>
                  <a:lnTo>
                    <a:pt x="123" y="339"/>
                  </a:lnTo>
                  <a:lnTo>
                    <a:pt x="98" y="345"/>
                  </a:lnTo>
                  <a:lnTo>
                    <a:pt x="72" y="351"/>
                  </a:lnTo>
                  <a:lnTo>
                    <a:pt x="48" y="358"/>
                  </a:lnTo>
                  <a:lnTo>
                    <a:pt x="23" y="365"/>
                  </a:lnTo>
                  <a:lnTo>
                    <a:pt x="0" y="374"/>
                  </a:lnTo>
                  <a:lnTo>
                    <a:pt x="78" y="379"/>
                  </a:lnTo>
                  <a:lnTo>
                    <a:pt x="156" y="382"/>
                  </a:lnTo>
                  <a:lnTo>
                    <a:pt x="194" y="383"/>
                  </a:lnTo>
                  <a:lnTo>
                    <a:pt x="233" y="384"/>
                  </a:lnTo>
                  <a:lnTo>
                    <a:pt x="271" y="383"/>
                  </a:lnTo>
                  <a:lnTo>
                    <a:pt x="308" y="382"/>
                  </a:lnTo>
                  <a:lnTo>
                    <a:pt x="346" y="379"/>
                  </a:lnTo>
                  <a:lnTo>
                    <a:pt x="383" y="375"/>
                  </a:lnTo>
                  <a:lnTo>
                    <a:pt x="421" y="369"/>
                  </a:lnTo>
                  <a:lnTo>
                    <a:pt x="459" y="362"/>
                  </a:lnTo>
                  <a:lnTo>
                    <a:pt x="496" y="353"/>
                  </a:lnTo>
                  <a:lnTo>
                    <a:pt x="533" y="343"/>
                  </a:lnTo>
                  <a:lnTo>
                    <a:pt x="572" y="330"/>
                  </a:lnTo>
                  <a:lnTo>
                    <a:pt x="609" y="315"/>
                  </a:lnTo>
                  <a:lnTo>
                    <a:pt x="602" y="331"/>
                  </a:lnTo>
                  <a:lnTo>
                    <a:pt x="594" y="347"/>
                  </a:lnTo>
                  <a:lnTo>
                    <a:pt x="585" y="362"/>
                  </a:lnTo>
                  <a:lnTo>
                    <a:pt x="576" y="378"/>
                  </a:lnTo>
                  <a:lnTo>
                    <a:pt x="556" y="409"/>
                  </a:lnTo>
                  <a:lnTo>
                    <a:pt x="534" y="439"/>
                  </a:lnTo>
                  <a:lnTo>
                    <a:pt x="511" y="468"/>
                  </a:lnTo>
                  <a:lnTo>
                    <a:pt x="487" y="496"/>
                  </a:lnTo>
                  <a:lnTo>
                    <a:pt x="463" y="523"/>
                  </a:lnTo>
                  <a:lnTo>
                    <a:pt x="439" y="546"/>
                  </a:lnTo>
                  <a:lnTo>
                    <a:pt x="445" y="542"/>
                  </a:lnTo>
                  <a:lnTo>
                    <a:pt x="452" y="536"/>
                  </a:lnTo>
                  <a:lnTo>
                    <a:pt x="459" y="532"/>
                  </a:lnTo>
                  <a:lnTo>
                    <a:pt x="467" y="529"/>
                  </a:lnTo>
                  <a:lnTo>
                    <a:pt x="486" y="522"/>
                  </a:lnTo>
                  <a:lnTo>
                    <a:pt x="505" y="514"/>
                  </a:lnTo>
                  <a:lnTo>
                    <a:pt x="525" y="508"/>
                  </a:lnTo>
                  <a:lnTo>
                    <a:pt x="544" y="500"/>
                  </a:lnTo>
                  <a:lnTo>
                    <a:pt x="554" y="497"/>
                  </a:lnTo>
                  <a:lnTo>
                    <a:pt x="562" y="493"/>
                  </a:lnTo>
                  <a:lnTo>
                    <a:pt x="571" y="489"/>
                  </a:lnTo>
                  <a:lnTo>
                    <a:pt x="577" y="483"/>
                  </a:lnTo>
                  <a:lnTo>
                    <a:pt x="587" y="477"/>
                  </a:lnTo>
                  <a:lnTo>
                    <a:pt x="596" y="469"/>
                  </a:lnTo>
                  <a:close/>
                </a:path>
              </a:pathLst>
            </a:custGeom>
            <a:solidFill>
              <a:srgbClr val="674E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9" name="Freeform 221"/>
            <p:cNvSpPr>
              <a:spLocks/>
            </p:cNvSpPr>
            <p:nvPr/>
          </p:nvSpPr>
          <p:spPr bwMode="auto">
            <a:xfrm>
              <a:off x="7605713" y="4557713"/>
              <a:ext cx="203200" cy="184150"/>
            </a:xfrm>
            <a:custGeom>
              <a:avLst/>
              <a:gdLst/>
              <a:ahLst/>
              <a:cxnLst>
                <a:cxn ang="0">
                  <a:pos x="1817" y="1331"/>
                </a:cxn>
                <a:cxn ang="0">
                  <a:pos x="1873" y="1104"/>
                </a:cxn>
                <a:cxn ang="0">
                  <a:pos x="1881" y="897"/>
                </a:cxn>
                <a:cxn ang="0">
                  <a:pos x="1883" y="806"/>
                </a:cxn>
                <a:cxn ang="0">
                  <a:pos x="1759" y="857"/>
                </a:cxn>
                <a:cxn ang="0">
                  <a:pos x="1864" y="679"/>
                </a:cxn>
                <a:cxn ang="0">
                  <a:pos x="1816" y="654"/>
                </a:cxn>
                <a:cxn ang="0">
                  <a:pos x="1602" y="839"/>
                </a:cxn>
                <a:cxn ang="0">
                  <a:pos x="1579" y="777"/>
                </a:cxn>
                <a:cxn ang="0">
                  <a:pos x="1698" y="609"/>
                </a:cxn>
                <a:cxn ang="0">
                  <a:pos x="1674" y="612"/>
                </a:cxn>
                <a:cxn ang="0">
                  <a:pos x="1608" y="586"/>
                </a:cxn>
                <a:cxn ang="0">
                  <a:pos x="1640" y="395"/>
                </a:cxn>
                <a:cxn ang="0">
                  <a:pos x="1666" y="240"/>
                </a:cxn>
                <a:cxn ang="0">
                  <a:pos x="1444" y="413"/>
                </a:cxn>
                <a:cxn ang="0">
                  <a:pos x="1353" y="395"/>
                </a:cxn>
                <a:cxn ang="0">
                  <a:pos x="1433" y="261"/>
                </a:cxn>
                <a:cxn ang="0">
                  <a:pos x="1252" y="348"/>
                </a:cxn>
                <a:cxn ang="0">
                  <a:pos x="1139" y="330"/>
                </a:cxn>
                <a:cxn ang="0">
                  <a:pos x="968" y="279"/>
                </a:cxn>
                <a:cxn ang="0">
                  <a:pos x="843" y="248"/>
                </a:cxn>
                <a:cxn ang="0">
                  <a:pos x="781" y="144"/>
                </a:cxn>
                <a:cxn ang="0">
                  <a:pos x="777" y="50"/>
                </a:cxn>
                <a:cxn ang="0">
                  <a:pos x="528" y="168"/>
                </a:cxn>
                <a:cxn ang="0">
                  <a:pos x="481" y="44"/>
                </a:cxn>
                <a:cxn ang="0">
                  <a:pos x="205" y="210"/>
                </a:cxn>
                <a:cxn ang="0">
                  <a:pos x="150" y="194"/>
                </a:cxn>
                <a:cxn ang="0">
                  <a:pos x="114" y="110"/>
                </a:cxn>
                <a:cxn ang="0">
                  <a:pos x="120" y="39"/>
                </a:cxn>
                <a:cxn ang="0">
                  <a:pos x="47" y="115"/>
                </a:cxn>
                <a:cxn ang="0">
                  <a:pos x="29" y="315"/>
                </a:cxn>
                <a:cxn ang="0">
                  <a:pos x="132" y="345"/>
                </a:cxn>
                <a:cxn ang="0">
                  <a:pos x="323" y="245"/>
                </a:cxn>
                <a:cxn ang="0">
                  <a:pos x="459" y="263"/>
                </a:cxn>
                <a:cxn ang="0">
                  <a:pos x="642" y="237"/>
                </a:cxn>
                <a:cxn ang="0">
                  <a:pos x="697" y="274"/>
                </a:cxn>
                <a:cxn ang="0">
                  <a:pos x="743" y="334"/>
                </a:cxn>
                <a:cxn ang="0">
                  <a:pos x="934" y="329"/>
                </a:cxn>
                <a:cxn ang="0">
                  <a:pos x="1023" y="410"/>
                </a:cxn>
                <a:cxn ang="0">
                  <a:pos x="1163" y="446"/>
                </a:cxn>
                <a:cxn ang="0">
                  <a:pos x="1186" y="586"/>
                </a:cxn>
                <a:cxn ang="0">
                  <a:pos x="1234" y="643"/>
                </a:cxn>
                <a:cxn ang="0">
                  <a:pos x="1375" y="670"/>
                </a:cxn>
                <a:cxn ang="0">
                  <a:pos x="1370" y="798"/>
                </a:cxn>
                <a:cxn ang="0">
                  <a:pos x="1394" y="875"/>
                </a:cxn>
                <a:cxn ang="0">
                  <a:pos x="1401" y="954"/>
                </a:cxn>
                <a:cxn ang="0">
                  <a:pos x="1423" y="1012"/>
                </a:cxn>
                <a:cxn ang="0">
                  <a:pos x="1441" y="1218"/>
                </a:cxn>
                <a:cxn ang="0">
                  <a:pos x="1427" y="1290"/>
                </a:cxn>
                <a:cxn ang="0">
                  <a:pos x="1503" y="1160"/>
                </a:cxn>
                <a:cxn ang="0">
                  <a:pos x="1551" y="1005"/>
                </a:cxn>
                <a:cxn ang="0">
                  <a:pos x="1617" y="976"/>
                </a:cxn>
                <a:cxn ang="0">
                  <a:pos x="1679" y="1032"/>
                </a:cxn>
                <a:cxn ang="0">
                  <a:pos x="1702" y="1234"/>
                </a:cxn>
                <a:cxn ang="0">
                  <a:pos x="1623" y="1433"/>
                </a:cxn>
                <a:cxn ang="0">
                  <a:pos x="1591" y="1553"/>
                </a:cxn>
                <a:cxn ang="0">
                  <a:pos x="1657" y="1695"/>
                </a:cxn>
                <a:cxn ang="0">
                  <a:pos x="1723" y="1728"/>
                </a:cxn>
                <a:cxn ang="0">
                  <a:pos x="1782" y="1692"/>
                </a:cxn>
                <a:cxn ang="0">
                  <a:pos x="1707" y="1653"/>
                </a:cxn>
                <a:cxn ang="0">
                  <a:pos x="1719" y="1500"/>
                </a:cxn>
              </a:cxnLst>
              <a:rect l="0" t="0" r="r" b="b"/>
              <a:pathLst>
                <a:path w="1927" h="1728">
                  <a:moveTo>
                    <a:pt x="1707" y="1467"/>
                  </a:moveTo>
                  <a:lnTo>
                    <a:pt x="1715" y="1451"/>
                  </a:lnTo>
                  <a:lnTo>
                    <a:pt x="1723" y="1437"/>
                  </a:lnTo>
                  <a:lnTo>
                    <a:pt x="1733" y="1423"/>
                  </a:lnTo>
                  <a:lnTo>
                    <a:pt x="1742" y="1411"/>
                  </a:lnTo>
                  <a:lnTo>
                    <a:pt x="1764" y="1388"/>
                  </a:lnTo>
                  <a:lnTo>
                    <a:pt x="1786" y="1366"/>
                  </a:lnTo>
                  <a:lnTo>
                    <a:pt x="1797" y="1354"/>
                  </a:lnTo>
                  <a:lnTo>
                    <a:pt x="1807" y="1343"/>
                  </a:lnTo>
                  <a:lnTo>
                    <a:pt x="1817" y="1331"/>
                  </a:lnTo>
                  <a:lnTo>
                    <a:pt x="1826" y="1319"/>
                  </a:lnTo>
                  <a:lnTo>
                    <a:pt x="1835" y="1305"/>
                  </a:lnTo>
                  <a:lnTo>
                    <a:pt x="1842" y="1291"/>
                  </a:lnTo>
                  <a:lnTo>
                    <a:pt x="1849" y="1275"/>
                  </a:lnTo>
                  <a:lnTo>
                    <a:pt x="1854" y="1258"/>
                  </a:lnTo>
                  <a:lnTo>
                    <a:pt x="1860" y="1226"/>
                  </a:lnTo>
                  <a:lnTo>
                    <a:pt x="1867" y="1195"/>
                  </a:lnTo>
                  <a:lnTo>
                    <a:pt x="1870" y="1164"/>
                  </a:lnTo>
                  <a:lnTo>
                    <a:pt x="1872" y="1134"/>
                  </a:lnTo>
                  <a:lnTo>
                    <a:pt x="1873" y="1104"/>
                  </a:lnTo>
                  <a:lnTo>
                    <a:pt x="1872" y="1073"/>
                  </a:lnTo>
                  <a:lnTo>
                    <a:pt x="1871" y="1042"/>
                  </a:lnTo>
                  <a:lnTo>
                    <a:pt x="1868" y="1009"/>
                  </a:lnTo>
                  <a:lnTo>
                    <a:pt x="1867" y="993"/>
                  </a:lnTo>
                  <a:lnTo>
                    <a:pt x="1867" y="977"/>
                  </a:lnTo>
                  <a:lnTo>
                    <a:pt x="1868" y="961"/>
                  </a:lnTo>
                  <a:lnTo>
                    <a:pt x="1870" y="945"/>
                  </a:lnTo>
                  <a:lnTo>
                    <a:pt x="1873" y="929"/>
                  </a:lnTo>
                  <a:lnTo>
                    <a:pt x="1876" y="913"/>
                  </a:lnTo>
                  <a:lnTo>
                    <a:pt x="1881" y="897"/>
                  </a:lnTo>
                  <a:lnTo>
                    <a:pt x="1885" y="882"/>
                  </a:lnTo>
                  <a:lnTo>
                    <a:pt x="1894" y="851"/>
                  </a:lnTo>
                  <a:lnTo>
                    <a:pt x="1906" y="820"/>
                  </a:lnTo>
                  <a:lnTo>
                    <a:pt x="1917" y="789"/>
                  </a:lnTo>
                  <a:lnTo>
                    <a:pt x="1927" y="759"/>
                  </a:lnTo>
                  <a:lnTo>
                    <a:pt x="1920" y="769"/>
                  </a:lnTo>
                  <a:lnTo>
                    <a:pt x="1913" y="778"/>
                  </a:lnTo>
                  <a:lnTo>
                    <a:pt x="1903" y="788"/>
                  </a:lnTo>
                  <a:lnTo>
                    <a:pt x="1893" y="797"/>
                  </a:lnTo>
                  <a:lnTo>
                    <a:pt x="1883" y="806"/>
                  </a:lnTo>
                  <a:lnTo>
                    <a:pt x="1871" y="815"/>
                  </a:lnTo>
                  <a:lnTo>
                    <a:pt x="1859" y="823"/>
                  </a:lnTo>
                  <a:lnTo>
                    <a:pt x="1848" y="830"/>
                  </a:lnTo>
                  <a:lnTo>
                    <a:pt x="1835" y="838"/>
                  </a:lnTo>
                  <a:lnTo>
                    <a:pt x="1822" y="844"/>
                  </a:lnTo>
                  <a:lnTo>
                    <a:pt x="1810" y="848"/>
                  </a:lnTo>
                  <a:lnTo>
                    <a:pt x="1798" y="853"/>
                  </a:lnTo>
                  <a:lnTo>
                    <a:pt x="1785" y="856"/>
                  </a:lnTo>
                  <a:lnTo>
                    <a:pt x="1772" y="857"/>
                  </a:lnTo>
                  <a:lnTo>
                    <a:pt x="1759" y="857"/>
                  </a:lnTo>
                  <a:lnTo>
                    <a:pt x="1748" y="855"/>
                  </a:lnTo>
                  <a:lnTo>
                    <a:pt x="1751" y="846"/>
                  </a:lnTo>
                  <a:lnTo>
                    <a:pt x="1754" y="837"/>
                  </a:lnTo>
                  <a:lnTo>
                    <a:pt x="1759" y="827"/>
                  </a:lnTo>
                  <a:lnTo>
                    <a:pt x="1765" y="818"/>
                  </a:lnTo>
                  <a:lnTo>
                    <a:pt x="1779" y="796"/>
                  </a:lnTo>
                  <a:lnTo>
                    <a:pt x="1793" y="775"/>
                  </a:lnTo>
                  <a:lnTo>
                    <a:pt x="1825" y="735"/>
                  </a:lnTo>
                  <a:lnTo>
                    <a:pt x="1852" y="698"/>
                  </a:lnTo>
                  <a:lnTo>
                    <a:pt x="1864" y="679"/>
                  </a:lnTo>
                  <a:lnTo>
                    <a:pt x="1875" y="660"/>
                  </a:lnTo>
                  <a:lnTo>
                    <a:pt x="1886" y="640"/>
                  </a:lnTo>
                  <a:lnTo>
                    <a:pt x="1897" y="620"/>
                  </a:lnTo>
                  <a:lnTo>
                    <a:pt x="1905" y="599"/>
                  </a:lnTo>
                  <a:lnTo>
                    <a:pt x="1913" y="578"/>
                  </a:lnTo>
                  <a:lnTo>
                    <a:pt x="1919" y="556"/>
                  </a:lnTo>
                  <a:lnTo>
                    <a:pt x="1922" y="533"/>
                  </a:lnTo>
                  <a:lnTo>
                    <a:pt x="1903" y="556"/>
                  </a:lnTo>
                  <a:lnTo>
                    <a:pt x="1866" y="598"/>
                  </a:lnTo>
                  <a:lnTo>
                    <a:pt x="1816" y="654"/>
                  </a:lnTo>
                  <a:lnTo>
                    <a:pt x="1758" y="712"/>
                  </a:lnTo>
                  <a:lnTo>
                    <a:pt x="1730" y="741"/>
                  </a:lnTo>
                  <a:lnTo>
                    <a:pt x="1702" y="768"/>
                  </a:lnTo>
                  <a:lnTo>
                    <a:pt x="1674" y="792"/>
                  </a:lnTo>
                  <a:lnTo>
                    <a:pt x="1650" y="811"/>
                  </a:lnTo>
                  <a:lnTo>
                    <a:pt x="1638" y="820"/>
                  </a:lnTo>
                  <a:lnTo>
                    <a:pt x="1628" y="827"/>
                  </a:lnTo>
                  <a:lnTo>
                    <a:pt x="1618" y="832"/>
                  </a:lnTo>
                  <a:lnTo>
                    <a:pt x="1610" y="837"/>
                  </a:lnTo>
                  <a:lnTo>
                    <a:pt x="1602" y="839"/>
                  </a:lnTo>
                  <a:lnTo>
                    <a:pt x="1596" y="840"/>
                  </a:lnTo>
                  <a:lnTo>
                    <a:pt x="1590" y="838"/>
                  </a:lnTo>
                  <a:lnTo>
                    <a:pt x="1587" y="835"/>
                  </a:lnTo>
                  <a:lnTo>
                    <a:pt x="1583" y="827"/>
                  </a:lnTo>
                  <a:lnTo>
                    <a:pt x="1580" y="820"/>
                  </a:lnTo>
                  <a:lnTo>
                    <a:pt x="1578" y="811"/>
                  </a:lnTo>
                  <a:lnTo>
                    <a:pt x="1577" y="803"/>
                  </a:lnTo>
                  <a:lnTo>
                    <a:pt x="1577" y="794"/>
                  </a:lnTo>
                  <a:lnTo>
                    <a:pt x="1578" y="786"/>
                  </a:lnTo>
                  <a:lnTo>
                    <a:pt x="1579" y="777"/>
                  </a:lnTo>
                  <a:lnTo>
                    <a:pt x="1582" y="769"/>
                  </a:lnTo>
                  <a:lnTo>
                    <a:pt x="1585" y="759"/>
                  </a:lnTo>
                  <a:lnTo>
                    <a:pt x="1589" y="750"/>
                  </a:lnTo>
                  <a:lnTo>
                    <a:pt x="1594" y="741"/>
                  </a:lnTo>
                  <a:lnTo>
                    <a:pt x="1599" y="732"/>
                  </a:lnTo>
                  <a:lnTo>
                    <a:pt x="1611" y="713"/>
                  </a:lnTo>
                  <a:lnTo>
                    <a:pt x="1624" y="695"/>
                  </a:lnTo>
                  <a:lnTo>
                    <a:pt x="1654" y="659"/>
                  </a:lnTo>
                  <a:lnTo>
                    <a:pt x="1684" y="625"/>
                  </a:lnTo>
                  <a:lnTo>
                    <a:pt x="1698" y="609"/>
                  </a:lnTo>
                  <a:lnTo>
                    <a:pt x="1711" y="593"/>
                  </a:lnTo>
                  <a:lnTo>
                    <a:pt x="1721" y="579"/>
                  </a:lnTo>
                  <a:lnTo>
                    <a:pt x="1730" y="566"/>
                  </a:lnTo>
                  <a:lnTo>
                    <a:pt x="1723" y="574"/>
                  </a:lnTo>
                  <a:lnTo>
                    <a:pt x="1717" y="582"/>
                  </a:lnTo>
                  <a:lnTo>
                    <a:pt x="1709" y="589"/>
                  </a:lnTo>
                  <a:lnTo>
                    <a:pt x="1701" y="595"/>
                  </a:lnTo>
                  <a:lnTo>
                    <a:pt x="1692" y="602"/>
                  </a:lnTo>
                  <a:lnTo>
                    <a:pt x="1684" y="607"/>
                  </a:lnTo>
                  <a:lnTo>
                    <a:pt x="1674" y="612"/>
                  </a:lnTo>
                  <a:lnTo>
                    <a:pt x="1665" y="616"/>
                  </a:lnTo>
                  <a:lnTo>
                    <a:pt x="1646" y="624"/>
                  </a:lnTo>
                  <a:lnTo>
                    <a:pt x="1625" y="630"/>
                  </a:lnTo>
                  <a:lnTo>
                    <a:pt x="1606" y="634"/>
                  </a:lnTo>
                  <a:lnTo>
                    <a:pt x="1588" y="639"/>
                  </a:lnTo>
                  <a:lnTo>
                    <a:pt x="1600" y="624"/>
                  </a:lnTo>
                  <a:lnTo>
                    <a:pt x="1611" y="609"/>
                  </a:lnTo>
                  <a:lnTo>
                    <a:pt x="1620" y="594"/>
                  </a:lnTo>
                  <a:lnTo>
                    <a:pt x="1630" y="580"/>
                  </a:lnTo>
                  <a:lnTo>
                    <a:pt x="1608" y="586"/>
                  </a:lnTo>
                  <a:lnTo>
                    <a:pt x="1587" y="592"/>
                  </a:lnTo>
                  <a:lnTo>
                    <a:pt x="1565" y="599"/>
                  </a:lnTo>
                  <a:lnTo>
                    <a:pt x="1543" y="609"/>
                  </a:lnTo>
                  <a:lnTo>
                    <a:pt x="1550" y="587"/>
                  </a:lnTo>
                  <a:lnTo>
                    <a:pt x="1560" y="563"/>
                  </a:lnTo>
                  <a:lnTo>
                    <a:pt x="1569" y="541"/>
                  </a:lnTo>
                  <a:lnTo>
                    <a:pt x="1581" y="516"/>
                  </a:lnTo>
                  <a:lnTo>
                    <a:pt x="1604" y="469"/>
                  </a:lnTo>
                  <a:lnTo>
                    <a:pt x="1630" y="420"/>
                  </a:lnTo>
                  <a:lnTo>
                    <a:pt x="1640" y="395"/>
                  </a:lnTo>
                  <a:lnTo>
                    <a:pt x="1652" y="371"/>
                  </a:lnTo>
                  <a:lnTo>
                    <a:pt x="1662" y="346"/>
                  </a:lnTo>
                  <a:lnTo>
                    <a:pt x="1670" y="322"/>
                  </a:lnTo>
                  <a:lnTo>
                    <a:pt x="1677" y="297"/>
                  </a:lnTo>
                  <a:lnTo>
                    <a:pt x="1682" y="274"/>
                  </a:lnTo>
                  <a:lnTo>
                    <a:pt x="1683" y="262"/>
                  </a:lnTo>
                  <a:lnTo>
                    <a:pt x="1684" y="250"/>
                  </a:lnTo>
                  <a:lnTo>
                    <a:pt x="1684" y="240"/>
                  </a:lnTo>
                  <a:lnTo>
                    <a:pt x="1684" y="228"/>
                  </a:lnTo>
                  <a:lnTo>
                    <a:pt x="1666" y="240"/>
                  </a:lnTo>
                  <a:lnTo>
                    <a:pt x="1648" y="255"/>
                  </a:lnTo>
                  <a:lnTo>
                    <a:pt x="1629" y="271"/>
                  </a:lnTo>
                  <a:lnTo>
                    <a:pt x="1610" y="289"/>
                  </a:lnTo>
                  <a:lnTo>
                    <a:pt x="1567" y="326"/>
                  </a:lnTo>
                  <a:lnTo>
                    <a:pt x="1523" y="363"/>
                  </a:lnTo>
                  <a:lnTo>
                    <a:pt x="1501" y="380"/>
                  </a:lnTo>
                  <a:lnTo>
                    <a:pt x="1478" y="395"/>
                  </a:lnTo>
                  <a:lnTo>
                    <a:pt x="1467" y="401"/>
                  </a:lnTo>
                  <a:lnTo>
                    <a:pt x="1455" y="408"/>
                  </a:lnTo>
                  <a:lnTo>
                    <a:pt x="1444" y="413"/>
                  </a:lnTo>
                  <a:lnTo>
                    <a:pt x="1432" y="417"/>
                  </a:lnTo>
                  <a:lnTo>
                    <a:pt x="1420" y="422"/>
                  </a:lnTo>
                  <a:lnTo>
                    <a:pt x="1409" y="425"/>
                  </a:lnTo>
                  <a:lnTo>
                    <a:pt x="1397" y="426"/>
                  </a:lnTo>
                  <a:lnTo>
                    <a:pt x="1385" y="427"/>
                  </a:lnTo>
                  <a:lnTo>
                    <a:pt x="1374" y="427"/>
                  </a:lnTo>
                  <a:lnTo>
                    <a:pt x="1362" y="426"/>
                  </a:lnTo>
                  <a:lnTo>
                    <a:pt x="1350" y="423"/>
                  </a:lnTo>
                  <a:lnTo>
                    <a:pt x="1338" y="420"/>
                  </a:lnTo>
                  <a:lnTo>
                    <a:pt x="1353" y="395"/>
                  </a:lnTo>
                  <a:lnTo>
                    <a:pt x="1370" y="370"/>
                  </a:lnTo>
                  <a:lnTo>
                    <a:pt x="1387" y="342"/>
                  </a:lnTo>
                  <a:lnTo>
                    <a:pt x="1405" y="315"/>
                  </a:lnTo>
                  <a:lnTo>
                    <a:pt x="1423" y="289"/>
                  </a:lnTo>
                  <a:lnTo>
                    <a:pt x="1443" y="262"/>
                  </a:lnTo>
                  <a:lnTo>
                    <a:pt x="1461" y="237"/>
                  </a:lnTo>
                  <a:lnTo>
                    <a:pt x="1479" y="213"/>
                  </a:lnTo>
                  <a:lnTo>
                    <a:pt x="1467" y="229"/>
                  </a:lnTo>
                  <a:lnTo>
                    <a:pt x="1451" y="245"/>
                  </a:lnTo>
                  <a:lnTo>
                    <a:pt x="1433" y="261"/>
                  </a:lnTo>
                  <a:lnTo>
                    <a:pt x="1413" y="277"/>
                  </a:lnTo>
                  <a:lnTo>
                    <a:pt x="1391" y="292"/>
                  </a:lnTo>
                  <a:lnTo>
                    <a:pt x="1367" y="306"/>
                  </a:lnTo>
                  <a:lnTo>
                    <a:pt x="1343" y="318"/>
                  </a:lnTo>
                  <a:lnTo>
                    <a:pt x="1317" y="330"/>
                  </a:lnTo>
                  <a:lnTo>
                    <a:pt x="1304" y="334"/>
                  </a:lnTo>
                  <a:lnTo>
                    <a:pt x="1292" y="339"/>
                  </a:lnTo>
                  <a:lnTo>
                    <a:pt x="1279" y="343"/>
                  </a:lnTo>
                  <a:lnTo>
                    <a:pt x="1265" y="346"/>
                  </a:lnTo>
                  <a:lnTo>
                    <a:pt x="1252" y="348"/>
                  </a:lnTo>
                  <a:lnTo>
                    <a:pt x="1240" y="350"/>
                  </a:lnTo>
                  <a:lnTo>
                    <a:pt x="1228" y="351"/>
                  </a:lnTo>
                  <a:lnTo>
                    <a:pt x="1215" y="351"/>
                  </a:lnTo>
                  <a:lnTo>
                    <a:pt x="1203" y="351"/>
                  </a:lnTo>
                  <a:lnTo>
                    <a:pt x="1192" y="350"/>
                  </a:lnTo>
                  <a:lnTo>
                    <a:pt x="1180" y="348"/>
                  </a:lnTo>
                  <a:lnTo>
                    <a:pt x="1169" y="345"/>
                  </a:lnTo>
                  <a:lnTo>
                    <a:pt x="1159" y="341"/>
                  </a:lnTo>
                  <a:lnTo>
                    <a:pt x="1148" y="337"/>
                  </a:lnTo>
                  <a:lnTo>
                    <a:pt x="1139" y="330"/>
                  </a:lnTo>
                  <a:lnTo>
                    <a:pt x="1130" y="323"/>
                  </a:lnTo>
                  <a:lnTo>
                    <a:pt x="1136" y="305"/>
                  </a:lnTo>
                  <a:lnTo>
                    <a:pt x="1143" y="285"/>
                  </a:lnTo>
                  <a:lnTo>
                    <a:pt x="1148" y="266"/>
                  </a:lnTo>
                  <a:lnTo>
                    <a:pt x="1155" y="247"/>
                  </a:lnTo>
                  <a:lnTo>
                    <a:pt x="1105" y="257"/>
                  </a:lnTo>
                  <a:lnTo>
                    <a:pt x="1050" y="268"/>
                  </a:lnTo>
                  <a:lnTo>
                    <a:pt x="1023" y="273"/>
                  </a:lnTo>
                  <a:lnTo>
                    <a:pt x="995" y="277"/>
                  </a:lnTo>
                  <a:lnTo>
                    <a:pt x="968" y="279"/>
                  </a:lnTo>
                  <a:lnTo>
                    <a:pt x="942" y="280"/>
                  </a:lnTo>
                  <a:lnTo>
                    <a:pt x="929" y="279"/>
                  </a:lnTo>
                  <a:lnTo>
                    <a:pt x="916" y="278"/>
                  </a:lnTo>
                  <a:lnTo>
                    <a:pt x="905" y="277"/>
                  </a:lnTo>
                  <a:lnTo>
                    <a:pt x="893" y="274"/>
                  </a:lnTo>
                  <a:lnTo>
                    <a:pt x="881" y="271"/>
                  </a:lnTo>
                  <a:lnTo>
                    <a:pt x="871" y="266"/>
                  </a:lnTo>
                  <a:lnTo>
                    <a:pt x="861" y="261"/>
                  </a:lnTo>
                  <a:lnTo>
                    <a:pt x="852" y="256"/>
                  </a:lnTo>
                  <a:lnTo>
                    <a:pt x="843" y="248"/>
                  </a:lnTo>
                  <a:lnTo>
                    <a:pt x="835" y="240"/>
                  </a:lnTo>
                  <a:lnTo>
                    <a:pt x="827" y="231"/>
                  </a:lnTo>
                  <a:lnTo>
                    <a:pt x="821" y="221"/>
                  </a:lnTo>
                  <a:lnTo>
                    <a:pt x="814" y="209"/>
                  </a:lnTo>
                  <a:lnTo>
                    <a:pt x="809" y="196"/>
                  </a:lnTo>
                  <a:lnTo>
                    <a:pt x="805" y="182"/>
                  </a:lnTo>
                  <a:lnTo>
                    <a:pt x="803" y="166"/>
                  </a:lnTo>
                  <a:lnTo>
                    <a:pt x="788" y="165"/>
                  </a:lnTo>
                  <a:lnTo>
                    <a:pt x="774" y="164"/>
                  </a:lnTo>
                  <a:lnTo>
                    <a:pt x="781" y="144"/>
                  </a:lnTo>
                  <a:lnTo>
                    <a:pt x="789" y="123"/>
                  </a:lnTo>
                  <a:lnTo>
                    <a:pt x="797" y="102"/>
                  </a:lnTo>
                  <a:lnTo>
                    <a:pt x="806" y="82"/>
                  </a:lnTo>
                  <a:lnTo>
                    <a:pt x="815" y="62"/>
                  </a:lnTo>
                  <a:lnTo>
                    <a:pt x="824" y="41"/>
                  </a:lnTo>
                  <a:lnTo>
                    <a:pt x="832" y="21"/>
                  </a:lnTo>
                  <a:lnTo>
                    <a:pt x="840" y="0"/>
                  </a:lnTo>
                  <a:lnTo>
                    <a:pt x="820" y="17"/>
                  </a:lnTo>
                  <a:lnTo>
                    <a:pt x="799" y="34"/>
                  </a:lnTo>
                  <a:lnTo>
                    <a:pt x="777" y="50"/>
                  </a:lnTo>
                  <a:lnTo>
                    <a:pt x="755" y="66"/>
                  </a:lnTo>
                  <a:lnTo>
                    <a:pt x="731" y="80"/>
                  </a:lnTo>
                  <a:lnTo>
                    <a:pt x="708" y="94"/>
                  </a:lnTo>
                  <a:lnTo>
                    <a:pt x="684" y="108"/>
                  </a:lnTo>
                  <a:lnTo>
                    <a:pt x="658" y="119"/>
                  </a:lnTo>
                  <a:lnTo>
                    <a:pt x="633" y="131"/>
                  </a:lnTo>
                  <a:lnTo>
                    <a:pt x="607" y="142"/>
                  </a:lnTo>
                  <a:lnTo>
                    <a:pt x="580" y="151"/>
                  </a:lnTo>
                  <a:lnTo>
                    <a:pt x="555" y="160"/>
                  </a:lnTo>
                  <a:lnTo>
                    <a:pt x="528" y="168"/>
                  </a:lnTo>
                  <a:lnTo>
                    <a:pt x="502" y="175"/>
                  </a:lnTo>
                  <a:lnTo>
                    <a:pt x="476" y="181"/>
                  </a:lnTo>
                  <a:lnTo>
                    <a:pt x="451" y="187"/>
                  </a:lnTo>
                  <a:lnTo>
                    <a:pt x="454" y="166"/>
                  </a:lnTo>
                  <a:lnTo>
                    <a:pt x="458" y="146"/>
                  </a:lnTo>
                  <a:lnTo>
                    <a:pt x="461" y="125"/>
                  </a:lnTo>
                  <a:lnTo>
                    <a:pt x="465" y="105"/>
                  </a:lnTo>
                  <a:lnTo>
                    <a:pt x="469" y="83"/>
                  </a:lnTo>
                  <a:lnTo>
                    <a:pt x="474" y="63"/>
                  </a:lnTo>
                  <a:lnTo>
                    <a:pt x="481" y="44"/>
                  </a:lnTo>
                  <a:lnTo>
                    <a:pt x="488" y="25"/>
                  </a:lnTo>
                  <a:lnTo>
                    <a:pt x="454" y="51"/>
                  </a:lnTo>
                  <a:lnTo>
                    <a:pt x="419" y="77"/>
                  </a:lnTo>
                  <a:lnTo>
                    <a:pt x="385" y="100"/>
                  </a:lnTo>
                  <a:lnTo>
                    <a:pt x="350" y="123"/>
                  </a:lnTo>
                  <a:lnTo>
                    <a:pt x="315" y="144"/>
                  </a:lnTo>
                  <a:lnTo>
                    <a:pt x="280" y="165"/>
                  </a:lnTo>
                  <a:lnTo>
                    <a:pt x="243" y="187"/>
                  </a:lnTo>
                  <a:lnTo>
                    <a:pt x="206" y="209"/>
                  </a:lnTo>
                  <a:lnTo>
                    <a:pt x="205" y="210"/>
                  </a:lnTo>
                  <a:lnTo>
                    <a:pt x="205" y="211"/>
                  </a:lnTo>
                  <a:lnTo>
                    <a:pt x="205" y="211"/>
                  </a:lnTo>
                  <a:lnTo>
                    <a:pt x="207" y="209"/>
                  </a:lnTo>
                  <a:lnTo>
                    <a:pt x="208" y="197"/>
                  </a:lnTo>
                  <a:lnTo>
                    <a:pt x="207" y="184"/>
                  </a:lnTo>
                  <a:lnTo>
                    <a:pt x="207" y="172"/>
                  </a:lnTo>
                  <a:lnTo>
                    <a:pt x="207" y="160"/>
                  </a:lnTo>
                  <a:lnTo>
                    <a:pt x="184" y="174"/>
                  </a:lnTo>
                  <a:lnTo>
                    <a:pt x="162" y="187"/>
                  </a:lnTo>
                  <a:lnTo>
                    <a:pt x="150" y="194"/>
                  </a:lnTo>
                  <a:lnTo>
                    <a:pt x="140" y="201"/>
                  </a:lnTo>
                  <a:lnTo>
                    <a:pt x="136" y="207"/>
                  </a:lnTo>
                  <a:lnTo>
                    <a:pt x="132" y="211"/>
                  </a:lnTo>
                  <a:lnTo>
                    <a:pt x="128" y="216"/>
                  </a:lnTo>
                  <a:lnTo>
                    <a:pt x="124" y="223"/>
                  </a:lnTo>
                  <a:lnTo>
                    <a:pt x="120" y="198"/>
                  </a:lnTo>
                  <a:lnTo>
                    <a:pt x="117" y="173"/>
                  </a:lnTo>
                  <a:lnTo>
                    <a:pt x="114" y="147"/>
                  </a:lnTo>
                  <a:lnTo>
                    <a:pt x="113" y="122"/>
                  </a:lnTo>
                  <a:lnTo>
                    <a:pt x="114" y="110"/>
                  </a:lnTo>
                  <a:lnTo>
                    <a:pt x="115" y="97"/>
                  </a:lnTo>
                  <a:lnTo>
                    <a:pt x="117" y="85"/>
                  </a:lnTo>
                  <a:lnTo>
                    <a:pt x="121" y="74"/>
                  </a:lnTo>
                  <a:lnTo>
                    <a:pt x="125" y="63"/>
                  </a:lnTo>
                  <a:lnTo>
                    <a:pt x="132" y="51"/>
                  </a:lnTo>
                  <a:lnTo>
                    <a:pt x="139" y="41"/>
                  </a:lnTo>
                  <a:lnTo>
                    <a:pt x="148" y="31"/>
                  </a:lnTo>
                  <a:lnTo>
                    <a:pt x="138" y="33"/>
                  </a:lnTo>
                  <a:lnTo>
                    <a:pt x="129" y="35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3" y="48"/>
                  </a:lnTo>
                  <a:lnTo>
                    <a:pt x="96" y="54"/>
                  </a:lnTo>
                  <a:lnTo>
                    <a:pt x="88" y="59"/>
                  </a:lnTo>
                  <a:lnTo>
                    <a:pt x="81" y="66"/>
                  </a:lnTo>
                  <a:lnTo>
                    <a:pt x="74" y="73"/>
                  </a:lnTo>
                  <a:lnTo>
                    <a:pt x="68" y="81"/>
                  </a:lnTo>
                  <a:lnTo>
                    <a:pt x="63" y="89"/>
                  </a:lnTo>
                  <a:lnTo>
                    <a:pt x="57" y="97"/>
                  </a:lnTo>
                  <a:lnTo>
                    <a:pt x="47" y="115"/>
                  </a:lnTo>
                  <a:lnTo>
                    <a:pt x="38" y="134"/>
                  </a:lnTo>
                  <a:lnTo>
                    <a:pt x="31" y="154"/>
                  </a:lnTo>
                  <a:lnTo>
                    <a:pt x="23" y="174"/>
                  </a:lnTo>
                  <a:lnTo>
                    <a:pt x="18" y="195"/>
                  </a:lnTo>
                  <a:lnTo>
                    <a:pt x="13" y="215"/>
                  </a:lnTo>
                  <a:lnTo>
                    <a:pt x="5" y="255"/>
                  </a:lnTo>
                  <a:lnTo>
                    <a:pt x="0" y="290"/>
                  </a:lnTo>
                  <a:lnTo>
                    <a:pt x="6" y="297"/>
                  </a:lnTo>
                  <a:lnTo>
                    <a:pt x="17" y="306"/>
                  </a:lnTo>
                  <a:lnTo>
                    <a:pt x="29" y="315"/>
                  </a:lnTo>
                  <a:lnTo>
                    <a:pt x="36" y="320"/>
                  </a:lnTo>
                  <a:lnTo>
                    <a:pt x="53" y="307"/>
                  </a:lnTo>
                  <a:lnTo>
                    <a:pt x="67" y="296"/>
                  </a:lnTo>
                  <a:lnTo>
                    <a:pt x="81" y="310"/>
                  </a:lnTo>
                  <a:lnTo>
                    <a:pt x="96" y="323"/>
                  </a:lnTo>
                  <a:lnTo>
                    <a:pt x="102" y="330"/>
                  </a:lnTo>
                  <a:lnTo>
                    <a:pt x="108" y="337"/>
                  </a:lnTo>
                  <a:lnTo>
                    <a:pt x="115" y="345"/>
                  </a:lnTo>
                  <a:lnTo>
                    <a:pt x="119" y="354"/>
                  </a:lnTo>
                  <a:lnTo>
                    <a:pt x="132" y="345"/>
                  </a:lnTo>
                  <a:lnTo>
                    <a:pt x="145" y="337"/>
                  </a:lnTo>
                  <a:lnTo>
                    <a:pt x="157" y="328"/>
                  </a:lnTo>
                  <a:lnTo>
                    <a:pt x="171" y="322"/>
                  </a:lnTo>
                  <a:lnTo>
                    <a:pt x="199" y="308"/>
                  </a:lnTo>
                  <a:lnTo>
                    <a:pt x="228" y="295"/>
                  </a:lnTo>
                  <a:lnTo>
                    <a:pt x="255" y="283"/>
                  </a:lnTo>
                  <a:lnTo>
                    <a:pt x="284" y="270"/>
                  </a:lnTo>
                  <a:lnTo>
                    <a:pt x="297" y="262"/>
                  </a:lnTo>
                  <a:lnTo>
                    <a:pt x="310" y="254"/>
                  </a:lnTo>
                  <a:lnTo>
                    <a:pt x="323" y="245"/>
                  </a:lnTo>
                  <a:lnTo>
                    <a:pt x="336" y="235"/>
                  </a:lnTo>
                  <a:lnTo>
                    <a:pt x="347" y="246"/>
                  </a:lnTo>
                  <a:lnTo>
                    <a:pt x="356" y="260"/>
                  </a:lnTo>
                  <a:lnTo>
                    <a:pt x="364" y="274"/>
                  </a:lnTo>
                  <a:lnTo>
                    <a:pt x="370" y="288"/>
                  </a:lnTo>
                  <a:lnTo>
                    <a:pt x="384" y="281"/>
                  </a:lnTo>
                  <a:lnTo>
                    <a:pt x="399" y="277"/>
                  </a:lnTo>
                  <a:lnTo>
                    <a:pt x="414" y="273"/>
                  </a:lnTo>
                  <a:lnTo>
                    <a:pt x="428" y="270"/>
                  </a:lnTo>
                  <a:lnTo>
                    <a:pt x="459" y="263"/>
                  </a:lnTo>
                  <a:lnTo>
                    <a:pt x="490" y="256"/>
                  </a:lnTo>
                  <a:lnTo>
                    <a:pt x="525" y="243"/>
                  </a:lnTo>
                  <a:lnTo>
                    <a:pt x="559" y="229"/>
                  </a:lnTo>
                  <a:lnTo>
                    <a:pt x="576" y="223"/>
                  </a:lnTo>
                  <a:lnTo>
                    <a:pt x="593" y="216"/>
                  </a:lnTo>
                  <a:lnTo>
                    <a:pt x="610" y="210"/>
                  </a:lnTo>
                  <a:lnTo>
                    <a:pt x="627" y="205"/>
                  </a:lnTo>
                  <a:lnTo>
                    <a:pt x="631" y="216"/>
                  </a:lnTo>
                  <a:lnTo>
                    <a:pt x="637" y="226"/>
                  </a:lnTo>
                  <a:lnTo>
                    <a:pt x="642" y="237"/>
                  </a:lnTo>
                  <a:lnTo>
                    <a:pt x="647" y="246"/>
                  </a:lnTo>
                  <a:lnTo>
                    <a:pt x="653" y="256"/>
                  </a:lnTo>
                  <a:lnTo>
                    <a:pt x="656" y="266"/>
                  </a:lnTo>
                  <a:lnTo>
                    <a:pt x="657" y="272"/>
                  </a:lnTo>
                  <a:lnTo>
                    <a:pt x="658" y="278"/>
                  </a:lnTo>
                  <a:lnTo>
                    <a:pt x="658" y="283"/>
                  </a:lnTo>
                  <a:lnTo>
                    <a:pt x="658" y="290"/>
                  </a:lnTo>
                  <a:lnTo>
                    <a:pt x="672" y="285"/>
                  </a:lnTo>
                  <a:lnTo>
                    <a:pt x="685" y="280"/>
                  </a:lnTo>
                  <a:lnTo>
                    <a:pt x="697" y="274"/>
                  </a:lnTo>
                  <a:lnTo>
                    <a:pt x="711" y="267"/>
                  </a:lnTo>
                  <a:lnTo>
                    <a:pt x="715" y="275"/>
                  </a:lnTo>
                  <a:lnTo>
                    <a:pt x="719" y="283"/>
                  </a:lnTo>
                  <a:lnTo>
                    <a:pt x="720" y="292"/>
                  </a:lnTo>
                  <a:lnTo>
                    <a:pt x="722" y="300"/>
                  </a:lnTo>
                  <a:lnTo>
                    <a:pt x="722" y="309"/>
                  </a:lnTo>
                  <a:lnTo>
                    <a:pt x="721" y="317"/>
                  </a:lnTo>
                  <a:lnTo>
                    <a:pt x="720" y="326"/>
                  </a:lnTo>
                  <a:lnTo>
                    <a:pt x="717" y="334"/>
                  </a:lnTo>
                  <a:lnTo>
                    <a:pt x="743" y="334"/>
                  </a:lnTo>
                  <a:lnTo>
                    <a:pt x="771" y="332"/>
                  </a:lnTo>
                  <a:lnTo>
                    <a:pt x="799" y="330"/>
                  </a:lnTo>
                  <a:lnTo>
                    <a:pt x="827" y="327"/>
                  </a:lnTo>
                  <a:lnTo>
                    <a:pt x="856" y="325"/>
                  </a:lnTo>
                  <a:lnTo>
                    <a:pt x="883" y="324"/>
                  </a:lnTo>
                  <a:lnTo>
                    <a:pt x="896" y="323"/>
                  </a:lnTo>
                  <a:lnTo>
                    <a:pt x="909" y="324"/>
                  </a:lnTo>
                  <a:lnTo>
                    <a:pt x="922" y="325"/>
                  </a:lnTo>
                  <a:lnTo>
                    <a:pt x="933" y="327"/>
                  </a:lnTo>
                  <a:lnTo>
                    <a:pt x="934" y="329"/>
                  </a:lnTo>
                  <a:lnTo>
                    <a:pt x="934" y="334"/>
                  </a:lnTo>
                  <a:lnTo>
                    <a:pt x="933" y="342"/>
                  </a:lnTo>
                  <a:lnTo>
                    <a:pt x="930" y="350"/>
                  </a:lnTo>
                  <a:lnTo>
                    <a:pt x="926" y="367"/>
                  </a:lnTo>
                  <a:lnTo>
                    <a:pt x="923" y="377"/>
                  </a:lnTo>
                  <a:lnTo>
                    <a:pt x="943" y="382"/>
                  </a:lnTo>
                  <a:lnTo>
                    <a:pt x="963" y="389"/>
                  </a:lnTo>
                  <a:lnTo>
                    <a:pt x="982" y="395"/>
                  </a:lnTo>
                  <a:lnTo>
                    <a:pt x="1003" y="403"/>
                  </a:lnTo>
                  <a:lnTo>
                    <a:pt x="1023" y="410"/>
                  </a:lnTo>
                  <a:lnTo>
                    <a:pt x="1042" y="417"/>
                  </a:lnTo>
                  <a:lnTo>
                    <a:pt x="1062" y="424"/>
                  </a:lnTo>
                  <a:lnTo>
                    <a:pt x="1082" y="429"/>
                  </a:lnTo>
                  <a:lnTo>
                    <a:pt x="1099" y="430"/>
                  </a:lnTo>
                  <a:lnTo>
                    <a:pt x="1121" y="431"/>
                  </a:lnTo>
                  <a:lnTo>
                    <a:pt x="1131" y="432"/>
                  </a:lnTo>
                  <a:lnTo>
                    <a:pt x="1141" y="433"/>
                  </a:lnTo>
                  <a:lnTo>
                    <a:pt x="1149" y="437"/>
                  </a:lnTo>
                  <a:lnTo>
                    <a:pt x="1156" y="440"/>
                  </a:lnTo>
                  <a:lnTo>
                    <a:pt x="1163" y="446"/>
                  </a:lnTo>
                  <a:lnTo>
                    <a:pt x="1168" y="454"/>
                  </a:lnTo>
                  <a:lnTo>
                    <a:pt x="1174" y="462"/>
                  </a:lnTo>
                  <a:lnTo>
                    <a:pt x="1178" y="472"/>
                  </a:lnTo>
                  <a:lnTo>
                    <a:pt x="1181" y="482"/>
                  </a:lnTo>
                  <a:lnTo>
                    <a:pt x="1184" y="494"/>
                  </a:lnTo>
                  <a:lnTo>
                    <a:pt x="1186" y="506"/>
                  </a:lnTo>
                  <a:lnTo>
                    <a:pt x="1187" y="517"/>
                  </a:lnTo>
                  <a:lnTo>
                    <a:pt x="1189" y="541"/>
                  </a:lnTo>
                  <a:lnTo>
                    <a:pt x="1189" y="564"/>
                  </a:lnTo>
                  <a:lnTo>
                    <a:pt x="1186" y="586"/>
                  </a:lnTo>
                  <a:lnTo>
                    <a:pt x="1183" y="603"/>
                  </a:lnTo>
                  <a:lnTo>
                    <a:pt x="1195" y="602"/>
                  </a:lnTo>
                  <a:lnTo>
                    <a:pt x="1207" y="603"/>
                  </a:lnTo>
                  <a:lnTo>
                    <a:pt x="1218" y="603"/>
                  </a:lnTo>
                  <a:lnTo>
                    <a:pt x="1230" y="603"/>
                  </a:lnTo>
                  <a:lnTo>
                    <a:pt x="1232" y="610"/>
                  </a:lnTo>
                  <a:lnTo>
                    <a:pt x="1234" y="619"/>
                  </a:lnTo>
                  <a:lnTo>
                    <a:pt x="1234" y="627"/>
                  </a:lnTo>
                  <a:lnTo>
                    <a:pt x="1234" y="636"/>
                  </a:lnTo>
                  <a:lnTo>
                    <a:pt x="1234" y="643"/>
                  </a:lnTo>
                  <a:lnTo>
                    <a:pt x="1232" y="652"/>
                  </a:lnTo>
                  <a:lnTo>
                    <a:pt x="1230" y="659"/>
                  </a:lnTo>
                  <a:lnTo>
                    <a:pt x="1227" y="665"/>
                  </a:lnTo>
                  <a:lnTo>
                    <a:pt x="1246" y="665"/>
                  </a:lnTo>
                  <a:lnTo>
                    <a:pt x="1267" y="665"/>
                  </a:lnTo>
                  <a:lnTo>
                    <a:pt x="1288" y="665"/>
                  </a:lnTo>
                  <a:lnTo>
                    <a:pt x="1311" y="665"/>
                  </a:lnTo>
                  <a:lnTo>
                    <a:pt x="1332" y="666"/>
                  </a:lnTo>
                  <a:lnTo>
                    <a:pt x="1353" y="669"/>
                  </a:lnTo>
                  <a:lnTo>
                    <a:pt x="1375" y="670"/>
                  </a:lnTo>
                  <a:lnTo>
                    <a:pt x="1394" y="672"/>
                  </a:lnTo>
                  <a:lnTo>
                    <a:pt x="1395" y="680"/>
                  </a:lnTo>
                  <a:lnTo>
                    <a:pt x="1395" y="688"/>
                  </a:lnTo>
                  <a:lnTo>
                    <a:pt x="1394" y="695"/>
                  </a:lnTo>
                  <a:lnTo>
                    <a:pt x="1392" y="703"/>
                  </a:lnTo>
                  <a:lnTo>
                    <a:pt x="1387" y="716"/>
                  </a:lnTo>
                  <a:lnTo>
                    <a:pt x="1381" y="731"/>
                  </a:lnTo>
                  <a:lnTo>
                    <a:pt x="1365" y="759"/>
                  </a:lnTo>
                  <a:lnTo>
                    <a:pt x="1350" y="785"/>
                  </a:lnTo>
                  <a:lnTo>
                    <a:pt x="1370" y="798"/>
                  </a:lnTo>
                  <a:lnTo>
                    <a:pt x="1386" y="811"/>
                  </a:lnTo>
                  <a:lnTo>
                    <a:pt x="1393" y="819"/>
                  </a:lnTo>
                  <a:lnTo>
                    <a:pt x="1398" y="825"/>
                  </a:lnTo>
                  <a:lnTo>
                    <a:pt x="1401" y="832"/>
                  </a:lnTo>
                  <a:lnTo>
                    <a:pt x="1404" y="839"/>
                  </a:lnTo>
                  <a:lnTo>
                    <a:pt x="1405" y="846"/>
                  </a:lnTo>
                  <a:lnTo>
                    <a:pt x="1405" y="853"/>
                  </a:lnTo>
                  <a:lnTo>
                    <a:pt x="1403" y="860"/>
                  </a:lnTo>
                  <a:lnTo>
                    <a:pt x="1399" y="868"/>
                  </a:lnTo>
                  <a:lnTo>
                    <a:pt x="1394" y="875"/>
                  </a:lnTo>
                  <a:lnTo>
                    <a:pt x="1386" y="883"/>
                  </a:lnTo>
                  <a:lnTo>
                    <a:pt x="1377" y="892"/>
                  </a:lnTo>
                  <a:lnTo>
                    <a:pt x="1365" y="901"/>
                  </a:lnTo>
                  <a:lnTo>
                    <a:pt x="1371" y="909"/>
                  </a:lnTo>
                  <a:lnTo>
                    <a:pt x="1381" y="916"/>
                  </a:lnTo>
                  <a:lnTo>
                    <a:pt x="1388" y="925"/>
                  </a:lnTo>
                  <a:lnTo>
                    <a:pt x="1395" y="932"/>
                  </a:lnTo>
                  <a:lnTo>
                    <a:pt x="1397" y="941"/>
                  </a:lnTo>
                  <a:lnTo>
                    <a:pt x="1399" y="947"/>
                  </a:lnTo>
                  <a:lnTo>
                    <a:pt x="1401" y="954"/>
                  </a:lnTo>
                  <a:lnTo>
                    <a:pt x="1401" y="960"/>
                  </a:lnTo>
                  <a:lnTo>
                    <a:pt x="1403" y="973"/>
                  </a:lnTo>
                  <a:lnTo>
                    <a:pt x="1405" y="992"/>
                  </a:lnTo>
                  <a:lnTo>
                    <a:pt x="1406" y="995"/>
                  </a:lnTo>
                  <a:lnTo>
                    <a:pt x="1409" y="996"/>
                  </a:lnTo>
                  <a:lnTo>
                    <a:pt x="1411" y="997"/>
                  </a:lnTo>
                  <a:lnTo>
                    <a:pt x="1414" y="997"/>
                  </a:lnTo>
                  <a:lnTo>
                    <a:pt x="1420" y="998"/>
                  </a:lnTo>
                  <a:lnTo>
                    <a:pt x="1423" y="999"/>
                  </a:lnTo>
                  <a:lnTo>
                    <a:pt x="1423" y="1012"/>
                  </a:lnTo>
                  <a:lnTo>
                    <a:pt x="1423" y="1024"/>
                  </a:lnTo>
                  <a:lnTo>
                    <a:pt x="1428" y="1039"/>
                  </a:lnTo>
                  <a:lnTo>
                    <a:pt x="1431" y="1056"/>
                  </a:lnTo>
                  <a:lnTo>
                    <a:pt x="1433" y="1072"/>
                  </a:lnTo>
                  <a:lnTo>
                    <a:pt x="1435" y="1088"/>
                  </a:lnTo>
                  <a:lnTo>
                    <a:pt x="1438" y="1113"/>
                  </a:lnTo>
                  <a:lnTo>
                    <a:pt x="1441" y="1142"/>
                  </a:lnTo>
                  <a:lnTo>
                    <a:pt x="1443" y="1172"/>
                  </a:lnTo>
                  <a:lnTo>
                    <a:pt x="1442" y="1202"/>
                  </a:lnTo>
                  <a:lnTo>
                    <a:pt x="1441" y="1218"/>
                  </a:lnTo>
                  <a:lnTo>
                    <a:pt x="1438" y="1231"/>
                  </a:lnTo>
                  <a:lnTo>
                    <a:pt x="1435" y="1246"/>
                  </a:lnTo>
                  <a:lnTo>
                    <a:pt x="1431" y="1260"/>
                  </a:lnTo>
                  <a:lnTo>
                    <a:pt x="1425" y="1273"/>
                  </a:lnTo>
                  <a:lnTo>
                    <a:pt x="1418" y="1285"/>
                  </a:lnTo>
                  <a:lnTo>
                    <a:pt x="1411" y="1295"/>
                  </a:lnTo>
                  <a:lnTo>
                    <a:pt x="1401" y="1306"/>
                  </a:lnTo>
                  <a:lnTo>
                    <a:pt x="1410" y="1302"/>
                  </a:lnTo>
                  <a:lnTo>
                    <a:pt x="1418" y="1296"/>
                  </a:lnTo>
                  <a:lnTo>
                    <a:pt x="1427" y="1290"/>
                  </a:lnTo>
                  <a:lnTo>
                    <a:pt x="1434" y="1283"/>
                  </a:lnTo>
                  <a:lnTo>
                    <a:pt x="1442" y="1275"/>
                  </a:lnTo>
                  <a:lnTo>
                    <a:pt x="1449" y="1267"/>
                  </a:lnTo>
                  <a:lnTo>
                    <a:pt x="1455" y="1258"/>
                  </a:lnTo>
                  <a:lnTo>
                    <a:pt x="1462" y="1248"/>
                  </a:lnTo>
                  <a:lnTo>
                    <a:pt x="1473" y="1229"/>
                  </a:lnTo>
                  <a:lnTo>
                    <a:pt x="1483" y="1209"/>
                  </a:lnTo>
                  <a:lnTo>
                    <a:pt x="1493" y="1190"/>
                  </a:lnTo>
                  <a:lnTo>
                    <a:pt x="1499" y="1172"/>
                  </a:lnTo>
                  <a:lnTo>
                    <a:pt x="1503" y="1160"/>
                  </a:lnTo>
                  <a:lnTo>
                    <a:pt x="1506" y="1148"/>
                  </a:lnTo>
                  <a:lnTo>
                    <a:pt x="1510" y="1135"/>
                  </a:lnTo>
                  <a:lnTo>
                    <a:pt x="1512" y="1121"/>
                  </a:lnTo>
                  <a:lnTo>
                    <a:pt x="1517" y="1093"/>
                  </a:lnTo>
                  <a:lnTo>
                    <a:pt x="1522" y="1065"/>
                  </a:lnTo>
                  <a:lnTo>
                    <a:pt x="1527" y="1052"/>
                  </a:lnTo>
                  <a:lnTo>
                    <a:pt x="1531" y="1039"/>
                  </a:lnTo>
                  <a:lnTo>
                    <a:pt x="1536" y="1026"/>
                  </a:lnTo>
                  <a:lnTo>
                    <a:pt x="1544" y="1014"/>
                  </a:lnTo>
                  <a:lnTo>
                    <a:pt x="1551" y="1005"/>
                  </a:lnTo>
                  <a:lnTo>
                    <a:pt x="1560" y="995"/>
                  </a:lnTo>
                  <a:lnTo>
                    <a:pt x="1565" y="991"/>
                  </a:lnTo>
                  <a:lnTo>
                    <a:pt x="1570" y="988"/>
                  </a:lnTo>
                  <a:lnTo>
                    <a:pt x="1577" y="985"/>
                  </a:lnTo>
                  <a:lnTo>
                    <a:pt x="1583" y="981"/>
                  </a:lnTo>
                  <a:lnTo>
                    <a:pt x="1590" y="979"/>
                  </a:lnTo>
                  <a:lnTo>
                    <a:pt x="1598" y="977"/>
                  </a:lnTo>
                  <a:lnTo>
                    <a:pt x="1604" y="976"/>
                  </a:lnTo>
                  <a:lnTo>
                    <a:pt x="1611" y="976"/>
                  </a:lnTo>
                  <a:lnTo>
                    <a:pt x="1617" y="976"/>
                  </a:lnTo>
                  <a:lnTo>
                    <a:pt x="1623" y="977"/>
                  </a:lnTo>
                  <a:lnTo>
                    <a:pt x="1630" y="979"/>
                  </a:lnTo>
                  <a:lnTo>
                    <a:pt x="1635" y="982"/>
                  </a:lnTo>
                  <a:lnTo>
                    <a:pt x="1640" y="986"/>
                  </a:lnTo>
                  <a:lnTo>
                    <a:pt x="1646" y="989"/>
                  </a:lnTo>
                  <a:lnTo>
                    <a:pt x="1651" y="993"/>
                  </a:lnTo>
                  <a:lnTo>
                    <a:pt x="1655" y="997"/>
                  </a:lnTo>
                  <a:lnTo>
                    <a:pt x="1664" y="1008"/>
                  </a:lnTo>
                  <a:lnTo>
                    <a:pt x="1672" y="1020"/>
                  </a:lnTo>
                  <a:lnTo>
                    <a:pt x="1679" y="1032"/>
                  </a:lnTo>
                  <a:lnTo>
                    <a:pt x="1685" y="1046"/>
                  </a:lnTo>
                  <a:lnTo>
                    <a:pt x="1689" y="1060"/>
                  </a:lnTo>
                  <a:lnTo>
                    <a:pt x="1695" y="1075"/>
                  </a:lnTo>
                  <a:lnTo>
                    <a:pt x="1701" y="1103"/>
                  </a:lnTo>
                  <a:lnTo>
                    <a:pt x="1704" y="1127"/>
                  </a:lnTo>
                  <a:lnTo>
                    <a:pt x="1706" y="1148"/>
                  </a:lnTo>
                  <a:lnTo>
                    <a:pt x="1707" y="1170"/>
                  </a:lnTo>
                  <a:lnTo>
                    <a:pt x="1706" y="1191"/>
                  </a:lnTo>
                  <a:lnTo>
                    <a:pt x="1704" y="1212"/>
                  </a:lnTo>
                  <a:lnTo>
                    <a:pt x="1702" y="1234"/>
                  </a:lnTo>
                  <a:lnTo>
                    <a:pt x="1698" y="1255"/>
                  </a:lnTo>
                  <a:lnTo>
                    <a:pt x="1692" y="1275"/>
                  </a:lnTo>
                  <a:lnTo>
                    <a:pt x="1687" y="1296"/>
                  </a:lnTo>
                  <a:lnTo>
                    <a:pt x="1681" y="1317"/>
                  </a:lnTo>
                  <a:lnTo>
                    <a:pt x="1672" y="1337"/>
                  </a:lnTo>
                  <a:lnTo>
                    <a:pt x="1664" y="1357"/>
                  </a:lnTo>
                  <a:lnTo>
                    <a:pt x="1655" y="1376"/>
                  </a:lnTo>
                  <a:lnTo>
                    <a:pt x="1646" y="1395"/>
                  </a:lnTo>
                  <a:lnTo>
                    <a:pt x="1635" y="1414"/>
                  </a:lnTo>
                  <a:lnTo>
                    <a:pt x="1623" y="1433"/>
                  </a:lnTo>
                  <a:lnTo>
                    <a:pt x="1612" y="1450"/>
                  </a:lnTo>
                  <a:lnTo>
                    <a:pt x="1602" y="1466"/>
                  </a:lnTo>
                  <a:lnTo>
                    <a:pt x="1595" y="1479"/>
                  </a:lnTo>
                  <a:lnTo>
                    <a:pt x="1589" y="1492"/>
                  </a:lnTo>
                  <a:lnTo>
                    <a:pt x="1585" y="1504"/>
                  </a:lnTo>
                  <a:lnTo>
                    <a:pt x="1584" y="1514"/>
                  </a:lnTo>
                  <a:lnTo>
                    <a:pt x="1584" y="1525"/>
                  </a:lnTo>
                  <a:lnTo>
                    <a:pt x="1585" y="1535"/>
                  </a:lnTo>
                  <a:lnTo>
                    <a:pt x="1588" y="1543"/>
                  </a:lnTo>
                  <a:lnTo>
                    <a:pt x="1591" y="1553"/>
                  </a:lnTo>
                  <a:lnTo>
                    <a:pt x="1597" y="1562"/>
                  </a:lnTo>
                  <a:lnTo>
                    <a:pt x="1602" y="1572"/>
                  </a:lnTo>
                  <a:lnTo>
                    <a:pt x="1608" y="1582"/>
                  </a:lnTo>
                  <a:lnTo>
                    <a:pt x="1621" y="1604"/>
                  </a:lnTo>
                  <a:lnTo>
                    <a:pt x="1634" y="1629"/>
                  </a:lnTo>
                  <a:lnTo>
                    <a:pt x="1642" y="1656"/>
                  </a:lnTo>
                  <a:lnTo>
                    <a:pt x="1650" y="1679"/>
                  </a:lnTo>
                  <a:lnTo>
                    <a:pt x="1652" y="1685"/>
                  </a:lnTo>
                  <a:lnTo>
                    <a:pt x="1654" y="1690"/>
                  </a:lnTo>
                  <a:lnTo>
                    <a:pt x="1657" y="1695"/>
                  </a:lnTo>
                  <a:lnTo>
                    <a:pt x="1662" y="1701"/>
                  </a:lnTo>
                  <a:lnTo>
                    <a:pt x="1666" y="1706"/>
                  </a:lnTo>
                  <a:lnTo>
                    <a:pt x="1671" y="1710"/>
                  </a:lnTo>
                  <a:lnTo>
                    <a:pt x="1678" y="1715"/>
                  </a:lnTo>
                  <a:lnTo>
                    <a:pt x="1686" y="1719"/>
                  </a:lnTo>
                  <a:lnTo>
                    <a:pt x="1692" y="1722"/>
                  </a:lnTo>
                  <a:lnTo>
                    <a:pt x="1700" y="1724"/>
                  </a:lnTo>
                  <a:lnTo>
                    <a:pt x="1707" y="1726"/>
                  </a:lnTo>
                  <a:lnTo>
                    <a:pt x="1716" y="1727"/>
                  </a:lnTo>
                  <a:lnTo>
                    <a:pt x="1723" y="1728"/>
                  </a:lnTo>
                  <a:lnTo>
                    <a:pt x="1732" y="1728"/>
                  </a:lnTo>
                  <a:lnTo>
                    <a:pt x="1739" y="1727"/>
                  </a:lnTo>
                  <a:lnTo>
                    <a:pt x="1747" y="1725"/>
                  </a:lnTo>
                  <a:lnTo>
                    <a:pt x="1753" y="1723"/>
                  </a:lnTo>
                  <a:lnTo>
                    <a:pt x="1760" y="1720"/>
                  </a:lnTo>
                  <a:lnTo>
                    <a:pt x="1766" y="1717"/>
                  </a:lnTo>
                  <a:lnTo>
                    <a:pt x="1771" y="1711"/>
                  </a:lnTo>
                  <a:lnTo>
                    <a:pt x="1775" y="1706"/>
                  </a:lnTo>
                  <a:lnTo>
                    <a:pt x="1780" y="1700"/>
                  </a:lnTo>
                  <a:lnTo>
                    <a:pt x="1782" y="1692"/>
                  </a:lnTo>
                  <a:lnTo>
                    <a:pt x="1783" y="1685"/>
                  </a:lnTo>
                  <a:lnTo>
                    <a:pt x="1769" y="1684"/>
                  </a:lnTo>
                  <a:lnTo>
                    <a:pt x="1756" y="1683"/>
                  </a:lnTo>
                  <a:lnTo>
                    <a:pt x="1746" y="1680"/>
                  </a:lnTo>
                  <a:lnTo>
                    <a:pt x="1736" y="1677"/>
                  </a:lnTo>
                  <a:lnTo>
                    <a:pt x="1728" y="1674"/>
                  </a:lnTo>
                  <a:lnTo>
                    <a:pt x="1721" y="1670"/>
                  </a:lnTo>
                  <a:lnTo>
                    <a:pt x="1716" y="1665"/>
                  </a:lnTo>
                  <a:lnTo>
                    <a:pt x="1711" y="1659"/>
                  </a:lnTo>
                  <a:lnTo>
                    <a:pt x="1707" y="1653"/>
                  </a:lnTo>
                  <a:lnTo>
                    <a:pt x="1705" y="1646"/>
                  </a:lnTo>
                  <a:lnTo>
                    <a:pt x="1703" y="1639"/>
                  </a:lnTo>
                  <a:lnTo>
                    <a:pt x="1702" y="1632"/>
                  </a:lnTo>
                  <a:lnTo>
                    <a:pt x="1702" y="1614"/>
                  </a:lnTo>
                  <a:lnTo>
                    <a:pt x="1704" y="1597"/>
                  </a:lnTo>
                  <a:lnTo>
                    <a:pt x="1711" y="1560"/>
                  </a:lnTo>
                  <a:lnTo>
                    <a:pt x="1718" y="1524"/>
                  </a:lnTo>
                  <a:lnTo>
                    <a:pt x="1719" y="1516"/>
                  </a:lnTo>
                  <a:lnTo>
                    <a:pt x="1719" y="1508"/>
                  </a:lnTo>
                  <a:lnTo>
                    <a:pt x="1719" y="1500"/>
                  </a:lnTo>
                  <a:lnTo>
                    <a:pt x="1718" y="1492"/>
                  </a:lnTo>
                  <a:lnTo>
                    <a:pt x="1717" y="1485"/>
                  </a:lnTo>
                  <a:lnTo>
                    <a:pt x="1715" y="1478"/>
                  </a:lnTo>
                  <a:lnTo>
                    <a:pt x="1712" y="1472"/>
                  </a:lnTo>
                  <a:lnTo>
                    <a:pt x="1707" y="1467"/>
                  </a:lnTo>
                  <a:close/>
                </a:path>
              </a:pathLst>
            </a:custGeom>
            <a:solidFill>
              <a:srgbClr val="2727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0" name="Freeform 222"/>
            <p:cNvSpPr>
              <a:spLocks/>
            </p:cNvSpPr>
            <p:nvPr/>
          </p:nvSpPr>
          <p:spPr bwMode="auto">
            <a:xfrm>
              <a:off x="7680325" y="4683125"/>
              <a:ext cx="6350" cy="63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59" y="36"/>
                </a:cxn>
                <a:cxn ang="0">
                  <a:pos x="57" y="41"/>
                </a:cxn>
                <a:cxn ang="0">
                  <a:pos x="55" y="46"/>
                </a:cxn>
                <a:cxn ang="0">
                  <a:pos x="50" y="51"/>
                </a:cxn>
                <a:cxn ang="0">
                  <a:pos x="46" y="55"/>
                </a:cxn>
                <a:cxn ang="0">
                  <a:pos x="41" y="57"/>
                </a:cxn>
                <a:cxn ang="0">
                  <a:pos x="35" y="59"/>
                </a:cxn>
                <a:cxn ang="0">
                  <a:pos x="29" y="59"/>
                </a:cxn>
                <a:cxn ang="0">
                  <a:pos x="24" y="59"/>
                </a:cxn>
                <a:cxn ang="0">
                  <a:pos x="18" y="57"/>
                </a:cxn>
                <a:cxn ang="0">
                  <a:pos x="13" y="55"/>
                </a:cxn>
                <a:cxn ang="0">
                  <a:pos x="9" y="51"/>
                </a:cxn>
                <a:cxn ang="0">
                  <a:pos x="5" y="46"/>
                </a:cxn>
                <a:cxn ang="0">
                  <a:pos x="3" y="41"/>
                </a:cxn>
                <a:cxn ang="0">
                  <a:pos x="0" y="36"/>
                </a:cxn>
                <a:cxn ang="0">
                  <a:pos x="0" y="29"/>
                </a:cxn>
                <a:cxn ang="0">
                  <a:pos x="0" y="24"/>
                </a:cxn>
                <a:cxn ang="0">
                  <a:pos x="3" y="18"/>
                </a:cxn>
                <a:cxn ang="0">
                  <a:pos x="5" y="13"/>
                </a:cxn>
                <a:cxn ang="0">
                  <a:pos x="9" y="9"/>
                </a:cxn>
                <a:cxn ang="0">
                  <a:pos x="13" y="5"/>
                </a:cxn>
                <a:cxn ang="0">
                  <a:pos x="18" y="3"/>
                </a:cxn>
                <a:cxn ang="0">
                  <a:pos x="24" y="1"/>
                </a:cxn>
                <a:cxn ang="0">
                  <a:pos x="29" y="0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5" y="13"/>
                </a:cxn>
                <a:cxn ang="0">
                  <a:pos x="57" y="18"/>
                </a:cxn>
                <a:cxn ang="0">
                  <a:pos x="59" y="24"/>
                </a:cxn>
                <a:cxn ang="0">
                  <a:pos x="59" y="29"/>
                </a:cxn>
              </a:cxnLst>
              <a:rect l="0" t="0" r="r" b="b"/>
              <a:pathLst>
                <a:path w="59" h="59">
                  <a:moveTo>
                    <a:pt x="59" y="29"/>
                  </a:moveTo>
                  <a:lnTo>
                    <a:pt x="59" y="36"/>
                  </a:lnTo>
                  <a:lnTo>
                    <a:pt x="57" y="41"/>
                  </a:lnTo>
                  <a:lnTo>
                    <a:pt x="55" y="46"/>
                  </a:lnTo>
                  <a:lnTo>
                    <a:pt x="50" y="51"/>
                  </a:lnTo>
                  <a:lnTo>
                    <a:pt x="46" y="55"/>
                  </a:lnTo>
                  <a:lnTo>
                    <a:pt x="41" y="57"/>
                  </a:lnTo>
                  <a:lnTo>
                    <a:pt x="35" y="59"/>
                  </a:lnTo>
                  <a:lnTo>
                    <a:pt x="29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5" y="13"/>
                  </a:lnTo>
                  <a:lnTo>
                    <a:pt x="57" y="18"/>
                  </a:lnTo>
                  <a:lnTo>
                    <a:pt x="59" y="24"/>
                  </a:lnTo>
                  <a:lnTo>
                    <a:pt x="5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1" name="Freeform 223"/>
            <p:cNvSpPr>
              <a:spLocks/>
            </p:cNvSpPr>
            <p:nvPr/>
          </p:nvSpPr>
          <p:spPr bwMode="auto">
            <a:xfrm>
              <a:off x="7753350" y="4543425"/>
              <a:ext cx="44450" cy="57150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3" y="2"/>
                </a:cxn>
                <a:cxn ang="0">
                  <a:pos x="287" y="9"/>
                </a:cxn>
                <a:cxn ang="0">
                  <a:pos x="293" y="18"/>
                </a:cxn>
                <a:cxn ang="0">
                  <a:pos x="298" y="32"/>
                </a:cxn>
                <a:cxn ang="0">
                  <a:pos x="301" y="41"/>
                </a:cxn>
                <a:cxn ang="0">
                  <a:pos x="303" y="51"/>
                </a:cxn>
                <a:cxn ang="0">
                  <a:pos x="305" y="62"/>
                </a:cxn>
                <a:cxn ang="0">
                  <a:pos x="307" y="73"/>
                </a:cxn>
                <a:cxn ang="0">
                  <a:pos x="307" y="86"/>
                </a:cxn>
                <a:cxn ang="0">
                  <a:pos x="307" y="100"/>
                </a:cxn>
                <a:cxn ang="0">
                  <a:pos x="305" y="115"/>
                </a:cxn>
                <a:cxn ang="0">
                  <a:pos x="302" y="131"/>
                </a:cxn>
                <a:cxn ang="0">
                  <a:pos x="299" y="148"/>
                </a:cxn>
                <a:cxn ang="0">
                  <a:pos x="294" y="166"/>
                </a:cxn>
                <a:cxn ang="0">
                  <a:pos x="286" y="185"/>
                </a:cxn>
                <a:cxn ang="0">
                  <a:pos x="279" y="205"/>
                </a:cxn>
                <a:cxn ang="0">
                  <a:pos x="268" y="227"/>
                </a:cxn>
                <a:cxn ang="0">
                  <a:pos x="257" y="249"/>
                </a:cxn>
                <a:cxn ang="0">
                  <a:pos x="242" y="273"/>
                </a:cxn>
                <a:cxn ang="0">
                  <a:pos x="226" y="298"/>
                </a:cxn>
                <a:cxn ang="0">
                  <a:pos x="207" y="323"/>
                </a:cxn>
                <a:cxn ang="0">
                  <a:pos x="186" y="350"/>
                </a:cxn>
                <a:cxn ang="0">
                  <a:pos x="162" y="378"/>
                </a:cxn>
                <a:cxn ang="0">
                  <a:pos x="135" y="408"/>
                </a:cxn>
                <a:cxn ang="0">
                  <a:pos x="107" y="437"/>
                </a:cxn>
                <a:cxn ang="0">
                  <a:pos x="74" y="469"/>
                </a:cxn>
                <a:cxn ang="0">
                  <a:pos x="39" y="501"/>
                </a:cxn>
                <a:cxn ang="0">
                  <a:pos x="0" y="535"/>
                </a:cxn>
                <a:cxn ang="0">
                  <a:pos x="8" y="531"/>
                </a:cxn>
                <a:cxn ang="0">
                  <a:pos x="29" y="519"/>
                </a:cxn>
                <a:cxn ang="0">
                  <a:pos x="62" y="501"/>
                </a:cxn>
                <a:cxn ang="0">
                  <a:pos x="102" y="477"/>
                </a:cxn>
                <a:cxn ang="0">
                  <a:pos x="149" y="447"/>
                </a:cxn>
                <a:cxn ang="0">
                  <a:pos x="199" y="413"/>
                </a:cxn>
                <a:cxn ang="0">
                  <a:pos x="224" y="394"/>
                </a:cxn>
                <a:cxn ang="0">
                  <a:pos x="249" y="375"/>
                </a:cxn>
                <a:cxn ang="0">
                  <a:pos x="274" y="354"/>
                </a:cxn>
                <a:cxn ang="0">
                  <a:pos x="297" y="334"/>
                </a:cxn>
                <a:cxn ang="0">
                  <a:pos x="319" y="313"/>
                </a:cxn>
                <a:cxn ang="0">
                  <a:pos x="339" y="292"/>
                </a:cxn>
                <a:cxn ang="0">
                  <a:pos x="359" y="269"/>
                </a:cxn>
                <a:cxn ang="0">
                  <a:pos x="376" y="248"/>
                </a:cxn>
                <a:cxn ang="0">
                  <a:pos x="389" y="226"/>
                </a:cxn>
                <a:cxn ang="0">
                  <a:pos x="401" y="203"/>
                </a:cxn>
                <a:cxn ang="0">
                  <a:pos x="409" y="181"/>
                </a:cxn>
                <a:cxn ang="0">
                  <a:pos x="413" y="159"/>
                </a:cxn>
                <a:cxn ang="0">
                  <a:pos x="414" y="137"/>
                </a:cxn>
                <a:cxn ang="0">
                  <a:pos x="411" y="116"/>
                </a:cxn>
                <a:cxn ang="0">
                  <a:pos x="402" y="95"/>
                </a:cxn>
                <a:cxn ang="0">
                  <a:pos x="389" y="74"/>
                </a:cxn>
                <a:cxn ang="0">
                  <a:pos x="371" y="54"/>
                </a:cxn>
                <a:cxn ang="0">
                  <a:pos x="347" y="35"/>
                </a:cxn>
                <a:cxn ang="0">
                  <a:pos x="318" y="17"/>
                </a:cxn>
                <a:cxn ang="0">
                  <a:pos x="282" y="0"/>
                </a:cxn>
              </a:cxnLst>
              <a:rect l="0" t="0" r="r" b="b"/>
              <a:pathLst>
                <a:path w="414" h="535">
                  <a:moveTo>
                    <a:pt x="282" y="0"/>
                  </a:moveTo>
                  <a:lnTo>
                    <a:pt x="283" y="2"/>
                  </a:lnTo>
                  <a:lnTo>
                    <a:pt x="287" y="9"/>
                  </a:lnTo>
                  <a:lnTo>
                    <a:pt x="293" y="18"/>
                  </a:lnTo>
                  <a:lnTo>
                    <a:pt x="298" y="32"/>
                  </a:lnTo>
                  <a:lnTo>
                    <a:pt x="301" y="41"/>
                  </a:lnTo>
                  <a:lnTo>
                    <a:pt x="303" y="51"/>
                  </a:lnTo>
                  <a:lnTo>
                    <a:pt x="305" y="62"/>
                  </a:lnTo>
                  <a:lnTo>
                    <a:pt x="307" y="73"/>
                  </a:lnTo>
                  <a:lnTo>
                    <a:pt x="307" y="86"/>
                  </a:lnTo>
                  <a:lnTo>
                    <a:pt x="307" y="100"/>
                  </a:lnTo>
                  <a:lnTo>
                    <a:pt x="305" y="115"/>
                  </a:lnTo>
                  <a:lnTo>
                    <a:pt x="302" y="131"/>
                  </a:lnTo>
                  <a:lnTo>
                    <a:pt x="299" y="148"/>
                  </a:lnTo>
                  <a:lnTo>
                    <a:pt x="294" y="166"/>
                  </a:lnTo>
                  <a:lnTo>
                    <a:pt x="286" y="185"/>
                  </a:lnTo>
                  <a:lnTo>
                    <a:pt x="279" y="205"/>
                  </a:lnTo>
                  <a:lnTo>
                    <a:pt x="268" y="227"/>
                  </a:lnTo>
                  <a:lnTo>
                    <a:pt x="257" y="249"/>
                  </a:lnTo>
                  <a:lnTo>
                    <a:pt x="242" y="273"/>
                  </a:lnTo>
                  <a:lnTo>
                    <a:pt x="226" y="298"/>
                  </a:lnTo>
                  <a:lnTo>
                    <a:pt x="207" y="323"/>
                  </a:lnTo>
                  <a:lnTo>
                    <a:pt x="186" y="350"/>
                  </a:lnTo>
                  <a:lnTo>
                    <a:pt x="162" y="378"/>
                  </a:lnTo>
                  <a:lnTo>
                    <a:pt x="135" y="408"/>
                  </a:lnTo>
                  <a:lnTo>
                    <a:pt x="107" y="437"/>
                  </a:lnTo>
                  <a:lnTo>
                    <a:pt x="74" y="469"/>
                  </a:lnTo>
                  <a:lnTo>
                    <a:pt x="39" y="501"/>
                  </a:lnTo>
                  <a:lnTo>
                    <a:pt x="0" y="535"/>
                  </a:lnTo>
                  <a:lnTo>
                    <a:pt x="8" y="531"/>
                  </a:lnTo>
                  <a:lnTo>
                    <a:pt x="29" y="519"/>
                  </a:lnTo>
                  <a:lnTo>
                    <a:pt x="62" y="501"/>
                  </a:lnTo>
                  <a:lnTo>
                    <a:pt x="102" y="477"/>
                  </a:lnTo>
                  <a:lnTo>
                    <a:pt x="149" y="447"/>
                  </a:lnTo>
                  <a:lnTo>
                    <a:pt x="199" y="413"/>
                  </a:lnTo>
                  <a:lnTo>
                    <a:pt x="224" y="394"/>
                  </a:lnTo>
                  <a:lnTo>
                    <a:pt x="249" y="375"/>
                  </a:lnTo>
                  <a:lnTo>
                    <a:pt x="274" y="354"/>
                  </a:lnTo>
                  <a:lnTo>
                    <a:pt x="297" y="334"/>
                  </a:lnTo>
                  <a:lnTo>
                    <a:pt x="319" y="313"/>
                  </a:lnTo>
                  <a:lnTo>
                    <a:pt x="339" y="292"/>
                  </a:lnTo>
                  <a:lnTo>
                    <a:pt x="359" y="269"/>
                  </a:lnTo>
                  <a:lnTo>
                    <a:pt x="376" y="248"/>
                  </a:lnTo>
                  <a:lnTo>
                    <a:pt x="389" y="226"/>
                  </a:lnTo>
                  <a:lnTo>
                    <a:pt x="401" y="203"/>
                  </a:lnTo>
                  <a:lnTo>
                    <a:pt x="409" y="181"/>
                  </a:lnTo>
                  <a:lnTo>
                    <a:pt x="413" y="159"/>
                  </a:lnTo>
                  <a:lnTo>
                    <a:pt x="414" y="137"/>
                  </a:lnTo>
                  <a:lnTo>
                    <a:pt x="411" y="116"/>
                  </a:lnTo>
                  <a:lnTo>
                    <a:pt x="402" y="95"/>
                  </a:lnTo>
                  <a:lnTo>
                    <a:pt x="389" y="74"/>
                  </a:lnTo>
                  <a:lnTo>
                    <a:pt x="371" y="54"/>
                  </a:lnTo>
                  <a:lnTo>
                    <a:pt x="347" y="35"/>
                  </a:lnTo>
                  <a:lnTo>
                    <a:pt x="318" y="1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674E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2" name="Freeform 224"/>
            <p:cNvSpPr>
              <a:spLocks/>
            </p:cNvSpPr>
            <p:nvPr/>
          </p:nvSpPr>
          <p:spPr bwMode="auto">
            <a:xfrm>
              <a:off x="7772400" y="4543425"/>
              <a:ext cx="22225" cy="39688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68" y="10"/>
                </a:cxn>
                <a:cxn ang="0">
                  <a:pos x="171" y="21"/>
                </a:cxn>
                <a:cxn ang="0">
                  <a:pos x="173" y="33"/>
                </a:cxn>
                <a:cxn ang="0">
                  <a:pos x="175" y="44"/>
                </a:cxn>
                <a:cxn ang="0">
                  <a:pos x="175" y="56"/>
                </a:cxn>
                <a:cxn ang="0">
                  <a:pos x="174" y="69"/>
                </a:cxn>
                <a:cxn ang="0">
                  <a:pos x="173" y="81"/>
                </a:cxn>
                <a:cxn ang="0">
                  <a:pos x="171" y="93"/>
                </a:cxn>
                <a:cxn ang="0">
                  <a:pos x="168" y="107"/>
                </a:cxn>
                <a:cxn ang="0">
                  <a:pos x="164" y="120"/>
                </a:cxn>
                <a:cxn ang="0">
                  <a:pos x="160" y="133"/>
                </a:cxn>
                <a:cxn ang="0">
                  <a:pos x="154" y="147"/>
                </a:cxn>
                <a:cxn ang="0">
                  <a:pos x="143" y="173"/>
                </a:cxn>
                <a:cxn ang="0">
                  <a:pos x="129" y="200"/>
                </a:cxn>
                <a:cxn ang="0">
                  <a:pos x="113" y="225"/>
                </a:cxn>
                <a:cxn ang="0">
                  <a:pos x="97" y="251"/>
                </a:cxn>
                <a:cxn ang="0">
                  <a:pos x="80" y="276"/>
                </a:cxn>
                <a:cxn ang="0">
                  <a:pos x="63" y="299"/>
                </a:cxn>
                <a:cxn ang="0">
                  <a:pos x="29" y="341"/>
                </a:cxn>
                <a:cxn ang="0">
                  <a:pos x="0" y="374"/>
                </a:cxn>
                <a:cxn ang="0">
                  <a:pos x="15" y="370"/>
                </a:cxn>
                <a:cxn ang="0">
                  <a:pos x="31" y="364"/>
                </a:cxn>
                <a:cxn ang="0">
                  <a:pos x="46" y="356"/>
                </a:cxn>
                <a:cxn ang="0">
                  <a:pos x="61" y="347"/>
                </a:cxn>
                <a:cxn ang="0">
                  <a:pos x="74" y="337"/>
                </a:cxn>
                <a:cxn ang="0">
                  <a:pos x="88" y="326"/>
                </a:cxn>
                <a:cxn ang="0">
                  <a:pos x="102" y="315"/>
                </a:cxn>
                <a:cxn ang="0">
                  <a:pos x="115" y="302"/>
                </a:cxn>
                <a:cxn ang="0">
                  <a:pos x="127" y="288"/>
                </a:cxn>
                <a:cxn ang="0">
                  <a:pos x="138" y="275"/>
                </a:cxn>
                <a:cxn ang="0">
                  <a:pos x="150" y="260"/>
                </a:cxn>
                <a:cxn ang="0">
                  <a:pos x="160" y="247"/>
                </a:cxn>
                <a:cxn ang="0">
                  <a:pos x="169" y="232"/>
                </a:cxn>
                <a:cxn ang="0">
                  <a:pos x="178" y="217"/>
                </a:cxn>
                <a:cxn ang="0">
                  <a:pos x="185" y="203"/>
                </a:cxn>
                <a:cxn ang="0">
                  <a:pos x="192" y="188"/>
                </a:cxn>
                <a:cxn ang="0">
                  <a:pos x="199" y="171"/>
                </a:cxn>
                <a:cxn ang="0">
                  <a:pos x="204" y="156"/>
                </a:cxn>
                <a:cxn ang="0">
                  <a:pos x="208" y="141"/>
                </a:cxn>
                <a:cxn ang="0">
                  <a:pos x="211" y="128"/>
                </a:cxn>
                <a:cxn ang="0">
                  <a:pos x="212" y="117"/>
                </a:cxn>
                <a:cxn ang="0">
                  <a:pos x="211" y="106"/>
                </a:cxn>
                <a:cxn ang="0">
                  <a:pos x="210" y="95"/>
                </a:cxn>
                <a:cxn ang="0">
                  <a:pos x="207" y="86"/>
                </a:cxn>
                <a:cxn ang="0">
                  <a:pos x="204" y="76"/>
                </a:cxn>
                <a:cxn ang="0">
                  <a:pos x="200" y="66"/>
                </a:cxn>
                <a:cxn ang="0">
                  <a:pos x="195" y="56"/>
                </a:cxn>
                <a:cxn ang="0">
                  <a:pos x="189" y="47"/>
                </a:cxn>
                <a:cxn ang="0">
                  <a:pos x="177" y="24"/>
                </a:cxn>
                <a:cxn ang="0">
                  <a:pos x="164" y="0"/>
                </a:cxn>
              </a:cxnLst>
              <a:rect l="0" t="0" r="r" b="b"/>
              <a:pathLst>
                <a:path w="212" h="374">
                  <a:moveTo>
                    <a:pt x="164" y="0"/>
                  </a:moveTo>
                  <a:lnTo>
                    <a:pt x="168" y="10"/>
                  </a:lnTo>
                  <a:lnTo>
                    <a:pt x="171" y="21"/>
                  </a:lnTo>
                  <a:lnTo>
                    <a:pt x="173" y="33"/>
                  </a:lnTo>
                  <a:lnTo>
                    <a:pt x="175" y="44"/>
                  </a:lnTo>
                  <a:lnTo>
                    <a:pt x="175" y="56"/>
                  </a:lnTo>
                  <a:lnTo>
                    <a:pt x="174" y="69"/>
                  </a:lnTo>
                  <a:lnTo>
                    <a:pt x="173" y="81"/>
                  </a:lnTo>
                  <a:lnTo>
                    <a:pt x="171" y="93"/>
                  </a:lnTo>
                  <a:lnTo>
                    <a:pt x="168" y="107"/>
                  </a:lnTo>
                  <a:lnTo>
                    <a:pt x="164" y="120"/>
                  </a:lnTo>
                  <a:lnTo>
                    <a:pt x="160" y="133"/>
                  </a:lnTo>
                  <a:lnTo>
                    <a:pt x="154" y="147"/>
                  </a:lnTo>
                  <a:lnTo>
                    <a:pt x="143" y="173"/>
                  </a:lnTo>
                  <a:lnTo>
                    <a:pt x="129" y="200"/>
                  </a:lnTo>
                  <a:lnTo>
                    <a:pt x="113" y="225"/>
                  </a:lnTo>
                  <a:lnTo>
                    <a:pt x="97" y="251"/>
                  </a:lnTo>
                  <a:lnTo>
                    <a:pt x="80" y="276"/>
                  </a:lnTo>
                  <a:lnTo>
                    <a:pt x="63" y="299"/>
                  </a:lnTo>
                  <a:lnTo>
                    <a:pt x="29" y="341"/>
                  </a:lnTo>
                  <a:lnTo>
                    <a:pt x="0" y="374"/>
                  </a:lnTo>
                  <a:lnTo>
                    <a:pt x="15" y="370"/>
                  </a:lnTo>
                  <a:lnTo>
                    <a:pt x="31" y="364"/>
                  </a:lnTo>
                  <a:lnTo>
                    <a:pt x="46" y="356"/>
                  </a:lnTo>
                  <a:lnTo>
                    <a:pt x="61" y="347"/>
                  </a:lnTo>
                  <a:lnTo>
                    <a:pt x="74" y="337"/>
                  </a:lnTo>
                  <a:lnTo>
                    <a:pt x="88" y="326"/>
                  </a:lnTo>
                  <a:lnTo>
                    <a:pt x="102" y="315"/>
                  </a:lnTo>
                  <a:lnTo>
                    <a:pt x="115" y="302"/>
                  </a:lnTo>
                  <a:lnTo>
                    <a:pt x="127" y="288"/>
                  </a:lnTo>
                  <a:lnTo>
                    <a:pt x="138" y="275"/>
                  </a:lnTo>
                  <a:lnTo>
                    <a:pt x="150" y="260"/>
                  </a:lnTo>
                  <a:lnTo>
                    <a:pt x="160" y="247"/>
                  </a:lnTo>
                  <a:lnTo>
                    <a:pt x="169" y="232"/>
                  </a:lnTo>
                  <a:lnTo>
                    <a:pt x="178" y="217"/>
                  </a:lnTo>
                  <a:lnTo>
                    <a:pt x="185" y="203"/>
                  </a:lnTo>
                  <a:lnTo>
                    <a:pt x="192" y="188"/>
                  </a:lnTo>
                  <a:lnTo>
                    <a:pt x="199" y="171"/>
                  </a:lnTo>
                  <a:lnTo>
                    <a:pt x="204" y="156"/>
                  </a:lnTo>
                  <a:lnTo>
                    <a:pt x="208" y="141"/>
                  </a:lnTo>
                  <a:lnTo>
                    <a:pt x="211" y="128"/>
                  </a:lnTo>
                  <a:lnTo>
                    <a:pt x="212" y="117"/>
                  </a:lnTo>
                  <a:lnTo>
                    <a:pt x="211" y="106"/>
                  </a:lnTo>
                  <a:lnTo>
                    <a:pt x="210" y="95"/>
                  </a:lnTo>
                  <a:lnTo>
                    <a:pt x="207" y="86"/>
                  </a:lnTo>
                  <a:lnTo>
                    <a:pt x="204" y="76"/>
                  </a:lnTo>
                  <a:lnTo>
                    <a:pt x="200" y="66"/>
                  </a:lnTo>
                  <a:lnTo>
                    <a:pt x="195" y="56"/>
                  </a:lnTo>
                  <a:lnTo>
                    <a:pt x="189" y="47"/>
                  </a:lnTo>
                  <a:lnTo>
                    <a:pt x="177" y="2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A7B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3" name="Freeform 225"/>
            <p:cNvSpPr>
              <a:spLocks/>
            </p:cNvSpPr>
            <p:nvPr/>
          </p:nvSpPr>
          <p:spPr bwMode="auto">
            <a:xfrm>
              <a:off x="7764463" y="4586288"/>
              <a:ext cx="42863" cy="66675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350" y="2"/>
                </a:cxn>
                <a:cxn ang="0">
                  <a:pos x="354" y="10"/>
                </a:cxn>
                <a:cxn ang="0">
                  <a:pos x="359" y="22"/>
                </a:cxn>
                <a:cxn ang="0">
                  <a:pos x="365" y="41"/>
                </a:cxn>
                <a:cxn ang="0">
                  <a:pos x="367" y="51"/>
                </a:cxn>
                <a:cxn ang="0">
                  <a:pos x="369" y="63"/>
                </a:cxn>
                <a:cxn ang="0">
                  <a:pos x="370" y="76"/>
                </a:cxn>
                <a:cxn ang="0">
                  <a:pos x="371" y="91"/>
                </a:cxn>
                <a:cxn ang="0">
                  <a:pos x="371" y="105"/>
                </a:cxn>
                <a:cxn ang="0">
                  <a:pos x="369" y="123"/>
                </a:cxn>
                <a:cxn ang="0">
                  <a:pos x="367" y="141"/>
                </a:cxn>
                <a:cxn ang="0">
                  <a:pos x="363" y="160"/>
                </a:cxn>
                <a:cxn ang="0">
                  <a:pos x="357" y="180"/>
                </a:cxn>
                <a:cxn ang="0">
                  <a:pos x="351" y="202"/>
                </a:cxn>
                <a:cxn ang="0">
                  <a:pos x="342" y="225"/>
                </a:cxn>
                <a:cxn ang="0">
                  <a:pos x="332" y="249"/>
                </a:cxn>
                <a:cxn ang="0">
                  <a:pos x="319" y="274"/>
                </a:cxn>
                <a:cxn ang="0">
                  <a:pos x="304" y="300"/>
                </a:cxn>
                <a:cxn ang="0">
                  <a:pos x="287" y="328"/>
                </a:cxn>
                <a:cxn ang="0">
                  <a:pos x="267" y="358"/>
                </a:cxn>
                <a:cxn ang="0">
                  <a:pos x="245" y="387"/>
                </a:cxn>
                <a:cxn ang="0">
                  <a:pos x="219" y="418"/>
                </a:cxn>
                <a:cxn ang="0">
                  <a:pos x="190" y="451"/>
                </a:cxn>
                <a:cxn ang="0">
                  <a:pos x="160" y="484"/>
                </a:cxn>
                <a:cxn ang="0">
                  <a:pos x="124" y="519"/>
                </a:cxn>
                <a:cxn ang="0">
                  <a:pos x="86" y="556"/>
                </a:cxn>
                <a:cxn ang="0">
                  <a:pos x="45" y="593"/>
                </a:cxn>
                <a:cxn ang="0">
                  <a:pos x="0" y="631"/>
                </a:cxn>
                <a:cxn ang="0">
                  <a:pos x="6" y="627"/>
                </a:cxn>
                <a:cxn ang="0">
                  <a:pos x="25" y="613"/>
                </a:cxn>
                <a:cxn ang="0">
                  <a:pos x="53" y="592"/>
                </a:cxn>
                <a:cxn ang="0">
                  <a:pos x="89" y="563"/>
                </a:cxn>
                <a:cxn ang="0">
                  <a:pos x="131" y="528"/>
                </a:cxn>
                <a:cxn ang="0">
                  <a:pos x="177" y="489"/>
                </a:cxn>
                <a:cxn ang="0">
                  <a:pos x="200" y="466"/>
                </a:cxn>
                <a:cxn ang="0">
                  <a:pos x="223" y="444"/>
                </a:cxn>
                <a:cxn ang="0">
                  <a:pos x="246" y="420"/>
                </a:cxn>
                <a:cxn ang="0">
                  <a:pos x="269" y="396"/>
                </a:cxn>
                <a:cxn ang="0">
                  <a:pos x="290" y="371"/>
                </a:cxn>
                <a:cxn ang="0">
                  <a:pos x="312" y="346"/>
                </a:cxn>
                <a:cxn ang="0">
                  <a:pos x="331" y="320"/>
                </a:cxn>
                <a:cxn ang="0">
                  <a:pos x="349" y="295"/>
                </a:cxn>
                <a:cxn ang="0">
                  <a:pos x="365" y="268"/>
                </a:cxn>
                <a:cxn ang="0">
                  <a:pos x="380" y="242"/>
                </a:cxn>
                <a:cxn ang="0">
                  <a:pos x="391" y="216"/>
                </a:cxn>
                <a:cxn ang="0">
                  <a:pos x="400" y="190"/>
                </a:cxn>
                <a:cxn ang="0">
                  <a:pos x="406" y="164"/>
                </a:cxn>
                <a:cxn ang="0">
                  <a:pos x="409" y="138"/>
                </a:cxn>
                <a:cxn ang="0">
                  <a:pos x="409" y="113"/>
                </a:cxn>
                <a:cxn ang="0">
                  <a:pos x="406" y="88"/>
                </a:cxn>
                <a:cxn ang="0">
                  <a:pos x="398" y="65"/>
                </a:cxn>
                <a:cxn ang="0">
                  <a:pos x="386" y="43"/>
                </a:cxn>
                <a:cxn ang="0">
                  <a:pos x="369" y="20"/>
                </a:cxn>
                <a:cxn ang="0">
                  <a:pos x="349" y="0"/>
                </a:cxn>
              </a:cxnLst>
              <a:rect l="0" t="0" r="r" b="b"/>
              <a:pathLst>
                <a:path w="409" h="631">
                  <a:moveTo>
                    <a:pt x="349" y="0"/>
                  </a:moveTo>
                  <a:lnTo>
                    <a:pt x="350" y="2"/>
                  </a:lnTo>
                  <a:lnTo>
                    <a:pt x="354" y="10"/>
                  </a:lnTo>
                  <a:lnTo>
                    <a:pt x="359" y="22"/>
                  </a:lnTo>
                  <a:lnTo>
                    <a:pt x="365" y="41"/>
                  </a:lnTo>
                  <a:lnTo>
                    <a:pt x="367" y="51"/>
                  </a:lnTo>
                  <a:lnTo>
                    <a:pt x="369" y="63"/>
                  </a:lnTo>
                  <a:lnTo>
                    <a:pt x="370" y="76"/>
                  </a:lnTo>
                  <a:lnTo>
                    <a:pt x="371" y="91"/>
                  </a:lnTo>
                  <a:lnTo>
                    <a:pt x="371" y="105"/>
                  </a:lnTo>
                  <a:lnTo>
                    <a:pt x="369" y="123"/>
                  </a:lnTo>
                  <a:lnTo>
                    <a:pt x="367" y="141"/>
                  </a:lnTo>
                  <a:lnTo>
                    <a:pt x="363" y="160"/>
                  </a:lnTo>
                  <a:lnTo>
                    <a:pt x="357" y="180"/>
                  </a:lnTo>
                  <a:lnTo>
                    <a:pt x="351" y="202"/>
                  </a:lnTo>
                  <a:lnTo>
                    <a:pt x="342" y="225"/>
                  </a:lnTo>
                  <a:lnTo>
                    <a:pt x="332" y="249"/>
                  </a:lnTo>
                  <a:lnTo>
                    <a:pt x="319" y="274"/>
                  </a:lnTo>
                  <a:lnTo>
                    <a:pt x="304" y="300"/>
                  </a:lnTo>
                  <a:lnTo>
                    <a:pt x="287" y="328"/>
                  </a:lnTo>
                  <a:lnTo>
                    <a:pt x="267" y="358"/>
                  </a:lnTo>
                  <a:lnTo>
                    <a:pt x="245" y="387"/>
                  </a:lnTo>
                  <a:lnTo>
                    <a:pt x="219" y="418"/>
                  </a:lnTo>
                  <a:lnTo>
                    <a:pt x="190" y="451"/>
                  </a:lnTo>
                  <a:lnTo>
                    <a:pt x="160" y="484"/>
                  </a:lnTo>
                  <a:lnTo>
                    <a:pt x="124" y="519"/>
                  </a:lnTo>
                  <a:lnTo>
                    <a:pt x="86" y="556"/>
                  </a:lnTo>
                  <a:lnTo>
                    <a:pt x="45" y="593"/>
                  </a:lnTo>
                  <a:lnTo>
                    <a:pt x="0" y="631"/>
                  </a:lnTo>
                  <a:lnTo>
                    <a:pt x="6" y="627"/>
                  </a:lnTo>
                  <a:lnTo>
                    <a:pt x="25" y="613"/>
                  </a:lnTo>
                  <a:lnTo>
                    <a:pt x="53" y="592"/>
                  </a:lnTo>
                  <a:lnTo>
                    <a:pt x="89" y="563"/>
                  </a:lnTo>
                  <a:lnTo>
                    <a:pt x="131" y="528"/>
                  </a:lnTo>
                  <a:lnTo>
                    <a:pt x="177" y="489"/>
                  </a:lnTo>
                  <a:lnTo>
                    <a:pt x="200" y="466"/>
                  </a:lnTo>
                  <a:lnTo>
                    <a:pt x="223" y="444"/>
                  </a:lnTo>
                  <a:lnTo>
                    <a:pt x="246" y="420"/>
                  </a:lnTo>
                  <a:lnTo>
                    <a:pt x="269" y="396"/>
                  </a:lnTo>
                  <a:lnTo>
                    <a:pt x="290" y="371"/>
                  </a:lnTo>
                  <a:lnTo>
                    <a:pt x="312" y="346"/>
                  </a:lnTo>
                  <a:lnTo>
                    <a:pt x="331" y="320"/>
                  </a:lnTo>
                  <a:lnTo>
                    <a:pt x="349" y="295"/>
                  </a:lnTo>
                  <a:lnTo>
                    <a:pt x="365" y="268"/>
                  </a:lnTo>
                  <a:lnTo>
                    <a:pt x="380" y="242"/>
                  </a:lnTo>
                  <a:lnTo>
                    <a:pt x="391" y="216"/>
                  </a:lnTo>
                  <a:lnTo>
                    <a:pt x="400" y="190"/>
                  </a:lnTo>
                  <a:lnTo>
                    <a:pt x="406" y="164"/>
                  </a:lnTo>
                  <a:lnTo>
                    <a:pt x="409" y="138"/>
                  </a:lnTo>
                  <a:lnTo>
                    <a:pt x="409" y="113"/>
                  </a:lnTo>
                  <a:lnTo>
                    <a:pt x="406" y="88"/>
                  </a:lnTo>
                  <a:lnTo>
                    <a:pt x="398" y="65"/>
                  </a:lnTo>
                  <a:lnTo>
                    <a:pt x="386" y="43"/>
                  </a:lnTo>
                  <a:lnTo>
                    <a:pt x="369" y="2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AF928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4" name="Freeform 226"/>
            <p:cNvSpPr>
              <a:spLocks/>
            </p:cNvSpPr>
            <p:nvPr/>
          </p:nvSpPr>
          <p:spPr bwMode="auto">
            <a:xfrm>
              <a:off x="7597775" y="4516438"/>
              <a:ext cx="100013" cy="69850"/>
            </a:xfrm>
            <a:custGeom>
              <a:avLst/>
              <a:gdLst/>
              <a:ahLst/>
              <a:cxnLst>
                <a:cxn ang="0">
                  <a:pos x="943" y="0"/>
                </a:cxn>
                <a:cxn ang="0">
                  <a:pos x="930" y="2"/>
                </a:cxn>
                <a:cxn ang="0">
                  <a:pos x="893" y="12"/>
                </a:cxn>
                <a:cxn ang="0">
                  <a:pos x="835" y="27"/>
                </a:cxn>
                <a:cxn ang="0">
                  <a:pos x="762" y="47"/>
                </a:cxn>
                <a:cxn ang="0">
                  <a:pos x="722" y="59"/>
                </a:cxn>
                <a:cxn ang="0">
                  <a:pos x="678" y="73"/>
                </a:cxn>
                <a:cxn ang="0">
                  <a:pos x="632" y="88"/>
                </a:cxn>
                <a:cxn ang="0">
                  <a:pos x="584" y="104"/>
                </a:cxn>
                <a:cxn ang="0">
                  <a:pos x="537" y="121"/>
                </a:cxn>
                <a:cxn ang="0">
                  <a:pos x="488" y="140"/>
                </a:cxn>
                <a:cxn ang="0">
                  <a:pos x="439" y="159"/>
                </a:cxn>
                <a:cxn ang="0">
                  <a:pos x="391" y="180"/>
                </a:cxn>
                <a:cxn ang="0">
                  <a:pos x="343" y="203"/>
                </a:cxn>
                <a:cxn ang="0">
                  <a:pos x="297" y="226"/>
                </a:cxn>
                <a:cxn ang="0">
                  <a:pos x="254" y="250"/>
                </a:cxn>
                <a:cxn ang="0">
                  <a:pos x="212" y="276"/>
                </a:cxn>
                <a:cxn ang="0">
                  <a:pos x="174" y="303"/>
                </a:cxn>
                <a:cxn ang="0">
                  <a:pos x="139" y="330"/>
                </a:cxn>
                <a:cxn ang="0">
                  <a:pos x="108" y="359"/>
                </a:cxn>
                <a:cxn ang="0">
                  <a:pos x="82" y="389"/>
                </a:cxn>
                <a:cxn ang="0">
                  <a:pos x="60" y="420"/>
                </a:cxn>
                <a:cxn ang="0">
                  <a:pos x="44" y="452"/>
                </a:cxn>
                <a:cxn ang="0">
                  <a:pos x="34" y="483"/>
                </a:cxn>
                <a:cxn ang="0">
                  <a:pos x="31" y="517"/>
                </a:cxn>
                <a:cxn ang="0">
                  <a:pos x="34" y="553"/>
                </a:cxn>
                <a:cxn ang="0">
                  <a:pos x="44" y="588"/>
                </a:cxn>
                <a:cxn ang="0">
                  <a:pos x="62" y="624"/>
                </a:cxn>
                <a:cxn ang="0">
                  <a:pos x="89" y="661"/>
                </a:cxn>
                <a:cxn ang="0">
                  <a:pos x="84" y="656"/>
                </a:cxn>
                <a:cxn ang="0">
                  <a:pos x="71" y="641"/>
                </a:cxn>
                <a:cxn ang="0">
                  <a:pos x="62" y="630"/>
                </a:cxn>
                <a:cxn ang="0">
                  <a:pos x="53" y="618"/>
                </a:cxn>
                <a:cxn ang="0">
                  <a:pos x="42" y="603"/>
                </a:cxn>
                <a:cxn ang="0">
                  <a:pos x="33" y="586"/>
                </a:cxn>
                <a:cxn ang="0">
                  <a:pos x="23" y="568"/>
                </a:cxn>
                <a:cxn ang="0">
                  <a:pos x="16" y="548"/>
                </a:cxn>
                <a:cxn ang="0">
                  <a:pos x="8" y="527"/>
                </a:cxn>
                <a:cxn ang="0">
                  <a:pos x="3" y="505"/>
                </a:cxn>
                <a:cxn ang="0">
                  <a:pos x="1" y="481"/>
                </a:cxn>
                <a:cxn ang="0">
                  <a:pos x="0" y="457"/>
                </a:cxn>
                <a:cxn ang="0">
                  <a:pos x="3" y="431"/>
                </a:cxn>
                <a:cxn ang="0">
                  <a:pos x="9" y="406"/>
                </a:cxn>
                <a:cxn ang="0">
                  <a:pos x="20" y="379"/>
                </a:cxn>
                <a:cxn ang="0">
                  <a:pos x="35" y="353"/>
                </a:cxn>
                <a:cxn ang="0">
                  <a:pos x="54" y="325"/>
                </a:cxn>
                <a:cxn ang="0">
                  <a:pos x="79" y="297"/>
                </a:cxn>
                <a:cxn ang="0">
                  <a:pos x="109" y="270"/>
                </a:cxn>
                <a:cxn ang="0">
                  <a:pos x="146" y="242"/>
                </a:cxn>
                <a:cxn ang="0">
                  <a:pos x="190" y="215"/>
                </a:cxn>
                <a:cxn ang="0">
                  <a:pos x="240" y="188"/>
                </a:cxn>
                <a:cxn ang="0">
                  <a:pos x="297" y="161"/>
                </a:cxn>
                <a:cxn ang="0">
                  <a:pos x="362" y="135"/>
                </a:cxn>
                <a:cxn ang="0">
                  <a:pos x="436" y="110"/>
                </a:cxn>
                <a:cxn ang="0">
                  <a:pos x="518" y="85"/>
                </a:cxn>
                <a:cxn ang="0">
                  <a:pos x="610" y="63"/>
                </a:cxn>
                <a:cxn ang="0">
                  <a:pos x="711" y="41"/>
                </a:cxn>
                <a:cxn ang="0">
                  <a:pos x="821" y="20"/>
                </a:cxn>
                <a:cxn ang="0">
                  <a:pos x="943" y="0"/>
                </a:cxn>
              </a:cxnLst>
              <a:rect l="0" t="0" r="r" b="b"/>
              <a:pathLst>
                <a:path w="943" h="661">
                  <a:moveTo>
                    <a:pt x="943" y="0"/>
                  </a:moveTo>
                  <a:lnTo>
                    <a:pt x="930" y="2"/>
                  </a:lnTo>
                  <a:lnTo>
                    <a:pt x="893" y="12"/>
                  </a:lnTo>
                  <a:lnTo>
                    <a:pt x="835" y="27"/>
                  </a:lnTo>
                  <a:lnTo>
                    <a:pt x="762" y="47"/>
                  </a:lnTo>
                  <a:lnTo>
                    <a:pt x="722" y="59"/>
                  </a:lnTo>
                  <a:lnTo>
                    <a:pt x="678" y="73"/>
                  </a:lnTo>
                  <a:lnTo>
                    <a:pt x="632" y="88"/>
                  </a:lnTo>
                  <a:lnTo>
                    <a:pt x="584" y="104"/>
                  </a:lnTo>
                  <a:lnTo>
                    <a:pt x="537" y="121"/>
                  </a:lnTo>
                  <a:lnTo>
                    <a:pt x="488" y="140"/>
                  </a:lnTo>
                  <a:lnTo>
                    <a:pt x="439" y="159"/>
                  </a:lnTo>
                  <a:lnTo>
                    <a:pt x="391" y="180"/>
                  </a:lnTo>
                  <a:lnTo>
                    <a:pt x="343" y="203"/>
                  </a:lnTo>
                  <a:lnTo>
                    <a:pt x="297" y="226"/>
                  </a:lnTo>
                  <a:lnTo>
                    <a:pt x="254" y="250"/>
                  </a:lnTo>
                  <a:lnTo>
                    <a:pt x="212" y="276"/>
                  </a:lnTo>
                  <a:lnTo>
                    <a:pt x="174" y="303"/>
                  </a:lnTo>
                  <a:lnTo>
                    <a:pt x="139" y="330"/>
                  </a:lnTo>
                  <a:lnTo>
                    <a:pt x="108" y="359"/>
                  </a:lnTo>
                  <a:lnTo>
                    <a:pt x="82" y="389"/>
                  </a:lnTo>
                  <a:lnTo>
                    <a:pt x="60" y="420"/>
                  </a:lnTo>
                  <a:lnTo>
                    <a:pt x="44" y="452"/>
                  </a:lnTo>
                  <a:lnTo>
                    <a:pt x="34" y="483"/>
                  </a:lnTo>
                  <a:lnTo>
                    <a:pt x="31" y="517"/>
                  </a:lnTo>
                  <a:lnTo>
                    <a:pt x="34" y="553"/>
                  </a:lnTo>
                  <a:lnTo>
                    <a:pt x="44" y="588"/>
                  </a:lnTo>
                  <a:lnTo>
                    <a:pt x="62" y="624"/>
                  </a:lnTo>
                  <a:lnTo>
                    <a:pt x="89" y="661"/>
                  </a:lnTo>
                  <a:lnTo>
                    <a:pt x="84" y="656"/>
                  </a:lnTo>
                  <a:lnTo>
                    <a:pt x="71" y="641"/>
                  </a:lnTo>
                  <a:lnTo>
                    <a:pt x="62" y="630"/>
                  </a:lnTo>
                  <a:lnTo>
                    <a:pt x="53" y="618"/>
                  </a:lnTo>
                  <a:lnTo>
                    <a:pt x="42" y="603"/>
                  </a:lnTo>
                  <a:lnTo>
                    <a:pt x="33" y="586"/>
                  </a:lnTo>
                  <a:lnTo>
                    <a:pt x="23" y="568"/>
                  </a:lnTo>
                  <a:lnTo>
                    <a:pt x="16" y="548"/>
                  </a:lnTo>
                  <a:lnTo>
                    <a:pt x="8" y="527"/>
                  </a:lnTo>
                  <a:lnTo>
                    <a:pt x="3" y="505"/>
                  </a:lnTo>
                  <a:lnTo>
                    <a:pt x="1" y="481"/>
                  </a:lnTo>
                  <a:lnTo>
                    <a:pt x="0" y="457"/>
                  </a:lnTo>
                  <a:lnTo>
                    <a:pt x="3" y="431"/>
                  </a:lnTo>
                  <a:lnTo>
                    <a:pt x="9" y="406"/>
                  </a:lnTo>
                  <a:lnTo>
                    <a:pt x="20" y="379"/>
                  </a:lnTo>
                  <a:lnTo>
                    <a:pt x="35" y="353"/>
                  </a:lnTo>
                  <a:lnTo>
                    <a:pt x="54" y="325"/>
                  </a:lnTo>
                  <a:lnTo>
                    <a:pt x="79" y="297"/>
                  </a:lnTo>
                  <a:lnTo>
                    <a:pt x="109" y="270"/>
                  </a:lnTo>
                  <a:lnTo>
                    <a:pt x="146" y="242"/>
                  </a:lnTo>
                  <a:lnTo>
                    <a:pt x="190" y="215"/>
                  </a:lnTo>
                  <a:lnTo>
                    <a:pt x="240" y="188"/>
                  </a:lnTo>
                  <a:lnTo>
                    <a:pt x="297" y="161"/>
                  </a:lnTo>
                  <a:lnTo>
                    <a:pt x="362" y="135"/>
                  </a:lnTo>
                  <a:lnTo>
                    <a:pt x="436" y="110"/>
                  </a:lnTo>
                  <a:lnTo>
                    <a:pt x="518" y="85"/>
                  </a:lnTo>
                  <a:lnTo>
                    <a:pt x="610" y="63"/>
                  </a:lnTo>
                  <a:lnTo>
                    <a:pt x="711" y="41"/>
                  </a:lnTo>
                  <a:lnTo>
                    <a:pt x="821" y="2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674E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5" name="Freeform 227"/>
            <p:cNvSpPr>
              <a:spLocks/>
            </p:cNvSpPr>
            <p:nvPr/>
          </p:nvSpPr>
          <p:spPr bwMode="auto">
            <a:xfrm>
              <a:off x="7693025" y="4559300"/>
              <a:ext cx="82550" cy="28575"/>
            </a:xfrm>
            <a:custGeom>
              <a:avLst/>
              <a:gdLst/>
              <a:ahLst/>
              <a:cxnLst>
                <a:cxn ang="0">
                  <a:pos x="748" y="21"/>
                </a:cxn>
                <a:cxn ang="0">
                  <a:pos x="711" y="57"/>
                </a:cxn>
                <a:cxn ang="0">
                  <a:pos x="670" y="87"/>
                </a:cxn>
                <a:cxn ang="0">
                  <a:pos x="629" y="112"/>
                </a:cxn>
                <a:cxn ang="0">
                  <a:pos x="585" y="131"/>
                </a:cxn>
                <a:cxn ang="0">
                  <a:pos x="540" y="146"/>
                </a:cxn>
                <a:cxn ang="0">
                  <a:pos x="467" y="165"/>
                </a:cxn>
                <a:cxn ang="0">
                  <a:pos x="396" y="179"/>
                </a:cxn>
                <a:cxn ang="0">
                  <a:pos x="347" y="182"/>
                </a:cxn>
                <a:cxn ang="0">
                  <a:pos x="258" y="186"/>
                </a:cxn>
                <a:cxn ang="0">
                  <a:pos x="162" y="195"/>
                </a:cxn>
                <a:cxn ang="0">
                  <a:pos x="118" y="202"/>
                </a:cxn>
                <a:cxn ang="0">
                  <a:pos x="90" y="210"/>
                </a:cxn>
                <a:cxn ang="0">
                  <a:pos x="63" y="218"/>
                </a:cxn>
                <a:cxn ang="0">
                  <a:pos x="41" y="229"/>
                </a:cxn>
                <a:cxn ang="0">
                  <a:pos x="22" y="242"/>
                </a:cxn>
                <a:cxn ang="0">
                  <a:pos x="6" y="258"/>
                </a:cxn>
                <a:cxn ang="0">
                  <a:pos x="3" y="254"/>
                </a:cxn>
                <a:cxn ang="0">
                  <a:pos x="13" y="230"/>
                </a:cxn>
                <a:cxn ang="0">
                  <a:pos x="28" y="210"/>
                </a:cxn>
                <a:cxn ang="0">
                  <a:pos x="49" y="192"/>
                </a:cxn>
                <a:cxn ang="0">
                  <a:pos x="71" y="179"/>
                </a:cxn>
                <a:cxn ang="0">
                  <a:pos x="97" y="168"/>
                </a:cxn>
                <a:cxn ang="0">
                  <a:pos x="126" y="161"/>
                </a:cxn>
                <a:cxn ang="0">
                  <a:pos x="156" y="154"/>
                </a:cxn>
                <a:cxn ang="0">
                  <a:pos x="204" y="149"/>
                </a:cxn>
                <a:cxn ang="0">
                  <a:pos x="269" y="146"/>
                </a:cxn>
                <a:cxn ang="0">
                  <a:pos x="329" y="145"/>
                </a:cxn>
                <a:cxn ang="0">
                  <a:pos x="382" y="144"/>
                </a:cxn>
                <a:cxn ang="0">
                  <a:pos x="454" y="135"/>
                </a:cxn>
                <a:cxn ang="0">
                  <a:pos x="527" y="120"/>
                </a:cxn>
                <a:cxn ang="0">
                  <a:pos x="575" y="107"/>
                </a:cxn>
                <a:cxn ang="0">
                  <a:pos x="621" y="91"/>
                </a:cxn>
                <a:cxn ang="0">
                  <a:pos x="665" y="71"/>
                </a:cxn>
                <a:cxn ang="0">
                  <a:pos x="708" y="47"/>
                </a:cxn>
                <a:cxn ang="0">
                  <a:pos x="748" y="17"/>
                </a:cxn>
              </a:cxnLst>
              <a:rect l="0" t="0" r="r" b="b"/>
              <a:pathLst>
                <a:path w="767" h="268">
                  <a:moveTo>
                    <a:pt x="767" y="0"/>
                  </a:moveTo>
                  <a:lnTo>
                    <a:pt x="748" y="21"/>
                  </a:lnTo>
                  <a:lnTo>
                    <a:pt x="730" y="40"/>
                  </a:lnTo>
                  <a:lnTo>
                    <a:pt x="711" y="57"/>
                  </a:lnTo>
                  <a:lnTo>
                    <a:pt x="691" y="73"/>
                  </a:lnTo>
                  <a:lnTo>
                    <a:pt x="670" y="87"/>
                  </a:lnTo>
                  <a:lnTo>
                    <a:pt x="650" y="100"/>
                  </a:lnTo>
                  <a:lnTo>
                    <a:pt x="629" y="112"/>
                  </a:lnTo>
                  <a:lnTo>
                    <a:pt x="608" y="121"/>
                  </a:lnTo>
                  <a:lnTo>
                    <a:pt x="585" y="131"/>
                  </a:lnTo>
                  <a:lnTo>
                    <a:pt x="563" y="138"/>
                  </a:lnTo>
                  <a:lnTo>
                    <a:pt x="540" y="146"/>
                  </a:lnTo>
                  <a:lnTo>
                    <a:pt x="516" y="153"/>
                  </a:lnTo>
                  <a:lnTo>
                    <a:pt x="467" y="165"/>
                  </a:lnTo>
                  <a:lnTo>
                    <a:pt x="416" y="175"/>
                  </a:lnTo>
                  <a:lnTo>
                    <a:pt x="396" y="179"/>
                  </a:lnTo>
                  <a:lnTo>
                    <a:pt x="373" y="181"/>
                  </a:lnTo>
                  <a:lnTo>
                    <a:pt x="347" y="182"/>
                  </a:lnTo>
                  <a:lnTo>
                    <a:pt x="319" y="184"/>
                  </a:lnTo>
                  <a:lnTo>
                    <a:pt x="258" y="186"/>
                  </a:lnTo>
                  <a:lnTo>
                    <a:pt x="194" y="190"/>
                  </a:lnTo>
                  <a:lnTo>
                    <a:pt x="162" y="195"/>
                  </a:lnTo>
                  <a:lnTo>
                    <a:pt x="133" y="199"/>
                  </a:lnTo>
                  <a:lnTo>
                    <a:pt x="118" y="202"/>
                  </a:lnTo>
                  <a:lnTo>
                    <a:pt x="103" y="205"/>
                  </a:lnTo>
                  <a:lnTo>
                    <a:pt x="90" y="210"/>
                  </a:lnTo>
                  <a:lnTo>
                    <a:pt x="76" y="213"/>
                  </a:lnTo>
                  <a:lnTo>
                    <a:pt x="63" y="218"/>
                  </a:lnTo>
                  <a:lnTo>
                    <a:pt x="52" y="223"/>
                  </a:lnTo>
                  <a:lnTo>
                    <a:pt x="41" y="229"/>
                  </a:lnTo>
                  <a:lnTo>
                    <a:pt x="31" y="235"/>
                  </a:lnTo>
                  <a:lnTo>
                    <a:pt x="22" y="242"/>
                  </a:lnTo>
                  <a:lnTo>
                    <a:pt x="13" y="250"/>
                  </a:lnTo>
                  <a:lnTo>
                    <a:pt x="6" y="258"/>
                  </a:lnTo>
                  <a:lnTo>
                    <a:pt x="0" y="268"/>
                  </a:lnTo>
                  <a:lnTo>
                    <a:pt x="3" y="254"/>
                  </a:lnTo>
                  <a:lnTo>
                    <a:pt x="7" y="241"/>
                  </a:lnTo>
                  <a:lnTo>
                    <a:pt x="13" y="230"/>
                  </a:lnTo>
                  <a:lnTo>
                    <a:pt x="21" y="219"/>
                  </a:lnTo>
                  <a:lnTo>
                    <a:pt x="28" y="210"/>
                  </a:lnTo>
                  <a:lnTo>
                    <a:pt x="38" y="201"/>
                  </a:lnTo>
                  <a:lnTo>
                    <a:pt x="49" y="192"/>
                  </a:lnTo>
                  <a:lnTo>
                    <a:pt x="59" y="185"/>
                  </a:lnTo>
                  <a:lnTo>
                    <a:pt x="71" y="179"/>
                  </a:lnTo>
                  <a:lnTo>
                    <a:pt x="84" y="173"/>
                  </a:lnTo>
                  <a:lnTo>
                    <a:pt x="97" y="168"/>
                  </a:lnTo>
                  <a:lnTo>
                    <a:pt x="111" y="164"/>
                  </a:lnTo>
                  <a:lnTo>
                    <a:pt x="126" y="161"/>
                  </a:lnTo>
                  <a:lnTo>
                    <a:pt x="141" y="157"/>
                  </a:lnTo>
                  <a:lnTo>
                    <a:pt x="156" y="154"/>
                  </a:lnTo>
                  <a:lnTo>
                    <a:pt x="172" y="152"/>
                  </a:lnTo>
                  <a:lnTo>
                    <a:pt x="204" y="149"/>
                  </a:lnTo>
                  <a:lnTo>
                    <a:pt x="237" y="147"/>
                  </a:lnTo>
                  <a:lnTo>
                    <a:pt x="269" y="146"/>
                  </a:lnTo>
                  <a:lnTo>
                    <a:pt x="299" y="146"/>
                  </a:lnTo>
                  <a:lnTo>
                    <a:pt x="329" y="145"/>
                  </a:lnTo>
                  <a:lnTo>
                    <a:pt x="358" y="145"/>
                  </a:lnTo>
                  <a:lnTo>
                    <a:pt x="382" y="144"/>
                  </a:lnTo>
                  <a:lnTo>
                    <a:pt x="405" y="141"/>
                  </a:lnTo>
                  <a:lnTo>
                    <a:pt x="454" y="135"/>
                  </a:lnTo>
                  <a:lnTo>
                    <a:pt x="503" y="125"/>
                  </a:lnTo>
                  <a:lnTo>
                    <a:pt x="527" y="120"/>
                  </a:lnTo>
                  <a:lnTo>
                    <a:pt x="550" y="115"/>
                  </a:lnTo>
                  <a:lnTo>
                    <a:pt x="575" y="107"/>
                  </a:lnTo>
                  <a:lnTo>
                    <a:pt x="598" y="100"/>
                  </a:lnTo>
                  <a:lnTo>
                    <a:pt x="621" y="91"/>
                  </a:lnTo>
                  <a:lnTo>
                    <a:pt x="644" y="82"/>
                  </a:lnTo>
                  <a:lnTo>
                    <a:pt x="665" y="71"/>
                  </a:lnTo>
                  <a:lnTo>
                    <a:pt x="687" y="59"/>
                  </a:lnTo>
                  <a:lnTo>
                    <a:pt x="708" y="47"/>
                  </a:lnTo>
                  <a:lnTo>
                    <a:pt x="729" y="33"/>
                  </a:lnTo>
                  <a:lnTo>
                    <a:pt x="748" y="1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9A7B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6" name="Freeform 228"/>
            <p:cNvSpPr>
              <a:spLocks/>
            </p:cNvSpPr>
            <p:nvPr/>
          </p:nvSpPr>
          <p:spPr bwMode="auto">
            <a:xfrm>
              <a:off x="7586663" y="4684713"/>
              <a:ext cx="31750" cy="22225"/>
            </a:xfrm>
            <a:custGeom>
              <a:avLst/>
              <a:gdLst/>
              <a:ahLst/>
              <a:cxnLst>
                <a:cxn ang="0">
                  <a:pos x="300" y="140"/>
                </a:cxn>
                <a:cxn ang="0">
                  <a:pos x="276" y="106"/>
                </a:cxn>
                <a:cxn ang="0">
                  <a:pos x="235" y="57"/>
                </a:cxn>
                <a:cxn ang="0">
                  <a:pos x="212" y="37"/>
                </a:cxn>
                <a:cxn ang="0">
                  <a:pos x="194" y="24"/>
                </a:cxn>
                <a:cxn ang="0">
                  <a:pos x="173" y="13"/>
                </a:cxn>
                <a:cxn ang="0">
                  <a:pos x="151" y="5"/>
                </a:cxn>
                <a:cxn ang="0">
                  <a:pos x="130" y="1"/>
                </a:cxn>
                <a:cxn ang="0">
                  <a:pos x="107" y="0"/>
                </a:cxn>
                <a:cxn ang="0">
                  <a:pos x="82" y="4"/>
                </a:cxn>
                <a:cxn ang="0">
                  <a:pos x="59" y="13"/>
                </a:cxn>
                <a:cxn ang="0">
                  <a:pos x="36" y="23"/>
                </a:cxn>
                <a:cxn ang="0">
                  <a:pos x="19" y="26"/>
                </a:cxn>
                <a:cxn ang="0">
                  <a:pos x="7" y="25"/>
                </a:cxn>
                <a:cxn ang="0">
                  <a:pos x="13" y="45"/>
                </a:cxn>
                <a:cxn ang="0">
                  <a:pos x="36" y="92"/>
                </a:cxn>
                <a:cxn ang="0">
                  <a:pos x="58" y="140"/>
                </a:cxn>
                <a:cxn ang="0">
                  <a:pos x="80" y="188"/>
                </a:cxn>
                <a:cxn ang="0">
                  <a:pos x="86" y="189"/>
                </a:cxn>
                <a:cxn ang="0">
                  <a:pos x="81" y="155"/>
                </a:cxn>
                <a:cxn ang="0">
                  <a:pos x="80" y="131"/>
                </a:cxn>
                <a:cxn ang="0">
                  <a:pos x="83" y="109"/>
                </a:cxn>
                <a:cxn ang="0">
                  <a:pos x="91" y="90"/>
                </a:cxn>
                <a:cxn ang="0">
                  <a:pos x="103" y="73"/>
                </a:cxn>
                <a:cxn ang="0">
                  <a:pos x="123" y="62"/>
                </a:cxn>
                <a:cxn ang="0">
                  <a:pos x="142" y="57"/>
                </a:cxn>
                <a:cxn ang="0">
                  <a:pos x="156" y="56"/>
                </a:cxn>
                <a:cxn ang="0">
                  <a:pos x="173" y="59"/>
                </a:cxn>
                <a:cxn ang="0">
                  <a:pos x="194" y="69"/>
                </a:cxn>
                <a:cxn ang="0">
                  <a:pos x="212" y="84"/>
                </a:cxn>
                <a:cxn ang="0">
                  <a:pos x="238" y="108"/>
                </a:cxn>
                <a:cxn ang="0">
                  <a:pos x="266" y="129"/>
                </a:cxn>
                <a:cxn ang="0">
                  <a:pos x="287" y="138"/>
                </a:cxn>
              </a:cxnLst>
              <a:rect l="0" t="0" r="r" b="b"/>
              <a:pathLst>
                <a:path w="302" h="210">
                  <a:moveTo>
                    <a:pt x="299" y="139"/>
                  </a:moveTo>
                  <a:lnTo>
                    <a:pt x="300" y="140"/>
                  </a:lnTo>
                  <a:lnTo>
                    <a:pt x="302" y="140"/>
                  </a:lnTo>
                  <a:lnTo>
                    <a:pt x="276" y="106"/>
                  </a:lnTo>
                  <a:lnTo>
                    <a:pt x="249" y="73"/>
                  </a:lnTo>
                  <a:lnTo>
                    <a:pt x="235" y="57"/>
                  </a:lnTo>
                  <a:lnTo>
                    <a:pt x="220" y="43"/>
                  </a:lnTo>
                  <a:lnTo>
                    <a:pt x="212" y="37"/>
                  </a:lnTo>
                  <a:lnTo>
                    <a:pt x="202" y="30"/>
                  </a:lnTo>
                  <a:lnTo>
                    <a:pt x="194" y="24"/>
                  </a:lnTo>
                  <a:lnTo>
                    <a:pt x="183" y="19"/>
                  </a:lnTo>
                  <a:lnTo>
                    <a:pt x="173" y="13"/>
                  </a:lnTo>
                  <a:lnTo>
                    <a:pt x="162" y="9"/>
                  </a:lnTo>
                  <a:lnTo>
                    <a:pt x="151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8" y="0"/>
                  </a:lnTo>
                  <a:lnTo>
                    <a:pt x="107" y="0"/>
                  </a:lnTo>
                  <a:lnTo>
                    <a:pt x="94" y="1"/>
                  </a:lnTo>
                  <a:lnTo>
                    <a:pt x="82" y="4"/>
                  </a:lnTo>
                  <a:lnTo>
                    <a:pt x="70" y="8"/>
                  </a:lnTo>
                  <a:lnTo>
                    <a:pt x="59" y="13"/>
                  </a:lnTo>
                  <a:lnTo>
                    <a:pt x="48" y="19"/>
                  </a:lnTo>
                  <a:lnTo>
                    <a:pt x="36" y="23"/>
                  </a:lnTo>
                  <a:lnTo>
                    <a:pt x="25" y="25"/>
                  </a:lnTo>
                  <a:lnTo>
                    <a:pt x="19" y="26"/>
                  </a:lnTo>
                  <a:lnTo>
                    <a:pt x="13" y="26"/>
                  </a:lnTo>
                  <a:lnTo>
                    <a:pt x="7" y="25"/>
                  </a:lnTo>
                  <a:lnTo>
                    <a:pt x="0" y="23"/>
                  </a:lnTo>
                  <a:lnTo>
                    <a:pt x="13" y="45"/>
                  </a:lnTo>
                  <a:lnTo>
                    <a:pt x="26" y="68"/>
                  </a:lnTo>
                  <a:lnTo>
                    <a:pt x="36" y="92"/>
                  </a:lnTo>
                  <a:lnTo>
                    <a:pt x="47" y="115"/>
                  </a:lnTo>
                  <a:lnTo>
                    <a:pt x="58" y="140"/>
                  </a:lnTo>
                  <a:lnTo>
                    <a:pt x="68" y="164"/>
                  </a:lnTo>
                  <a:lnTo>
                    <a:pt x="80" y="188"/>
                  </a:lnTo>
                  <a:lnTo>
                    <a:pt x="93" y="210"/>
                  </a:lnTo>
                  <a:lnTo>
                    <a:pt x="86" y="189"/>
                  </a:lnTo>
                  <a:lnTo>
                    <a:pt x="82" y="167"/>
                  </a:lnTo>
                  <a:lnTo>
                    <a:pt x="81" y="155"/>
                  </a:lnTo>
                  <a:lnTo>
                    <a:pt x="80" y="143"/>
                  </a:lnTo>
                  <a:lnTo>
                    <a:pt x="80" y="131"/>
                  </a:lnTo>
                  <a:lnTo>
                    <a:pt x="81" y="120"/>
                  </a:lnTo>
                  <a:lnTo>
                    <a:pt x="83" y="109"/>
                  </a:lnTo>
                  <a:lnTo>
                    <a:pt x="86" y="100"/>
                  </a:lnTo>
                  <a:lnTo>
                    <a:pt x="91" y="90"/>
                  </a:lnTo>
                  <a:lnTo>
                    <a:pt x="97" y="81"/>
                  </a:lnTo>
                  <a:lnTo>
                    <a:pt x="103" y="73"/>
                  </a:lnTo>
                  <a:lnTo>
                    <a:pt x="113" y="67"/>
                  </a:lnTo>
                  <a:lnTo>
                    <a:pt x="123" y="62"/>
                  </a:lnTo>
                  <a:lnTo>
                    <a:pt x="135" y="58"/>
                  </a:lnTo>
                  <a:lnTo>
                    <a:pt x="142" y="57"/>
                  </a:lnTo>
                  <a:lnTo>
                    <a:pt x="149" y="56"/>
                  </a:lnTo>
                  <a:lnTo>
                    <a:pt x="156" y="56"/>
                  </a:lnTo>
                  <a:lnTo>
                    <a:pt x="161" y="57"/>
                  </a:lnTo>
                  <a:lnTo>
                    <a:pt x="173" y="59"/>
                  </a:lnTo>
                  <a:lnTo>
                    <a:pt x="183" y="63"/>
                  </a:lnTo>
                  <a:lnTo>
                    <a:pt x="194" y="69"/>
                  </a:lnTo>
                  <a:lnTo>
                    <a:pt x="203" y="76"/>
                  </a:lnTo>
                  <a:lnTo>
                    <a:pt x="212" y="84"/>
                  </a:lnTo>
                  <a:lnTo>
                    <a:pt x="221" y="91"/>
                  </a:lnTo>
                  <a:lnTo>
                    <a:pt x="238" y="108"/>
                  </a:lnTo>
                  <a:lnTo>
                    <a:pt x="257" y="123"/>
                  </a:lnTo>
                  <a:lnTo>
                    <a:pt x="266" y="129"/>
                  </a:lnTo>
                  <a:lnTo>
                    <a:pt x="277" y="134"/>
                  </a:lnTo>
                  <a:lnTo>
                    <a:pt x="287" y="138"/>
                  </a:lnTo>
                  <a:lnTo>
                    <a:pt x="299" y="139"/>
                  </a:lnTo>
                  <a:close/>
                </a:path>
              </a:pathLst>
            </a:custGeom>
            <a:solidFill>
              <a:srgbClr val="4731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7" name="Freeform 229"/>
            <p:cNvSpPr>
              <a:spLocks/>
            </p:cNvSpPr>
            <p:nvPr/>
          </p:nvSpPr>
          <p:spPr bwMode="auto">
            <a:xfrm>
              <a:off x="7599363" y="4691063"/>
              <a:ext cx="19050" cy="26988"/>
            </a:xfrm>
            <a:custGeom>
              <a:avLst/>
              <a:gdLst/>
              <a:ahLst/>
              <a:cxnLst>
                <a:cxn ang="0">
                  <a:pos x="17" y="147"/>
                </a:cxn>
                <a:cxn ang="0">
                  <a:pos x="22" y="159"/>
                </a:cxn>
                <a:cxn ang="0">
                  <a:pos x="27" y="171"/>
                </a:cxn>
                <a:cxn ang="0">
                  <a:pos x="33" y="181"/>
                </a:cxn>
                <a:cxn ang="0">
                  <a:pos x="38" y="191"/>
                </a:cxn>
                <a:cxn ang="0">
                  <a:pos x="44" y="201"/>
                </a:cxn>
                <a:cxn ang="0">
                  <a:pos x="51" y="208"/>
                </a:cxn>
                <a:cxn ang="0">
                  <a:pos x="57" y="215"/>
                </a:cxn>
                <a:cxn ang="0">
                  <a:pos x="63" y="222"/>
                </a:cxn>
                <a:cxn ang="0">
                  <a:pos x="69" y="227"/>
                </a:cxn>
                <a:cxn ang="0">
                  <a:pos x="76" y="232"/>
                </a:cxn>
                <a:cxn ang="0">
                  <a:pos x="84" y="238"/>
                </a:cxn>
                <a:cxn ang="0">
                  <a:pos x="91" y="242"/>
                </a:cxn>
                <a:cxn ang="0">
                  <a:pos x="99" y="246"/>
                </a:cxn>
                <a:cxn ang="0">
                  <a:pos x="107" y="249"/>
                </a:cxn>
                <a:cxn ang="0">
                  <a:pos x="114" y="253"/>
                </a:cxn>
                <a:cxn ang="0">
                  <a:pos x="123" y="254"/>
                </a:cxn>
                <a:cxn ang="0">
                  <a:pos x="130" y="255"/>
                </a:cxn>
                <a:cxn ang="0">
                  <a:pos x="139" y="255"/>
                </a:cxn>
                <a:cxn ang="0">
                  <a:pos x="146" y="254"/>
                </a:cxn>
                <a:cxn ang="0">
                  <a:pos x="154" y="251"/>
                </a:cxn>
                <a:cxn ang="0">
                  <a:pos x="160" y="246"/>
                </a:cxn>
                <a:cxn ang="0">
                  <a:pos x="167" y="241"/>
                </a:cxn>
                <a:cxn ang="0">
                  <a:pos x="172" y="235"/>
                </a:cxn>
                <a:cxn ang="0">
                  <a:pos x="177" y="225"/>
                </a:cxn>
                <a:cxn ang="0">
                  <a:pos x="181" y="213"/>
                </a:cxn>
                <a:cxn ang="0">
                  <a:pos x="185" y="202"/>
                </a:cxn>
                <a:cxn ang="0">
                  <a:pos x="187" y="190"/>
                </a:cxn>
                <a:cxn ang="0">
                  <a:pos x="187" y="177"/>
                </a:cxn>
                <a:cxn ang="0">
                  <a:pos x="187" y="164"/>
                </a:cxn>
                <a:cxn ang="0">
                  <a:pos x="185" y="152"/>
                </a:cxn>
                <a:cxn ang="0">
                  <a:pos x="183" y="140"/>
                </a:cxn>
                <a:cxn ang="0">
                  <a:pos x="178" y="127"/>
                </a:cxn>
                <a:cxn ang="0">
                  <a:pos x="174" y="115"/>
                </a:cxn>
                <a:cxn ang="0">
                  <a:pos x="169" y="104"/>
                </a:cxn>
                <a:cxn ang="0">
                  <a:pos x="162" y="92"/>
                </a:cxn>
                <a:cxn ang="0">
                  <a:pos x="156" y="81"/>
                </a:cxn>
                <a:cxn ang="0">
                  <a:pos x="149" y="71"/>
                </a:cxn>
                <a:cxn ang="0">
                  <a:pos x="140" y="62"/>
                </a:cxn>
                <a:cxn ang="0">
                  <a:pos x="132" y="53"/>
                </a:cxn>
                <a:cxn ang="0">
                  <a:pos x="123" y="45"/>
                </a:cxn>
                <a:cxn ang="0">
                  <a:pos x="110" y="36"/>
                </a:cxn>
                <a:cxn ang="0">
                  <a:pos x="96" y="24"/>
                </a:cxn>
                <a:cxn ang="0">
                  <a:pos x="80" y="14"/>
                </a:cxn>
                <a:cxn ang="0">
                  <a:pos x="65" y="6"/>
                </a:cxn>
                <a:cxn ang="0">
                  <a:pos x="56" y="3"/>
                </a:cxn>
                <a:cxn ang="0">
                  <a:pos x="48" y="0"/>
                </a:cxn>
                <a:cxn ang="0">
                  <a:pos x="40" y="0"/>
                </a:cxn>
                <a:cxn ang="0">
                  <a:pos x="33" y="2"/>
                </a:cxn>
                <a:cxn ang="0">
                  <a:pos x="25" y="5"/>
                </a:cxn>
                <a:cxn ang="0">
                  <a:pos x="19" y="9"/>
                </a:cxn>
                <a:cxn ang="0">
                  <a:pos x="12" y="16"/>
                </a:cxn>
                <a:cxn ang="0">
                  <a:pos x="7" y="25"/>
                </a:cxn>
                <a:cxn ang="0">
                  <a:pos x="5" y="31"/>
                </a:cxn>
                <a:cxn ang="0">
                  <a:pos x="3" y="38"/>
                </a:cxn>
                <a:cxn ang="0">
                  <a:pos x="1" y="44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1" y="82"/>
                </a:cxn>
                <a:cxn ang="0">
                  <a:pos x="3" y="98"/>
                </a:cxn>
                <a:cxn ang="0">
                  <a:pos x="6" y="115"/>
                </a:cxn>
                <a:cxn ang="0">
                  <a:pos x="11" y="131"/>
                </a:cxn>
                <a:cxn ang="0">
                  <a:pos x="17" y="147"/>
                </a:cxn>
              </a:cxnLst>
              <a:rect l="0" t="0" r="r" b="b"/>
              <a:pathLst>
                <a:path w="187" h="255">
                  <a:moveTo>
                    <a:pt x="17" y="147"/>
                  </a:moveTo>
                  <a:lnTo>
                    <a:pt x="22" y="159"/>
                  </a:lnTo>
                  <a:lnTo>
                    <a:pt x="27" y="171"/>
                  </a:lnTo>
                  <a:lnTo>
                    <a:pt x="33" y="181"/>
                  </a:lnTo>
                  <a:lnTo>
                    <a:pt x="38" y="191"/>
                  </a:lnTo>
                  <a:lnTo>
                    <a:pt x="44" y="201"/>
                  </a:lnTo>
                  <a:lnTo>
                    <a:pt x="51" y="208"/>
                  </a:lnTo>
                  <a:lnTo>
                    <a:pt x="57" y="215"/>
                  </a:lnTo>
                  <a:lnTo>
                    <a:pt x="63" y="222"/>
                  </a:lnTo>
                  <a:lnTo>
                    <a:pt x="69" y="227"/>
                  </a:lnTo>
                  <a:lnTo>
                    <a:pt x="76" y="232"/>
                  </a:lnTo>
                  <a:lnTo>
                    <a:pt x="84" y="238"/>
                  </a:lnTo>
                  <a:lnTo>
                    <a:pt x="91" y="242"/>
                  </a:lnTo>
                  <a:lnTo>
                    <a:pt x="99" y="246"/>
                  </a:lnTo>
                  <a:lnTo>
                    <a:pt x="107" y="249"/>
                  </a:lnTo>
                  <a:lnTo>
                    <a:pt x="114" y="253"/>
                  </a:lnTo>
                  <a:lnTo>
                    <a:pt x="123" y="254"/>
                  </a:lnTo>
                  <a:lnTo>
                    <a:pt x="130" y="255"/>
                  </a:lnTo>
                  <a:lnTo>
                    <a:pt x="139" y="255"/>
                  </a:lnTo>
                  <a:lnTo>
                    <a:pt x="146" y="254"/>
                  </a:lnTo>
                  <a:lnTo>
                    <a:pt x="154" y="251"/>
                  </a:lnTo>
                  <a:lnTo>
                    <a:pt x="160" y="246"/>
                  </a:lnTo>
                  <a:lnTo>
                    <a:pt x="167" y="241"/>
                  </a:lnTo>
                  <a:lnTo>
                    <a:pt x="172" y="235"/>
                  </a:lnTo>
                  <a:lnTo>
                    <a:pt x="177" y="225"/>
                  </a:lnTo>
                  <a:lnTo>
                    <a:pt x="181" y="213"/>
                  </a:lnTo>
                  <a:lnTo>
                    <a:pt x="185" y="202"/>
                  </a:lnTo>
                  <a:lnTo>
                    <a:pt x="187" y="190"/>
                  </a:lnTo>
                  <a:lnTo>
                    <a:pt x="187" y="177"/>
                  </a:lnTo>
                  <a:lnTo>
                    <a:pt x="187" y="164"/>
                  </a:lnTo>
                  <a:lnTo>
                    <a:pt x="185" y="152"/>
                  </a:lnTo>
                  <a:lnTo>
                    <a:pt x="183" y="140"/>
                  </a:lnTo>
                  <a:lnTo>
                    <a:pt x="178" y="127"/>
                  </a:lnTo>
                  <a:lnTo>
                    <a:pt x="174" y="115"/>
                  </a:lnTo>
                  <a:lnTo>
                    <a:pt x="169" y="104"/>
                  </a:lnTo>
                  <a:lnTo>
                    <a:pt x="162" y="92"/>
                  </a:lnTo>
                  <a:lnTo>
                    <a:pt x="156" y="81"/>
                  </a:lnTo>
                  <a:lnTo>
                    <a:pt x="149" y="71"/>
                  </a:lnTo>
                  <a:lnTo>
                    <a:pt x="140" y="62"/>
                  </a:lnTo>
                  <a:lnTo>
                    <a:pt x="132" y="53"/>
                  </a:lnTo>
                  <a:lnTo>
                    <a:pt x="123" y="45"/>
                  </a:lnTo>
                  <a:lnTo>
                    <a:pt x="110" y="36"/>
                  </a:lnTo>
                  <a:lnTo>
                    <a:pt x="96" y="24"/>
                  </a:lnTo>
                  <a:lnTo>
                    <a:pt x="80" y="14"/>
                  </a:lnTo>
                  <a:lnTo>
                    <a:pt x="65" y="6"/>
                  </a:lnTo>
                  <a:lnTo>
                    <a:pt x="56" y="3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5"/>
                  </a:lnTo>
                  <a:lnTo>
                    <a:pt x="19" y="9"/>
                  </a:lnTo>
                  <a:lnTo>
                    <a:pt x="12" y="16"/>
                  </a:lnTo>
                  <a:lnTo>
                    <a:pt x="7" y="25"/>
                  </a:lnTo>
                  <a:lnTo>
                    <a:pt x="5" y="31"/>
                  </a:lnTo>
                  <a:lnTo>
                    <a:pt x="3" y="38"/>
                  </a:lnTo>
                  <a:lnTo>
                    <a:pt x="1" y="44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1" y="82"/>
                  </a:lnTo>
                  <a:lnTo>
                    <a:pt x="3" y="98"/>
                  </a:lnTo>
                  <a:lnTo>
                    <a:pt x="6" y="115"/>
                  </a:lnTo>
                  <a:lnTo>
                    <a:pt x="11" y="131"/>
                  </a:lnTo>
                  <a:lnTo>
                    <a:pt x="17" y="147"/>
                  </a:lnTo>
                  <a:close/>
                </a:path>
              </a:pathLst>
            </a:custGeom>
            <a:solidFill>
              <a:srgbClr val="5D42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8" name="Freeform 230"/>
            <p:cNvSpPr>
              <a:spLocks/>
            </p:cNvSpPr>
            <p:nvPr/>
          </p:nvSpPr>
          <p:spPr bwMode="auto">
            <a:xfrm>
              <a:off x="7605713" y="4700588"/>
              <a:ext cx="7938" cy="9525"/>
            </a:xfrm>
            <a:custGeom>
              <a:avLst/>
              <a:gdLst/>
              <a:ahLst/>
              <a:cxnLst>
                <a:cxn ang="0">
                  <a:pos x="5" y="50"/>
                </a:cxn>
                <a:cxn ang="0">
                  <a:pos x="9" y="58"/>
                </a:cxn>
                <a:cxn ang="0">
                  <a:pos x="13" y="65"/>
                </a:cxn>
                <a:cxn ang="0">
                  <a:pos x="17" y="70"/>
                </a:cxn>
                <a:cxn ang="0">
                  <a:pos x="21" y="76"/>
                </a:cxn>
                <a:cxn ang="0">
                  <a:pos x="25" y="79"/>
                </a:cxn>
                <a:cxn ang="0">
                  <a:pos x="31" y="82"/>
                </a:cxn>
                <a:cxn ang="0">
                  <a:pos x="36" y="85"/>
                </a:cxn>
                <a:cxn ang="0">
                  <a:pos x="41" y="86"/>
                </a:cxn>
                <a:cxn ang="0">
                  <a:pos x="48" y="86"/>
                </a:cxn>
                <a:cxn ang="0">
                  <a:pos x="52" y="85"/>
                </a:cxn>
                <a:cxn ang="0">
                  <a:pos x="54" y="84"/>
                </a:cxn>
                <a:cxn ang="0">
                  <a:pos x="56" y="82"/>
                </a:cxn>
                <a:cxn ang="0">
                  <a:pos x="58" y="80"/>
                </a:cxn>
                <a:cxn ang="0">
                  <a:pos x="60" y="77"/>
                </a:cxn>
                <a:cxn ang="0">
                  <a:pos x="63" y="68"/>
                </a:cxn>
                <a:cxn ang="0">
                  <a:pos x="64" y="60"/>
                </a:cxn>
                <a:cxn ang="0">
                  <a:pos x="63" y="51"/>
                </a:cxn>
                <a:cxn ang="0">
                  <a:pos x="60" y="43"/>
                </a:cxn>
                <a:cxn ang="0">
                  <a:pos x="57" y="35"/>
                </a:cxn>
                <a:cxn ang="0">
                  <a:pos x="53" y="28"/>
                </a:cxn>
                <a:cxn ang="0">
                  <a:pos x="48" y="20"/>
                </a:cxn>
                <a:cxn ang="0">
                  <a:pos x="42" y="15"/>
                </a:cxn>
                <a:cxn ang="0">
                  <a:pos x="33" y="8"/>
                </a:cxn>
                <a:cxn ang="0">
                  <a:pos x="22" y="1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6" y="2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1" y="12"/>
                </a:cxn>
                <a:cxn ang="0">
                  <a:pos x="0" y="17"/>
                </a:cxn>
                <a:cxn ang="0">
                  <a:pos x="0" y="23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5" y="50"/>
                </a:cxn>
              </a:cxnLst>
              <a:rect l="0" t="0" r="r" b="b"/>
              <a:pathLst>
                <a:path w="64" h="86">
                  <a:moveTo>
                    <a:pt x="5" y="50"/>
                  </a:moveTo>
                  <a:lnTo>
                    <a:pt x="9" y="58"/>
                  </a:lnTo>
                  <a:lnTo>
                    <a:pt x="13" y="65"/>
                  </a:lnTo>
                  <a:lnTo>
                    <a:pt x="17" y="70"/>
                  </a:lnTo>
                  <a:lnTo>
                    <a:pt x="21" y="76"/>
                  </a:lnTo>
                  <a:lnTo>
                    <a:pt x="25" y="79"/>
                  </a:lnTo>
                  <a:lnTo>
                    <a:pt x="31" y="82"/>
                  </a:lnTo>
                  <a:lnTo>
                    <a:pt x="36" y="85"/>
                  </a:lnTo>
                  <a:lnTo>
                    <a:pt x="41" y="86"/>
                  </a:lnTo>
                  <a:lnTo>
                    <a:pt x="48" y="86"/>
                  </a:lnTo>
                  <a:lnTo>
                    <a:pt x="52" y="85"/>
                  </a:lnTo>
                  <a:lnTo>
                    <a:pt x="54" y="84"/>
                  </a:lnTo>
                  <a:lnTo>
                    <a:pt x="56" y="82"/>
                  </a:lnTo>
                  <a:lnTo>
                    <a:pt x="58" y="80"/>
                  </a:lnTo>
                  <a:lnTo>
                    <a:pt x="60" y="77"/>
                  </a:lnTo>
                  <a:lnTo>
                    <a:pt x="63" y="68"/>
                  </a:lnTo>
                  <a:lnTo>
                    <a:pt x="64" y="60"/>
                  </a:lnTo>
                  <a:lnTo>
                    <a:pt x="63" y="51"/>
                  </a:lnTo>
                  <a:lnTo>
                    <a:pt x="60" y="43"/>
                  </a:lnTo>
                  <a:lnTo>
                    <a:pt x="57" y="35"/>
                  </a:lnTo>
                  <a:lnTo>
                    <a:pt x="53" y="28"/>
                  </a:lnTo>
                  <a:lnTo>
                    <a:pt x="48" y="20"/>
                  </a:lnTo>
                  <a:lnTo>
                    <a:pt x="42" y="15"/>
                  </a:lnTo>
                  <a:lnTo>
                    <a:pt x="33" y="8"/>
                  </a:lnTo>
                  <a:lnTo>
                    <a:pt x="22" y="1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5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9" name="Freeform 231"/>
            <p:cNvSpPr>
              <a:spLocks/>
            </p:cNvSpPr>
            <p:nvPr/>
          </p:nvSpPr>
          <p:spPr bwMode="auto">
            <a:xfrm>
              <a:off x="7599363" y="4692650"/>
              <a:ext cx="4763" cy="476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7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9" y="38"/>
                </a:cxn>
                <a:cxn ang="0">
                  <a:pos x="35" y="40"/>
                </a:cxn>
                <a:cxn ang="0">
                  <a:pos x="31" y="42"/>
                </a:cxn>
                <a:cxn ang="0">
                  <a:pos x="27" y="45"/>
                </a:cxn>
                <a:cxn ang="0">
                  <a:pos x="23" y="45"/>
                </a:cxn>
                <a:cxn ang="0">
                  <a:pos x="18" y="45"/>
                </a:cxn>
                <a:cxn ang="0">
                  <a:pos x="14" y="42"/>
                </a:cxn>
                <a:cxn ang="0">
                  <a:pos x="10" y="40"/>
                </a:cxn>
                <a:cxn ang="0">
                  <a:pos x="7" y="38"/>
                </a:cxn>
                <a:cxn ang="0">
                  <a:pos x="5" y="35"/>
                </a:cxn>
                <a:cxn ang="0">
                  <a:pos x="2" y="31"/>
                </a:cxn>
                <a:cxn ang="0">
                  <a:pos x="0" y="27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2" y="14"/>
                </a:cxn>
                <a:cxn ang="0">
                  <a:pos x="5" y="10"/>
                </a:cxn>
                <a:cxn ang="0">
                  <a:pos x="7" y="6"/>
                </a:cxn>
                <a:cxn ang="0">
                  <a:pos x="10" y="4"/>
                </a:cxn>
                <a:cxn ang="0">
                  <a:pos x="14" y="2"/>
                </a:cxn>
                <a:cxn ang="0">
                  <a:pos x="18" y="1"/>
                </a:cxn>
                <a:cxn ang="0">
                  <a:pos x="23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5" y="4"/>
                </a:cxn>
                <a:cxn ang="0">
                  <a:pos x="39" y="6"/>
                </a:cxn>
                <a:cxn ang="0">
                  <a:pos x="41" y="10"/>
                </a:cxn>
                <a:cxn ang="0">
                  <a:pos x="43" y="14"/>
                </a:cxn>
                <a:cxn ang="0">
                  <a:pos x="44" y="18"/>
                </a:cxn>
                <a:cxn ang="0">
                  <a:pos x="45" y="22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4" y="27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9" y="38"/>
                  </a:lnTo>
                  <a:lnTo>
                    <a:pt x="35" y="40"/>
                  </a:lnTo>
                  <a:lnTo>
                    <a:pt x="31" y="42"/>
                  </a:lnTo>
                  <a:lnTo>
                    <a:pt x="27" y="45"/>
                  </a:lnTo>
                  <a:lnTo>
                    <a:pt x="23" y="45"/>
                  </a:lnTo>
                  <a:lnTo>
                    <a:pt x="18" y="45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5" y="4"/>
                  </a:lnTo>
                  <a:lnTo>
                    <a:pt x="39" y="6"/>
                  </a:lnTo>
                  <a:lnTo>
                    <a:pt x="41" y="10"/>
                  </a:lnTo>
                  <a:lnTo>
                    <a:pt x="43" y="14"/>
                  </a:lnTo>
                  <a:lnTo>
                    <a:pt x="44" y="18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0" name="Freeform 232"/>
            <p:cNvSpPr>
              <a:spLocks/>
            </p:cNvSpPr>
            <p:nvPr/>
          </p:nvSpPr>
          <p:spPr bwMode="auto">
            <a:xfrm>
              <a:off x="7585075" y="4665663"/>
              <a:ext cx="26988" cy="14288"/>
            </a:xfrm>
            <a:custGeom>
              <a:avLst/>
              <a:gdLst/>
              <a:ahLst/>
              <a:cxnLst>
                <a:cxn ang="0">
                  <a:pos x="261" y="109"/>
                </a:cxn>
                <a:cxn ang="0">
                  <a:pos x="250" y="98"/>
                </a:cxn>
                <a:cxn ang="0">
                  <a:pos x="222" y="73"/>
                </a:cxn>
                <a:cxn ang="0">
                  <a:pos x="201" y="58"/>
                </a:cxn>
                <a:cxn ang="0">
                  <a:pos x="180" y="42"/>
                </a:cxn>
                <a:cxn ang="0">
                  <a:pos x="158" y="27"/>
                </a:cxn>
                <a:cxn ang="0">
                  <a:pos x="133" y="14"/>
                </a:cxn>
                <a:cxn ang="0">
                  <a:pos x="122" y="10"/>
                </a:cxn>
                <a:cxn ang="0">
                  <a:pos x="110" y="6"/>
                </a:cxn>
                <a:cxn ang="0">
                  <a:pos x="98" y="3"/>
                </a:cxn>
                <a:cxn ang="0">
                  <a:pos x="87" y="0"/>
                </a:cxn>
                <a:cxn ang="0">
                  <a:pos x="75" y="0"/>
                </a:cxn>
                <a:cxn ang="0">
                  <a:pos x="64" y="2"/>
                </a:cxn>
                <a:cxn ang="0">
                  <a:pos x="55" y="4"/>
                </a:cxn>
                <a:cxn ang="0">
                  <a:pos x="45" y="8"/>
                </a:cxn>
                <a:cxn ang="0">
                  <a:pos x="36" y="15"/>
                </a:cxn>
                <a:cxn ang="0">
                  <a:pos x="28" y="24"/>
                </a:cxn>
                <a:cxn ang="0">
                  <a:pos x="21" y="35"/>
                </a:cxn>
                <a:cxn ang="0">
                  <a:pos x="14" y="47"/>
                </a:cxn>
                <a:cxn ang="0">
                  <a:pos x="9" y="63"/>
                </a:cxn>
                <a:cxn ang="0">
                  <a:pos x="5" y="81"/>
                </a:cxn>
                <a:cxn ang="0">
                  <a:pos x="3" y="103"/>
                </a:cxn>
                <a:cxn ang="0">
                  <a:pos x="0" y="127"/>
                </a:cxn>
                <a:cxn ang="0">
                  <a:pos x="3" y="120"/>
                </a:cxn>
                <a:cxn ang="0">
                  <a:pos x="10" y="101"/>
                </a:cxn>
                <a:cxn ang="0">
                  <a:pos x="16" y="89"/>
                </a:cxn>
                <a:cxn ang="0">
                  <a:pos x="24" y="76"/>
                </a:cxn>
                <a:cxn ang="0">
                  <a:pos x="29" y="71"/>
                </a:cxn>
                <a:cxn ang="0">
                  <a:pos x="34" y="64"/>
                </a:cxn>
                <a:cxn ang="0">
                  <a:pos x="41" y="59"/>
                </a:cxn>
                <a:cxn ang="0">
                  <a:pos x="47" y="54"/>
                </a:cxn>
                <a:cxn ang="0">
                  <a:pos x="55" y="49"/>
                </a:cxn>
                <a:cxn ang="0">
                  <a:pos x="62" y="45"/>
                </a:cxn>
                <a:cxn ang="0">
                  <a:pos x="72" y="42"/>
                </a:cxn>
                <a:cxn ang="0">
                  <a:pos x="80" y="40"/>
                </a:cxn>
                <a:cxn ang="0">
                  <a:pos x="91" y="38"/>
                </a:cxn>
                <a:cxn ang="0">
                  <a:pos x="101" y="38"/>
                </a:cxn>
                <a:cxn ang="0">
                  <a:pos x="113" y="38"/>
                </a:cxn>
                <a:cxn ang="0">
                  <a:pos x="126" y="40"/>
                </a:cxn>
                <a:cxn ang="0">
                  <a:pos x="140" y="42"/>
                </a:cxn>
                <a:cxn ang="0">
                  <a:pos x="154" y="47"/>
                </a:cxn>
                <a:cxn ang="0">
                  <a:pos x="169" y="53"/>
                </a:cxn>
                <a:cxn ang="0">
                  <a:pos x="185" y="60"/>
                </a:cxn>
                <a:cxn ang="0">
                  <a:pos x="202" y="70"/>
                </a:cxn>
                <a:cxn ang="0">
                  <a:pos x="220" y="80"/>
                </a:cxn>
                <a:cxn ang="0">
                  <a:pos x="241" y="94"/>
                </a:cxn>
                <a:cxn ang="0">
                  <a:pos x="261" y="109"/>
                </a:cxn>
              </a:cxnLst>
              <a:rect l="0" t="0" r="r" b="b"/>
              <a:pathLst>
                <a:path w="261" h="127">
                  <a:moveTo>
                    <a:pt x="261" y="109"/>
                  </a:moveTo>
                  <a:lnTo>
                    <a:pt x="250" y="98"/>
                  </a:lnTo>
                  <a:lnTo>
                    <a:pt x="222" y="73"/>
                  </a:lnTo>
                  <a:lnTo>
                    <a:pt x="201" y="58"/>
                  </a:lnTo>
                  <a:lnTo>
                    <a:pt x="180" y="42"/>
                  </a:lnTo>
                  <a:lnTo>
                    <a:pt x="158" y="27"/>
                  </a:lnTo>
                  <a:lnTo>
                    <a:pt x="133" y="14"/>
                  </a:lnTo>
                  <a:lnTo>
                    <a:pt x="122" y="10"/>
                  </a:lnTo>
                  <a:lnTo>
                    <a:pt x="110" y="6"/>
                  </a:lnTo>
                  <a:lnTo>
                    <a:pt x="98" y="3"/>
                  </a:lnTo>
                  <a:lnTo>
                    <a:pt x="87" y="0"/>
                  </a:lnTo>
                  <a:lnTo>
                    <a:pt x="75" y="0"/>
                  </a:lnTo>
                  <a:lnTo>
                    <a:pt x="64" y="2"/>
                  </a:lnTo>
                  <a:lnTo>
                    <a:pt x="55" y="4"/>
                  </a:lnTo>
                  <a:lnTo>
                    <a:pt x="45" y="8"/>
                  </a:lnTo>
                  <a:lnTo>
                    <a:pt x="36" y="15"/>
                  </a:lnTo>
                  <a:lnTo>
                    <a:pt x="28" y="24"/>
                  </a:lnTo>
                  <a:lnTo>
                    <a:pt x="21" y="35"/>
                  </a:lnTo>
                  <a:lnTo>
                    <a:pt x="14" y="47"/>
                  </a:lnTo>
                  <a:lnTo>
                    <a:pt x="9" y="63"/>
                  </a:lnTo>
                  <a:lnTo>
                    <a:pt x="5" y="81"/>
                  </a:lnTo>
                  <a:lnTo>
                    <a:pt x="3" y="103"/>
                  </a:lnTo>
                  <a:lnTo>
                    <a:pt x="0" y="127"/>
                  </a:lnTo>
                  <a:lnTo>
                    <a:pt x="3" y="120"/>
                  </a:lnTo>
                  <a:lnTo>
                    <a:pt x="10" y="101"/>
                  </a:lnTo>
                  <a:lnTo>
                    <a:pt x="16" y="89"/>
                  </a:lnTo>
                  <a:lnTo>
                    <a:pt x="24" y="76"/>
                  </a:lnTo>
                  <a:lnTo>
                    <a:pt x="29" y="71"/>
                  </a:lnTo>
                  <a:lnTo>
                    <a:pt x="34" y="64"/>
                  </a:lnTo>
                  <a:lnTo>
                    <a:pt x="41" y="59"/>
                  </a:lnTo>
                  <a:lnTo>
                    <a:pt x="47" y="54"/>
                  </a:lnTo>
                  <a:lnTo>
                    <a:pt x="55" y="49"/>
                  </a:lnTo>
                  <a:lnTo>
                    <a:pt x="62" y="45"/>
                  </a:lnTo>
                  <a:lnTo>
                    <a:pt x="72" y="42"/>
                  </a:lnTo>
                  <a:lnTo>
                    <a:pt x="80" y="40"/>
                  </a:lnTo>
                  <a:lnTo>
                    <a:pt x="91" y="38"/>
                  </a:lnTo>
                  <a:lnTo>
                    <a:pt x="101" y="38"/>
                  </a:lnTo>
                  <a:lnTo>
                    <a:pt x="113" y="38"/>
                  </a:lnTo>
                  <a:lnTo>
                    <a:pt x="126" y="40"/>
                  </a:lnTo>
                  <a:lnTo>
                    <a:pt x="140" y="42"/>
                  </a:lnTo>
                  <a:lnTo>
                    <a:pt x="154" y="47"/>
                  </a:lnTo>
                  <a:lnTo>
                    <a:pt x="169" y="53"/>
                  </a:lnTo>
                  <a:lnTo>
                    <a:pt x="185" y="60"/>
                  </a:lnTo>
                  <a:lnTo>
                    <a:pt x="202" y="70"/>
                  </a:lnTo>
                  <a:lnTo>
                    <a:pt x="220" y="80"/>
                  </a:lnTo>
                  <a:lnTo>
                    <a:pt x="241" y="94"/>
                  </a:lnTo>
                  <a:lnTo>
                    <a:pt x="261" y="109"/>
                  </a:lnTo>
                  <a:close/>
                </a:path>
              </a:pathLst>
            </a:custGeom>
            <a:solidFill>
              <a:srgbClr val="4731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1" name="Freeform 233"/>
            <p:cNvSpPr>
              <a:spLocks/>
            </p:cNvSpPr>
            <p:nvPr/>
          </p:nvSpPr>
          <p:spPr bwMode="auto">
            <a:xfrm>
              <a:off x="7429500" y="6048375"/>
              <a:ext cx="203200" cy="166688"/>
            </a:xfrm>
            <a:custGeom>
              <a:avLst/>
              <a:gdLst/>
              <a:ahLst/>
              <a:cxnLst>
                <a:cxn ang="0">
                  <a:pos x="1858" y="738"/>
                </a:cxn>
                <a:cxn ang="0">
                  <a:pos x="1863" y="679"/>
                </a:cxn>
                <a:cxn ang="0">
                  <a:pos x="1856" y="588"/>
                </a:cxn>
                <a:cxn ang="0">
                  <a:pos x="1858" y="530"/>
                </a:cxn>
                <a:cxn ang="0">
                  <a:pos x="1877" y="460"/>
                </a:cxn>
                <a:cxn ang="0">
                  <a:pos x="1909" y="367"/>
                </a:cxn>
                <a:cxn ang="0">
                  <a:pos x="1921" y="314"/>
                </a:cxn>
                <a:cxn ang="0">
                  <a:pos x="1922" y="258"/>
                </a:cxn>
                <a:cxn ang="0">
                  <a:pos x="1913" y="200"/>
                </a:cxn>
                <a:cxn ang="0">
                  <a:pos x="1894" y="144"/>
                </a:cxn>
                <a:cxn ang="0">
                  <a:pos x="1866" y="92"/>
                </a:cxn>
                <a:cxn ang="0">
                  <a:pos x="1829" y="49"/>
                </a:cxn>
                <a:cxn ang="0">
                  <a:pos x="1783" y="17"/>
                </a:cxn>
                <a:cxn ang="0">
                  <a:pos x="1729" y="1"/>
                </a:cxn>
                <a:cxn ang="0">
                  <a:pos x="1665" y="5"/>
                </a:cxn>
                <a:cxn ang="0">
                  <a:pos x="1593" y="30"/>
                </a:cxn>
                <a:cxn ang="0">
                  <a:pos x="1521" y="74"/>
                </a:cxn>
                <a:cxn ang="0">
                  <a:pos x="1454" y="130"/>
                </a:cxn>
                <a:cxn ang="0">
                  <a:pos x="1376" y="214"/>
                </a:cxn>
                <a:cxn ang="0">
                  <a:pos x="1267" y="356"/>
                </a:cxn>
                <a:cxn ang="0">
                  <a:pos x="1192" y="470"/>
                </a:cxn>
                <a:cxn ang="0">
                  <a:pos x="1139" y="571"/>
                </a:cxn>
                <a:cxn ang="0">
                  <a:pos x="1036" y="800"/>
                </a:cxn>
                <a:cxn ang="0">
                  <a:pos x="991" y="878"/>
                </a:cxn>
                <a:cxn ang="0">
                  <a:pos x="937" y="948"/>
                </a:cxn>
                <a:cxn ang="0">
                  <a:pos x="869" y="1008"/>
                </a:cxn>
                <a:cxn ang="0">
                  <a:pos x="788" y="1053"/>
                </a:cxn>
                <a:cxn ang="0">
                  <a:pos x="689" y="1090"/>
                </a:cxn>
                <a:cxn ang="0">
                  <a:pos x="521" y="1130"/>
                </a:cxn>
                <a:cxn ang="0">
                  <a:pos x="401" y="1151"/>
                </a:cxn>
                <a:cxn ang="0">
                  <a:pos x="324" y="1175"/>
                </a:cxn>
                <a:cxn ang="0">
                  <a:pos x="262" y="1214"/>
                </a:cxn>
                <a:cxn ang="0">
                  <a:pos x="151" y="1321"/>
                </a:cxn>
                <a:cxn ang="0">
                  <a:pos x="46" y="1428"/>
                </a:cxn>
                <a:cxn ang="0">
                  <a:pos x="8" y="1488"/>
                </a:cxn>
                <a:cxn ang="0">
                  <a:pos x="0" y="1519"/>
                </a:cxn>
                <a:cxn ang="0">
                  <a:pos x="8" y="1544"/>
                </a:cxn>
                <a:cxn ang="0">
                  <a:pos x="32" y="1559"/>
                </a:cxn>
                <a:cxn ang="0">
                  <a:pos x="82" y="1568"/>
                </a:cxn>
                <a:cxn ang="0">
                  <a:pos x="215" y="1563"/>
                </a:cxn>
                <a:cxn ang="0">
                  <a:pos x="408" y="1553"/>
                </a:cxn>
                <a:cxn ang="0">
                  <a:pos x="606" y="1546"/>
                </a:cxn>
                <a:cxn ang="0">
                  <a:pos x="706" y="1533"/>
                </a:cxn>
                <a:cxn ang="0">
                  <a:pos x="797" y="1507"/>
                </a:cxn>
                <a:cxn ang="0">
                  <a:pos x="883" y="1466"/>
                </a:cxn>
                <a:cxn ang="0">
                  <a:pos x="961" y="1405"/>
                </a:cxn>
                <a:cxn ang="0">
                  <a:pos x="1033" y="1321"/>
                </a:cxn>
                <a:cxn ang="0">
                  <a:pos x="1097" y="1219"/>
                </a:cxn>
                <a:cxn ang="0">
                  <a:pos x="1150" y="1096"/>
                </a:cxn>
                <a:cxn ang="0">
                  <a:pos x="1232" y="875"/>
                </a:cxn>
                <a:cxn ang="0">
                  <a:pos x="1295" y="743"/>
                </a:cxn>
                <a:cxn ang="0">
                  <a:pos x="1357" y="652"/>
                </a:cxn>
                <a:cxn ang="0">
                  <a:pos x="1434" y="580"/>
                </a:cxn>
                <a:cxn ang="0">
                  <a:pos x="1532" y="536"/>
                </a:cxn>
                <a:cxn ang="0">
                  <a:pos x="1581" y="591"/>
                </a:cxn>
                <a:cxn ang="0">
                  <a:pos x="1596" y="685"/>
                </a:cxn>
                <a:cxn ang="0">
                  <a:pos x="1611" y="830"/>
                </a:cxn>
                <a:cxn ang="0">
                  <a:pos x="1646" y="890"/>
                </a:cxn>
                <a:cxn ang="0">
                  <a:pos x="1776" y="827"/>
                </a:cxn>
                <a:cxn ang="0">
                  <a:pos x="1837" y="785"/>
                </a:cxn>
              </a:cxnLst>
              <a:rect l="0" t="0" r="r" b="b"/>
              <a:pathLst>
                <a:path w="1922" h="1569">
                  <a:moveTo>
                    <a:pt x="1842" y="778"/>
                  </a:moveTo>
                  <a:lnTo>
                    <a:pt x="1849" y="765"/>
                  </a:lnTo>
                  <a:lnTo>
                    <a:pt x="1854" y="752"/>
                  </a:lnTo>
                  <a:lnTo>
                    <a:pt x="1858" y="738"/>
                  </a:lnTo>
                  <a:lnTo>
                    <a:pt x="1861" y="724"/>
                  </a:lnTo>
                  <a:lnTo>
                    <a:pt x="1863" y="709"/>
                  </a:lnTo>
                  <a:lnTo>
                    <a:pt x="1863" y="694"/>
                  </a:lnTo>
                  <a:lnTo>
                    <a:pt x="1863" y="679"/>
                  </a:lnTo>
                  <a:lnTo>
                    <a:pt x="1863" y="663"/>
                  </a:lnTo>
                  <a:lnTo>
                    <a:pt x="1861" y="633"/>
                  </a:lnTo>
                  <a:lnTo>
                    <a:pt x="1857" y="603"/>
                  </a:lnTo>
                  <a:lnTo>
                    <a:pt x="1856" y="588"/>
                  </a:lnTo>
                  <a:lnTo>
                    <a:pt x="1856" y="573"/>
                  </a:lnTo>
                  <a:lnTo>
                    <a:pt x="1856" y="559"/>
                  </a:lnTo>
                  <a:lnTo>
                    <a:pt x="1857" y="545"/>
                  </a:lnTo>
                  <a:lnTo>
                    <a:pt x="1858" y="530"/>
                  </a:lnTo>
                  <a:lnTo>
                    <a:pt x="1862" y="515"/>
                  </a:lnTo>
                  <a:lnTo>
                    <a:pt x="1865" y="501"/>
                  </a:lnTo>
                  <a:lnTo>
                    <a:pt x="1868" y="488"/>
                  </a:lnTo>
                  <a:lnTo>
                    <a:pt x="1877" y="460"/>
                  </a:lnTo>
                  <a:lnTo>
                    <a:pt x="1886" y="433"/>
                  </a:lnTo>
                  <a:lnTo>
                    <a:pt x="1897" y="407"/>
                  </a:lnTo>
                  <a:lnTo>
                    <a:pt x="1906" y="381"/>
                  </a:lnTo>
                  <a:lnTo>
                    <a:pt x="1909" y="367"/>
                  </a:lnTo>
                  <a:lnTo>
                    <a:pt x="1914" y="355"/>
                  </a:lnTo>
                  <a:lnTo>
                    <a:pt x="1917" y="341"/>
                  </a:lnTo>
                  <a:lnTo>
                    <a:pt x="1919" y="327"/>
                  </a:lnTo>
                  <a:lnTo>
                    <a:pt x="1921" y="314"/>
                  </a:lnTo>
                  <a:lnTo>
                    <a:pt x="1922" y="300"/>
                  </a:lnTo>
                  <a:lnTo>
                    <a:pt x="1922" y="287"/>
                  </a:lnTo>
                  <a:lnTo>
                    <a:pt x="1922" y="273"/>
                  </a:lnTo>
                  <a:lnTo>
                    <a:pt x="1922" y="258"/>
                  </a:lnTo>
                  <a:lnTo>
                    <a:pt x="1920" y="244"/>
                  </a:lnTo>
                  <a:lnTo>
                    <a:pt x="1918" y="229"/>
                  </a:lnTo>
                  <a:lnTo>
                    <a:pt x="1916" y="215"/>
                  </a:lnTo>
                  <a:lnTo>
                    <a:pt x="1913" y="200"/>
                  </a:lnTo>
                  <a:lnTo>
                    <a:pt x="1908" y="187"/>
                  </a:lnTo>
                  <a:lnTo>
                    <a:pt x="1904" y="172"/>
                  </a:lnTo>
                  <a:lnTo>
                    <a:pt x="1900" y="158"/>
                  </a:lnTo>
                  <a:lnTo>
                    <a:pt x="1894" y="144"/>
                  </a:lnTo>
                  <a:lnTo>
                    <a:pt x="1887" y="130"/>
                  </a:lnTo>
                  <a:lnTo>
                    <a:pt x="1881" y="117"/>
                  </a:lnTo>
                  <a:lnTo>
                    <a:pt x="1873" y="105"/>
                  </a:lnTo>
                  <a:lnTo>
                    <a:pt x="1866" y="92"/>
                  </a:lnTo>
                  <a:lnTo>
                    <a:pt x="1857" y="80"/>
                  </a:lnTo>
                  <a:lnTo>
                    <a:pt x="1849" y="69"/>
                  </a:lnTo>
                  <a:lnTo>
                    <a:pt x="1839" y="59"/>
                  </a:lnTo>
                  <a:lnTo>
                    <a:pt x="1829" y="49"/>
                  </a:lnTo>
                  <a:lnTo>
                    <a:pt x="1818" y="40"/>
                  </a:lnTo>
                  <a:lnTo>
                    <a:pt x="1807" y="31"/>
                  </a:lnTo>
                  <a:lnTo>
                    <a:pt x="1796" y="24"/>
                  </a:lnTo>
                  <a:lnTo>
                    <a:pt x="1783" y="17"/>
                  </a:lnTo>
                  <a:lnTo>
                    <a:pt x="1770" y="12"/>
                  </a:lnTo>
                  <a:lnTo>
                    <a:pt x="1756" y="8"/>
                  </a:lnTo>
                  <a:lnTo>
                    <a:pt x="1744" y="4"/>
                  </a:lnTo>
                  <a:lnTo>
                    <a:pt x="1729" y="1"/>
                  </a:lnTo>
                  <a:lnTo>
                    <a:pt x="1714" y="0"/>
                  </a:lnTo>
                  <a:lnTo>
                    <a:pt x="1699" y="0"/>
                  </a:lnTo>
                  <a:lnTo>
                    <a:pt x="1683" y="1"/>
                  </a:lnTo>
                  <a:lnTo>
                    <a:pt x="1665" y="5"/>
                  </a:lnTo>
                  <a:lnTo>
                    <a:pt x="1647" y="9"/>
                  </a:lnTo>
                  <a:lnTo>
                    <a:pt x="1628" y="15"/>
                  </a:lnTo>
                  <a:lnTo>
                    <a:pt x="1611" y="22"/>
                  </a:lnTo>
                  <a:lnTo>
                    <a:pt x="1593" y="30"/>
                  </a:lnTo>
                  <a:lnTo>
                    <a:pt x="1575" y="40"/>
                  </a:lnTo>
                  <a:lnTo>
                    <a:pt x="1557" y="50"/>
                  </a:lnTo>
                  <a:lnTo>
                    <a:pt x="1540" y="61"/>
                  </a:lnTo>
                  <a:lnTo>
                    <a:pt x="1521" y="74"/>
                  </a:lnTo>
                  <a:lnTo>
                    <a:pt x="1504" y="87"/>
                  </a:lnTo>
                  <a:lnTo>
                    <a:pt x="1487" y="100"/>
                  </a:lnTo>
                  <a:lnTo>
                    <a:pt x="1471" y="115"/>
                  </a:lnTo>
                  <a:lnTo>
                    <a:pt x="1454" y="130"/>
                  </a:lnTo>
                  <a:lnTo>
                    <a:pt x="1439" y="146"/>
                  </a:lnTo>
                  <a:lnTo>
                    <a:pt x="1423" y="163"/>
                  </a:lnTo>
                  <a:lnTo>
                    <a:pt x="1407" y="179"/>
                  </a:lnTo>
                  <a:lnTo>
                    <a:pt x="1376" y="214"/>
                  </a:lnTo>
                  <a:lnTo>
                    <a:pt x="1346" y="249"/>
                  </a:lnTo>
                  <a:lnTo>
                    <a:pt x="1318" y="285"/>
                  </a:lnTo>
                  <a:lnTo>
                    <a:pt x="1292" y="321"/>
                  </a:lnTo>
                  <a:lnTo>
                    <a:pt x="1267" y="356"/>
                  </a:lnTo>
                  <a:lnTo>
                    <a:pt x="1244" y="389"/>
                  </a:lnTo>
                  <a:lnTo>
                    <a:pt x="1223" y="421"/>
                  </a:lnTo>
                  <a:lnTo>
                    <a:pt x="1205" y="449"/>
                  </a:lnTo>
                  <a:lnTo>
                    <a:pt x="1192" y="470"/>
                  </a:lnTo>
                  <a:lnTo>
                    <a:pt x="1180" y="489"/>
                  </a:lnTo>
                  <a:lnTo>
                    <a:pt x="1170" y="509"/>
                  </a:lnTo>
                  <a:lnTo>
                    <a:pt x="1159" y="529"/>
                  </a:lnTo>
                  <a:lnTo>
                    <a:pt x="1139" y="571"/>
                  </a:lnTo>
                  <a:lnTo>
                    <a:pt x="1121" y="612"/>
                  </a:lnTo>
                  <a:lnTo>
                    <a:pt x="1083" y="697"/>
                  </a:lnTo>
                  <a:lnTo>
                    <a:pt x="1046" y="780"/>
                  </a:lnTo>
                  <a:lnTo>
                    <a:pt x="1036" y="800"/>
                  </a:lnTo>
                  <a:lnTo>
                    <a:pt x="1026" y="821"/>
                  </a:lnTo>
                  <a:lnTo>
                    <a:pt x="1014" y="841"/>
                  </a:lnTo>
                  <a:lnTo>
                    <a:pt x="1004" y="860"/>
                  </a:lnTo>
                  <a:lnTo>
                    <a:pt x="991" y="878"/>
                  </a:lnTo>
                  <a:lnTo>
                    <a:pt x="978" y="897"/>
                  </a:lnTo>
                  <a:lnTo>
                    <a:pt x="965" y="914"/>
                  </a:lnTo>
                  <a:lnTo>
                    <a:pt x="952" y="931"/>
                  </a:lnTo>
                  <a:lnTo>
                    <a:pt x="937" y="948"/>
                  </a:lnTo>
                  <a:lnTo>
                    <a:pt x="921" y="964"/>
                  </a:lnTo>
                  <a:lnTo>
                    <a:pt x="905" y="980"/>
                  </a:lnTo>
                  <a:lnTo>
                    <a:pt x="887" y="994"/>
                  </a:lnTo>
                  <a:lnTo>
                    <a:pt x="869" y="1008"/>
                  </a:lnTo>
                  <a:lnTo>
                    <a:pt x="849" y="1021"/>
                  </a:lnTo>
                  <a:lnTo>
                    <a:pt x="828" y="1034"/>
                  </a:lnTo>
                  <a:lnTo>
                    <a:pt x="806" y="1044"/>
                  </a:lnTo>
                  <a:lnTo>
                    <a:pt x="788" y="1053"/>
                  </a:lnTo>
                  <a:lnTo>
                    <a:pt x="769" y="1061"/>
                  </a:lnTo>
                  <a:lnTo>
                    <a:pt x="750" y="1069"/>
                  </a:lnTo>
                  <a:lnTo>
                    <a:pt x="731" y="1076"/>
                  </a:lnTo>
                  <a:lnTo>
                    <a:pt x="689" y="1090"/>
                  </a:lnTo>
                  <a:lnTo>
                    <a:pt x="648" y="1102"/>
                  </a:lnTo>
                  <a:lnTo>
                    <a:pt x="605" y="1112"/>
                  </a:lnTo>
                  <a:lnTo>
                    <a:pt x="563" y="1122"/>
                  </a:lnTo>
                  <a:lnTo>
                    <a:pt x="521" y="1130"/>
                  </a:lnTo>
                  <a:lnTo>
                    <a:pt x="481" y="1137"/>
                  </a:lnTo>
                  <a:lnTo>
                    <a:pt x="451" y="1141"/>
                  </a:lnTo>
                  <a:lnTo>
                    <a:pt x="424" y="1146"/>
                  </a:lnTo>
                  <a:lnTo>
                    <a:pt x="401" y="1151"/>
                  </a:lnTo>
                  <a:lnTo>
                    <a:pt x="380" y="1156"/>
                  </a:lnTo>
                  <a:lnTo>
                    <a:pt x="360" y="1161"/>
                  </a:lnTo>
                  <a:lnTo>
                    <a:pt x="341" y="1168"/>
                  </a:lnTo>
                  <a:lnTo>
                    <a:pt x="324" y="1175"/>
                  </a:lnTo>
                  <a:lnTo>
                    <a:pt x="308" y="1182"/>
                  </a:lnTo>
                  <a:lnTo>
                    <a:pt x="293" y="1192"/>
                  </a:lnTo>
                  <a:lnTo>
                    <a:pt x="278" y="1203"/>
                  </a:lnTo>
                  <a:lnTo>
                    <a:pt x="262" y="1214"/>
                  </a:lnTo>
                  <a:lnTo>
                    <a:pt x="246" y="1228"/>
                  </a:lnTo>
                  <a:lnTo>
                    <a:pt x="212" y="1260"/>
                  </a:lnTo>
                  <a:lnTo>
                    <a:pt x="172" y="1301"/>
                  </a:lnTo>
                  <a:lnTo>
                    <a:pt x="151" y="1321"/>
                  </a:lnTo>
                  <a:lnTo>
                    <a:pt x="123" y="1346"/>
                  </a:lnTo>
                  <a:lnTo>
                    <a:pt x="93" y="1377"/>
                  </a:lnTo>
                  <a:lnTo>
                    <a:pt x="61" y="1410"/>
                  </a:lnTo>
                  <a:lnTo>
                    <a:pt x="46" y="1428"/>
                  </a:lnTo>
                  <a:lnTo>
                    <a:pt x="32" y="1445"/>
                  </a:lnTo>
                  <a:lnTo>
                    <a:pt x="20" y="1462"/>
                  </a:lnTo>
                  <a:lnTo>
                    <a:pt x="11" y="1479"/>
                  </a:lnTo>
                  <a:lnTo>
                    <a:pt x="8" y="1488"/>
                  </a:lnTo>
                  <a:lnTo>
                    <a:pt x="4" y="1495"/>
                  </a:lnTo>
                  <a:lnTo>
                    <a:pt x="2" y="1504"/>
                  </a:lnTo>
                  <a:lnTo>
                    <a:pt x="0" y="1511"/>
                  </a:lnTo>
                  <a:lnTo>
                    <a:pt x="0" y="1519"/>
                  </a:lnTo>
                  <a:lnTo>
                    <a:pt x="0" y="1525"/>
                  </a:lnTo>
                  <a:lnTo>
                    <a:pt x="2" y="1533"/>
                  </a:lnTo>
                  <a:lnTo>
                    <a:pt x="4" y="1539"/>
                  </a:lnTo>
                  <a:lnTo>
                    <a:pt x="8" y="1544"/>
                  </a:lnTo>
                  <a:lnTo>
                    <a:pt x="13" y="1549"/>
                  </a:lnTo>
                  <a:lnTo>
                    <a:pt x="18" y="1553"/>
                  </a:lnTo>
                  <a:lnTo>
                    <a:pt x="25" y="1556"/>
                  </a:lnTo>
                  <a:lnTo>
                    <a:pt x="32" y="1559"/>
                  </a:lnTo>
                  <a:lnTo>
                    <a:pt x="41" y="1561"/>
                  </a:lnTo>
                  <a:lnTo>
                    <a:pt x="50" y="1563"/>
                  </a:lnTo>
                  <a:lnTo>
                    <a:pt x="61" y="1566"/>
                  </a:lnTo>
                  <a:lnTo>
                    <a:pt x="82" y="1568"/>
                  </a:lnTo>
                  <a:lnTo>
                    <a:pt x="106" y="1569"/>
                  </a:lnTo>
                  <a:lnTo>
                    <a:pt x="133" y="1569"/>
                  </a:lnTo>
                  <a:lnTo>
                    <a:pt x="160" y="1568"/>
                  </a:lnTo>
                  <a:lnTo>
                    <a:pt x="215" y="1563"/>
                  </a:lnTo>
                  <a:lnTo>
                    <a:pt x="268" y="1558"/>
                  </a:lnTo>
                  <a:lnTo>
                    <a:pt x="313" y="1555"/>
                  </a:lnTo>
                  <a:lnTo>
                    <a:pt x="347" y="1553"/>
                  </a:lnTo>
                  <a:lnTo>
                    <a:pt x="408" y="1553"/>
                  </a:lnTo>
                  <a:lnTo>
                    <a:pt x="468" y="1552"/>
                  </a:lnTo>
                  <a:lnTo>
                    <a:pt x="525" y="1551"/>
                  </a:lnTo>
                  <a:lnTo>
                    <a:pt x="580" y="1549"/>
                  </a:lnTo>
                  <a:lnTo>
                    <a:pt x="606" y="1546"/>
                  </a:lnTo>
                  <a:lnTo>
                    <a:pt x="632" y="1544"/>
                  </a:lnTo>
                  <a:lnTo>
                    <a:pt x="657" y="1541"/>
                  </a:lnTo>
                  <a:lnTo>
                    <a:pt x="682" y="1537"/>
                  </a:lnTo>
                  <a:lnTo>
                    <a:pt x="706" y="1533"/>
                  </a:lnTo>
                  <a:lnTo>
                    <a:pt x="729" y="1527"/>
                  </a:lnTo>
                  <a:lnTo>
                    <a:pt x="753" y="1522"/>
                  </a:lnTo>
                  <a:lnTo>
                    <a:pt x="776" y="1514"/>
                  </a:lnTo>
                  <a:lnTo>
                    <a:pt x="797" y="1507"/>
                  </a:lnTo>
                  <a:lnTo>
                    <a:pt x="820" y="1499"/>
                  </a:lnTo>
                  <a:lnTo>
                    <a:pt x="841" y="1489"/>
                  </a:lnTo>
                  <a:lnTo>
                    <a:pt x="862" y="1478"/>
                  </a:lnTo>
                  <a:lnTo>
                    <a:pt x="883" y="1466"/>
                  </a:lnTo>
                  <a:lnTo>
                    <a:pt x="903" y="1453"/>
                  </a:lnTo>
                  <a:lnTo>
                    <a:pt x="923" y="1438"/>
                  </a:lnTo>
                  <a:lnTo>
                    <a:pt x="942" y="1422"/>
                  </a:lnTo>
                  <a:lnTo>
                    <a:pt x="961" y="1405"/>
                  </a:lnTo>
                  <a:lnTo>
                    <a:pt x="980" y="1387"/>
                  </a:lnTo>
                  <a:lnTo>
                    <a:pt x="998" y="1367"/>
                  </a:lnTo>
                  <a:lnTo>
                    <a:pt x="1016" y="1344"/>
                  </a:lnTo>
                  <a:lnTo>
                    <a:pt x="1033" y="1321"/>
                  </a:lnTo>
                  <a:lnTo>
                    <a:pt x="1052" y="1296"/>
                  </a:lnTo>
                  <a:lnTo>
                    <a:pt x="1069" y="1270"/>
                  </a:lnTo>
                  <a:lnTo>
                    <a:pt x="1086" y="1241"/>
                  </a:lnTo>
                  <a:lnTo>
                    <a:pt x="1097" y="1219"/>
                  </a:lnTo>
                  <a:lnTo>
                    <a:pt x="1108" y="1196"/>
                  </a:lnTo>
                  <a:lnTo>
                    <a:pt x="1120" y="1173"/>
                  </a:lnTo>
                  <a:lnTo>
                    <a:pt x="1130" y="1147"/>
                  </a:lnTo>
                  <a:lnTo>
                    <a:pt x="1150" y="1096"/>
                  </a:lnTo>
                  <a:lnTo>
                    <a:pt x="1171" y="1042"/>
                  </a:lnTo>
                  <a:lnTo>
                    <a:pt x="1190" y="987"/>
                  </a:lnTo>
                  <a:lnTo>
                    <a:pt x="1211" y="930"/>
                  </a:lnTo>
                  <a:lnTo>
                    <a:pt x="1232" y="875"/>
                  </a:lnTo>
                  <a:lnTo>
                    <a:pt x="1256" y="821"/>
                  </a:lnTo>
                  <a:lnTo>
                    <a:pt x="1268" y="794"/>
                  </a:lnTo>
                  <a:lnTo>
                    <a:pt x="1281" y="769"/>
                  </a:lnTo>
                  <a:lnTo>
                    <a:pt x="1295" y="743"/>
                  </a:lnTo>
                  <a:lnTo>
                    <a:pt x="1309" y="719"/>
                  </a:lnTo>
                  <a:lnTo>
                    <a:pt x="1324" y="695"/>
                  </a:lnTo>
                  <a:lnTo>
                    <a:pt x="1340" y="673"/>
                  </a:lnTo>
                  <a:lnTo>
                    <a:pt x="1357" y="652"/>
                  </a:lnTo>
                  <a:lnTo>
                    <a:pt x="1375" y="631"/>
                  </a:lnTo>
                  <a:lnTo>
                    <a:pt x="1394" y="613"/>
                  </a:lnTo>
                  <a:lnTo>
                    <a:pt x="1413" y="596"/>
                  </a:lnTo>
                  <a:lnTo>
                    <a:pt x="1434" y="580"/>
                  </a:lnTo>
                  <a:lnTo>
                    <a:pt x="1457" y="566"/>
                  </a:lnTo>
                  <a:lnTo>
                    <a:pt x="1481" y="555"/>
                  </a:lnTo>
                  <a:lnTo>
                    <a:pt x="1506" y="544"/>
                  </a:lnTo>
                  <a:lnTo>
                    <a:pt x="1532" y="536"/>
                  </a:lnTo>
                  <a:lnTo>
                    <a:pt x="1560" y="530"/>
                  </a:lnTo>
                  <a:lnTo>
                    <a:pt x="1568" y="549"/>
                  </a:lnTo>
                  <a:lnTo>
                    <a:pt x="1576" y="570"/>
                  </a:lnTo>
                  <a:lnTo>
                    <a:pt x="1581" y="591"/>
                  </a:lnTo>
                  <a:lnTo>
                    <a:pt x="1586" y="614"/>
                  </a:lnTo>
                  <a:lnTo>
                    <a:pt x="1589" y="637"/>
                  </a:lnTo>
                  <a:lnTo>
                    <a:pt x="1594" y="661"/>
                  </a:lnTo>
                  <a:lnTo>
                    <a:pt x="1596" y="685"/>
                  </a:lnTo>
                  <a:lnTo>
                    <a:pt x="1598" y="709"/>
                  </a:lnTo>
                  <a:lnTo>
                    <a:pt x="1602" y="759"/>
                  </a:lnTo>
                  <a:lnTo>
                    <a:pt x="1608" y="807"/>
                  </a:lnTo>
                  <a:lnTo>
                    <a:pt x="1611" y="830"/>
                  </a:lnTo>
                  <a:lnTo>
                    <a:pt x="1615" y="854"/>
                  </a:lnTo>
                  <a:lnTo>
                    <a:pt x="1619" y="876"/>
                  </a:lnTo>
                  <a:lnTo>
                    <a:pt x="1626" y="897"/>
                  </a:lnTo>
                  <a:lnTo>
                    <a:pt x="1646" y="890"/>
                  </a:lnTo>
                  <a:lnTo>
                    <a:pt x="1673" y="878"/>
                  </a:lnTo>
                  <a:lnTo>
                    <a:pt x="1705" y="863"/>
                  </a:lnTo>
                  <a:lnTo>
                    <a:pt x="1740" y="845"/>
                  </a:lnTo>
                  <a:lnTo>
                    <a:pt x="1776" y="827"/>
                  </a:lnTo>
                  <a:lnTo>
                    <a:pt x="1805" y="809"/>
                  </a:lnTo>
                  <a:lnTo>
                    <a:pt x="1818" y="800"/>
                  </a:lnTo>
                  <a:lnTo>
                    <a:pt x="1829" y="792"/>
                  </a:lnTo>
                  <a:lnTo>
                    <a:pt x="1837" y="785"/>
                  </a:lnTo>
                  <a:lnTo>
                    <a:pt x="1842" y="778"/>
                  </a:lnTo>
                  <a:close/>
                </a:path>
              </a:pathLst>
            </a:custGeom>
            <a:solidFill>
              <a:srgbClr val="E4E5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2" name="Freeform 234"/>
            <p:cNvSpPr>
              <a:spLocks noEditPoints="1"/>
            </p:cNvSpPr>
            <p:nvPr/>
          </p:nvSpPr>
          <p:spPr bwMode="auto">
            <a:xfrm>
              <a:off x="7426325" y="6046788"/>
              <a:ext cx="207963" cy="169863"/>
            </a:xfrm>
            <a:custGeom>
              <a:avLst/>
              <a:gdLst/>
              <a:ahLst/>
              <a:cxnLst>
                <a:cxn ang="0">
                  <a:pos x="1575" y="47"/>
                </a:cxn>
                <a:cxn ang="0">
                  <a:pos x="1442" y="155"/>
                </a:cxn>
                <a:cxn ang="0">
                  <a:pos x="1230" y="423"/>
                </a:cxn>
                <a:cxn ang="0">
                  <a:pos x="992" y="890"/>
                </a:cxn>
                <a:cxn ang="0">
                  <a:pos x="871" y="1015"/>
                </a:cxn>
                <a:cxn ang="0">
                  <a:pos x="670" y="1099"/>
                </a:cxn>
                <a:cxn ang="0">
                  <a:pos x="391" y="1157"/>
                </a:cxn>
                <a:cxn ang="0">
                  <a:pos x="253" y="1232"/>
                </a:cxn>
                <a:cxn ang="0">
                  <a:pos x="44" y="1442"/>
                </a:cxn>
                <a:cxn ang="0">
                  <a:pos x="0" y="1534"/>
                </a:cxn>
                <a:cxn ang="0">
                  <a:pos x="16" y="1577"/>
                </a:cxn>
                <a:cxn ang="0">
                  <a:pos x="121" y="1604"/>
                </a:cxn>
                <a:cxn ang="0">
                  <a:pos x="374" y="1589"/>
                </a:cxn>
                <a:cxn ang="0">
                  <a:pos x="713" y="1571"/>
                </a:cxn>
                <a:cxn ang="0">
                  <a:pos x="894" y="1509"/>
                </a:cxn>
                <a:cxn ang="0">
                  <a:pos x="1049" y="1373"/>
                </a:cxn>
                <a:cxn ang="0">
                  <a:pos x="1260" y="919"/>
                </a:cxn>
                <a:cxn ang="0">
                  <a:pos x="1378" y="697"/>
                </a:cxn>
                <a:cxn ang="0">
                  <a:pos x="1483" y="604"/>
                </a:cxn>
                <a:cxn ang="0">
                  <a:pos x="1585" y="633"/>
                </a:cxn>
                <a:cxn ang="0">
                  <a:pos x="1667" y="926"/>
                </a:cxn>
                <a:cxn ang="0">
                  <a:pos x="1870" y="813"/>
                </a:cxn>
                <a:cxn ang="0">
                  <a:pos x="1899" y="706"/>
                </a:cxn>
                <a:cxn ang="0">
                  <a:pos x="1958" y="310"/>
                </a:cxn>
                <a:cxn ang="0">
                  <a:pos x="1929" y="158"/>
                </a:cxn>
                <a:cxn ang="0">
                  <a:pos x="1851" y="47"/>
                </a:cxn>
                <a:cxn ang="0">
                  <a:pos x="1768" y="6"/>
                </a:cxn>
                <a:cxn ang="0">
                  <a:pos x="37" y="1544"/>
                </a:cxn>
                <a:cxn ang="0">
                  <a:pos x="69" y="1469"/>
                </a:cxn>
                <a:cxn ang="0">
                  <a:pos x="274" y="1260"/>
                </a:cxn>
                <a:cxn ang="0">
                  <a:pos x="403" y="1191"/>
                </a:cxn>
                <a:cxn ang="0">
                  <a:pos x="680" y="1133"/>
                </a:cxn>
                <a:cxn ang="0">
                  <a:pos x="891" y="1045"/>
                </a:cxn>
                <a:cxn ang="0">
                  <a:pos x="1021" y="911"/>
                </a:cxn>
                <a:cxn ang="0">
                  <a:pos x="1259" y="444"/>
                </a:cxn>
                <a:cxn ang="0">
                  <a:pos x="1462" y="183"/>
                </a:cxn>
                <a:cxn ang="0">
                  <a:pos x="1587" y="80"/>
                </a:cxn>
                <a:cxn ang="0">
                  <a:pos x="1713" y="36"/>
                </a:cxn>
                <a:cxn ang="0">
                  <a:pos x="1787" y="49"/>
                </a:cxn>
                <a:cxn ang="0">
                  <a:pos x="1869" y="120"/>
                </a:cxn>
                <a:cxn ang="0">
                  <a:pos x="1915" y="227"/>
                </a:cxn>
                <a:cxn ang="0">
                  <a:pos x="1921" y="332"/>
                </a:cxn>
                <a:cxn ang="0">
                  <a:pos x="1864" y="706"/>
                </a:cxn>
                <a:cxn ang="0">
                  <a:pos x="1835" y="797"/>
                </a:cxn>
                <a:cxn ang="0">
                  <a:pos x="1657" y="890"/>
                </a:cxn>
                <a:cxn ang="0">
                  <a:pos x="1623" y="639"/>
                </a:cxn>
                <a:cxn ang="0">
                  <a:pos x="1575" y="530"/>
                </a:cxn>
                <a:cxn ang="0">
                  <a:pos x="1428" y="594"/>
                </a:cxn>
                <a:cxn ang="0">
                  <a:pos x="1323" y="711"/>
                </a:cxn>
                <a:cxn ang="0">
                  <a:pos x="1213" y="942"/>
                </a:cxn>
                <a:cxn ang="0">
                  <a:pos x="1004" y="1371"/>
                </a:cxn>
                <a:cxn ang="0">
                  <a:pos x="853" y="1490"/>
                </a:cxn>
                <a:cxn ang="0">
                  <a:pos x="674" y="1541"/>
                </a:cxn>
                <a:cxn ang="0">
                  <a:pos x="356" y="1554"/>
                </a:cxn>
                <a:cxn ang="0">
                  <a:pos x="122" y="1569"/>
                </a:cxn>
                <a:cxn ang="0">
                  <a:pos x="41" y="1552"/>
                </a:cxn>
              </a:cxnLst>
              <a:rect l="0" t="0" r="r" b="b"/>
              <a:pathLst>
                <a:path w="1958" h="1604">
                  <a:moveTo>
                    <a:pt x="1699" y="2"/>
                  </a:moveTo>
                  <a:lnTo>
                    <a:pt x="1681" y="6"/>
                  </a:lnTo>
                  <a:lnTo>
                    <a:pt x="1663" y="10"/>
                  </a:lnTo>
                  <a:lnTo>
                    <a:pt x="1645" y="15"/>
                  </a:lnTo>
                  <a:lnTo>
                    <a:pt x="1627" y="22"/>
                  </a:lnTo>
                  <a:lnTo>
                    <a:pt x="1610" y="29"/>
                  </a:lnTo>
                  <a:lnTo>
                    <a:pt x="1592" y="37"/>
                  </a:lnTo>
                  <a:lnTo>
                    <a:pt x="1575" y="47"/>
                  </a:lnTo>
                  <a:lnTo>
                    <a:pt x="1558" y="58"/>
                  </a:lnTo>
                  <a:lnTo>
                    <a:pt x="1541" y="69"/>
                  </a:lnTo>
                  <a:lnTo>
                    <a:pt x="1524" y="82"/>
                  </a:lnTo>
                  <a:lnTo>
                    <a:pt x="1506" y="95"/>
                  </a:lnTo>
                  <a:lnTo>
                    <a:pt x="1489" y="109"/>
                  </a:lnTo>
                  <a:lnTo>
                    <a:pt x="1474" y="124"/>
                  </a:lnTo>
                  <a:lnTo>
                    <a:pt x="1458" y="139"/>
                  </a:lnTo>
                  <a:lnTo>
                    <a:pt x="1442" y="155"/>
                  </a:lnTo>
                  <a:lnTo>
                    <a:pt x="1426" y="170"/>
                  </a:lnTo>
                  <a:lnTo>
                    <a:pt x="1394" y="205"/>
                  </a:lnTo>
                  <a:lnTo>
                    <a:pt x="1364" y="240"/>
                  </a:lnTo>
                  <a:lnTo>
                    <a:pt x="1335" y="276"/>
                  </a:lnTo>
                  <a:lnTo>
                    <a:pt x="1307" y="313"/>
                  </a:lnTo>
                  <a:lnTo>
                    <a:pt x="1280" y="350"/>
                  </a:lnTo>
                  <a:lnTo>
                    <a:pt x="1255" y="386"/>
                  </a:lnTo>
                  <a:lnTo>
                    <a:pt x="1230" y="423"/>
                  </a:lnTo>
                  <a:lnTo>
                    <a:pt x="1207" y="458"/>
                  </a:lnTo>
                  <a:lnTo>
                    <a:pt x="1100" y="675"/>
                  </a:lnTo>
                  <a:lnTo>
                    <a:pt x="1076" y="731"/>
                  </a:lnTo>
                  <a:lnTo>
                    <a:pt x="1050" y="787"/>
                  </a:lnTo>
                  <a:lnTo>
                    <a:pt x="1037" y="813"/>
                  </a:lnTo>
                  <a:lnTo>
                    <a:pt x="1023" y="840"/>
                  </a:lnTo>
                  <a:lnTo>
                    <a:pt x="1008" y="865"/>
                  </a:lnTo>
                  <a:lnTo>
                    <a:pt x="992" y="890"/>
                  </a:lnTo>
                  <a:lnTo>
                    <a:pt x="976" y="913"/>
                  </a:lnTo>
                  <a:lnTo>
                    <a:pt x="958" y="937"/>
                  </a:lnTo>
                  <a:lnTo>
                    <a:pt x="939" y="958"/>
                  </a:lnTo>
                  <a:lnTo>
                    <a:pt x="918" y="978"/>
                  </a:lnTo>
                  <a:lnTo>
                    <a:pt x="907" y="988"/>
                  </a:lnTo>
                  <a:lnTo>
                    <a:pt x="895" y="997"/>
                  </a:lnTo>
                  <a:lnTo>
                    <a:pt x="884" y="1007"/>
                  </a:lnTo>
                  <a:lnTo>
                    <a:pt x="871" y="1015"/>
                  </a:lnTo>
                  <a:lnTo>
                    <a:pt x="858" y="1024"/>
                  </a:lnTo>
                  <a:lnTo>
                    <a:pt x="845" y="1031"/>
                  </a:lnTo>
                  <a:lnTo>
                    <a:pt x="831" y="1039"/>
                  </a:lnTo>
                  <a:lnTo>
                    <a:pt x="817" y="1046"/>
                  </a:lnTo>
                  <a:lnTo>
                    <a:pt x="784" y="1061"/>
                  </a:lnTo>
                  <a:lnTo>
                    <a:pt x="749" y="1075"/>
                  </a:lnTo>
                  <a:lnTo>
                    <a:pt x="710" y="1088"/>
                  </a:lnTo>
                  <a:lnTo>
                    <a:pt x="670" y="1099"/>
                  </a:lnTo>
                  <a:lnTo>
                    <a:pt x="628" y="1111"/>
                  </a:lnTo>
                  <a:lnTo>
                    <a:pt x="585" y="1121"/>
                  </a:lnTo>
                  <a:lnTo>
                    <a:pt x="540" y="1129"/>
                  </a:lnTo>
                  <a:lnTo>
                    <a:pt x="496" y="1137"/>
                  </a:lnTo>
                  <a:lnTo>
                    <a:pt x="466" y="1142"/>
                  </a:lnTo>
                  <a:lnTo>
                    <a:pt x="438" y="1146"/>
                  </a:lnTo>
                  <a:lnTo>
                    <a:pt x="414" y="1152"/>
                  </a:lnTo>
                  <a:lnTo>
                    <a:pt x="391" y="1157"/>
                  </a:lnTo>
                  <a:lnTo>
                    <a:pt x="370" y="1163"/>
                  </a:lnTo>
                  <a:lnTo>
                    <a:pt x="352" y="1170"/>
                  </a:lnTo>
                  <a:lnTo>
                    <a:pt x="334" y="1177"/>
                  </a:lnTo>
                  <a:lnTo>
                    <a:pt x="317" y="1186"/>
                  </a:lnTo>
                  <a:lnTo>
                    <a:pt x="301" y="1195"/>
                  </a:lnTo>
                  <a:lnTo>
                    <a:pt x="285" y="1206"/>
                  </a:lnTo>
                  <a:lnTo>
                    <a:pt x="269" y="1219"/>
                  </a:lnTo>
                  <a:lnTo>
                    <a:pt x="253" y="1232"/>
                  </a:lnTo>
                  <a:lnTo>
                    <a:pt x="218" y="1265"/>
                  </a:lnTo>
                  <a:lnTo>
                    <a:pt x="177" y="1307"/>
                  </a:lnTo>
                  <a:lnTo>
                    <a:pt x="148" y="1335"/>
                  </a:lnTo>
                  <a:lnTo>
                    <a:pt x="115" y="1365"/>
                  </a:lnTo>
                  <a:lnTo>
                    <a:pt x="84" y="1396"/>
                  </a:lnTo>
                  <a:lnTo>
                    <a:pt x="69" y="1412"/>
                  </a:lnTo>
                  <a:lnTo>
                    <a:pt x="56" y="1427"/>
                  </a:lnTo>
                  <a:lnTo>
                    <a:pt x="44" y="1442"/>
                  </a:lnTo>
                  <a:lnTo>
                    <a:pt x="33" y="1457"/>
                  </a:lnTo>
                  <a:lnTo>
                    <a:pt x="22" y="1472"/>
                  </a:lnTo>
                  <a:lnTo>
                    <a:pt x="14" y="1487"/>
                  </a:lnTo>
                  <a:lnTo>
                    <a:pt x="8" y="1501"/>
                  </a:lnTo>
                  <a:lnTo>
                    <a:pt x="3" y="1514"/>
                  </a:lnTo>
                  <a:lnTo>
                    <a:pt x="2" y="1521"/>
                  </a:lnTo>
                  <a:lnTo>
                    <a:pt x="1" y="1527"/>
                  </a:lnTo>
                  <a:lnTo>
                    <a:pt x="0" y="1534"/>
                  </a:lnTo>
                  <a:lnTo>
                    <a:pt x="0" y="1540"/>
                  </a:lnTo>
                  <a:lnTo>
                    <a:pt x="1" y="1546"/>
                  </a:lnTo>
                  <a:lnTo>
                    <a:pt x="2" y="1553"/>
                  </a:lnTo>
                  <a:lnTo>
                    <a:pt x="4" y="1559"/>
                  </a:lnTo>
                  <a:lnTo>
                    <a:pt x="6" y="1564"/>
                  </a:lnTo>
                  <a:lnTo>
                    <a:pt x="10" y="1569"/>
                  </a:lnTo>
                  <a:lnTo>
                    <a:pt x="12" y="1573"/>
                  </a:lnTo>
                  <a:lnTo>
                    <a:pt x="16" y="1577"/>
                  </a:lnTo>
                  <a:lnTo>
                    <a:pt x="20" y="1580"/>
                  </a:lnTo>
                  <a:lnTo>
                    <a:pt x="30" y="1587"/>
                  </a:lnTo>
                  <a:lnTo>
                    <a:pt x="41" y="1592"/>
                  </a:lnTo>
                  <a:lnTo>
                    <a:pt x="53" y="1596"/>
                  </a:lnTo>
                  <a:lnTo>
                    <a:pt x="68" y="1600"/>
                  </a:lnTo>
                  <a:lnTo>
                    <a:pt x="85" y="1602"/>
                  </a:lnTo>
                  <a:lnTo>
                    <a:pt x="102" y="1604"/>
                  </a:lnTo>
                  <a:lnTo>
                    <a:pt x="121" y="1604"/>
                  </a:lnTo>
                  <a:lnTo>
                    <a:pt x="141" y="1604"/>
                  </a:lnTo>
                  <a:lnTo>
                    <a:pt x="164" y="1604"/>
                  </a:lnTo>
                  <a:lnTo>
                    <a:pt x="186" y="1603"/>
                  </a:lnTo>
                  <a:lnTo>
                    <a:pt x="235" y="1600"/>
                  </a:lnTo>
                  <a:lnTo>
                    <a:pt x="287" y="1594"/>
                  </a:lnTo>
                  <a:lnTo>
                    <a:pt x="365" y="1589"/>
                  </a:lnTo>
                  <a:lnTo>
                    <a:pt x="369" y="1589"/>
                  </a:lnTo>
                  <a:lnTo>
                    <a:pt x="374" y="1589"/>
                  </a:lnTo>
                  <a:lnTo>
                    <a:pt x="437" y="1589"/>
                  </a:lnTo>
                  <a:lnTo>
                    <a:pt x="498" y="1588"/>
                  </a:lnTo>
                  <a:lnTo>
                    <a:pt x="555" y="1587"/>
                  </a:lnTo>
                  <a:lnTo>
                    <a:pt x="610" y="1584"/>
                  </a:lnTo>
                  <a:lnTo>
                    <a:pt x="637" y="1581"/>
                  </a:lnTo>
                  <a:lnTo>
                    <a:pt x="662" y="1578"/>
                  </a:lnTo>
                  <a:lnTo>
                    <a:pt x="688" y="1575"/>
                  </a:lnTo>
                  <a:lnTo>
                    <a:pt x="713" y="1571"/>
                  </a:lnTo>
                  <a:lnTo>
                    <a:pt x="738" y="1567"/>
                  </a:lnTo>
                  <a:lnTo>
                    <a:pt x="761" y="1561"/>
                  </a:lnTo>
                  <a:lnTo>
                    <a:pt x="785" y="1555"/>
                  </a:lnTo>
                  <a:lnTo>
                    <a:pt x="808" y="1547"/>
                  </a:lnTo>
                  <a:lnTo>
                    <a:pt x="830" y="1540"/>
                  </a:lnTo>
                  <a:lnTo>
                    <a:pt x="852" y="1530"/>
                  </a:lnTo>
                  <a:lnTo>
                    <a:pt x="874" y="1521"/>
                  </a:lnTo>
                  <a:lnTo>
                    <a:pt x="894" y="1509"/>
                  </a:lnTo>
                  <a:lnTo>
                    <a:pt x="915" y="1496"/>
                  </a:lnTo>
                  <a:lnTo>
                    <a:pt x="936" y="1484"/>
                  </a:lnTo>
                  <a:lnTo>
                    <a:pt x="956" y="1469"/>
                  </a:lnTo>
                  <a:lnTo>
                    <a:pt x="975" y="1452"/>
                  </a:lnTo>
                  <a:lnTo>
                    <a:pt x="994" y="1435"/>
                  </a:lnTo>
                  <a:lnTo>
                    <a:pt x="1012" y="1415"/>
                  </a:lnTo>
                  <a:lnTo>
                    <a:pt x="1031" y="1395"/>
                  </a:lnTo>
                  <a:lnTo>
                    <a:pt x="1049" y="1373"/>
                  </a:lnTo>
                  <a:lnTo>
                    <a:pt x="1067" y="1349"/>
                  </a:lnTo>
                  <a:lnTo>
                    <a:pt x="1084" y="1324"/>
                  </a:lnTo>
                  <a:lnTo>
                    <a:pt x="1101" y="1296"/>
                  </a:lnTo>
                  <a:lnTo>
                    <a:pt x="1118" y="1268"/>
                  </a:lnTo>
                  <a:lnTo>
                    <a:pt x="1216" y="1034"/>
                  </a:lnTo>
                  <a:lnTo>
                    <a:pt x="1231" y="995"/>
                  </a:lnTo>
                  <a:lnTo>
                    <a:pt x="1245" y="957"/>
                  </a:lnTo>
                  <a:lnTo>
                    <a:pt x="1260" y="919"/>
                  </a:lnTo>
                  <a:lnTo>
                    <a:pt x="1276" y="880"/>
                  </a:lnTo>
                  <a:lnTo>
                    <a:pt x="1292" y="844"/>
                  </a:lnTo>
                  <a:lnTo>
                    <a:pt x="1309" y="808"/>
                  </a:lnTo>
                  <a:lnTo>
                    <a:pt x="1327" y="774"/>
                  </a:lnTo>
                  <a:lnTo>
                    <a:pt x="1346" y="742"/>
                  </a:lnTo>
                  <a:lnTo>
                    <a:pt x="1357" y="726"/>
                  </a:lnTo>
                  <a:lnTo>
                    <a:pt x="1367" y="711"/>
                  </a:lnTo>
                  <a:lnTo>
                    <a:pt x="1378" y="697"/>
                  </a:lnTo>
                  <a:lnTo>
                    <a:pt x="1390" y="682"/>
                  </a:lnTo>
                  <a:lnTo>
                    <a:pt x="1401" y="670"/>
                  </a:lnTo>
                  <a:lnTo>
                    <a:pt x="1414" y="657"/>
                  </a:lnTo>
                  <a:lnTo>
                    <a:pt x="1427" y="645"/>
                  </a:lnTo>
                  <a:lnTo>
                    <a:pt x="1440" y="633"/>
                  </a:lnTo>
                  <a:lnTo>
                    <a:pt x="1453" y="623"/>
                  </a:lnTo>
                  <a:lnTo>
                    <a:pt x="1468" y="613"/>
                  </a:lnTo>
                  <a:lnTo>
                    <a:pt x="1483" y="604"/>
                  </a:lnTo>
                  <a:lnTo>
                    <a:pt x="1498" y="596"/>
                  </a:lnTo>
                  <a:lnTo>
                    <a:pt x="1515" y="589"/>
                  </a:lnTo>
                  <a:lnTo>
                    <a:pt x="1531" y="582"/>
                  </a:lnTo>
                  <a:lnTo>
                    <a:pt x="1549" y="576"/>
                  </a:lnTo>
                  <a:lnTo>
                    <a:pt x="1567" y="572"/>
                  </a:lnTo>
                  <a:lnTo>
                    <a:pt x="1573" y="592"/>
                  </a:lnTo>
                  <a:lnTo>
                    <a:pt x="1580" y="612"/>
                  </a:lnTo>
                  <a:lnTo>
                    <a:pt x="1585" y="633"/>
                  </a:lnTo>
                  <a:lnTo>
                    <a:pt x="1589" y="657"/>
                  </a:lnTo>
                  <a:lnTo>
                    <a:pt x="1593" y="679"/>
                  </a:lnTo>
                  <a:lnTo>
                    <a:pt x="1596" y="703"/>
                  </a:lnTo>
                  <a:lnTo>
                    <a:pt x="1598" y="727"/>
                  </a:lnTo>
                  <a:lnTo>
                    <a:pt x="1600" y="750"/>
                  </a:lnTo>
                  <a:lnTo>
                    <a:pt x="1630" y="941"/>
                  </a:lnTo>
                  <a:lnTo>
                    <a:pt x="1649" y="932"/>
                  </a:lnTo>
                  <a:lnTo>
                    <a:pt x="1667" y="926"/>
                  </a:lnTo>
                  <a:lnTo>
                    <a:pt x="1694" y="914"/>
                  </a:lnTo>
                  <a:lnTo>
                    <a:pt x="1728" y="899"/>
                  </a:lnTo>
                  <a:lnTo>
                    <a:pt x="1764" y="881"/>
                  </a:lnTo>
                  <a:lnTo>
                    <a:pt x="1801" y="861"/>
                  </a:lnTo>
                  <a:lnTo>
                    <a:pt x="1834" y="842"/>
                  </a:lnTo>
                  <a:lnTo>
                    <a:pt x="1848" y="832"/>
                  </a:lnTo>
                  <a:lnTo>
                    <a:pt x="1860" y="823"/>
                  </a:lnTo>
                  <a:lnTo>
                    <a:pt x="1870" y="813"/>
                  </a:lnTo>
                  <a:lnTo>
                    <a:pt x="1876" y="806"/>
                  </a:lnTo>
                  <a:lnTo>
                    <a:pt x="1881" y="796"/>
                  </a:lnTo>
                  <a:lnTo>
                    <a:pt x="1885" y="787"/>
                  </a:lnTo>
                  <a:lnTo>
                    <a:pt x="1889" y="777"/>
                  </a:lnTo>
                  <a:lnTo>
                    <a:pt x="1892" y="767"/>
                  </a:lnTo>
                  <a:lnTo>
                    <a:pt x="1897" y="747"/>
                  </a:lnTo>
                  <a:lnTo>
                    <a:pt x="1899" y="726"/>
                  </a:lnTo>
                  <a:lnTo>
                    <a:pt x="1899" y="706"/>
                  </a:lnTo>
                  <a:lnTo>
                    <a:pt x="1899" y="684"/>
                  </a:lnTo>
                  <a:lnTo>
                    <a:pt x="1897" y="663"/>
                  </a:lnTo>
                  <a:lnTo>
                    <a:pt x="1896" y="643"/>
                  </a:lnTo>
                  <a:lnTo>
                    <a:pt x="1893" y="564"/>
                  </a:lnTo>
                  <a:lnTo>
                    <a:pt x="1924" y="448"/>
                  </a:lnTo>
                  <a:lnTo>
                    <a:pt x="1955" y="347"/>
                  </a:lnTo>
                  <a:lnTo>
                    <a:pt x="1957" y="329"/>
                  </a:lnTo>
                  <a:lnTo>
                    <a:pt x="1958" y="310"/>
                  </a:lnTo>
                  <a:lnTo>
                    <a:pt x="1958" y="291"/>
                  </a:lnTo>
                  <a:lnTo>
                    <a:pt x="1957" y="272"/>
                  </a:lnTo>
                  <a:lnTo>
                    <a:pt x="1955" y="252"/>
                  </a:lnTo>
                  <a:lnTo>
                    <a:pt x="1952" y="233"/>
                  </a:lnTo>
                  <a:lnTo>
                    <a:pt x="1948" y="214"/>
                  </a:lnTo>
                  <a:lnTo>
                    <a:pt x="1942" y="195"/>
                  </a:lnTo>
                  <a:lnTo>
                    <a:pt x="1936" y="176"/>
                  </a:lnTo>
                  <a:lnTo>
                    <a:pt x="1929" y="158"/>
                  </a:lnTo>
                  <a:lnTo>
                    <a:pt x="1921" y="140"/>
                  </a:lnTo>
                  <a:lnTo>
                    <a:pt x="1913" y="123"/>
                  </a:lnTo>
                  <a:lnTo>
                    <a:pt x="1903" y="107"/>
                  </a:lnTo>
                  <a:lnTo>
                    <a:pt x="1892" y="92"/>
                  </a:lnTo>
                  <a:lnTo>
                    <a:pt x="1881" y="77"/>
                  </a:lnTo>
                  <a:lnTo>
                    <a:pt x="1869" y="64"/>
                  </a:lnTo>
                  <a:lnTo>
                    <a:pt x="1860" y="54"/>
                  </a:lnTo>
                  <a:lnTo>
                    <a:pt x="1851" y="47"/>
                  </a:lnTo>
                  <a:lnTo>
                    <a:pt x="1841" y="40"/>
                  </a:lnTo>
                  <a:lnTo>
                    <a:pt x="1832" y="32"/>
                  </a:lnTo>
                  <a:lnTo>
                    <a:pt x="1821" y="27"/>
                  </a:lnTo>
                  <a:lnTo>
                    <a:pt x="1812" y="20"/>
                  </a:lnTo>
                  <a:lnTo>
                    <a:pt x="1801" y="16"/>
                  </a:lnTo>
                  <a:lnTo>
                    <a:pt x="1790" y="12"/>
                  </a:lnTo>
                  <a:lnTo>
                    <a:pt x="1780" y="8"/>
                  </a:lnTo>
                  <a:lnTo>
                    <a:pt x="1768" y="6"/>
                  </a:lnTo>
                  <a:lnTo>
                    <a:pt x="1757" y="3"/>
                  </a:lnTo>
                  <a:lnTo>
                    <a:pt x="1746" y="1"/>
                  </a:lnTo>
                  <a:lnTo>
                    <a:pt x="1734" y="0"/>
                  </a:lnTo>
                  <a:lnTo>
                    <a:pt x="1722" y="0"/>
                  </a:lnTo>
                  <a:lnTo>
                    <a:pt x="1711" y="1"/>
                  </a:lnTo>
                  <a:lnTo>
                    <a:pt x="1699" y="2"/>
                  </a:lnTo>
                  <a:close/>
                  <a:moveTo>
                    <a:pt x="38" y="1548"/>
                  </a:moveTo>
                  <a:lnTo>
                    <a:pt x="37" y="1544"/>
                  </a:lnTo>
                  <a:lnTo>
                    <a:pt x="36" y="1540"/>
                  </a:lnTo>
                  <a:lnTo>
                    <a:pt x="36" y="1536"/>
                  </a:lnTo>
                  <a:lnTo>
                    <a:pt x="36" y="1530"/>
                  </a:lnTo>
                  <a:lnTo>
                    <a:pt x="38" y="1519"/>
                  </a:lnTo>
                  <a:lnTo>
                    <a:pt x="44" y="1507"/>
                  </a:lnTo>
                  <a:lnTo>
                    <a:pt x="50" y="1495"/>
                  </a:lnTo>
                  <a:lnTo>
                    <a:pt x="59" y="1481"/>
                  </a:lnTo>
                  <a:lnTo>
                    <a:pt x="69" y="1469"/>
                  </a:lnTo>
                  <a:lnTo>
                    <a:pt x="80" y="1455"/>
                  </a:lnTo>
                  <a:lnTo>
                    <a:pt x="103" y="1428"/>
                  </a:lnTo>
                  <a:lnTo>
                    <a:pt x="129" y="1403"/>
                  </a:lnTo>
                  <a:lnTo>
                    <a:pt x="152" y="1379"/>
                  </a:lnTo>
                  <a:lnTo>
                    <a:pt x="172" y="1361"/>
                  </a:lnTo>
                  <a:lnTo>
                    <a:pt x="203" y="1331"/>
                  </a:lnTo>
                  <a:lnTo>
                    <a:pt x="241" y="1292"/>
                  </a:lnTo>
                  <a:lnTo>
                    <a:pt x="274" y="1260"/>
                  </a:lnTo>
                  <a:lnTo>
                    <a:pt x="290" y="1247"/>
                  </a:lnTo>
                  <a:lnTo>
                    <a:pt x="305" y="1236"/>
                  </a:lnTo>
                  <a:lnTo>
                    <a:pt x="319" y="1225"/>
                  </a:lnTo>
                  <a:lnTo>
                    <a:pt x="334" y="1216"/>
                  </a:lnTo>
                  <a:lnTo>
                    <a:pt x="350" y="1209"/>
                  </a:lnTo>
                  <a:lnTo>
                    <a:pt x="366" y="1202"/>
                  </a:lnTo>
                  <a:lnTo>
                    <a:pt x="384" y="1196"/>
                  </a:lnTo>
                  <a:lnTo>
                    <a:pt x="403" y="1191"/>
                  </a:lnTo>
                  <a:lnTo>
                    <a:pt x="423" y="1186"/>
                  </a:lnTo>
                  <a:lnTo>
                    <a:pt x="447" y="1181"/>
                  </a:lnTo>
                  <a:lnTo>
                    <a:pt x="472" y="1177"/>
                  </a:lnTo>
                  <a:lnTo>
                    <a:pt x="501" y="1173"/>
                  </a:lnTo>
                  <a:lnTo>
                    <a:pt x="548" y="1164"/>
                  </a:lnTo>
                  <a:lnTo>
                    <a:pt x="593" y="1156"/>
                  </a:lnTo>
                  <a:lnTo>
                    <a:pt x="637" y="1145"/>
                  </a:lnTo>
                  <a:lnTo>
                    <a:pt x="680" y="1133"/>
                  </a:lnTo>
                  <a:lnTo>
                    <a:pt x="722" y="1122"/>
                  </a:lnTo>
                  <a:lnTo>
                    <a:pt x="761" y="1108"/>
                  </a:lnTo>
                  <a:lnTo>
                    <a:pt x="798" y="1094"/>
                  </a:lnTo>
                  <a:lnTo>
                    <a:pt x="833" y="1078"/>
                  </a:lnTo>
                  <a:lnTo>
                    <a:pt x="847" y="1071"/>
                  </a:lnTo>
                  <a:lnTo>
                    <a:pt x="862" y="1062"/>
                  </a:lnTo>
                  <a:lnTo>
                    <a:pt x="877" y="1054"/>
                  </a:lnTo>
                  <a:lnTo>
                    <a:pt x="891" y="1045"/>
                  </a:lnTo>
                  <a:lnTo>
                    <a:pt x="904" y="1036"/>
                  </a:lnTo>
                  <a:lnTo>
                    <a:pt x="916" y="1026"/>
                  </a:lnTo>
                  <a:lnTo>
                    <a:pt x="929" y="1015"/>
                  </a:lnTo>
                  <a:lnTo>
                    <a:pt x="941" y="1005"/>
                  </a:lnTo>
                  <a:lnTo>
                    <a:pt x="963" y="983"/>
                  </a:lnTo>
                  <a:lnTo>
                    <a:pt x="985" y="960"/>
                  </a:lnTo>
                  <a:lnTo>
                    <a:pt x="1004" y="936"/>
                  </a:lnTo>
                  <a:lnTo>
                    <a:pt x="1021" y="911"/>
                  </a:lnTo>
                  <a:lnTo>
                    <a:pt x="1038" y="884"/>
                  </a:lnTo>
                  <a:lnTo>
                    <a:pt x="1054" y="858"/>
                  </a:lnTo>
                  <a:lnTo>
                    <a:pt x="1069" y="830"/>
                  </a:lnTo>
                  <a:lnTo>
                    <a:pt x="1082" y="803"/>
                  </a:lnTo>
                  <a:lnTo>
                    <a:pt x="1108" y="746"/>
                  </a:lnTo>
                  <a:lnTo>
                    <a:pt x="1133" y="689"/>
                  </a:lnTo>
                  <a:lnTo>
                    <a:pt x="1238" y="478"/>
                  </a:lnTo>
                  <a:lnTo>
                    <a:pt x="1259" y="444"/>
                  </a:lnTo>
                  <a:lnTo>
                    <a:pt x="1283" y="409"/>
                  </a:lnTo>
                  <a:lnTo>
                    <a:pt x="1308" y="373"/>
                  </a:lnTo>
                  <a:lnTo>
                    <a:pt x="1333" y="336"/>
                  </a:lnTo>
                  <a:lnTo>
                    <a:pt x="1361" y="301"/>
                  </a:lnTo>
                  <a:lnTo>
                    <a:pt x="1388" y="266"/>
                  </a:lnTo>
                  <a:lnTo>
                    <a:pt x="1417" y="232"/>
                  </a:lnTo>
                  <a:lnTo>
                    <a:pt x="1447" y="199"/>
                  </a:lnTo>
                  <a:lnTo>
                    <a:pt x="1462" y="183"/>
                  </a:lnTo>
                  <a:lnTo>
                    <a:pt x="1477" y="168"/>
                  </a:lnTo>
                  <a:lnTo>
                    <a:pt x="1493" y="153"/>
                  </a:lnTo>
                  <a:lnTo>
                    <a:pt x="1508" y="140"/>
                  </a:lnTo>
                  <a:lnTo>
                    <a:pt x="1524" y="127"/>
                  </a:lnTo>
                  <a:lnTo>
                    <a:pt x="1539" y="114"/>
                  </a:lnTo>
                  <a:lnTo>
                    <a:pt x="1555" y="102"/>
                  </a:lnTo>
                  <a:lnTo>
                    <a:pt x="1571" y="91"/>
                  </a:lnTo>
                  <a:lnTo>
                    <a:pt x="1587" y="80"/>
                  </a:lnTo>
                  <a:lnTo>
                    <a:pt x="1604" y="72"/>
                  </a:lnTo>
                  <a:lnTo>
                    <a:pt x="1620" y="63"/>
                  </a:lnTo>
                  <a:lnTo>
                    <a:pt x="1637" y="56"/>
                  </a:lnTo>
                  <a:lnTo>
                    <a:pt x="1653" y="49"/>
                  </a:lnTo>
                  <a:lnTo>
                    <a:pt x="1670" y="44"/>
                  </a:lnTo>
                  <a:lnTo>
                    <a:pt x="1686" y="41"/>
                  </a:lnTo>
                  <a:lnTo>
                    <a:pt x="1703" y="37"/>
                  </a:lnTo>
                  <a:lnTo>
                    <a:pt x="1713" y="36"/>
                  </a:lnTo>
                  <a:lnTo>
                    <a:pt x="1723" y="36"/>
                  </a:lnTo>
                  <a:lnTo>
                    <a:pt x="1733" y="36"/>
                  </a:lnTo>
                  <a:lnTo>
                    <a:pt x="1742" y="36"/>
                  </a:lnTo>
                  <a:lnTo>
                    <a:pt x="1751" y="39"/>
                  </a:lnTo>
                  <a:lnTo>
                    <a:pt x="1761" y="40"/>
                  </a:lnTo>
                  <a:lnTo>
                    <a:pt x="1770" y="43"/>
                  </a:lnTo>
                  <a:lnTo>
                    <a:pt x="1779" y="45"/>
                  </a:lnTo>
                  <a:lnTo>
                    <a:pt x="1787" y="49"/>
                  </a:lnTo>
                  <a:lnTo>
                    <a:pt x="1796" y="52"/>
                  </a:lnTo>
                  <a:lnTo>
                    <a:pt x="1804" y="58"/>
                  </a:lnTo>
                  <a:lnTo>
                    <a:pt x="1813" y="62"/>
                  </a:lnTo>
                  <a:lnTo>
                    <a:pt x="1829" y="75"/>
                  </a:lnTo>
                  <a:lnTo>
                    <a:pt x="1843" y="89"/>
                  </a:lnTo>
                  <a:lnTo>
                    <a:pt x="1852" y="98"/>
                  </a:lnTo>
                  <a:lnTo>
                    <a:pt x="1860" y="109"/>
                  </a:lnTo>
                  <a:lnTo>
                    <a:pt x="1869" y="120"/>
                  </a:lnTo>
                  <a:lnTo>
                    <a:pt x="1876" y="132"/>
                  </a:lnTo>
                  <a:lnTo>
                    <a:pt x="1884" y="145"/>
                  </a:lnTo>
                  <a:lnTo>
                    <a:pt x="1890" y="158"/>
                  </a:lnTo>
                  <a:lnTo>
                    <a:pt x="1897" y="170"/>
                  </a:lnTo>
                  <a:lnTo>
                    <a:pt x="1902" y="184"/>
                  </a:lnTo>
                  <a:lnTo>
                    <a:pt x="1906" y="198"/>
                  </a:lnTo>
                  <a:lnTo>
                    <a:pt x="1910" y="213"/>
                  </a:lnTo>
                  <a:lnTo>
                    <a:pt x="1915" y="227"/>
                  </a:lnTo>
                  <a:lnTo>
                    <a:pt x="1918" y="242"/>
                  </a:lnTo>
                  <a:lnTo>
                    <a:pt x="1920" y="257"/>
                  </a:lnTo>
                  <a:lnTo>
                    <a:pt x="1922" y="270"/>
                  </a:lnTo>
                  <a:lnTo>
                    <a:pt x="1923" y="285"/>
                  </a:lnTo>
                  <a:lnTo>
                    <a:pt x="1923" y="300"/>
                  </a:lnTo>
                  <a:lnTo>
                    <a:pt x="1923" y="311"/>
                  </a:lnTo>
                  <a:lnTo>
                    <a:pt x="1922" y="322"/>
                  </a:lnTo>
                  <a:lnTo>
                    <a:pt x="1921" y="332"/>
                  </a:lnTo>
                  <a:lnTo>
                    <a:pt x="1920" y="342"/>
                  </a:lnTo>
                  <a:lnTo>
                    <a:pt x="1891" y="435"/>
                  </a:lnTo>
                  <a:lnTo>
                    <a:pt x="1857" y="561"/>
                  </a:lnTo>
                  <a:lnTo>
                    <a:pt x="1859" y="645"/>
                  </a:lnTo>
                  <a:lnTo>
                    <a:pt x="1862" y="661"/>
                  </a:lnTo>
                  <a:lnTo>
                    <a:pt x="1863" y="676"/>
                  </a:lnTo>
                  <a:lnTo>
                    <a:pt x="1863" y="691"/>
                  </a:lnTo>
                  <a:lnTo>
                    <a:pt x="1864" y="706"/>
                  </a:lnTo>
                  <a:lnTo>
                    <a:pt x="1863" y="727"/>
                  </a:lnTo>
                  <a:lnTo>
                    <a:pt x="1859" y="748"/>
                  </a:lnTo>
                  <a:lnTo>
                    <a:pt x="1857" y="759"/>
                  </a:lnTo>
                  <a:lnTo>
                    <a:pt x="1854" y="768"/>
                  </a:lnTo>
                  <a:lnTo>
                    <a:pt x="1850" y="778"/>
                  </a:lnTo>
                  <a:lnTo>
                    <a:pt x="1846" y="787"/>
                  </a:lnTo>
                  <a:lnTo>
                    <a:pt x="1841" y="792"/>
                  </a:lnTo>
                  <a:lnTo>
                    <a:pt x="1835" y="797"/>
                  </a:lnTo>
                  <a:lnTo>
                    <a:pt x="1828" y="804"/>
                  </a:lnTo>
                  <a:lnTo>
                    <a:pt x="1818" y="810"/>
                  </a:lnTo>
                  <a:lnTo>
                    <a:pt x="1795" y="824"/>
                  </a:lnTo>
                  <a:lnTo>
                    <a:pt x="1767" y="839"/>
                  </a:lnTo>
                  <a:lnTo>
                    <a:pt x="1738" y="854"/>
                  </a:lnTo>
                  <a:lnTo>
                    <a:pt x="1708" y="868"/>
                  </a:lnTo>
                  <a:lnTo>
                    <a:pt x="1681" y="880"/>
                  </a:lnTo>
                  <a:lnTo>
                    <a:pt x="1657" y="890"/>
                  </a:lnTo>
                  <a:lnTo>
                    <a:pt x="1652" y="856"/>
                  </a:lnTo>
                  <a:lnTo>
                    <a:pt x="1645" y="808"/>
                  </a:lnTo>
                  <a:lnTo>
                    <a:pt x="1638" y="765"/>
                  </a:lnTo>
                  <a:lnTo>
                    <a:pt x="1636" y="747"/>
                  </a:lnTo>
                  <a:lnTo>
                    <a:pt x="1633" y="720"/>
                  </a:lnTo>
                  <a:lnTo>
                    <a:pt x="1631" y="693"/>
                  </a:lnTo>
                  <a:lnTo>
                    <a:pt x="1628" y="665"/>
                  </a:lnTo>
                  <a:lnTo>
                    <a:pt x="1623" y="639"/>
                  </a:lnTo>
                  <a:lnTo>
                    <a:pt x="1618" y="612"/>
                  </a:lnTo>
                  <a:lnTo>
                    <a:pt x="1612" y="587"/>
                  </a:lnTo>
                  <a:lnTo>
                    <a:pt x="1607" y="575"/>
                  </a:lnTo>
                  <a:lnTo>
                    <a:pt x="1603" y="563"/>
                  </a:lnTo>
                  <a:lnTo>
                    <a:pt x="1599" y="551"/>
                  </a:lnTo>
                  <a:lnTo>
                    <a:pt x="1594" y="540"/>
                  </a:lnTo>
                  <a:lnTo>
                    <a:pt x="1588" y="528"/>
                  </a:lnTo>
                  <a:lnTo>
                    <a:pt x="1575" y="530"/>
                  </a:lnTo>
                  <a:lnTo>
                    <a:pt x="1554" y="534"/>
                  </a:lnTo>
                  <a:lnTo>
                    <a:pt x="1534" y="540"/>
                  </a:lnTo>
                  <a:lnTo>
                    <a:pt x="1514" y="546"/>
                  </a:lnTo>
                  <a:lnTo>
                    <a:pt x="1496" y="555"/>
                  </a:lnTo>
                  <a:lnTo>
                    <a:pt x="1478" y="563"/>
                  </a:lnTo>
                  <a:lnTo>
                    <a:pt x="1461" y="572"/>
                  </a:lnTo>
                  <a:lnTo>
                    <a:pt x="1444" y="582"/>
                  </a:lnTo>
                  <a:lnTo>
                    <a:pt x="1428" y="594"/>
                  </a:lnTo>
                  <a:lnTo>
                    <a:pt x="1413" y="606"/>
                  </a:lnTo>
                  <a:lnTo>
                    <a:pt x="1398" y="620"/>
                  </a:lnTo>
                  <a:lnTo>
                    <a:pt x="1384" y="632"/>
                  </a:lnTo>
                  <a:lnTo>
                    <a:pt x="1370" y="647"/>
                  </a:lnTo>
                  <a:lnTo>
                    <a:pt x="1358" y="662"/>
                  </a:lnTo>
                  <a:lnTo>
                    <a:pt x="1346" y="678"/>
                  </a:lnTo>
                  <a:lnTo>
                    <a:pt x="1333" y="694"/>
                  </a:lnTo>
                  <a:lnTo>
                    <a:pt x="1323" y="711"/>
                  </a:lnTo>
                  <a:lnTo>
                    <a:pt x="1311" y="729"/>
                  </a:lnTo>
                  <a:lnTo>
                    <a:pt x="1300" y="746"/>
                  </a:lnTo>
                  <a:lnTo>
                    <a:pt x="1291" y="765"/>
                  </a:lnTo>
                  <a:lnTo>
                    <a:pt x="1280" y="783"/>
                  </a:lnTo>
                  <a:lnTo>
                    <a:pt x="1262" y="822"/>
                  </a:lnTo>
                  <a:lnTo>
                    <a:pt x="1245" y="861"/>
                  </a:lnTo>
                  <a:lnTo>
                    <a:pt x="1228" y="901"/>
                  </a:lnTo>
                  <a:lnTo>
                    <a:pt x="1213" y="942"/>
                  </a:lnTo>
                  <a:lnTo>
                    <a:pt x="1197" y="982"/>
                  </a:lnTo>
                  <a:lnTo>
                    <a:pt x="1183" y="1022"/>
                  </a:lnTo>
                  <a:lnTo>
                    <a:pt x="1088" y="1249"/>
                  </a:lnTo>
                  <a:lnTo>
                    <a:pt x="1072" y="1277"/>
                  </a:lnTo>
                  <a:lnTo>
                    <a:pt x="1056" y="1304"/>
                  </a:lnTo>
                  <a:lnTo>
                    <a:pt x="1039" y="1327"/>
                  </a:lnTo>
                  <a:lnTo>
                    <a:pt x="1022" y="1351"/>
                  </a:lnTo>
                  <a:lnTo>
                    <a:pt x="1004" y="1371"/>
                  </a:lnTo>
                  <a:lnTo>
                    <a:pt x="987" y="1391"/>
                  </a:lnTo>
                  <a:lnTo>
                    <a:pt x="969" y="1409"/>
                  </a:lnTo>
                  <a:lnTo>
                    <a:pt x="949" y="1425"/>
                  </a:lnTo>
                  <a:lnTo>
                    <a:pt x="931" y="1441"/>
                  </a:lnTo>
                  <a:lnTo>
                    <a:pt x="912" y="1455"/>
                  </a:lnTo>
                  <a:lnTo>
                    <a:pt x="893" y="1468"/>
                  </a:lnTo>
                  <a:lnTo>
                    <a:pt x="873" y="1479"/>
                  </a:lnTo>
                  <a:lnTo>
                    <a:pt x="853" y="1490"/>
                  </a:lnTo>
                  <a:lnTo>
                    <a:pt x="831" y="1499"/>
                  </a:lnTo>
                  <a:lnTo>
                    <a:pt x="810" y="1508"/>
                  </a:lnTo>
                  <a:lnTo>
                    <a:pt x="789" y="1515"/>
                  </a:lnTo>
                  <a:lnTo>
                    <a:pt x="767" y="1522"/>
                  </a:lnTo>
                  <a:lnTo>
                    <a:pt x="744" y="1527"/>
                  </a:lnTo>
                  <a:lnTo>
                    <a:pt x="722" y="1532"/>
                  </a:lnTo>
                  <a:lnTo>
                    <a:pt x="699" y="1537"/>
                  </a:lnTo>
                  <a:lnTo>
                    <a:pt x="674" y="1541"/>
                  </a:lnTo>
                  <a:lnTo>
                    <a:pt x="650" y="1544"/>
                  </a:lnTo>
                  <a:lnTo>
                    <a:pt x="624" y="1546"/>
                  </a:lnTo>
                  <a:lnTo>
                    <a:pt x="599" y="1548"/>
                  </a:lnTo>
                  <a:lnTo>
                    <a:pt x="547" y="1551"/>
                  </a:lnTo>
                  <a:lnTo>
                    <a:pt x="491" y="1553"/>
                  </a:lnTo>
                  <a:lnTo>
                    <a:pt x="434" y="1553"/>
                  </a:lnTo>
                  <a:lnTo>
                    <a:pt x="374" y="1553"/>
                  </a:lnTo>
                  <a:lnTo>
                    <a:pt x="356" y="1554"/>
                  </a:lnTo>
                  <a:lnTo>
                    <a:pt x="325" y="1556"/>
                  </a:lnTo>
                  <a:lnTo>
                    <a:pt x="297" y="1558"/>
                  </a:lnTo>
                  <a:lnTo>
                    <a:pt x="284" y="1559"/>
                  </a:lnTo>
                  <a:lnTo>
                    <a:pt x="254" y="1562"/>
                  </a:lnTo>
                  <a:lnTo>
                    <a:pt x="219" y="1564"/>
                  </a:lnTo>
                  <a:lnTo>
                    <a:pt x="180" y="1568"/>
                  </a:lnTo>
                  <a:lnTo>
                    <a:pt x="141" y="1569"/>
                  </a:lnTo>
                  <a:lnTo>
                    <a:pt x="122" y="1569"/>
                  </a:lnTo>
                  <a:lnTo>
                    <a:pt x="105" y="1568"/>
                  </a:lnTo>
                  <a:lnTo>
                    <a:pt x="88" y="1567"/>
                  </a:lnTo>
                  <a:lnTo>
                    <a:pt x="73" y="1564"/>
                  </a:lnTo>
                  <a:lnTo>
                    <a:pt x="61" y="1562"/>
                  </a:lnTo>
                  <a:lnTo>
                    <a:pt x="51" y="1559"/>
                  </a:lnTo>
                  <a:lnTo>
                    <a:pt x="47" y="1557"/>
                  </a:lnTo>
                  <a:lnTo>
                    <a:pt x="44" y="1555"/>
                  </a:lnTo>
                  <a:lnTo>
                    <a:pt x="41" y="1552"/>
                  </a:lnTo>
                  <a:lnTo>
                    <a:pt x="38" y="1548"/>
                  </a:lnTo>
                  <a:close/>
                </a:path>
              </a:pathLst>
            </a:custGeom>
            <a:solidFill>
              <a:srgbClr val="858A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3" name="Freeform 235"/>
            <p:cNvSpPr>
              <a:spLocks/>
            </p:cNvSpPr>
            <p:nvPr/>
          </p:nvSpPr>
          <p:spPr bwMode="auto">
            <a:xfrm>
              <a:off x="7815263" y="5311775"/>
              <a:ext cx="136525" cy="144463"/>
            </a:xfrm>
            <a:custGeom>
              <a:avLst/>
              <a:gdLst/>
              <a:ahLst/>
              <a:cxnLst>
                <a:cxn ang="0">
                  <a:pos x="1220" y="55"/>
                </a:cxn>
                <a:cxn ang="0">
                  <a:pos x="1243" y="125"/>
                </a:cxn>
                <a:cxn ang="0">
                  <a:pos x="1257" y="220"/>
                </a:cxn>
                <a:cxn ang="0">
                  <a:pos x="1257" y="274"/>
                </a:cxn>
                <a:cxn ang="0">
                  <a:pos x="1250" y="332"/>
                </a:cxn>
                <a:cxn ang="0">
                  <a:pos x="1235" y="390"/>
                </a:cxn>
                <a:cxn ang="0">
                  <a:pos x="1210" y="451"/>
                </a:cxn>
                <a:cxn ang="0">
                  <a:pos x="1174" y="508"/>
                </a:cxn>
                <a:cxn ang="0">
                  <a:pos x="1129" y="562"/>
                </a:cxn>
                <a:cxn ang="0">
                  <a:pos x="1075" y="611"/>
                </a:cxn>
                <a:cxn ang="0">
                  <a:pos x="1012" y="656"/>
                </a:cxn>
                <a:cxn ang="0">
                  <a:pos x="940" y="698"/>
                </a:cxn>
                <a:cxn ang="0">
                  <a:pos x="858" y="734"/>
                </a:cxn>
                <a:cxn ang="0">
                  <a:pos x="766" y="767"/>
                </a:cxn>
                <a:cxn ang="0">
                  <a:pos x="667" y="796"/>
                </a:cxn>
                <a:cxn ang="0">
                  <a:pos x="558" y="820"/>
                </a:cxn>
                <a:cxn ang="0">
                  <a:pos x="440" y="840"/>
                </a:cxn>
                <a:cxn ang="0">
                  <a:pos x="315" y="856"/>
                </a:cxn>
                <a:cxn ang="0">
                  <a:pos x="370" y="904"/>
                </a:cxn>
                <a:cxn ang="0">
                  <a:pos x="404" y="940"/>
                </a:cxn>
                <a:cxn ang="0">
                  <a:pos x="438" y="990"/>
                </a:cxn>
                <a:cxn ang="0">
                  <a:pos x="458" y="1039"/>
                </a:cxn>
                <a:cxn ang="0">
                  <a:pos x="463" y="1070"/>
                </a:cxn>
                <a:cxn ang="0">
                  <a:pos x="462" y="1101"/>
                </a:cxn>
                <a:cxn ang="0">
                  <a:pos x="453" y="1130"/>
                </a:cxn>
                <a:cxn ang="0">
                  <a:pos x="437" y="1158"/>
                </a:cxn>
                <a:cxn ang="0">
                  <a:pos x="415" y="1182"/>
                </a:cxn>
                <a:cxn ang="0">
                  <a:pos x="386" y="1205"/>
                </a:cxn>
                <a:cxn ang="0">
                  <a:pos x="322" y="1242"/>
                </a:cxn>
                <a:cxn ang="0">
                  <a:pos x="222" y="1280"/>
                </a:cxn>
                <a:cxn ang="0">
                  <a:pos x="97" y="1311"/>
                </a:cxn>
                <a:cxn ang="0">
                  <a:pos x="5" y="1363"/>
                </a:cxn>
                <a:cxn ang="0">
                  <a:pos x="156" y="1334"/>
                </a:cxn>
                <a:cxn ang="0">
                  <a:pos x="281" y="1298"/>
                </a:cxn>
                <a:cxn ang="0">
                  <a:pos x="362" y="1262"/>
                </a:cxn>
                <a:cxn ang="0">
                  <a:pos x="403" y="1237"/>
                </a:cxn>
                <a:cxn ang="0">
                  <a:pos x="436" y="1211"/>
                </a:cxn>
                <a:cxn ang="0">
                  <a:pos x="462" y="1183"/>
                </a:cxn>
                <a:cxn ang="0">
                  <a:pos x="482" y="1153"/>
                </a:cxn>
                <a:cxn ang="0">
                  <a:pos x="494" y="1121"/>
                </a:cxn>
                <a:cxn ang="0">
                  <a:pos x="500" y="1089"/>
                </a:cxn>
                <a:cxn ang="0">
                  <a:pos x="496" y="1048"/>
                </a:cxn>
                <a:cxn ang="0">
                  <a:pos x="484" y="1002"/>
                </a:cxn>
                <a:cxn ang="0">
                  <a:pos x="462" y="962"/>
                </a:cxn>
                <a:cxn ang="0">
                  <a:pos x="412" y="897"/>
                </a:cxn>
                <a:cxn ang="0">
                  <a:pos x="478" y="869"/>
                </a:cxn>
                <a:cxn ang="0">
                  <a:pos x="594" y="847"/>
                </a:cxn>
                <a:cxn ang="0">
                  <a:pos x="702" y="821"/>
                </a:cxn>
                <a:cxn ang="0">
                  <a:pos x="799" y="791"/>
                </a:cxn>
                <a:cxn ang="0">
                  <a:pos x="890" y="757"/>
                </a:cxn>
                <a:cxn ang="0">
                  <a:pos x="971" y="720"/>
                </a:cxn>
                <a:cxn ang="0">
                  <a:pos x="1043" y="678"/>
                </a:cxn>
                <a:cxn ang="0">
                  <a:pos x="1106" y="631"/>
                </a:cxn>
                <a:cxn ang="0">
                  <a:pos x="1160" y="581"/>
                </a:cxn>
                <a:cxn ang="0">
                  <a:pos x="1206" y="525"/>
                </a:cxn>
                <a:cxn ang="0">
                  <a:pos x="1242" y="467"/>
                </a:cxn>
                <a:cxn ang="0">
                  <a:pos x="1276" y="382"/>
                </a:cxn>
                <a:cxn ang="0">
                  <a:pos x="1292" y="301"/>
                </a:cxn>
                <a:cxn ang="0">
                  <a:pos x="1294" y="223"/>
                </a:cxn>
                <a:cxn ang="0">
                  <a:pos x="1285" y="152"/>
                </a:cxn>
                <a:cxn ang="0">
                  <a:pos x="1271" y="92"/>
                </a:cxn>
                <a:cxn ang="0">
                  <a:pos x="1246" y="22"/>
                </a:cxn>
                <a:cxn ang="0">
                  <a:pos x="1203" y="17"/>
                </a:cxn>
              </a:cxnLst>
              <a:rect l="0" t="0" r="r" b="b"/>
              <a:pathLst>
                <a:path w="1294" h="1363">
                  <a:moveTo>
                    <a:pt x="1203" y="17"/>
                  </a:moveTo>
                  <a:lnTo>
                    <a:pt x="1209" y="26"/>
                  </a:lnTo>
                  <a:lnTo>
                    <a:pt x="1220" y="55"/>
                  </a:lnTo>
                  <a:lnTo>
                    <a:pt x="1228" y="75"/>
                  </a:lnTo>
                  <a:lnTo>
                    <a:pt x="1235" y="99"/>
                  </a:lnTo>
                  <a:lnTo>
                    <a:pt x="1243" y="125"/>
                  </a:lnTo>
                  <a:lnTo>
                    <a:pt x="1249" y="154"/>
                  </a:lnTo>
                  <a:lnTo>
                    <a:pt x="1253" y="186"/>
                  </a:lnTo>
                  <a:lnTo>
                    <a:pt x="1257" y="220"/>
                  </a:lnTo>
                  <a:lnTo>
                    <a:pt x="1258" y="238"/>
                  </a:lnTo>
                  <a:lnTo>
                    <a:pt x="1258" y="256"/>
                  </a:lnTo>
                  <a:lnTo>
                    <a:pt x="1257" y="274"/>
                  </a:lnTo>
                  <a:lnTo>
                    <a:pt x="1255" y="294"/>
                  </a:lnTo>
                  <a:lnTo>
                    <a:pt x="1253" y="313"/>
                  </a:lnTo>
                  <a:lnTo>
                    <a:pt x="1250" y="332"/>
                  </a:lnTo>
                  <a:lnTo>
                    <a:pt x="1246" y="351"/>
                  </a:lnTo>
                  <a:lnTo>
                    <a:pt x="1242" y="371"/>
                  </a:lnTo>
                  <a:lnTo>
                    <a:pt x="1235" y="390"/>
                  </a:lnTo>
                  <a:lnTo>
                    <a:pt x="1228" y="411"/>
                  </a:lnTo>
                  <a:lnTo>
                    <a:pt x="1219" y="431"/>
                  </a:lnTo>
                  <a:lnTo>
                    <a:pt x="1210" y="451"/>
                  </a:lnTo>
                  <a:lnTo>
                    <a:pt x="1199" y="470"/>
                  </a:lnTo>
                  <a:lnTo>
                    <a:pt x="1187" y="489"/>
                  </a:lnTo>
                  <a:lnTo>
                    <a:pt x="1174" y="508"/>
                  </a:lnTo>
                  <a:lnTo>
                    <a:pt x="1160" y="527"/>
                  </a:lnTo>
                  <a:lnTo>
                    <a:pt x="1145" y="545"/>
                  </a:lnTo>
                  <a:lnTo>
                    <a:pt x="1129" y="562"/>
                  </a:lnTo>
                  <a:lnTo>
                    <a:pt x="1112" y="579"/>
                  </a:lnTo>
                  <a:lnTo>
                    <a:pt x="1094" y="595"/>
                  </a:lnTo>
                  <a:lnTo>
                    <a:pt x="1075" y="611"/>
                  </a:lnTo>
                  <a:lnTo>
                    <a:pt x="1055" y="627"/>
                  </a:lnTo>
                  <a:lnTo>
                    <a:pt x="1034" y="641"/>
                  </a:lnTo>
                  <a:lnTo>
                    <a:pt x="1012" y="656"/>
                  </a:lnTo>
                  <a:lnTo>
                    <a:pt x="989" y="670"/>
                  </a:lnTo>
                  <a:lnTo>
                    <a:pt x="964" y="684"/>
                  </a:lnTo>
                  <a:lnTo>
                    <a:pt x="940" y="698"/>
                  </a:lnTo>
                  <a:lnTo>
                    <a:pt x="913" y="711"/>
                  </a:lnTo>
                  <a:lnTo>
                    <a:pt x="886" y="722"/>
                  </a:lnTo>
                  <a:lnTo>
                    <a:pt x="858" y="734"/>
                  </a:lnTo>
                  <a:lnTo>
                    <a:pt x="828" y="746"/>
                  </a:lnTo>
                  <a:lnTo>
                    <a:pt x="798" y="756"/>
                  </a:lnTo>
                  <a:lnTo>
                    <a:pt x="766" y="767"/>
                  </a:lnTo>
                  <a:lnTo>
                    <a:pt x="735" y="778"/>
                  </a:lnTo>
                  <a:lnTo>
                    <a:pt x="702" y="787"/>
                  </a:lnTo>
                  <a:lnTo>
                    <a:pt x="667" y="796"/>
                  </a:lnTo>
                  <a:lnTo>
                    <a:pt x="631" y="804"/>
                  </a:lnTo>
                  <a:lnTo>
                    <a:pt x="595" y="813"/>
                  </a:lnTo>
                  <a:lnTo>
                    <a:pt x="558" y="820"/>
                  </a:lnTo>
                  <a:lnTo>
                    <a:pt x="520" y="828"/>
                  </a:lnTo>
                  <a:lnTo>
                    <a:pt x="480" y="834"/>
                  </a:lnTo>
                  <a:lnTo>
                    <a:pt x="440" y="840"/>
                  </a:lnTo>
                  <a:lnTo>
                    <a:pt x="399" y="847"/>
                  </a:lnTo>
                  <a:lnTo>
                    <a:pt x="356" y="852"/>
                  </a:lnTo>
                  <a:lnTo>
                    <a:pt x="315" y="856"/>
                  </a:lnTo>
                  <a:lnTo>
                    <a:pt x="348" y="883"/>
                  </a:lnTo>
                  <a:lnTo>
                    <a:pt x="354" y="889"/>
                  </a:lnTo>
                  <a:lnTo>
                    <a:pt x="370" y="904"/>
                  </a:lnTo>
                  <a:lnTo>
                    <a:pt x="381" y="914"/>
                  </a:lnTo>
                  <a:lnTo>
                    <a:pt x="391" y="927"/>
                  </a:lnTo>
                  <a:lnTo>
                    <a:pt x="404" y="940"/>
                  </a:lnTo>
                  <a:lnTo>
                    <a:pt x="416" y="956"/>
                  </a:lnTo>
                  <a:lnTo>
                    <a:pt x="427" y="972"/>
                  </a:lnTo>
                  <a:lnTo>
                    <a:pt x="438" y="990"/>
                  </a:lnTo>
                  <a:lnTo>
                    <a:pt x="448" y="1010"/>
                  </a:lnTo>
                  <a:lnTo>
                    <a:pt x="455" y="1029"/>
                  </a:lnTo>
                  <a:lnTo>
                    <a:pt x="458" y="1039"/>
                  </a:lnTo>
                  <a:lnTo>
                    <a:pt x="460" y="1049"/>
                  </a:lnTo>
                  <a:lnTo>
                    <a:pt x="462" y="1060"/>
                  </a:lnTo>
                  <a:lnTo>
                    <a:pt x="463" y="1070"/>
                  </a:lnTo>
                  <a:lnTo>
                    <a:pt x="463" y="1080"/>
                  </a:lnTo>
                  <a:lnTo>
                    <a:pt x="463" y="1090"/>
                  </a:lnTo>
                  <a:lnTo>
                    <a:pt x="462" y="1101"/>
                  </a:lnTo>
                  <a:lnTo>
                    <a:pt x="459" y="1112"/>
                  </a:lnTo>
                  <a:lnTo>
                    <a:pt x="457" y="1121"/>
                  </a:lnTo>
                  <a:lnTo>
                    <a:pt x="453" y="1130"/>
                  </a:lnTo>
                  <a:lnTo>
                    <a:pt x="449" y="1139"/>
                  </a:lnTo>
                  <a:lnTo>
                    <a:pt x="443" y="1148"/>
                  </a:lnTo>
                  <a:lnTo>
                    <a:pt x="437" y="1158"/>
                  </a:lnTo>
                  <a:lnTo>
                    <a:pt x="431" y="1165"/>
                  </a:lnTo>
                  <a:lnTo>
                    <a:pt x="423" y="1173"/>
                  </a:lnTo>
                  <a:lnTo>
                    <a:pt x="415" y="1182"/>
                  </a:lnTo>
                  <a:lnTo>
                    <a:pt x="406" y="1191"/>
                  </a:lnTo>
                  <a:lnTo>
                    <a:pt x="397" y="1198"/>
                  </a:lnTo>
                  <a:lnTo>
                    <a:pt x="386" y="1205"/>
                  </a:lnTo>
                  <a:lnTo>
                    <a:pt x="374" y="1213"/>
                  </a:lnTo>
                  <a:lnTo>
                    <a:pt x="350" y="1228"/>
                  </a:lnTo>
                  <a:lnTo>
                    <a:pt x="322" y="1242"/>
                  </a:lnTo>
                  <a:lnTo>
                    <a:pt x="291" y="1255"/>
                  </a:lnTo>
                  <a:lnTo>
                    <a:pt x="258" y="1268"/>
                  </a:lnTo>
                  <a:lnTo>
                    <a:pt x="222" y="1280"/>
                  </a:lnTo>
                  <a:lnTo>
                    <a:pt x="183" y="1291"/>
                  </a:lnTo>
                  <a:lnTo>
                    <a:pt x="141" y="1301"/>
                  </a:lnTo>
                  <a:lnTo>
                    <a:pt x="97" y="1311"/>
                  </a:lnTo>
                  <a:lnTo>
                    <a:pt x="50" y="1319"/>
                  </a:lnTo>
                  <a:lnTo>
                    <a:pt x="0" y="1327"/>
                  </a:lnTo>
                  <a:lnTo>
                    <a:pt x="5" y="1363"/>
                  </a:lnTo>
                  <a:lnTo>
                    <a:pt x="58" y="1354"/>
                  </a:lnTo>
                  <a:lnTo>
                    <a:pt x="108" y="1345"/>
                  </a:lnTo>
                  <a:lnTo>
                    <a:pt x="156" y="1334"/>
                  </a:lnTo>
                  <a:lnTo>
                    <a:pt x="201" y="1322"/>
                  </a:lnTo>
                  <a:lnTo>
                    <a:pt x="242" y="1311"/>
                  </a:lnTo>
                  <a:lnTo>
                    <a:pt x="281" y="1298"/>
                  </a:lnTo>
                  <a:lnTo>
                    <a:pt x="316" y="1284"/>
                  </a:lnTo>
                  <a:lnTo>
                    <a:pt x="348" y="1269"/>
                  </a:lnTo>
                  <a:lnTo>
                    <a:pt x="362" y="1262"/>
                  </a:lnTo>
                  <a:lnTo>
                    <a:pt x="376" y="1253"/>
                  </a:lnTo>
                  <a:lnTo>
                    <a:pt x="390" y="1246"/>
                  </a:lnTo>
                  <a:lnTo>
                    <a:pt x="403" y="1237"/>
                  </a:lnTo>
                  <a:lnTo>
                    <a:pt x="415" y="1229"/>
                  </a:lnTo>
                  <a:lnTo>
                    <a:pt x="425" y="1220"/>
                  </a:lnTo>
                  <a:lnTo>
                    <a:pt x="436" y="1211"/>
                  </a:lnTo>
                  <a:lnTo>
                    <a:pt x="445" y="1202"/>
                  </a:lnTo>
                  <a:lnTo>
                    <a:pt x="454" y="1193"/>
                  </a:lnTo>
                  <a:lnTo>
                    <a:pt x="462" y="1183"/>
                  </a:lnTo>
                  <a:lnTo>
                    <a:pt x="470" y="1173"/>
                  </a:lnTo>
                  <a:lnTo>
                    <a:pt x="476" y="1163"/>
                  </a:lnTo>
                  <a:lnTo>
                    <a:pt x="482" y="1153"/>
                  </a:lnTo>
                  <a:lnTo>
                    <a:pt x="487" y="1143"/>
                  </a:lnTo>
                  <a:lnTo>
                    <a:pt x="491" y="1132"/>
                  </a:lnTo>
                  <a:lnTo>
                    <a:pt x="494" y="1121"/>
                  </a:lnTo>
                  <a:lnTo>
                    <a:pt x="496" y="1111"/>
                  </a:lnTo>
                  <a:lnTo>
                    <a:pt x="499" y="1100"/>
                  </a:lnTo>
                  <a:lnTo>
                    <a:pt x="500" y="1089"/>
                  </a:lnTo>
                  <a:lnTo>
                    <a:pt x="500" y="1079"/>
                  </a:lnTo>
                  <a:lnTo>
                    <a:pt x="499" y="1063"/>
                  </a:lnTo>
                  <a:lnTo>
                    <a:pt x="496" y="1048"/>
                  </a:lnTo>
                  <a:lnTo>
                    <a:pt x="493" y="1032"/>
                  </a:lnTo>
                  <a:lnTo>
                    <a:pt x="489" y="1017"/>
                  </a:lnTo>
                  <a:lnTo>
                    <a:pt x="484" y="1002"/>
                  </a:lnTo>
                  <a:lnTo>
                    <a:pt x="477" y="988"/>
                  </a:lnTo>
                  <a:lnTo>
                    <a:pt x="470" y="975"/>
                  </a:lnTo>
                  <a:lnTo>
                    <a:pt x="462" y="962"/>
                  </a:lnTo>
                  <a:lnTo>
                    <a:pt x="446" y="937"/>
                  </a:lnTo>
                  <a:lnTo>
                    <a:pt x="428" y="915"/>
                  </a:lnTo>
                  <a:lnTo>
                    <a:pt x="412" y="897"/>
                  </a:lnTo>
                  <a:lnTo>
                    <a:pt x="397" y="881"/>
                  </a:lnTo>
                  <a:lnTo>
                    <a:pt x="438" y="874"/>
                  </a:lnTo>
                  <a:lnTo>
                    <a:pt x="478" y="869"/>
                  </a:lnTo>
                  <a:lnTo>
                    <a:pt x="518" y="862"/>
                  </a:lnTo>
                  <a:lnTo>
                    <a:pt x="556" y="855"/>
                  </a:lnTo>
                  <a:lnTo>
                    <a:pt x="594" y="847"/>
                  </a:lnTo>
                  <a:lnTo>
                    <a:pt x="630" y="839"/>
                  </a:lnTo>
                  <a:lnTo>
                    <a:pt x="667" y="831"/>
                  </a:lnTo>
                  <a:lnTo>
                    <a:pt x="702" y="821"/>
                  </a:lnTo>
                  <a:lnTo>
                    <a:pt x="735" y="812"/>
                  </a:lnTo>
                  <a:lnTo>
                    <a:pt x="768" y="802"/>
                  </a:lnTo>
                  <a:lnTo>
                    <a:pt x="799" y="791"/>
                  </a:lnTo>
                  <a:lnTo>
                    <a:pt x="830" y="781"/>
                  </a:lnTo>
                  <a:lnTo>
                    <a:pt x="860" y="769"/>
                  </a:lnTo>
                  <a:lnTo>
                    <a:pt x="890" y="757"/>
                  </a:lnTo>
                  <a:lnTo>
                    <a:pt x="917" y="746"/>
                  </a:lnTo>
                  <a:lnTo>
                    <a:pt x="944" y="733"/>
                  </a:lnTo>
                  <a:lnTo>
                    <a:pt x="971" y="720"/>
                  </a:lnTo>
                  <a:lnTo>
                    <a:pt x="995" y="706"/>
                  </a:lnTo>
                  <a:lnTo>
                    <a:pt x="1019" y="691"/>
                  </a:lnTo>
                  <a:lnTo>
                    <a:pt x="1043" y="678"/>
                  </a:lnTo>
                  <a:lnTo>
                    <a:pt x="1065" y="663"/>
                  </a:lnTo>
                  <a:lnTo>
                    <a:pt x="1085" y="647"/>
                  </a:lnTo>
                  <a:lnTo>
                    <a:pt x="1106" y="631"/>
                  </a:lnTo>
                  <a:lnTo>
                    <a:pt x="1125" y="615"/>
                  </a:lnTo>
                  <a:lnTo>
                    <a:pt x="1143" y="598"/>
                  </a:lnTo>
                  <a:lnTo>
                    <a:pt x="1160" y="581"/>
                  </a:lnTo>
                  <a:lnTo>
                    <a:pt x="1177" y="563"/>
                  </a:lnTo>
                  <a:lnTo>
                    <a:pt x="1192" y="545"/>
                  </a:lnTo>
                  <a:lnTo>
                    <a:pt x="1206" y="525"/>
                  </a:lnTo>
                  <a:lnTo>
                    <a:pt x="1218" y="506"/>
                  </a:lnTo>
                  <a:lnTo>
                    <a:pt x="1231" y="487"/>
                  </a:lnTo>
                  <a:lnTo>
                    <a:pt x="1242" y="467"/>
                  </a:lnTo>
                  <a:lnTo>
                    <a:pt x="1255" y="438"/>
                  </a:lnTo>
                  <a:lnTo>
                    <a:pt x="1266" y="411"/>
                  </a:lnTo>
                  <a:lnTo>
                    <a:pt x="1276" y="382"/>
                  </a:lnTo>
                  <a:lnTo>
                    <a:pt x="1282" y="354"/>
                  </a:lnTo>
                  <a:lnTo>
                    <a:pt x="1287" y="328"/>
                  </a:lnTo>
                  <a:lnTo>
                    <a:pt x="1292" y="301"/>
                  </a:lnTo>
                  <a:lnTo>
                    <a:pt x="1294" y="274"/>
                  </a:lnTo>
                  <a:lnTo>
                    <a:pt x="1294" y="249"/>
                  </a:lnTo>
                  <a:lnTo>
                    <a:pt x="1294" y="223"/>
                  </a:lnTo>
                  <a:lnTo>
                    <a:pt x="1292" y="199"/>
                  </a:lnTo>
                  <a:lnTo>
                    <a:pt x="1288" y="175"/>
                  </a:lnTo>
                  <a:lnTo>
                    <a:pt x="1285" y="152"/>
                  </a:lnTo>
                  <a:lnTo>
                    <a:pt x="1281" y="131"/>
                  </a:lnTo>
                  <a:lnTo>
                    <a:pt x="1276" y="110"/>
                  </a:lnTo>
                  <a:lnTo>
                    <a:pt x="1271" y="92"/>
                  </a:lnTo>
                  <a:lnTo>
                    <a:pt x="1266" y="74"/>
                  </a:lnTo>
                  <a:lnTo>
                    <a:pt x="1255" y="45"/>
                  </a:lnTo>
                  <a:lnTo>
                    <a:pt x="1246" y="22"/>
                  </a:lnTo>
                  <a:lnTo>
                    <a:pt x="1238" y="6"/>
                  </a:lnTo>
                  <a:lnTo>
                    <a:pt x="1235" y="0"/>
                  </a:lnTo>
                  <a:lnTo>
                    <a:pt x="1203" y="17"/>
                  </a:lnTo>
                  <a:close/>
                </a:path>
              </a:pathLst>
            </a:custGeom>
            <a:solidFill>
              <a:srgbClr val="6974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4" name="Freeform 236"/>
            <p:cNvSpPr>
              <a:spLocks/>
            </p:cNvSpPr>
            <p:nvPr/>
          </p:nvSpPr>
          <p:spPr bwMode="auto">
            <a:xfrm>
              <a:off x="7713663" y="5376863"/>
              <a:ext cx="212725" cy="109538"/>
            </a:xfrm>
            <a:custGeom>
              <a:avLst/>
              <a:gdLst/>
              <a:ahLst/>
              <a:cxnLst>
                <a:cxn ang="0">
                  <a:pos x="591" y="208"/>
                </a:cxn>
                <a:cxn ang="0">
                  <a:pos x="617" y="232"/>
                </a:cxn>
                <a:cxn ang="0">
                  <a:pos x="645" y="264"/>
                </a:cxn>
                <a:cxn ang="0">
                  <a:pos x="671" y="310"/>
                </a:cxn>
                <a:cxn ang="0">
                  <a:pos x="687" y="368"/>
                </a:cxn>
                <a:cxn ang="0">
                  <a:pos x="688" y="402"/>
                </a:cxn>
                <a:cxn ang="0">
                  <a:pos x="684" y="439"/>
                </a:cxn>
                <a:cxn ang="0">
                  <a:pos x="673" y="480"/>
                </a:cxn>
                <a:cxn ang="0">
                  <a:pos x="653" y="525"/>
                </a:cxn>
                <a:cxn ang="0">
                  <a:pos x="622" y="573"/>
                </a:cxn>
                <a:cxn ang="0">
                  <a:pos x="581" y="626"/>
                </a:cxn>
                <a:cxn ang="0">
                  <a:pos x="526" y="682"/>
                </a:cxn>
                <a:cxn ang="0">
                  <a:pos x="456" y="742"/>
                </a:cxn>
                <a:cxn ang="0">
                  <a:pos x="370" y="803"/>
                </a:cxn>
                <a:cxn ang="0">
                  <a:pos x="266" y="869"/>
                </a:cxn>
                <a:cxn ang="0">
                  <a:pos x="144" y="938"/>
                </a:cxn>
                <a:cxn ang="0">
                  <a:pos x="0" y="1010"/>
                </a:cxn>
                <a:cxn ang="0">
                  <a:pos x="97" y="1002"/>
                </a:cxn>
                <a:cxn ang="0">
                  <a:pos x="212" y="942"/>
                </a:cxn>
                <a:cxn ang="0">
                  <a:pos x="315" y="882"/>
                </a:cxn>
                <a:cxn ang="0">
                  <a:pos x="406" y="822"/>
                </a:cxn>
                <a:cxn ang="0">
                  <a:pos x="486" y="764"/>
                </a:cxn>
                <a:cxn ang="0">
                  <a:pos x="554" y="704"/>
                </a:cxn>
                <a:cxn ang="0">
                  <a:pos x="612" y="646"/>
                </a:cxn>
                <a:cxn ang="0">
                  <a:pos x="657" y="588"/>
                </a:cxn>
                <a:cxn ang="0">
                  <a:pos x="690" y="531"/>
                </a:cxn>
                <a:cxn ang="0">
                  <a:pos x="713" y="473"/>
                </a:cxn>
                <a:cxn ang="0">
                  <a:pos x="723" y="417"/>
                </a:cxn>
                <a:cxn ang="0">
                  <a:pos x="723" y="379"/>
                </a:cxn>
                <a:cxn ang="0">
                  <a:pos x="717" y="334"/>
                </a:cxn>
                <a:cxn ang="0">
                  <a:pos x="703" y="296"/>
                </a:cxn>
                <a:cxn ang="0">
                  <a:pos x="673" y="244"/>
                </a:cxn>
                <a:cxn ang="0">
                  <a:pos x="733" y="214"/>
                </a:cxn>
                <a:cxn ang="0">
                  <a:pos x="974" y="212"/>
                </a:cxn>
                <a:cxn ang="0">
                  <a:pos x="1188" y="200"/>
                </a:cxn>
                <a:cxn ang="0">
                  <a:pos x="1374" y="182"/>
                </a:cxn>
                <a:cxn ang="0">
                  <a:pos x="1535" y="160"/>
                </a:cxn>
                <a:cxn ang="0">
                  <a:pos x="1672" y="133"/>
                </a:cxn>
                <a:cxn ang="0">
                  <a:pos x="1783" y="107"/>
                </a:cxn>
                <a:cxn ang="0">
                  <a:pos x="1917" y="67"/>
                </a:cxn>
                <a:cxn ang="0">
                  <a:pos x="1997" y="35"/>
                </a:cxn>
                <a:cxn ang="0">
                  <a:pos x="1983" y="2"/>
                </a:cxn>
                <a:cxn ang="0">
                  <a:pos x="1905" y="33"/>
                </a:cxn>
                <a:cxn ang="0">
                  <a:pos x="1768" y="73"/>
                </a:cxn>
                <a:cxn ang="0">
                  <a:pos x="1654" y="100"/>
                </a:cxn>
                <a:cxn ang="0">
                  <a:pos x="1514" y="125"/>
                </a:cxn>
                <a:cxn ang="0">
                  <a:pos x="1348" y="149"/>
                </a:cxn>
                <a:cxn ang="0">
                  <a:pos x="1157" y="167"/>
                </a:cxn>
                <a:cxn ang="0">
                  <a:pos x="937" y="178"/>
                </a:cxn>
                <a:cxn ang="0">
                  <a:pos x="690" y="179"/>
                </a:cxn>
              </a:cxnLst>
              <a:rect l="0" t="0" r="r" b="b"/>
              <a:pathLst>
                <a:path w="2004" h="1042">
                  <a:moveTo>
                    <a:pt x="602" y="177"/>
                  </a:moveTo>
                  <a:lnTo>
                    <a:pt x="541" y="174"/>
                  </a:lnTo>
                  <a:lnTo>
                    <a:pt x="591" y="208"/>
                  </a:lnTo>
                  <a:lnTo>
                    <a:pt x="597" y="213"/>
                  </a:lnTo>
                  <a:lnTo>
                    <a:pt x="609" y="224"/>
                  </a:lnTo>
                  <a:lnTo>
                    <a:pt x="617" y="232"/>
                  </a:lnTo>
                  <a:lnTo>
                    <a:pt x="626" y="241"/>
                  </a:lnTo>
                  <a:lnTo>
                    <a:pt x="636" y="252"/>
                  </a:lnTo>
                  <a:lnTo>
                    <a:pt x="645" y="264"/>
                  </a:lnTo>
                  <a:lnTo>
                    <a:pt x="654" y="278"/>
                  </a:lnTo>
                  <a:lnTo>
                    <a:pt x="663" y="294"/>
                  </a:lnTo>
                  <a:lnTo>
                    <a:pt x="671" y="310"/>
                  </a:lnTo>
                  <a:lnTo>
                    <a:pt x="678" y="328"/>
                  </a:lnTo>
                  <a:lnTo>
                    <a:pt x="683" y="348"/>
                  </a:lnTo>
                  <a:lnTo>
                    <a:pt x="687" y="368"/>
                  </a:lnTo>
                  <a:lnTo>
                    <a:pt x="688" y="380"/>
                  </a:lnTo>
                  <a:lnTo>
                    <a:pt x="688" y="390"/>
                  </a:lnTo>
                  <a:lnTo>
                    <a:pt x="688" y="402"/>
                  </a:lnTo>
                  <a:lnTo>
                    <a:pt x="688" y="414"/>
                  </a:lnTo>
                  <a:lnTo>
                    <a:pt x="686" y="427"/>
                  </a:lnTo>
                  <a:lnTo>
                    <a:pt x="684" y="439"/>
                  </a:lnTo>
                  <a:lnTo>
                    <a:pt x="682" y="452"/>
                  </a:lnTo>
                  <a:lnTo>
                    <a:pt x="678" y="466"/>
                  </a:lnTo>
                  <a:lnTo>
                    <a:pt x="673" y="480"/>
                  </a:lnTo>
                  <a:lnTo>
                    <a:pt x="667" y="495"/>
                  </a:lnTo>
                  <a:lnTo>
                    <a:pt x="661" y="510"/>
                  </a:lnTo>
                  <a:lnTo>
                    <a:pt x="653" y="525"/>
                  </a:lnTo>
                  <a:lnTo>
                    <a:pt x="645" y="540"/>
                  </a:lnTo>
                  <a:lnTo>
                    <a:pt x="634" y="557"/>
                  </a:lnTo>
                  <a:lnTo>
                    <a:pt x="622" y="573"/>
                  </a:lnTo>
                  <a:lnTo>
                    <a:pt x="611" y="590"/>
                  </a:lnTo>
                  <a:lnTo>
                    <a:pt x="596" y="609"/>
                  </a:lnTo>
                  <a:lnTo>
                    <a:pt x="581" y="626"/>
                  </a:lnTo>
                  <a:lnTo>
                    <a:pt x="564" y="645"/>
                  </a:lnTo>
                  <a:lnTo>
                    <a:pt x="546" y="663"/>
                  </a:lnTo>
                  <a:lnTo>
                    <a:pt x="526" y="682"/>
                  </a:lnTo>
                  <a:lnTo>
                    <a:pt x="504" y="701"/>
                  </a:lnTo>
                  <a:lnTo>
                    <a:pt x="481" y="721"/>
                  </a:lnTo>
                  <a:lnTo>
                    <a:pt x="456" y="742"/>
                  </a:lnTo>
                  <a:lnTo>
                    <a:pt x="429" y="762"/>
                  </a:lnTo>
                  <a:lnTo>
                    <a:pt x="400" y="783"/>
                  </a:lnTo>
                  <a:lnTo>
                    <a:pt x="370" y="803"/>
                  </a:lnTo>
                  <a:lnTo>
                    <a:pt x="337" y="826"/>
                  </a:lnTo>
                  <a:lnTo>
                    <a:pt x="303" y="847"/>
                  </a:lnTo>
                  <a:lnTo>
                    <a:pt x="266" y="869"/>
                  </a:lnTo>
                  <a:lnTo>
                    <a:pt x="228" y="892"/>
                  </a:lnTo>
                  <a:lnTo>
                    <a:pt x="186" y="915"/>
                  </a:lnTo>
                  <a:lnTo>
                    <a:pt x="144" y="938"/>
                  </a:lnTo>
                  <a:lnTo>
                    <a:pt x="98" y="962"/>
                  </a:lnTo>
                  <a:lnTo>
                    <a:pt x="50" y="985"/>
                  </a:lnTo>
                  <a:lnTo>
                    <a:pt x="0" y="1010"/>
                  </a:lnTo>
                  <a:lnTo>
                    <a:pt x="15" y="1042"/>
                  </a:lnTo>
                  <a:lnTo>
                    <a:pt x="57" y="1022"/>
                  </a:lnTo>
                  <a:lnTo>
                    <a:pt x="97" y="1002"/>
                  </a:lnTo>
                  <a:lnTo>
                    <a:pt x="136" y="982"/>
                  </a:lnTo>
                  <a:lnTo>
                    <a:pt x="175" y="962"/>
                  </a:lnTo>
                  <a:lnTo>
                    <a:pt x="212" y="942"/>
                  </a:lnTo>
                  <a:lnTo>
                    <a:pt x="247" y="922"/>
                  </a:lnTo>
                  <a:lnTo>
                    <a:pt x="282" y="902"/>
                  </a:lnTo>
                  <a:lnTo>
                    <a:pt x="315" y="882"/>
                  </a:lnTo>
                  <a:lnTo>
                    <a:pt x="347" y="862"/>
                  </a:lnTo>
                  <a:lnTo>
                    <a:pt x="377" y="843"/>
                  </a:lnTo>
                  <a:lnTo>
                    <a:pt x="406" y="822"/>
                  </a:lnTo>
                  <a:lnTo>
                    <a:pt x="434" y="803"/>
                  </a:lnTo>
                  <a:lnTo>
                    <a:pt x="461" y="783"/>
                  </a:lnTo>
                  <a:lnTo>
                    <a:pt x="486" y="764"/>
                  </a:lnTo>
                  <a:lnTo>
                    <a:pt x="511" y="744"/>
                  </a:lnTo>
                  <a:lnTo>
                    <a:pt x="533" y="725"/>
                  </a:lnTo>
                  <a:lnTo>
                    <a:pt x="554" y="704"/>
                  </a:lnTo>
                  <a:lnTo>
                    <a:pt x="575" y="685"/>
                  </a:lnTo>
                  <a:lnTo>
                    <a:pt x="594" y="666"/>
                  </a:lnTo>
                  <a:lnTo>
                    <a:pt x="612" y="646"/>
                  </a:lnTo>
                  <a:lnTo>
                    <a:pt x="628" y="627"/>
                  </a:lnTo>
                  <a:lnTo>
                    <a:pt x="644" y="608"/>
                  </a:lnTo>
                  <a:lnTo>
                    <a:pt x="657" y="588"/>
                  </a:lnTo>
                  <a:lnTo>
                    <a:pt x="670" y="569"/>
                  </a:lnTo>
                  <a:lnTo>
                    <a:pt x="681" y="550"/>
                  </a:lnTo>
                  <a:lnTo>
                    <a:pt x="690" y="531"/>
                  </a:lnTo>
                  <a:lnTo>
                    <a:pt x="700" y="512"/>
                  </a:lnTo>
                  <a:lnTo>
                    <a:pt x="707" y="493"/>
                  </a:lnTo>
                  <a:lnTo>
                    <a:pt x="713" y="473"/>
                  </a:lnTo>
                  <a:lnTo>
                    <a:pt x="718" y="454"/>
                  </a:lnTo>
                  <a:lnTo>
                    <a:pt x="721" y="435"/>
                  </a:lnTo>
                  <a:lnTo>
                    <a:pt x="723" y="417"/>
                  </a:lnTo>
                  <a:lnTo>
                    <a:pt x="724" y="406"/>
                  </a:lnTo>
                  <a:lnTo>
                    <a:pt x="724" y="396"/>
                  </a:lnTo>
                  <a:lnTo>
                    <a:pt x="723" y="379"/>
                  </a:lnTo>
                  <a:lnTo>
                    <a:pt x="722" y="364"/>
                  </a:lnTo>
                  <a:lnTo>
                    <a:pt x="720" y="349"/>
                  </a:lnTo>
                  <a:lnTo>
                    <a:pt x="717" y="334"/>
                  </a:lnTo>
                  <a:lnTo>
                    <a:pt x="713" y="321"/>
                  </a:lnTo>
                  <a:lnTo>
                    <a:pt x="708" y="307"/>
                  </a:lnTo>
                  <a:lnTo>
                    <a:pt x="703" y="296"/>
                  </a:lnTo>
                  <a:lnTo>
                    <a:pt x="698" y="284"/>
                  </a:lnTo>
                  <a:lnTo>
                    <a:pt x="686" y="263"/>
                  </a:lnTo>
                  <a:lnTo>
                    <a:pt x="673" y="244"/>
                  </a:lnTo>
                  <a:lnTo>
                    <a:pt x="659" y="227"/>
                  </a:lnTo>
                  <a:lnTo>
                    <a:pt x="647" y="213"/>
                  </a:lnTo>
                  <a:lnTo>
                    <a:pt x="733" y="214"/>
                  </a:lnTo>
                  <a:lnTo>
                    <a:pt x="817" y="214"/>
                  </a:lnTo>
                  <a:lnTo>
                    <a:pt x="897" y="214"/>
                  </a:lnTo>
                  <a:lnTo>
                    <a:pt x="974" y="212"/>
                  </a:lnTo>
                  <a:lnTo>
                    <a:pt x="1047" y="208"/>
                  </a:lnTo>
                  <a:lnTo>
                    <a:pt x="1119" y="204"/>
                  </a:lnTo>
                  <a:lnTo>
                    <a:pt x="1188" y="200"/>
                  </a:lnTo>
                  <a:lnTo>
                    <a:pt x="1253" y="195"/>
                  </a:lnTo>
                  <a:lnTo>
                    <a:pt x="1314" y="188"/>
                  </a:lnTo>
                  <a:lnTo>
                    <a:pt x="1374" y="182"/>
                  </a:lnTo>
                  <a:lnTo>
                    <a:pt x="1430" y="174"/>
                  </a:lnTo>
                  <a:lnTo>
                    <a:pt x="1484" y="167"/>
                  </a:lnTo>
                  <a:lnTo>
                    <a:pt x="1535" y="160"/>
                  </a:lnTo>
                  <a:lnTo>
                    <a:pt x="1583" y="151"/>
                  </a:lnTo>
                  <a:lnTo>
                    <a:pt x="1629" y="143"/>
                  </a:lnTo>
                  <a:lnTo>
                    <a:pt x="1672" y="133"/>
                  </a:lnTo>
                  <a:lnTo>
                    <a:pt x="1711" y="124"/>
                  </a:lnTo>
                  <a:lnTo>
                    <a:pt x="1748" y="116"/>
                  </a:lnTo>
                  <a:lnTo>
                    <a:pt x="1783" y="107"/>
                  </a:lnTo>
                  <a:lnTo>
                    <a:pt x="1815" y="99"/>
                  </a:lnTo>
                  <a:lnTo>
                    <a:pt x="1871" y="82"/>
                  </a:lnTo>
                  <a:lnTo>
                    <a:pt x="1917" y="67"/>
                  </a:lnTo>
                  <a:lnTo>
                    <a:pt x="1953" y="53"/>
                  </a:lnTo>
                  <a:lnTo>
                    <a:pt x="1980" y="42"/>
                  </a:lnTo>
                  <a:lnTo>
                    <a:pt x="1997" y="35"/>
                  </a:lnTo>
                  <a:lnTo>
                    <a:pt x="2004" y="32"/>
                  </a:lnTo>
                  <a:lnTo>
                    <a:pt x="1988" y="0"/>
                  </a:lnTo>
                  <a:lnTo>
                    <a:pt x="1983" y="2"/>
                  </a:lnTo>
                  <a:lnTo>
                    <a:pt x="1967" y="9"/>
                  </a:lnTo>
                  <a:lnTo>
                    <a:pt x="1942" y="19"/>
                  </a:lnTo>
                  <a:lnTo>
                    <a:pt x="1905" y="33"/>
                  </a:lnTo>
                  <a:lnTo>
                    <a:pt x="1859" y="48"/>
                  </a:lnTo>
                  <a:lnTo>
                    <a:pt x="1801" y="64"/>
                  </a:lnTo>
                  <a:lnTo>
                    <a:pt x="1768" y="73"/>
                  </a:lnTo>
                  <a:lnTo>
                    <a:pt x="1733" y="82"/>
                  </a:lnTo>
                  <a:lnTo>
                    <a:pt x="1695" y="90"/>
                  </a:lnTo>
                  <a:lnTo>
                    <a:pt x="1654" y="100"/>
                  </a:lnTo>
                  <a:lnTo>
                    <a:pt x="1611" y="108"/>
                  </a:lnTo>
                  <a:lnTo>
                    <a:pt x="1564" y="117"/>
                  </a:lnTo>
                  <a:lnTo>
                    <a:pt x="1514" y="125"/>
                  </a:lnTo>
                  <a:lnTo>
                    <a:pt x="1462" y="134"/>
                  </a:lnTo>
                  <a:lnTo>
                    <a:pt x="1407" y="141"/>
                  </a:lnTo>
                  <a:lnTo>
                    <a:pt x="1348" y="149"/>
                  </a:lnTo>
                  <a:lnTo>
                    <a:pt x="1288" y="155"/>
                  </a:lnTo>
                  <a:lnTo>
                    <a:pt x="1224" y="162"/>
                  </a:lnTo>
                  <a:lnTo>
                    <a:pt x="1157" y="167"/>
                  </a:lnTo>
                  <a:lnTo>
                    <a:pt x="1087" y="171"/>
                  </a:lnTo>
                  <a:lnTo>
                    <a:pt x="1013" y="174"/>
                  </a:lnTo>
                  <a:lnTo>
                    <a:pt x="937" y="178"/>
                  </a:lnTo>
                  <a:lnTo>
                    <a:pt x="858" y="179"/>
                  </a:lnTo>
                  <a:lnTo>
                    <a:pt x="775" y="179"/>
                  </a:lnTo>
                  <a:lnTo>
                    <a:pt x="690" y="179"/>
                  </a:lnTo>
                  <a:lnTo>
                    <a:pt x="602" y="177"/>
                  </a:lnTo>
                  <a:close/>
                </a:path>
              </a:pathLst>
            </a:custGeom>
            <a:solidFill>
              <a:srgbClr val="6974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5" name="Freeform 237"/>
            <p:cNvSpPr>
              <a:spLocks/>
            </p:cNvSpPr>
            <p:nvPr/>
          </p:nvSpPr>
          <p:spPr bwMode="auto">
            <a:xfrm>
              <a:off x="7632700" y="5473700"/>
              <a:ext cx="465138" cy="808038"/>
            </a:xfrm>
            <a:custGeom>
              <a:avLst/>
              <a:gdLst/>
              <a:ahLst/>
              <a:cxnLst>
                <a:cxn ang="0">
                  <a:pos x="10" y="198"/>
                </a:cxn>
                <a:cxn ang="0">
                  <a:pos x="6" y="564"/>
                </a:cxn>
                <a:cxn ang="0">
                  <a:pos x="56" y="1007"/>
                </a:cxn>
                <a:cxn ang="0">
                  <a:pos x="161" y="1594"/>
                </a:cxn>
                <a:cxn ang="0">
                  <a:pos x="324" y="2180"/>
                </a:cxn>
                <a:cxn ang="0">
                  <a:pos x="468" y="2592"/>
                </a:cxn>
                <a:cxn ang="0">
                  <a:pos x="602" y="2910"/>
                </a:cxn>
                <a:cxn ang="0">
                  <a:pos x="749" y="3209"/>
                </a:cxn>
                <a:cxn ang="0">
                  <a:pos x="912" y="3495"/>
                </a:cxn>
                <a:cxn ang="0">
                  <a:pos x="1166" y="3926"/>
                </a:cxn>
                <a:cxn ang="0">
                  <a:pos x="1341" y="4293"/>
                </a:cxn>
                <a:cxn ang="0">
                  <a:pos x="1433" y="4551"/>
                </a:cxn>
                <a:cxn ang="0">
                  <a:pos x="1496" y="4819"/>
                </a:cxn>
                <a:cxn ang="0">
                  <a:pos x="1522" y="5049"/>
                </a:cxn>
                <a:cxn ang="0">
                  <a:pos x="1517" y="5253"/>
                </a:cxn>
                <a:cxn ang="0">
                  <a:pos x="1480" y="5475"/>
                </a:cxn>
                <a:cxn ang="0">
                  <a:pos x="1373" y="5836"/>
                </a:cxn>
                <a:cxn ang="0">
                  <a:pos x="1222" y="6356"/>
                </a:cxn>
                <a:cxn ang="0">
                  <a:pos x="1230" y="6582"/>
                </a:cxn>
                <a:cxn ang="0">
                  <a:pos x="1286" y="6809"/>
                </a:cxn>
                <a:cxn ang="0">
                  <a:pos x="1385" y="7020"/>
                </a:cxn>
                <a:cxn ang="0">
                  <a:pos x="1522" y="7199"/>
                </a:cxn>
                <a:cxn ang="0">
                  <a:pos x="1736" y="7358"/>
                </a:cxn>
                <a:cxn ang="0">
                  <a:pos x="2084" y="7506"/>
                </a:cxn>
                <a:cxn ang="0">
                  <a:pos x="2477" y="7590"/>
                </a:cxn>
                <a:cxn ang="0">
                  <a:pos x="2893" y="7628"/>
                </a:cxn>
                <a:cxn ang="0">
                  <a:pos x="3464" y="7632"/>
                </a:cxn>
                <a:cxn ang="0">
                  <a:pos x="3606" y="7593"/>
                </a:cxn>
                <a:cxn ang="0">
                  <a:pos x="2970" y="7595"/>
                </a:cxn>
                <a:cxn ang="0">
                  <a:pos x="2553" y="7564"/>
                </a:cxn>
                <a:cxn ang="0">
                  <a:pos x="2160" y="7490"/>
                </a:cxn>
                <a:cxn ang="0">
                  <a:pos x="1808" y="7357"/>
                </a:cxn>
                <a:cxn ang="0">
                  <a:pos x="1571" y="7198"/>
                </a:cxn>
                <a:cxn ang="0">
                  <a:pos x="1434" y="7032"/>
                </a:cxn>
                <a:cxn ang="0">
                  <a:pos x="1332" y="6832"/>
                </a:cxn>
                <a:cxn ang="0">
                  <a:pos x="1270" y="6615"/>
                </a:cxn>
                <a:cxn ang="0">
                  <a:pos x="1255" y="6397"/>
                </a:cxn>
                <a:cxn ang="0">
                  <a:pos x="1386" y="5907"/>
                </a:cxn>
                <a:cxn ang="0">
                  <a:pos x="1501" y="5543"/>
                </a:cxn>
                <a:cxn ang="0">
                  <a:pos x="1548" y="5288"/>
                </a:cxn>
                <a:cxn ang="0">
                  <a:pos x="1558" y="5083"/>
                </a:cxn>
                <a:cxn ang="0">
                  <a:pos x="1539" y="4859"/>
                </a:cxn>
                <a:cxn ang="0">
                  <a:pos x="1479" y="4586"/>
                </a:cxn>
                <a:cxn ang="0">
                  <a:pos x="1391" y="4324"/>
                </a:cxn>
                <a:cxn ang="0">
                  <a:pos x="1240" y="3991"/>
                </a:cxn>
                <a:cxn ang="0">
                  <a:pos x="971" y="3523"/>
                </a:cxn>
                <a:cxn ang="0">
                  <a:pos x="806" y="3240"/>
                </a:cxn>
                <a:cxn ang="0">
                  <a:pos x="658" y="2946"/>
                </a:cxn>
                <a:cxn ang="0">
                  <a:pos x="524" y="2632"/>
                </a:cxn>
                <a:cxn ang="0">
                  <a:pos x="317" y="2043"/>
                </a:cxn>
                <a:cxn ang="0">
                  <a:pos x="162" y="1423"/>
                </a:cxn>
                <a:cxn ang="0">
                  <a:pos x="74" y="881"/>
                </a:cxn>
                <a:cxn ang="0">
                  <a:pos x="37" y="473"/>
                </a:cxn>
                <a:cxn ang="0">
                  <a:pos x="52" y="161"/>
                </a:cxn>
                <a:cxn ang="0">
                  <a:pos x="118" y="40"/>
                </a:cxn>
                <a:cxn ang="0">
                  <a:pos x="178" y="43"/>
                </a:cxn>
                <a:cxn ang="0">
                  <a:pos x="144" y="0"/>
                </a:cxn>
                <a:cxn ang="0">
                  <a:pos x="87" y="17"/>
                </a:cxn>
              </a:cxnLst>
              <a:rect l="0" t="0" r="r" b="b"/>
              <a:pathLst>
                <a:path w="4401" h="7634">
                  <a:moveTo>
                    <a:pt x="78" y="23"/>
                  </a:moveTo>
                  <a:lnTo>
                    <a:pt x="59" y="45"/>
                  </a:lnTo>
                  <a:lnTo>
                    <a:pt x="42" y="74"/>
                  </a:lnTo>
                  <a:lnTo>
                    <a:pt x="29" y="109"/>
                  </a:lnTo>
                  <a:lnTo>
                    <a:pt x="19" y="151"/>
                  </a:lnTo>
                  <a:lnTo>
                    <a:pt x="10" y="198"/>
                  </a:lnTo>
                  <a:lnTo>
                    <a:pt x="5" y="249"/>
                  </a:lnTo>
                  <a:lnTo>
                    <a:pt x="1" y="304"/>
                  </a:lnTo>
                  <a:lnTo>
                    <a:pt x="0" y="365"/>
                  </a:lnTo>
                  <a:lnTo>
                    <a:pt x="1" y="427"/>
                  </a:lnTo>
                  <a:lnTo>
                    <a:pt x="3" y="494"/>
                  </a:lnTo>
                  <a:lnTo>
                    <a:pt x="6" y="564"/>
                  </a:lnTo>
                  <a:lnTo>
                    <a:pt x="12" y="635"/>
                  </a:lnTo>
                  <a:lnTo>
                    <a:pt x="19" y="708"/>
                  </a:lnTo>
                  <a:lnTo>
                    <a:pt x="27" y="782"/>
                  </a:lnTo>
                  <a:lnTo>
                    <a:pt x="36" y="857"/>
                  </a:lnTo>
                  <a:lnTo>
                    <a:pt x="45" y="932"/>
                  </a:lnTo>
                  <a:lnTo>
                    <a:pt x="56" y="1007"/>
                  </a:lnTo>
                  <a:lnTo>
                    <a:pt x="68" y="1082"/>
                  </a:lnTo>
                  <a:lnTo>
                    <a:pt x="79" y="1154"/>
                  </a:lnTo>
                  <a:lnTo>
                    <a:pt x="91" y="1225"/>
                  </a:lnTo>
                  <a:lnTo>
                    <a:pt x="115" y="1362"/>
                  </a:lnTo>
                  <a:lnTo>
                    <a:pt x="140" y="1486"/>
                  </a:lnTo>
                  <a:lnTo>
                    <a:pt x="161" y="1594"/>
                  </a:lnTo>
                  <a:lnTo>
                    <a:pt x="180" y="1682"/>
                  </a:lnTo>
                  <a:lnTo>
                    <a:pt x="195" y="1747"/>
                  </a:lnTo>
                  <a:lnTo>
                    <a:pt x="205" y="1784"/>
                  </a:lnTo>
                  <a:lnTo>
                    <a:pt x="244" y="1921"/>
                  </a:lnTo>
                  <a:lnTo>
                    <a:pt x="283" y="2053"/>
                  </a:lnTo>
                  <a:lnTo>
                    <a:pt x="324" y="2180"/>
                  </a:lnTo>
                  <a:lnTo>
                    <a:pt x="364" y="2302"/>
                  </a:lnTo>
                  <a:lnTo>
                    <a:pt x="384" y="2362"/>
                  </a:lnTo>
                  <a:lnTo>
                    <a:pt x="406" y="2422"/>
                  </a:lnTo>
                  <a:lnTo>
                    <a:pt x="427" y="2479"/>
                  </a:lnTo>
                  <a:lnTo>
                    <a:pt x="447" y="2535"/>
                  </a:lnTo>
                  <a:lnTo>
                    <a:pt x="468" y="2592"/>
                  </a:lnTo>
                  <a:lnTo>
                    <a:pt x="491" y="2646"/>
                  </a:lnTo>
                  <a:lnTo>
                    <a:pt x="512" y="2700"/>
                  </a:lnTo>
                  <a:lnTo>
                    <a:pt x="534" y="2753"/>
                  </a:lnTo>
                  <a:lnTo>
                    <a:pt x="557" y="2807"/>
                  </a:lnTo>
                  <a:lnTo>
                    <a:pt x="580" y="2859"/>
                  </a:lnTo>
                  <a:lnTo>
                    <a:pt x="602" y="2910"/>
                  </a:lnTo>
                  <a:lnTo>
                    <a:pt x="626" y="2961"/>
                  </a:lnTo>
                  <a:lnTo>
                    <a:pt x="650" y="3012"/>
                  </a:lnTo>
                  <a:lnTo>
                    <a:pt x="674" y="3062"/>
                  </a:lnTo>
                  <a:lnTo>
                    <a:pt x="699" y="3111"/>
                  </a:lnTo>
                  <a:lnTo>
                    <a:pt x="724" y="3160"/>
                  </a:lnTo>
                  <a:lnTo>
                    <a:pt x="749" y="3209"/>
                  </a:lnTo>
                  <a:lnTo>
                    <a:pt x="775" y="3257"/>
                  </a:lnTo>
                  <a:lnTo>
                    <a:pt x="801" y="3305"/>
                  </a:lnTo>
                  <a:lnTo>
                    <a:pt x="829" y="3353"/>
                  </a:lnTo>
                  <a:lnTo>
                    <a:pt x="855" y="3400"/>
                  </a:lnTo>
                  <a:lnTo>
                    <a:pt x="884" y="3447"/>
                  </a:lnTo>
                  <a:lnTo>
                    <a:pt x="912" y="3495"/>
                  </a:lnTo>
                  <a:lnTo>
                    <a:pt x="941" y="3542"/>
                  </a:lnTo>
                  <a:lnTo>
                    <a:pt x="987" y="3616"/>
                  </a:lnTo>
                  <a:lnTo>
                    <a:pt x="1033" y="3693"/>
                  </a:lnTo>
                  <a:lnTo>
                    <a:pt x="1079" y="3770"/>
                  </a:lnTo>
                  <a:lnTo>
                    <a:pt x="1123" y="3847"/>
                  </a:lnTo>
                  <a:lnTo>
                    <a:pt x="1166" y="3926"/>
                  </a:lnTo>
                  <a:lnTo>
                    <a:pt x="1208" y="4006"/>
                  </a:lnTo>
                  <a:lnTo>
                    <a:pt x="1249" y="4087"/>
                  </a:lnTo>
                  <a:lnTo>
                    <a:pt x="1287" y="4169"/>
                  </a:lnTo>
                  <a:lnTo>
                    <a:pt x="1305" y="4210"/>
                  </a:lnTo>
                  <a:lnTo>
                    <a:pt x="1323" y="4252"/>
                  </a:lnTo>
                  <a:lnTo>
                    <a:pt x="1341" y="4293"/>
                  </a:lnTo>
                  <a:lnTo>
                    <a:pt x="1357" y="4336"/>
                  </a:lnTo>
                  <a:lnTo>
                    <a:pt x="1374" y="4378"/>
                  </a:lnTo>
                  <a:lnTo>
                    <a:pt x="1389" y="4421"/>
                  </a:lnTo>
                  <a:lnTo>
                    <a:pt x="1404" y="4463"/>
                  </a:lnTo>
                  <a:lnTo>
                    <a:pt x="1419" y="4507"/>
                  </a:lnTo>
                  <a:lnTo>
                    <a:pt x="1433" y="4551"/>
                  </a:lnTo>
                  <a:lnTo>
                    <a:pt x="1444" y="4594"/>
                  </a:lnTo>
                  <a:lnTo>
                    <a:pt x="1457" y="4639"/>
                  </a:lnTo>
                  <a:lnTo>
                    <a:pt x="1468" y="4684"/>
                  </a:lnTo>
                  <a:lnTo>
                    <a:pt x="1478" y="4728"/>
                  </a:lnTo>
                  <a:lnTo>
                    <a:pt x="1488" y="4774"/>
                  </a:lnTo>
                  <a:lnTo>
                    <a:pt x="1496" y="4819"/>
                  </a:lnTo>
                  <a:lnTo>
                    <a:pt x="1504" y="4865"/>
                  </a:lnTo>
                  <a:lnTo>
                    <a:pt x="1509" y="4903"/>
                  </a:lnTo>
                  <a:lnTo>
                    <a:pt x="1513" y="4940"/>
                  </a:lnTo>
                  <a:lnTo>
                    <a:pt x="1518" y="4977"/>
                  </a:lnTo>
                  <a:lnTo>
                    <a:pt x="1520" y="5014"/>
                  </a:lnTo>
                  <a:lnTo>
                    <a:pt x="1522" y="5049"/>
                  </a:lnTo>
                  <a:lnTo>
                    <a:pt x="1523" y="5084"/>
                  </a:lnTo>
                  <a:lnTo>
                    <a:pt x="1523" y="5119"/>
                  </a:lnTo>
                  <a:lnTo>
                    <a:pt x="1522" y="5153"/>
                  </a:lnTo>
                  <a:lnTo>
                    <a:pt x="1521" y="5187"/>
                  </a:lnTo>
                  <a:lnTo>
                    <a:pt x="1519" y="5220"/>
                  </a:lnTo>
                  <a:lnTo>
                    <a:pt x="1517" y="5253"/>
                  </a:lnTo>
                  <a:lnTo>
                    <a:pt x="1512" y="5286"/>
                  </a:lnTo>
                  <a:lnTo>
                    <a:pt x="1509" y="5318"/>
                  </a:lnTo>
                  <a:lnTo>
                    <a:pt x="1504" y="5350"/>
                  </a:lnTo>
                  <a:lnTo>
                    <a:pt x="1498" y="5382"/>
                  </a:lnTo>
                  <a:lnTo>
                    <a:pt x="1493" y="5414"/>
                  </a:lnTo>
                  <a:lnTo>
                    <a:pt x="1480" y="5475"/>
                  </a:lnTo>
                  <a:lnTo>
                    <a:pt x="1466" y="5536"/>
                  </a:lnTo>
                  <a:lnTo>
                    <a:pt x="1450" y="5597"/>
                  </a:lnTo>
                  <a:lnTo>
                    <a:pt x="1432" y="5657"/>
                  </a:lnTo>
                  <a:lnTo>
                    <a:pt x="1412" y="5717"/>
                  </a:lnTo>
                  <a:lnTo>
                    <a:pt x="1393" y="5776"/>
                  </a:lnTo>
                  <a:lnTo>
                    <a:pt x="1373" y="5836"/>
                  </a:lnTo>
                  <a:lnTo>
                    <a:pt x="1353" y="5896"/>
                  </a:lnTo>
                  <a:lnTo>
                    <a:pt x="1249" y="6216"/>
                  </a:lnTo>
                  <a:lnTo>
                    <a:pt x="1239" y="6250"/>
                  </a:lnTo>
                  <a:lnTo>
                    <a:pt x="1233" y="6285"/>
                  </a:lnTo>
                  <a:lnTo>
                    <a:pt x="1226" y="6320"/>
                  </a:lnTo>
                  <a:lnTo>
                    <a:pt x="1222" y="6356"/>
                  </a:lnTo>
                  <a:lnTo>
                    <a:pt x="1220" y="6394"/>
                  </a:lnTo>
                  <a:lnTo>
                    <a:pt x="1219" y="6431"/>
                  </a:lnTo>
                  <a:lnTo>
                    <a:pt x="1219" y="6468"/>
                  </a:lnTo>
                  <a:lnTo>
                    <a:pt x="1221" y="6505"/>
                  </a:lnTo>
                  <a:lnTo>
                    <a:pt x="1224" y="6544"/>
                  </a:lnTo>
                  <a:lnTo>
                    <a:pt x="1230" y="6582"/>
                  </a:lnTo>
                  <a:lnTo>
                    <a:pt x="1235" y="6620"/>
                  </a:lnTo>
                  <a:lnTo>
                    <a:pt x="1243" y="6659"/>
                  </a:lnTo>
                  <a:lnTo>
                    <a:pt x="1252" y="6696"/>
                  </a:lnTo>
                  <a:lnTo>
                    <a:pt x="1261" y="6734"/>
                  </a:lnTo>
                  <a:lnTo>
                    <a:pt x="1273" y="6771"/>
                  </a:lnTo>
                  <a:lnTo>
                    <a:pt x="1286" y="6809"/>
                  </a:lnTo>
                  <a:lnTo>
                    <a:pt x="1299" y="6846"/>
                  </a:lnTo>
                  <a:lnTo>
                    <a:pt x="1315" y="6882"/>
                  </a:lnTo>
                  <a:lnTo>
                    <a:pt x="1331" y="6917"/>
                  </a:lnTo>
                  <a:lnTo>
                    <a:pt x="1348" y="6952"/>
                  </a:lnTo>
                  <a:lnTo>
                    <a:pt x="1366" y="6986"/>
                  </a:lnTo>
                  <a:lnTo>
                    <a:pt x="1385" y="7020"/>
                  </a:lnTo>
                  <a:lnTo>
                    <a:pt x="1405" y="7052"/>
                  </a:lnTo>
                  <a:lnTo>
                    <a:pt x="1426" y="7084"/>
                  </a:lnTo>
                  <a:lnTo>
                    <a:pt x="1449" y="7115"/>
                  </a:lnTo>
                  <a:lnTo>
                    <a:pt x="1472" y="7144"/>
                  </a:lnTo>
                  <a:lnTo>
                    <a:pt x="1496" y="7173"/>
                  </a:lnTo>
                  <a:lnTo>
                    <a:pt x="1522" y="7199"/>
                  </a:lnTo>
                  <a:lnTo>
                    <a:pt x="1547" y="7225"/>
                  </a:lnTo>
                  <a:lnTo>
                    <a:pt x="1575" y="7249"/>
                  </a:lnTo>
                  <a:lnTo>
                    <a:pt x="1603" y="7271"/>
                  </a:lnTo>
                  <a:lnTo>
                    <a:pt x="1630" y="7292"/>
                  </a:lnTo>
                  <a:lnTo>
                    <a:pt x="1682" y="7326"/>
                  </a:lnTo>
                  <a:lnTo>
                    <a:pt x="1736" y="7358"/>
                  </a:lnTo>
                  <a:lnTo>
                    <a:pt x="1790" y="7387"/>
                  </a:lnTo>
                  <a:lnTo>
                    <a:pt x="1846" y="7415"/>
                  </a:lnTo>
                  <a:lnTo>
                    <a:pt x="1904" y="7441"/>
                  </a:lnTo>
                  <a:lnTo>
                    <a:pt x="1963" y="7464"/>
                  </a:lnTo>
                  <a:lnTo>
                    <a:pt x="2023" y="7485"/>
                  </a:lnTo>
                  <a:lnTo>
                    <a:pt x="2084" y="7506"/>
                  </a:lnTo>
                  <a:lnTo>
                    <a:pt x="2147" y="7524"/>
                  </a:lnTo>
                  <a:lnTo>
                    <a:pt x="2211" y="7540"/>
                  </a:lnTo>
                  <a:lnTo>
                    <a:pt x="2276" y="7555"/>
                  </a:lnTo>
                  <a:lnTo>
                    <a:pt x="2342" y="7567"/>
                  </a:lnTo>
                  <a:lnTo>
                    <a:pt x="2408" y="7579"/>
                  </a:lnTo>
                  <a:lnTo>
                    <a:pt x="2477" y="7590"/>
                  </a:lnTo>
                  <a:lnTo>
                    <a:pt x="2545" y="7599"/>
                  </a:lnTo>
                  <a:lnTo>
                    <a:pt x="2614" y="7607"/>
                  </a:lnTo>
                  <a:lnTo>
                    <a:pt x="2683" y="7613"/>
                  </a:lnTo>
                  <a:lnTo>
                    <a:pt x="2753" y="7619"/>
                  </a:lnTo>
                  <a:lnTo>
                    <a:pt x="2823" y="7624"/>
                  </a:lnTo>
                  <a:lnTo>
                    <a:pt x="2893" y="7628"/>
                  </a:lnTo>
                  <a:lnTo>
                    <a:pt x="2964" y="7630"/>
                  </a:lnTo>
                  <a:lnTo>
                    <a:pt x="3036" y="7632"/>
                  </a:lnTo>
                  <a:lnTo>
                    <a:pt x="3108" y="7633"/>
                  </a:lnTo>
                  <a:lnTo>
                    <a:pt x="3179" y="7634"/>
                  </a:lnTo>
                  <a:lnTo>
                    <a:pt x="3322" y="7634"/>
                  </a:lnTo>
                  <a:lnTo>
                    <a:pt x="3464" y="7632"/>
                  </a:lnTo>
                  <a:lnTo>
                    <a:pt x="3606" y="7629"/>
                  </a:lnTo>
                  <a:lnTo>
                    <a:pt x="3745" y="7625"/>
                  </a:lnTo>
                  <a:lnTo>
                    <a:pt x="4400" y="7621"/>
                  </a:lnTo>
                  <a:lnTo>
                    <a:pt x="4401" y="7585"/>
                  </a:lnTo>
                  <a:lnTo>
                    <a:pt x="3744" y="7590"/>
                  </a:lnTo>
                  <a:lnTo>
                    <a:pt x="3606" y="7593"/>
                  </a:lnTo>
                  <a:lnTo>
                    <a:pt x="3465" y="7596"/>
                  </a:lnTo>
                  <a:lnTo>
                    <a:pt x="3324" y="7598"/>
                  </a:lnTo>
                  <a:lnTo>
                    <a:pt x="3182" y="7598"/>
                  </a:lnTo>
                  <a:lnTo>
                    <a:pt x="3111" y="7598"/>
                  </a:lnTo>
                  <a:lnTo>
                    <a:pt x="3041" y="7597"/>
                  </a:lnTo>
                  <a:lnTo>
                    <a:pt x="2970" y="7595"/>
                  </a:lnTo>
                  <a:lnTo>
                    <a:pt x="2900" y="7592"/>
                  </a:lnTo>
                  <a:lnTo>
                    <a:pt x="2829" y="7589"/>
                  </a:lnTo>
                  <a:lnTo>
                    <a:pt x="2759" y="7584"/>
                  </a:lnTo>
                  <a:lnTo>
                    <a:pt x="2690" y="7578"/>
                  </a:lnTo>
                  <a:lnTo>
                    <a:pt x="2621" y="7572"/>
                  </a:lnTo>
                  <a:lnTo>
                    <a:pt x="2553" y="7564"/>
                  </a:lnTo>
                  <a:lnTo>
                    <a:pt x="2485" y="7556"/>
                  </a:lnTo>
                  <a:lnTo>
                    <a:pt x="2419" y="7545"/>
                  </a:lnTo>
                  <a:lnTo>
                    <a:pt x="2352" y="7533"/>
                  </a:lnTo>
                  <a:lnTo>
                    <a:pt x="2287" y="7520"/>
                  </a:lnTo>
                  <a:lnTo>
                    <a:pt x="2224" y="7506"/>
                  </a:lnTo>
                  <a:lnTo>
                    <a:pt x="2160" y="7490"/>
                  </a:lnTo>
                  <a:lnTo>
                    <a:pt x="2098" y="7473"/>
                  </a:lnTo>
                  <a:lnTo>
                    <a:pt x="2037" y="7452"/>
                  </a:lnTo>
                  <a:lnTo>
                    <a:pt x="1978" y="7431"/>
                  </a:lnTo>
                  <a:lnTo>
                    <a:pt x="1919" y="7409"/>
                  </a:lnTo>
                  <a:lnTo>
                    <a:pt x="1863" y="7383"/>
                  </a:lnTo>
                  <a:lnTo>
                    <a:pt x="1808" y="7357"/>
                  </a:lnTo>
                  <a:lnTo>
                    <a:pt x="1754" y="7328"/>
                  </a:lnTo>
                  <a:lnTo>
                    <a:pt x="1702" y="7296"/>
                  </a:lnTo>
                  <a:lnTo>
                    <a:pt x="1651" y="7263"/>
                  </a:lnTo>
                  <a:lnTo>
                    <a:pt x="1624" y="7243"/>
                  </a:lnTo>
                  <a:lnTo>
                    <a:pt x="1597" y="7221"/>
                  </a:lnTo>
                  <a:lnTo>
                    <a:pt x="1571" y="7198"/>
                  </a:lnTo>
                  <a:lnTo>
                    <a:pt x="1546" y="7174"/>
                  </a:lnTo>
                  <a:lnTo>
                    <a:pt x="1522" y="7148"/>
                  </a:lnTo>
                  <a:lnTo>
                    <a:pt x="1498" y="7120"/>
                  </a:lnTo>
                  <a:lnTo>
                    <a:pt x="1476" y="7092"/>
                  </a:lnTo>
                  <a:lnTo>
                    <a:pt x="1455" y="7063"/>
                  </a:lnTo>
                  <a:lnTo>
                    <a:pt x="1434" y="7032"/>
                  </a:lnTo>
                  <a:lnTo>
                    <a:pt x="1415" y="7001"/>
                  </a:lnTo>
                  <a:lnTo>
                    <a:pt x="1395" y="6968"/>
                  </a:lnTo>
                  <a:lnTo>
                    <a:pt x="1378" y="6935"/>
                  </a:lnTo>
                  <a:lnTo>
                    <a:pt x="1361" y="6902"/>
                  </a:lnTo>
                  <a:lnTo>
                    <a:pt x="1345" y="6867"/>
                  </a:lnTo>
                  <a:lnTo>
                    <a:pt x="1332" y="6832"/>
                  </a:lnTo>
                  <a:lnTo>
                    <a:pt x="1319" y="6797"/>
                  </a:lnTo>
                  <a:lnTo>
                    <a:pt x="1306" y="6761"/>
                  </a:lnTo>
                  <a:lnTo>
                    <a:pt x="1295" y="6725"/>
                  </a:lnTo>
                  <a:lnTo>
                    <a:pt x="1286" y="6688"/>
                  </a:lnTo>
                  <a:lnTo>
                    <a:pt x="1277" y="6652"/>
                  </a:lnTo>
                  <a:lnTo>
                    <a:pt x="1270" y="6615"/>
                  </a:lnTo>
                  <a:lnTo>
                    <a:pt x="1265" y="6579"/>
                  </a:lnTo>
                  <a:lnTo>
                    <a:pt x="1259" y="6542"/>
                  </a:lnTo>
                  <a:lnTo>
                    <a:pt x="1256" y="6505"/>
                  </a:lnTo>
                  <a:lnTo>
                    <a:pt x="1255" y="6469"/>
                  </a:lnTo>
                  <a:lnTo>
                    <a:pt x="1254" y="6433"/>
                  </a:lnTo>
                  <a:lnTo>
                    <a:pt x="1255" y="6397"/>
                  </a:lnTo>
                  <a:lnTo>
                    <a:pt x="1257" y="6362"/>
                  </a:lnTo>
                  <a:lnTo>
                    <a:pt x="1261" y="6327"/>
                  </a:lnTo>
                  <a:lnTo>
                    <a:pt x="1267" y="6293"/>
                  </a:lnTo>
                  <a:lnTo>
                    <a:pt x="1274" y="6259"/>
                  </a:lnTo>
                  <a:lnTo>
                    <a:pt x="1283" y="6226"/>
                  </a:lnTo>
                  <a:lnTo>
                    <a:pt x="1386" y="5907"/>
                  </a:lnTo>
                  <a:lnTo>
                    <a:pt x="1407" y="5847"/>
                  </a:lnTo>
                  <a:lnTo>
                    <a:pt x="1427" y="5786"/>
                  </a:lnTo>
                  <a:lnTo>
                    <a:pt x="1447" y="5725"/>
                  </a:lnTo>
                  <a:lnTo>
                    <a:pt x="1467" y="5665"/>
                  </a:lnTo>
                  <a:lnTo>
                    <a:pt x="1485" y="5604"/>
                  </a:lnTo>
                  <a:lnTo>
                    <a:pt x="1501" y="5543"/>
                  </a:lnTo>
                  <a:lnTo>
                    <a:pt x="1515" y="5481"/>
                  </a:lnTo>
                  <a:lnTo>
                    <a:pt x="1528" y="5418"/>
                  </a:lnTo>
                  <a:lnTo>
                    <a:pt x="1535" y="5386"/>
                  </a:lnTo>
                  <a:lnTo>
                    <a:pt x="1540" y="5354"/>
                  </a:lnTo>
                  <a:lnTo>
                    <a:pt x="1544" y="5321"/>
                  </a:lnTo>
                  <a:lnTo>
                    <a:pt x="1548" y="5288"/>
                  </a:lnTo>
                  <a:lnTo>
                    <a:pt x="1552" y="5255"/>
                  </a:lnTo>
                  <a:lnTo>
                    <a:pt x="1555" y="5222"/>
                  </a:lnTo>
                  <a:lnTo>
                    <a:pt x="1557" y="5188"/>
                  </a:lnTo>
                  <a:lnTo>
                    <a:pt x="1558" y="5153"/>
                  </a:lnTo>
                  <a:lnTo>
                    <a:pt x="1559" y="5118"/>
                  </a:lnTo>
                  <a:lnTo>
                    <a:pt x="1558" y="5083"/>
                  </a:lnTo>
                  <a:lnTo>
                    <a:pt x="1557" y="5048"/>
                  </a:lnTo>
                  <a:lnTo>
                    <a:pt x="1556" y="5010"/>
                  </a:lnTo>
                  <a:lnTo>
                    <a:pt x="1553" y="4974"/>
                  </a:lnTo>
                  <a:lnTo>
                    <a:pt x="1550" y="4936"/>
                  </a:lnTo>
                  <a:lnTo>
                    <a:pt x="1544" y="4899"/>
                  </a:lnTo>
                  <a:lnTo>
                    <a:pt x="1539" y="4859"/>
                  </a:lnTo>
                  <a:lnTo>
                    <a:pt x="1531" y="4814"/>
                  </a:lnTo>
                  <a:lnTo>
                    <a:pt x="1523" y="4767"/>
                  </a:lnTo>
                  <a:lnTo>
                    <a:pt x="1513" y="4721"/>
                  </a:lnTo>
                  <a:lnTo>
                    <a:pt x="1503" y="4676"/>
                  </a:lnTo>
                  <a:lnTo>
                    <a:pt x="1491" y="4630"/>
                  </a:lnTo>
                  <a:lnTo>
                    <a:pt x="1479" y="4586"/>
                  </a:lnTo>
                  <a:lnTo>
                    <a:pt x="1467" y="4541"/>
                  </a:lnTo>
                  <a:lnTo>
                    <a:pt x="1453" y="4497"/>
                  </a:lnTo>
                  <a:lnTo>
                    <a:pt x="1439" y="4454"/>
                  </a:lnTo>
                  <a:lnTo>
                    <a:pt x="1423" y="4410"/>
                  </a:lnTo>
                  <a:lnTo>
                    <a:pt x="1408" y="4367"/>
                  </a:lnTo>
                  <a:lnTo>
                    <a:pt x="1391" y="4324"/>
                  </a:lnTo>
                  <a:lnTo>
                    <a:pt x="1374" y="4281"/>
                  </a:lnTo>
                  <a:lnTo>
                    <a:pt x="1357" y="4239"/>
                  </a:lnTo>
                  <a:lnTo>
                    <a:pt x="1339" y="4197"/>
                  </a:lnTo>
                  <a:lnTo>
                    <a:pt x="1320" y="4155"/>
                  </a:lnTo>
                  <a:lnTo>
                    <a:pt x="1281" y="4073"/>
                  </a:lnTo>
                  <a:lnTo>
                    <a:pt x="1240" y="3991"/>
                  </a:lnTo>
                  <a:lnTo>
                    <a:pt x="1198" y="3910"/>
                  </a:lnTo>
                  <a:lnTo>
                    <a:pt x="1154" y="3831"/>
                  </a:lnTo>
                  <a:lnTo>
                    <a:pt x="1109" y="3753"/>
                  </a:lnTo>
                  <a:lnTo>
                    <a:pt x="1065" y="3675"/>
                  </a:lnTo>
                  <a:lnTo>
                    <a:pt x="1018" y="3598"/>
                  </a:lnTo>
                  <a:lnTo>
                    <a:pt x="971" y="3523"/>
                  </a:lnTo>
                  <a:lnTo>
                    <a:pt x="942" y="3476"/>
                  </a:lnTo>
                  <a:lnTo>
                    <a:pt x="914" y="3429"/>
                  </a:lnTo>
                  <a:lnTo>
                    <a:pt x="886" y="3382"/>
                  </a:lnTo>
                  <a:lnTo>
                    <a:pt x="860" y="3334"/>
                  </a:lnTo>
                  <a:lnTo>
                    <a:pt x="833" y="3288"/>
                  </a:lnTo>
                  <a:lnTo>
                    <a:pt x="806" y="3240"/>
                  </a:lnTo>
                  <a:lnTo>
                    <a:pt x="781" y="3192"/>
                  </a:lnTo>
                  <a:lnTo>
                    <a:pt x="755" y="3143"/>
                  </a:lnTo>
                  <a:lnTo>
                    <a:pt x="730" y="3095"/>
                  </a:lnTo>
                  <a:lnTo>
                    <a:pt x="705" y="3045"/>
                  </a:lnTo>
                  <a:lnTo>
                    <a:pt x="682" y="2996"/>
                  </a:lnTo>
                  <a:lnTo>
                    <a:pt x="658" y="2946"/>
                  </a:lnTo>
                  <a:lnTo>
                    <a:pt x="635" y="2895"/>
                  </a:lnTo>
                  <a:lnTo>
                    <a:pt x="612" y="2844"/>
                  </a:lnTo>
                  <a:lnTo>
                    <a:pt x="590" y="2792"/>
                  </a:lnTo>
                  <a:lnTo>
                    <a:pt x="567" y="2740"/>
                  </a:lnTo>
                  <a:lnTo>
                    <a:pt x="545" y="2686"/>
                  </a:lnTo>
                  <a:lnTo>
                    <a:pt x="524" y="2632"/>
                  </a:lnTo>
                  <a:lnTo>
                    <a:pt x="501" y="2578"/>
                  </a:lnTo>
                  <a:lnTo>
                    <a:pt x="481" y="2523"/>
                  </a:lnTo>
                  <a:lnTo>
                    <a:pt x="439" y="2409"/>
                  </a:lnTo>
                  <a:lnTo>
                    <a:pt x="398" y="2291"/>
                  </a:lnTo>
                  <a:lnTo>
                    <a:pt x="358" y="2168"/>
                  </a:lnTo>
                  <a:lnTo>
                    <a:pt x="317" y="2043"/>
                  </a:lnTo>
                  <a:lnTo>
                    <a:pt x="278" y="1911"/>
                  </a:lnTo>
                  <a:lnTo>
                    <a:pt x="239" y="1775"/>
                  </a:lnTo>
                  <a:lnTo>
                    <a:pt x="224" y="1716"/>
                  </a:lnTo>
                  <a:lnTo>
                    <a:pt x="206" y="1636"/>
                  </a:lnTo>
                  <a:lnTo>
                    <a:pt x="185" y="1537"/>
                  </a:lnTo>
                  <a:lnTo>
                    <a:pt x="162" y="1423"/>
                  </a:lnTo>
                  <a:lnTo>
                    <a:pt x="139" y="1298"/>
                  </a:lnTo>
                  <a:lnTo>
                    <a:pt x="115" y="1163"/>
                  </a:lnTo>
                  <a:lnTo>
                    <a:pt x="105" y="1094"/>
                  </a:lnTo>
                  <a:lnTo>
                    <a:pt x="94" y="1023"/>
                  </a:lnTo>
                  <a:lnTo>
                    <a:pt x="84" y="952"/>
                  </a:lnTo>
                  <a:lnTo>
                    <a:pt x="74" y="881"/>
                  </a:lnTo>
                  <a:lnTo>
                    <a:pt x="65" y="809"/>
                  </a:lnTo>
                  <a:lnTo>
                    <a:pt x="58" y="739"/>
                  </a:lnTo>
                  <a:lnTo>
                    <a:pt x="51" y="670"/>
                  </a:lnTo>
                  <a:lnTo>
                    <a:pt x="45" y="603"/>
                  </a:lnTo>
                  <a:lnTo>
                    <a:pt x="40" y="537"/>
                  </a:lnTo>
                  <a:lnTo>
                    <a:pt x="37" y="473"/>
                  </a:lnTo>
                  <a:lnTo>
                    <a:pt x="35" y="413"/>
                  </a:lnTo>
                  <a:lnTo>
                    <a:pt x="35" y="354"/>
                  </a:lnTo>
                  <a:lnTo>
                    <a:pt x="36" y="300"/>
                  </a:lnTo>
                  <a:lnTo>
                    <a:pt x="39" y="250"/>
                  </a:lnTo>
                  <a:lnTo>
                    <a:pt x="44" y="203"/>
                  </a:lnTo>
                  <a:lnTo>
                    <a:pt x="52" y="161"/>
                  </a:lnTo>
                  <a:lnTo>
                    <a:pt x="60" y="125"/>
                  </a:lnTo>
                  <a:lnTo>
                    <a:pt x="72" y="94"/>
                  </a:lnTo>
                  <a:lnTo>
                    <a:pt x="86" y="69"/>
                  </a:lnTo>
                  <a:lnTo>
                    <a:pt x="102" y="50"/>
                  </a:lnTo>
                  <a:lnTo>
                    <a:pt x="109" y="44"/>
                  </a:lnTo>
                  <a:lnTo>
                    <a:pt x="118" y="40"/>
                  </a:lnTo>
                  <a:lnTo>
                    <a:pt x="126" y="37"/>
                  </a:lnTo>
                  <a:lnTo>
                    <a:pt x="136" y="35"/>
                  </a:lnTo>
                  <a:lnTo>
                    <a:pt x="145" y="35"/>
                  </a:lnTo>
                  <a:lnTo>
                    <a:pt x="155" y="36"/>
                  </a:lnTo>
                  <a:lnTo>
                    <a:pt x="166" y="39"/>
                  </a:lnTo>
                  <a:lnTo>
                    <a:pt x="178" y="43"/>
                  </a:lnTo>
                  <a:lnTo>
                    <a:pt x="192" y="10"/>
                  </a:lnTo>
                  <a:lnTo>
                    <a:pt x="181" y="6"/>
                  </a:lnTo>
                  <a:lnTo>
                    <a:pt x="172" y="4"/>
                  </a:lnTo>
                  <a:lnTo>
                    <a:pt x="162" y="2"/>
                  </a:lnTo>
                  <a:lnTo>
                    <a:pt x="154" y="0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29" y="0"/>
                  </a:lnTo>
                  <a:lnTo>
                    <a:pt x="122" y="1"/>
                  </a:lnTo>
                  <a:lnTo>
                    <a:pt x="108" y="5"/>
                  </a:lnTo>
                  <a:lnTo>
                    <a:pt x="96" y="10"/>
                  </a:lnTo>
                  <a:lnTo>
                    <a:pt x="87" y="17"/>
                  </a:lnTo>
                  <a:lnTo>
                    <a:pt x="78" y="23"/>
                  </a:lnTo>
                  <a:close/>
                </a:path>
              </a:pathLst>
            </a:custGeom>
            <a:solidFill>
              <a:srgbClr val="6974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6" name="Freeform 238"/>
            <p:cNvSpPr>
              <a:spLocks/>
            </p:cNvSpPr>
            <p:nvPr/>
          </p:nvSpPr>
          <p:spPr bwMode="auto">
            <a:xfrm>
              <a:off x="7415213" y="5465763"/>
              <a:ext cx="22225" cy="4254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38"/>
                </a:cxn>
                <a:cxn ang="0">
                  <a:pos x="13" y="126"/>
                </a:cxn>
                <a:cxn ang="0">
                  <a:pos x="26" y="265"/>
                </a:cxn>
                <a:cxn ang="0">
                  <a:pos x="42" y="447"/>
                </a:cxn>
                <a:cxn ang="0">
                  <a:pos x="60" y="667"/>
                </a:cxn>
                <a:cxn ang="0">
                  <a:pos x="80" y="919"/>
                </a:cxn>
                <a:cxn ang="0">
                  <a:pos x="100" y="1199"/>
                </a:cxn>
                <a:cxn ang="0">
                  <a:pos x="120" y="1500"/>
                </a:cxn>
                <a:cxn ang="0">
                  <a:pos x="129" y="1657"/>
                </a:cxn>
                <a:cxn ang="0">
                  <a:pos x="139" y="1817"/>
                </a:cxn>
                <a:cxn ang="0">
                  <a:pos x="147" y="1980"/>
                </a:cxn>
                <a:cxn ang="0">
                  <a:pos x="155" y="2144"/>
                </a:cxn>
                <a:cxn ang="0">
                  <a:pos x="161" y="2310"/>
                </a:cxn>
                <a:cxn ang="0">
                  <a:pos x="167" y="2476"/>
                </a:cxn>
                <a:cxn ang="0">
                  <a:pos x="173" y="2642"/>
                </a:cxn>
                <a:cxn ang="0">
                  <a:pos x="176" y="2807"/>
                </a:cxn>
                <a:cxn ang="0">
                  <a:pos x="178" y="2971"/>
                </a:cxn>
                <a:cxn ang="0">
                  <a:pos x="179" y="3131"/>
                </a:cxn>
                <a:cxn ang="0">
                  <a:pos x="179" y="3290"/>
                </a:cxn>
                <a:cxn ang="0">
                  <a:pos x="177" y="3444"/>
                </a:cxn>
                <a:cxn ang="0">
                  <a:pos x="173" y="3594"/>
                </a:cxn>
                <a:cxn ang="0">
                  <a:pos x="167" y="3739"/>
                </a:cxn>
                <a:cxn ang="0">
                  <a:pos x="159" y="3878"/>
                </a:cxn>
                <a:cxn ang="0">
                  <a:pos x="149" y="4011"/>
                </a:cxn>
                <a:cxn ang="0">
                  <a:pos x="184" y="4013"/>
                </a:cxn>
                <a:cxn ang="0">
                  <a:pos x="195" y="3880"/>
                </a:cxn>
                <a:cxn ang="0">
                  <a:pos x="202" y="3741"/>
                </a:cxn>
                <a:cxn ang="0">
                  <a:pos x="209" y="3596"/>
                </a:cxn>
                <a:cxn ang="0">
                  <a:pos x="212" y="3445"/>
                </a:cxn>
                <a:cxn ang="0">
                  <a:pos x="214" y="3291"/>
                </a:cxn>
                <a:cxn ang="0">
                  <a:pos x="215" y="3132"/>
                </a:cxn>
                <a:cxn ang="0">
                  <a:pos x="214" y="2971"/>
                </a:cxn>
                <a:cxn ang="0">
                  <a:pos x="212" y="2808"/>
                </a:cxn>
                <a:cxn ang="0">
                  <a:pos x="208" y="2642"/>
                </a:cxn>
                <a:cxn ang="0">
                  <a:pos x="202" y="2476"/>
                </a:cxn>
                <a:cxn ang="0">
                  <a:pos x="197" y="2310"/>
                </a:cxn>
                <a:cxn ang="0">
                  <a:pos x="190" y="2144"/>
                </a:cxn>
                <a:cxn ang="0">
                  <a:pos x="182" y="1979"/>
                </a:cxn>
                <a:cxn ang="0">
                  <a:pos x="174" y="1816"/>
                </a:cxn>
                <a:cxn ang="0">
                  <a:pos x="165" y="1656"/>
                </a:cxn>
                <a:cxn ang="0">
                  <a:pos x="156" y="1498"/>
                </a:cxn>
                <a:cxn ang="0">
                  <a:pos x="135" y="1197"/>
                </a:cxn>
                <a:cxn ang="0">
                  <a:pos x="115" y="917"/>
                </a:cxn>
                <a:cxn ang="0">
                  <a:pos x="96" y="664"/>
                </a:cxn>
                <a:cxn ang="0">
                  <a:pos x="77" y="444"/>
                </a:cxn>
                <a:cxn ang="0">
                  <a:pos x="61" y="262"/>
                </a:cxn>
                <a:cxn ang="0">
                  <a:pos x="48" y="123"/>
                </a:cxn>
                <a:cxn ang="0">
                  <a:pos x="40" y="34"/>
                </a:cxn>
                <a:cxn ang="0">
                  <a:pos x="37" y="0"/>
                </a:cxn>
                <a:cxn ang="0">
                  <a:pos x="0" y="3"/>
                </a:cxn>
              </a:cxnLst>
              <a:rect l="0" t="0" r="r" b="b"/>
              <a:pathLst>
                <a:path w="215" h="4013">
                  <a:moveTo>
                    <a:pt x="0" y="3"/>
                  </a:moveTo>
                  <a:lnTo>
                    <a:pt x="5" y="38"/>
                  </a:lnTo>
                  <a:lnTo>
                    <a:pt x="13" y="126"/>
                  </a:lnTo>
                  <a:lnTo>
                    <a:pt x="26" y="265"/>
                  </a:lnTo>
                  <a:lnTo>
                    <a:pt x="42" y="447"/>
                  </a:lnTo>
                  <a:lnTo>
                    <a:pt x="60" y="667"/>
                  </a:lnTo>
                  <a:lnTo>
                    <a:pt x="80" y="919"/>
                  </a:lnTo>
                  <a:lnTo>
                    <a:pt x="100" y="1199"/>
                  </a:lnTo>
                  <a:lnTo>
                    <a:pt x="120" y="1500"/>
                  </a:lnTo>
                  <a:lnTo>
                    <a:pt x="129" y="1657"/>
                  </a:lnTo>
                  <a:lnTo>
                    <a:pt x="139" y="1817"/>
                  </a:lnTo>
                  <a:lnTo>
                    <a:pt x="147" y="1980"/>
                  </a:lnTo>
                  <a:lnTo>
                    <a:pt x="155" y="2144"/>
                  </a:lnTo>
                  <a:lnTo>
                    <a:pt x="161" y="2310"/>
                  </a:lnTo>
                  <a:lnTo>
                    <a:pt x="167" y="2476"/>
                  </a:lnTo>
                  <a:lnTo>
                    <a:pt x="173" y="2642"/>
                  </a:lnTo>
                  <a:lnTo>
                    <a:pt x="176" y="2807"/>
                  </a:lnTo>
                  <a:lnTo>
                    <a:pt x="178" y="2971"/>
                  </a:lnTo>
                  <a:lnTo>
                    <a:pt x="179" y="3131"/>
                  </a:lnTo>
                  <a:lnTo>
                    <a:pt x="179" y="3290"/>
                  </a:lnTo>
                  <a:lnTo>
                    <a:pt x="177" y="3444"/>
                  </a:lnTo>
                  <a:lnTo>
                    <a:pt x="173" y="3594"/>
                  </a:lnTo>
                  <a:lnTo>
                    <a:pt x="167" y="3739"/>
                  </a:lnTo>
                  <a:lnTo>
                    <a:pt x="159" y="3878"/>
                  </a:lnTo>
                  <a:lnTo>
                    <a:pt x="149" y="4011"/>
                  </a:lnTo>
                  <a:lnTo>
                    <a:pt x="184" y="4013"/>
                  </a:lnTo>
                  <a:lnTo>
                    <a:pt x="195" y="3880"/>
                  </a:lnTo>
                  <a:lnTo>
                    <a:pt x="202" y="3741"/>
                  </a:lnTo>
                  <a:lnTo>
                    <a:pt x="209" y="3596"/>
                  </a:lnTo>
                  <a:lnTo>
                    <a:pt x="212" y="3445"/>
                  </a:lnTo>
                  <a:lnTo>
                    <a:pt x="214" y="3291"/>
                  </a:lnTo>
                  <a:lnTo>
                    <a:pt x="215" y="3132"/>
                  </a:lnTo>
                  <a:lnTo>
                    <a:pt x="214" y="2971"/>
                  </a:lnTo>
                  <a:lnTo>
                    <a:pt x="212" y="2808"/>
                  </a:lnTo>
                  <a:lnTo>
                    <a:pt x="208" y="2642"/>
                  </a:lnTo>
                  <a:lnTo>
                    <a:pt x="202" y="2476"/>
                  </a:lnTo>
                  <a:lnTo>
                    <a:pt x="197" y="2310"/>
                  </a:lnTo>
                  <a:lnTo>
                    <a:pt x="190" y="2144"/>
                  </a:lnTo>
                  <a:lnTo>
                    <a:pt x="182" y="1979"/>
                  </a:lnTo>
                  <a:lnTo>
                    <a:pt x="174" y="1816"/>
                  </a:lnTo>
                  <a:lnTo>
                    <a:pt x="165" y="1656"/>
                  </a:lnTo>
                  <a:lnTo>
                    <a:pt x="156" y="1498"/>
                  </a:lnTo>
                  <a:lnTo>
                    <a:pt x="135" y="1197"/>
                  </a:lnTo>
                  <a:lnTo>
                    <a:pt x="115" y="917"/>
                  </a:lnTo>
                  <a:lnTo>
                    <a:pt x="96" y="664"/>
                  </a:lnTo>
                  <a:lnTo>
                    <a:pt x="77" y="444"/>
                  </a:lnTo>
                  <a:lnTo>
                    <a:pt x="61" y="262"/>
                  </a:lnTo>
                  <a:lnTo>
                    <a:pt x="48" y="123"/>
                  </a:lnTo>
                  <a:lnTo>
                    <a:pt x="40" y="34"/>
                  </a:lnTo>
                  <a:lnTo>
                    <a:pt x="3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CA6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7" name="Freeform 239"/>
            <p:cNvSpPr>
              <a:spLocks/>
            </p:cNvSpPr>
            <p:nvPr/>
          </p:nvSpPr>
          <p:spPr bwMode="auto">
            <a:xfrm>
              <a:off x="8101013" y="6170613"/>
              <a:ext cx="515938" cy="90488"/>
            </a:xfrm>
            <a:custGeom>
              <a:avLst/>
              <a:gdLst/>
              <a:ahLst/>
              <a:cxnLst>
                <a:cxn ang="0">
                  <a:pos x="28" y="132"/>
                </a:cxn>
                <a:cxn ang="0">
                  <a:pos x="281" y="94"/>
                </a:cxn>
                <a:cxn ang="0">
                  <a:pos x="485" y="70"/>
                </a:cxn>
                <a:cxn ang="0">
                  <a:pos x="722" y="50"/>
                </a:cxn>
                <a:cxn ang="0">
                  <a:pos x="976" y="38"/>
                </a:cxn>
                <a:cxn ang="0">
                  <a:pos x="1234" y="39"/>
                </a:cxn>
                <a:cxn ang="0">
                  <a:pos x="1480" y="60"/>
                </a:cxn>
                <a:cxn ang="0">
                  <a:pos x="1699" y="104"/>
                </a:cxn>
                <a:cxn ang="0">
                  <a:pos x="1877" y="177"/>
                </a:cxn>
                <a:cxn ang="0">
                  <a:pos x="1999" y="285"/>
                </a:cxn>
                <a:cxn ang="0">
                  <a:pos x="2019" y="319"/>
                </a:cxn>
                <a:cxn ang="0">
                  <a:pos x="2034" y="355"/>
                </a:cxn>
                <a:cxn ang="0">
                  <a:pos x="2045" y="393"/>
                </a:cxn>
                <a:cxn ang="0">
                  <a:pos x="2049" y="434"/>
                </a:cxn>
                <a:cxn ang="0">
                  <a:pos x="2049" y="477"/>
                </a:cxn>
                <a:cxn ang="0">
                  <a:pos x="2036" y="554"/>
                </a:cxn>
                <a:cxn ang="0">
                  <a:pos x="2002" y="654"/>
                </a:cxn>
                <a:cxn ang="0">
                  <a:pos x="1947" y="763"/>
                </a:cxn>
                <a:cxn ang="0">
                  <a:pos x="1974" y="791"/>
                </a:cxn>
                <a:cxn ang="0">
                  <a:pos x="2084" y="811"/>
                </a:cxn>
                <a:cxn ang="0">
                  <a:pos x="2231" y="828"/>
                </a:cxn>
                <a:cxn ang="0">
                  <a:pos x="2429" y="843"/>
                </a:cxn>
                <a:cxn ang="0">
                  <a:pos x="2678" y="851"/>
                </a:cxn>
                <a:cxn ang="0">
                  <a:pos x="2973" y="846"/>
                </a:cxn>
                <a:cxn ang="0">
                  <a:pos x="3312" y="821"/>
                </a:cxn>
                <a:cxn ang="0">
                  <a:pos x="3690" y="774"/>
                </a:cxn>
                <a:cxn ang="0">
                  <a:pos x="4107" y="698"/>
                </a:cxn>
                <a:cxn ang="0">
                  <a:pos x="4559" y="587"/>
                </a:cxn>
                <a:cxn ang="0">
                  <a:pos x="4866" y="457"/>
                </a:cxn>
                <a:cxn ang="0">
                  <a:pos x="4418" y="587"/>
                </a:cxn>
                <a:cxn ang="0">
                  <a:pos x="4001" y="684"/>
                </a:cxn>
                <a:cxn ang="0">
                  <a:pos x="3616" y="750"/>
                </a:cxn>
                <a:cxn ang="0">
                  <a:pos x="3265" y="791"/>
                </a:cxn>
                <a:cxn ang="0">
                  <a:pos x="2951" y="812"/>
                </a:cxn>
                <a:cxn ang="0">
                  <a:pos x="2677" y="817"/>
                </a:cxn>
                <a:cxn ang="0">
                  <a:pos x="2444" y="809"/>
                </a:cxn>
                <a:cxn ang="0">
                  <a:pos x="2256" y="796"/>
                </a:cxn>
                <a:cxn ang="0">
                  <a:pos x="2115" y="779"/>
                </a:cxn>
                <a:cxn ang="0">
                  <a:pos x="1988" y="758"/>
                </a:cxn>
                <a:cxn ang="0">
                  <a:pos x="2038" y="654"/>
                </a:cxn>
                <a:cxn ang="0">
                  <a:pos x="2060" y="596"/>
                </a:cxn>
                <a:cxn ang="0">
                  <a:pos x="2075" y="539"/>
                </a:cxn>
                <a:cxn ang="0">
                  <a:pos x="2084" y="485"/>
                </a:cxn>
                <a:cxn ang="0">
                  <a:pos x="2084" y="425"/>
                </a:cxn>
                <a:cxn ang="0">
                  <a:pos x="2071" y="352"/>
                </a:cxn>
                <a:cxn ang="0">
                  <a:pos x="2041" y="285"/>
                </a:cxn>
                <a:cxn ang="0">
                  <a:pos x="1952" y="186"/>
                </a:cxn>
                <a:cxn ang="0">
                  <a:pos x="1789" y="97"/>
                </a:cxn>
                <a:cxn ang="0">
                  <a:pos x="1582" y="40"/>
                </a:cxn>
                <a:cxn ang="0">
                  <a:pos x="1344" y="9"/>
                </a:cxn>
                <a:cxn ang="0">
                  <a:pos x="1089" y="0"/>
                </a:cxn>
                <a:cxn ang="0">
                  <a:pos x="832" y="6"/>
                </a:cxn>
                <a:cxn ang="0">
                  <a:pos x="586" y="23"/>
                </a:cxn>
                <a:cxn ang="0">
                  <a:pos x="365" y="47"/>
                </a:cxn>
                <a:cxn ang="0">
                  <a:pos x="94" y="84"/>
                </a:cxn>
              </a:cxnLst>
              <a:rect l="0" t="0" r="r" b="b"/>
              <a:pathLst>
                <a:path w="4877" h="851">
                  <a:moveTo>
                    <a:pt x="0" y="100"/>
                  </a:moveTo>
                  <a:lnTo>
                    <a:pt x="7" y="135"/>
                  </a:lnTo>
                  <a:lnTo>
                    <a:pt x="28" y="132"/>
                  </a:lnTo>
                  <a:lnTo>
                    <a:pt x="84" y="122"/>
                  </a:lnTo>
                  <a:lnTo>
                    <a:pt x="169" y="109"/>
                  </a:lnTo>
                  <a:lnTo>
                    <a:pt x="281" y="94"/>
                  </a:lnTo>
                  <a:lnTo>
                    <a:pt x="345" y="86"/>
                  </a:lnTo>
                  <a:lnTo>
                    <a:pt x="413" y="78"/>
                  </a:lnTo>
                  <a:lnTo>
                    <a:pt x="485" y="70"/>
                  </a:lnTo>
                  <a:lnTo>
                    <a:pt x="562" y="62"/>
                  </a:lnTo>
                  <a:lnTo>
                    <a:pt x="640" y="56"/>
                  </a:lnTo>
                  <a:lnTo>
                    <a:pt x="722" y="50"/>
                  </a:lnTo>
                  <a:lnTo>
                    <a:pt x="805" y="44"/>
                  </a:lnTo>
                  <a:lnTo>
                    <a:pt x="891" y="40"/>
                  </a:lnTo>
                  <a:lnTo>
                    <a:pt x="976" y="38"/>
                  </a:lnTo>
                  <a:lnTo>
                    <a:pt x="1062" y="37"/>
                  </a:lnTo>
                  <a:lnTo>
                    <a:pt x="1148" y="37"/>
                  </a:lnTo>
                  <a:lnTo>
                    <a:pt x="1234" y="39"/>
                  </a:lnTo>
                  <a:lnTo>
                    <a:pt x="1318" y="44"/>
                  </a:lnTo>
                  <a:lnTo>
                    <a:pt x="1400" y="51"/>
                  </a:lnTo>
                  <a:lnTo>
                    <a:pt x="1480" y="60"/>
                  </a:lnTo>
                  <a:lnTo>
                    <a:pt x="1557" y="72"/>
                  </a:lnTo>
                  <a:lnTo>
                    <a:pt x="1630" y="86"/>
                  </a:lnTo>
                  <a:lnTo>
                    <a:pt x="1699" y="104"/>
                  </a:lnTo>
                  <a:lnTo>
                    <a:pt x="1764" y="125"/>
                  </a:lnTo>
                  <a:lnTo>
                    <a:pt x="1823" y="150"/>
                  </a:lnTo>
                  <a:lnTo>
                    <a:pt x="1877" y="177"/>
                  </a:lnTo>
                  <a:lnTo>
                    <a:pt x="1924" y="209"/>
                  </a:lnTo>
                  <a:lnTo>
                    <a:pt x="1965" y="245"/>
                  </a:lnTo>
                  <a:lnTo>
                    <a:pt x="1999" y="285"/>
                  </a:lnTo>
                  <a:lnTo>
                    <a:pt x="2006" y="296"/>
                  </a:lnTo>
                  <a:lnTo>
                    <a:pt x="2013" y="307"/>
                  </a:lnTo>
                  <a:lnTo>
                    <a:pt x="2019" y="319"/>
                  </a:lnTo>
                  <a:lnTo>
                    <a:pt x="2024" y="331"/>
                  </a:lnTo>
                  <a:lnTo>
                    <a:pt x="2030" y="342"/>
                  </a:lnTo>
                  <a:lnTo>
                    <a:pt x="2034" y="355"/>
                  </a:lnTo>
                  <a:lnTo>
                    <a:pt x="2038" y="368"/>
                  </a:lnTo>
                  <a:lnTo>
                    <a:pt x="2041" y="381"/>
                  </a:lnTo>
                  <a:lnTo>
                    <a:pt x="2045" y="393"/>
                  </a:lnTo>
                  <a:lnTo>
                    <a:pt x="2047" y="407"/>
                  </a:lnTo>
                  <a:lnTo>
                    <a:pt x="2048" y="420"/>
                  </a:lnTo>
                  <a:lnTo>
                    <a:pt x="2049" y="434"/>
                  </a:lnTo>
                  <a:lnTo>
                    <a:pt x="2049" y="449"/>
                  </a:lnTo>
                  <a:lnTo>
                    <a:pt x="2049" y="463"/>
                  </a:lnTo>
                  <a:lnTo>
                    <a:pt x="2049" y="477"/>
                  </a:lnTo>
                  <a:lnTo>
                    <a:pt x="2047" y="492"/>
                  </a:lnTo>
                  <a:lnTo>
                    <a:pt x="2042" y="522"/>
                  </a:lnTo>
                  <a:lnTo>
                    <a:pt x="2036" y="554"/>
                  </a:lnTo>
                  <a:lnTo>
                    <a:pt x="2026" y="586"/>
                  </a:lnTo>
                  <a:lnTo>
                    <a:pt x="2016" y="619"/>
                  </a:lnTo>
                  <a:lnTo>
                    <a:pt x="2002" y="654"/>
                  </a:lnTo>
                  <a:lnTo>
                    <a:pt x="1986" y="689"/>
                  </a:lnTo>
                  <a:lnTo>
                    <a:pt x="1968" y="725"/>
                  </a:lnTo>
                  <a:lnTo>
                    <a:pt x="1947" y="763"/>
                  </a:lnTo>
                  <a:lnTo>
                    <a:pt x="1935" y="783"/>
                  </a:lnTo>
                  <a:lnTo>
                    <a:pt x="1958" y="788"/>
                  </a:lnTo>
                  <a:lnTo>
                    <a:pt x="1974" y="791"/>
                  </a:lnTo>
                  <a:lnTo>
                    <a:pt x="2016" y="800"/>
                  </a:lnTo>
                  <a:lnTo>
                    <a:pt x="2047" y="804"/>
                  </a:lnTo>
                  <a:lnTo>
                    <a:pt x="2084" y="811"/>
                  </a:lnTo>
                  <a:lnTo>
                    <a:pt x="2126" y="816"/>
                  </a:lnTo>
                  <a:lnTo>
                    <a:pt x="2175" y="822"/>
                  </a:lnTo>
                  <a:lnTo>
                    <a:pt x="2231" y="828"/>
                  </a:lnTo>
                  <a:lnTo>
                    <a:pt x="2291" y="834"/>
                  </a:lnTo>
                  <a:lnTo>
                    <a:pt x="2357" y="838"/>
                  </a:lnTo>
                  <a:lnTo>
                    <a:pt x="2429" y="843"/>
                  </a:lnTo>
                  <a:lnTo>
                    <a:pt x="2507" y="847"/>
                  </a:lnTo>
                  <a:lnTo>
                    <a:pt x="2590" y="850"/>
                  </a:lnTo>
                  <a:lnTo>
                    <a:pt x="2678" y="851"/>
                  </a:lnTo>
                  <a:lnTo>
                    <a:pt x="2772" y="851"/>
                  </a:lnTo>
                  <a:lnTo>
                    <a:pt x="2869" y="849"/>
                  </a:lnTo>
                  <a:lnTo>
                    <a:pt x="2973" y="846"/>
                  </a:lnTo>
                  <a:lnTo>
                    <a:pt x="3081" y="839"/>
                  </a:lnTo>
                  <a:lnTo>
                    <a:pt x="3194" y="832"/>
                  </a:lnTo>
                  <a:lnTo>
                    <a:pt x="3312" y="821"/>
                  </a:lnTo>
                  <a:lnTo>
                    <a:pt x="3433" y="808"/>
                  </a:lnTo>
                  <a:lnTo>
                    <a:pt x="3559" y="792"/>
                  </a:lnTo>
                  <a:lnTo>
                    <a:pt x="3690" y="774"/>
                  </a:lnTo>
                  <a:lnTo>
                    <a:pt x="3825" y="752"/>
                  </a:lnTo>
                  <a:lnTo>
                    <a:pt x="3964" y="726"/>
                  </a:lnTo>
                  <a:lnTo>
                    <a:pt x="4107" y="698"/>
                  </a:lnTo>
                  <a:lnTo>
                    <a:pt x="4254" y="665"/>
                  </a:lnTo>
                  <a:lnTo>
                    <a:pt x="4405" y="627"/>
                  </a:lnTo>
                  <a:lnTo>
                    <a:pt x="4559" y="587"/>
                  </a:lnTo>
                  <a:lnTo>
                    <a:pt x="4716" y="541"/>
                  </a:lnTo>
                  <a:lnTo>
                    <a:pt x="4877" y="491"/>
                  </a:lnTo>
                  <a:lnTo>
                    <a:pt x="4866" y="457"/>
                  </a:lnTo>
                  <a:lnTo>
                    <a:pt x="4714" y="504"/>
                  </a:lnTo>
                  <a:lnTo>
                    <a:pt x="4564" y="548"/>
                  </a:lnTo>
                  <a:lnTo>
                    <a:pt x="4418" y="587"/>
                  </a:lnTo>
                  <a:lnTo>
                    <a:pt x="4276" y="623"/>
                  </a:lnTo>
                  <a:lnTo>
                    <a:pt x="4137" y="655"/>
                  </a:lnTo>
                  <a:lnTo>
                    <a:pt x="4001" y="684"/>
                  </a:lnTo>
                  <a:lnTo>
                    <a:pt x="3869" y="708"/>
                  </a:lnTo>
                  <a:lnTo>
                    <a:pt x="3740" y="731"/>
                  </a:lnTo>
                  <a:lnTo>
                    <a:pt x="3616" y="750"/>
                  </a:lnTo>
                  <a:lnTo>
                    <a:pt x="3495" y="766"/>
                  </a:lnTo>
                  <a:lnTo>
                    <a:pt x="3378" y="780"/>
                  </a:lnTo>
                  <a:lnTo>
                    <a:pt x="3265" y="791"/>
                  </a:lnTo>
                  <a:lnTo>
                    <a:pt x="3156" y="800"/>
                  </a:lnTo>
                  <a:lnTo>
                    <a:pt x="3051" y="807"/>
                  </a:lnTo>
                  <a:lnTo>
                    <a:pt x="2951" y="812"/>
                  </a:lnTo>
                  <a:lnTo>
                    <a:pt x="2856" y="815"/>
                  </a:lnTo>
                  <a:lnTo>
                    <a:pt x="2764" y="816"/>
                  </a:lnTo>
                  <a:lnTo>
                    <a:pt x="2677" y="817"/>
                  </a:lnTo>
                  <a:lnTo>
                    <a:pt x="2594" y="815"/>
                  </a:lnTo>
                  <a:lnTo>
                    <a:pt x="2518" y="813"/>
                  </a:lnTo>
                  <a:lnTo>
                    <a:pt x="2444" y="809"/>
                  </a:lnTo>
                  <a:lnTo>
                    <a:pt x="2376" y="805"/>
                  </a:lnTo>
                  <a:lnTo>
                    <a:pt x="2313" y="801"/>
                  </a:lnTo>
                  <a:lnTo>
                    <a:pt x="2256" y="796"/>
                  </a:lnTo>
                  <a:lnTo>
                    <a:pt x="2204" y="790"/>
                  </a:lnTo>
                  <a:lnTo>
                    <a:pt x="2156" y="784"/>
                  </a:lnTo>
                  <a:lnTo>
                    <a:pt x="2115" y="779"/>
                  </a:lnTo>
                  <a:lnTo>
                    <a:pt x="2077" y="773"/>
                  </a:lnTo>
                  <a:lnTo>
                    <a:pt x="2022" y="765"/>
                  </a:lnTo>
                  <a:lnTo>
                    <a:pt x="1988" y="758"/>
                  </a:lnTo>
                  <a:lnTo>
                    <a:pt x="2010" y="716"/>
                  </a:lnTo>
                  <a:lnTo>
                    <a:pt x="2030" y="674"/>
                  </a:lnTo>
                  <a:lnTo>
                    <a:pt x="2038" y="654"/>
                  </a:lnTo>
                  <a:lnTo>
                    <a:pt x="2047" y="634"/>
                  </a:lnTo>
                  <a:lnTo>
                    <a:pt x="2053" y="615"/>
                  </a:lnTo>
                  <a:lnTo>
                    <a:pt x="2060" y="596"/>
                  </a:lnTo>
                  <a:lnTo>
                    <a:pt x="2066" y="576"/>
                  </a:lnTo>
                  <a:lnTo>
                    <a:pt x="2071" y="557"/>
                  </a:lnTo>
                  <a:lnTo>
                    <a:pt x="2075" y="539"/>
                  </a:lnTo>
                  <a:lnTo>
                    <a:pt x="2079" y="521"/>
                  </a:lnTo>
                  <a:lnTo>
                    <a:pt x="2082" y="503"/>
                  </a:lnTo>
                  <a:lnTo>
                    <a:pt x="2084" y="485"/>
                  </a:lnTo>
                  <a:lnTo>
                    <a:pt x="2085" y="468"/>
                  </a:lnTo>
                  <a:lnTo>
                    <a:pt x="2085" y="451"/>
                  </a:lnTo>
                  <a:lnTo>
                    <a:pt x="2084" y="425"/>
                  </a:lnTo>
                  <a:lnTo>
                    <a:pt x="2082" y="400"/>
                  </a:lnTo>
                  <a:lnTo>
                    <a:pt x="2076" y="375"/>
                  </a:lnTo>
                  <a:lnTo>
                    <a:pt x="2071" y="352"/>
                  </a:lnTo>
                  <a:lnTo>
                    <a:pt x="2063" y="328"/>
                  </a:lnTo>
                  <a:lnTo>
                    <a:pt x="2053" y="306"/>
                  </a:lnTo>
                  <a:lnTo>
                    <a:pt x="2041" y="285"/>
                  </a:lnTo>
                  <a:lnTo>
                    <a:pt x="2028" y="265"/>
                  </a:lnTo>
                  <a:lnTo>
                    <a:pt x="1993" y="223"/>
                  </a:lnTo>
                  <a:lnTo>
                    <a:pt x="1952" y="186"/>
                  </a:lnTo>
                  <a:lnTo>
                    <a:pt x="1903" y="152"/>
                  </a:lnTo>
                  <a:lnTo>
                    <a:pt x="1849" y="123"/>
                  </a:lnTo>
                  <a:lnTo>
                    <a:pt x="1789" y="97"/>
                  </a:lnTo>
                  <a:lnTo>
                    <a:pt x="1725" y="74"/>
                  </a:lnTo>
                  <a:lnTo>
                    <a:pt x="1655" y="56"/>
                  </a:lnTo>
                  <a:lnTo>
                    <a:pt x="1582" y="40"/>
                  </a:lnTo>
                  <a:lnTo>
                    <a:pt x="1506" y="26"/>
                  </a:lnTo>
                  <a:lnTo>
                    <a:pt x="1426" y="17"/>
                  </a:lnTo>
                  <a:lnTo>
                    <a:pt x="1344" y="9"/>
                  </a:lnTo>
                  <a:lnTo>
                    <a:pt x="1260" y="4"/>
                  </a:lnTo>
                  <a:lnTo>
                    <a:pt x="1175" y="1"/>
                  </a:lnTo>
                  <a:lnTo>
                    <a:pt x="1089" y="0"/>
                  </a:lnTo>
                  <a:lnTo>
                    <a:pt x="1003" y="0"/>
                  </a:lnTo>
                  <a:lnTo>
                    <a:pt x="917" y="2"/>
                  </a:lnTo>
                  <a:lnTo>
                    <a:pt x="832" y="6"/>
                  </a:lnTo>
                  <a:lnTo>
                    <a:pt x="748" y="10"/>
                  </a:lnTo>
                  <a:lnTo>
                    <a:pt x="666" y="17"/>
                  </a:lnTo>
                  <a:lnTo>
                    <a:pt x="586" y="23"/>
                  </a:lnTo>
                  <a:lnTo>
                    <a:pt x="508" y="31"/>
                  </a:lnTo>
                  <a:lnTo>
                    <a:pt x="435" y="38"/>
                  </a:lnTo>
                  <a:lnTo>
                    <a:pt x="365" y="47"/>
                  </a:lnTo>
                  <a:lnTo>
                    <a:pt x="300" y="55"/>
                  </a:lnTo>
                  <a:lnTo>
                    <a:pt x="185" y="71"/>
                  </a:lnTo>
                  <a:lnTo>
                    <a:pt x="94" y="84"/>
                  </a:lnTo>
                  <a:lnTo>
                    <a:pt x="31" y="94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9CA6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8" name="Freeform 240"/>
            <p:cNvSpPr>
              <a:spLocks/>
            </p:cNvSpPr>
            <p:nvPr/>
          </p:nvSpPr>
          <p:spPr bwMode="auto">
            <a:xfrm>
              <a:off x="7788275" y="4837113"/>
              <a:ext cx="127000" cy="204788"/>
            </a:xfrm>
            <a:custGeom>
              <a:avLst/>
              <a:gdLst/>
              <a:ahLst/>
              <a:cxnLst>
                <a:cxn ang="0">
                  <a:pos x="960" y="1822"/>
                </a:cxn>
                <a:cxn ang="0">
                  <a:pos x="1003" y="1791"/>
                </a:cxn>
                <a:cxn ang="0">
                  <a:pos x="1043" y="1755"/>
                </a:cxn>
                <a:cxn ang="0">
                  <a:pos x="1080" y="1715"/>
                </a:cxn>
                <a:cxn ang="0">
                  <a:pos x="1114" y="1672"/>
                </a:cxn>
                <a:cxn ang="0">
                  <a:pos x="1143" y="1625"/>
                </a:cxn>
                <a:cxn ang="0">
                  <a:pos x="1165" y="1575"/>
                </a:cxn>
                <a:cxn ang="0">
                  <a:pos x="1181" y="1524"/>
                </a:cxn>
                <a:cxn ang="0">
                  <a:pos x="1190" y="1472"/>
                </a:cxn>
                <a:cxn ang="0">
                  <a:pos x="1190" y="1419"/>
                </a:cxn>
                <a:cxn ang="0">
                  <a:pos x="1180" y="1364"/>
                </a:cxn>
                <a:cxn ang="0">
                  <a:pos x="1135" y="1193"/>
                </a:cxn>
                <a:cxn ang="0">
                  <a:pos x="1093" y="1021"/>
                </a:cxn>
                <a:cxn ang="0">
                  <a:pos x="1051" y="846"/>
                </a:cxn>
                <a:cxn ang="0">
                  <a:pos x="1012" y="670"/>
                </a:cxn>
                <a:cxn ang="0">
                  <a:pos x="973" y="493"/>
                </a:cxn>
                <a:cxn ang="0">
                  <a:pos x="934" y="331"/>
                </a:cxn>
                <a:cxn ang="0">
                  <a:pos x="908" y="253"/>
                </a:cxn>
                <a:cxn ang="0">
                  <a:pos x="872" y="179"/>
                </a:cxn>
                <a:cxn ang="0">
                  <a:pos x="832" y="125"/>
                </a:cxn>
                <a:cxn ang="0">
                  <a:pos x="804" y="96"/>
                </a:cxn>
                <a:cxn ang="0">
                  <a:pos x="772" y="71"/>
                </a:cxn>
                <a:cxn ang="0">
                  <a:pos x="728" y="47"/>
                </a:cxn>
                <a:cxn ang="0">
                  <a:pos x="677" y="27"/>
                </a:cxn>
                <a:cxn ang="0">
                  <a:pos x="623" y="12"/>
                </a:cxn>
                <a:cxn ang="0">
                  <a:pos x="568" y="3"/>
                </a:cxn>
                <a:cxn ang="0">
                  <a:pos x="511" y="0"/>
                </a:cxn>
                <a:cxn ang="0">
                  <a:pos x="455" y="3"/>
                </a:cxn>
                <a:cxn ang="0">
                  <a:pos x="399" y="11"/>
                </a:cxn>
                <a:cxn ang="0">
                  <a:pos x="344" y="25"/>
                </a:cxn>
                <a:cxn ang="0">
                  <a:pos x="291" y="44"/>
                </a:cxn>
                <a:cxn ang="0">
                  <a:pos x="241" y="67"/>
                </a:cxn>
                <a:cxn ang="0">
                  <a:pos x="195" y="96"/>
                </a:cxn>
                <a:cxn ang="0">
                  <a:pos x="149" y="132"/>
                </a:cxn>
                <a:cxn ang="0">
                  <a:pos x="110" y="171"/>
                </a:cxn>
                <a:cxn ang="0">
                  <a:pos x="77" y="215"/>
                </a:cxn>
                <a:cxn ang="0">
                  <a:pos x="49" y="262"/>
                </a:cxn>
                <a:cxn ang="0">
                  <a:pos x="28" y="311"/>
                </a:cxn>
                <a:cxn ang="0">
                  <a:pos x="13" y="363"/>
                </a:cxn>
                <a:cxn ang="0">
                  <a:pos x="3" y="416"/>
                </a:cxn>
                <a:cxn ang="0">
                  <a:pos x="0" y="472"/>
                </a:cxn>
                <a:cxn ang="0">
                  <a:pos x="3" y="527"/>
                </a:cxn>
                <a:cxn ang="0">
                  <a:pos x="12" y="583"/>
                </a:cxn>
                <a:cxn ang="0">
                  <a:pos x="30" y="652"/>
                </a:cxn>
                <a:cxn ang="0">
                  <a:pos x="65" y="746"/>
                </a:cxn>
                <a:cxn ang="0">
                  <a:pos x="108" y="838"/>
                </a:cxn>
                <a:cxn ang="0">
                  <a:pos x="157" y="927"/>
                </a:cxn>
                <a:cxn ang="0">
                  <a:pos x="231" y="1045"/>
                </a:cxn>
                <a:cxn ang="0">
                  <a:pos x="349" y="1218"/>
                </a:cxn>
                <a:cxn ang="0">
                  <a:pos x="465" y="1392"/>
                </a:cxn>
                <a:cxn ang="0">
                  <a:pos x="534" y="1509"/>
                </a:cxn>
                <a:cxn ang="0">
                  <a:pos x="586" y="1610"/>
                </a:cxn>
                <a:cxn ang="0">
                  <a:pos x="652" y="1743"/>
                </a:cxn>
                <a:cxn ang="0">
                  <a:pos x="679" y="1812"/>
                </a:cxn>
                <a:cxn ang="0">
                  <a:pos x="697" y="1882"/>
                </a:cxn>
                <a:cxn ang="0">
                  <a:pos x="730" y="1922"/>
                </a:cxn>
                <a:cxn ang="0">
                  <a:pos x="816" y="1892"/>
                </a:cxn>
                <a:cxn ang="0">
                  <a:pos x="903" y="1854"/>
                </a:cxn>
              </a:cxnLst>
              <a:rect l="0" t="0" r="r" b="b"/>
              <a:pathLst>
                <a:path w="1191" h="1929">
                  <a:moveTo>
                    <a:pt x="930" y="1839"/>
                  </a:moveTo>
                  <a:lnTo>
                    <a:pt x="945" y="1830"/>
                  </a:lnTo>
                  <a:lnTo>
                    <a:pt x="960" y="1822"/>
                  </a:lnTo>
                  <a:lnTo>
                    <a:pt x="974" y="1812"/>
                  </a:lnTo>
                  <a:lnTo>
                    <a:pt x="989" y="1802"/>
                  </a:lnTo>
                  <a:lnTo>
                    <a:pt x="1003" y="1791"/>
                  </a:lnTo>
                  <a:lnTo>
                    <a:pt x="1016" y="1779"/>
                  </a:lnTo>
                  <a:lnTo>
                    <a:pt x="1030" y="1768"/>
                  </a:lnTo>
                  <a:lnTo>
                    <a:pt x="1043" y="1755"/>
                  </a:lnTo>
                  <a:lnTo>
                    <a:pt x="1056" y="1742"/>
                  </a:lnTo>
                  <a:lnTo>
                    <a:pt x="1068" y="1729"/>
                  </a:lnTo>
                  <a:lnTo>
                    <a:pt x="1080" y="1715"/>
                  </a:lnTo>
                  <a:lnTo>
                    <a:pt x="1092" y="1700"/>
                  </a:lnTo>
                  <a:lnTo>
                    <a:pt x="1104" y="1687"/>
                  </a:lnTo>
                  <a:lnTo>
                    <a:pt x="1114" y="1672"/>
                  </a:lnTo>
                  <a:lnTo>
                    <a:pt x="1124" y="1656"/>
                  </a:lnTo>
                  <a:lnTo>
                    <a:pt x="1133" y="1641"/>
                  </a:lnTo>
                  <a:lnTo>
                    <a:pt x="1143" y="1625"/>
                  </a:lnTo>
                  <a:lnTo>
                    <a:pt x="1150" y="1608"/>
                  </a:lnTo>
                  <a:lnTo>
                    <a:pt x="1159" y="1592"/>
                  </a:lnTo>
                  <a:lnTo>
                    <a:pt x="1165" y="1575"/>
                  </a:lnTo>
                  <a:lnTo>
                    <a:pt x="1172" y="1558"/>
                  </a:lnTo>
                  <a:lnTo>
                    <a:pt x="1177" y="1541"/>
                  </a:lnTo>
                  <a:lnTo>
                    <a:pt x="1181" y="1524"/>
                  </a:lnTo>
                  <a:lnTo>
                    <a:pt x="1185" y="1507"/>
                  </a:lnTo>
                  <a:lnTo>
                    <a:pt x="1187" y="1489"/>
                  </a:lnTo>
                  <a:lnTo>
                    <a:pt x="1190" y="1472"/>
                  </a:lnTo>
                  <a:lnTo>
                    <a:pt x="1191" y="1454"/>
                  </a:lnTo>
                  <a:lnTo>
                    <a:pt x="1191" y="1436"/>
                  </a:lnTo>
                  <a:lnTo>
                    <a:pt x="1190" y="1419"/>
                  </a:lnTo>
                  <a:lnTo>
                    <a:pt x="1187" y="1400"/>
                  </a:lnTo>
                  <a:lnTo>
                    <a:pt x="1184" y="1382"/>
                  </a:lnTo>
                  <a:lnTo>
                    <a:pt x="1180" y="1364"/>
                  </a:lnTo>
                  <a:lnTo>
                    <a:pt x="1165" y="1308"/>
                  </a:lnTo>
                  <a:lnTo>
                    <a:pt x="1150" y="1250"/>
                  </a:lnTo>
                  <a:lnTo>
                    <a:pt x="1135" y="1193"/>
                  </a:lnTo>
                  <a:lnTo>
                    <a:pt x="1121" y="1135"/>
                  </a:lnTo>
                  <a:lnTo>
                    <a:pt x="1107" y="1078"/>
                  </a:lnTo>
                  <a:lnTo>
                    <a:pt x="1093" y="1021"/>
                  </a:lnTo>
                  <a:lnTo>
                    <a:pt x="1079" y="962"/>
                  </a:lnTo>
                  <a:lnTo>
                    <a:pt x="1065" y="904"/>
                  </a:lnTo>
                  <a:lnTo>
                    <a:pt x="1051" y="846"/>
                  </a:lnTo>
                  <a:lnTo>
                    <a:pt x="1038" y="788"/>
                  </a:lnTo>
                  <a:lnTo>
                    <a:pt x="1025" y="729"/>
                  </a:lnTo>
                  <a:lnTo>
                    <a:pt x="1012" y="670"/>
                  </a:lnTo>
                  <a:lnTo>
                    <a:pt x="998" y="611"/>
                  </a:lnTo>
                  <a:lnTo>
                    <a:pt x="986" y="552"/>
                  </a:lnTo>
                  <a:lnTo>
                    <a:pt x="973" y="493"/>
                  </a:lnTo>
                  <a:lnTo>
                    <a:pt x="960" y="433"/>
                  </a:lnTo>
                  <a:lnTo>
                    <a:pt x="948" y="383"/>
                  </a:lnTo>
                  <a:lnTo>
                    <a:pt x="934" y="331"/>
                  </a:lnTo>
                  <a:lnTo>
                    <a:pt x="926" y="304"/>
                  </a:lnTo>
                  <a:lnTo>
                    <a:pt x="917" y="279"/>
                  </a:lnTo>
                  <a:lnTo>
                    <a:pt x="908" y="253"/>
                  </a:lnTo>
                  <a:lnTo>
                    <a:pt x="896" y="228"/>
                  </a:lnTo>
                  <a:lnTo>
                    <a:pt x="885" y="203"/>
                  </a:lnTo>
                  <a:lnTo>
                    <a:pt x="872" y="179"/>
                  </a:lnTo>
                  <a:lnTo>
                    <a:pt x="857" y="157"/>
                  </a:lnTo>
                  <a:lnTo>
                    <a:pt x="841" y="135"/>
                  </a:lnTo>
                  <a:lnTo>
                    <a:pt x="832" y="125"/>
                  </a:lnTo>
                  <a:lnTo>
                    <a:pt x="823" y="115"/>
                  </a:lnTo>
                  <a:lnTo>
                    <a:pt x="813" y="105"/>
                  </a:lnTo>
                  <a:lnTo>
                    <a:pt x="804" y="96"/>
                  </a:lnTo>
                  <a:lnTo>
                    <a:pt x="794" y="87"/>
                  </a:lnTo>
                  <a:lnTo>
                    <a:pt x="784" y="79"/>
                  </a:lnTo>
                  <a:lnTo>
                    <a:pt x="772" y="71"/>
                  </a:lnTo>
                  <a:lnTo>
                    <a:pt x="761" y="64"/>
                  </a:lnTo>
                  <a:lnTo>
                    <a:pt x="744" y="55"/>
                  </a:lnTo>
                  <a:lnTo>
                    <a:pt x="728" y="47"/>
                  </a:lnTo>
                  <a:lnTo>
                    <a:pt x="711" y="39"/>
                  </a:lnTo>
                  <a:lnTo>
                    <a:pt x="694" y="32"/>
                  </a:lnTo>
                  <a:lnTo>
                    <a:pt x="677" y="27"/>
                  </a:lnTo>
                  <a:lnTo>
                    <a:pt x="659" y="20"/>
                  </a:lnTo>
                  <a:lnTo>
                    <a:pt x="641" y="16"/>
                  </a:lnTo>
                  <a:lnTo>
                    <a:pt x="623" y="12"/>
                  </a:lnTo>
                  <a:lnTo>
                    <a:pt x="605" y="8"/>
                  </a:lnTo>
                  <a:lnTo>
                    <a:pt x="587" y="5"/>
                  </a:lnTo>
                  <a:lnTo>
                    <a:pt x="568" y="3"/>
                  </a:lnTo>
                  <a:lnTo>
                    <a:pt x="550" y="1"/>
                  </a:lnTo>
                  <a:lnTo>
                    <a:pt x="531" y="0"/>
                  </a:lnTo>
                  <a:lnTo>
                    <a:pt x="511" y="0"/>
                  </a:lnTo>
                  <a:lnTo>
                    <a:pt x="492" y="0"/>
                  </a:lnTo>
                  <a:lnTo>
                    <a:pt x="474" y="1"/>
                  </a:lnTo>
                  <a:lnTo>
                    <a:pt x="455" y="3"/>
                  </a:lnTo>
                  <a:lnTo>
                    <a:pt x="436" y="5"/>
                  </a:lnTo>
                  <a:lnTo>
                    <a:pt x="418" y="8"/>
                  </a:lnTo>
                  <a:lnTo>
                    <a:pt x="399" y="11"/>
                  </a:lnTo>
                  <a:lnTo>
                    <a:pt x="381" y="15"/>
                  </a:lnTo>
                  <a:lnTo>
                    <a:pt x="363" y="19"/>
                  </a:lnTo>
                  <a:lnTo>
                    <a:pt x="344" y="25"/>
                  </a:lnTo>
                  <a:lnTo>
                    <a:pt x="326" y="31"/>
                  </a:lnTo>
                  <a:lnTo>
                    <a:pt x="308" y="37"/>
                  </a:lnTo>
                  <a:lnTo>
                    <a:pt x="291" y="44"/>
                  </a:lnTo>
                  <a:lnTo>
                    <a:pt x="274" y="51"/>
                  </a:lnTo>
                  <a:lnTo>
                    <a:pt x="257" y="59"/>
                  </a:lnTo>
                  <a:lnTo>
                    <a:pt x="241" y="67"/>
                  </a:lnTo>
                  <a:lnTo>
                    <a:pt x="225" y="77"/>
                  </a:lnTo>
                  <a:lnTo>
                    <a:pt x="209" y="86"/>
                  </a:lnTo>
                  <a:lnTo>
                    <a:pt x="195" y="96"/>
                  </a:lnTo>
                  <a:lnTo>
                    <a:pt x="179" y="108"/>
                  </a:lnTo>
                  <a:lnTo>
                    <a:pt x="164" y="119"/>
                  </a:lnTo>
                  <a:lnTo>
                    <a:pt x="149" y="132"/>
                  </a:lnTo>
                  <a:lnTo>
                    <a:pt x="135" y="145"/>
                  </a:lnTo>
                  <a:lnTo>
                    <a:pt x="122" y="158"/>
                  </a:lnTo>
                  <a:lnTo>
                    <a:pt x="110" y="171"/>
                  </a:lnTo>
                  <a:lnTo>
                    <a:pt x="98" y="185"/>
                  </a:lnTo>
                  <a:lnTo>
                    <a:pt x="87" y="200"/>
                  </a:lnTo>
                  <a:lnTo>
                    <a:pt x="77" y="215"/>
                  </a:lnTo>
                  <a:lnTo>
                    <a:pt x="67" y="230"/>
                  </a:lnTo>
                  <a:lnTo>
                    <a:pt x="57" y="246"/>
                  </a:lnTo>
                  <a:lnTo>
                    <a:pt x="49" y="262"/>
                  </a:lnTo>
                  <a:lnTo>
                    <a:pt x="41" y="278"/>
                  </a:lnTo>
                  <a:lnTo>
                    <a:pt x="34" y="295"/>
                  </a:lnTo>
                  <a:lnTo>
                    <a:pt x="28" y="311"/>
                  </a:lnTo>
                  <a:lnTo>
                    <a:pt x="22" y="328"/>
                  </a:lnTo>
                  <a:lnTo>
                    <a:pt x="17" y="346"/>
                  </a:lnTo>
                  <a:lnTo>
                    <a:pt x="13" y="363"/>
                  </a:lnTo>
                  <a:lnTo>
                    <a:pt x="9" y="381"/>
                  </a:lnTo>
                  <a:lnTo>
                    <a:pt x="5" y="398"/>
                  </a:lnTo>
                  <a:lnTo>
                    <a:pt x="3" y="416"/>
                  </a:lnTo>
                  <a:lnTo>
                    <a:pt x="1" y="434"/>
                  </a:lnTo>
                  <a:lnTo>
                    <a:pt x="0" y="453"/>
                  </a:lnTo>
                  <a:lnTo>
                    <a:pt x="0" y="472"/>
                  </a:lnTo>
                  <a:lnTo>
                    <a:pt x="0" y="490"/>
                  </a:lnTo>
                  <a:lnTo>
                    <a:pt x="1" y="509"/>
                  </a:lnTo>
                  <a:lnTo>
                    <a:pt x="3" y="527"/>
                  </a:lnTo>
                  <a:lnTo>
                    <a:pt x="5" y="546"/>
                  </a:lnTo>
                  <a:lnTo>
                    <a:pt x="7" y="564"/>
                  </a:lnTo>
                  <a:lnTo>
                    <a:pt x="12" y="583"/>
                  </a:lnTo>
                  <a:lnTo>
                    <a:pt x="16" y="601"/>
                  </a:lnTo>
                  <a:lnTo>
                    <a:pt x="20" y="620"/>
                  </a:lnTo>
                  <a:lnTo>
                    <a:pt x="30" y="652"/>
                  </a:lnTo>
                  <a:lnTo>
                    <a:pt x="40" y="683"/>
                  </a:lnTo>
                  <a:lnTo>
                    <a:pt x="52" y="715"/>
                  </a:lnTo>
                  <a:lnTo>
                    <a:pt x="65" y="746"/>
                  </a:lnTo>
                  <a:lnTo>
                    <a:pt x="79" y="777"/>
                  </a:lnTo>
                  <a:lnTo>
                    <a:pt x="93" y="808"/>
                  </a:lnTo>
                  <a:lnTo>
                    <a:pt x="108" y="838"/>
                  </a:lnTo>
                  <a:lnTo>
                    <a:pt x="124" y="867"/>
                  </a:lnTo>
                  <a:lnTo>
                    <a:pt x="140" y="897"/>
                  </a:lnTo>
                  <a:lnTo>
                    <a:pt x="157" y="927"/>
                  </a:lnTo>
                  <a:lnTo>
                    <a:pt x="175" y="957"/>
                  </a:lnTo>
                  <a:lnTo>
                    <a:pt x="194" y="987"/>
                  </a:lnTo>
                  <a:lnTo>
                    <a:pt x="231" y="1045"/>
                  </a:lnTo>
                  <a:lnTo>
                    <a:pt x="270" y="1102"/>
                  </a:lnTo>
                  <a:lnTo>
                    <a:pt x="309" y="1161"/>
                  </a:lnTo>
                  <a:lnTo>
                    <a:pt x="349" y="1218"/>
                  </a:lnTo>
                  <a:lnTo>
                    <a:pt x="388" y="1276"/>
                  </a:lnTo>
                  <a:lnTo>
                    <a:pt x="427" y="1334"/>
                  </a:lnTo>
                  <a:lnTo>
                    <a:pt x="465" y="1392"/>
                  </a:lnTo>
                  <a:lnTo>
                    <a:pt x="501" y="1450"/>
                  </a:lnTo>
                  <a:lnTo>
                    <a:pt x="518" y="1480"/>
                  </a:lnTo>
                  <a:lnTo>
                    <a:pt x="534" y="1509"/>
                  </a:lnTo>
                  <a:lnTo>
                    <a:pt x="550" y="1539"/>
                  </a:lnTo>
                  <a:lnTo>
                    <a:pt x="565" y="1569"/>
                  </a:lnTo>
                  <a:lnTo>
                    <a:pt x="586" y="1610"/>
                  </a:lnTo>
                  <a:lnTo>
                    <a:pt x="608" y="1654"/>
                  </a:lnTo>
                  <a:lnTo>
                    <a:pt x="630" y="1697"/>
                  </a:lnTo>
                  <a:lnTo>
                    <a:pt x="652" y="1743"/>
                  </a:lnTo>
                  <a:lnTo>
                    <a:pt x="662" y="1766"/>
                  </a:lnTo>
                  <a:lnTo>
                    <a:pt x="671" y="1789"/>
                  </a:lnTo>
                  <a:lnTo>
                    <a:pt x="679" y="1812"/>
                  </a:lnTo>
                  <a:lnTo>
                    <a:pt x="687" y="1836"/>
                  </a:lnTo>
                  <a:lnTo>
                    <a:pt x="693" y="1859"/>
                  </a:lnTo>
                  <a:lnTo>
                    <a:pt x="697" y="1882"/>
                  </a:lnTo>
                  <a:lnTo>
                    <a:pt x="701" y="1906"/>
                  </a:lnTo>
                  <a:lnTo>
                    <a:pt x="703" y="1929"/>
                  </a:lnTo>
                  <a:lnTo>
                    <a:pt x="730" y="1922"/>
                  </a:lnTo>
                  <a:lnTo>
                    <a:pt x="759" y="1912"/>
                  </a:lnTo>
                  <a:lnTo>
                    <a:pt x="788" y="1903"/>
                  </a:lnTo>
                  <a:lnTo>
                    <a:pt x="816" y="1892"/>
                  </a:lnTo>
                  <a:lnTo>
                    <a:pt x="845" y="1880"/>
                  </a:lnTo>
                  <a:lnTo>
                    <a:pt x="874" y="1868"/>
                  </a:lnTo>
                  <a:lnTo>
                    <a:pt x="903" y="1854"/>
                  </a:lnTo>
                  <a:lnTo>
                    <a:pt x="930" y="1839"/>
                  </a:lnTo>
                  <a:close/>
                </a:path>
              </a:pathLst>
            </a:custGeom>
            <a:solidFill>
              <a:srgbClr val="EDCF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9" name="Freeform 241"/>
            <p:cNvSpPr>
              <a:spLocks/>
            </p:cNvSpPr>
            <p:nvPr/>
          </p:nvSpPr>
          <p:spPr bwMode="auto">
            <a:xfrm>
              <a:off x="7796213" y="4913313"/>
              <a:ext cx="117475" cy="127000"/>
            </a:xfrm>
            <a:custGeom>
              <a:avLst/>
              <a:gdLst/>
              <a:ahLst/>
              <a:cxnLst>
                <a:cxn ang="0">
                  <a:pos x="914" y="1069"/>
                </a:cxn>
                <a:cxn ang="0">
                  <a:pos x="960" y="1034"/>
                </a:cxn>
                <a:cxn ang="0">
                  <a:pos x="1001" y="993"/>
                </a:cxn>
                <a:cxn ang="0">
                  <a:pos x="1038" y="949"/>
                </a:cxn>
                <a:cxn ang="0">
                  <a:pos x="1067" y="900"/>
                </a:cxn>
                <a:cxn ang="0">
                  <a:pos x="1098" y="825"/>
                </a:cxn>
                <a:cxn ang="0">
                  <a:pos x="1112" y="770"/>
                </a:cxn>
                <a:cxn ang="0">
                  <a:pos x="1118" y="716"/>
                </a:cxn>
                <a:cxn ang="0">
                  <a:pos x="1110" y="668"/>
                </a:cxn>
                <a:cxn ang="0">
                  <a:pos x="1099" y="649"/>
                </a:cxn>
                <a:cxn ang="0">
                  <a:pos x="1083" y="634"/>
                </a:cxn>
                <a:cxn ang="0">
                  <a:pos x="1053" y="620"/>
                </a:cxn>
                <a:cxn ang="0">
                  <a:pos x="999" y="608"/>
                </a:cxn>
                <a:cxn ang="0">
                  <a:pos x="917" y="606"/>
                </a:cxn>
                <a:cxn ang="0">
                  <a:pos x="814" y="615"/>
                </a:cxn>
                <a:cxn ang="0">
                  <a:pos x="736" y="631"/>
                </a:cxn>
                <a:cxn ang="0">
                  <a:pos x="655" y="652"/>
                </a:cxn>
                <a:cxn ang="0">
                  <a:pos x="589" y="666"/>
                </a:cxn>
                <a:cxn ang="0">
                  <a:pos x="551" y="668"/>
                </a:cxn>
                <a:cxn ang="0">
                  <a:pos x="513" y="664"/>
                </a:cxn>
                <a:cxn ang="0">
                  <a:pos x="477" y="652"/>
                </a:cxn>
                <a:cxn ang="0">
                  <a:pos x="442" y="629"/>
                </a:cxn>
                <a:cxn ang="0">
                  <a:pos x="409" y="598"/>
                </a:cxn>
                <a:cxn ang="0">
                  <a:pos x="331" y="491"/>
                </a:cxn>
                <a:cxn ang="0">
                  <a:pos x="258" y="379"/>
                </a:cxn>
                <a:cxn ang="0">
                  <a:pos x="185" y="269"/>
                </a:cxn>
                <a:cxn ang="0">
                  <a:pos x="105" y="155"/>
                </a:cxn>
                <a:cxn ang="0">
                  <a:pos x="41" y="59"/>
                </a:cxn>
                <a:cxn ang="0">
                  <a:pos x="10" y="0"/>
                </a:cxn>
                <a:cxn ang="0">
                  <a:pos x="0" y="36"/>
                </a:cxn>
                <a:cxn ang="0">
                  <a:pos x="1" y="72"/>
                </a:cxn>
                <a:cxn ang="0">
                  <a:pos x="10" y="108"/>
                </a:cxn>
                <a:cxn ang="0">
                  <a:pos x="24" y="144"/>
                </a:cxn>
                <a:cxn ang="0">
                  <a:pos x="68" y="215"/>
                </a:cxn>
                <a:cxn ang="0">
                  <a:pos x="119" y="280"/>
                </a:cxn>
                <a:cxn ang="0">
                  <a:pos x="219" y="417"/>
                </a:cxn>
                <a:cxn ang="0">
                  <a:pos x="339" y="593"/>
                </a:cxn>
                <a:cxn ang="0">
                  <a:pos x="434" y="744"/>
                </a:cxn>
                <a:cxn ang="0">
                  <a:pos x="484" y="839"/>
                </a:cxn>
                <a:cxn ang="0">
                  <a:pos x="550" y="968"/>
                </a:cxn>
                <a:cxn ang="0">
                  <a:pos x="590" y="1059"/>
                </a:cxn>
                <a:cxn ang="0">
                  <a:pos x="611" y="1130"/>
                </a:cxn>
                <a:cxn ang="0">
                  <a:pos x="621" y="1199"/>
                </a:cxn>
                <a:cxn ang="0">
                  <a:pos x="706" y="1173"/>
                </a:cxn>
                <a:cxn ang="0">
                  <a:pos x="793" y="1138"/>
                </a:cxn>
              </a:cxnLst>
              <a:rect l="0" t="0" r="r" b="b"/>
              <a:pathLst>
                <a:path w="1118" h="1199">
                  <a:moveTo>
                    <a:pt x="849" y="1109"/>
                  </a:moveTo>
                  <a:lnTo>
                    <a:pt x="882" y="1090"/>
                  </a:lnTo>
                  <a:lnTo>
                    <a:pt x="914" y="1069"/>
                  </a:lnTo>
                  <a:lnTo>
                    <a:pt x="930" y="1057"/>
                  </a:lnTo>
                  <a:lnTo>
                    <a:pt x="945" y="1046"/>
                  </a:lnTo>
                  <a:lnTo>
                    <a:pt x="960" y="1034"/>
                  </a:lnTo>
                  <a:lnTo>
                    <a:pt x="975" y="1021"/>
                  </a:lnTo>
                  <a:lnTo>
                    <a:pt x="989" y="1007"/>
                  </a:lnTo>
                  <a:lnTo>
                    <a:pt x="1001" y="993"/>
                  </a:lnTo>
                  <a:lnTo>
                    <a:pt x="1014" y="980"/>
                  </a:lnTo>
                  <a:lnTo>
                    <a:pt x="1027" y="965"/>
                  </a:lnTo>
                  <a:lnTo>
                    <a:pt x="1038" y="949"/>
                  </a:lnTo>
                  <a:lnTo>
                    <a:pt x="1048" y="933"/>
                  </a:lnTo>
                  <a:lnTo>
                    <a:pt x="1059" y="917"/>
                  </a:lnTo>
                  <a:lnTo>
                    <a:pt x="1067" y="900"/>
                  </a:lnTo>
                  <a:lnTo>
                    <a:pt x="1079" y="874"/>
                  </a:lnTo>
                  <a:lnTo>
                    <a:pt x="1092" y="843"/>
                  </a:lnTo>
                  <a:lnTo>
                    <a:pt x="1098" y="825"/>
                  </a:lnTo>
                  <a:lnTo>
                    <a:pt x="1103" y="808"/>
                  </a:lnTo>
                  <a:lnTo>
                    <a:pt x="1108" y="789"/>
                  </a:lnTo>
                  <a:lnTo>
                    <a:pt x="1112" y="770"/>
                  </a:lnTo>
                  <a:lnTo>
                    <a:pt x="1115" y="752"/>
                  </a:lnTo>
                  <a:lnTo>
                    <a:pt x="1117" y="734"/>
                  </a:lnTo>
                  <a:lnTo>
                    <a:pt x="1118" y="716"/>
                  </a:lnTo>
                  <a:lnTo>
                    <a:pt x="1117" y="699"/>
                  </a:lnTo>
                  <a:lnTo>
                    <a:pt x="1114" y="683"/>
                  </a:lnTo>
                  <a:lnTo>
                    <a:pt x="1110" y="668"/>
                  </a:lnTo>
                  <a:lnTo>
                    <a:pt x="1107" y="660"/>
                  </a:lnTo>
                  <a:lnTo>
                    <a:pt x="1103" y="654"/>
                  </a:lnTo>
                  <a:lnTo>
                    <a:pt x="1099" y="649"/>
                  </a:lnTo>
                  <a:lnTo>
                    <a:pt x="1094" y="643"/>
                  </a:lnTo>
                  <a:lnTo>
                    <a:pt x="1089" y="638"/>
                  </a:lnTo>
                  <a:lnTo>
                    <a:pt x="1083" y="634"/>
                  </a:lnTo>
                  <a:lnTo>
                    <a:pt x="1077" y="629"/>
                  </a:lnTo>
                  <a:lnTo>
                    <a:pt x="1069" y="625"/>
                  </a:lnTo>
                  <a:lnTo>
                    <a:pt x="1053" y="620"/>
                  </a:lnTo>
                  <a:lnTo>
                    <a:pt x="1038" y="615"/>
                  </a:lnTo>
                  <a:lnTo>
                    <a:pt x="1018" y="610"/>
                  </a:lnTo>
                  <a:lnTo>
                    <a:pt x="999" y="608"/>
                  </a:lnTo>
                  <a:lnTo>
                    <a:pt x="979" y="606"/>
                  </a:lnTo>
                  <a:lnTo>
                    <a:pt x="959" y="606"/>
                  </a:lnTo>
                  <a:lnTo>
                    <a:pt x="917" y="606"/>
                  </a:lnTo>
                  <a:lnTo>
                    <a:pt x="878" y="608"/>
                  </a:lnTo>
                  <a:lnTo>
                    <a:pt x="843" y="611"/>
                  </a:lnTo>
                  <a:lnTo>
                    <a:pt x="814" y="615"/>
                  </a:lnTo>
                  <a:lnTo>
                    <a:pt x="788" y="619"/>
                  </a:lnTo>
                  <a:lnTo>
                    <a:pt x="762" y="624"/>
                  </a:lnTo>
                  <a:lnTo>
                    <a:pt x="736" y="631"/>
                  </a:lnTo>
                  <a:lnTo>
                    <a:pt x="709" y="638"/>
                  </a:lnTo>
                  <a:lnTo>
                    <a:pt x="681" y="645"/>
                  </a:lnTo>
                  <a:lnTo>
                    <a:pt x="655" y="652"/>
                  </a:lnTo>
                  <a:lnTo>
                    <a:pt x="629" y="658"/>
                  </a:lnTo>
                  <a:lnTo>
                    <a:pt x="603" y="664"/>
                  </a:lnTo>
                  <a:lnTo>
                    <a:pt x="589" y="666"/>
                  </a:lnTo>
                  <a:lnTo>
                    <a:pt x="576" y="667"/>
                  </a:lnTo>
                  <a:lnTo>
                    <a:pt x="563" y="668"/>
                  </a:lnTo>
                  <a:lnTo>
                    <a:pt x="551" y="668"/>
                  </a:lnTo>
                  <a:lnTo>
                    <a:pt x="538" y="667"/>
                  </a:lnTo>
                  <a:lnTo>
                    <a:pt x="525" y="666"/>
                  </a:lnTo>
                  <a:lnTo>
                    <a:pt x="513" y="664"/>
                  </a:lnTo>
                  <a:lnTo>
                    <a:pt x="501" y="660"/>
                  </a:lnTo>
                  <a:lnTo>
                    <a:pt x="489" y="656"/>
                  </a:lnTo>
                  <a:lnTo>
                    <a:pt x="477" y="652"/>
                  </a:lnTo>
                  <a:lnTo>
                    <a:pt x="466" y="645"/>
                  </a:lnTo>
                  <a:lnTo>
                    <a:pt x="454" y="638"/>
                  </a:lnTo>
                  <a:lnTo>
                    <a:pt x="442" y="629"/>
                  </a:lnTo>
                  <a:lnTo>
                    <a:pt x="432" y="620"/>
                  </a:lnTo>
                  <a:lnTo>
                    <a:pt x="420" y="609"/>
                  </a:lnTo>
                  <a:lnTo>
                    <a:pt x="409" y="598"/>
                  </a:lnTo>
                  <a:lnTo>
                    <a:pt x="383" y="562"/>
                  </a:lnTo>
                  <a:lnTo>
                    <a:pt x="356" y="527"/>
                  </a:lnTo>
                  <a:lnTo>
                    <a:pt x="331" y="491"/>
                  </a:lnTo>
                  <a:lnTo>
                    <a:pt x="306" y="454"/>
                  </a:lnTo>
                  <a:lnTo>
                    <a:pt x="282" y="417"/>
                  </a:lnTo>
                  <a:lnTo>
                    <a:pt x="258" y="379"/>
                  </a:lnTo>
                  <a:lnTo>
                    <a:pt x="234" y="343"/>
                  </a:lnTo>
                  <a:lnTo>
                    <a:pt x="210" y="306"/>
                  </a:lnTo>
                  <a:lnTo>
                    <a:pt x="185" y="269"/>
                  </a:lnTo>
                  <a:lnTo>
                    <a:pt x="158" y="232"/>
                  </a:lnTo>
                  <a:lnTo>
                    <a:pt x="132" y="193"/>
                  </a:lnTo>
                  <a:lnTo>
                    <a:pt x="105" y="155"/>
                  </a:lnTo>
                  <a:lnTo>
                    <a:pt x="79" y="118"/>
                  </a:lnTo>
                  <a:lnTo>
                    <a:pt x="53" y="78"/>
                  </a:lnTo>
                  <a:lnTo>
                    <a:pt x="41" y="59"/>
                  </a:lnTo>
                  <a:lnTo>
                    <a:pt x="30" y="39"/>
                  </a:lnTo>
                  <a:lnTo>
                    <a:pt x="19" y="20"/>
                  </a:lnTo>
                  <a:lnTo>
                    <a:pt x="10" y="0"/>
                  </a:lnTo>
                  <a:lnTo>
                    <a:pt x="5" y="11"/>
                  </a:lnTo>
                  <a:lnTo>
                    <a:pt x="2" y="24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1" y="72"/>
                  </a:lnTo>
                  <a:lnTo>
                    <a:pt x="3" y="85"/>
                  </a:lnTo>
                  <a:lnTo>
                    <a:pt x="6" y="96"/>
                  </a:lnTo>
                  <a:lnTo>
                    <a:pt x="10" y="108"/>
                  </a:lnTo>
                  <a:lnTo>
                    <a:pt x="14" y="121"/>
                  </a:lnTo>
                  <a:lnTo>
                    <a:pt x="19" y="133"/>
                  </a:lnTo>
                  <a:lnTo>
                    <a:pt x="24" y="144"/>
                  </a:lnTo>
                  <a:lnTo>
                    <a:pt x="37" y="169"/>
                  </a:lnTo>
                  <a:lnTo>
                    <a:pt x="52" y="192"/>
                  </a:lnTo>
                  <a:lnTo>
                    <a:pt x="68" y="215"/>
                  </a:lnTo>
                  <a:lnTo>
                    <a:pt x="85" y="238"/>
                  </a:lnTo>
                  <a:lnTo>
                    <a:pt x="102" y="259"/>
                  </a:lnTo>
                  <a:lnTo>
                    <a:pt x="119" y="280"/>
                  </a:lnTo>
                  <a:lnTo>
                    <a:pt x="151" y="321"/>
                  </a:lnTo>
                  <a:lnTo>
                    <a:pt x="179" y="358"/>
                  </a:lnTo>
                  <a:lnTo>
                    <a:pt x="219" y="417"/>
                  </a:lnTo>
                  <a:lnTo>
                    <a:pt x="259" y="476"/>
                  </a:lnTo>
                  <a:lnTo>
                    <a:pt x="300" y="535"/>
                  </a:lnTo>
                  <a:lnTo>
                    <a:pt x="339" y="593"/>
                  </a:lnTo>
                  <a:lnTo>
                    <a:pt x="378" y="654"/>
                  </a:lnTo>
                  <a:lnTo>
                    <a:pt x="416" y="715"/>
                  </a:lnTo>
                  <a:lnTo>
                    <a:pt x="434" y="744"/>
                  </a:lnTo>
                  <a:lnTo>
                    <a:pt x="451" y="776"/>
                  </a:lnTo>
                  <a:lnTo>
                    <a:pt x="468" y="807"/>
                  </a:lnTo>
                  <a:lnTo>
                    <a:pt x="484" y="839"/>
                  </a:lnTo>
                  <a:lnTo>
                    <a:pt x="505" y="881"/>
                  </a:lnTo>
                  <a:lnTo>
                    <a:pt x="527" y="924"/>
                  </a:lnTo>
                  <a:lnTo>
                    <a:pt x="550" y="968"/>
                  </a:lnTo>
                  <a:lnTo>
                    <a:pt x="571" y="1014"/>
                  </a:lnTo>
                  <a:lnTo>
                    <a:pt x="581" y="1036"/>
                  </a:lnTo>
                  <a:lnTo>
                    <a:pt x="590" y="1059"/>
                  </a:lnTo>
                  <a:lnTo>
                    <a:pt x="598" y="1083"/>
                  </a:lnTo>
                  <a:lnTo>
                    <a:pt x="606" y="1106"/>
                  </a:lnTo>
                  <a:lnTo>
                    <a:pt x="611" y="1130"/>
                  </a:lnTo>
                  <a:lnTo>
                    <a:pt x="617" y="1153"/>
                  </a:lnTo>
                  <a:lnTo>
                    <a:pt x="620" y="1176"/>
                  </a:lnTo>
                  <a:lnTo>
                    <a:pt x="621" y="1199"/>
                  </a:lnTo>
                  <a:lnTo>
                    <a:pt x="649" y="1191"/>
                  </a:lnTo>
                  <a:lnTo>
                    <a:pt x="677" y="1183"/>
                  </a:lnTo>
                  <a:lnTo>
                    <a:pt x="706" y="1173"/>
                  </a:lnTo>
                  <a:lnTo>
                    <a:pt x="736" y="1163"/>
                  </a:lnTo>
                  <a:lnTo>
                    <a:pt x="764" y="1151"/>
                  </a:lnTo>
                  <a:lnTo>
                    <a:pt x="793" y="1138"/>
                  </a:lnTo>
                  <a:lnTo>
                    <a:pt x="822" y="1124"/>
                  </a:lnTo>
                  <a:lnTo>
                    <a:pt x="849" y="1109"/>
                  </a:lnTo>
                  <a:close/>
                </a:path>
              </a:pathLst>
            </a:custGeom>
            <a:solidFill>
              <a:srgbClr val="E3B0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0" name="Freeform 242"/>
            <p:cNvSpPr>
              <a:spLocks/>
            </p:cNvSpPr>
            <p:nvPr/>
          </p:nvSpPr>
          <p:spPr bwMode="auto">
            <a:xfrm>
              <a:off x="7604125" y="4979988"/>
              <a:ext cx="352425" cy="334963"/>
            </a:xfrm>
            <a:custGeom>
              <a:avLst/>
              <a:gdLst/>
              <a:ahLst/>
              <a:cxnLst>
                <a:cxn ang="0">
                  <a:pos x="3278" y="1471"/>
                </a:cxn>
                <a:cxn ang="0">
                  <a:pos x="3318" y="1361"/>
                </a:cxn>
                <a:cxn ang="0">
                  <a:pos x="3315" y="1226"/>
                </a:cxn>
                <a:cxn ang="0">
                  <a:pos x="3224" y="875"/>
                </a:cxn>
                <a:cxn ang="0">
                  <a:pos x="3081" y="425"/>
                </a:cxn>
                <a:cxn ang="0">
                  <a:pos x="2996" y="193"/>
                </a:cxn>
                <a:cxn ang="0">
                  <a:pos x="2961" y="10"/>
                </a:cxn>
                <a:cxn ang="0">
                  <a:pos x="2738" y="6"/>
                </a:cxn>
                <a:cxn ang="0">
                  <a:pos x="2521" y="57"/>
                </a:cxn>
                <a:cxn ang="0">
                  <a:pos x="2383" y="122"/>
                </a:cxn>
                <a:cxn ang="0">
                  <a:pos x="2304" y="214"/>
                </a:cxn>
                <a:cxn ang="0">
                  <a:pos x="2307" y="302"/>
                </a:cxn>
                <a:cxn ang="0">
                  <a:pos x="2359" y="393"/>
                </a:cxn>
                <a:cxn ang="0">
                  <a:pos x="2437" y="648"/>
                </a:cxn>
                <a:cxn ang="0">
                  <a:pos x="2532" y="849"/>
                </a:cxn>
                <a:cxn ang="0">
                  <a:pos x="2566" y="988"/>
                </a:cxn>
                <a:cxn ang="0">
                  <a:pos x="2531" y="1059"/>
                </a:cxn>
                <a:cxn ang="0">
                  <a:pos x="2569" y="1118"/>
                </a:cxn>
                <a:cxn ang="0">
                  <a:pos x="2449" y="1194"/>
                </a:cxn>
                <a:cxn ang="0">
                  <a:pos x="2242" y="1273"/>
                </a:cxn>
                <a:cxn ang="0">
                  <a:pos x="1939" y="1463"/>
                </a:cxn>
                <a:cxn ang="0">
                  <a:pos x="1616" y="1709"/>
                </a:cxn>
                <a:cxn ang="0">
                  <a:pos x="1233" y="1935"/>
                </a:cxn>
                <a:cxn ang="0">
                  <a:pos x="807" y="2118"/>
                </a:cxn>
                <a:cxn ang="0">
                  <a:pos x="463" y="2249"/>
                </a:cxn>
                <a:cxn ang="0">
                  <a:pos x="377" y="2315"/>
                </a:cxn>
                <a:cxn ang="0">
                  <a:pos x="246" y="2526"/>
                </a:cxn>
                <a:cxn ang="0">
                  <a:pos x="69" y="2795"/>
                </a:cxn>
                <a:cxn ang="0">
                  <a:pos x="0" y="2937"/>
                </a:cxn>
                <a:cxn ang="0">
                  <a:pos x="39" y="2959"/>
                </a:cxn>
                <a:cxn ang="0">
                  <a:pos x="113" y="2937"/>
                </a:cxn>
                <a:cxn ang="0">
                  <a:pos x="208" y="2837"/>
                </a:cxn>
                <a:cxn ang="0">
                  <a:pos x="304" y="2662"/>
                </a:cxn>
                <a:cxn ang="0">
                  <a:pos x="448" y="2471"/>
                </a:cxn>
                <a:cxn ang="0">
                  <a:pos x="324" y="2659"/>
                </a:cxn>
                <a:cxn ang="0">
                  <a:pos x="271" y="2799"/>
                </a:cxn>
                <a:cxn ang="0">
                  <a:pos x="218" y="2938"/>
                </a:cxn>
                <a:cxn ang="0">
                  <a:pos x="144" y="3080"/>
                </a:cxn>
                <a:cxn ang="0">
                  <a:pos x="147" y="3146"/>
                </a:cxn>
                <a:cxn ang="0">
                  <a:pos x="176" y="3166"/>
                </a:cxn>
                <a:cxn ang="0">
                  <a:pos x="253" y="3132"/>
                </a:cxn>
                <a:cxn ang="0">
                  <a:pos x="301" y="3124"/>
                </a:cxn>
                <a:cxn ang="0">
                  <a:pos x="368" y="3118"/>
                </a:cxn>
                <a:cxn ang="0">
                  <a:pos x="444" y="3058"/>
                </a:cxn>
                <a:cxn ang="0">
                  <a:pos x="544" y="2909"/>
                </a:cxn>
                <a:cxn ang="0">
                  <a:pos x="631" y="2745"/>
                </a:cxn>
                <a:cxn ang="0">
                  <a:pos x="725" y="2659"/>
                </a:cxn>
                <a:cxn ang="0">
                  <a:pos x="615" y="2925"/>
                </a:cxn>
                <a:cxn ang="0">
                  <a:pos x="596" y="3053"/>
                </a:cxn>
                <a:cxn ang="0">
                  <a:pos x="658" y="3049"/>
                </a:cxn>
                <a:cxn ang="0">
                  <a:pos x="732" y="2962"/>
                </a:cxn>
                <a:cxn ang="0">
                  <a:pos x="815" y="2780"/>
                </a:cxn>
                <a:cxn ang="0">
                  <a:pos x="910" y="2655"/>
                </a:cxn>
                <a:cxn ang="0">
                  <a:pos x="1030" y="2555"/>
                </a:cxn>
                <a:cxn ang="0">
                  <a:pos x="1239" y="2433"/>
                </a:cxn>
                <a:cxn ang="0">
                  <a:pos x="1348" y="2315"/>
                </a:cxn>
                <a:cxn ang="0">
                  <a:pos x="1455" y="2192"/>
                </a:cxn>
                <a:cxn ang="0">
                  <a:pos x="1594" y="2105"/>
                </a:cxn>
                <a:cxn ang="0">
                  <a:pos x="1888" y="2010"/>
                </a:cxn>
                <a:cxn ang="0">
                  <a:pos x="2218" y="1917"/>
                </a:cxn>
                <a:cxn ang="0">
                  <a:pos x="2630" y="1769"/>
                </a:cxn>
                <a:cxn ang="0">
                  <a:pos x="2912" y="1657"/>
                </a:cxn>
                <a:cxn ang="0">
                  <a:pos x="3121" y="1572"/>
                </a:cxn>
              </a:cxnLst>
              <a:rect l="0" t="0" r="r" b="b"/>
              <a:pathLst>
                <a:path w="3321" h="3166">
                  <a:moveTo>
                    <a:pt x="3177" y="1546"/>
                  </a:moveTo>
                  <a:lnTo>
                    <a:pt x="3200" y="1535"/>
                  </a:lnTo>
                  <a:lnTo>
                    <a:pt x="3220" y="1522"/>
                  </a:lnTo>
                  <a:lnTo>
                    <a:pt x="3239" y="1508"/>
                  </a:lnTo>
                  <a:lnTo>
                    <a:pt x="3257" y="1494"/>
                  </a:lnTo>
                  <a:lnTo>
                    <a:pt x="3268" y="1483"/>
                  </a:lnTo>
                  <a:lnTo>
                    <a:pt x="3278" y="1471"/>
                  </a:lnTo>
                  <a:lnTo>
                    <a:pt x="3287" y="1457"/>
                  </a:lnTo>
                  <a:lnTo>
                    <a:pt x="3295" y="1443"/>
                  </a:lnTo>
                  <a:lnTo>
                    <a:pt x="3302" y="1428"/>
                  </a:lnTo>
                  <a:lnTo>
                    <a:pt x="3307" y="1412"/>
                  </a:lnTo>
                  <a:lnTo>
                    <a:pt x="3312" y="1395"/>
                  </a:lnTo>
                  <a:lnTo>
                    <a:pt x="3316" y="1378"/>
                  </a:lnTo>
                  <a:lnTo>
                    <a:pt x="3318" y="1361"/>
                  </a:lnTo>
                  <a:lnTo>
                    <a:pt x="3320" y="1342"/>
                  </a:lnTo>
                  <a:lnTo>
                    <a:pt x="3321" y="1324"/>
                  </a:lnTo>
                  <a:lnTo>
                    <a:pt x="3321" y="1305"/>
                  </a:lnTo>
                  <a:lnTo>
                    <a:pt x="3320" y="1286"/>
                  </a:lnTo>
                  <a:lnTo>
                    <a:pt x="3319" y="1265"/>
                  </a:lnTo>
                  <a:lnTo>
                    <a:pt x="3318" y="1245"/>
                  </a:lnTo>
                  <a:lnTo>
                    <a:pt x="3315" y="1226"/>
                  </a:lnTo>
                  <a:lnTo>
                    <a:pt x="3308" y="1186"/>
                  </a:lnTo>
                  <a:lnTo>
                    <a:pt x="3301" y="1145"/>
                  </a:lnTo>
                  <a:lnTo>
                    <a:pt x="3291" y="1107"/>
                  </a:lnTo>
                  <a:lnTo>
                    <a:pt x="3282" y="1069"/>
                  </a:lnTo>
                  <a:lnTo>
                    <a:pt x="3261" y="998"/>
                  </a:lnTo>
                  <a:lnTo>
                    <a:pt x="3244" y="939"/>
                  </a:lnTo>
                  <a:lnTo>
                    <a:pt x="3224" y="875"/>
                  </a:lnTo>
                  <a:lnTo>
                    <a:pt x="3204" y="810"/>
                  </a:lnTo>
                  <a:lnTo>
                    <a:pt x="3183" y="746"/>
                  </a:lnTo>
                  <a:lnTo>
                    <a:pt x="3161" y="682"/>
                  </a:lnTo>
                  <a:lnTo>
                    <a:pt x="3141" y="619"/>
                  </a:lnTo>
                  <a:lnTo>
                    <a:pt x="3120" y="554"/>
                  </a:lnTo>
                  <a:lnTo>
                    <a:pt x="3100" y="490"/>
                  </a:lnTo>
                  <a:lnTo>
                    <a:pt x="3081" y="425"/>
                  </a:lnTo>
                  <a:lnTo>
                    <a:pt x="3073" y="400"/>
                  </a:lnTo>
                  <a:lnTo>
                    <a:pt x="3065" y="376"/>
                  </a:lnTo>
                  <a:lnTo>
                    <a:pt x="3055" y="350"/>
                  </a:lnTo>
                  <a:lnTo>
                    <a:pt x="3046" y="325"/>
                  </a:lnTo>
                  <a:lnTo>
                    <a:pt x="3025" y="273"/>
                  </a:lnTo>
                  <a:lnTo>
                    <a:pt x="3005" y="219"/>
                  </a:lnTo>
                  <a:lnTo>
                    <a:pt x="2996" y="193"/>
                  </a:lnTo>
                  <a:lnTo>
                    <a:pt x="2987" y="166"/>
                  </a:lnTo>
                  <a:lnTo>
                    <a:pt x="2980" y="140"/>
                  </a:lnTo>
                  <a:lnTo>
                    <a:pt x="2972" y="113"/>
                  </a:lnTo>
                  <a:lnTo>
                    <a:pt x="2967" y="86"/>
                  </a:lnTo>
                  <a:lnTo>
                    <a:pt x="2964" y="61"/>
                  </a:lnTo>
                  <a:lnTo>
                    <a:pt x="2962" y="35"/>
                  </a:lnTo>
                  <a:lnTo>
                    <a:pt x="2961" y="10"/>
                  </a:lnTo>
                  <a:lnTo>
                    <a:pt x="2930" y="6"/>
                  </a:lnTo>
                  <a:lnTo>
                    <a:pt x="2898" y="2"/>
                  </a:lnTo>
                  <a:lnTo>
                    <a:pt x="2866" y="0"/>
                  </a:lnTo>
                  <a:lnTo>
                    <a:pt x="2834" y="0"/>
                  </a:lnTo>
                  <a:lnTo>
                    <a:pt x="2802" y="1"/>
                  </a:lnTo>
                  <a:lnTo>
                    <a:pt x="2770" y="2"/>
                  </a:lnTo>
                  <a:lnTo>
                    <a:pt x="2738" y="6"/>
                  </a:lnTo>
                  <a:lnTo>
                    <a:pt x="2706" y="10"/>
                  </a:lnTo>
                  <a:lnTo>
                    <a:pt x="2676" y="15"/>
                  </a:lnTo>
                  <a:lnTo>
                    <a:pt x="2644" y="22"/>
                  </a:lnTo>
                  <a:lnTo>
                    <a:pt x="2613" y="29"/>
                  </a:lnTo>
                  <a:lnTo>
                    <a:pt x="2582" y="38"/>
                  </a:lnTo>
                  <a:lnTo>
                    <a:pt x="2551" y="46"/>
                  </a:lnTo>
                  <a:lnTo>
                    <a:pt x="2521" y="57"/>
                  </a:lnTo>
                  <a:lnTo>
                    <a:pt x="2492" y="67"/>
                  </a:lnTo>
                  <a:lnTo>
                    <a:pt x="2462" y="78"/>
                  </a:lnTo>
                  <a:lnTo>
                    <a:pt x="2446" y="85"/>
                  </a:lnTo>
                  <a:lnTo>
                    <a:pt x="2429" y="93"/>
                  </a:lnTo>
                  <a:lnTo>
                    <a:pt x="2413" y="101"/>
                  </a:lnTo>
                  <a:lnTo>
                    <a:pt x="2398" y="111"/>
                  </a:lnTo>
                  <a:lnTo>
                    <a:pt x="2383" y="122"/>
                  </a:lnTo>
                  <a:lnTo>
                    <a:pt x="2369" y="132"/>
                  </a:lnTo>
                  <a:lnTo>
                    <a:pt x="2357" y="144"/>
                  </a:lnTo>
                  <a:lnTo>
                    <a:pt x="2344" y="157"/>
                  </a:lnTo>
                  <a:lnTo>
                    <a:pt x="2332" y="169"/>
                  </a:lnTo>
                  <a:lnTo>
                    <a:pt x="2322" y="183"/>
                  </a:lnTo>
                  <a:lnTo>
                    <a:pt x="2312" y="198"/>
                  </a:lnTo>
                  <a:lnTo>
                    <a:pt x="2304" y="214"/>
                  </a:lnTo>
                  <a:lnTo>
                    <a:pt x="2297" y="231"/>
                  </a:lnTo>
                  <a:lnTo>
                    <a:pt x="2292" y="248"/>
                  </a:lnTo>
                  <a:lnTo>
                    <a:pt x="2288" y="266"/>
                  </a:lnTo>
                  <a:lnTo>
                    <a:pt x="2284" y="285"/>
                  </a:lnTo>
                  <a:lnTo>
                    <a:pt x="2292" y="290"/>
                  </a:lnTo>
                  <a:lnTo>
                    <a:pt x="2299" y="296"/>
                  </a:lnTo>
                  <a:lnTo>
                    <a:pt x="2307" y="302"/>
                  </a:lnTo>
                  <a:lnTo>
                    <a:pt x="2313" y="310"/>
                  </a:lnTo>
                  <a:lnTo>
                    <a:pt x="2319" y="318"/>
                  </a:lnTo>
                  <a:lnTo>
                    <a:pt x="2326" y="328"/>
                  </a:lnTo>
                  <a:lnTo>
                    <a:pt x="2332" y="338"/>
                  </a:lnTo>
                  <a:lnTo>
                    <a:pt x="2338" y="347"/>
                  </a:lnTo>
                  <a:lnTo>
                    <a:pt x="2349" y="370"/>
                  </a:lnTo>
                  <a:lnTo>
                    <a:pt x="2359" y="393"/>
                  </a:lnTo>
                  <a:lnTo>
                    <a:pt x="2368" y="417"/>
                  </a:lnTo>
                  <a:lnTo>
                    <a:pt x="2378" y="443"/>
                  </a:lnTo>
                  <a:lnTo>
                    <a:pt x="2394" y="495"/>
                  </a:lnTo>
                  <a:lnTo>
                    <a:pt x="2408" y="546"/>
                  </a:lnTo>
                  <a:lnTo>
                    <a:pt x="2419" y="592"/>
                  </a:lnTo>
                  <a:lnTo>
                    <a:pt x="2431" y="630"/>
                  </a:lnTo>
                  <a:lnTo>
                    <a:pt x="2437" y="648"/>
                  </a:lnTo>
                  <a:lnTo>
                    <a:pt x="2448" y="670"/>
                  </a:lnTo>
                  <a:lnTo>
                    <a:pt x="2460" y="695"/>
                  </a:lnTo>
                  <a:lnTo>
                    <a:pt x="2474" y="723"/>
                  </a:lnTo>
                  <a:lnTo>
                    <a:pt x="2489" y="753"/>
                  </a:lnTo>
                  <a:lnTo>
                    <a:pt x="2503" y="783"/>
                  </a:lnTo>
                  <a:lnTo>
                    <a:pt x="2518" y="816"/>
                  </a:lnTo>
                  <a:lnTo>
                    <a:pt x="2532" y="849"/>
                  </a:lnTo>
                  <a:lnTo>
                    <a:pt x="2545" y="882"/>
                  </a:lnTo>
                  <a:lnTo>
                    <a:pt x="2554" y="914"/>
                  </a:lnTo>
                  <a:lnTo>
                    <a:pt x="2559" y="930"/>
                  </a:lnTo>
                  <a:lnTo>
                    <a:pt x="2562" y="945"/>
                  </a:lnTo>
                  <a:lnTo>
                    <a:pt x="2564" y="960"/>
                  </a:lnTo>
                  <a:lnTo>
                    <a:pt x="2565" y="974"/>
                  </a:lnTo>
                  <a:lnTo>
                    <a:pt x="2566" y="988"/>
                  </a:lnTo>
                  <a:lnTo>
                    <a:pt x="2565" y="1001"/>
                  </a:lnTo>
                  <a:lnTo>
                    <a:pt x="2563" y="1012"/>
                  </a:lnTo>
                  <a:lnTo>
                    <a:pt x="2560" y="1024"/>
                  </a:lnTo>
                  <a:lnTo>
                    <a:pt x="2554" y="1035"/>
                  </a:lnTo>
                  <a:lnTo>
                    <a:pt x="2548" y="1043"/>
                  </a:lnTo>
                  <a:lnTo>
                    <a:pt x="2541" y="1052"/>
                  </a:lnTo>
                  <a:lnTo>
                    <a:pt x="2531" y="1059"/>
                  </a:lnTo>
                  <a:lnTo>
                    <a:pt x="2537" y="1066"/>
                  </a:lnTo>
                  <a:lnTo>
                    <a:pt x="2544" y="1074"/>
                  </a:lnTo>
                  <a:lnTo>
                    <a:pt x="2549" y="1082"/>
                  </a:lnTo>
                  <a:lnTo>
                    <a:pt x="2553" y="1092"/>
                  </a:lnTo>
                  <a:lnTo>
                    <a:pt x="2559" y="1101"/>
                  </a:lnTo>
                  <a:lnTo>
                    <a:pt x="2564" y="1109"/>
                  </a:lnTo>
                  <a:lnTo>
                    <a:pt x="2569" y="1118"/>
                  </a:lnTo>
                  <a:lnTo>
                    <a:pt x="2576" y="1125"/>
                  </a:lnTo>
                  <a:lnTo>
                    <a:pt x="2557" y="1139"/>
                  </a:lnTo>
                  <a:lnTo>
                    <a:pt x="2536" y="1152"/>
                  </a:lnTo>
                  <a:lnTo>
                    <a:pt x="2516" y="1164"/>
                  </a:lnTo>
                  <a:lnTo>
                    <a:pt x="2494" y="1175"/>
                  </a:lnTo>
                  <a:lnTo>
                    <a:pt x="2471" y="1185"/>
                  </a:lnTo>
                  <a:lnTo>
                    <a:pt x="2449" y="1194"/>
                  </a:lnTo>
                  <a:lnTo>
                    <a:pt x="2427" y="1203"/>
                  </a:lnTo>
                  <a:lnTo>
                    <a:pt x="2403" y="1211"/>
                  </a:lnTo>
                  <a:lnTo>
                    <a:pt x="2356" y="1227"/>
                  </a:lnTo>
                  <a:lnTo>
                    <a:pt x="2310" y="1244"/>
                  </a:lnTo>
                  <a:lnTo>
                    <a:pt x="2287" y="1254"/>
                  </a:lnTo>
                  <a:lnTo>
                    <a:pt x="2264" y="1263"/>
                  </a:lnTo>
                  <a:lnTo>
                    <a:pt x="2242" y="1273"/>
                  </a:lnTo>
                  <a:lnTo>
                    <a:pt x="2221" y="1285"/>
                  </a:lnTo>
                  <a:lnTo>
                    <a:pt x="2171" y="1312"/>
                  </a:lnTo>
                  <a:lnTo>
                    <a:pt x="2123" y="1340"/>
                  </a:lnTo>
                  <a:lnTo>
                    <a:pt x="2076" y="1370"/>
                  </a:lnTo>
                  <a:lnTo>
                    <a:pt x="2029" y="1400"/>
                  </a:lnTo>
                  <a:lnTo>
                    <a:pt x="1984" y="1430"/>
                  </a:lnTo>
                  <a:lnTo>
                    <a:pt x="1939" y="1463"/>
                  </a:lnTo>
                  <a:lnTo>
                    <a:pt x="1894" y="1497"/>
                  </a:lnTo>
                  <a:lnTo>
                    <a:pt x="1850" y="1533"/>
                  </a:lnTo>
                  <a:lnTo>
                    <a:pt x="1804" y="1569"/>
                  </a:lnTo>
                  <a:lnTo>
                    <a:pt x="1758" y="1605"/>
                  </a:lnTo>
                  <a:lnTo>
                    <a:pt x="1711" y="1640"/>
                  </a:lnTo>
                  <a:lnTo>
                    <a:pt x="1664" y="1675"/>
                  </a:lnTo>
                  <a:lnTo>
                    <a:pt x="1616" y="1709"/>
                  </a:lnTo>
                  <a:lnTo>
                    <a:pt x="1568" y="1742"/>
                  </a:lnTo>
                  <a:lnTo>
                    <a:pt x="1519" y="1774"/>
                  </a:lnTo>
                  <a:lnTo>
                    <a:pt x="1470" y="1804"/>
                  </a:lnTo>
                  <a:lnTo>
                    <a:pt x="1412" y="1839"/>
                  </a:lnTo>
                  <a:lnTo>
                    <a:pt x="1352" y="1873"/>
                  </a:lnTo>
                  <a:lnTo>
                    <a:pt x="1293" y="1905"/>
                  </a:lnTo>
                  <a:lnTo>
                    <a:pt x="1233" y="1935"/>
                  </a:lnTo>
                  <a:lnTo>
                    <a:pt x="1172" y="1963"/>
                  </a:lnTo>
                  <a:lnTo>
                    <a:pt x="1113" y="1991"/>
                  </a:lnTo>
                  <a:lnTo>
                    <a:pt x="1052" y="2018"/>
                  </a:lnTo>
                  <a:lnTo>
                    <a:pt x="991" y="2044"/>
                  </a:lnTo>
                  <a:lnTo>
                    <a:pt x="930" y="2069"/>
                  </a:lnTo>
                  <a:lnTo>
                    <a:pt x="868" y="2093"/>
                  </a:lnTo>
                  <a:lnTo>
                    <a:pt x="807" y="2118"/>
                  </a:lnTo>
                  <a:lnTo>
                    <a:pt x="744" y="2141"/>
                  </a:lnTo>
                  <a:lnTo>
                    <a:pt x="681" y="2166"/>
                  </a:lnTo>
                  <a:lnTo>
                    <a:pt x="619" y="2189"/>
                  </a:lnTo>
                  <a:lnTo>
                    <a:pt x="555" y="2212"/>
                  </a:lnTo>
                  <a:lnTo>
                    <a:pt x="491" y="2237"/>
                  </a:lnTo>
                  <a:lnTo>
                    <a:pt x="477" y="2243"/>
                  </a:lnTo>
                  <a:lnTo>
                    <a:pt x="463" y="2249"/>
                  </a:lnTo>
                  <a:lnTo>
                    <a:pt x="451" y="2256"/>
                  </a:lnTo>
                  <a:lnTo>
                    <a:pt x="439" y="2264"/>
                  </a:lnTo>
                  <a:lnTo>
                    <a:pt x="427" y="2271"/>
                  </a:lnTo>
                  <a:lnTo>
                    <a:pt x="417" y="2278"/>
                  </a:lnTo>
                  <a:lnTo>
                    <a:pt x="406" y="2287"/>
                  </a:lnTo>
                  <a:lnTo>
                    <a:pt x="395" y="2295"/>
                  </a:lnTo>
                  <a:lnTo>
                    <a:pt x="377" y="2315"/>
                  </a:lnTo>
                  <a:lnTo>
                    <a:pt x="360" y="2335"/>
                  </a:lnTo>
                  <a:lnTo>
                    <a:pt x="344" y="2356"/>
                  </a:lnTo>
                  <a:lnTo>
                    <a:pt x="330" y="2378"/>
                  </a:lnTo>
                  <a:lnTo>
                    <a:pt x="303" y="2425"/>
                  </a:lnTo>
                  <a:lnTo>
                    <a:pt x="275" y="2475"/>
                  </a:lnTo>
                  <a:lnTo>
                    <a:pt x="261" y="2501"/>
                  </a:lnTo>
                  <a:lnTo>
                    <a:pt x="246" y="2526"/>
                  </a:lnTo>
                  <a:lnTo>
                    <a:pt x="231" y="2552"/>
                  </a:lnTo>
                  <a:lnTo>
                    <a:pt x="214" y="2577"/>
                  </a:lnTo>
                  <a:lnTo>
                    <a:pt x="195" y="2604"/>
                  </a:lnTo>
                  <a:lnTo>
                    <a:pt x="165" y="2648"/>
                  </a:lnTo>
                  <a:lnTo>
                    <a:pt x="127" y="2703"/>
                  </a:lnTo>
                  <a:lnTo>
                    <a:pt x="88" y="2764"/>
                  </a:lnTo>
                  <a:lnTo>
                    <a:pt x="69" y="2795"/>
                  </a:lnTo>
                  <a:lnTo>
                    <a:pt x="51" y="2824"/>
                  </a:lnTo>
                  <a:lnTo>
                    <a:pt x="35" y="2853"/>
                  </a:lnTo>
                  <a:lnTo>
                    <a:pt x="21" y="2879"/>
                  </a:lnTo>
                  <a:lnTo>
                    <a:pt x="10" y="2902"/>
                  </a:lnTo>
                  <a:lnTo>
                    <a:pt x="3" y="2922"/>
                  </a:lnTo>
                  <a:lnTo>
                    <a:pt x="1" y="2931"/>
                  </a:lnTo>
                  <a:lnTo>
                    <a:pt x="0" y="2937"/>
                  </a:lnTo>
                  <a:lnTo>
                    <a:pt x="0" y="2943"/>
                  </a:lnTo>
                  <a:lnTo>
                    <a:pt x="1" y="2948"/>
                  </a:lnTo>
                  <a:lnTo>
                    <a:pt x="2" y="2952"/>
                  </a:lnTo>
                  <a:lnTo>
                    <a:pt x="3" y="2955"/>
                  </a:lnTo>
                  <a:lnTo>
                    <a:pt x="16" y="2957"/>
                  </a:lnTo>
                  <a:lnTo>
                    <a:pt x="27" y="2958"/>
                  </a:lnTo>
                  <a:lnTo>
                    <a:pt x="39" y="2959"/>
                  </a:lnTo>
                  <a:lnTo>
                    <a:pt x="51" y="2958"/>
                  </a:lnTo>
                  <a:lnTo>
                    <a:pt x="61" y="2957"/>
                  </a:lnTo>
                  <a:lnTo>
                    <a:pt x="72" y="2954"/>
                  </a:lnTo>
                  <a:lnTo>
                    <a:pt x="83" y="2951"/>
                  </a:lnTo>
                  <a:lnTo>
                    <a:pt x="93" y="2948"/>
                  </a:lnTo>
                  <a:lnTo>
                    <a:pt x="103" y="2942"/>
                  </a:lnTo>
                  <a:lnTo>
                    <a:pt x="113" y="2937"/>
                  </a:lnTo>
                  <a:lnTo>
                    <a:pt x="122" y="2932"/>
                  </a:lnTo>
                  <a:lnTo>
                    <a:pt x="132" y="2924"/>
                  </a:lnTo>
                  <a:lnTo>
                    <a:pt x="149" y="2911"/>
                  </a:lnTo>
                  <a:lnTo>
                    <a:pt x="165" y="2893"/>
                  </a:lnTo>
                  <a:lnTo>
                    <a:pt x="181" y="2875"/>
                  </a:lnTo>
                  <a:lnTo>
                    <a:pt x="194" y="2856"/>
                  </a:lnTo>
                  <a:lnTo>
                    <a:pt x="208" y="2837"/>
                  </a:lnTo>
                  <a:lnTo>
                    <a:pt x="220" y="2816"/>
                  </a:lnTo>
                  <a:lnTo>
                    <a:pt x="242" y="2775"/>
                  </a:lnTo>
                  <a:lnTo>
                    <a:pt x="261" y="2737"/>
                  </a:lnTo>
                  <a:lnTo>
                    <a:pt x="271" y="2718"/>
                  </a:lnTo>
                  <a:lnTo>
                    <a:pt x="282" y="2699"/>
                  </a:lnTo>
                  <a:lnTo>
                    <a:pt x="292" y="2681"/>
                  </a:lnTo>
                  <a:lnTo>
                    <a:pt x="304" y="2662"/>
                  </a:lnTo>
                  <a:lnTo>
                    <a:pt x="328" y="2624"/>
                  </a:lnTo>
                  <a:lnTo>
                    <a:pt x="355" y="2588"/>
                  </a:lnTo>
                  <a:lnTo>
                    <a:pt x="383" y="2552"/>
                  </a:lnTo>
                  <a:lnTo>
                    <a:pt x="411" y="2517"/>
                  </a:lnTo>
                  <a:lnTo>
                    <a:pt x="439" y="2481"/>
                  </a:lnTo>
                  <a:lnTo>
                    <a:pt x="468" y="2446"/>
                  </a:lnTo>
                  <a:lnTo>
                    <a:pt x="448" y="2471"/>
                  </a:lnTo>
                  <a:lnTo>
                    <a:pt x="429" y="2498"/>
                  </a:lnTo>
                  <a:lnTo>
                    <a:pt x="410" y="2524"/>
                  </a:lnTo>
                  <a:lnTo>
                    <a:pt x="392" y="2551"/>
                  </a:lnTo>
                  <a:lnTo>
                    <a:pt x="374" y="2579"/>
                  </a:lnTo>
                  <a:lnTo>
                    <a:pt x="356" y="2605"/>
                  </a:lnTo>
                  <a:lnTo>
                    <a:pt x="340" y="2633"/>
                  </a:lnTo>
                  <a:lnTo>
                    <a:pt x="324" y="2659"/>
                  </a:lnTo>
                  <a:lnTo>
                    <a:pt x="316" y="2673"/>
                  </a:lnTo>
                  <a:lnTo>
                    <a:pt x="309" y="2687"/>
                  </a:lnTo>
                  <a:lnTo>
                    <a:pt x="303" y="2701"/>
                  </a:lnTo>
                  <a:lnTo>
                    <a:pt x="296" y="2715"/>
                  </a:lnTo>
                  <a:lnTo>
                    <a:pt x="287" y="2742"/>
                  </a:lnTo>
                  <a:lnTo>
                    <a:pt x="278" y="2770"/>
                  </a:lnTo>
                  <a:lnTo>
                    <a:pt x="271" y="2799"/>
                  </a:lnTo>
                  <a:lnTo>
                    <a:pt x="262" y="2828"/>
                  </a:lnTo>
                  <a:lnTo>
                    <a:pt x="254" y="2856"/>
                  </a:lnTo>
                  <a:lnTo>
                    <a:pt x="244" y="2887"/>
                  </a:lnTo>
                  <a:lnTo>
                    <a:pt x="239" y="2898"/>
                  </a:lnTo>
                  <a:lnTo>
                    <a:pt x="234" y="2911"/>
                  </a:lnTo>
                  <a:lnTo>
                    <a:pt x="226" y="2924"/>
                  </a:lnTo>
                  <a:lnTo>
                    <a:pt x="218" y="2938"/>
                  </a:lnTo>
                  <a:lnTo>
                    <a:pt x="201" y="2969"/>
                  </a:lnTo>
                  <a:lnTo>
                    <a:pt x="182" y="3002"/>
                  </a:lnTo>
                  <a:lnTo>
                    <a:pt x="173" y="3018"/>
                  </a:lnTo>
                  <a:lnTo>
                    <a:pt x="165" y="3034"/>
                  </a:lnTo>
                  <a:lnTo>
                    <a:pt x="157" y="3050"/>
                  </a:lnTo>
                  <a:lnTo>
                    <a:pt x="151" y="3065"/>
                  </a:lnTo>
                  <a:lnTo>
                    <a:pt x="144" y="3080"/>
                  </a:lnTo>
                  <a:lnTo>
                    <a:pt x="141" y="3094"/>
                  </a:lnTo>
                  <a:lnTo>
                    <a:pt x="139" y="3105"/>
                  </a:lnTo>
                  <a:lnTo>
                    <a:pt x="139" y="3117"/>
                  </a:lnTo>
                  <a:lnTo>
                    <a:pt x="140" y="3125"/>
                  </a:lnTo>
                  <a:lnTo>
                    <a:pt x="142" y="3133"/>
                  </a:lnTo>
                  <a:lnTo>
                    <a:pt x="144" y="3140"/>
                  </a:lnTo>
                  <a:lnTo>
                    <a:pt x="147" y="3146"/>
                  </a:lnTo>
                  <a:lnTo>
                    <a:pt x="150" y="3151"/>
                  </a:lnTo>
                  <a:lnTo>
                    <a:pt x="154" y="3155"/>
                  </a:lnTo>
                  <a:lnTo>
                    <a:pt x="157" y="3158"/>
                  </a:lnTo>
                  <a:lnTo>
                    <a:pt x="161" y="3162"/>
                  </a:lnTo>
                  <a:lnTo>
                    <a:pt x="166" y="3164"/>
                  </a:lnTo>
                  <a:lnTo>
                    <a:pt x="171" y="3165"/>
                  </a:lnTo>
                  <a:lnTo>
                    <a:pt x="176" y="3166"/>
                  </a:lnTo>
                  <a:lnTo>
                    <a:pt x="182" y="3166"/>
                  </a:lnTo>
                  <a:lnTo>
                    <a:pt x="193" y="3165"/>
                  </a:lnTo>
                  <a:lnTo>
                    <a:pt x="205" y="3162"/>
                  </a:lnTo>
                  <a:lnTo>
                    <a:pt x="217" y="3156"/>
                  </a:lnTo>
                  <a:lnTo>
                    <a:pt x="229" y="3149"/>
                  </a:lnTo>
                  <a:lnTo>
                    <a:pt x="241" y="3141"/>
                  </a:lnTo>
                  <a:lnTo>
                    <a:pt x="253" y="3132"/>
                  </a:lnTo>
                  <a:lnTo>
                    <a:pt x="265" y="3122"/>
                  </a:lnTo>
                  <a:lnTo>
                    <a:pt x="274" y="3112"/>
                  </a:lnTo>
                  <a:lnTo>
                    <a:pt x="284" y="3101"/>
                  </a:lnTo>
                  <a:lnTo>
                    <a:pt x="291" y="3090"/>
                  </a:lnTo>
                  <a:lnTo>
                    <a:pt x="293" y="3101"/>
                  </a:lnTo>
                  <a:lnTo>
                    <a:pt x="298" y="3113"/>
                  </a:lnTo>
                  <a:lnTo>
                    <a:pt x="301" y="3124"/>
                  </a:lnTo>
                  <a:lnTo>
                    <a:pt x="303" y="3135"/>
                  </a:lnTo>
                  <a:lnTo>
                    <a:pt x="315" y="3135"/>
                  </a:lnTo>
                  <a:lnTo>
                    <a:pt x="325" y="3133"/>
                  </a:lnTo>
                  <a:lnTo>
                    <a:pt x="336" y="3131"/>
                  </a:lnTo>
                  <a:lnTo>
                    <a:pt x="346" y="3127"/>
                  </a:lnTo>
                  <a:lnTo>
                    <a:pt x="357" y="3123"/>
                  </a:lnTo>
                  <a:lnTo>
                    <a:pt x="368" y="3118"/>
                  </a:lnTo>
                  <a:lnTo>
                    <a:pt x="378" y="3113"/>
                  </a:lnTo>
                  <a:lnTo>
                    <a:pt x="388" y="3106"/>
                  </a:lnTo>
                  <a:lnTo>
                    <a:pt x="398" y="3100"/>
                  </a:lnTo>
                  <a:lnTo>
                    <a:pt x="408" y="3092"/>
                  </a:lnTo>
                  <a:lnTo>
                    <a:pt x="418" y="3084"/>
                  </a:lnTo>
                  <a:lnTo>
                    <a:pt x="427" y="3076"/>
                  </a:lnTo>
                  <a:lnTo>
                    <a:pt x="444" y="3058"/>
                  </a:lnTo>
                  <a:lnTo>
                    <a:pt x="462" y="3039"/>
                  </a:lnTo>
                  <a:lnTo>
                    <a:pt x="478" y="3018"/>
                  </a:lnTo>
                  <a:lnTo>
                    <a:pt x="493" y="2997"/>
                  </a:lnTo>
                  <a:lnTo>
                    <a:pt x="508" y="2975"/>
                  </a:lnTo>
                  <a:lnTo>
                    <a:pt x="521" y="2953"/>
                  </a:lnTo>
                  <a:lnTo>
                    <a:pt x="534" y="2932"/>
                  </a:lnTo>
                  <a:lnTo>
                    <a:pt x="544" y="2909"/>
                  </a:lnTo>
                  <a:lnTo>
                    <a:pt x="555" y="2889"/>
                  </a:lnTo>
                  <a:lnTo>
                    <a:pt x="563" y="2869"/>
                  </a:lnTo>
                  <a:lnTo>
                    <a:pt x="574" y="2848"/>
                  </a:lnTo>
                  <a:lnTo>
                    <a:pt x="583" y="2826"/>
                  </a:lnTo>
                  <a:lnTo>
                    <a:pt x="595" y="2806"/>
                  </a:lnTo>
                  <a:lnTo>
                    <a:pt x="607" y="2785"/>
                  </a:lnTo>
                  <a:lnTo>
                    <a:pt x="631" y="2745"/>
                  </a:lnTo>
                  <a:lnTo>
                    <a:pt x="658" y="2704"/>
                  </a:lnTo>
                  <a:lnTo>
                    <a:pt x="687" y="2665"/>
                  </a:lnTo>
                  <a:lnTo>
                    <a:pt x="716" y="2627"/>
                  </a:lnTo>
                  <a:lnTo>
                    <a:pt x="747" y="2590"/>
                  </a:lnTo>
                  <a:lnTo>
                    <a:pt x="779" y="2553"/>
                  </a:lnTo>
                  <a:lnTo>
                    <a:pt x="756" y="2598"/>
                  </a:lnTo>
                  <a:lnTo>
                    <a:pt x="725" y="2659"/>
                  </a:lnTo>
                  <a:lnTo>
                    <a:pt x="708" y="2693"/>
                  </a:lnTo>
                  <a:lnTo>
                    <a:pt x="691" y="2731"/>
                  </a:lnTo>
                  <a:lnTo>
                    <a:pt x="674" y="2769"/>
                  </a:lnTo>
                  <a:lnTo>
                    <a:pt x="657" y="2808"/>
                  </a:lnTo>
                  <a:lnTo>
                    <a:pt x="642" y="2848"/>
                  </a:lnTo>
                  <a:lnTo>
                    <a:pt x="627" y="2887"/>
                  </a:lnTo>
                  <a:lnTo>
                    <a:pt x="615" y="2925"/>
                  </a:lnTo>
                  <a:lnTo>
                    <a:pt x="606" y="2962"/>
                  </a:lnTo>
                  <a:lnTo>
                    <a:pt x="603" y="2979"/>
                  </a:lnTo>
                  <a:lnTo>
                    <a:pt x="599" y="2996"/>
                  </a:lnTo>
                  <a:lnTo>
                    <a:pt x="597" y="3011"/>
                  </a:lnTo>
                  <a:lnTo>
                    <a:pt x="596" y="3025"/>
                  </a:lnTo>
                  <a:lnTo>
                    <a:pt x="595" y="3040"/>
                  </a:lnTo>
                  <a:lnTo>
                    <a:pt x="596" y="3053"/>
                  </a:lnTo>
                  <a:lnTo>
                    <a:pt x="598" y="3065"/>
                  </a:lnTo>
                  <a:lnTo>
                    <a:pt x="600" y="3075"/>
                  </a:lnTo>
                  <a:lnTo>
                    <a:pt x="613" y="3071"/>
                  </a:lnTo>
                  <a:lnTo>
                    <a:pt x="626" y="3066"/>
                  </a:lnTo>
                  <a:lnTo>
                    <a:pt x="638" y="3061"/>
                  </a:lnTo>
                  <a:lnTo>
                    <a:pt x="648" y="3054"/>
                  </a:lnTo>
                  <a:lnTo>
                    <a:pt x="658" y="3049"/>
                  </a:lnTo>
                  <a:lnTo>
                    <a:pt x="667" y="3042"/>
                  </a:lnTo>
                  <a:lnTo>
                    <a:pt x="676" y="3035"/>
                  </a:lnTo>
                  <a:lnTo>
                    <a:pt x="684" y="3028"/>
                  </a:lnTo>
                  <a:lnTo>
                    <a:pt x="698" y="3013"/>
                  </a:lnTo>
                  <a:lnTo>
                    <a:pt x="711" y="2997"/>
                  </a:lnTo>
                  <a:lnTo>
                    <a:pt x="723" y="2980"/>
                  </a:lnTo>
                  <a:lnTo>
                    <a:pt x="732" y="2962"/>
                  </a:lnTo>
                  <a:lnTo>
                    <a:pt x="749" y="2923"/>
                  </a:lnTo>
                  <a:lnTo>
                    <a:pt x="765" y="2883"/>
                  </a:lnTo>
                  <a:lnTo>
                    <a:pt x="774" y="2862"/>
                  </a:lnTo>
                  <a:lnTo>
                    <a:pt x="782" y="2841"/>
                  </a:lnTo>
                  <a:lnTo>
                    <a:pt x="792" y="2820"/>
                  </a:lnTo>
                  <a:lnTo>
                    <a:pt x="804" y="2799"/>
                  </a:lnTo>
                  <a:lnTo>
                    <a:pt x="815" y="2780"/>
                  </a:lnTo>
                  <a:lnTo>
                    <a:pt x="827" y="2760"/>
                  </a:lnTo>
                  <a:lnTo>
                    <a:pt x="840" y="2741"/>
                  </a:lnTo>
                  <a:lnTo>
                    <a:pt x="852" y="2723"/>
                  </a:lnTo>
                  <a:lnTo>
                    <a:pt x="866" y="2706"/>
                  </a:lnTo>
                  <a:lnTo>
                    <a:pt x="880" y="2688"/>
                  </a:lnTo>
                  <a:lnTo>
                    <a:pt x="895" y="2672"/>
                  </a:lnTo>
                  <a:lnTo>
                    <a:pt x="910" y="2655"/>
                  </a:lnTo>
                  <a:lnTo>
                    <a:pt x="926" y="2639"/>
                  </a:lnTo>
                  <a:lnTo>
                    <a:pt x="942" y="2624"/>
                  </a:lnTo>
                  <a:lnTo>
                    <a:pt x="959" y="2609"/>
                  </a:lnTo>
                  <a:lnTo>
                    <a:pt x="976" y="2596"/>
                  </a:lnTo>
                  <a:lnTo>
                    <a:pt x="993" y="2582"/>
                  </a:lnTo>
                  <a:lnTo>
                    <a:pt x="1011" y="2568"/>
                  </a:lnTo>
                  <a:lnTo>
                    <a:pt x="1030" y="2555"/>
                  </a:lnTo>
                  <a:lnTo>
                    <a:pt x="1048" y="2543"/>
                  </a:lnTo>
                  <a:lnTo>
                    <a:pt x="1087" y="2520"/>
                  </a:lnTo>
                  <a:lnTo>
                    <a:pt x="1127" y="2499"/>
                  </a:lnTo>
                  <a:lnTo>
                    <a:pt x="1166" y="2478"/>
                  </a:lnTo>
                  <a:lnTo>
                    <a:pt x="1203" y="2456"/>
                  </a:lnTo>
                  <a:lnTo>
                    <a:pt x="1222" y="2446"/>
                  </a:lnTo>
                  <a:lnTo>
                    <a:pt x="1239" y="2433"/>
                  </a:lnTo>
                  <a:lnTo>
                    <a:pt x="1257" y="2420"/>
                  </a:lnTo>
                  <a:lnTo>
                    <a:pt x="1273" y="2406"/>
                  </a:lnTo>
                  <a:lnTo>
                    <a:pt x="1289" y="2391"/>
                  </a:lnTo>
                  <a:lnTo>
                    <a:pt x="1305" y="2374"/>
                  </a:lnTo>
                  <a:lnTo>
                    <a:pt x="1319" y="2356"/>
                  </a:lnTo>
                  <a:lnTo>
                    <a:pt x="1333" y="2337"/>
                  </a:lnTo>
                  <a:lnTo>
                    <a:pt x="1348" y="2315"/>
                  </a:lnTo>
                  <a:lnTo>
                    <a:pt x="1362" y="2294"/>
                  </a:lnTo>
                  <a:lnTo>
                    <a:pt x="1377" y="2275"/>
                  </a:lnTo>
                  <a:lnTo>
                    <a:pt x="1391" y="2256"/>
                  </a:lnTo>
                  <a:lnTo>
                    <a:pt x="1406" y="2239"/>
                  </a:lnTo>
                  <a:lnTo>
                    <a:pt x="1422" y="2223"/>
                  </a:lnTo>
                  <a:lnTo>
                    <a:pt x="1438" y="2207"/>
                  </a:lnTo>
                  <a:lnTo>
                    <a:pt x="1455" y="2192"/>
                  </a:lnTo>
                  <a:lnTo>
                    <a:pt x="1472" y="2178"/>
                  </a:lnTo>
                  <a:lnTo>
                    <a:pt x="1490" y="2165"/>
                  </a:lnTo>
                  <a:lnTo>
                    <a:pt x="1509" y="2152"/>
                  </a:lnTo>
                  <a:lnTo>
                    <a:pt x="1529" y="2140"/>
                  </a:lnTo>
                  <a:lnTo>
                    <a:pt x="1550" y="2128"/>
                  </a:lnTo>
                  <a:lnTo>
                    <a:pt x="1571" y="2117"/>
                  </a:lnTo>
                  <a:lnTo>
                    <a:pt x="1594" y="2105"/>
                  </a:lnTo>
                  <a:lnTo>
                    <a:pt x="1618" y="2094"/>
                  </a:lnTo>
                  <a:lnTo>
                    <a:pt x="1651" y="2081"/>
                  </a:lnTo>
                  <a:lnTo>
                    <a:pt x="1685" y="2069"/>
                  </a:lnTo>
                  <a:lnTo>
                    <a:pt x="1718" y="2057"/>
                  </a:lnTo>
                  <a:lnTo>
                    <a:pt x="1752" y="2046"/>
                  </a:lnTo>
                  <a:lnTo>
                    <a:pt x="1820" y="2027"/>
                  </a:lnTo>
                  <a:lnTo>
                    <a:pt x="1888" y="2010"/>
                  </a:lnTo>
                  <a:lnTo>
                    <a:pt x="1957" y="1994"/>
                  </a:lnTo>
                  <a:lnTo>
                    <a:pt x="2025" y="1977"/>
                  </a:lnTo>
                  <a:lnTo>
                    <a:pt x="2059" y="1969"/>
                  </a:lnTo>
                  <a:lnTo>
                    <a:pt x="2093" y="1958"/>
                  </a:lnTo>
                  <a:lnTo>
                    <a:pt x="2127" y="1949"/>
                  </a:lnTo>
                  <a:lnTo>
                    <a:pt x="2161" y="1937"/>
                  </a:lnTo>
                  <a:lnTo>
                    <a:pt x="2218" y="1917"/>
                  </a:lnTo>
                  <a:lnTo>
                    <a:pt x="2277" y="1896"/>
                  </a:lnTo>
                  <a:lnTo>
                    <a:pt x="2335" y="1875"/>
                  </a:lnTo>
                  <a:lnTo>
                    <a:pt x="2394" y="1854"/>
                  </a:lnTo>
                  <a:lnTo>
                    <a:pt x="2452" y="1833"/>
                  </a:lnTo>
                  <a:lnTo>
                    <a:pt x="2512" y="1811"/>
                  </a:lnTo>
                  <a:lnTo>
                    <a:pt x="2570" y="1790"/>
                  </a:lnTo>
                  <a:lnTo>
                    <a:pt x="2630" y="1769"/>
                  </a:lnTo>
                  <a:lnTo>
                    <a:pt x="2671" y="1755"/>
                  </a:lnTo>
                  <a:lnTo>
                    <a:pt x="2712" y="1739"/>
                  </a:lnTo>
                  <a:lnTo>
                    <a:pt x="2753" y="1723"/>
                  </a:lnTo>
                  <a:lnTo>
                    <a:pt x="2793" y="1707"/>
                  </a:lnTo>
                  <a:lnTo>
                    <a:pt x="2833" y="1690"/>
                  </a:lnTo>
                  <a:lnTo>
                    <a:pt x="2872" y="1674"/>
                  </a:lnTo>
                  <a:lnTo>
                    <a:pt x="2912" y="1657"/>
                  </a:lnTo>
                  <a:lnTo>
                    <a:pt x="2950" y="1639"/>
                  </a:lnTo>
                  <a:lnTo>
                    <a:pt x="2976" y="1628"/>
                  </a:lnTo>
                  <a:lnTo>
                    <a:pt x="3004" y="1618"/>
                  </a:lnTo>
                  <a:lnTo>
                    <a:pt x="3033" y="1607"/>
                  </a:lnTo>
                  <a:lnTo>
                    <a:pt x="3062" y="1595"/>
                  </a:lnTo>
                  <a:lnTo>
                    <a:pt x="3091" y="1584"/>
                  </a:lnTo>
                  <a:lnTo>
                    <a:pt x="3121" y="1572"/>
                  </a:lnTo>
                  <a:lnTo>
                    <a:pt x="3150" y="1559"/>
                  </a:lnTo>
                  <a:lnTo>
                    <a:pt x="3177" y="15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1" name="Freeform 243"/>
            <p:cNvSpPr>
              <a:spLocks/>
            </p:cNvSpPr>
            <p:nvPr/>
          </p:nvSpPr>
          <p:spPr bwMode="auto">
            <a:xfrm>
              <a:off x="7604125" y="5129213"/>
              <a:ext cx="346075" cy="184150"/>
            </a:xfrm>
            <a:custGeom>
              <a:avLst/>
              <a:gdLst/>
              <a:ahLst/>
              <a:cxnLst>
                <a:cxn ang="0">
                  <a:pos x="3242" y="47"/>
                </a:cxn>
                <a:cxn ang="0">
                  <a:pos x="3182" y="12"/>
                </a:cxn>
                <a:cxn ang="0">
                  <a:pos x="2974" y="79"/>
                </a:cxn>
                <a:cxn ang="0">
                  <a:pos x="2690" y="198"/>
                </a:cxn>
                <a:cxn ang="0">
                  <a:pos x="2218" y="349"/>
                </a:cxn>
                <a:cxn ang="0">
                  <a:pos x="1752" y="499"/>
                </a:cxn>
                <a:cxn ang="0">
                  <a:pos x="1515" y="605"/>
                </a:cxn>
                <a:cxn ang="0">
                  <a:pos x="1377" y="691"/>
                </a:cxn>
                <a:cxn ang="0">
                  <a:pos x="1121" y="910"/>
                </a:cxn>
                <a:cxn ang="0">
                  <a:pos x="1006" y="990"/>
                </a:cxn>
                <a:cxn ang="0">
                  <a:pos x="898" y="1031"/>
                </a:cxn>
                <a:cxn ang="0">
                  <a:pos x="791" y="1039"/>
                </a:cxn>
                <a:cxn ang="0">
                  <a:pos x="684" y="1017"/>
                </a:cxn>
                <a:cxn ang="0">
                  <a:pos x="585" y="972"/>
                </a:cxn>
                <a:cxn ang="0">
                  <a:pos x="453" y="874"/>
                </a:cxn>
                <a:cxn ang="0">
                  <a:pos x="375" y="891"/>
                </a:cxn>
                <a:cxn ang="0">
                  <a:pos x="284" y="1030"/>
                </a:cxn>
                <a:cxn ang="0">
                  <a:pos x="195" y="1180"/>
                </a:cxn>
                <a:cxn ang="0">
                  <a:pos x="35" y="1429"/>
                </a:cxn>
                <a:cxn ang="0">
                  <a:pos x="0" y="1520"/>
                </a:cxn>
                <a:cxn ang="0">
                  <a:pos x="39" y="1536"/>
                </a:cxn>
                <a:cxn ang="0">
                  <a:pos x="103" y="1519"/>
                </a:cxn>
                <a:cxn ang="0">
                  <a:pos x="181" y="1451"/>
                </a:cxn>
                <a:cxn ang="0">
                  <a:pos x="271" y="1294"/>
                </a:cxn>
                <a:cxn ang="0">
                  <a:pos x="383" y="1128"/>
                </a:cxn>
                <a:cxn ang="0">
                  <a:pos x="410" y="1100"/>
                </a:cxn>
                <a:cxn ang="0">
                  <a:pos x="316" y="1249"/>
                </a:cxn>
                <a:cxn ang="0">
                  <a:pos x="271" y="1375"/>
                </a:cxn>
                <a:cxn ang="0">
                  <a:pos x="226" y="1500"/>
                </a:cxn>
                <a:cxn ang="0">
                  <a:pos x="157" y="1626"/>
                </a:cxn>
                <a:cxn ang="0">
                  <a:pos x="140" y="1702"/>
                </a:cxn>
                <a:cxn ang="0">
                  <a:pos x="157" y="1735"/>
                </a:cxn>
                <a:cxn ang="0">
                  <a:pos x="193" y="1741"/>
                </a:cxn>
                <a:cxn ang="0">
                  <a:pos x="265" y="1698"/>
                </a:cxn>
                <a:cxn ang="0">
                  <a:pos x="301" y="1699"/>
                </a:cxn>
                <a:cxn ang="0">
                  <a:pos x="357" y="1698"/>
                </a:cxn>
                <a:cxn ang="0">
                  <a:pos x="418" y="1660"/>
                </a:cxn>
                <a:cxn ang="0">
                  <a:pos x="508" y="1552"/>
                </a:cxn>
                <a:cxn ang="0">
                  <a:pos x="574" y="1424"/>
                </a:cxn>
                <a:cxn ang="0">
                  <a:pos x="687" y="1241"/>
                </a:cxn>
                <a:cxn ang="0">
                  <a:pos x="708" y="1270"/>
                </a:cxn>
                <a:cxn ang="0">
                  <a:pos x="615" y="1502"/>
                </a:cxn>
                <a:cxn ang="0">
                  <a:pos x="595" y="1616"/>
                </a:cxn>
                <a:cxn ang="0">
                  <a:pos x="638" y="1637"/>
                </a:cxn>
                <a:cxn ang="0">
                  <a:pos x="698" y="1589"/>
                </a:cxn>
                <a:cxn ang="0">
                  <a:pos x="774" y="1438"/>
                </a:cxn>
                <a:cxn ang="0">
                  <a:pos x="840" y="1317"/>
                </a:cxn>
                <a:cxn ang="0">
                  <a:pos x="926" y="1215"/>
                </a:cxn>
                <a:cxn ang="0">
                  <a:pos x="1030" y="1131"/>
                </a:cxn>
                <a:cxn ang="0">
                  <a:pos x="1222" y="1021"/>
                </a:cxn>
                <a:cxn ang="0">
                  <a:pos x="1319" y="932"/>
                </a:cxn>
                <a:cxn ang="0">
                  <a:pos x="1406" y="815"/>
                </a:cxn>
                <a:cxn ang="0">
                  <a:pos x="1509" y="728"/>
                </a:cxn>
                <a:cxn ang="0">
                  <a:pos x="1651" y="657"/>
                </a:cxn>
                <a:cxn ang="0">
                  <a:pos x="1957" y="570"/>
                </a:cxn>
                <a:cxn ang="0">
                  <a:pos x="2218" y="493"/>
                </a:cxn>
                <a:cxn ang="0">
                  <a:pos x="2570" y="366"/>
                </a:cxn>
                <a:cxn ang="0">
                  <a:pos x="2935" y="245"/>
                </a:cxn>
                <a:cxn ang="0">
                  <a:pos x="3134" y="149"/>
                </a:cxn>
              </a:cxnLst>
              <a:rect l="0" t="0" r="r" b="b"/>
              <a:pathLst>
                <a:path w="3262" h="1742">
                  <a:moveTo>
                    <a:pt x="3178" y="117"/>
                  </a:moveTo>
                  <a:lnTo>
                    <a:pt x="3193" y="104"/>
                  </a:lnTo>
                  <a:lnTo>
                    <a:pt x="3208" y="91"/>
                  </a:lnTo>
                  <a:lnTo>
                    <a:pt x="3221" y="77"/>
                  </a:lnTo>
                  <a:lnTo>
                    <a:pt x="3233" y="62"/>
                  </a:lnTo>
                  <a:lnTo>
                    <a:pt x="3242" y="47"/>
                  </a:lnTo>
                  <a:lnTo>
                    <a:pt x="3251" y="32"/>
                  </a:lnTo>
                  <a:lnTo>
                    <a:pt x="3257" y="16"/>
                  </a:lnTo>
                  <a:lnTo>
                    <a:pt x="3262" y="0"/>
                  </a:lnTo>
                  <a:lnTo>
                    <a:pt x="3236" y="2"/>
                  </a:lnTo>
                  <a:lnTo>
                    <a:pt x="3209" y="6"/>
                  </a:lnTo>
                  <a:lnTo>
                    <a:pt x="3182" y="12"/>
                  </a:lnTo>
                  <a:lnTo>
                    <a:pt x="3153" y="19"/>
                  </a:lnTo>
                  <a:lnTo>
                    <a:pt x="3123" y="27"/>
                  </a:lnTo>
                  <a:lnTo>
                    <a:pt x="3093" y="36"/>
                  </a:lnTo>
                  <a:lnTo>
                    <a:pt x="3064" y="46"/>
                  </a:lnTo>
                  <a:lnTo>
                    <a:pt x="3034" y="57"/>
                  </a:lnTo>
                  <a:lnTo>
                    <a:pt x="2974" y="79"/>
                  </a:lnTo>
                  <a:lnTo>
                    <a:pt x="2917" y="103"/>
                  </a:lnTo>
                  <a:lnTo>
                    <a:pt x="2863" y="127"/>
                  </a:lnTo>
                  <a:lnTo>
                    <a:pt x="2814" y="148"/>
                  </a:lnTo>
                  <a:lnTo>
                    <a:pt x="2773" y="165"/>
                  </a:lnTo>
                  <a:lnTo>
                    <a:pt x="2732" y="182"/>
                  </a:lnTo>
                  <a:lnTo>
                    <a:pt x="2690" y="198"/>
                  </a:lnTo>
                  <a:lnTo>
                    <a:pt x="2648" y="213"/>
                  </a:lnTo>
                  <a:lnTo>
                    <a:pt x="2564" y="243"/>
                  </a:lnTo>
                  <a:lnTo>
                    <a:pt x="2479" y="270"/>
                  </a:lnTo>
                  <a:lnTo>
                    <a:pt x="2392" y="297"/>
                  </a:lnTo>
                  <a:lnTo>
                    <a:pt x="2306" y="324"/>
                  </a:lnTo>
                  <a:lnTo>
                    <a:pt x="2218" y="349"/>
                  </a:lnTo>
                  <a:lnTo>
                    <a:pt x="2132" y="375"/>
                  </a:lnTo>
                  <a:lnTo>
                    <a:pt x="2046" y="400"/>
                  </a:lnTo>
                  <a:lnTo>
                    <a:pt x="1961" y="427"/>
                  </a:lnTo>
                  <a:lnTo>
                    <a:pt x="1876" y="454"/>
                  </a:lnTo>
                  <a:lnTo>
                    <a:pt x="1793" y="484"/>
                  </a:lnTo>
                  <a:lnTo>
                    <a:pt x="1752" y="499"/>
                  </a:lnTo>
                  <a:lnTo>
                    <a:pt x="1711" y="515"/>
                  </a:lnTo>
                  <a:lnTo>
                    <a:pt x="1671" y="532"/>
                  </a:lnTo>
                  <a:lnTo>
                    <a:pt x="1631" y="549"/>
                  </a:lnTo>
                  <a:lnTo>
                    <a:pt x="1591" y="566"/>
                  </a:lnTo>
                  <a:lnTo>
                    <a:pt x="1553" y="585"/>
                  </a:lnTo>
                  <a:lnTo>
                    <a:pt x="1515" y="605"/>
                  </a:lnTo>
                  <a:lnTo>
                    <a:pt x="1478" y="624"/>
                  </a:lnTo>
                  <a:lnTo>
                    <a:pt x="1459" y="634"/>
                  </a:lnTo>
                  <a:lnTo>
                    <a:pt x="1442" y="644"/>
                  </a:lnTo>
                  <a:lnTo>
                    <a:pt x="1426" y="656"/>
                  </a:lnTo>
                  <a:lnTo>
                    <a:pt x="1409" y="667"/>
                  </a:lnTo>
                  <a:lnTo>
                    <a:pt x="1377" y="691"/>
                  </a:lnTo>
                  <a:lnTo>
                    <a:pt x="1345" y="717"/>
                  </a:lnTo>
                  <a:lnTo>
                    <a:pt x="1281" y="772"/>
                  </a:lnTo>
                  <a:lnTo>
                    <a:pt x="1217" y="829"/>
                  </a:lnTo>
                  <a:lnTo>
                    <a:pt x="1185" y="857"/>
                  </a:lnTo>
                  <a:lnTo>
                    <a:pt x="1154" y="884"/>
                  </a:lnTo>
                  <a:lnTo>
                    <a:pt x="1121" y="910"/>
                  </a:lnTo>
                  <a:lnTo>
                    <a:pt x="1089" y="935"/>
                  </a:lnTo>
                  <a:lnTo>
                    <a:pt x="1072" y="947"/>
                  </a:lnTo>
                  <a:lnTo>
                    <a:pt x="1057" y="959"/>
                  </a:lnTo>
                  <a:lnTo>
                    <a:pt x="1040" y="969"/>
                  </a:lnTo>
                  <a:lnTo>
                    <a:pt x="1023" y="980"/>
                  </a:lnTo>
                  <a:lnTo>
                    <a:pt x="1006" y="990"/>
                  </a:lnTo>
                  <a:lnTo>
                    <a:pt x="987" y="998"/>
                  </a:lnTo>
                  <a:lnTo>
                    <a:pt x="970" y="1007"/>
                  </a:lnTo>
                  <a:lnTo>
                    <a:pt x="952" y="1014"/>
                  </a:lnTo>
                  <a:lnTo>
                    <a:pt x="934" y="1021"/>
                  </a:lnTo>
                  <a:lnTo>
                    <a:pt x="916" y="1026"/>
                  </a:lnTo>
                  <a:lnTo>
                    <a:pt x="898" y="1031"/>
                  </a:lnTo>
                  <a:lnTo>
                    <a:pt x="880" y="1034"/>
                  </a:lnTo>
                  <a:lnTo>
                    <a:pt x="862" y="1038"/>
                  </a:lnTo>
                  <a:lnTo>
                    <a:pt x="844" y="1039"/>
                  </a:lnTo>
                  <a:lnTo>
                    <a:pt x="826" y="1040"/>
                  </a:lnTo>
                  <a:lnTo>
                    <a:pt x="808" y="1040"/>
                  </a:lnTo>
                  <a:lnTo>
                    <a:pt x="791" y="1039"/>
                  </a:lnTo>
                  <a:lnTo>
                    <a:pt x="773" y="1037"/>
                  </a:lnTo>
                  <a:lnTo>
                    <a:pt x="755" y="1034"/>
                  </a:lnTo>
                  <a:lnTo>
                    <a:pt x="737" y="1031"/>
                  </a:lnTo>
                  <a:lnTo>
                    <a:pt x="720" y="1027"/>
                  </a:lnTo>
                  <a:lnTo>
                    <a:pt x="701" y="1023"/>
                  </a:lnTo>
                  <a:lnTo>
                    <a:pt x="684" y="1017"/>
                  </a:lnTo>
                  <a:lnTo>
                    <a:pt x="667" y="1011"/>
                  </a:lnTo>
                  <a:lnTo>
                    <a:pt x="650" y="1005"/>
                  </a:lnTo>
                  <a:lnTo>
                    <a:pt x="633" y="997"/>
                  </a:lnTo>
                  <a:lnTo>
                    <a:pt x="617" y="990"/>
                  </a:lnTo>
                  <a:lnTo>
                    <a:pt x="602" y="981"/>
                  </a:lnTo>
                  <a:lnTo>
                    <a:pt x="585" y="972"/>
                  </a:lnTo>
                  <a:lnTo>
                    <a:pt x="569" y="963"/>
                  </a:lnTo>
                  <a:lnTo>
                    <a:pt x="554" y="952"/>
                  </a:lnTo>
                  <a:lnTo>
                    <a:pt x="538" y="943"/>
                  </a:lnTo>
                  <a:lnTo>
                    <a:pt x="509" y="921"/>
                  </a:lnTo>
                  <a:lnTo>
                    <a:pt x="480" y="898"/>
                  </a:lnTo>
                  <a:lnTo>
                    <a:pt x="453" y="874"/>
                  </a:lnTo>
                  <a:lnTo>
                    <a:pt x="427" y="848"/>
                  </a:lnTo>
                  <a:lnTo>
                    <a:pt x="418" y="855"/>
                  </a:lnTo>
                  <a:lnTo>
                    <a:pt x="409" y="861"/>
                  </a:lnTo>
                  <a:lnTo>
                    <a:pt x="400" y="867"/>
                  </a:lnTo>
                  <a:lnTo>
                    <a:pt x="391" y="875"/>
                  </a:lnTo>
                  <a:lnTo>
                    <a:pt x="375" y="891"/>
                  </a:lnTo>
                  <a:lnTo>
                    <a:pt x="359" y="908"/>
                  </a:lnTo>
                  <a:lnTo>
                    <a:pt x="345" y="926"/>
                  </a:lnTo>
                  <a:lnTo>
                    <a:pt x="332" y="946"/>
                  </a:lnTo>
                  <a:lnTo>
                    <a:pt x="319" y="966"/>
                  </a:lnTo>
                  <a:lnTo>
                    <a:pt x="307" y="986"/>
                  </a:lnTo>
                  <a:lnTo>
                    <a:pt x="284" y="1030"/>
                  </a:lnTo>
                  <a:lnTo>
                    <a:pt x="261" y="1073"/>
                  </a:lnTo>
                  <a:lnTo>
                    <a:pt x="250" y="1094"/>
                  </a:lnTo>
                  <a:lnTo>
                    <a:pt x="238" y="1114"/>
                  </a:lnTo>
                  <a:lnTo>
                    <a:pt x="226" y="1134"/>
                  </a:lnTo>
                  <a:lnTo>
                    <a:pt x="214" y="1154"/>
                  </a:lnTo>
                  <a:lnTo>
                    <a:pt x="195" y="1180"/>
                  </a:lnTo>
                  <a:lnTo>
                    <a:pt x="165" y="1224"/>
                  </a:lnTo>
                  <a:lnTo>
                    <a:pt x="127" y="1279"/>
                  </a:lnTo>
                  <a:lnTo>
                    <a:pt x="88" y="1340"/>
                  </a:lnTo>
                  <a:lnTo>
                    <a:pt x="69" y="1371"/>
                  </a:lnTo>
                  <a:lnTo>
                    <a:pt x="51" y="1400"/>
                  </a:lnTo>
                  <a:lnTo>
                    <a:pt x="35" y="1429"/>
                  </a:lnTo>
                  <a:lnTo>
                    <a:pt x="21" y="1455"/>
                  </a:lnTo>
                  <a:lnTo>
                    <a:pt x="10" y="1478"/>
                  </a:lnTo>
                  <a:lnTo>
                    <a:pt x="3" y="1498"/>
                  </a:lnTo>
                  <a:lnTo>
                    <a:pt x="1" y="1507"/>
                  </a:lnTo>
                  <a:lnTo>
                    <a:pt x="0" y="1513"/>
                  </a:lnTo>
                  <a:lnTo>
                    <a:pt x="0" y="1520"/>
                  </a:lnTo>
                  <a:lnTo>
                    <a:pt x="1" y="1524"/>
                  </a:lnTo>
                  <a:lnTo>
                    <a:pt x="2" y="1527"/>
                  </a:lnTo>
                  <a:lnTo>
                    <a:pt x="3" y="1531"/>
                  </a:lnTo>
                  <a:lnTo>
                    <a:pt x="16" y="1533"/>
                  </a:lnTo>
                  <a:lnTo>
                    <a:pt x="27" y="1534"/>
                  </a:lnTo>
                  <a:lnTo>
                    <a:pt x="39" y="1536"/>
                  </a:lnTo>
                  <a:lnTo>
                    <a:pt x="51" y="1534"/>
                  </a:lnTo>
                  <a:lnTo>
                    <a:pt x="61" y="1533"/>
                  </a:lnTo>
                  <a:lnTo>
                    <a:pt x="72" y="1530"/>
                  </a:lnTo>
                  <a:lnTo>
                    <a:pt x="83" y="1527"/>
                  </a:lnTo>
                  <a:lnTo>
                    <a:pt x="93" y="1523"/>
                  </a:lnTo>
                  <a:lnTo>
                    <a:pt x="103" y="1519"/>
                  </a:lnTo>
                  <a:lnTo>
                    <a:pt x="113" y="1513"/>
                  </a:lnTo>
                  <a:lnTo>
                    <a:pt x="122" y="1508"/>
                  </a:lnTo>
                  <a:lnTo>
                    <a:pt x="132" y="1500"/>
                  </a:lnTo>
                  <a:lnTo>
                    <a:pt x="149" y="1487"/>
                  </a:lnTo>
                  <a:lnTo>
                    <a:pt x="165" y="1470"/>
                  </a:lnTo>
                  <a:lnTo>
                    <a:pt x="181" y="1451"/>
                  </a:lnTo>
                  <a:lnTo>
                    <a:pt x="194" y="1432"/>
                  </a:lnTo>
                  <a:lnTo>
                    <a:pt x="208" y="1412"/>
                  </a:lnTo>
                  <a:lnTo>
                    <a:pt x="220" y="1392"/>
                  </a:lnTo>
                  <a:lnTo>
                    <a:pt x="242" y="1351"/>
                  </a:lnTo>
                  <a:lnTo>
                    <a:pt x="261" y="1313"/>
                  </a:lnTo>
                  <a:lnTo>
                    <a:pt x="271" y="1294"/>
                  </a:lnTo>
                  <a:lnTo>
                    <a:pt x="282" y="1275"/>
                  </a:lnTo>
                  <a:lnTo>
                    <a:pt x="292" y="1257"/>
                  </a:lnTo>
                  <a:lnTo>
                    <a:pt x="304" y="1238"/>
                  </a:lnTo>
                  <a:lnTo>
                    <a:pt x="328" y="1200"/>
                  </a:lnTo>
                  <a:lnTo>
                    <a:pt x="355" y="1164"/>
                  </a:lnTo>
                  <a:lnTo>
                    <a:pt x="383" y="1128"/>
                  </a:lnTo>
                  <a:lnTo>
                    <a:pt x="411" y="1093"/>
                  </a:lnTo>
                  <a:lnTo>
                    <a:pt x="439" y="1057"/>
                  </a:lnTo>
                  <a:lnTo>
                    <a:pt x="468" y="1022"/>
                  </a:lnTo>
                  <a:lnTo>
                    <a:pt x="448" y="1047"/>
                  </a:lnTo>
                  <a:lnTo>
                    <a:pt x="429" y="1074"/>
                  </a:lnTo>
                  <a:lnTo>
                    <a:pt x="410" y="1100"/>
                  </a:lnTo>
                  <a:lnTo>
                    <a:pt x="392" y="1127"/>
                  </a:lnTo>
                  <a:lnTo>
                    <a:pt x="374" y="1155"/>
                  </a:lnTo>
                  <a:lnTo>
                    <a:pt x="356" y="1181"/>
                  </a:lnTo>
                  <a:lnTo>
                    <a:pt x="340" y="1209"/>
                  </a:lnTo>
                  <a:lnTo>
                    <a:pt x="324" y="1235"/>
                  </a:lnTo>
                  <a:lnTo>
                    <a:pt x="316" y="1249"/>
                  </a:lnTo>
                  <a:lnTo>
                    <a:pt x="309" y="1263"/>
                  </a:lnTo>
                  <a:lnTo>
                    <a:pt x="303" y="1277"/>
                  </a:lnTo>
                  <a:lnTo>
                    <a:pt x="296" y="1291"/>
                  </a:lnTo>
                  <a:lnTo>
                    <a:pt x="287" y="1318"/>
                  </a:lnTo>
                  <a:lnTo>
                    <a:pt x="278" y="1346"/>
                  </a:lnTo>
                  <a:lnTo>
                    <a:pt x="271" y="1375"/>
                  </a:lnTo>
                  <a:lnTo>
                    <a:pt x="262" y="1404"/>
                  </a:lnTo>
                  <a:lnTo>
                    <a:pt x="254" y="1432"/>
                  </a:lnTo>
                  <a:lnTo>
                    <a:pt x="244" y="1463"/>
                  </a:lnTo>
                  <a:lnTo>
                    <a:pt x="239" y="1474"/>
                  </a:lnTo>
                  <a:lnTo>
                    <a:pt x="234" y="1487"/>
                  </a:lnTo>
                  <a:lnTo>
                    <a:pt x="226" y="1500"/>
                  </a:lnTo>
                  <a:lnTo>
                    <a:pt x="218" y="1514"/>
                  </a:lnTo>
                  <a:lnTo>
                    <a:pt x="201" y="1545"/>
                  </a:lnTo>
                  <a:lnTo>
                    <a:pt x="182" y="1578"/>
                  </a:lnTo>
                  <a:lnTo>
                    <a:pt x="173" y="1594"/>
                  </a:lnTo>
                  <a:lnTo>
                    <a:pt x="165" y="1610"/>
                  </a:lnTo>
                  <a:lnTo>
                    <a:pt x="157" y="1626"/>
                  </a:lnTo>
                  <a:lnTo>
                    <a:pt x="151" y="1641"/>
                  </a:lnTo>
                  <a:lnTo>
                    <a:pt x="144" y="1656"/>
                  </a:lnTo>
                  <a:lnTo>
                    <a:pt x="141" y="1669"/>
                  </a:lnTo>
                  <a:lnTo>
                    <a:pt x="139" y="1681"/>
                  </a:lnTo>
                  <a:lnTo>
                    <a:pt x="139" y="1693"/>
                  </a:lnTo>
                  <a:lnTo>
                    <a:pt x="140" y="1702"/>
                  </a:lnTo>
                  <a:lnTo>
                    <a:pt x="142" y="1709"/>
                  </a:lnTo>
                  <a:lnTo>
                    <a:pt x="144" y="1715"/>
                  </a:lnTo>
                  <a:lnTo>
                    <a:pt x="147" y="1722"/>
                  </a:lnTo>
                  <a:lnTo>
                    <a:pt x="150" y="1727"/>
                  </a:lnTo>
                  <a:lnTo>
                    <a:pt x="154" y="1731"/>
                  </a:lnTo>
                  <a:lnTo>
                    <a:pt x="157" y="1735"/>
                  </a:lnTo>
                  <a:lnTo>
                    <a:pt x="161" y="1738"/>
                  </a:lnTo>
                  <a:lnTo>
                    <a:pt x="166" y="1740"/>
                  </a:lnTo>
                  <a:lnTo>
                    <a:pt x="171" y="1741"/>
                  </a:lnTo>
                  <a:lnTo>
                    <a:pt x="176" y="1742"/>
                  </a:lnTo>
                  <a:lnTo>
                    <a:pt x="182" y="1742"/>
                  </a:lnTo>
                  <a:lnTo>
                    <a:pt x="193" y="1741"/>
                  </a:lnTo>
                  <a:lnTo>
                    <a:pt x="205" y="1738"/>
                  </a:lnTo>
                  <a:lnTo>
                    <a:pt x="217" y="1732"/>
                  </a:lnTo>
                  <a:lnTo>
                    <a:pt x="229" y="1725"/>
                  </a:lnTo>
                  <a:lnTo>
                    <a:pt x="241" y="1718"/>
                  </a:lnTo>
                  <a:lnTo>
                    <a:pt x="253" y="1708"/>
                  </a:lnTo>
                  <a:lnTo>
                    <a:pt x="265" y="1698"/>
                  </a:lnTo>
                  <a:lnTo>
                    <a:pt x="274" y="1688"/>
                  </a:lnTo>
                  <a:lnTo>
                    <a:pt x="284" y="1677"/>
                  </a:lnTo>
                  <a:lnTo>
                    <a:pt x="291" y="1666"/>
                  </a:lnTo>
                  <a:lnTo>
                    <a:pt x="293" y="1677"/>
                  </a:lnTo>
                  <a:lnTo>
                    <a:pt x="298" y="1689"/>
                  </a:lnTo>
                  <a:lnTo>
                    <a:pt x="301" y="1699"/>
                  </a:lnTo>
                  <a:lnTo>
                    <a:pt x="303" y="1711"/>
                  </a:lnTo>
                  <a:lnTo>
                    <a:pt x="315" y="1710"/>
                  </a:lnTo>
                  <a:lnTo>
                    <a:pt x="325" y="1709"/>
                  </a:lnTo>
                  <a:lnTo>
                    <a:pt x="336" y="1706"/>
                  </a:lnTo>
                  <a:lnTo>
                    <a:pt x="346" y="1703"/>
                  </a:lnTo>
                  <a:lnTo>
                    <a:pt x="357" y="1698"/>
                  </a:lnTo>
                  <a:lnTo>
                    <a:pt x="368" y="1694"/>
                  </a:lnTo>
                  <a:lnTo>
                    <a:pt x="378" y="1689"/>
                  </a:lnTo>
                  <a:lnTo>
                    <a:pt x="388" y="1682"/>
                  </a:lnTo>
                  <a:lnTo>
                    <a:pt x="398" y="1676"/>
                  </a:lnTo>
                  <a:lnTo>
                    <a:pt x="408" y="1669"/>
                  </a:lnTo>
                  <a:lnTo>
                    <a:pt x="418" y="1660"/>
                  </a:lnTo>
                  <a:lnTo>
                    <a:pt x="427" y="1653"/>
                  </a:lnTo>
                  <a:lnTo>
                    <a:pt x="444" y="1635"/>
                  </a:lnTo>
                  <a:lnTo>
                    <a:pt x="462" y="1614"/>
                  </a:lnTo>
                  <a:lnTo>
                    <a:pt x="478" y="1594"/>
                  </a:lnTo>
                  <a:lnTo>
                    <a:pt x="493" y="1573"/>
                  </a:lnTo>
                  <a:lnTo>
                    <a:pt x="508" y="1552"/>
                  </a:lnTo>
                  <a:lnTo>
                    <a:pt x="521" y="1529"/>
                  </a:lnTo>
                  <a:lnTo>
                    <a:pt x="534" y="1507"/>
                  </a:lnTo>
                  <a:lnTo>
                    <a:pt x="544" y="1486"/>
                  </a:lnTo>
                  <a:lnTo>
                    <a:pt x="555" y="1465"/>
                  </a:lnTo>
                  <a:lnTo>
                    <a:pt x="563" y="1445"/>
                  </a:lnTo>
                  <a:lnTo>
                    <a:pt x="574" y="1424"/>
                  </a:lnTo>
                  <a:lnTo>
                    <a:pt x="583" y="1403"/>
                  </a:lnTo>
                  <a:lnTo>
                    <a:pt x="595" y="1382"/>
                  </a:lnTo>
                  <a:lnTo>
                    <a:pt x="607" y="1361"/>
                  </a:lnTo>
                  <a:lnTo>
                    <a:pt x="631" y="1321"/>
                  </a:lnTo>
                  <a:lnTo>
                    <a:pt x="658" y="1280"/>
                  </a:lnTo>
                  <a:lnTo>
                    <a:pt x="687" y="1241"/>
                  </a:lnTo>
                  <a:lnTo>
                    <a:pt x="716" y="1203"/>
                  </a:lnTo>
                  <a:lnTo>
                    <a:pt x="747" y="1165"/>
                  </a:lnTo>
                  <a:lnTo>
                    <a:pt x="779" y="1129"/>
                  </a:lnTo>
                  <a:lnTo>
                    <a:pt x="756" y="1174"/>
                  </a:lnTo>
                  <a:lnTo>
                    <a:pt x="725" y="1234"/>
                  </a:lnTo>
                  <a:lnTo>
                    <a:pt x="708" y="1270"/>
                  </a:lnTo>
                  <a:lnTo>
                    <a:pt x="691" y="1307"/>
                  </a:lnTo>
                  <a:lnTo>
                    <a:pt x="674" y="1345"/>
                  </a:lnTo>
                  <a:lnTo>
                    <a:pt x="657" y="1384"/>
                  </a:lnTo>
                  <a:lnTo>
                    <a:pt x="642" y="1424"/>
                  </a:lnTo>
                  <a:lnTo>
                    <a:pt x="627" y="1463"/>
                  </a:lnTo>
                  <a:lnTo>
                    <a:pt x="615" y="1502"/>
                  </a:lnTo>
                  <a:lnTo>
                    <a:pt x="606" y="1538"/>
                  </a:lnTo>
                  <a:lnTo>
                    <a:pt x="603" y="1555"/>
                  </a:lnTo>
                  <a:lnTo>
                    <a:pt x="599" y="1572"/>
                  </a:lnTo>
                  <a:lnTo>
                    <a:pt x="597" y="1587"/>
                  </a:lnTo>
                  <a:lnTo>
                    <a:pt x="596" y="1602"/>
                  </a:lnTo>
                  <a:lnTo>
                    <a:pt x="595" y="1616"/>
                  </a:lnTo>
                  <a:lnTo>
                    <a:pt x="596" y="1629"/>
                  </a:lnTo>
                  <a:lnTo>
                    <a:pt x="598" y="1641"/>
                  </a:lnTo>
                  <a:lnTo>
                    <a:pt x="600" y="1652"/>
                  </a:lnTo>
                  <a:lnTo>
                    <a:pt x="613" y="1647"/>
                  </a:lnTo>
                  <a:lnTo>
                    <a:pt x="626" y="1642"/>
                  </a:lnTo>
                  <a:lnTo>
                    <a:pt x="638" y="1637"/>
                  </a:lnTo>
                  <a:lnTo>
                    <a:pt x="648" y="1630"/>
                  </a:lnTo>
                  <a:lnTo>
                    <a:pt x="658" y="1625"/>
                  </a:lnTo>
                  <a:lnTo>
                    <a:pt x="667" y="1619"/>
                  </a:lnTo>
                  <a:lnTo>
                    <a:pt x="676" y="1611"/>
                  </a:lnTo>
                  <a:lnTo>
                    <a:pt x="684" y="1604"/>
                  </a:lnTo>
                  <a:lnTo>
                    <a:pt x="698" y="1589"/>
                  </a:lnTo>
                  <a:lnTo>
                    <a:pt x="711" y="1573"/>
                  </a:lnTo>
                  <a:lnTo>
                    <a:pt x="723" y="1556"/>
                  </a:lnTo>
                  <a:lnTo>
                    <a:pt x="732" y="1538"/>
                  </a:lnTo>
                  <a:lnTo>
                    <a:pt x="749" y="1499"/>
                  </a:lnTo>
                  <a:lnTo>
                    <a:pt x="765" y="1459"/>
                  </a:lnTo>
                  <a:lnTo>
                    <a:pt x="774" y="1438"/>
                  </a:lnTo>
                  <a:lnTo>
                    <a:pt x="782" y="1417"/>
                  </a:lnTo>
                  <a:lnTo>
                    <a:pt x="792" y="1396"/>
                  </a:lnTo>
                  <a:lnTo>
                    <a:pt x="804" y="1375"/>
                  </a:lnTo>
                  <a:lnTo>
                    <a:pt x="815" y="1356"/>
                  </a:lnTo>
                  <a:lnTo>
                    <a:pt x="827" y="1337"/>
                  </a:lnTo>
                  <a:lnTo>
                    <a:pt x="840" y="1317"/>
                  </a:lnTo>
                  <a:lnTo>
                    <a:pt x="852" y="1299"/>
                  </a:lnTo>
                  <a:lnTo>
                    <a:pt x="866" y="1282"/>
                  </a:lnTo>
                  <a:lnTo>
                    <a:pt x="880" y="1264"/>
                  </a:lnTo>
                  <a:lnTo>
                    <a:pt x="895" y="1248"/>
                  </a:lnTo>
                  <a:lnTo>
                    <a:pt x="910" y="1231"/>
                  </a:lnTo>
                  <a:lnTo>
                    <a:pt x="926" y="1215"/>
                  </a:lnTo>
                  <a:lnTo>
                    <a:pt x="942" y="1200"/>
                  </a:lnTo>
                  <a:lnTo>
                    <a:pt x="959" y="1185"/>
                  </a:lnTo>
                  <a:lnTo>
                    <a:pt x="976" y="1172"/>
                  </a:lnTo>
                  <a:lnTo>
                    <a:pt x="993" y="1158"/>
                  </a:lnTo>
                  <a:lnTo>
                    <a:pt x="1011" y="1144"/>
                  </a:lnTo>
                  <a:lnTo>
                    <a:pt x="1030" y="1131"/>
                  </a:lnTo>
                  <a:lnTo>
                    <a:pt x="1048" y="1118"/>
                  </a:lnTo>
                  <a:lnTo>
                    <a:pt x="1087" y="1096"/>
                  </a:lnTo>
                  <a:lnTo>
                    <a:pt x="1127" y="1075"/>
                  </a:lnTo>
                  <a:lnTo>
                    <a:pt x="1166" y="1055"/>
                  </a:lnTo>
                  <a:lnTo>
                    <a:pt x="1203" y="1032"/>
                  </a:lnTo>
                  <a:lnTo>
                    <a:pt x="1222" y="1021"/>
                  </a:lnTo>
                  <a:lnTo>
                    <a:pt x="1239" y="1009"/>
                  </a:lnTo>
                  <a:lnTo>
                    <a:pt x="1257" y="996"/>
                  </a:lnTo>
                  <a:lnTo>
                    <a:pt x="1273" y="982"/>
                  </a:lnTo>
                  <a:lnTo>
                    <a:pt x="1289" y="966"/>
                  </a:lnTo>
                  <a:lnTo>
                    <a:pt x="1305" y="950"/>
                  </a:lnTo>
                  <a:lnTo>
                    <a:pt x="1319" y="932"/>
                  </a:lnTo>
                  <a:lnTo>
                    <a:pt x="1333" y="913"/>
                  </a:lnTo>
                  <a:lnTo>
                    <a:pt x="1348" y="891"/>
                  </a:lnTo>
                  <a:lnTo>
                    <a:pt x="1362" y="871"/>
                  </a:lnTo>
                  <a:lnTo>
                    <a:pt x="1377" y="850"/>
                  </a:lnTo>
                  <a:lnTo>
                    <a:pt x="1391" y="832"/>
                  </a:lnTo>
                  <a:lnTo>
                    <a:pt x="1406" y="815"/>
                  </a:lnTo>
                  <a:lnTo>
                    <a:pt x="1422" y="798"/>
                  </a:lnTo>
                  <a:lnTo>
                    <a:pt x="1438" y="783"/>
                  </a:lnTo>
                  <a:lnTo>
                    <a:pt x="1455" y="768"/>
                  </a:lnTo>
                  <a:lnTo>
                    <a:pt x="1472" y="755"/>
                  </a:lnTo>
                  <a:lnTo>
                    <a:pt x="1490" y="741"/>
                  </a:lnTo>
                  <a:lnTo>
                    <a:pt x="1509" y="728"/>
                  </a:lnTo>
                  <a:lnTo>
                    <a:pt x="1529" y="716"/>
                  </a:lnTo>
                  <a:lnTo>
                    <a:pt x="1550" y="705"/>
                  </a:lnTo>
                  <a:lnTo>
                    <a:pt x="1571" y="693"/>
                  </a:lnTo>
                  <a:lnTo>
                    <a:pt x="1594" y="681"/>
                  </a:lnTo>
                  <a:lnTo>
                    <a:pt x="1618" y="670"/>
                  </a:lnTo>
                  <a:lnTo>
                    <a:pt x="1651" y="657"/>
                  </a:lnTo>
                  <a:lnTo>
                    <a:pt x="1685" y="645"/>
                  </a:lnTo>
                  <a:lnTo>
                    <a:pt x="1718" y="633"/>
                  </a:lnTo>
                  <a:lnTo>
                    <a:pt x="1752" y="623"/>
                  </a:lnTo>
                  <a:lnTo>
                    <a:pt x="1820" y="603"/>
                  </a:lnTo>
                  <a:lnTo>
                    <a:pt x="1888" y="586"/>
                  </a:lnTo>
                  <a:lnTo>
                    <a:pt x="1957" y="570"/>
                  </a:lnTo>
                  <a:lnTo>
                    <a:pt x="2025" y="553"/>
                  </a:lnTo>
                  <a:lnTo>
                    <a:pt x="2059" y="544"/>
                  </a:lnTo>
                  <a:lnTo>
                    <a:pt x="2093" y="534"/>
                  </a:lnTo>
                  <a:lnTo>
                    <a:pt x="2127" y="525"/>
                  </a:lnTo>
                  <a:lnTo>
                    <a:pt x="2161" y="513"/>
                  </a:lnTo>
                  <a:lnTo>
                    <a:pt x="2218" y="493"/>
                  </a:lnTo>
                  <a:lnTo>
                    <a:pt x="2277" y="473"/>
                  </a:lnTo>
                  <a:lnTo>
                    <a:pt x="2335" y="451"/>
                  </a:lnTo>
                  <a:lnTo>
                    <a:pt x="2394" y="430"/>
                  </a:lnTo>
                  <a:lnTo>
                    <a:pt x="2452" y="409"/>
                  </a:lnTo>
                  <a:lnTo>
                    <a:pt x="2512" y="387"/>
                  </a:lnTo>
                  <a:lnTo>
                    <a:pt x="2570" y="366"/>
                  </a:lnTo>
                  <a:lnTo>
                    <a:pt x="2630" y="345"/>
                  </a:lnTo>
                  <a:lnTo>
                    <a:pt x="2682" y="328"/>
                  </a:lnTo>
                  <a:lnTo>
                    <a:pt x="2747" y="308"/>
                  </a:lnTo>
                  <a:lnTo>
                    <a:pt x="2819" y="285"/>
                  </a:lnTo>
                  <a:lnTo>
                    <a:pt x="2896" y="259"/>
                  </a:lnTo>
                  <a:lnTo>
                    <a:pt x="2935" y="245"/>
                  </a:lnTo>
                  <a:lnTo>
                    <a:pt x="2973" y="229"/>
                  </a:lnTo>
                  <a:lnTo>
                    <a:pt x="3012" y="213"/>
                  </a:lnTo>
                  <a:lnTo>
                    <a:pt x="3049" y="196"/>
                  </a:lnTo>
                  <a:lnTo>
                    <a:pt x="3084" y="178"/>
                  </a:lnTo>
                  <a:lnTo>
                    <a:pt x="3118" y="159"/>
                  </a:lnTo>
                  <a:lnTo>
                    <a:pt x="3134" y="149"/>
                  </a:lnTo>
                  <a:lnTo>
                    <a:pt x="3150" y="138"/>
                  </a:lnTo>
                  <a:lnTo>
                    <a:pt x="3165" y="128"/>
                  </a:lnTo>
                  <a:lnTo>
                    <a:pt x="3178" y="117"/>
                  </a:lnTo>
                  <a:close/>
                </a:path>
              </a:pathLst>
            </a:custGeom>
            <a:solidFill>
              <a:srgbClr val="EEEB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2" name="Freeform 244"/>
            <p:cNvSpPr>
              <a:spLocks noEditPoints="1"/>
            </p:cNvSpPr>
            <p:nvPr/>
          </p:nvSpPr>
          <p:spPr bwMode="auto">
            <a:xfrm>
              <a:off x="7602538" y="4978400"/>
              <a:ext cx="355600" cy="338138"/>
            </a:xfrm>
            <a:custGeom>
              <a:avLst/>
              <a:gdLst/>
              <a:ahLst/>
              <a:cxnLst>
                <a:cxn ang="0">
                  <a:pos x="2323" y="197"/>
                </a:cxn>
                <a:cxn ang="0">
                  <a:pos x="2325" y="347"/>
                </a:cxn>
                <a:cxn ang="0">
                  <a:pos x="2488" y="773"/>
                </a:cxn>
                <a:cxn ang="0">
                  <a:pos x="2564" y="1029"/>
                </a:cxn>
                <a:cxn ang="0">
                  <a:pos x="2549" y="1150"/>
                </a:cxn>
                <a:cxn ang="0">
                  <a:pos x="2037" y="1405"/>
                </a:cxn>
                <a:cxn ang="0">
                  <a:pos x="1481" y="1807"/>
                </a:cxn>
                <a:cxn ang="0">
                  <a:pos x="849" y="2107"/>
                </a:cxn>
                <a:cxn ang="0">
                  <a:pos x="385" y="2319"/>
                </a:cxn>
                <a:cxn ang="0">
                  <a:pos x="66" y="2815"/>
                </a:cxn>
                <a:cxn ang="0">
                  <a:pos x="4" y="2973"/>
                </a:cxn>
                <a:cxn ang="0">
                  <a:pos x="127" y="2979"/>
                </a:cxn>
                <a:cxn ang="0">
                  <a:pos x="275" y="2806"/>
                </a:cxn>
                <a:cxn ang="0">
                  <a:pos x="140" y="3130"/>
                </a:cxn>
                <a:cxn ang="0">
                  <a:pos x="200" y="3202"/>
                </a:cxn>
                <a:cxn ang="0">
                  <a:pos x="308" y="3169"/>
                </a:cxn>
                <a:cxn ang="0">
                  <a:pos x="456" y="3108"/>
                </a:cxn>
                <a:cxn ang="0">
                  <a:pos x="632" y="2830"/>
                </a:cxn>
                <a:cxn ang="0">
                  <a:pos x="611" y="2960"/>
                </a:cxn>
                <a:cxn ang="0">
                  <a:pos x="645" y="3103"/>
                </a:cxn>
                <a:cxn ang="0">
                  <a:pos x="784" y="2949"/>
                </a:cxn>
                <a:cxn ang="0">
                  <a:pos x="973" y="2655"/>
                </a:cxn>
                <a:cxn ang="0">
                  <a:pos x="1286" y="2453"/>
                </a:cxn>
                <a:cxn ang="0">
                  <a:pos x="1438" y="2270"/>
                </a:cxn>
                <a:cxn ang="0">
                  <a:pos x="1681" y="2113"/>
                </a:cxn>
                <a:cxn ang="0">
                  <a:pos x="3087" y="1629"/>
                </a:cxn>
                <a:cxn ang="0">
                  <a:pos x="3342" y="1440"/>
                </a:cxn>
                <a:cxn ang="0">
                  <a:pos x="3332" y="1141"/>
                </a:cxn>
                <a:cxn ang="0">
                  <a:pos x="3057" y="273"/>
                </a:cxn>
                <a:cxn ang="0">
                  <a:pos x="2983" y="10"/>
                </a:cxn>
                <a:cxn ang="0">
                  <a:pos x="2578" y="43"/>
                </a:cxn>
                <a:cxn ang="0">
                  <a:pos x="2702" y="51"/>
                </a:cxn>
                <a:cxn ang="0">
                  <a:pos x="2967" y="95"/>
                </a:cxn>
                <a:cxn ang="0">
                  <a:pos x="3263" y="1022"/>
                </a:cxn>
                <a:cxn ang="0">
                  <a:pos x="3315" y="1404"/>
                </a:cxn>
                <a:cxn ang="0">
                  <a:pos x="2961" y="1641"/>
                </a:cxn>
                <a:cxn ang="0">
                  <a:pos x="1605" y="2107"/>
                </a:cxn>
                <a:cxn ang="0">
                  <a:pos x="1382" y="2282"/>
                </a:cxn>
                <a:cxn ang="0">
                  <a:pos x="1224" y="2452"/>
                </a:cxn>
                <a:cxn ang="0">
                  <a:pos x="917" y="2660"/>
                </a:cxn>
                <a:cxn ang="0">
                  <a:pos x="735" y="2967"/>
                </a:cxn>
                <a:cxn ang="0">
                  <a:pos x="633" y="3059"/>
                </a:cxn>
                <a:cxn ang="0">
                  <a:pos x="713" y="2784"/>
                </a:cxn>
                <a:cxn ang="0">
                  <a:pos x="606" y="2802"/>
                </a:cxn>
                <a:cxn ang="0">
                  <a:pos x="453" y="3058"/>
                </a:cxn>
                <a:cxn ang="0">
                  <a:pos x="326" y="3099"/>
                </a:cxn>
                <a:cxn ang="0">
                  <a:pos x="198" y="3166"/>
                </a:cxn>
                <a:cxn ang="0">
                  <a:pos x="178" y="3114"/>
                </a:cxn>
                <a:cxn ang="0">
                  <a:pos x="412" y="2527"/>
                </a:cxn>
                <a:cxn ang="0">
                  <a:pos x="207" y="2852"/>
                </a:cxn>
                <a:cxn ang="0">
                  <a:pos x="75" y="2957"/>
                </a:cxn>
                <a:cxn ang="0">
                  <a:pos x="87" y="2850"/>
                </a:cxn>
                <a:cxn ang="0">
                  <a:pos x="368" y="2402"/>
                </a:cxn>
                <a:cxn ang="0">
                  <a:pos x="643" y="2224"/>
                </a:cxn>
                <a:cxn ang="0">
                  <a:pos x="1289" y="1954"/>
                </a:cxn>
                <a:cxn ang="0">
                  <a:pos x="1880" y="1564"/>
                </a:cxn>
                <a:cxn ang="0">
                  <a:pos x="2479" y="1227"/>
                </a:cxn>
                <a:cxn ang="0">
                  <a:pos x="2572" y="1078"/>
                </a:cxn>
                <a:cxn ang="0">
                  <a:pos x="2594" y="938"/>
                </a:cxn>
                <a:cxn ang="0">
                  <a:pos x="2425" y="491"/>
                </a:cxn>
                <a:cxn ang="0">
                  <a:pos x="2332" y="260"/>
                </a:cxn>
                <a:cxn ang="0">
                  <a:pos x="2488" y="113"/>
                </a:cxn>
              </a:cxnLst>
              <a:rect l="0" t="0" r="r" b="b"/>
              <a:pathLst>
                <a:path w="3358" h="3202">
                  <a:moveTo>
                    <a:pt x="2475" y="80"/>
                  </a:moveTo>
                  <a:lnTo>
                    <a:pt x="2462" y="85"/>
                  </a:lnTo>
                  <a:lnTo>
                    <a:pt x="2448" y="91"/>
                  </a:lnTo>
                  <a:lnTo>
                    <a:pt x="2434" y="98"/>
                  </a:lnTo>
                  <a:lnTo>
                    <a:pt x="2419" y="107"/>
                  </a:lnTo>
                  <a:lnTo>
                    <a:pt x="2404" y="116"/>
                  </a:lnTo>
                  <a:lnTo>
                    <a:pt x="2390" y="127"/>
                  </a:lnTo>
                  <a:lnTo>
                    <a:pt x="2375" y="137"/>
                  </a:lnTo>
                  <a:lnTo>
                    <a:pt x="2361" y="150"/>
                  </a:lnTo>
                  <a:lnTo>
                    <a:pt x="2347" y="165"/>
                  </a:lnTo>
                  <a:lnTo>
                    <a:pt x="2334" y="180"/>
                  </a:lnTo>
                  <a:lnTo>
                    <a:pt x="2323" y="197"/>
                  </a:lnTo>
                  <a:lnTo>
                    <a:pt x="2312" y="214"/>
                  </a:lnTo>
                  <a:lnTo>
                    <a:pt x="2302" y="234"/>
                  </a:lnTo>
                  <a:lnTo>
                    <a:pt x="2295" y="255"/>
                  </a:lnTo>
                  <a:lnTo>
                    <a:pt x="2292" y="266"/>
                  </a:lnTo>
                  <a:lnTo>
                    <a:pt x="2290" y="277"/>
                  </a:lnTo>
                  <a:lnTo>
                    <a:pt x="2287" y="290"/>
                  </a:lnTo>
                  <a:lnTo>
                    <a:pt x="2285" y="301"/>
                  </a:lnTo>
                  <a:lnTo>
                    <a:pt x="2284" y="313"/>
                  </a:lnTo>
                  <a:lnTo>
                    <a:pt x="2294" y="318"/>
                  </a:lnTo>
                  <a:lnTo>
                    <a:pt x="2304" y="326"/>
                  </a:lnTo>
                  <a:lnTo>
                    <a:pt x="2315" y="335"/>
                  </a:lnTo>
                  <a:lnTo>
                    <a:pt x="2325" y="347"/>
                  </a:lnTo>
                  <a:lnTo>
                    <a:pt x="2333" y="360"/>
                  </a:lnTo>
                  <a:lnTo>
                    <a:pt x="2342" y="375"/>
                  </a:lnTo>
                  <a:lnTo>
                    <a:pt x="2350" y="391"/>
                  </a:lnTo>
                  <a:lnTo>
                    <a:pt x="2358" y="408"/>
                  </a:lnTo>
                  <a:lnTo>
                    <a:pt x="2365" y="426"/>
                  </a:lnTo>
                  <a:lnTo>
                    <a:pt x="2379" y="463"/>
                  </a:lnTo>
                  <a:lnTo>
                    <a:pt x="2391" y="502"/>
                  </a:lnTo>
                  <a:lnTo>
                    <a:pt x="2401" y="541"/>
                  </a:lnTo>
                  <a:lnTo>
                    <a:pt x="2412" y="578"/>
                  </a:lnTo>
                  <a:lnTo>
                    <a:pt x="2433" y="654"/>
                  </a:lnTo>
                  <a:lnTo>
                    <a:pt x="2473" y="743"/>
                  </a:lnTo>
                  <a:lnTo>
                    <a:pt x="2488" y="773"/>
                  </a:lnTo>
                  <a:lnTo>
                    <a:pt x="2504" y="805"/>
                  </a:lnTo>
                  <a:lnTo>
                    <a:pt x="2519" y="839"/>
                  </a:lnTo>
                  <a:lnTo>
                    <a:pt x="2534" y="873"/>
                  </a:lnTo>
                  <a:lnTo>
                    <a:pt x="2547" y="908"/>
                  </a:lnTo>
                  <a:lnTo>
                    <a:pt x="2557" y="941"/>
                  </a:lnTo>
                  <a:lnTo>
                    <a:pt x="2562" y="957"/>
                  </a:lnTo>
                  <a:lnTo>
                    <a:pt x="2564" y="973"/>
                  </a:lnTo>
                  <a:lnTo>
                    <a:pt x="2566" y="988"/>
                  </a:lnTo>
                  <a:lnTo>
                    <a:pt x="2567" y="1001"/>
                  </a:lnTo>
                  <a:lnTo>
                    <a:pt x="2566" y="1011"/>
                  </a:lnTo>
                  <a:lnTo>
                    <a:pt x="2565" y="1021"/>
                  </a:lnTo>
                  <a:lnTo>
                    <a:pt x="2564" y="1029"/>
                  </a:lnTo>
                  <a:lnTo>
                    <a:pt x="2561" y="1038"/>
                  </a:lnTo>
                  <a:lnTo>
                    <a:pt x="2557" y="1045"/>
                  </a:lnTo>
                  <a:lnTo>
                    <a:pt x="2552" y="1051"/>
                  </a:lnTo>
                  <a:lnTo>
                    <a:pt x="2547" y="1057"/>
                  </a:lnTo>
                  <a:lnTo>
                    <a:pt x="2540" y="1062"/>
                  </a:lnTo>
                  <a:lnTo>
                    <a:pt x="2526" y="1072"/>
                  </a:lnTo>
                  <a:lnTo>
                    <a:pt x="2538" y="1091"/>
                  </a:lnTo>
                  <a:lnTo>
                    <a:pt x="2543" y="1096"/>
                  </a:lnTo>
                  <a:lnTo>
                    <a:pt x="2552" y="1110"/>
                  </a:lnTo>
                  <a:lnTo>
                    <a:pt x="2562" y="1126"/>
                  </a:lnTo>
                  <a:lnTo>
                    <a:pt x="2569" y="1137"/>
                  </a:lnTo>
                  <a:lnTo>
                    <a:pt x="2549" y="1150"/>
                  </a:lnTo>
                  <a:lnTo>
                    <a:pt x="2528" y="1163"/>
                  </a:lnTo>
                  <a:lnTo>
                    <a:pt x="2505" y="1175"/>
                  </a:lnTo>
                  <a:lnTo>
                    <a:pt x="2482" y="1186"/>
                  </a:lnTo>
                  <a:lnTo>
                    <a:pt x="2459" y="1196"/>
                  </a:lnTo>
                  <a:lnTo>
                    <a:pt x="2434" y="1206"/>
                  </a:lnTo>
                  <a:lnTo>
                    <a:pt x="2410" y="1214"/>
                  </a:lnTo>
                  <a:lnTo>
                    <a:pt x="2384" y="1224"/>
                  </a:lnTo>
                  <a:lnTo>
                    <a:pt x="2231" y="1287"/>
                  </a:lnTo>
                  <a:lnTo>
                    <a:pt x="2180" y="1315"/>
                  </a:lnTo>
                  <a:lnTo>
                    <a:pt x="2130" y="1344"/>
                  </a:lnTo>
                  <a:lnTo>
                    <a:pt x="2082" y="1374"/>
                  </a:lnTo>
                  <a:lnTo>
                    <a:pt x="2037" y="1405"/>
                  </a:lnTo>
                  <a:lnTo>
                    <a:pt x="1991" y="1436"/>
                  </a:lnTo>
                  <a:lnTo>
                    <a:pt x="1945" y="1468"/>
                  </a:lnTo>
                  <a:lnTo>
                    <a:pt x="1902" y="1502"/>
                  </a:lnTo>
                  <a:lnTo>
                    <a:pt x="1858" y="1537"/>
                  </a:lnTo>
                  <a:lnTo>
                    <a:pt x="1808" y="1576"/>
                  </a:lnTo>
                  <a:lnTo>
                    <a:pt x="1758" y="1614"/>
                  </a:lnTo>
                  <a:lnTo>
                    <a:pt x="1710" y="1651"/>
                  </a:lnTo>
                  <a:lnTo>
                    <a:pt x="1662" y="1686"/>
                  </a:lnTo>
                  <a:lnTo>
                    <a:pt x="1616" y="1719"/>
                  </a:lnTo>
                  <a:lnTo>
                    <a:pt x="1570" y="1750"/>
                  </a:lnTo>
                  <a:lnTo>
                    <a:pt x="1524" y="1779"/>
                  </a:lnTo>
                  <a:lnTo>
                    <a:pt x="1481" y="1807"/>
                  </a:lnTo>
                  <a:lnTo>
                    <a:pt x="1428" y="1838"/>
                  </a:lnTo>
                  <a:lnTo>
                    <a:pt x="1376" y="1867"/>
                  </a:lnTo>
                  <a:lnTo>
                    <a:pt x="1325" y="1895"/>
                  </a:lnTo>
                  <a:lnTo>
                    <a:pt x="1273" y="1922"/>
                  </a:lnTo>
                  <a:lnTo>
                    <a:pt x="1221" y="1947"/>
                  </a:lnTo>
                  <a:lnTo>
                    <a:pt x="1168" y="1973"/>
                  </a:lnTo>
                  <a:lnTo>
                    <a:pt x="1116" y="1996"/>
                  </a:lnTo>
                  <a:lnTo>
                    <a:pt x="1063" y="2020"/>
                  </a:lnTo>
                  <a:lnTo>
                    <a:pt x="1010" y="2042"/>
                  </a:lnTo>
                  <a:lnTo>
                    <a:pt x="956" y="2064"/>
                  </a:lnTo>
                  <a:lnTo>
                    <a:pt x="903" y="2086"/>
                  </a:lnTo>
                  <a:lnTo>
                    <a:pt x="849" y="2107"/>
                  </a:lnTo>
                  <a:lnTo>
                    <a:pt x="795" y="2128"/>
                  </a:lnTo>
                  <a:lnTo>
                    <a:pt x="741" y="2149"/>
                  </a:lnTo>
                  <a:lnTo>
                    <a:pt x="685" y="2170"/>
                  </a:lnTo>
                  <a:lnTo>
                    <a:pt x="630" y="2190"/>
                  </a:lnTo>
                  <a:lnTo>
                    <a:pt x="504" y="2238"/>
                  </a:lnTo>
                  <a:lnTo>
                    <a:pt x="482" y="2248"/>
                  </a:lnTo>
                  <a:lnTo>
                    <a:pt x="463" y="2257"/>
                  </a:lnTo>
                  <a:lnTo>
                    <a:pt x="445" y="2268"/>
                  </a:lnTo>
                  <a:lnTo>
                    <a:pt x="428" y="2279"/>
                  </a:lnTo>
                  <a:lnTo>
                    <a:pt x="413" y="2291"/>
                  </a:lnTo>
                  <a:lnTo>
                    <a:pt x="398" y="2305"/>
                  </a:lnTo>
                  <a:lnTo>
                    <a:pt x="385" y="2319"/>
                  </a:lnTo>
                  <a:lnTo>
                    <a:pt x="372" y="2334"/>
                  </a:lnTo>
                  <a:lnTo>
                    <a:pt x="360" y="2349"/>
                  </a:lnTo>
                  <a:lnTo>
                    <a:pt x="348" y="2365"/>
                  </a:lnTo>
                  <a:lnTo>
                    <a:pt x="338" y="2381"/>
                  </a:lnTo>
                  <a:lnTo>
                    <a:pt x="327" y="2396"/>
                  </a:lnTo>
                  <a:lnTo>
                    <a:pt x="308" y="2432"/>
                  </a:lnTo>
                  <a:lnTo>
                    <a:pt x="289" y="2467"/>
                  </a:lnTo>
                  <a:lnTo>
                    <a:pt x="219" y="2585"/>
                  </a:lnTo>
                  <a:lnTo>
                    <a:pt x="155" y="2677"/>
                  </a:lnTo>
                  <a:lnTo>
                    <a:pt x="104" y="2753"/>
                  </a:lnTo>
                  <a:lnTo>
                    <a:pt x="84" y="2786"/>
                  </a:lnTo>
                  <a:lnTo>
                    <a:pt x="66" y="2815"/>
                  </a:lnTo>
                  <a:lnTo>
                    <a:pt x="51" y="2840"/>
                  </a:lnTo>
                  <a:lnTo>
                    <a:pt x="38" y="2863"/>
                  </a:lnTo>
                  <a:lnTo>
                    <a:pt x="27" y="2883"/>
                  </a:lnTo>
                  <a:lnTo>
                    <a:pt x="19" y="2900"/>
                  </a:lnTo>
                  <a:lnTo>
                    <a:pt x="12" y="2915"/>
                  </a:lnTo>
                  <a:lnTo>
                    <a:pt x="7" y="2926"/>
                  </a:lnTo>
                  <a:lnTo>
                    <a:pt x="4" y="2937"/>
                  </a:lnTo>
                  <a:lnTo>
                    <a:pt x="2" y="2946"/>
                  </a:lnTo>
                  <a:lnTo>
                    <a:pt x="1" y="2953"/>
                  </a:lnTo>
                  <a:lnTo>
                    <a:pt x="0" y="2959"/>
                  </a:lnTo>
                  <a:lnTo>
                    <a:pt x="2" y="2968"/>
                  </a:lnTo>
                  <a:lnTo>
                    <a:pt x="4" y="2973"/>
                  </a:lnTo>
                  <a:lnTo>
                    <a:pt x="7" y="2982"/>
                  </a:lnTo>
                  <a:lnTo>
                    <a:pt x="18" y="2991"/>
                  </a:lnTo>
                  <a:lnTo>
                    <a:pt x="31" y="2993"/>
                  </a:lnTo>
                  <a:lnTo>
                    <a:pt x="42" y="2994"/>
                  </a:lnTo>
                  <a:lnTo>
                    <a:pt x="54" y="2996"/>
                  </a:lnTo>
                  <a:lnTo>
                    <a:pt x="66" y="2996"/>
                  </a:lnTo>
                  <a:lnTo>
                    <a:pt x="76" y="2994"/>
                  </a:lnTo>
                  <a:lnTo>
                    <a:pt x="87" y="2992"/>
                  </a:lnTo>
                  <a:lnTo>
                    <a:pt x="98" y="2990"/>
                  </a:lnTo>
                  <a:lnTo>
                    <a:pt x="107" y="2987"/>
                  </a:lnTo>
                  <a:lnTo>
                    <a:pt x="118" y="2983"/>
                  </a:lnTo>
                  <a:lnTo>
                    <a:pt x="127" y="2979"/>
                  </a:lnTo>
                  <a:lnTo>
                    <a:pt x="136" y="2974"/>
                  </a:lnTo>
                  <a:lnTo>
                    <a:pt x="145" y="2969"/>
                  </a:lnTo>
                  <a:lnTo>
                    <a:pt x="162" y="2956"/>
                  </a:lnTo>
                  <a:lnTo>
                    <a:pt x="178" y="2943"/>
                  </a:lnTo>
                  <a:lnTo>
                    <a:pt x="194" y="2927"/>
                  </a:lnTo>
                  <a:lnTo>
                    <a:pt x="208" y="2911"/>
                  </a:lnTo>
                  <a:lnTo>
                    <a:pt x="222" y="2894"/>
                  </a:lnTo>
                  <a:lnTo>
                    <a:pt x="234" y="2876"/>
                  </a:lnTo>
                  <a:lnTo>
                    <a:pt x="245" y="2858"/>
                  </a:lnTo>
                  <a:lnTo>
                    <a:pt x="256" y="2840"/>
                  </a:lnTo>
                  <a:lnTo>
                    <a:pt x="265" y="2823"/>
                  </a:lnTo>
                  <a:lnTo>
                    <a:pt x="275" y="2806"/>
                  </a:lnTo>
                  <a:lnTo>
                    <a:pt x="273" y="2811"/>
                  </a:lnTo>
                  <a:lnTo>
                    <a:pt x="271" y="2817"/>
                  </a:lnTo>
                  <a:lnTo>
                    <a:pt x="246" y="2899"/>
                  </a:lnTo>
                  <a:lnTo>
                    <a:pt x="206" y="2975"/>
                  </a:lnTo>
                  <a:lnTo>
                    <a:pt x="181" y="3018"/>
                  </a:lnTo>
                  <a:lnTo>
                    <a:pt x="160" y="3058"/>
                  </a:lnTo>
                  <a:lnTo>
                    <a:pt x="152" y="3077"/>
                  </a:lnTo>
                  <a:lnTo>
                    <a:pt x="145" y="3097"/>
                  </a:lnTo>
                  <a:lnTo>
                    <a:pt x="143" y="3105"/>
                  </a:lnTo>
                  <a:lnTo>
                    <a:pt x="141" y="3114"/>
                  </a:lnTo>
                  <a:lnTo>
                    <a:pt x="140" y="3122"/>
                  </a:lnTo>
                  <a:lnTo>
                    <a:pt x="140" y="3130"/>
                  </a:lnTo>
                  <a:lnTo>
                    <a:pt x="140" y="3133"/>
                  </a:lnTo>
                  <a:lnTo>
                    <a:pt x="140" y="3136"/>
                  </a:lnTo>
                  <a:lnTo>
                    <a:pt x="142" y="3152"/>
                  </a:lnTo>
                  <a:lnTo>
                    <a:pt x="146" y="3165"/>
                  </a:lnTo>
                  <a:lnTo>
                    <a:pt x="152" y="3175"/>
                  </a:lnTo>
                  <a:lnTo>
                    <a:pt x="157" y="3184"/>
                  </a:lnTo>
                  <a:lnTo>
                    <a:pt x="163" y="3190"/>
                  </a:lnTo>
                  <a:lnTo>
                    <a:pt x="171" y="3195"/>
                  </a:lnTo>
                  <a:lnTo>
                    <a:pt x="178" y="3198"/>
                  </a:lnTo>
                  <a:lnTo>
                    <a:pt x="185" y="3200"/>
                  </a:lnTo>
                  <a:lnTo>
                    <a:pt x="192" y="3202"/>
                  </a:lnTo>
                  <a:lnTo>
                    <a:pt x="200" y="3202"/>
                  </a:lnTo>
                  <a:lnTo>
                    <a:pt x="207" y="3202"/>
                  </a:lnTo>
                  <a:lnTo>
                    <a:pt x="214" y="3200"/>
                  </a:lnTo>
                  <a:lnTo>
                    <a:pt x="222" y="3198"/>
                  </a:lnTo>
                  <a:lnTo>
                    <a:pt x="230" y="3196"/>
                  </a:lnTo>
                  <a:lnTo>
                    <a:pt x="238" y="3192"/>
                  </a:lnTo>
                  <a:lnTo>
                    <a:pt x="245" y="3188"/>
                  </a:lnTo>
                  <a:lnTo>
                    <a:pt x="260" y="3179"/>
                  </a:lnTo>
                  <a:lnTo>
                    <a:pt x="275" y="3168"/>
                  </a:lnTo>
                  <a:lnTo>
                    <a:pt x="288" y="3156"/>
                  </a:lnTo>
                  <a:lnTo>
                    <a:pt x="301" y="3143"/>
                  </a:lnTo>
                  <a:lnTo>
                    <a:pt x="305" y="3158"/>
                  </a:lnTo>
                  <a:lnTo>
                    <a:pt x="308" y="3169"/>
                  </a:lnTo>
                  <a:lnTo>
                    <a:pt x="323" y="3171"/>
                  </a:lnTo>
                  <a:lnTo>
                    <a:pt x="336" y="3170"/>
                  </a:lnTo>
                  <a:lnTo>
                    <a:pt x="349" y="3168"/>
                  </a:lnTo>
                  <a:lnTo>
                    <a:pt x="362" y="3165"/>
                  </a:lnTo>
                  <a:lnTo>
                    <a:pt x="375" y="3160"/>
                  </a:lnTo>
                  <a:lnTo>
                    <a:pt x="388" y="3155"/>
                  </a:lnTo>
                  <a:lnTo>
                    <a:pt x="399" y="3150"/>
                  </a:lnTo>
                  <a:lnTo>
                    <a:pt x="412" y="3142"/>
                  </a:lnTo>
                  <a:lnTo>
                    <a:pt x="423" y="3135"/>
                  </a:lnTo>
                  <a:lnTo>
                    <a:pt x="435" y="3126"/>
                  </a:lnTo>
                  <a:lnTo>
                    <a:pt x="445" y="3118"/>
                  </a:lnTo>
                  <a:lnTo>
                    <a:pt x="456" y="3108"/>
                  </a:lnTo>
                  <a:lnTo>
                    <a:pt x="466" y="3099"/>
                  </a:lnTo>
                  <a:lnTo>
                    <a:pt x="487" y="3077"/>
                  </a:lnTo>
                  <a:lnTo>
                    <a:pt x="505" y="3055"/>
                  </a:lnTo>
                  <a:lnTo>
                    <a:pt x="522" y="3032"/>
                  </a:lnTo>
                  <a:lnTo>
                    <a:pt x="538" y="3009"/>
                  </a:lnTo>
                  <a:lnTo>
                    <a:pt x="551" y="2986"/>
                  </a:lnTo>
                  <a:lnTo>
                    <a:pt x="564" y="2964"/>
                  </a:lnTo>
                  <a:lnTo>
                    <a:pt x="585" y="2924"/>
                  </a:lnTo>
                  <a:lnTo>
                    <a:pt x="599" y="2894"/>
                  </a:lnTo>
                  <a:lnTo>
                    <a:pt x="609" y="2873"/>
                  </a:lnTo>
                  <a:lnTo>
                    <a:pt x="621" y="2851"/>
                  </a:lnTo>
                  <a:lnTo>
                    <a:pt x="632" y="2830"/>
                  </a:lnTo>
                  <a:lnTo>
                    <a:pt x="645" y="2807"/>
                  </a:lnTo>
                  <a:lnTo>
                    <a:pt x="659" y="2785"/>
                  </a:lnTo>
                  <a:lnTo>
                    <a:pt x="673" y="2764"/>
                  </a:lnTo>
                  <a:lnTo>
                    <a:pt x="689" y="2741"/>
                  </a:lnTo>
                  <a:lnTo>
                    <a:pt x="703" y="2719"/>
                  </a:lnTo>
                  <a:lnTo>
                    <a:pt x="684" y="2760"/>
                  </a:lnTo>
                  <a:lnTo>
                    <a:pt x="665" y="2804"/>
                  </a:lnTo>
                  <a:lnTo>
                    <a:pt x="647" y="2850"/>
                  </a:lnTo>
                  <a:lnTo>
                    <a:pt x="631" y="2894"/>
                  </a:lnTo>
                  <a:lnTo>
                    <a:pt x="624" y="2917"/>
                  </a:lnTo>
                  <a:lnTo>
                    <a:pt x="617" y="2939"/>
                  </a:lnTo>
                  <a:lnTo>
                    <a:pt x="611" y="2960"/>
                  </a:lnTo>
                  <a:lnTo>
                    <a:pt x="607" y="2981"/>
                  </a:lnTo>
                  <a:lnTo>
                    <a:pt x="602" y="3001"/>
                  </a:lnTo>
                  <a:lnTo>
                    <a:pt x="599" y="3020"/>
                  </a:lnTo>
                  <a:lnTo>
                    <a:pt x="597" y="3039"/>
                  </a:lnTo>
                  <a:lnTo>
                    <a:pt x="597" y="3056"/>
                  </a:lnTo>
                  <a:lnTo>
                    <a:pt x="597" y="3068"/>
                  </a:lnTo>
                  <a:lnTo>
                    <a:pt x="598" y="3080"/>
                  </a:lnTo>
                  <a:lnTo>
                    <a:pt x="600" y="3090"/>
                  </a:lnTo>
                  <a:lnTo>
                    <a:pt x="602" y="3100"/>
                  </a:lnTo>
                  <a:lnTo>
                    <a:pt x="609" y="3117"/>
                  </a:lnTo>
                  <a:lnTo>
                    <a:pt x="626" y="3110"/>
                  </a:lnTo>
                  <a:lnTo>
                    <a:pt x="645" y="3103"/>
                  </a:lnTo>
                  <a:lnTo>
                    <a:pt x="663" y="3096"/>
                  </a:lnTo>
                  <a:lnTo>
                    <a:pt x="679" y="3086"/>
                  </a:lnTo>
                  <a:lnTo>
                    <a:pt x="694" y="3076"/>
                  </a:lnTo>
                  <a:lnTo>
                    <a:pt x="708" y="3066"/>
                  </a:lnTo>
                  <a:lnTo>
                    <a:pt x="719" y="3055"/>
                  </a:lnTo>
                  <a:lnTo>
                    <a:pt x="730" y="3043"/>
                  </a:lnTo>
                  <a:lnTo>
                    <a:pt x="741" y="3032"/>
                  </a:lnTo>
                  <a:lnTo>
                    <a:pt x="749" y="3019"/>
                  </a:lnTo>
                  <a:lnTo>
                    <a:pt x="758" y="3005"/>
                  </a:lnTo>
                  <a:lnTo>
                    <a:pt x="765" y="2991"/>
                  </a:lnTo>
                  <a:lnTo>
                    <a:pt x="771" y="2977"/>
                  </a:lnTo>
                  <a:lnTo>
                    <a:pt x="784" y="2949"/>
                  </a:lnTo>
                  <a:lnTo>
                    <a:pt x="796" y="2920"/>
                  </a:lnTo>
                  <a:lnTo>
                    <a:pt x="838" y="2826"/>
                  </a:lnTo>
                  <a:lnTo>
                    <a:pt x="849" y="2806"/>
                  </a:lnTo>
                  <a:lnTo>
                    <a:pt x="862" y="2788"/>
                  </a:lnTo>
                  <a:lnTo>
                    <a:pt x="874" y="2770"/>
                  </a:lnTo>
                  <a:lnTo>
                    <a:pt x="886" y="2752"/>
                  </a:lnTo>
                  <a:lnTo>
                    <a:pt x="900" y="2734"/>
                  </a:lnTo>
                  <a:lnTo>
                    <a:pt x="914" y="2718"/>
                  </a:lnTo>
                  <a:lnTo>
                    <a:pt x="928" y="2701"/>
                  </a:lnTo>
                  <a:lnTo>
                    <a:pt x="943" y="2685"/>
                  </a:lnTo>
                  <a:lnTo>
                    <a:pt x="958" y="2670"/>
                  </a:lnTo>
                  <a:lnTo>
                    <a:pt x="973" y="2655"/>
                  </a:lnTo>
                  <a:lnTo>
                    <a:pt x="989" y="2640"/>
                  </a:lnTo>
                  <a:lnTo>
                    <a:pt x="1006" y="2626"/>
                  </a:lnTo>
                  <a:lnTo>
                    <a:pt x="1023" y="2614"/>
                  </a:lnTo>
                  <a:lnTo>
                    <a:pt x="1040" y="2601"/>
                  </a:lnTo>
                  <a:lnTo>
                    <a:pt x="1059" y="2588"/>
                  </a:lnTo>
                  <a:lnTo>
                    <a:pt x="1077" y="2576"/>
                  </a:lnTo>
                  <a:lnTo>
                    <a:pt x="1160" y="2529"/>
                  </a:lnTo>
                  <a:lnTo>
                    <a:pt x="1189" y="2515"/>
                  </a:lnTo>
                  <a:lnTo>
                    <a:pt x="1218" y="2499"/>
                  </a:lnTo>
                  <a:lnTo>
                    <a:pt x="1246" y="2482"/>
                  </a:lnTo>
                  <a:lnTo>
                    <a:pt x="1273" y="2462"/>
                  </a:lnTo>
                  <a:lnTo>
                    <a:pt x="1286" y="2453"/>
                  </a:lnTo>
                  <a:lnTo>
                    <a:pt x="1299" y="2442"/>
                  </a:lnTo>
                  <a:lnTo>
                    <a:pt x="1312" y="2432"/>
                  </a:lnTo>
                  <a:lnTo>
                    <a:pt x="1323" y="2420"/>
                  </a:lnTo>
                  <a:lnTo>
                    <a:pt x="1335" y="2407"/>
                  </a:lnTo>
                  <a:lnTo>
                    <a:pt x="1347" y="2394"/>
                  </a:lnTo>
                  <a:lnTo>
                    <a:pt x="1357" y="2379"/>
                  </a:lnTo>
                  <a:lnTo>
                    <a:pt x="1367" y="2365"/>
                  </a:lnTo>
                  <a:lnTo>
                    <a:pt x="1381" y="2343"/>
                  </a:lnTo>
                  <a:lnTo>
                    <a:pt x="1396" y="2323"/>
                  </a:lnTo>
                  <a:lnTo>
                    <a:pt x="1409" y="2304"/>
                  </a:lnTo>
                  <a:lnTo>
                    <a:pt x="1423" y="2287"/>
                  </a:lnTo>
                  <a:lnTo>
                    <a:pt x="1438" y="2270"/>
                  </a:lnTo>
                  <a:lnTo>
                    <a:pt x="1454" y="2254"/>
                  </a:lnTo>
                  <a:lnTo>
                    <a:pt x="1469" y="2239"/>
                  </a:lnTo>
                  <a:lnTo>
                    <a:pt x="1486" y="2224"/>
                  </a:lnTo>
                  <a:lnTo>
                    <a:pt x="1502" y="2210"/>
                  </a:lnTo>
                  <a:lnTo>
                    <a:pt x="1520" y="2197"/>
                  </a:lnTo>
                  <a:lnTo>
                    <a:pt x="1538" y="2185"/>
                  </a:lnTo>
                  <a:lnTo>
                    <a:pt x="1557" y="2173"/>
                  </a:lnTo>
                  <a:lnTo>
                    <a:pt x="1577" y="2161"/>
                  </a:lnTo>
                  <a:lnTo>
                    <a:pt x="1599" y="2151"/>
                  </a:lnTo>
                  <a:lnTo>
                    <a:pt x="1621" y="2140"/>
                  </a:lnTo>
                  <a:lnTo>
                    <a:pt x="1644" y="2129"/>
                  </a:lnTo>
                  <a:lnTo>
                    <a:pt x="1681" y="2113"/>
                  </a:lnTo>
                  <a:lnTo>
                    <a:pt x="1720" y="2100"/>
                  </a:lnTo>
                  <a:lnTo>
                    <a:pt x="1758" y="2088"/>
                  </a:lnTo>
                  <a:lnTo>
                    <a:pt x="1796" y="2076"/>
                  </a:lnTo>
                  <a:lnTo>
                    <a:pt x="1835" y="2066"/>
                  </a:lnTo>
                  <a:lnTo>
                    <a:pt x="1874" y="2055"/>
                  </a:lnTo>
                  <a:lnTo>
                    <a:pt x="1912" y="2046"/>
                  </a:lnTo>
                  <a:lnTo>
                    <a:pt x="1950" y="2037"/>
                  </a:lnTo>
                  <a:lnTo>
                    <a:pt x="2185" y="1972"/>
                  </a:lnTo>
                  <a:lnTo>
                    <a:pt x="2654" y="1804"/>
                  </a:lnTo>
                  <a:lnTo>
                    <a:pt x="2976" y="1674"/>
                  </a:lnTo>
                  <a:lnTo>
                    <a:pt x="3065" y="1639"/>
                  </a:lnTo>
                  <a:lnTo>
                    <a:pt x="3087" y="1629"/>
                  </a:lnTo>
                  <a:lnTo>
                    <a:pt x="3135" y="1609"/>
                  </a:lnTo>
                  <a:lnTo>
                    <a:pt x="3183" y="1589"/>
                  </a:lnTo>
                  <a:lnTo>
                    <a:pt x="3205" y="1580"/>
                  </a:lnTo>
                  <a:lnTo>
                    <a:pt x="3288" y="1526"/>
                  </a:lnTo>
                  <a:lnTo>
                    <a:pt x="3297" y="1516"/>
                  </a:lnTo>
                  <a:lnTo>
                    <a:pt x="3306" y="1507"/>
                  </a:lnTo>
                  <a:lnTo>
                    <a:pt x="3313" y="1497"/>
                  </a:lnTo>
                  <a:lnTo>
                    <a:pt x="3321" y="1487"/>
                  </a:lnTo>
                  <a:lnTo>
                    <a:pt x="3327" y="1475"/>
                  </a:lnTo>
                  <a:lnTo>
                    <a:pt x="3332" y="1464"/>
                  </a:lnTo>
                  <a:lnTo>
                    <a:pt x="3338" y="1452"/>
                  </a:lnTo>
                  <a:lnTo>
                    <a:pt x="3342" y="1440"/>
                  </a:lnTo>
                  <a:lnTo>
                    <a:pt x="3346" y="1427"/>
                  </a:lnTo>
                  <a:lnTo>
                    <a:pt x="3349" y="1413"/>
                  </a:lnTo>
                  <a:lnTo>
                    <a:pt x="3352" y="1401"/>
                  </a:lnTo>
                  <a:lnTo>
                    <a:pt x="3354" y="1387"/>
                  </a:lnTo>
                  <a:lnTo>
                    <a:pt x="3357" y="1358"/>
                  </a:lnTo>
                  <a:lnTo>
                    <a:pt x="3358" y="1328"/>
                  </a:lnTo>
                  <a:lnTo>
                    <a:pt x="3357" y="1306"/>
                  </a:lnTo>
                  <a:lnTo>
                    <a:pt x="3356" y="1282"/>
                  </a:lnTo>
                  <a:lnTo>
                    <a:pt x="3354" y="1259"/>
                  </a:lnTo>
                  <a:lnTo>
                    <a:pt x="3351" y="1235"/>
                  </a:lnTo>
                  <a:lnTo>
                    <a:pt x="3343" y="1188"/>
                  </a:lnTo>
                  <a:lnTo>
                    <a:pt x="3332" y="1141"/>
                  </a:lnTo>
                  <a:lnTo>
                    <a:pt x="3322" y="1095"/>
                  </a:lnTo>
                  <a:lnTo>
                    <a:pt x="3310" y="1053"/>
                  </a:lnTo>
                  <a:lnTo>
                    <a:pt x="3298" y="1012"/>
                  </a:lnTo>
                  <a:lnTo>
                    <a:pt x="3287" y="976"/>
                  </a:lnTo>
                  <a:lnTo>
                    <a:pt x="3280" y="951"/>
                  </a:lnTo>
                  <a:lnTo>
                    <a:pt x="3204" y="714"/>
                  </a:lnTo>
                  <a:lnTo>
                    <a:pt x="3117" y="438"/>
                  </a:lnTo>
                  <a:lnTo>
                    <a:pt x="3109" y="417"/>
                  </a:lnTo>
                  <a:lnTo>
                    <a:pt x="3093" y="373"/>
                  </a:lnTo>
                  <a:lnTo>
                    <a:pt x="3077" y="327"/>
                  </a:lnTo>
                  <a:lnTo>
                    <a:pt x="3070" y="307"/>
                  </a:lnTo>
                  <a:lnTo>
                    <a:pt x="3057" y="273"/>
                  </a:lnTo>
                  <a:lnTo>
                    <a:pt x="3043" y="239"/>
                  </a:lnTo>
                  <a:lnTo>
                    <a:pt x="3032" y="205"/>
                  </a:lnTo>
                  <a:lnTo>
                    <a:pt x="3021" y="169"/>
                  </a:lnTo>
                  <a:lnTo>
                    <a:pt x="3011" y="136"/>
                  </a:lnTo>
                  <a:lnTo>
                    <a:pt x="3004" y="102"/>
                  </a:lnTo>
                  <a:lnTo>
                    <a:pt x="3002" y="86"/>
                  </a:lnTo>
                  <a:lnTo>
                    <a:pt x="3000" y="69"/>
                  </a:lnTo>
                  <a:lnTo>
                    <a:pt x="2999" y="53"/>
                  </a:lnTo>
                  <a:lnTo>
                    <a:pt x="2998" y="37"/>
                  </a:lnTo>
                  <a:lnTo>
                    <a:pt x="2998" y="24"/>
                  </a:lnTo>
                  <a:lnTo>
                    <a:pt x="2999" y="12"/>
                  </a:lnTo>
                  <a:lnTo>
                    <a:pt x="2983" y="10"/>
                  </a:lnTo>
                  <a:lnTo>
                    <a:pt x="2945" y="4"/>
                  </a:lnTo>
                  <a:lnTo>
                    <a:pt x="2909" y="1"/>
                  </a:lnTo>
                  <a:lnTo>
                    <a:pt x="2873" y="0"/>
                  </a:lnTo>
                  <a:lnTo>
                    <a:pt x="2837" y="0"/>
                  </a:lnTo>
                  <a:lnTo>
                    <a:pt x="2802" y="1"/>
                  </a:lnTo>
                  <a:lnTo>
                    <a:pt x="2768" y="4"/>
                  </a:lnTo>
                  <a:lnTo>
                    <a:pt x="2734" y="9"/>
                  </a:lnTo>
                  <a:lnTo>
                    <a:pt x="2701" y="14"/>
                  </a:lnTo>
                  <a:lnTo>
                    <a:pt x="2668" y="20"/>
                  </a:lnTo>
                  <a:lnTo>
                    <a:pt x="2637" y="27"/>
                  </a:lnTo>
                  <a:lnTo>
                    <a:pt x="2607" y="35"/>
                  </a:lnTo>
                  <a:lnTo>
                    <a:pt x="2578" y="43"/>
                  </a:lnTo>
                  <a:lnTo>
                    <a:pt x="2550" y="52"/>
                  </a:lnTo>
                  <a:lnTo>
                    <a:pt x="2523" y="61"/>
                  </a:lnTo>
                  <a:lnTo>
                    <a:pt x="2498" y="70"/>
                  </a:lnTo>
                  <a:lnTo>
                    <a:pt x="2475" y="80"/>
                  </a:lnTo>
                  <a:close/>
                  <a:moveTo>
                    <a:pt x="2488" y="113"/>
                  </a:moveTo>
                  <a:lnTo>
                    <a:pt x="2518" y="101"/>
                  </a:lnTo>
                  <a:lnTo>
                    <a:pt x="2549" y="91"/>
                  </a:lnTo>
                  <a:lnTo>
                    <a:pt x="2580" y="80"/>
                  </a:lnTo>
                  <a:lnTo>
                    <a:pt x="2611" y="71"/>
                  </a:lnTo>
                  <a:lnTo>
                    <a:pt x="2641" y="64"/>
                  </a:lnTo>
                  <a:lnTo>
                    <a:pt x="2671" y="57"/>
                  </a:lnTo>
                  <a:lnTo>
                    <a:pt x="2702" y="51"/>
                  </a:lnTo>
                  <a:lnTo>
                    <a:pt x="2732" y="46"/>
                  </a:lnTo>
                  <a:lnTo>
                    <a:pt x="2763" y="43"/>
                  </a:lnTo>
                  <a:lnTo>
                    <a:pt x="2792" y="40"/>
                  </a:lnTo>
                  <a:lnTo>
                    <a:pt x="2821" y="37"/>
                  </a:lnTo>
                  <a:lnTo>
                    <a:pt x="2851" y="37"/>
                  </a:lnTo>
                  <a:lnTo>
                    <a:pt x="2880" y="37"/>
                  </a:lnTo>
                  <a:lnTo>
                    <a:pt x="2907" y="39"/>
                  </a:lnTo>
                  <a:lnTo>
                    <a:pt x="2936" y="41"/>
                  </a:lnTo>
                  <a:lnTo>
                    <a:pt x="2963" y="44"/>
                  </a:lnTo>
                  <a:lnTo>
                    <a:pt x="2964" y="61"/>
                  </a:lnTo>
                  <a:lnTo>
                    <a:pt x="2965" y="78"/>
                  </a:lnTo>
                  <a:lnTo>
                    <a:pt x="2967" y="95"/>
                  </a:lnTo>
                  <a:lnTo>
                    <a:pt x="2970" y="112"/>
                  </a:lnTo>
                  <a:lnTo>
                    <a:pt x="2977" y="147"/>
                  </a:lnTo>
                  <a:lnTo>
                    <a:pt x="2987" y="181"/>
                  </a:lnTo>
                  <a:lnTo>
                    <a:pt x="2998" y="216"/>
                  </a:lnTo>
                  <a:lnTo>
                    <a:pt x="3010" y="250"/>
                  </a:lnTo>
                  <a:lnTo>
                    <a:pt x="3023" y="285"/>
                  </a:lnTo>
                  <a:lnTo>
                    <a:pt x="3037" y="319"/>
                  </a:lnTo>
                  <a:lnTo>
                    <a:pt x="3083" y="448"/>
                  </a:lnTo>
                  <a:lnTo>
                    <a:pt x="3170" y="725"/>
                  </a:lnTo>
                  <a:lnTo>
                    <a:pt x="3245" y="962"/>
                  </a:lnTo>
                  <a:lnTo>
                    <a:pt x="3253" y="987"/>
                  </a:lnTo>
                  <a:lnTo>
                    <a:pt x="3263" y="1022"/>
                  </a:lnTo>
                  <a:lnTo>
                    <a:pt x="3275" y="1061"/>
                  </a:lnTo>
                  <a:lnTo>
                    <a:pt x="3287" y="1104"/>
                  </a:lnTo>
                  <a:lnTo>
                    <a:pt x="3297" y="1148"/>
                  </a:lnTo>
                  <a:lnTo>
                    <a:pt x="3307" y="1193"/>
                  </a:lnTo>
                  <a:lnTo>
                    <a:pt x="3315" y="1239"/>
                  </a:lnTo>
                  <a:lnTo>
                    <a:pt x="3318" y="1262"/>
                  </a:lnTo>
                  <a:lnTo>
                    <a:pt x="3321" y="1285"/>
                  </a:lnTo>
                  <a:lnTo>
                    <a:pt x="3322" y="1307"/>
                  </a:lnTo>
                  <a:lnTo>
                    <a:pt x="3322" y="1329"/>
                  </a:lnTo>
                  <a:lnTo>
                    <a:pt x="3322" y="1355"/>
                  </a:lnTo>
                  <a:lnTo>
                    <a:pt x="3319" y="1379"/>
                  </a:lnTo>
                  <a:lnTo>
                    <a:pt x="3315" y="1404"/>
                  </a:lnTo>
                  <a:lnTo>
                    <a:pt x="3309" y="1426"/>
                  </a:lnTo>
                  <a:lnTo>
                    <a:pt x="3306" y="1437"/>
                  </a:lnTo>
                  <a:lnTo>
                    <a:pt x="3302" y="1446"/>
                  </a:lnTo>
                  <a:lnTo>
                    <a:pt x="3296" y="1457"/>
                  </a:lnTo>
                  <a:lnTo>
                    <a:pt x="3291" y="1465"/>
                  </a:lnTo>
                  <a:lnTo>
                    <a:pt x="3285" y="1475"/>
                  </a:lnTo>
                  <a:lnTo>
                    <a:pt x="3278" y="1484"/>
                  </a:lnTo>
                  <a:lnTo>
                    <a:pt x="3272" y="1491"/>
                  </a:lnTo>
                  <a:lnTo>
                    <a:pt x="3263" y="1498"/>
                  </a:lnTo>
                  <a:lnTo>
                    <a:pt x="3189" y="1548"/>
                  </a:lnTo>
                  <a:lnTo>
                    <a:pt x="3052" y="1605"/>
                  </a:lnTo>
                  <a:lnTo>
                    <a:pt x="2961" y="1641"/>
                  </a:lnTo>
                  <a:lnTo>
                    <a:pt x="2643" y="1771"/>
                  </a:lnTo>
                  <a:lnTo>
                    <a:pt x="2174" y="1938"/>
                  </a:lnTo>
                  <a:lnTo>
                    <a:pt x="1943" y="2002"/>
                  </a:lnTo>
                  <a:lnTo>
                    <a:pt x="1904" y="2011"/>
                  </a:lnTo>
                  <a:lnTo>
                    <a:pt x="1864" y="2021"/>
                  </a:lnTo>
                  <a:lnTo>
                    <a:pt x="1825" y="2030"/>
                  </a:lnTo>
                  <a:lnTo>
                    <a:pt x="1786" y="2042"/>
                  </a:lnTo>
                  <a:lnTo>
                    <a:pt x="1746" y="2054"/>
                  </a:lnTo>
                  <a:lnTo>
                    <a:pt x="1707" y="2067"/>
                  </a:lnTo>
                  <a:lnTo>
                    <a:pt x="1669" y="2080"/>
                  </a:lnTo>
                  <a:lnTo>
                    <a:pt x="1630" y="2096"/>
                  </a:lnTo>
                  <a:lnTo>
                    <a:pt x="1605" y="2107"/>
                  </a:lnTo>
                  <a:lnTo>
                    <a:pt x="1582" y="2119"/>
                  </a:lnTo>
                  <a:lnTo>
                    <a:pt x="1559" y="2130"/>
                  </a:lnTo>
                  <a:lnTo>
                    <a:pt x="1538" y="2142"/>
                  </a:lnTo>
                  <a:lnTo>
                    <a:pt x="1518" y="2155"/>
                  </a:lnTo>
                  <a:lnTo>
                    <a:pt x="1499" y="2169"/>
                  </a:lnTo>
                  <a:lnTo>
                    <a:pt x="1480" y="2183"/>
                  </a:lnTo>
                  <a:lnTo>
                    <a:pt x="1463" y="2196"/>
                  </a:lnTo>
                  <a:lnTo>
                    <a:pt x="1444" y="2211"/>
                  </a:lnTo>
                  <a:lnTo>
                    <a:pt x="1428" y="2227"/>
                  </a:lnTo>
                  <a:lnTo>
                    <a:pt x="1413" y="2244"/>
                  </a:lnTo>
                  <a:lnTo>
                    <a:pt x="1397" y="2262"/>
                  </a:lnTo>
                  <a:lnTo>
                    <a:pt x="1382" y="2282"/>
                  </a:lnTo>
                  <a:lnTo>
                    <a:pt x="1367" y="2302"/>
                  </a:lnTo>
                  <a:lnTo>
                    <a:pt x="1352" y="2323"/>
                  </a:lnTo>
                  <a:lnTo>
                    <a:pt x="1337" y="2345"/>
                  </a:lnTo>
                  <a:lnTo>
                    <a:pt x="1327" y="2359"/>
                  </a:lnTo>
                  <a:lnTo>
                    <a:pt x="1318" y="2372"/>
                  </a:lnTo>
                  <a:lnTo>
                    <a:pt x="1307" y="2384"/>
                  </a:lnTo>
                  <a:lnTo>
                    <a:pt x="1297" y="2395"/>
                  </a:lnTo>
                  <a:lnTo>
                    <a:pt x="1285" y="2406"/>
                  </a:lnTo>
                  <a:lnTo>
                    <a:pt x="1274" y="2417"/>
                  </a:lnTo>
                  <a:lnTo>
                    <a:pt x="1262" y="2426"/>
                  </a:lnTo>
                  <a:lnTo>
                    <a:pt x="1250" y="2435"/>
                  </a:lnTo>
                  <a:lnTo>
                    <a:pt x="1224" y="2452"/>
                  </a:lnTo>
                  <a:lnTo>
                    <a:pt x="1198" y="2468"/>
                  </a:lnTo>
                  <a:lnTo>
                    <a:pt x="1171" y="2484"/>
                  </a:lnTo>
                  <a:lnTo>
                    <a:pt x="1143" y="2498"/>
                  </a:lnTo>
                  <a:lnTo>
                    <a:pt x="1059" y="2545"/>
                  </a:lnTo>
                  <a:lnTo>
                    <a:pt x="1038" y="2558"/>
                  </a:lnTo>
                  <a:lnTo>
                    <a:pt x="1020" y="2571"/>
                  </a:lnTo>
                  <a:lnTo>
                    <a:pt x="1001" y="2585"/>
                  </a:lnTo>
                  <a:lnTo>
                    <a:pt x="984" y="2599"/>
                  </a:lnTo>
                  <a:lnTo>
                    <a:pt x="966" y="2614"/>
                  </a:lnTo>
                  <a:lnTo>
                    <a:pt x="949" y="2628"/>
                  </a:lnTo>
                  <a:lnTo>
                    <a:pt x="933" y="2644"/>
                  </a:lnTo>
                  <a:lnTo>
                    <a:pt x="917" y="2660"/>
                  </a:lnTo>
                  <a:lnTo>
                    <a:pt x="901" y="2676"/>
                  </a:lnTo>
                  <a:lnTo>
                    <a:pt x="886" y="2694"/>
                  </a:lnTo>
                  <a:lnTo>
                    <a:pt x="872" y="2711"/>
                  </a:lnTo>
                  <a:lnTo>
                    <a:pt x="858" y="2730"/>
                  </a:lnTo>
                  <a:lnTo>
                    <a:pt x="845" y="2749"/>
                  </a:lnTo>
                  <a:lnTo>
                    <a:pt x="831" y="2768"/>
                  </a:lnTo>
                  <a:lnTo>
                    <a:pt x="819" y="2788"/>
                  </a:lnTo>
                  <a:lnTo>
                    <a:pt x="807" y="2808"/>
                  </a:lnTo>
                  <a:lnTo>
                    <a:pt x="762" y="2906"/>
                  </a:lnTo>
                  <a:lnTo>
                    <a:pt x="752" y="2932"/>
                  </a:lnTo>
                  <a:lnTo>
                    <a:pt x="741" y="2956"/>
                  </a:lnTo>
                  <a:lnTo>
                    <a:pt x="735" y="2967"/>
                  </a:lnTo>
                  <a:lnTo>
                    <a:pt x="729" y="2979"/>
                  </a:lnTo>
                  <a:lnTo>
                    <a:pt x="723" y="2988"/>
                  </a:lnTo>
                  <a:lnTo>
                    <a:pt x="715" y="2999"/>
                  </a:lnTo>
                  <a:lnTo>
                    <a:pt x="708" y="3008"/>
                  </a:lnTo>
                  <a:lnTo>
                    <a:pt x="699" y="3018"/>
                  </a:lnTo>
                  <a:lnTo>
                    <a:pt x="691" y="3026"/>
                  </a:lnTo>
                  <a:lnTo>
                    <a:pt x="680" y="3035"/>
                  </a:lnTo>
                  <a:lnTo>
                    <a:pt x="671" y="3042"/>
                  </a:lnTo>
                  <a:lnTo>
                    <a:pt x="659" y="3050"/>
                  </a:lnTo>
                  <a:lnTo>
                    <a:pt x="647" y="3057"/>
                  </a:lnTo>
                  <a:lnTo>
                    <a:pt x="633" y="3064"/>
                  </a:lnTo>
                  <a:lnTo>
                    <a:pt x="633" y="3059"/>
                  </a:lnTo>
                  <a:lnTo>
                    <a:pt x="632" y="3056"/>
                  </a:lnTo>
                  <a:lnTo>
                    <a:pt x="632" y="3044"/>
                  </a:lnTo>
                  <a:lnTo>
                    <a:pt x="633" y="3033"/>
                  </a:lnTo>
                  <a:lnTo>
                    <a:pt x="635" y="3020"/>
                  </a:lnTo>
                  <a:lnTo>
                    <a:pt x="638" y="3007"/>
                  </a:lnTo>
                  <a:lnTo>
                    <a:pt x="644" y="2980"/>
                  </a:lnTo>
                  <a:lnTo>
                    <a:pt x="651" y="2949"/>
                  </a:lnTo>
                  <a:lnTo>
                    <a:pt x="662" y="2918"/>
                  </a:lnTo>
                  <a:lnTo>
                    <a:pt x="673" y="2885"/>
                  </a:lnTo>
                  <a:lnTo>
                    <a:pt x="685" y="2852"/>
                  </a:lnTo>
                  <a:lnTo>
                    <a:pt x="699" y="2818"/>
                  </a:lnTo>
                  <a:lnTo>
                    <a:pt x="713" y="2784"/>
                  </a:lnTo>
                  <a:lnTo>
                    <a:pt x="729" y="2751"/>
                  </a:lnTo>
                  <a:lnTo>
                    <a:pt x="744" y="2718"/>
                  </a:lnTo>
                  <a:lnTo>
                    <a:pt x="759" y="2687"/>
                  </a:lnTo>
                  <a:lnTo>
                    <a:pt x="787" y="2628"/>
                  </a:lnTo>
                  <a:lnTo>
                    <a:pt x="814" y="2581"/>
                  </a:lnTo>
                  <a:lnTo>
                    <a:pt x="785" y="2559"/>
                  </a:lnTo>
                  <a:lnTo>
                    <a:pt x="748" y="2601"/>
                  </a:lnTo>
                  <a:lnTo>
                    <a:pt x="715" y="2642"/>
                  </a:lnTo>
                  <a:lnTo>
                    <a:pt x="683" y="2683"/>
                  </a:lnTo>
                  <a:lnTo>
                    <a:pt x="655" y="2722"/>
                  </a:lnTo>
                  <a:lnTo>
                    <a:pt x="629" y="2763"/>
                  </a:lnTo>
                  <a:lnTo>
                    <a:pt x="606" y="2802"/>
                  </a:lnTo>
                  <a:lnTo>
                    <a:pt x="595" y="2821"/>
                  </a:lnTo>
                  <a:lnTo>
                    <a:pt x="584" y="2841"/>
                  </a:lnTo>
                  <a:lnTo>
                    <a:pt x="575" y="2860"/>
                  </a:lnTo>
                  <a:lnTo>
                    <a:pt x="566" y="2881"/>
                  </a:lnTo>
                  <a:lnTo>
                    <a:pt x="554" y="2906"/>
                  </a:lnTo>
                  <a:lnTo>
                    <a:pt x="537" y="2940"/>
                  </a:lnTo>
                  <a:lnTo>
                    <a:pt x="525" y="2959"/>
                  </a:lnTo>
                  <a:lnTo>
                    <a:pt x="513" y="2980"/>
                  </a:lnTo>
                  <a:lnTo>
                    <a:pt x="499" y="3000"/>
                  </a:lnTo>
                  <a:lnTo>
                    <a:pt x="486" y="3020"/>
                  </a:lnTo>
                  <a:lnTo>
                    <a:pt x="470" y="3039"/>
                  </a:lnTo>
                  <a:lnTo>
                    <a:pt x="453" y="3058"/>
                  </a:lnTo>
                  <a:lnTo>
                    <a:pt x="436" y="3076"/>
                  </a:lnTo>
                  <a:lnTo>
                    <a:pt x="416" y="3091"/>
                  </a:lnTo>
                  <a:lnTo>
                    <a:pt x="407" y="3099"/>
                  </a:lnTo>
                  <a:lnTo>
                    <a:pt x="397" y="3105"/>
                  </a:lnTo>
                  <a:lnTo>
                    <a:pt x="388" y="3112"/>
                  </a:lnTo>
                  <a:lnTo>
                    <a:pt x="377" y="3117"/>
                  </a:lnTo>
                  <a:lnTo>
                    <a:pt x="366" y="3121"/>
                  </a:lnTo>
                  <a:lnTo>
                    <a:pt x="356" y="3125"/>
                  </a:lnTo>
                  <a:lnTo>
                    <a:pt x="345" y="3129"/>
                  </a:lnTo>
                  <a:lnTo>
                    <a:pt x="335" y="3131"/>
                  </a:lnTo>
                  <a:lnTo>
                    <a:pt x="331" y="3120"/>
                  </a:lnTo>
                  <a:lnTo>
                    <a:pt x="326" y="3099"/>
                  </a:lnTo>
                  <a:lnTo>
                    <a:pt x="321" y="3077"/>
                  </a:lnTo>
                  <a:lnTo>
                    <a:pt x="318" y="3068"/>
                  </a:lnTo>
                  <a:lnTo>
                    <a:pt x="295" y="3099"/>
                  </a:lnTo>
                  <a:lnTo>
                    <a:pt x="285" y="3113"/>
                  </a:lnTo>
                  <a:lnTo>
                    <a:pt x="272" y="3126"/>
                  </a:lnTo>
                  <a:lnTo>
                    <a:pt x="258" y="3138"/>
                  </a:lnTo>
                  <a:lnTo>
                    <a:pt x="244" y="3149"/>
                  </a:lnTo>
                  <a:lnTo>
                    <a:pt x="229" y="3157"/>
                  </a:lnTo>
                  <a:lnTo>
                    <a:pt x="216" y="3163"/>
                  </a:lnTo>
                  <a:lnTo>
                    <a:pt x="209" y="3165"/>
                  </a:lnTo>
                  <a:lnTo>
                    <a:pt x="204" y="3166"/>
                  </a:lnTo>
                  <a:lnTo>
                    <a:pt x="198" y="3166"/>
                  </a:lnTo>
                  <a:lnTo>
                    <a:pt x="193" y="3166"/>
                  </a:lnTo>
                  <a:lnTo>
                    <a:pt x="190" y="3164"/>
                  </a:lnTo>
                  <a:lnTo>
                    <a:pt x="187" y="3162"/>
                  </a:lnTo>
                  <a:lnTo>
                    <a:pt x="185" y="3159"/>
                  </a:lnTo>
                  <a:lnTo>
                    <a:pt x="181" y="3155"/>
                  </a:lnTo>
                  <a:lnTo>
                    <a:pt x="179" y="3151"/>
                  </a:lnTo>
                  <a:lnTo>
                    <a:pt x="178" y="3146"/>
                  </a:lnTo>
                  <a:lnTo>
                    <a:pt x="177" y="3140"/>
                  </a:lnTo>
                  <a:lnTo>
                    <a:pt x="176" y="3133"/>
                  </a:lnTo>
                  <a:lnTo>
                    <a:pt x="176" y="3127"/>
                  </a:lnTo>
                  <a:lnTo>
                    <a:pt x="176" y="3120"/>
                  </a:lnTo>
                  <a:lnTo>
                    <a:pt x="178" y="3114"/>
                  </a:lnTo>
                  <a:lnTo>
                    <a:pt x="180" y="3105"/>
                  </a:lnTo>
                  <a:lnTo>
                    <a:pt x="187" y="3089"/>
                  </a:lnTo>
                  <a:lnTo>
                    <a:pt x="194" y="3070"/>
                  </a:lnTo>
                  <a:lnTo>
                    <a:pt x="214" y="3032"/>
                  </a:lnTo>
                  <a:lnTo>
                    <a:pt x="237" y="2993"/>
                  </a:lnTo>
                  <a:lnTo>
                    <a:pt x="279" y="2911"/>
                  </a:lnTo>
                  <a:lnTo>
                    <a:pt x="306" y="2825"/>
                  </a:lnTo>
                  <a:lnTo>
                    <a:pt x="358" y="2686"/>
                  </a:lnTo>
                  <a:lnTo>
                    <a:pt x="500" y="2475"/>
                  </a:lnTo>
                  <a:lnTo>
                    <a:pt x="472" y="2453"/>
                  </a:lnTo>
                  <a:lnTo>
                    <a:pt x="437" y="2498"/>
                  </a:lnTo>
                  <a:lnTo>
                    <a:pt x="412" y="2527"/>
                  </a:lnTo>
                  <a:lnTo>
                    <a:pt x="388" y="2558"/>
                  </a:lnTo>
                  <a:lnTo>
                    <a:pt x="364" y="2589"/>
                  </a:lnTo>
                  <a:lnTo>
                    <a:pt x="342" y="2620"/>
                  </a:lnTo>
                  <a:lnTo>
                    <a:pt x="320" y="2651"/>
                  </a:lnTo>
                  <a:lnTo>
                    <a:pt x="299" y="2683"/>
                  </a:lnTo>
                  <a:lnTo>
                    <a:pt x="281" y="2715"/>
                  </a:lnTo>
                  <a:lnTo>
                    <a:pt x="264" y="2748"/>
                  </a:lnTo>
                  <a:lnTo>
                    <a:pt x="254" y="2769"/>
                  </a:lnTo>
                  <a:lnTo>
                    <a:pt x="242" y="2791"/>
                  </a:lnTo>
                  <a:lnTo>
                    <a:pt x="231" y="2811"/>
                  </a:lnTo>
                  <a:lnTo>
                    <a:pt x="219" y="2833"/>
                  </a:lnTo>
                  <a:lnTo>
                    <a:pt x="207" y="2852"/>
                  </a:lnTo>
                  <a:lnTo>
                    <a:pt x="193" y="2871"/>
                  </a:lnTo>
                  <a:lnTo>
                    <a:pt x="179" y="2888"/>
                  </a:lnTo>
                  <a:lnTo>
                    <a:pt x="166" y="2904"/>
                  </a:lnTo>
                  <a:lnTo>
                    <a:pt x="151" y="2919"/>
                  </a:lnTo>
                  <a:lnTo>
                    <a:pt x="135" y="2932"/>
                  </a:lnTo>
                  <a:lnTo>
                    <a:pt x="127" y="2937"/>
                  </a:lnTo>
                  <a:lnTo>
                    <a:pt x="119" y="2941"/>
                  </a:lnTo>
                  <a:lnTo>
                    <a:pt x="110" y="2947"/>
                  </a:lnTo>
                  <a:lnTo>
                    <a:pt x="102" y="2950"/>
                  </a:lnTo>
                  <a:lnTo>
                    <a:pt x="93" y="2953"/>
                  </a:lnTo>
                  <a:lnTo>
                    <a:pt x="85" y="2955"/>
                  </a:lnTo>
                  <a:lnTo>
                    <a:pt x="75" y="2957"/>
                  </a:lnTo>
                  <a:lnTo>
                    <a:pt x="66" y="2958"/>
                  </a:lnTo>
                  <a:lnTo>
                    <a:pt x="56" y="2959"/>
                  </a:lnTo>
                  <a:lnTo>
                    <a:pt x="46" y="2958"/>
                  </a:lnTo>
                  <a:lnTo>
                    <a:pt x="36" y="2957"/>
                  </a:lnTo>
                  <a:lnTo>
                    <a:pt x="26" y="2956"/>
                  </a:lnTo>
                  <a:lnTo>
                    <a:pt x="27" y="2955"/>
                  </a:lnTo>
                  <a:lnTo>
                    <a:pt x="29" y="2953"/>
                  </a:lnTo>
                  <a:lnTo>
                    <a:pt x="32" y="2949"/>
                  </a:lnTo>
                  <a:lnTo>
                    <a:pt x="35" y="2943"/>
                  </a:lnTo>
                  <a:lnTo>
                    <a:pt x="44" y="2924"/>
                  </a:lnTo>
                  <a:lnTo>
                    <a:pt x="60" y="2894"/>
                  </a:lnTo>
                  <a:lnTo>
                    <a:pt x="87" y="2850"/>
                  </a:lnTo>
                  <a:lnTo>
                    <a:pt x="124" y="2789"/>
                  </a:lnTo>
                  <a:lnTo>
                    <a:pt x="147" y="2752"/>
                  </a:lnTo>
                  <a:lnTo>
                    <a:pt x="176" y="2710"/>
                  </a:lnTo>
                  <a:lnTo>
                    <a:pt x="208" y="2662"/>
                  </a:lnTo>
                  <a:lnTo>
                    <a:pt x="245" y="2609"/>
                  </a:lnTo>
                  <a:lnTo>
                    <a:pt x="258" y="2588"/>
                  </a:lnTo>
                  <a:lnTo>
                    <a:pt x="284" y="2545"/>
                  </a:lnTo>
                  <a:lnTo>
                    <a:pt x="309" y="2503"/>
                  </a:lnTo>
                  <a:lnTo>
                    <a:pt x="321" y="2484"/>
                  </a:lnTo>
                  <a:lnTo>
                    <a:pt x="339" y="2450"/>
                  </a:lnTo>
                  <a:lnTo>
                    <a:pt x="358" y="2417"/>
                  </a:lnTo>
                  <a:lnTo>
                    <a:pt x="368" y="2402"/>
                  </a:lnTo>
                  <a:lnTo>
                    <a:pt x="377" y="2386"/>
                  </a:lnTo>
                  <a:lnTo>
                    <a:pt x="388" y="2372"/>
                  </a:lnTo>
                  <a:lnTo>
                    <a:pt x="398" y="2357"/>
                  </a:lnTo>
                  <a:lnTo>
                    <a:pt x="410" y="2344"/>
                  </a:lnTo>
                  <a:lnTo>
                    <a:pt x="423" y="2332"/>
                  </a:lnTo>
                  <a:lnTo>
                    <a:pt x="436" y="2320"/>
                  </a:lnTo>
                  <a:lnTo>
                    <a:pt x="449" y="2308"/>
                  </a:lnTo>
                  <a:lnTo>
                    <a:pt x="464" y="2299"/>
                  </a:lnTo>
                  <a:lnTo>
                    <a:pt x="480" y="2288"/>
                  </a:lnTo>
                  <a:lnTo>
                    <a:pt x="497" y="2279"/>
                  </a:lnTo>
                  <a:lnTo>
                    <a:pt x="516" y="2272"/>
                  </a:lnTo>
                  <a:lnTo>
                    <a:pt x="643" y="2224"/>
                  </a:lnTo>
                  <a:lnTo>
                    <a:pt x="699" y="2203"/>
                  </a:lnTo>
                  <a:lnTo>
                    <a:pt x="753" y="2183"/>
                  </a:lnTo>
                  <a:lnTo>
                    <a:pt x="809" y="2161"/>
                  </a:lnTo>
                  <a:lnTo>
                    <a:pt x="863" y="2141"/>
                  </a:lnTo>
                  <a:lnTo>
                    <a:pt x="917" y="2119"/>
                  </a:lnTo>
                  <a:lnTo>
                    <a:pt x="971" y="2097"/>
                  </a:lnTo>
                  <a:lnTo>
                    <a:pt x="1025" y="2075"/>
                  </a:lnTo>
                  <a:lnTo>
                    <a:pt x="1079" y="2053"/>
                  </a:lnTo>
                  <a:lnTo>
                    <a:pt x="1132" y="2029"/>
                  </a:lnTo>
                  <a:lnTo>
                    <a:pt x="1184" y="2005"/>
                  </a:lnTo>
                  <a:lnTo>
                    <a:pt x="1237" y="1980"/>
                  </a:lnTo>
                  <a:lnTo>
                    <a:pt x="1289" y="1954"/>
                  </a:lnTo>
                  <a:lnTo>
                    <a:pt x="1342" y="1927"/>
                  </a:lnTo>
                  <a:lnTo>
                    <a:pt x="1394" y="1898"/>
                  </a:lnTo>
                  <a:lnTo>
                    <a:pt x="1447" y="1869"/>
                  </a:lnTo>
                  <a:lnTo>
                    <a:pt x="1499" y="1838"/>
                  </a:lnTo>
                  <a:lnTo>
                    <a:pt x="1543" y="1810"/>
                  </a:lnTo>
                  <a:lnTo>
                    <a:pt x="1589" y="1780"/>
                  </a:lnTo>
                  <a:lnTo>
                    <a:pt x="1636" y="1748"/>
                  </a:lnTo>
                  <a:lnTo>
                    <a:pt x="1683" y="1715"/>
                  </a:lnTo>
                  <a:lnTo>
                    <a:pt x="1731" y="1680"/>
                  </a:lnTo>
                  <a:lnTo>
                    <a:pt x="1780" y="1643"/>
                  </a:lnTo>
                  <a:lnTo>
                    <a:pt x="1829" y="1605"/>
                  </a:lnTo>
                  <a:lnTo>
                    <a:pt x="1880" y="1564"/>
                  </a:lnTo>
                  <a:lnTo>
                    <a:pt x="1923" y="1530"/>
                  </a:lnTo>
                  <a:lnTo>
                    <a:pt x="1966" y="1497"/>
                  </a:lnTo>
                  <a:lnTo>
                    <a:pt x="2011" y="1465"/>
                  </a:lnTo>
                  <a:lnTo>
                    <a:pt x="2056" y="1435"/>
                  </a:lnTo>
                  <a:lnTo>
                    <a:pt x="2102" y="1405"/>
                  </a:lnTo>
                  <a:lnTo>
                    <a:pt x="2149" y="1375"/>
                  </a:lnTo>
                  <a:lnTo>
                    <a:pt x="2198" y="1346"/>
                  </a:lnTo>
                  <a:lnTo>
                    <a:pt x="2248" y="1318"/>
                  </a:lnTo>
                  <a:lnTo>
                    <a:pt x="2396" y="1258"/>
                  </a:lnTo>
                  <a:lnTo>
                    <a:pt x="2424" y="1248"/>
                  </a:lnTo>
                  <a:lnTo>
                    <a:pt x="2451" y="1238"/>
                  </a:lnTo>
                  <a:lnTo>
                    <a:pt x="2479" y="1227"/>
                  </a:lnTo>
                  <a:lnTo>
                    <a:pt x="2505" y="1216"/>
                  </a:lnTo>
                  <a:lnTo>
                    <a:pt x="2532" y="1204"/>
                  </a:lnTo>
                  <a:lnTo>
                    <a:pt x="2559" y="1190"/>
                  </a:lnTo>
                  <a:lnTo>
                    <a:pt x="2570" y="1182"/>
                  </a:lnTo>
                  <a:lnTo>
                    <a:pt x="2583" y="1174"/>
                  </a:lnTo>
                  <a:lnTo>
                    <a:pt x="2595" y="1165"/>
                  </a:lnTo>
                  <a:lnTo>
                    <a:pt x="2606" y="1157"/>
                  </a:lnTo>
                  <a:lnTo>
                    <a:pt x="2619" y="1146"/>
                  </a:lnTo>
                  <a:lnTo>
                    <a:pt x="2607" y="1129"/>
                  </a:lnTo>
                  <a:lnTo>
                    <a:pt x="2589" y="1102"/>
                  </a:lnTo>
                  <a:lnTo>
                    <a:pt x="2584" y="1094"/>
                  </a:lnTo>
                  <a:lnTo>
                    <a:pt x="2572" y="1078"/>
                  </a:lnTo>
                  <a:lnTo>
                    <a:pt x="2580" y="1071"/>
                  </a:lnTo>
                  <a:lnTo>
                    <a:pt x="2585" y="1062"/>
                  </a:lnTo>
                  <a:lnTo>
                    <a:pt x="2590" y="1054"/>
                  </a:lnTo>
                  <a:lnTo>
                    <a:pt x="2596" y="1044"/>
                  </a:lnTo>
                  <a:lnTo>
                    <a:pt x="2599" y="1034"/>
                  </a:lnTo>
                  <a:lnTo>
                    <a:pt x="2601" y="1024"/>
                  </a:lnTo>
                  <a:lnTo>
                    <a:pt x="2603" y="1013"/>
                  </a:lnTo>
                  <a:lnTo>
                    <a:pt x="2603" y="1001"/>
                  </a:lnTo>
                  <a:lnTo>
                    <a:pt x="2602" y="987"/>
                  </a:lnTo>
                  <a:lnTo>
                    <a:pt x="2601" y="971"/>
                  </a:lnTo>
                  <a:lnTo>
                    <a:pt x="2598" y="955"/>
                  </a:lnTo>
                  <a:lnTo>
                    <a:pt x="2594" y="938"/>
                  </a:lnTo>
                  <a:lnTo>
                    <a:pt x="2589" y="920"/>
                  </a:lnTo>
                  <a:lnTo>
                    <a:pt x="2584" y="903"/>
                  </a:lnTo>
                  <a:lnTo>
                    <a:pt x="2578" y="884"/>
                  </a:lnTo>
                  <a:lnTo>
                    <a:pt x="2571" y="866"/>
                  </a:lnTo>
                  <a:lnTo>
                    <a:pt x="2555" y="831"/>
                  </a:lnTo>
                  <a:lnTo>
                    <a:pt x="2539" y="795"/>
                  </a:lnTo>
                  <a:lnTo>
                    <a:pt x="2522" y="760"/>
                  </a:lnTo>
                  <a:lnTo>
                    <a:pt x="2506" y="727"/>
                  </a:lnTo>
                  <a:lnTo>
                    <a:pt x="2467" y="642"/>
                  </a:lnTo>
                  <a:lnTo>
                    <a:pt x="2446" y="568"/>
                  </a:lnTo>
                  <a:lnTo>
                    <a:pt x="2436" y="530"/>
                  </a:lnTo>
                  <a:lnTo>
                    <a:pt x="2425" y="491"/>
                  </a:lnTo>
                  <a:lnTo>
                    <a:pt x="2412" y="452"/>
                  </a:lnTo>
                  <a:lnTo>
                    <a:pt x="2398" y="414"/>
                  </a:lnTo>
                  <a:lnTo>
                    <a:pt x="2391" y="396"/>
                  </a:lnTo>
                  <a:lnTo>
                    <a:pt x="2382" y="379"/>
                  </a:lnTo>
                  <a:lnTo>
                    <a:pt x="2374" y="363"/>
                  </a:lnTo>
                  <a:lnTo>
                    <a:pt x="2365" y="347"/>
                  </a:lnTo>
                  <a:lnTo>
                    <a:pt x="2355" y="333"/>
                  </a:lnTo>
                  <a:lnTo>
                    <a:pt x="2346" y="319"/>
                  </a:lnTo>
                  <a:lnTo>
                    <a:pt x="2334" y="309"/>
                  </a:lnTo>
                  <a:lnTo>
                    <a:pt x="2324" y="298"/>
                  </a:lnTo>
                  <a:lnTo>
                    <a:pt x="2327" y="279"/>
                  </a:lnTo>
                  <a:lnTo>
                    <a:pt x="2332" y="260"/>
                  </a:lnTo>
                  <a:lnTo>
                    <a:pt x="2340" y="243"/>
                  </a:lnTo>
                  <a:lnTo>
                    <a:pt x="2347" y="227"/>
                  </a:lnTo>
                  <a:lnTo>
                    <a:pt x="2357" y="212"/>
                  </a:lnTo>
                  <a:lnTo>
                    <a:pt x="2367" y="198"/>
                  </a:lnTo>
                  <a:lnTo>
                    <a:pt x="2378" y="185"/>
                  </a:lnTo>
                  <a:lnTo>
                    <a:pt x="2390" y="174"/>
                  </a:lnTo>
                  <a:lnTo>
                    <a:pt x="2402" y="163"/>
                  </a:lnTo>
                  <a:lnTo>
                    <a:pt x="2415" y="153"/>
                  </a:lnTo>
                  <a:lnTo>
                    <a:pt x="2428" y="144"/>
                  </a:lnTo>
                  <a:lnTo>
                    <a:pt x="2441" y="136"/>
                  </a:lnTo>
                  <a:lnTo>
                    <a:pt x="2465" y="123"/>
                  </a:lnTo>
                  <a:lnTo>
                    <a:pt x="2488" y="113"/>
                  </a:lnTo>
                  <a:close/>
                  <a:moveTo>
                    <a:pt x="3205" y="1580"/>
                  </a:moveTo>
                  <a:lnTo>
                    <a:pt x="3207" y="1579"/>
                  </a:lnTo>
                  <a:lnTo>
                    <a:pt x="3205" y="1580"/>
                  </a:lnTo>
                  <a:close/>
                </a:path>
              </a:pathLst>
            </a:custGeom>
            <a:solidFill>
              <a:srgbClr val="858A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3" name="Freeform 245"/>
            <p:cNvSpPr>
              <a:spLocks/>
            </p:cNvSpPr>
            <p:nvPr/>
          </p:nvSpPr>
          <p:spPr bwMode="auto">
            <a:xfrm>
              <a:off x="7634288" y="5243513"/>
              <a:ext cx="38100" cy="65088"/>
            </a:xfrm>
            <a:custGeom>
              <a:avLst/>
              <a:gdLst/>
              <a:ahLst/>
              <a:cxnLst>
                <a:cxn ang="0">
                  <a:pos x="257" y="98"/>
                </a:cxn>
                <a:cxn ang="0">
                  <a:pos x="237" y="119"/>
                </a:cxn>
                <a:cxn ang="0">
                  <a:pos x="219" y="140"/>
                </a:cxn>
                <a:cxn ang="0">
                  <a:pos x="201" y="161"/>
                </a:cxn>
                <a:cxn ang="0">
                  <a:pos x="184" y="183"/>
                </a:cxn>
                <a:cxn ang="0">
                  <a:pos x="168" y="206"/>
                </a:cxn>
                <a:cxn ang="0">
                  <a:pos x="154" y="230"/>
                </a:cxn>
                <a:cxn ang="0">
                  <a:pos x="146" y="242"/>
                </a:cxn>
                <a:cxn ang="0">
                  <a:pos x="140" y="255"/>
                </a:cxn>
                <a:cxn ang="0">
                  <a:pos x="133" y="268"/>
                </a:cxn>
                <a:cxn ang="0">
                  <a:pos x="128" y="281"/>
                </a:cxn>
                <a:cxn ang="0">
                  <a:pos x="92" y="380"/>
                </a:cxn>
                <a:cxn ang="0">
                  <a:pos x="83" y="408"/>
                </a:cxn>
                <a:cxn ang="0">
                  <a:pos x="74" y="434"/>
                </a:cxn>
                <a:cxn ang="0">
                  <a:pos x="63" y="462"/>
                </a:cxn>
                <a:cxn ang="0">
                  <a:pos x="53" y="488"/>
                </a:cxn>
                <a:cxn ang="0">
                  <a:pos x="42" y="514"/>
                </a:cxn>
                <a:cxn ang="0">
                  <a:pos x="29" y="539"/>
                </a:cxn>
                <a:cxn ang="0">
                  <a:pos x="15" y="563"/>
                </a:cxn>
                <a:cxn ang="0">
                  <a:pos x="0" y="585"/>
                </a:cxn>
                <a:cxn ang="0">
                  <a:pos x="29" y="607"/>
                </a:cxn>
                <a:cxn ang="0">
                  <a:pos x="45" y="582"/>
                </a:cxn>
                <a:cxn ang="0">
                  <a:pos x="60" y="557"/>
                </a:cxn>
                <a:cxn ang="0">
                  <a:pos x="74" y="531"/>
                </a:cxn>
                <a:cxn ang="0">
                  <a:pos x="85" y="504"/>
                </a:cxn>
                <a:cxn ang="0">
                  <a:pos x="96" y="476"/>
                </a:cxn>
                <a:cxn ang="0">
                  <a:pos x="107" y="448"/>
                </a:cxn>
                <a:cxn ang="0">
                  <a:pos x="116" y="421"/>
                </a:cxn>
                <a:cxn ang="0">
                  <a:pos x="126" y="392"/>
                </a:cxn>
                <a:cxn ang="0">
                  <a:pos x="161" y="295"/>
                </a:cxn>
                <a:cxn ang="0">
                  <a:pos x="172" y="271"/>
                </a:cxn>
                <a:cxn ang="0">
                  <a:pos x="184" y="247"/>
                </a:cxn>
                <a:cxn ang="0">
                  <a:pos x="198" y="226"/>
                </a:cxn>
                <a:cxn ang="0">
                  <a:pos x="214" y="205"/>
                </a:cxn>
                <a:cxn ang="0">
                  <a:pos x="230" y="183"/>
                </a:cxn>
                <a:cxn ang="0">
                  <a:pos x="247" y="163"/>
                </a:cxn>
                <a:cxn ang="0">
                  <a:pos x="265" y="143"/>
                </a:cxn>
                <a:cxn ang="0">
                  <a:pos x="283" y="123"/>
                </a:cxn>
                <a:cxn ang="0">
                  <a:pos x="367" y="22"/>
                </a:cxn>
                <a:cxn ang="0">
                  <a:pos x="337" y="0"/>
                </a:cxn>
                <a:cxn ang="0">
                  <a:pos x="257" y="98"/>
                </a:cxn>
              </a:cxnLst>
              <a:rect l="0" t="0" r="r" b="b"/>
              <a:pathLst>
                <a:path w="367" h="607">
                  <a:moveTo>
                    <a:pt x="257" y="98"/>
                  </a:moveTo>
                  <a:lnTo>
                    <a:pt x="237" y="119"/>
                  </a:lnTo>
                  <a:lnTo>
                    <a:pt x="219" y="140"/>
                  </a:lnTo>
                  <a:lnTo>
                    <a:pt x="201" y="161"/>
                  </a:lnTo>
                  <a:lnTo>
                    <a:pt x="184" y="183"/>
                  </a:lnTo>
                  <a:lnTo>
                    <a:pt x="168" y="206"/>
                  </a:lnTo>
                  <a:lnTo>
                    <a:pt x="154" y="230"/>
                  </a:lnTo>
                  <a:lnTo>
                    <a:pt x="146" y="242"/>
                  </a:lnTo>
                  <a:lnTo>
                    <a:pt x="140" y="255"/>
                  </a:lnTo>
                  <a:lnTo>
                    <a:pt x="133" y="268"/>
                  </a:lnTo>
                  <a:lnTo>
                    <a:pt x="128" y="281"/>
                  </a:lnTo>
                  <a:lnTo>
                    <a:pt x="92" y="380"/>
                  </a:lnTo>
                  <a:lnTo>
                    <a:pt x="83" y="408"/>
                  </a:lnTo>
                  <a:lnTo>
                    <a:pt x="74" y="434"/>
                  </a:lnTo>
                  <a:lnTo>
                    <a:pt x="63" y="462"/>
                  </a:lnTo>
                  <a:lnTo>
                    <a:pt x="53" y="488"/>
                  </a:lnTo>
                  <a:lnTo>
                    <a:pt x="42" y="514"/>
                  </a:lnTo>
                  <a:lnTo>
                    <a:pt x="29" y="539"/>
                  </a:lnTo>
                  <a:lnTo>
                    <a:pt x="15" y="563"/>
                  </a:lnTo>
                  <a:lnTo>
                    <a:pt x="0" y="585"/>
                  </a:lnTo>
                  <a:lnTo>
                    <a:pt x="29" y="607"/>
                  </a:lnTo>
                  <a:lnTo>
                    <a:pt x="45" y="582"/>
                  </a:lnTo>
                  <a:lnTo>
                    <a:pt x="60" y="557"/>
                  </a:lnTo>
                  <a:lnTo>
                    <a:pt x="74" y="531"/>
                  </a:lnTo>
                  <a:lnTo>
                    <a:pt x="85" y="504"/>
                  </a:lnTo>
                  <a:lnTo>
                    <a:pt x="96" y="476"/>
                  </a:lnTo>
                  <a:lnTo>
                    <a:pt x="107" y="448"/>
                  </a:lnTo>
                  <a:lnTo>
                    <a:pt x="116" y="421"/>
                  </a:lnTo>
                  <a:lnTo>
                    <a:pt x="126" y="392"/>
                  </a:lnTo>
                  <a:lnTo>
                    <a:pt x="161" y="295"/>
                  </a:lnTo>
                  <a:lnTo>
                    <a:pt x="172" y="271"/>
                  </a:lnTo>
                  <a:lnTo>
                    <a:pt x="184" y="247"/>
                  </a:lnTo>
                  <a:lnTo>
                    <a:pt x="198" y="226"/>
                  </a:lnTo>
                  <a:lnTo>
                    <a:pt x="214" y="205"/>
                  </a:lnTo>
                  <a:lnTo>
                    <a:pt x="230" y="183"/>
                  </a:lnTo>
                  <a:lnTo>
                    <a:pt x="247" y="163"/>
                  </a:lnTo>
                  <a:lnTo>
                    <a:pt x="265" y="143"/>
                  </a:lnTo>
                  <a:lnTo>
                    <a:pt x="283" y="123"/>
                  </a:lnTo>
                  <a:lnTo>
                    <a:pt x="367" y="22"/>
                  </a:lnTo>
                  <a:lnTo>
                    <a:pt x="337" y="0"/>
                  </a:lnTo>
                  <a:lnTo>
                    <a:pt x="257" y="98"/>
                  </a:lnTo>
                  <a:close/>
                </a:path>
              </a:pathLst>
            </a:custGeom>
            <a:solidFill>
              <a:srgbClr val="858A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4" name="Freeform 246"/>
            <p:cNvSpPr>
              <a:spLocks/>
            </p:cNvSpPr>
            <p:nvPr/>
          </p:nvSpPr>
          <p:spPr bwMode="auto">
            <a:xfrm>
              <a:off x="7821613" y="4559300"/>
              <a:ext cx="307975" cy="22860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72" y="6"/>
                </a:cxn>
                <a:cxn ang="0">
                  <a:pos x="138" y="14"/>
                </a:cxn>
                <a:cxn ang="0">
                  <a:pos x="220" y="28"/>
                </a:cxn>
                <a:cxn ang="0">
                  <a:pos x="316" y="49"/>
                </a:cxn>
                <a:cxn ang="0">
                  <a:pos x="423" y="79"/>
                </a:cxn>
                <a:cxn ang="0">
                  <a:pos x="540" y="119"/>
                </a:cxn>
                <a:cxn ang="0">
                  <a:pos x="663" y="172"/>
                </a:cxn>
                <a:cxn ang="0">
                  <a:pos x="790" y="237"/>
                </a:cxn>
                <a:cxn ang="0">
                  <a:pos x="920" y="317"/>
                </a:cxn>
                <a:cxn ang="0">
                  <a:pos x="1047" y="413"/>
                </a:cxn>
                <a:cxn ang="0">
                  <a:pos x="1172" y="528"/>
                </a:cxn>
                <a:cxn ang="0">
                  <a:pos x="1290" y="661"/>
                </a:cxn>
                <a:cxn ang="0">
                  <a:pos x="1400" y="816"/>
                </a:cxn>
                <a:cxn ang="0">
                  <a:pos x="1499" y="993"/>
                </a:cxn>
                <a:cxn ang="0">
                  <a:pos x="1587" y="1187"/>
                </a:cxn>
                <a:cxn ang="0">
                  <a:pos x="1682" y="1363"/>
                </a:cxn>
                <a:cxn ang="0">
                  <a:pos x="1785" y="1515"/>
                </a:cxn>
                <a:cxn ang="0">
                  <a:pos x="1893" y="1647"/>
                </a:cxn>
                <a:cxn ang="0">
                  <a:pos x="2005" y="1758"/>
                </a:cxn>
                <a:cxn ang="0">
                  <a:pos x="2119" y="1852"/>
                </a:cxn>
                <a:cxn ang="0">
                  <a:pos x="2231" y="1928"/>
                </a:cxn>
                <a:cxn ang="0">
                  <a:pos x="2343" y="1990"/>
                </a:cxn>
                <a:cxn ang="0">
                  <a:pos x="2449" y="2038"/>
                </a:cxn>
                <a:cxn ang="0">
                  <a:pos x="2549" y="2075"/>
                </a:cxn>
                <a:cxn ang="0">
                  <a:pos x="2642" y="2102"/>
                </a:cxn>
                <a:cxn ang="0">
                  <a:pos x="2723" y="2120"/>
                </a:cxn>
                <a:cxn ang="0">
                  <a:pos x="2793" y="2130"/>
                </a:cxn>
                <a:cxn ang="0">
                  <a:pos x="2847" y="2137"/>
                </a:cxn>
                <a:cxn ang="0">
                  <a:pos x="2898" y="2139"/>
                </a:cxn>
                <a:cxn ang="0">
                  <a:pos x="2897" y="2142"/>
                </a:cxn>
                <a:cxn ang="0">
                  <a:pos x="2840" y="2150"/>
                </a:cxn>
                <a:cxn ang="0">
                  <a:pos x="2777" y="2156"/>
                </a:cxn>
                <a:cxn ang="0">
                  <a:pos x="2699" y="2159"/>
                </a:cxn>
                <a:cxn ang="0">
                  <a:pos x="2608" y="2158"/>
                </a:cxn>
                <a:cxn ang="0">
                  <a:pos x="2504" y="2151"/>
                </a:cxn>
                <a:cxn ang="0">
                  <a:pos x="2391" y="2135"/>
                </a:cxn>
                <a:cxn ang="0">
                  <a:pos x="2272" y="2107"/>
                </a:cxn>
                <a:cxn ang="0">
                  <a:pos x="2147" y="2068"/>
                </a:cxn>
                <a:cxn ang="0">
                  <a:pos x="2021" y="2012"/>
                </a:cxn>
                <a:cxn ang="0">
                  <a:pos x="1894" y="1940"/>
                </a:cxn>
                <a:cxn ang="0">
                  <a:pos x="1770" y="1850"/>
                </a:cxn>
                <a:cxn ang="0">
                  <a:pos x="1650" y="1737"/>
                </a:cxn>
                <a:cxn ang="0">
                  <a:pos x="1537" y="1601"/>
                </a:cxn>
                <a:cxn ang="0">
                  <a:pos x="1433" y="1439"/>
                </a:cxn>
                <a:cxn ang="0">
                  <a:pos x="1337" y="1255"/>
                </a:cxn>
                <a:cxn ang="0">
                  <a:pos x="1239" y="1081"/>
                </a:cxn>
                <a:cxn ang="0">
                  <a:pos x="1135" y="924"/>
                </a:cxn>
                <a:cxn ang="0">
                  <a:pos x="1028" y="782"/>
                </a:cxn>
                <a:cxn ang="0">
                  <a:pos x="919" y="655"/>
                </a:cxn>
                <a:cxn ang="0">
                  <a:pos x="810" y="540"/>
                </a:cxn>
                <a:cxn ang="0">
                  <a:pos x="702" y="439"/>
                </a:cxn>
                <a:cxn ang="0">
                  <a:pos x="595" y="350"/>
                </a:cxn>
                <a:cxn ang="0">
                  <a:pos x="493" y="273"/>
                </a:cxn>
                <a:cxn ang="0">
                  <a:pos x="397" y="207"/>
                </a:cxn>
                <a:cxn ang="0">
                  <a:pos x="307" y="151"/>
                </a:cxn>
                <a:cxn ang="0">
                  <a:pos x="225" y="106"/>
                </a:cxn>
                <a:cxn ang="0">
                  <a:pos x="122" y="53"/>
                </a:cxn>
                <a:cxn ang="0">
                  <a:pos x="27" y="11"/>
                </a:cxn>
              </a:cxnLst>
              <a:rect l="0" t="0" r="r" b="b"/>
              <a:pathLst>
                <a:path w="2909" h="2159">
                  <a:moveTo>
                    <a:pt x="0" y="0"/>
                  </a:moveTo>
                  <a:lnTo>
                    <a:pt x="12" y="1"/>
                  </a:lnTo>
                  <a:lnTo>
                    <a:pt x="48" y="3"/>
                  </a:lnTo>
                  <a:lnTo>
                    <a:pt x="72" y="6"/>
                  </a:lnTo>
                  <a:lnTo>
                    <a:pt x="103" y="10"/>
                  </a:lnTo>
                  <a:lnTo>
                    <a:pt x="138" y="14"/>
                  </a:lnTo>
                  <a:lnTo>
                    <a:pt x="177" y="20"/>
                  </a:lnTo>
                  <a:lnTo>
                    <a:pt x="220" y="28"/>
                  </a:lnTo>
                  <a:lnTo>
                    <a:pt x="266" y="37"/>
                  </a:lnTo>
                  <a:lnTo>
                    <a:pt x="316" y="49"/>
                  </a:lnTo>
                  <a:lnTo>
                    <a:pt x="368" y="63"/>
                  </a:lnTo>
                  <a:lnTo>
                    <a:pt x="423" y="79"/>
                  </a:lnTo>
                  <a:lnTo>
                    <a:pt x="481" y="98"/>
                  </a:lnTo>
                  <a:lnTo>
                    <a:pt x="540" y="119"/>
                  </a:lnTo>
                  <a:lnTo>
                    <a:pt x="601" y="144"/>
                  </a:lnTo>
                  <a:lnTo>
                    <a:pt x="663" y="172"/>
                  </a:lnTo>
                  <a:lnTo>
                    <a:pt x="726" y="202"/>
                  </a:lnTo>
                  <a:lnTo>
                    <a:pt x="790" y="237"/>
                  </a:lnTo>
                  <a:lnTo>
                    <a:pt x="855" y="275"/>
                  </a:lnTo>
                  <a:lnTo>
                    <a:pt x="920" y="317"/>
                  </a:lnTo>
                  <a:lnTo>
                    <a:pt x="983" y="363"/>
                  </a:lnTo>
                  <a:lnTo>
                    <a:pt x="1047" y="413"/>
                  </a:lnTo>
                  <a:lnTo>
                    <a:pt x="1110" y="468"/>
                  </a:lnTo>
                  <a:lnTo>
                    <a:pt x="1172" y="528"/>
                  </a:lnTo>
                  <a:lnTo>
                    <a:pt x="1232" y="592"/>
                  </a:lnTo>
                  <a:lnTo>
                    <a:pt x="1290" y="661"/>
                  </a:lnTo>
                  <a:lnTo>
                    <a:pt x="1346" y="735"/>
                  </a:lnTo>
                  <a:lnTo>
                    <a:pt x="1400" y="816"/>
                  </a:lnTo>
                  <a:lnTo>
                    <a:pt x="1451" y="901"/>
                  </a:lnTo>
                  <a:lnTo>
                    <a:pt x="1499" y="993"/>
                  </a:lnTo>
                  <a:lnTo>
                    <a:pt x="1544" y="1090"/>
                  </a:lnTo>
                  <a:lnTo>
                    <a:pt x="1587" y="1187"/>
                  </a:lnTo>
                  <a:lnTo>
                    <a:pt x="1634" y="1278"/>
                  </a:lnTo>
                  <a:lnTo>
                    <a:pt x="1682" y="1363"/>
                  </a:lnTo>
                  <a:lnTo>
                    <a:pt x="1733" y="1442"/>
                  </a:lnTo>
                  <a:lnTo>
                    <a:pt x="1785" y="1515"/>
                  </a:lnTo>
                  <a:lnTo>
                    <a:pt x="1838" y="1584"/>
                  </a:lnTo>
                  <a:lnTo>
                    <a:pt x="1893" y="1647"/>
                  </a:lnTo>
                  <a:lnTo>
                    <a:pt x="1949" y="1705"/>
                  </a:lnTo>
                  <a:lnTo>
                    <a:pt x="2005" y="1758"/>
                  </a:lnTo>
                  <a:lnTo>
                    <a:pt x="2061" y="1807"/>
                  </a:lnTo>
                  <a:lnTo>
                    <a:pt x="2119" y="1852"/>
                  </a:lnTo>
                  <a:lnTo>
                    <a:pt x="2175" y="1892"/>
                  </a:lnTo>
                  <a:lnTo>
                    <a:pt x="2231" y="1928"/>
                  </a:lnTo>
                  <a:lnTo>
                    <a:pt x="2288" y="1961"/>
                  </a:lnTo>
                  <a:lnTo>
                    <a:pt x="2343" y="1990"/>
                  </a:lnTo>
                  <a:lnTo>
                    <a:pt x="2396" y="2016"/>
                  </a:lnTo>
                  <a:lnTo>
                    <a:pt x="2449" y="2038"/>
                  </a:lnTo>
                  <a:lnTo>
                    <a:pt x="2500" y="2058"/>
                  </a:lnTo>
                  <a:lnTo>
                    <a:pt x="2549" y="2075"/>
                  </a:lnTo>
                  <a:lnTo>
                    <a:pt x="2597" y="2089"/>
                  </a:lnTo>
                  <a:lnTo>
                    <a:pt x="2642" y="2102"/>
                  </a:lnTo>
                  <a:lnTo>
                    <a:pt x="2683" y="2111"/>
                  </a:lnTo>
                  <a:lnTo>
                    <a:pt x="2723" y="2120"/>
                  </a:lnTo>
                  <a:lnTo>
                    <a:pt x="2760" y="2126"/>
                  </a:lnTo>
                  <a:lnTo>
                    <a:pt x="2793" y="2130"/>
                  </a:lnTo>
                  <a:lnTo>
                    <a:pt x="2821" y="2135"/>
                  </a:lnTo>
                  <a:lnTo>
                    <a:pt x="2847" y="2137"/>
                  </a:lnTo>
                  <a:lnTo>
                    <a:pt x="2868" y="2138"/>
                  </a:lnTo>
                  <a:lnTo>
                    <a:pt x="2898" y="2139"/>
                  </a:lnTo>
                  <a:lnTo>
                    <a:pt x="2909" y="2139"/>
                  </a:lnTo>
                  <a:lnTo>
                    <a:pt x="2897" y="2142"/>
                  </a:lnTo>
                  <a:lnTo>
                    <a:pt x="2864" y="2146"/>
                  </a:lnTo>
                  <a:lnTo>
                    <a:pt x="2840" y="2150"/>
                  </a:lnTo>
                  <a:lnTo>
                    <a:pt x="2811" y="2153"/>
                  </a:lnTo>
                  <a:lnTo>
                    <a:pt x="2777" y="2156"/>
                  </a:lnTo>
                  <a:lnTo>
                    <a:pt x="2741" y="2158"/>
                  </a:lnTo>
                  <a:lnTo>
                    <a:pt x="2699" y="2159"/>
                  </a:lnTo>
                  <a:lnTo>
                    <a:pt x="2655" y="2159"/>
                  </a:lnTo>
                  <a:lnTo>
                    <a:pt x="2608" y="2158"/>
                  </a:lnTo>
                  <a:lnTo>
                    <a:pt x="2557" y="2155"/>
                  </a:lnTo>
                  <a:lnTo>
                    <a:pt x="2504" y="2151"/>
                  </a:lnTo>
                  <a:lnTo>
                    <a:pt x="2448" y="2143"/>
                  </a:lnTo>
                  <a:lnTo>
                    <a:pt x="2391" y="2135"/>
                  </a:lnTo>
                  <a:lnTo>
                    <a:pt x="2332" y="2122"/>
                  </a:lnTo>
                  <a:lnTo>
                    <a:pt x="2272" y="2107"/>
                  </a:lnTo>
                  <a:lnTo>
                    <a:pt x="2210" y="2089"/>
                  </a:lnTo>
                  <a:lnTo>
                    <a:pt x="2147" y="2068"/>
                  </a:lnTo>
                  <a:lnTo>
                    <a:pt x="2085" y="2042"/>
                  </a:lnTo>
                  <a:lnTo>
                    <a:pt x="2021" y="2012"/>
                  </a:lnTo>
                  <a:lnTo>
                    <a:pt x="1957" y="1978"/>
                  </a:lnTo>
                  <a:lnTo>
                    <a:pt x="1894" y="1940"/>
                  </a:lnTo>
                  <a:lnTo>
                    <a:pt x="1832" y="1897"/>
                  </a:lnTo>
                  <a:lnTo>
                    <a:pt x="1770" y="1850"/>
                  </a:lnTo>
                  <a:lnTo>
                    <a:pt x="1710" y="1795"/>
                  </a:lnTo>
                  <a:lnTo>
                    <a:pt x="1650" y="1737"/>
                  </a:lnTo>
                  <a:lnTo>
                    <a:pt x="1593" y="1672"/>
                  </a:lnTo>
                  <a:lnTo>
                    <a:pt x="1537" y="1601"/>
                  </a:lnTo>
                  <a:lnTo>
                    <a:pt x="1483" y="1523"/>
                  </a:lnTo>
                  <a:lnTo>
                    <a:pt x="1433" y="1439"/>
                  </a:lnTo>
                  <a:lnTo>
                    <a:pt x="1385" y="1347"/>
                  </a:lnTo>
                  <a:lnTo>
                    <a:pt x="1337" y="1255"/>
                  </a:lnTo>
                  <a:lnTo>
                    <a:pt x="1289" y="1166"/>
                  </a:lnTo>
                  <a:lnTo>
                    <a:pt x="1239" y="1081"/>
                  </a:lnTo>
                  <a:lnTo>
                    <a:pt x="1188" y="1001"/>
                  </a:lnTo>
                  <a:lnTo>
                    <a:pt x="1135" y="924"/>
                  </a:lnTo>
                  <a:lnTo>
                    <a:pt x="1082" y="851"/>
                  </a:lnTo>
                  <a:lnTo>
                    <a:pt x="1028" y="782"/>
                  </a:lnTo>
                  <a:lnTo>
                    <a:pt x="974" y="716"/>
                  </a:lnTo>
                  <a:lnTo>
                    <a:pt x="919" y="655"/>
                  </a:lnTo>
                  <a:lnTo>
                    <a:pt x="864" y="595"/>
                  </a:lnTo>
                  <a:lnTo>
                    <a:pt x="810" y="540"/>
                  </a:lnTo>
                  <a:lnTo>
                    <a:pt x="755" y="488"/>
                  </a:lnTo>
                  <a:lnTo>
                    <a:pt x="702" y="439"/>
                  </a:lnTo>
                  <a:lnTo>
                    <a:pt x="647" y="393"/>
                  </a:lnTo>
                  <a:lnTo>
                    <a:pt x="595" y="350"/>
                  </a:lnTo>
                  <a:lnTo>
                    <a:pt x="544" y="310"/>
                  </a:lnTo>
                  <a:lnTo>
                    <a:pt x="493" y="273"/>
                  </a:lnTo>
                  <a:lnTo>
                    <a:pt x="444" y="239"/>
                  </a:lnTo>
                  <a:lnTo>
                    <a:pt x="397" y="207"/>
                  </a:lnTo>
                  <a:lnTo>
                    <a:pt x="351" y="178"/>
                  </a:lnTo>
                  <a:lnTo>
                    <a:pt x="307" y="151"/>
                  </a:lnTo>
                  <a:lnTo>
                    <a:pt x="265" y="127"/>
                  </a:lnTo>
                  <a:lnTo>
                    <a:pt x="225" y="106"/>
                  </a:lnTo>
                  <a:lnTo>
                    <a:pt x="188" y="85"/>
                  </a:lnTo>
                  <a:lnTo>
                    <a:pt x="122" y="53"/>
                  </a:lnTo>
                  <a:lnTo>
                    <a:pt x="67" y="28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E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5" name="Freeform 247"/>
            <p:cNvSpPr>
              <a:spLocks/>
            </p:cNvSpPr>
            <p:nvPr/>
          </p:nvSpPr>
          <p:spPr bwMode="auto">
            <a:xfrm>
              <a:off x="7821613" y="4559300"/>
              <a:ext cx="61913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0"/>
                </a:cxn>
                <a:cxn ang="0">
                  <a:pos x="41" y="14"/>
                </a:cxn>
                <a:cxn ang="0">
                  <a:pos x="55" y="17"/>
                </a:cxn>
                <a:cxn ang="0">
                  <a:pos x="84" y="23"/>
                </a:cxn>
                <a:cxn ang="0">
                  <a:pos x="111" y="27"/>
                </a:cxn>
                <a:cxn ang="0">
                  <a:pos x="169" y="32"/>
                </a:cxn>
                <a:cxn ang="0">
                  <a:pos x="226" y="35"/>
                </a:cxn>
                <a:cxn ang="0">
                  <a:pos x="255" y="37"/>
                </a:cxn>
                <a:cxn ang="0">
                  <a:pos x="282" y="41"/>
                </a:cxn>
                <a:cxn ang="0">
                  <a:pos x="311" y="45"/>
                </a:cxn>
                <a:cxn ang="0">
                  <a:pos x="339" y="50"/>
                </a:cxn>
                <a:cxn ang="0">
                  <a:pos x="353" y="53"/>
                </a:cxn>
                <a:cxn ang="0">
                  <a:pos x="366" y="58"/>
                </a:cxn>
                <a:cxn ang="0">
                  <a:pos x="380" y="62"/>
                </a:cxn>
                <a:cxn ang="0">
                  <a:pos x="394" y="67"/>
                </a:cxn>
                <a:cxn ang="0">
                  <a:pos x="408" y="74"/>
                </a:cxn>
                <a:cxn ang="0">
                  <a:pos x="421" y="80"/>
                </a:cxn>
                <a:cxn ang="0">
                  <a:pos x="434" y="87"/>
                </a:cxn>
                <a:cxn ang="0">
                  <a:pos x="447" y="95"/>
                </a:cxn>
                <a:cxn ang="0">
                  <a:pos x="456" y="101"/>
                </a:cxn>
                <a:cxn ang="0">
                  <a:pos x="463" y="107"/>
                </a:cxn>
                <a:cxn ang="0">
                  <a:pos x="470" y="113"/>
                </a:cxn>
                <a:cxn ang="0">
                  <a:pos x="476" y="119"/>
                </a:cxn>
                <a:cxn ang="0">
                  <a:pos x="485" y="133"/>
                </a:cxn>
                <a:cxn ang="0">
                  <a:pos x="494" y="148"/>
                </a:cxn>
                <a:cxn ang="0">
                  <a:pos x="501" y="164"/>
                </a:cxn>
                <a:cxn ang="0">
                  <a:pos x="507" y="180"/>
                </a:cxn>
                <a:cxn ang="0">
                  <a:pos x="511" y="197"/>
                </a:cxn>
                <a:cxn ang="0">
                  <a:pos x="516" y="214"/>
                </a:cxn>
                <a:cxn ang="0">
                  <a:pos x="521" y="231"/>
                </a:cxn>
                <a:cxn ang="0">
                  <a:pos x="525" y="248"/>
                </a:cxn>
                <a:cxn ang="0">
                  <a:pos x="530" y="266"/>
                </a:cxn>
                <a:cxn ang="0">
                  <a:pos x="537" y="283"/>
                </a:cxn>
                <a:cxn ang="0">
                  <a:pos x="544" y="300"/>
                </a:cxn>
                <a:cxn ang="0">
                  <a:pos x="554" y="316"/>
                </a:cxn>
                <a:cxn ang="0">
                  <a:pos x="560" y="325"/>
                </a:cxn>
                <a:cxn ang="0">
                  <a:pos x="566" y="332"/>
                </a:cxn>
                <a:cxn ang="0">
                  <a:pos x="573" y="340"/>
                </a:cxn>
                <a:cxn ang="0">
                  <a:pos x="581" y="347"/>
                </a:cxn>
                <a:cxn ang="0">
                  <a:pos x="549" y="319"/>
                </a:cxn>
                <a:cxn ang="0">
                  <a:pos x="516" y="293"/>
                </a:cxn>
                <a:cxn ang="0">
                  <a:pos x="483" y="266"/>
                </a:cxn>
                <a:cxn ang="0">
                  <a:pos x="449" y="241"/>
                </a:cxn>
                <a:cxn ang="0">
                  <a:pos x="414" y="216"/>
                </a:cxn>
                <a:cxn ang="0">
                  <a:pos x="379" y="193"/>
                </a:cxn>
                <a:cxn ang="0">
                  <a:pos x="343" y="170"/>
                </a:cxn>
                <a:cxn ang="0">
                  <a:pos x="306" y="148"/>
                </a:cxn>
                <a:cxn ang="0">
                  <a:pos x="269" y="127"/>
                </a:cxn>
                <a:cxn ang="0">
                  <a:pos x="231" y="107"/>
                </a:cxn>
                <a:cxn ang="0">
                  <a:pos x="193" y="87"/>
                </a:cxn>
                <a:cxn ang="0">
                  <a:pos x="155" y="68"/>
                </a:cxn>
                <a:cxn ang="0">
                  <a:pos x="117" y="50"/>
                </a:cxn>
                <a:cxn ang="0">
                  <a:pos x="77" y="33"/>
                </a:cxn>
                <a:cxn ang="0">
                  <a:pos x="39" y="16"/>
                </a:cxn>
                <a:cxn ang="0">
                  <a:pos x="0" y="0"/>
                </a:cxn>
              </a:cxnLst>
              <a:rect l="0" t="0" r="r" b="b"/>
              <a:pathLst>
                <a:path w="581" h="347">
                  <a:moveTo>
                    <a:pt x="0" y="0"/>
                  </a:moveTo>
                  <a:lnTo>
                    <a:pt x="13" y="6"/>
                  </a:lnTo>
                  <a:lnTo>
                    <a:pt x="27" y="10"/>
                  </a:lnTo>
                  <a:lnTo>
                    <a:pt x="41" y="14"/>
                  </a:lnTo>
                  <a:lnTo>
                    <a:pt x="55" y="17"/>
                  </a:lnTo>
                  <a:lnTo>
                    <a:pt x="84" y="23"/>
                  </a:lnTo>
                  <a:lnTo>
                    <a:pt x="111" y="27"/>
                  </a:lnTo>
                  <a:lnTo>
                    <a:pt x="169" y="32"/>
                  </a:lnTo>
                  <a:lnTo>
                    <a:pt x="226" y="35"/>
                  </a:lnTo>
                  <a:lnTo>
                    <a:pt x="255" y="37"/>
                  </a:lnTo>
                  <a:lnTo>
                    <a:pt x="282" y="41"/>
                  </a:lnTo>
                  <a:lnTo>
                    <a:pt x="311" y="45"/>
                  </a:lnTo>
                  <a:lnTo>
                    <a:pt x="339" y="50"/>
                  </a:lnTo>
                  <a:lnTo>
                    <a:pt x="353" y="53"/>
                  </a:lnTo>
                  <a:lnTo>
                    <a:pt x="366" y="58"/>
                  </a:lnTo>
                  <a:lnTo>
                    <a:pt x="380" y="62"/>
                  </a:lnTo>
                  <a:lnTo>
                    <a:pt x="394" y="67"/>
                  </a:lnTo>
                  <a:lnTo>
                    <a:pt x="408" y="74"/>
                  </a:lnTo>
                  <a:lnTo>
                    <a:pt x="421" y="80"/>
                  </a:lnTo>
                  <a:lnTo>
                    <a:pt x="434" y="87"/>
                  </a:lnTo>
                  <a:lnTo>
                    <a:pt x="447" y="95"/>
                  </a:lnTo>
                  <a:lnTo>
                    <a:pt x="456" y="101"/>
                  </a:lnTo>
                  <a:lnTo>
                    <a:pt x="463" y="107"/>
                  </a:lnTo>
                  <a:lnTo>
                    <a:pt x="470" y="113"/>
                  </a:lnTo>
                  <a:lnTo>
                    <a:pt x="476" y="119"/>
                  </a:lnTo>
                  <a:lnTo>
                    <a:pt x="485" y="133"/>
                  </a:lnTo>
                  <a:lnTo>
                    <a:pt x="494" y="148"/>
                  </a:lnTo>
                  <a:lnTo>
                    <a:pt x="501" y="164"/>
                  </a:lnTo>
                  <a:lnTo>
                    <a:pt x="507" y="180"/>
                  </a:lnTo>
                  <a:lnTo>
                    <a:pt x="511" y="197"/>
                  </a:lnTo>
                  <a:lnTo>
                    <a:pt x="516" y="214"/>
                  </a:lnTo>
                  <a:lnTo>
                    <a:pt x="521" y="231"/>
                  </a:lnTo>
                  <a:lnTo>
                    <a:pt x="525" y="248"/>
                  </a:lnTo>
                  <a:lnTo>
                    <a:pt x="530" y="266"/>
                  </a:lnTo>
                  <a:lnTo>
                    <a:pt x="537" y="283"/>
                  </a:lnTo>
                  <a:lnTo>
                    <a:pt x="544" y="300"/>
                  </a:lnTo>
                  <a:lnTo>
                    <a:pt x="554" y="316"/>
                  </a:lnTo>
                  <a:lnTo>
                    <a:pt x="560" y="325"/>
                  </a:lnTo>
                  <a:lnTo>
                    <a:pt x="566" y="332"/>
                  </a:lnTo>
                  <a:lnTo>
                    <a:pt x="573" y="340"/>
                  </a:lnTo>
                  <a:lnTo>
                    <a:pt x="581" y="347"/>
                  </a:lnTo>
                  <a:lnTo>
                    <a:pt x="549" y="319"/>
                  </a:lnTo>
                  <a:lnTo>
                    <a:pt x="516" y="293"/>
                  </a:lnTo>
                  <a:lnTo>
                    <a:pt x="483" y="266"/>
                  </a:lnTo>
                  <a:lnTo>
                    <a:pt x="449" y="241"/>
                  </a:lnTo>
                  <a:lnTo>
                    <a:pt x="414" y="216"/>
                  </a:lnTo>
                  <a:lnTo>
                    <a:pt x="379" y="193"/>
                  </a:lnTo>
                  <a:lnTo>
                    <a:pt x="343" y="170"/>
                  </a:lnTo>
                  <a:lnTo>
                    <a:pt x="306" y="148"/>
                  </a:lnTo>
                  <a:lnTo>
                    <a:pt x="269" y="127"/>
                  </a:lnTo>
                  <a:lnTo>
                    <a:pt x="231" y="107"/>
                  </a:lnTo>
                  <a:lnTo>
                    <a:pt x="193" y="87"/>
                  </a:lnTo>
                  <a:lnTo>
                    <a:pt x="155" y="68"/>
                  </a:lnTo>
                  <a:lnTo>
                    <a:pt x="117" y="50"/>
                  </a:lnTo>
                  <a:lnTo>
                    <a:pt x="77" y="33"/>
                  </a:lnTo>
                  <a:lnTo>
                    <a:pt x="3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6" name="Freeform 248"/>
            <p:cNvSpPr>
              <a:spLocks/>
            </p:cNvSpPr>
            <p:nvPr/>
          </p:nvSpPr>
          <p:spPr bwMode="auto">
            <a:xfrm>
              <a:off x="7966075" y="4805363"/>
              <a:ext cx="209550" cy="411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41"/>
                </a:cxn>
                <a:cxn ang="0">
                  <a:pos x="63" y="158"/>
                </a:cxn>
                <a:cxn ang="0">
                  <a:pos x="135" y="341"/>
                </a:cxn>
                <a:cxn ang="0">
                  <a:pos x="232" y="579"/>
                </a:cxn>
                <a:cxn ang="0">
                  <a:pos x="287" y="715"/>
                </a:cxn>
                <a:cxn ang="0">
                  <a:pos x="348" y="861"/>
                </a:cxn>
                <a:cxn ang="0">
                  <a:pos x="413" y="1015"/>
                </a:cxn>
                <a:cxn ang="0">
                  <a:pos x="481" y="1176"/>
                </a:cxn>
                <a:cxn ang="0">
                  <a:pos x="552" y="1343"/>
                </a:cxn>
                <a:cxn ang="0">
                  <a:pos x="626" y="1515"/>
                </a:cxn>
                <a:cxn ang="0">
                  <a:pos x="703" y="1689"/>
                </a:cxn>
                <a:cxn ang="0">
                  <a:pos x="781" y="1866"/>
                </a:cxn>
                <a:cxn ang="0">
                  <a:pos x="862" y="2044"/>
                </a:cxn>
                <a:cxn ang="0">
                  <a:pos x="944" y="2220"/>
                </a:cxn>
                <a:cxn ang="0">
                  <a:pos x="1027" y="2395"/>
                </a:cxn>
                <a:cxn ang="0">
                  <a:pos x="1110" y="2566"/>
                </a:cxn>
                <a:cxn ang="0">
                  <a:pos x="1192" y="2733"/>
                </a:cxn>
                <a:cxn ang="0">
                  <a:pos x="1275" y="2894"/>
                </a:cxn>
                <a:cxn ang="0">
                  <a:pos x="1355" y="3047"/>
                </a:cxn>
                <a:cxn ang="0">
                  <a:pos x="1436" y="3192"/>
                </a:cxn>
                <a:cxn ang="0">
                  <a:pos x="1515" y="3326"/>
                </a:cxn>
                <a:cxn ang="0">
                  <a:pos x="1590" y="3450"/>
                </a:cxn>
                <a:cxn ang="0">
                  <a:pos x="1664" y="3561"/>
                </a:cxn>
                <a:cxn ang="0">
                  <a:pos x="1735" y="3658"/>
                </a:cxn>
                <a:cxn ang="0">
                  <a:pos x="1802" y="3740"/>
                </a:cxn>
                <a:cxn ang="0">
                  <a:pos x="1866" y="3806"/>
                </a:cxn>
                <a:cxn ang="0">
                  <a:pos x="1924" y="3854"/>
                </a:cxn>
                <a:cxn ang="0">
                  <a:pos x="1980" y="3881"/>
                </a:cxn>
                <a:cxn ang="0">
                  <a:pos x="1964" y="3876"/>
                </a:cxn>
                <a:cxn ang="0">
                  <a:pos x="1921" y="3856"/>
                </a:cxn>
                <a:cxn ang="0">
                  <a:pos x="1890" y="3839"/>
                </a:cxn>
                <a:cxn ang="0">
                  <a:pos x="1853" y="3818"/>
                </a:cxn>
                <a:cxn ang="0">
                  <a:pos x="1810" y="3790"/>
                </a:cxn>
                <a:cxn ang="0">
                  <a:pos x="1763" y="3757"/>
                </a:cxn>
                <a:cxn ang="0">
                  <a:pos x="1711" y="3718"/>
                </a:cxn>
                <a:cxn ang="0">
                  <a:pos x="1653" y="3672"/>
                </a:cxn>
                <a:cxn ang="0">
                  <a:pos x="1593" y="3619"/>
                </a:cxn>
                <a:cxn ang="0">
                  <a:pos x="1528" y="3557"/>
                </a:cxn>
                <a:cxn ang="0">
                  <a:pos x="1460" y="3488"/>
                </a:cxn>
                <a:cxn ang="0">
                  <a:pos x="1388" y="3410"/>
                </a:cxn>
                <a:cxn ang="0">
                  <a:pos x="1314" y="3323"/>
                </a:cxn>
                <a:cxn ang="0">
                  <a:pos x="1239" y="3226"/>
                </a:cxn>
                <a:cxn ang="0">
                  <a:pos x="1160" y="3119"/>
                </a:cxn>
                <a:cxn ang="0">
                  <a:pos x="1080" y="3001"/>
                </a:cxn>
                <a:cxn ang="0">
                  <a:pos x="999" y="2874"/>
                </a:cxn>
                <a:cxn ang="0">
                  <a:pos x="918" y="2734"/>
                </a:cxn>
                <a:cxn ang="0">
                  <a:pos x="836" y="2582"/>
                </a:cxn>
                <a:cxn ang="0">
                  <a:pos x="753" y="2418"/>
                </a:cxn>
                <a:cxn ang="0">
                  <a:pos x="671" y="2242"/>
                </a:cxn>
                <a:cxn ang="0">
                  <a:pos x="589" y="2052"/>
                </a:cxn>
                <a:cxn ang="0">
                  <a:pos x="508" y="1848"/>
                </a:cxn>
                <a:cxn ang="0">
                  <a:pos x="428" y="1631"/>
                </a:cxn>
                <a:cxn ang="0">
                  <a:pos x="351" y="1398"/>
                </a:cxn>
                <a:cxn ang="0">
                  <a:pos x="275" y="1150"/>
                </a:cxn>
                <a:cxn ang="0">
                  <a:pos x="202" y="887"/>
                </a:cxn>
                <a:cxn ang="0">
                  <a:pos x="132" y="608"/>
                </a:cxn>
                <a:cxn ang="0">
                  <a:pos x="64" y="313"/>
                </a:cxn>
                <a:cxn ang="0">
                  <a:pos x="0" y="0"/>
                </a:cxn>
              </a:cxnLst>
              <a:rect l="0" t="0" r="r" b="b"/>
              <a:pathLst>
                <a:path w="1980" h="3881">
                  <a:moveTo>
                    <a:pt x="0" y="0"/>
                  </a:moveTo>
                  <a:lnTo>
                    <a:pt x="16" y="41"/>
                  </a:lnTo>
                  <a:lnTo>
                    <a:pt x="63" y="158"/>
                  </a:lnTo>
                  <a:lnTo>
                    <a:pt x="135" y="341"/>
                  </a:lnTo>
                  <a:lnTo>
                    <a:pt x="232" y="579"/>
                  </a:lnTo>
                  <a:lnTo>
                    <a:pt x="287" y="715"/>
                  </a:lnTo>
                  <a:lnTo>
                    <a:pt x="348" y="861"/>
                  </a:lnTo>
                  <a:lnTo>
                    <a:pt x="413" y="1015"/>
                  </a:lnTo>
                  <a:lnTo>
                    <a:pt x="481" y="1176"/>
                  </a:lnTo>
                  <a:lnTo>
                    <a:pt x="552" y="1343"/>
                  </a:lnTo>
                  <a:lnTo>
                    <a:pt x="626" y="1515"/>
                  </a:lnTo>
                  <a:lnTo>
                    <a:pt x="703" y="1689"/>
                  </a:lnTo>
                  <a:lnTo>
                    <a:pt x="781" y="1866"/>
                  </a:lnTo>
                  <a:lnTo>
                    <a:pt x="862" y="2044"/>
                  </a:lnTo>
                  <a:lnTo>
                    <a:pt x="944" y="2220"/>
                  </a:lnTo>
                  <a:lnTo>
                    <a:pt x="1027" y="2395"/>
                  </a:lnTo>
                  <a:lnTo>
                    <a:pt x="1110" y="2566"/>
                  </a:lnTo>
                  <a:lnTo>
                    <a:pt x="1192" y="2733"/>
                  </a:lnTo>
                  <a:lnTo>
                    <a:pt x="1275" y="2894"/>
                  </a:lnTo>
                  <a:lnTo>
                    <a:pt x="1355" y="3047"/>
                  </a:lnTo>
                  <a:lnTo>
                    <a:pt x="1436" y="3192"/>
                  </a:lnTo>
                  <a:lnTo>
                    <a:pt x="1515" y="3326"/>
                  </a:lnTo>
                  <a:lnTo>
                    <a:pt x="1590" y="3450"/>
                  </a:lnTo>
                  <a:lnTo>
                    <a:pt x="1664" y="3561"/>
                  </a:lnTo>
                  <a:lnTo>
                    <a:pt x="1735" y="3658"/>
                  </a:lnTo>
                  <a:lnTo>
                    <a:pt x="1802" y="3740"/>
                  </a:lnTo>
                  <a:lnTo>
                    <a:pt x="1866" y="3806"/>
                  </a:lnTo>
                  <a:lnTo>
                    <a:pt x="1924" y="3854"/>
                  </a:lnTo>
                  <a:lnTo>
                    <a:pt x="1980" y="3881"/>
                  </a:lnTo>
                  <a:lnTo>
                    <a:pt x="1964" y="3876"/>
                  </a:lnTo>
                  <a:lnTo>
                    <a:pt x="1921" y="3856"/>
                  </a:lnTo>
                  <a:lnTo>
                    <a:pt x="1890" y="3839"/>
                  </a:lnTo>
                  <a:lnTo>
                    <a:pt x="1853" y="3818"/>
                  </a:lnTo>
                  <a:lnTo>
                    <a:pt x="1810" y="3790"/>
                  </a:lnTo>
                  <a:lnTo>
                    <a:pt x="1763" y="3757"/>
                  </a:lnTo>
                  <a:lnTo>
                    <a:pt x="1711" y="3718"/>
                  </a:lnTo>
                  <a:lnTo>
                    <a:pt x="1653" y="3672"/>
                  </a:lnTo>
                  <a:lnTo>
                    <a:pt x="1593" y="3619"/>
                  </a:lnTo>
                  <a:lnTo>
                    <a:pt x="1528" y="3557"/>
                  </a:lnTo>
                  <a:lnTo>
                    <a:pt x="1460" y="3488"/>
                  </a:lnTo>
                  <a:lnTo>
                    <a:pt x="1388" y="3410"/>
                  </a:lnTo>
                  <a:lnTo>
                    <a:pt x="1314" y="3323"/>
                  </a:lnTo>
                  <a:lnTo>
                    <a:pt x="1239" y="3226"/>
                  </a:lnTo>
                  <a:lnTo>
                    <a:pt x="1160" y="3119"/>
                  </a:lnTo>
                  <a:lnTo>
                    <a:pt x="1080" y="3001"/>
                  </a:lnTo>
                  <a:lnTo>
                    <a:pt x="999" y="2874"/>
                  </a:lnTo>
                  <a:lnTo>
                    <a:pt x="918" y="2734"/>
                  </a:lnTo>
                  <a:lnTo>
                    <a:pt x="836" y="2582"/>
                  </a:lnTo>
                  <a:lnTo>
                    <a:pt x="753" y="2418"/>
                  </a:lnTo>
                  <a:lnTo>
                    <a:pt x="671" y="2242"/>
                  </a:lnTo>
                  <a:lnTo>
                    <a:pt x="589" y="2052"/>
                  </a:lnTo>
                  <a:lnTo>
                    <a:pt x="508" y="1848"/>
                  </a:lnTo>
                  <a:lnTo>
                    <a:pt x="428" y="1631"/>
                  </a:lnTo>
                  <a:lnTo>
                    <a:pt x="351" y="1398"/>
                  </a:lnTo>
                  <a:lnTo>
                    <a:pt x="275" y="1150"/>
                  </a:lnTo>
                  <a:lnTo>
                    <a:pt x="202" y="887"/>
                  </a:lnTo>
                  <a:lnTo>
                    <a:pt x="132" y="608"/>
                  </a:lnTo>
                  <a:lnTo>
                    <a:pt x="64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2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7" name="Freeform 249"/>
            <p:cNvSpPr>
              <a:spLocks/>
            </p:cNvSpPr>
            <p:nvPr/>
          </p:nvSpPr>
          <p:spPr bwMode="auto">
            <a:xfrm>
              <a:off x="7459663" y="6173788"/>
              <a:ext cx="50800" cy="17463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10" y="91"/>
                </a:cxn>
                <a:cxn ang="0">
                  <a:pos x="37" y="98"/>
                </a:cxn>
                <a:cxn ang="0">
                  <a:pos x="57" y="101"/>
                </a:cxn>
                <a:cxn ang="0">
                  <a:pos x="81" y="104"/>
                </a:cxn>
                <a:cxn ang="0">
                  <a:pos x="109" y="105"/>
                </a:cxn>
                <a:cxn ang="0">
                  <a:pos x="139" y="105"/>
                </a:cxn>
                <a:cxn ang="0">
                  <a:pos x="156" y="105"/>
                </a:cxn>
                <a:cxn ang="0">
                  <a:pos x="173" y="104"/>
                </a:cxn>
                <a:cxn ang="0">
                  <a:pos x="192" y="102"/>
                </a:cxn>
                <a:cxn ang="0">
                  <a:pos x="211" y="100"/>
                </a:cxn>
                <a:cxn ang="0">
                  <a:pos x="231" y="97"/>
                </a:cxn>
                <a:cxn ang="0">
                  <a:pos x="251" y="94"/>
                </a:cxn>
                <a:cxn ang="0">
                  <a:pos x="272" y="88"/>
                </a:cxn>
                <a:cxn ang="0">
                  <a:pos x="295" y="83"/>
                </a:cxn>
                <a:cxn ang="0">
                  <a:pos x="317" y="77"/>
                </a:cxn>
                <a:cxn ang="0">
                  <a:pos x="340" y="69"/>
                </a:cxn>
                <a:cxn ang="0">
                  <a:pos x="364" y="61"/>
                </a:cxn>
                <a:cxn ang="0">
                  <a:pos x="388" y="51"/>
                </a:cxn>
                <a:cxn ang="0">
                  <a:pos x="413" y="40"/>
                </a:cxn>
                <a:cxn ang="0">
                  <a:pos x="438" y="28"/>
                </a:cxn>
                <a:cxn ang="0">
                  <a:pos x="464" y="15"/>
                </a:cxn>
                <a:cxn ang="0">
                  <a:pos x="490" y="0"/>
                </a:cxn>
                <a:cxn ang="0">
                  <a:pos x="470" y="14"/>
                </a:cxn>
                <a:cxn ang="0">
                  <a:pos x="416" y="47"/>
                </a:cxn>
                <a:cxn ang="0">
                  <a:pos x="380" y="68"/>
                </a:cxn>
                <a:cxn ang="0">
                  <a:pos x="339" y="90"/>
                </a:cxn>
                <a:cxn ang="0">
                  <a:pos x="296" y="113"/>
                </a:cxn>
                <a:cxn ang="0">
                  <a:pos x="251" y="134"/>
                </a:cxn>
                <a:cxn ang="0">
                  <a:pos x="228" y="143"/>
                </a:cxn>
                <a:cxn ang="0">
                  <a:pos x="205" y="151"/>
                </a:cxn>
                <a:cxn ang="0">
                  <a:pos x="183" y="160"/>
                </a:cxn>
                <a:cxn ang="0">
                  <a:pos x="162" y="165"/>
                </a:cxn>
                <a:cxn ang="0">
                  <a:pos x="141" y="170"/>
                </a:cxn>
                <a:cxn ang="0">
                  <a:pos x="120" y="173"/>
                </a:cxn>
                <a:cxn ang="0">
                  <a:pos x="101" y="176"/>
                </a:cxn>
                <a:cxn ang="0">
                  <a:pos x="83" y="176"/>
                </a:cxn>
                <a:cxn ang="0">
                  <a:pos x="66" y="173"/>
                </a:cxn>
                <a:cxn ang="0">
                  <a:pos x="51" y="169"/>
                </a:cxn>
                <a:cxn ang="0">
                  <a:pos x="37" y="163"/>
                </a:cxn>
                <a:cxn ang="0">
                  <a:pos x="26" y="153"/>
                </a:cxn>
                <a:cxn ang="0">
                  <a:pos x="16" y="141"/>
                </a:cxn>
                <a:cxn ang="0">
                  <a:pos x="9" y="128"/>
                </a:cxn>
                <a:cxn ang="0">
                  <a:pos x="3" y="110"/>
                </a:cxn>
                <a:cxn ang="0">
                  <a:pos x="0" y="89"/>
                </a:cxn>
              </a:cxnLst>
              <a:rect l="0" t="0" r="r" b="b"/>
              <a:pathLst>
                <a:path w="490" h="176">
                  <a:moveTo>
                    <a:pt x="0" y="89"/>
                  </a:moveTo>
                  <a:lnTo>
                    <a:pt x="10" y="91"/>
                  </a:lnTo>
                  <a:lnTo>
                    <a:pt x="37" y="98"/>
                  </a:lnTo>
                  <a:lnTo>
                    <a:pt x="57" y="101"/>
                  </a:lnTo>
                  <a:lnTo>
                    <a:pt x="81" y="104"/>
                  </a:lnTo>
                  <a:lnTo>
                    <a:pt x="109" y="105"/>
                  </a:lnTo>
                  <a:lnTo>
                    <a:pt x="139" y="105"/>
                  </a:lnTo>
                  <a:lnTo>
                    <a:pt x="156" y="105"/>
                  </a:lnTo>
                  <a:lnTo>
                    <a:pt x="173" y="104"/>
                  </a:lnTo>
                  <a:lnTo>
                    <a:pt x="192" y="102"/>
                  </a:lnTo>
                  <a:lnTo>
                    <a:pt x="211" y="100"/>
                  </a:lnTo>
                  <a:lnTo>
                    <a:pt x="231" y="97"/>
                  </a:lnTo>
                  <a:lnTo>
                    <a:pt x="251" y="94"/>
                  </a:lnTo>
                  <a:lnTo>
                    <a:pt x="272" y="88"/>
                  </a:lnTo>
                  <a:lnTo>
                    <a:pt x="295" y="83"/>
                  </a:lnTo>
                  <a:lnTo>
                    <a:pt x="317" y="77"/>
                  </a:lnTo>
                  <a:lnTo>
                    <a:pt x="340" y="69"/>
                  </a:lnTo>
                  <a:lnTo>
                    <a:pt x="364" y="61"/>
                  </a:lnTo>
                  <a:lnTo>
                    <a:pt x="388" y="51"/>
                  </a:lnTo>
                  <a:lnTo>
                    <a:pt x="413" y="40"/>
                  </a:lnTo>
                  <a:lnTo>
                    <a:pt x="438" y="28"/>
                  </a:lnTo>
                  <a:lnTo>
                    <a:pt x="464" y="15"/>
                  </a:lnTo>
                  <a:lnTo>
                    <a:pt x="490" y="0"/>
                  </a:lnTo>
                  <a:lnTo>
                    <a:pt x="470" y="14"/>
                  </a:lnTo>
                  <a:lnTo>
                    <a:pt x="416" y="47"/>
                  </a:lnTo>
                  <a:lnTo>
                    <a:pt x="380" y="68"/>
                  </a:lnTo>
                  <a:lnTo>
                    <a:pt x="339" y="90"/>
                  </a:lnTo>
                  <a:lnTo>
                    <a:pt x="296" y="113"/>
                  </a:lnTo>
                  <a:lnTo>
                    <a:pt x="251" y="134"/>
                  </a:lnTo>
                  <a:lnTo>
                    <a:pt x="228" y="143"/>
                  </a:lnTo>
                  <a:lnTo>
                    <a:pt x="205" y="151"/>
                  </a:lnTo>
                  <a:lnTo>
                    <a:pt x="183" y="160"/>
                  </a:lnTo>
                  <a:lnTo>
                    <a:pt x="162" y="165"/>
                  </a:lnTo>
                  <a:lnTo>
                    <a:pt x="141" y="170"/>
                  </a:lnTo>
                  <a:lnTo>
                    <a:pt x="120" y="173"/>
                  </a:lnTo>
                  <a:lnTo>
                    <a:pt x="101" y="176"/>
                  </a:lnTo>
                  <a:lnTo>
                    <a:pt x="83" y="176"/>
                  </a:lnTo>
                  <a:lnTo>
                    <a:pt x="66" y="173"/>
                  </a:lnTo>
                  <a:lnTo>
                    <a:pt x="51" y="169"/>
                  </a:lnTo>
                  <a:lnTo>
                    <a:pt x="37" y="163"/>
                  </a:lnTo>
                  <a:lnTo>
                    <a:pt x="26" y="153"/>
                  </a:lnTo>
                  <a:lnTo>
                    <a:pt x="16" y="141"/>
                  </a:lnTo>
                  <a:lnTo>
                    <a:pt x="9" y="128"/>
                  </a:lnTo>
                  <a:lnTo>
                    <a:pt x="3" y="11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8" name="Freeform 250"/>
            <p:cNvSpPr>
              <a:spLocks/>
            </p:cNvSpPr>
            <p:nvPr/>
          </p:nvSpPr>
          <p:spPr bwMode="auto">
            <a:xfrm>
              <a:off x="7673975" y="4519613"/>
              <a:ext cx="84138" cy="39688"/>
            </a:xfrm>
            <a:custGeom>
              <a:avLst/>
              <a:gdLst/>
              <a:ahLst/>
              <a:cxnLst>
                <a:cxn ang="0">
                  <a:pos x="783" y="23"/>
                </a:cxn>
                <a:cxn ang="0">
                  <a:pos x="750" y="66"/>
                </a:cxn>
                <a:cxn ang="0">
                  <a:pos x="713" y="104"/>
                </a:cxn>
                <a:cxn ang="0">
                  <a:pos x="671" y="139"/>
                </a:cxn>
                <a:cxn ang="0">
                  <a:pos x="627" y="170"/>
                </a:cxn>
                <a:cxn ang="0">
                  <a:pos x="581" y="197"/>
                </a:cxn>
                <a:cxn ang="0">
                  <a:pos x="532" y="220"/>
                </a:cxn>
                <a:cxn ang="0">
                  <a:pos x="481" y="239"/>
                </a:cxn>
                <a:cxn ang="0">
                  <a:pos x="431" y="254"/>
                </a:cxn>
                <a:cxn ang="0">
                  <a:pos x="381" y="264"/>
                </a:cxn>
                <a:cxn ang="0">
                  <a:pos x="332" y="271"/>
                </a:cxn>
                <a:cxn ang="0">
                  <a:pos x="282" y="280"/>
                </a:cxn>
                <a:cxn ang="0">
                  <a:pos x="236" y="291"/>
                </a:cxn>
                <a:cxn ang="0">
                  <a:pos x="163" y="309"/>
                </a:cxn>
                <a:cxn ang="0">
                  <a:pos x="78" y="333"/>
                </a:cxn>
                <a:cxn ang="0">
                  <a:pos x="26" y="352"/>
                </a:cxn>
                <a:cxn ang="0">
                  <a:pos x="9" y="361"/>
                </a:cxn>
                <a:cxn ang="0">
                  <a:pos x="2" y="368"/>
                </a:cxn>
                <a:cxn ang="0">
                  <a:pos x="12" y="343"/>
                </a:cxn>
                <a:cxn ang="0">
                  <a:pos x="35" y="288"/>
                </a:cxn>
                <a:cxn ang="0">
                  <a:pos x="54" y="248"/>
                </a:cxn>
                <a:cxn ang="0">
                  <a:pos x="68" y="222"/>
                </a:cxn>
                <a:cxn ang="0">
                  <a:pos x="86" y="198"/>
                </a:cxn>
                <a:cxn ang="0">
                  <a:pos x="107" y="176"/>
                </a:cxn>
                <a:cxn ang="0">
                  <a:pos x="131" y="157"/>
                </a:cxn>
                <a:cxn ang="0">
                  <a:pos x="161" y="141"/>
                </a:cxn>
                <a:cxn ang="0">
                  <a:pos x="194" y="126"/>
                </a:cxn>
                <a:cxn ang="0">
                  <a:pos x="228" y="114"/>
                </a:cxn>
                <a:cxn ang="0">
                  <a:pos x="282" y="100"/>
                </a:cxn>
                <a:cxn ang="0">
                  <a:pos x="352" y="85"/>
                </a:cxn>
                <a:cxn ang="0">
                  <a:pos x="435" y="74"/>
                </a:cxn>
                <a:cxn ang="0">
                  <a:pos x="542" y="65"/>
                </a:cxn>
                <a:cxn ang="0">
                  <a:pos x="625" y="55"/>
                </a:cxn>
                <a:cxn ang="0">
                  <a:pos x="678" y="45"/>
                </a:cxn>
                <a:cxn ang="0">
                  <a:pos x="730" y="32"/>
                </a:cxn>
                <a:cxn ang="0">
                  <a:pos x="776" y="12"/>
                </a:cxn>
              </a:cxnLst>
              <a:rect l="0" t="0" r="r" b="b"/>
              <a:pathLst>
                <a:path w="798" h="370">
                  <a:moveTo>
                    <a:pt x="798" y="0"/>
                  </a:moveTo>
                  <a:lnTo>
                    <a:pt x="783" y="23"/>
                  </a:lnTo>
                  <a:lnTo>
                    <a:pt x="767" y="44"/>
                  </a:lnTo>
                  <a:lnTo>
                    <a:pt x="750" y="66"/>
                  </a:lnTo>
                  <a:lnTo>
                    <a:pt x="732" y="86"/>
                  </a:lnTo>
                  <a:lnTo>
                    <a:pt x="713" y="104"/>
                  </a:lnTo>
                  <a:lnTo>
                    <a:pt x="692" y="122"/>
                  </a:lnTo>
                  <a:lnTo>
                    <a:pt x="671" y="139"/>
                  </a:lnTo>
                  <a:lnTo>
                    <a:pt x="650" y="155"/>
                  </a:lnTo>
                  <a:lnTo>
                    <a:pt x="627" y="170"/>
                  </a:lnTo>
                  <a:lnTo>
                    <a:pt x="604" y="184"/>
                  </a:lnTo>
                  <a:lnTo>
                    <a:pt x="581" y="197"/>
                  </a:lnTo>
                  <a:lnTo>
                    <a:pt x="556" y="208"/>
                  </a:lnTo>
                  <a:lnTo>
                    <a:pt x="532" y="220"/>
                  </a:lnTo>
                  <a:lnTo>
                    <a:pt x="506" y="230"/>
                  </a:lnTo>
                  <a:lnTo>
                    <a:pt x="481" y="239"/>
                  </a:lnTo>
                  <a:lnTo>
                    <a:pt x="455" y="248"/>
                  </a:lnTo>
                  <a:lnTo>
                    <a:pt x="431" y="254"/>
                  </a:lnTo>
                  <a:lnTo>
                    <a:pt x="406" y="259"/>
                  </a:lnTo>
                  <a:lnTo>
                    <a:pt x="381" y="264"/>
                  </a:lnTo>
                  <a:lnTo>
                    <a:pt x="356" y="268"/>
                  </a:lnTo>
                  <a:lnTo>
                    <a:pt x="332" y="271"/>
                  </a:lnTo>
                  <a:lnTo>
                    <a:pt x="306" y="275"/>
                  </a:lnTo>
                  <a:lnTo>
                    <a:pt x="282" y="280"/>
                  </a:lnTo>
                  <a:lnTo>
                    <a:pt x="256" y="286"/>
                  </a:lnTo>
                  <a:lnTo>
                    <a:pt x="236" y="291"/>
                  </a:lnTo>
                  <a:lnTo>
                    <a:pt x="203" y="300"/>
                  </a:lnTo>
                  <a:lnTo>
                    <a:pt x="163" y="309"/>
                  </a:lnTo>
                  <a:lnTo>
                    <a:pt x="120" y="321"/>
                  </a:lnTo>
                  <a:lnTo>
                    <a:pt x="78" y="333"/>
                  </a:lnTo>
                  <a:lnTo>
                    <a:pt x="42" y="345"/>
                  </a:lnTo>
                  <a:lnTo>
                    <a:pt x="26" y="352"/>
                  </a:lnTo>
                  <a:lnTo>
                    <a:pt x="14" y="358"/>
                  </a:lnTo>
                  <a:lnTo>
                    <a:pt x="9" y="361"/>
                  </a:lnTo>
                  <a:lnTo>
                    <a:pt x="6" y="365"/>
                  </a:lnTo>
                  <a:lnTo>
                    <a:pt x="2" y="368"/>
                  </a:lnTo>
                  <a:lnTo>
                    <a:pt x="0" y="370"/>
                  </a:lnTo>
                  <a:lnTo>
                    <a:pt x="12" y="343"/>
                  </a:lnTo>
                  <a:lnTo>
                    <a:pt x="24" y="317"/>
                  </a:lnTo>
                  <a:lnTo>
                    <a:pt x="35" y="288"/>
                  </a:lnTo>
                  <a:lnTo>
                    <a:pt x="47" y="261"/>
                  </a:lnTo>
                  <a:lnTo>
                    <a:pt x="54" y="248"/>
                  </a:lnTo>
                  <a:lnTo>
                    <a:pt x="61" y="235"/>
                  </a:lnTo>
                  <a:lnTo>
                    <a:pt x="68" y="222"/>
                  </a:lnTo>
                  <a:lnTo>
                    <a:pt x="77" y="209"/>
                  </a:lnTo>
                  <a:lnTo>
                    <a:pt x="86" y="198"/>
                  </a:lnTo>
                  <a:lnTo>
                    <a:pt x="96" y="187"/>
                  </a:lnTo>
                  <a:lnTo>
                    <a:pt x="107" y="176"/>
                  </a:lnTo>
                  <a:lnTo>
                    <a:pt x="117" y="167"/>
                  </a:lnTo>
                  <a:lnTo>
                    <a:pt x="131" y="157"/>
                  </a:lnTo>
                  <a:lnTo>
                    <a:pt x="146" y="149"/>
                  </a:lnTo>
                  <a:lnTo>
                    <a:pt x="161" y="141"/>
                  </a:lnTo>
                  <a:lnTo>
                    <a:pt x="177" y="134"/>
                  </a:lnTo>
                  <a:lnTo>
                    <a:pt x="194" y="126"/>
                  </a:lnTo>
                  <a:lnTo>
                    <a:pt x="211" y="120"/>
                  </a:lnTo>
                  <a:lnTo>
                    <a:pt x="228" y="114"/>
                  </a:lnTo>
                  <a:lnTo>
                    <a:pt x="246" y="108"/>
                  </a:lnTo>
                  <a:lnTo>
                    <a:pt x="282" y="100"/>
                  </a:lnTo>
                  <a:lnTo>
                    <a:pt x="318" y="91"/>
                  </a:lnTo>
                  <a:lnTo>
                    <a:pt x="352" y="85"/>
                  </a:lnTo>
                  <a:lnTo>
                    <a:pt x="385" y="81"/>
                  </a:lnTo>
                  <a:lnTo>
                    <a:pt x="435" y="74"/>
                  </a:lnTo>
                  <a:lnTo>
                    <a:pt x="488" y="69"/>
                  </a:lnTo>
                  <a:lnTo>
                    <a:pt x="542" y="65"/>
                  </a:lnTo>
                  <a:lnTo>
                    <a:pt x="598" y="58"/>
                  </a:lnTo>
                  <a:lnTo>
                    <a:pt x="625" y="55"/>
                  </a:lnTo>
                  <a:lnTo>
                    <a:pt x="652" y="51"/>
                  </a:lnTo>
                  <a:lnTo>
                    <a:pt x="678" y="45"/>
                  </a:lnTo>
                  <a:lnTo>
                    <a:pt x="705" y="39"/>
                  </a:lnTo>
                  <a:lnTo>
                    <a:pt x="730" y="32"/>
                  </a:lnTo>
                  <a:lnTo>
                    <a:pt x="754" y="22"/>
                  </a:lnTo>
                  <a:lnTo>
                    <a:pt x="776" y="12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2727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9" name="Freeform 251"/>
            <p:cNvSpPr>
              <a:spLocks/>
            </p:cNvSpPr>
            <p:nvPr/>
          </p:nvSpPr>
          <p:spPr bwMode="auto">
            <a:xfrm>
              <a:off x="7662863" y="4670425"/>
              <a:ext cx="9525" cy="6350"/>
            </a:xfrm>
            <a:custGeom>
              <a:avLst/>
              <a:gdLst/>
              <a:ahLst/>
              <a:cxnLst>
                <a:cxn ang="0">
                  <a:pos x="15" y="27"/>
                </a:cxn>
                <a:cxn ang="0">
                  <a:pos x="0" y="36"/>
                </a:cxn>
                <a:cxn ang="0">
                  <a:pos x="19" y="67"/>
                </a:cxn>
                <a:cxn ang="0">
                  <a:pos x="36" y="55"/>
                </a:cxn>
                <a:cxn ang="0">
                  <a:pos x="78" y="36"/>
                </a:cxn>
                <a:cxn ang="0">
                  <a:pos x="75" y="0"/>
                </a:cxn>
                <a:cxn ang="0">
                  <a:pos x="15" y="27"/>
                </a:cxn>
              </a:cxnLst>
              <a:rect l="0" t="0" r="r" b="b"/>
              <a:pathLst>
                <a:path w="78" h="67">
                  <a:moveTo>
                    <a:pt x="15" y="27"/>
                  </a:moveTo>
                  <a:lnTo>
                    <a:pt x="0" y="36"/>
                  </a:lnTo>
                  <a:lnTo>
                    <a:pt x="19" y="67"/>
                  </a:lnTo>
                  <a:lnTo>
                    <a:pt x="36" y="55"/>
                  </a:lnTo>
                  <a:lnTo>
                    <a:pt x="78" y="36"/>
                  </a:lnTo>
                  <a:lnTo>
                    <a:pt x="75" y="0"/>
                  </a:lnTo>
                  <a:lnTo>
                    <a:pt x="15" y="27"/>
                  </a:lnTo>
                  <a:close/>
                </a:path>
              </a:pathLst>
            </a:custGeom>
            <a:solidFill>
              <a:srgbClr val="A87C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0" name="Freeform 252"/>
            <p:cNvSpPr>
              <a:spLocks/>
            </p:cNvSpPr>
            <p:nvPr/>
          </p:nvSpPr>
          <p:spPr bwMode="auto">
            <a:xfrm>
              <a:off x="7642225" y="4760913"/>
              <a:ext cx="44450" cy="12700"/>
            </a:xfrm>
            <a:custGeom>
              <a:avLst/>
              <a:gdLst/>
              <a:ahLst/>
              <a:cxnLst>
                <a:cxn ang="0">
                  <a:pos x="387" y="44"/>
                </a:cxn>
                <a:cxn ang="0">
                  <a:pos x="385" y="46"/>
                </a:cxn>
                <a:cxn ang="0">
                  <a:pos x="386" y="46"/>
                </a:cxn>
                <a:cxn ang="0">
                  <a:pos x="383" y="49"/>
                </a:cxn>
                <a:cxn ang="0">
                  <a:pos x="378" y="53"/>
                </a:cxn>
                <a:cxn ang="0">
                  <a:pos x="371" y="56"/>
                </a:cxn>
                <a:cxn ang="0">
                  <a:pos x="358" y="60"/>
                </a:cxn>
                <a:cxn ang="0">
                  <a:pos x="342" y="63"/>
                </a:cxn>
                <a:cxn ang="0">
                  <a:pos x="320" y="65"/>
                </a:cxn>
                <a:cxn ang="0">
                  <a:pos x="291" y="68"/>
                </a:cxn>
                <a:cxn ang="0">
                  <a:pos x="257" y="72"/>
                </a:cxn>
                <a:cxn ang="0">
                  <a:pos x="201" y="77"/>
                </a:cxn>
                <a:cxn ang="0">
                  <a:pos x="175" y="82"/>
                </a:cxn>
                <a:cxn ang="0">
                  <a:pos x="151" y="85"/>
                </a:cxn>
                <a:cxn ang="0">
                  <a:pos x="127" y="88"/>
                </a:cxn>
                <a:cxn ang="0">
                  <a:pos x="105" y="88"/>
                </a:cxn>
                <a:cxn ang="0">
                  <a:pos x="82" y="85"/>
                </a:cxn>
                <a:cxn ang="0">
                  <a:pos x="58" y="83"/>
                </a:cxn>
                <a:cxn ang="0">
                  <a:pos x="33" y="80"/>
                </a:cxn>
                <a:cxn ang="0">
                  <a:pos x="6" y="76"/>
                </a:cxn>
                <a:cxn ang="0">
                  <a:pos x="0" y="111"/>
                </a:cxn>
                <a:cxn ang="0">
                  <a:pos x="28" y="115"/>
                </a:cxn>
                <a:cxn ang="0">
                  <a:pos x="55" y="120"/>
                </a:cxn>
                <a:cxn ang="0">
                  <a:pos x="81" y="122"/>
                </a:cxn>
                <a:cxn ang="0">
                  <a:pos x="105" y="124"/>
                </a:cxn>
                <a:cxn ang="0">
                  <a:pos x="129" y="124"/>
                </a:cxn>
                <a:cxn ang="0">
                  <a:pos x="155" y="122"/>
                </a:cxn>
                <a:cxn ang="0">
                  <a:pos x="182" y="117"/>
                </a:cxn>
                <a:cxn ang="0">
                  <a:pos x="209" y="112"/>
                </a:cxn>
                <a:cxn ang="0">
                  <a:pos x="259" y="107"/>
                </a:cxn>
                <a:cxn ang="0">
                  <a:pos x="281" y="106"/>
                </a:cxn>
                <a:cxn ang="0">
                  <a:pos x="305" y="104"/>
                </a:cxn>
                <a:cxn ang="0">
                  <a:pos x="327" y="101"/>
                </a:cxn>
                <a:cxn ang="0">
                  <a:pos x="348" y="97"/>
                </a:cxn>
                <a:cxn ang="0">
                  <a:pos x="368" y="93"/>
                </a:cxn>
                <a:cxn ang="0">
                  <a:pos x="385" y="88"/>
                </a:cxn>
                <a:cxn ang="0">
                  <a:pos x="392" y="83"/>
                </a:cxn>
                <a:cxn ang="0">
                  <a:pos x="399" y="80"/>
                </a:cxn>
                <a:cxn ang="0">
                  <a:pos x="405" y="76"/>
                </a:cxn>
                <a:cxn ang="0">
                  <a:pos x="410" y="71"/>
                </a:cxn>
                <a:cxn ang="0">
                  <a:pos x="411" y="71"/>
                </a:cxn>
                <a:cxn ang="0">
                  <a:pos x="411" y="72"/>
                </a:cxn>
                <a:cxn ang="0">
                  <a:pos x="413" y="66"/>
                </a:cxn>
                <a:cxn ang="0">
                  <a:pos x="418" y="56"/>
                </a:cxn>
                <a:cxn ang="0">
                  <a:pos x="420" y="51"/>
                </a:cxn>
                <a:cxn ang="0">
                  <a:pos x="422" y="45"/>
                </a:cxn>
                <a:cxn ang="0">
                  <a:pos x="422" y="39"/>
                </a:cxn>
                <a:cxn ang="0">
                  <a:pos x="422" y="23"/>
                </a:cxn>
                <a:cxn ang="0">
                  <a:pos x="421" y="7"/>
                </a:cxn>
                <a:cxn ang="0">
                  <a:pos x="421" y="0"/>
                </a:cxn>
                <a:cxn ang="0">
                  <a:pos x="387" y="44"/>
                </a:cxn>
              </a:cxnLst>
              <a:rect l="0" t="0" r="r" b="b"/>
              <a:pathLst>
                <a:path w="422" h="124">
                  <a:moveTo>
                    <a:pt x="387" y="44"/>
                  </a:moveTo>
                  <a:lnTo>
                    <a:pt x="385" y="46"/>
                  </a:lnTo>
                  <a:lnTo>
                    <a:pt x="386" y="46"/>
                  </a:lnTo>
                  <a:lnTo>
                    <a:pt x="383" y="49"/>
                  </a:lnTo>
                  <a:lnTo>
                    <a:pt x="378" y="53"/>
                  </a:lnTo>
                  <a:lnTo>
                    <a:pt x="371" y="56"/>
                  </a:lnTo>
                  <a:lnTo>
                    <a:pt x="358" y="60"/>
                  </a:lnTo>
                  <a:lnTo>
                    <a:pt x="342" y="63"/>
                  </a:lnTo>
                  <a:lnTo>
                    <a:pt x="320" y="65"/>
                  </a:lnTo>
                  <a:lnTo>
                    <a:pt x="291" y="68"/>
                  </a:lnTo>
                  <a:lnTo>
                    <a:pt x="257" y="72"/>
                  </a:lnTo>
                  <a:lnTo>
                    <a:pt x="201" y="77"/>
                  </a:lnTo>
                  <a:lnTo>
                    <a:pt x="175" y="82"/>
                  </a:lnTo>
                  <a:lnTo>
                    <a:pt x="151" y="85"/>
                  </a:lnTo>
                  <a:lnTo>
                    <a:pt x="127" y="88"/>
                  </a:lnTo>
                  <a:lnTo>
                    <a:pt x="105" y="88"/>
                  </a:lnTo>
                  <a:lnTo>
                    <a:pt x="82" y="85"/>
                  </a:lnTo>
                  <a:lnTo>
                    <a:pt x="58" y="83"/>
                  </a:lnTo>
                  <a:lnTo>
                    <a:pt x="33" y="80"/>
                  </a:lnTo>
                  <a:lnTo>
                    <a:pt x="6" y="76"/>
                  </a:lnTo>
                  <a:lnTo>
                    <a:pt x="0" y="111"/>
                  </a:lnTo>
                  <a:lnTo>
                    <a:pt x="28" y="115"/>
                  </a:lnTo>
                  <a:lnTo>
                    <a:pt x="55" y="120"/>
                  </a:lnTo>
                  <a:lnTo>
                    <a:pt x="81" y="122"/>
                  </a:lnTo>
                  <a:lnTo>
                    <a:pt x="105" y="124"/>
                  </a:lnTo>
                  <a:lnTo>
                    <a:pt x="129" y="124"/>
                  </a:lnTo>
                  <a:lnTo>
                    <a:pt x="155" y="122"/>
                  </a:lnTo>
                  <a:lnTo>
                    <a:pt x="182" y="117"/>
                  </a:lnTo>
                  <a:lnTo>
                    <a:pt x="209" y="112"/>
                  </a:lnTo>
                  <a:lnTo>
                    <a:pt x="259" y="107"/>
                  </a:lnTo>
                  <a:lnTo>
                    <a:pt x="281" y="106"/>
                  </a:lnTo>
                  <a:lnTo>
                    <a:pt x="305" y="104"/>
                  </a:lnTo>
                  <a:lnTo>
                    <a:pt x="327" y="101"/>
                  </a:lnTo>
                  <a:lnTo>
                    <a:pt x="348" y="97"/>
                  </a:lnTo>
                  <a:lnTo>
                    <a:pt x="368" y="93"/>
                  </a:lnTo>
                  <a:lnTo>
                    <a:pt x="385" y="88"/>
                  </a:lnTo>
                  <a:lnTo>
                    <a:pt x="392" y="83"/>
                  </a:lnTo>
                  <a:lnTo>
                    <a:pt x="399" y="80"/>
                  </a:lnTo>
                  <a:lnTo>
                    <a:pt x="405" y="76"/>
                  </a:lnTo>
                  <a:lnTo>
                    <a:pt x="410" y="71"/>
                  </a:lnTo>
                  <a:lnTo>
                    <a:pt x="411" y="71"/>
                  </a:lnTo>
                  <a:lnTo>
                    <a:pt x="411" y="72"/>
                  </a:lnTo>
                  <a:lnTo>
                    <a:pt x="413" y="66"/>
                  </a:lnTo>
                  <a:lnTo>
                    <a:pt x="418" y="56"/>
                  </a:lnTo>
                  <a:lnTo>
                    <a:pt x="420" y="51"/>
                  </a:lnTo>
                  <a:lnTo>
                    <a:pt x="422" y="45"/>
                  </a:lnTo>
                  <a:lnTo>
                    <a:pt x="422" y="39"/>
                  </a:lnTo>
                  <a:lnTo>
                    <a:pt x="422" y="23"/>
                  </a:lnTo>
                  <a:lnTo>
                    <a:pt x="421" y="7"/>
                  </a:lnTo>
                  <a:lnTo>
                    <a:pt x="421" y="0"/>
                  </a:lnTo>
                  <a:lnTo>
                    <a:pt x="387" y="44"/>
                  </a:lnTo>
                  <a:close/>
                </a:path>
              </a:pathLst>
            </a:custGeom>
            <a:solidFill>
              <a:srgbClr val="7E5E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1" name="Freeform 253"/>
            <p:cNvSpPr>
              <a:spLocks/>
            </p:cNvSpPr>
            <p:nvPr/>
          </p:nvSpPr>
          <p:spPr bwMode="auto">
            <a:xfrm>
              <a:off x="7608888" y="4678363"/>
              <a:ext cx="33338" cy="76200"/>
            </a:xfrm>
            <a:custGeom>
              <a:avLst/>
              <a:gdLst/>
              <a:ahLst/>
              <a:cxnLst>
                <a:cxn ang="0">
                  <a:pos x="12" y="38"/>
                </a:cxn>
                <a:cxn ang="0">
                  <a:pos x="33" y="64"/>
                </a:cxn>
                <a:cxn ang="0">
                  <a:pos x="51" y="95"/>
                </a:cxn>
                <a:cxn ang="0">
                  <a:pos x="66" y="128"/>
                </a:cxn>
                <a:cxn ang="0">
                  <a:pos x="79" y="161"/>
                </a:cxn>
                <a:cxn ang="0">
                  <a:pos x="89" y="195"/>
                </a:cxn>
                <a:cxn ang="0">
                  <a:pos x="95" y="229"/>
                </a:cxn>
                <a:cxn ang="0">
                  <a:pos x="99" y="262"/>
                </a:cxn>
                <a:cxn ang="0">
                  <a:pos x="107" y="407"/>
                </a:cxn>
                <a:cxn ang="0">
                  <a:pos x="115" y="617"/>
                </a:cxn>
                <a:cxn ang="0">
                  <a:pos x="118" y="648"/>
                </a:cxn>
                <a:cxn ang="0">
                  <a:pos x="124" y="669"/>
                </a:cxn>
                <a:cxn ang="0">
                  <a:pos x="130" y="683"/>
                </a:cxn>
                <a:cxn ang="0">
                  <a:pos x="140" y="694"/>
                </a:cxn>
                <a:cxn ang="0">
                  <a:pos x="151" y="705"/>
                </a:cxn>
                <a:cxn ang="0">
                  <a:pos x="167" y="715"/>
                </a:cxn>
                <a:cxn ang="0">
                  <a:pos x="185" y="720"/>
                </a:cxn>
                <a:cxn ang="0">
                  <a:pos x="204" y="724"/>
                </a:cxn>
                <a:cxn ang="0">
                  <a:pos x="225" y="724"/>
                </a:cxn>
                <a:cxn ang="0">
                  <a:pos x="246" y="722"/>
                </a:cxn>
                <a:cxn ang="0">
                  <a:pos x="266" y="718"/>
                </a:cxn>
                <a:cxn ang="0">
                  <a:pos x="284" y="709"/>
                </a:cxn>
                <a:cxn ang="0">
                  <a:pos x="300" y="699"/>
                </a:cxn>
                <a:cxn ang="0">
                  <a:pos x="281" y="668"/>
                </a:cxn>
                <a:cxn ang="0">
                  <a:pos x="271" y="676"/>
                </a:cxn>
                <a:cxn ang="0">
                  <a:pos x="259" y="682"/>
                </a:cxn>
                <a:cxn ang="0">
                  <a:pos x="246" y="686"/>
                </a:cxn>
                <a:cxn ang="0">
                  <a:pos x="231" y="688"/>
                </a:cxn>
                <a:cxn ang="0">
                  <a:pos x="202" y="687"/>
                </a:cxn>
                <a:cxn ang="0">
                  <a:pos x="188" y="684"/>
                </a:cxn>
                <a:cxn ang="0">
                  <a:pos x="178" y="679"/>
                </a:cxn>
                <a:cxn ang="0">
                  <a:pos x="163" y="668"/>
                </a:cxn>
                <a:cxn ang="0">
                  <a:pos x="156" y="653"/>
                </a:cxn>
                <a:cxn ang="0">
                  <a:pos x="152" y="635"/>
                </a:cxn>
                <a:cxn ang="0">
                  <a:pos x="151" y="610"/>
                </a:cxn>
                <a:cxn ang="0">
                  <a:pos x="150" y="573"/>
                </a:cxn>
                <a:cxn ang="0">
                  <a:pos x="147" y="503"/>
                </a:cxn>
                <a:cxn ang="0">
                  <a:pos x="144" y="435"/>
                </a:cxn>
                <a:cxn ang="0">
                  <a:pos x="143" y="405"/>
                </a:cxn>
                <a:cxn ang="0">
                  <a:pos x="134" y="259"/>
                </a:cxn>
                <a:cxn ang="0">
                  <a:pos x="130" y="224"/>
                </a:cxn>
                <a:cxn ang="0">
                  <a:pos x="123" y="187"/>
                </a:cxn>
                <a:cxn ang="0">
                  <a:pos x="113" y="150"/>
                </a:cxn>
                <a:cxn ang="0">
                  <a:pos x="99" y="112"/>
                </a:cxn>
                <a:cxn ang="0">
                  <a:pos x="82" y="77"/>
                </a:cxn>
                <a:cxn ang="0">
                  <a:pos x="62" y="43"/>
                </a:cxn>
                <a:cxn ang="0">
                  <a:pos x="39" y="13"/>
                </a:cxn>
                <a:cxn ang="0">
                  <a:pos x="0" y="25"/>
                </a:cxn>
              </a:cxnLst>
              <a:rect l="0" t="0" r="r" b="b"/>
              <a:pathLst>
                <a:path w="308" h="724">
                  <a:moveTo>
                    <a:pt x="0" y="25"/>
                  </a:moveTo>
                  <a:lnTo>
                    <a:pt x="12" y="38"/>
                  </a:lnTo>
                  <a:lnTo>
                    <a:pt x="23" y="51"/>
                  </a:lnTo>
                  <a:lnTo>
                    <a:pt x="33" y="64"/>
                  </a:lnTo>
                  <a:lnTo>
                    <a:pt x="43" y="79"/>
                  </a:lnTo>
                  <a:lnTo>
                    <a:pt x="51" y="95"/>
                  </a:lnTo>
                  <a:lnTo>
                    <a:pt x="59" y="111"/>
                  </a:lnTo>
                  <a:lnTo>
                    <a:pt x="66" y="128"/>
                  </a:lnTo>
                  <a:lnTo>
                    <a:pt x="73" y="144"/>
                  </a:lnTo>
                  <a:lnTo>
                    <a:pt x="79" y="161"/>
                  </a:lnTo>
                  <a:lnTo>
                    <a:pt x="84" y="178"/>
                  </a:lnTo>
                  <a:lnTo>
                    <a:pt x="89" y="195"/>
                  </a:lnTo>
                  <a:lnTo>
                    <a:pt x="92" y="212"/>
                  </a:lnTo>
                  <a:lnTo>
                    <a:pt x="95" y="229"/>
                  </a:lnTo>
                  <a:lnTo>
                    <a:pt x="97" y="246"/>
                  </a:lnTo>
                  <a:lnTo>
                    <a:pt x="99" y="262"/>
                  </a:lnTo>
                  <a:lnTo>
                    <a:pt x="100" y="277"/>
                  </a:lnTo>
                  <a:lnTo>
                    <a:pt x="107" y="407"/>
                  </a:lnTo>
                  <a:lnTo>
                    <a:pt x="115" y="600"/>
                  </a:lnTo>
                  <a:lnTo>
                    <a:pt x="115" y="617"/>
                  </a:lnTo>
                  <a:lnTo>
                    <a:pt x="116" y="633"/>
                  </a:lnTo>
                  <a:lnTo>
                    <a:pt x="118" y="648"/>
                  </a:lnTo>
                  <a:lnTo>
                    <a:pt x="121" y="662"/>
                  </a:lnTo>
                  <a:lnTo>
                    <a:pt x="124" y="669"/>
                  </a:lnTo>
                  <a:lnTo>
                    <a:pt x="126" y="676"/>
                  </a:lnTo>
                  <a:lnTo>
                    <a:pt x="130" y="683"/>
                  </a:lnTo>
                  <a:lnTo>
                    <a:pt x="134" y="688"/>
                  </a:lnTo>
                  <a:lnTo>
                    <a:pt x="140" y="694"/>
                  </a:lnTo>
                  <a:lnTo>
                    <a:pt x="145" y="700"/>
                  </a:lnTo>
                  <a:lnTo>
                    <a:pt x="151" y="705"/>
                  </a:lnTo>
                  <a:lnTo>
                    <a:pt x="160" y="710"/>
                  </a:lnTo>
                  <a:lnTo>
                    <a:pt x="167" y="715"/>
                  </a:lnTo>
                  <a:lnTo>
                    <a:pt x="176" y="718"/>
                  </a:lnTo>
                  <a:lnTo>
                    <a:pt x="185" y="720"/>
                  </a:lnTo>
                  <a:lnTo>
                    <a:pt x="195" y="722"/>
                  </a:lnTo>
                  <a:lnTo>
                    <a:pt x="204" y="724"/>
                  </a:lnTo>
                  <a:lnTo>
                    <a:pt x="214" y="724"/>
                  </a:lnTo>
                  <a:lnTo>
                    <a:pt x="225" y="724"/>
                  </a:lnTo>
                  <a:lnTo>
                    <a:pt x="235" y="724"/>
                  </a:lnTo>
                  <a:lnTo>
                    <a:pt x="246" y="722"/>
                  </a:lnTo>
                  <a:lnTo>
                    <a:pt x="255" y="721"/>
                  </a:lnTo>
                  <a:lnTo>
                    <a:pt x="266" y="718"/>
                  </a:lnTo>
                  <a:lnTo>
                    <a:pt x="276" y="714"/>
                  </a:lnTo>
                  <a:lnTo>
                    <a:pt x="284" y="709"/>
                  </a:lnTo>
                  <a:lnTo>
                    <a:pt x="293" y="704"/>
                  </a:lnTo>
                  <a:lnTo>
                    <a:pt x="300" y="699"/>
                  </a:lnTo>
                  <a:lnTo>
                    <a:pt x="308" y="691"/>
                  </a:lnTo>
                  <a:lnTo>
                    <a:pt x="281" y="668"/>
                  </a:lnTo>
                  <a:lnTo>
                    <a:pt x="276" y="672"/>
                  </a:lnTo>
                  <a:lnTo>
                    <a:pt x="271" y="676"/>
                  </a:lnTo>
                  <a:lnTo>
                    <a:pt x="265" y="679"/>
                  </a:lnTo>
                  <a:lnTo>
                    <a:pt x="259" y="682"/>
                  </a:lnTo>
                  <a:lnTo>
                    <a:pt x="252" y="685"/>
                  </a:lnTo>
                  <a:lnTo>
                    <a:pt x="246" y="686"/>
                  </a:lnTo>
                  <a:lnTo>
                    <a:pt x="238" y="688"/>
                  </a:lnTo>
                  <a:lnTo>
                    <a:pt x="231" y="688"/>
                  </a:lnTo>
                  <a:lnTo>
                    <a:pt x="216" y="689"/>
                  </a:lnTo>
                  <a:lnTo>
                    <a:pt x="202" y="687"/>
                  </a:lnTo>
                  <a:lnTo>
                    <a:pt x="195" y="686"/>
                  </a:lnTo>
                  <a:lnTo>
                    <a:pt x="188" y="684"/>
                  </a:lnTo>
                  <a:lnTo>
                    <a:pt x="183" y="682"/>
                  </a:lnTo>
                  <a:lnTo>
                    <a:pt x="178" y="679"/>
                  </a:lnTo>
                  <a:lnTo>
                    <a:pt x="169" y="673"/>
                  </a:lnTo>
                  <a:lnTo>
                    <a:pt x="163" y="668"/>
                  </a:lnTo>
                  <a:lnTo>
                    <a:pt x="159" y="660"/>
                  </a:lnTo>
                  <a:lnTo>
                    <a:pt x="156" y="653"/>
                  </a:lnTo>
                  <a:lnTo>
                    <a:pt x="153" y="644"/>
                  </a:lnTo>
                  <a:lnTo>
                    <a:pt x="152" y="635"/>
                  </a:lnTo>
                  <a:lnTo>
                    <a:pt x="151" y="623"/>
                  </a:lnTo>
                  <a:lnTo>
                    <a:pt x="151" y="610"/>
                  </a:lnTo>
                  <a:lnTo>
                    <a:pt x="151" y="599"/>
                  </a:lnTo>
                  <a:lnTo>
                    <a:pt x="150" y="573"/>
                  </a:lnTo>
                  <a:lnTo>
                    <a:pt x="149" y="540"/>
                  </a:lnTo>
                  <a:lnTo>
                    <a:pt x="147" y="503"/>
                  </a:lnTo>
                  <a:lnTo>
                    <a:pt x="146" y="467"/>
                  </a:lnTo>
                  <a:lnTo>
                    <a:pt x="144" y="435"/>
                  </a:lnTo>
                  <a:lnTo>
                    <a:pt x="143" y="413"/>
                  </a:lnTo>
                  <a:lnTo>
                    <a:pt x="143" y="405"/>
                  </a:lnTo>
                  <a:lnTo>
                    <a:pt x="135" y="276"/>
                  </a:lnTo>
                  <a:lnTo>
                    <a:pt x="134" y="259"/>
                  </a:lnTo>
                  <a:lnTo>
                    <a:pt x="133" y="242"/>
                  </a:lnTo>
                  <a:lnTo>
                    <a:pt x="130" y="224"/>
                  </a:lnTo>
                  <a:lnTo>
                    <a:pt x="127" y="206"/>
                  </a:lnTo>
                  <a:lnTo>
                    <a:pt x="123" y="187"/>
                  </a:lnTo>
                  <a:lnTo>
                    <a:pt x="118" y="169"/>
                  </a:lnTo>
                  <a:lnTo>
                    <a:pt x="113" y="150"/>
                  </a:lnTo>
                  <a:lnTo>
                    <a:pt x="107" y="130"/>
                  </a:lnTo>
                  <a:lnTo>
                    <a:pt x="99" y="112"/>
                  </a:lnTo>
                  <a:lnTo>
                    <a:pt x="91" y="94"/>
                  </a:lnTo>
                  <a:lnTo>
                    <a:pt x="82" y="77"/>
                  </a:lnTo>
                  <a:lnTo>
                    <a:pt x="73" y="59"/>
                  </a:lnTo>
                  <a:lnTo>
                    <a:pt x="62" y="43"/>
                  </a:lnTo>
                  <a:lnTo>
                    <a:pt x="50" y="27"/>
                  </a:lnTo>
                  <a:lnTo>
                    <a:pt x="39" y="13"/>
                  </a:lnTo>
                  <a:lnTo>
                    <a:pt x="26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7E5E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2" name="Freeform 254"/>
            <p:cNvSpPr>
              <a:spLocks/>
            </p:cNvSpPr>
            <p:nvPr/>
          </p:nvSpPr>
          <p:spPr bwMode="auto">
            <a:xfrm>
              <a:off x="7645400" y="4679950"/>
              <a:ext cx="6350" cy="11113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35" y="94"/>
                </a:cxn>
                <a:cxn ang="0">
                  <a:pos x="68" y="20"/>
                </a:cxn>
                <a:cxn ang="0">
                  <a:pos x="38" y="0"/>
                </a:cxn>
                <a:cxn ang="0">
                  <a:pos x="0" y="87"/>
                </a:cxn>
              </a:cxnLst>
              <a:rect l="0" t="0" r="r" b="b"/>
              <a:pathLst>
                <a:path w="68" h="94">
                  <a:moveTo>
                    <a:pt x="0" y="87"/>
                  </a:moveTo>
                  <a:lnTo>
                    <a:pt x="35" y="94"/>
                  </a:lnTo>
                  <a:lnTo>
                    <a:pt x="68" y="20"/>
                  </a:lnTo>
                  <a:lnTo>
                    <a:pt x="38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7E5E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3" name="Freeform 255"/>
            <p:cNvSpPr>
              <a:spLocks/>
            </p:cNvSpPr>
            <p:nvPr/>
          </p:nvSpPr>
          <p:spPr bwMode="auto">
            <a:xfrm>
              <a:off x="7591425" y="4679950"/>
              <a:ext cx="7938" cy="476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9" y="48"/>
                </a:cxn>
                <a:cxn ang="0">
                  <a:pos x="30" y="42"/>
                </a:cxn>
                <a:cxn ang="0">
                  <a:pos x="41" y="38"/>
                </a:cxn>
                <a:cxn ang="0">
                  <a:pos x="47" y="36"/>
                </a:cxn>
                <a:cxn ang="0">
                  <a:pos x="52" y="36"/>
                </a:cxn>
                <a:cxn ang="0">
                  <a:pos x="59" y="36"/>
                </a:cxn>
                <a:cxn ang="0">
                  <a:pos x="64" y="38"/>
                </a:cxn>
                <a:cxn ang="0">
                  <a:pos x="77" y="4"/>
                </a:cxn>
                <a:cxn ang="0">
                  <a:pos x="68" y="2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41" y="1"/>
                </a:cxn>
                <a:cxn ang="0">
                  <a:pos x="31" y="3"/>
                </a:cxn>
                <a:cxn ang="0">
                  <a:pos x="20" y="6"/>
                </a:cxn>
                <a:cxn ang="0">
                  <a:pos x="11" y="11"/>
                </a:cxn>
                <a:cxn ang="0">
                  <a:pos x="0" y="17"/>
                </a:cxn>
              </a:cxnLst>
              <a:rect l="0" t="0" r="r" b="b"/>
              <a:pathLst>
                <a:path w="77" h="48">
                  <a:moveTo>
                    <a:pt x="0" y="17"/>
                  </a:moveTo>
                  <a:lnTo>
                    <a:pt x="19" y="48"/>
                  </a:lnTo>
                  <a:lnTo>
                    <a:pt x="30" y="42"/>
                  </a:lnTo>
                  <a:lnTo>
                    <a:pt x="41" y="38"/>
                  </a:lnTo>
                  <a:lnTo>
                    <a:pt x="47" y="36"/>
                  </a:lnTo>
                  <a:lnTo>
                    <a:pt x="52" y="36"/>
                  </a:lnTo>
                  <a:lnTo>
                    <a:pt x="59" y="36"/>
                  </a:lnTo>
                  <a:lnTo>
                    <a:pt x="64" y="38"/>
                  </a:lnTo>
                  <a:lnTo>
                    <a:pt x="77" y="4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0" y="0"/>
                  </a:lnTo>
                  <a:lnTo>
                    <a:pt x="41" y="1"/>
                  </a:lnTo>
                  <a:lnTo>
                    <a:pt x="31" y="3"/>
                  </a:lnTo>
                  <a:lnTo>
                    <a:pt x="20" y="6"/>
                  </a:lnTo>
                  <a:lnTo>
                    <a:pt x="11" y="1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87C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4" name="Freeform 256"/>
            <p:cNvSpPr>
              <a:spLocks/>
            </p:cNvSpPr>
            <p:nvPr/>
          </p:nvSpPr>
          <p:spPr bwMode="auto">
            <a:xfrm>
              <a:off x="7751763" y="4694238"/>
              <a:ext cx="33338" cy="34925"/>
            </a:xfrm>
            <a:custGeom>
              <a:avLst/>
              <a:gdLst/>
              <a:ahLst/>
              <a:cxnLst>
                <a:cxn ang="0">
                  <a:pos x="87" y="197"/>
                </a:cxn>
                <a:cxn ang="0">
                  <a:pos x="95" y="190"/>
                </a:cxn>
                <a:cxn ang="0">
                  <a:pos x="58" y="181"/>
                </a:cxn>
                <a:cxn ang="0">
                  <a:pos x="26" y="164"/>
                </a:cxn>
                <a:cxn ang="0">
                  <a:pos x="6" y="140"/>
                </a:cxn>
                <a:cxn ang="0">
                  <a:pos x="0" y="113"/>
                </a:cxn>
                <a:cxn ang="0">
                  <a:pos x="2" y="98"/>
                </a:cxn>
                <a:cxn ang="0">
                  <a:pos x="10" y="88"/>
                </a:cxn>
                <a:cxn ang="0">
                  <a:pos x="27" y="82"/>
                </a:cxn>
                <a:cxn ang="0">
                  <a:pos x="49" y="88"/>
                </a:cxn>
                <a:cxn ang="0">
                  <a:pos x="73" y="101"/>
                </a:cxn>
                <a:cxn ang="0">
                  <a:pos x="121" y="134"/>
                </a:cxn>
                <a:cxn ang="0">
                  <a:pos x="126" y="101"/>
                </a:cxn>
                <a:cxn ang="0">
                  <a:pos x="138" y="63"/>
                </a:cxn>
                <a:cxn ang="0">
                  <a:pos x="157" y="27"/>
                </a:cxn>
                <a:cxn ang="0">
                  <a:pos x="177" y="7"/>
                </a:cxn>
                <a:cxn ang="0">
                  <a:pos x="190" y="1"/>
                </a:cxn>
                <a:cxn ang="0">
                  <a:pos x="204" y="1"/>
                </a:cxn>
                <a:cxn ang="0">
                  <a:pos x="217" y="9"/>
                </a:cxn>
                <a:cxn ang="0">
                  <a:pos x="226" y="23"/>
                </a:cxn>
                <a:cxn ang="0">
                  <a:pos x="225" y="53"/>
                </a:cxn>
                <a:cxn ang="0">
                  <a:pos x="208" y="99"/>
                </a:cxn>
                <a:cxn ang="0">
                  <a:pos x="177" y="153"/>
                </a:cxn>
                <a:cxn ang="0">
                  <a:pos x="193" y="140"/>
                </a:cxn>
                <a:cxn ang="0">
                  <a:pos x="242" y="116"/>
                </a:cxn>
                <a:cxn ang="0">
                  <a:pos x="275" y="107"/>
                </a:cxn>
                <a:cxn ang="0">
                  <a:pos x="301" y="106"/>
                </a:cxn>
                <a:cxn ang="0">
                  <a:pos x="316" y="115"/>
                </a:cxn>
                <a:cxn ang="0">
                  <a:pos x="320" y="126"/>
                </a:cxn>
                <a:cxn ang="0">
                  <a:pos x="318" y="138"/>
                </a:cxn>
                <a:cxn ang="0">
                  <a:pos x="303" y="158"/>
                </a:cxn>
                <a:cxn ang="0">
                  <a:pos x="273" y="180"/>
                </a:cxn>
                <a:cxn ang="0">
                  <a:pos x="241" y="197"/>
                </a:cxn>
                <a:cxn ang="0">
                  <a:pos x="212" y="206"/>
                </a:cxn>
                <a:cxn ang="0">
                  <a:pos x="213" y="211"/>
                </a:cxn>
                <a:cxn ang="0">
                  <a:pos x="229" y="240"/>
                </a:cxn>
                <a:cxn ang="0">
                  <a:pos x="243" y="297"/>
                </a:cxn>
                <a:cxn ang="0">
                  <a:pos x="243" y="319"/>
                </a:cxn>
                <a:cxn ang="0">
                  <a:pos x="233" y="332"/>
                </a:cxn>
                <a:cxn ang="0">
                  <a:pos x="221" y="339"/>
                </a:cxn>
                <a:cxn ang="0">
                  <a:pos x="209" y="339"/>
                </a:cxn>
                <a:cxn ang="0">
                  <a:pos x="183" y="322"/>
                </a:cxn>
                <a:cxn ang="0">
                  <a:pos x="162" y="291"/>
                </a:cxn>
                <a:cxn ang="0">
                  <a:pos x="148" y="256"/>
                </a:cxn>
                <a:cxn ang="0">
                  <a:pos x="147" y="228"/>
                </a:cxn>
                <a:cxn ang="0">
                  <a:pos x="121" y="265"/>
                </a:cxn>
                <a:cxn ang="0">
                  <a:pos x="101" y="290"/>
                </a:cxn>
                <a:cxn ang="0">
                  <a:pos x="77" y="305"/>
                </a:cxn>
                <a:cxn ang="0">
                  <a:pos x="60" y="305"/>
                </a:cxn>
                <a:cxn ang="0">
                  <a:pos x="47" y="299"/>
                </a:cxn>
                <a:cxn ang="0">
                  <a:pos x="35" y="288"/>
                </a:cxn>
                <a:cxn ang="0">
                  <a:pos x="27" y="271"/>
                </a:cxn>
                <a:cxn ang="0">
                  <a:pos x="27" y="256"/>
                </a:cxn>
                <a:cxn ang="0">
                  <a:pos x="36" y="236"/>
                </a:cxn>
                <a:cxn ang="0">
                  <a:pos x="64" y="211"/>
                </a:cxn>
              </a:cxnLst>
              <a:rect l="0" t="0" r="r" b="b"/>
              <a:pathLst>
                <a:path w="320" h="340">
                  <a:moveTo>
                    <a:pt x="64" y="211"/>
                  </a:moveTo>
                  <a:lnTo>
                    <a:pt x="76" y="204"/>
                  </a:lnTo>
                  <a:lnTo>
                    <a:pt x="87" y="197"/>
                  </a:lnTo>
                  <a:lnTo>
                    <a:pt x="98" y="193"/>
                  </a:lnTo>
                  <a:lnTo>
                    <a:pt x="107" y="190"/>
                  </a:lnTo>
                  <a:lnTo>
                    <a:pt x="95" y="190"/>
                  </a:lnTo>
                  <a:lnTo>
                    <a:pt x="82" y="188"/>
                  </a:lnTo>
                  <a:lnTo>
                    <a:pt x="70" y="186"/>
                  </a:lnTo>
                  <a:lnTo>
                    <a:pt x="58" y="181"/>
                  </a:lnTo>
                  <a:lnTo>
                    <a:pt x="46" y="177"/>
                  </a:lnTo>
                  <a:lnTo>
                    <a:pt x="35" y="171"/>
                  </a:lnTo>
                  <a:lnTo>
                    <a:pt x="26" y="164"/>
                  </a:lnTo>
                  <a:lnTo>
                    <a:pt x="16" y="156"/>
                  </a:lnTo>
                  <a:lnTo>
                    <a:pt x="11" y="148"/>
                  </a:lnTo>
                  <a:lnTo>
                    <a:pt x="6" y="140"/>
                  </a:lnTo>
                  <a:lnTo>
                    <a:pt x="2" y="129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98"/>
                  </a:lnTo>
                  <a:lnTo>
                    <a:pt x="3" y="94"/>
                  </a:lnTo>
                  <a:lnTo>
                    <a:pt x="7" y="91"/>
                  </a:lnTo>
                  <a:lnTo>
                    <a:pt x="10" y="88"/>
                  </a:lnTo>
                  <a:lnTo>
                    <a:pt x="14" y="84"/>
                  </a:lnTo>
                  <a:lnTo>
                    <a:pt x="20" y="82"/>
                  </a:lnTo>
                  <a:lnTo>
                    <a:pt x="27" y="82"/>
                  </a:lnTo>
                  <a:lnTo>
                    <a:pt x="34" y="82"/>
                  </a:lnTo>
                  <a:lnTo>
                    <a:pt x="42" y="84"/>
                  </a:lnTo>
                  <a:lnTo>
                    <a:pt x="49" y="88"/>
                  </a:lnTo>
                  <a:lnTo>
                    <a:pt x="57" y="92"/>
                  </a:lnTo>
                  <a:lnTo>
                    <a:pt x="65" y="96"/>
                  </a:lnTo>
                  <a:lnTo>
                    <a:pt x="73" y="101"/>
                  </a:lnTo>
                  <a:lnTo>
                    <a:pt x="101" y="124"/>
                  </a:lnTo>
                  <a:lnTo>
                    <a:pt x="123" y="142"/>
                  </a:lnTo>
                  <a:lnTo>
                    <a:pt x="121" y="134"/>
                  </a:lnTo>
                  <a:lnTo>
                    <a:pt x="123" y="125"/>
                  </a:lnTo>
                  <a:lnTo>
                    <a:pt x="124" y="113"/>
                  </a:lnTo>
                  <a:lnTo>
                    <a:pt x="126" y="101"/>
                  </a:lnTo>
                  <a:lnTo>
                    <a:pt x="129" y="89"/>
                  </a:lnTo>
                  <a:lnTo>
                    <a:pt x="133" y="76"/>
                  </a:lnTo>
                  <a:lnTo>
                    <a:pt x="138" y="63"/>
                  </a:lnTo>
                  <a:lnTo>
                    <a:pt x="144" y="50"/>
                  </a:lnTo>
                  <a:lnTo>
                    <a:pt x="150" y="39"/>
                  </a:lnTo>
                  <a:lnTo>
                    <a:pt x="157" y="27"/>
                  </a:lnTo>
                  <a:lnTo>
                    <a:pt x="164" y="17"/>
                  </a:lnTo>
                  <a:lnTo>
                    <a:pt x="173" y="10"/>
                  </a:lnTo>
                  <a:lnTo>
                    <a:pt x="177" y="7"/>
                  </a:lnTo>
                  <a:lnTo>
                    <a:pt x="181" y="5"/>
                  </a:lnTo>
                  <a:lnTo>
                    <a:pt x="185" y="3"/>
                  </a:lnTo>
                  <a:lnTo>
                    <a:pt x="190" y="1"/>
                  </a:lnTo>
                  <a:lnTo>
                    <a:pt x="195" y="0"/>
                  </a:lnTo>
                  <a:lnTo>
                    <a:pt x="199" y="0"/>
                  </a:lnTo>
                  <a:lnTo>
                    <a:pt x="204" y="1"/>
                  </a:lnTo>
                  <a:lnTo>
                    <a:pt x="210" y="4"/>
                  </a:lnTo>
                  <a:lnTo>
                    <a:pt x="214" y="6"/>
                  </a:lnTo>
                  <a:lnTo>
                    <a:pt x="217" y="9"/>
                  </a:lnTo>
                  <a:lnTo>
                    <a:pt x="220" y="11"/>
                  </a:lnTo>
                  <a:lnTo>
                    <a:pt x="222" y="15"/>
                  </a:lnTo>
                  <a:lnTo>
                    <a:pt x="226" y="23"/>
                  </a:lnTo>
                  <a:lnTo>
                    <a:pt x="227" y="32"/>
                  </a:lnTo>
                  <a:lnTo>
                    <a:pt x="226" y="42"/>
                  </a:lnTo>
                  <a:lnTo>
                    <a:pt x="225" y="53"/>
                  </a:lnTo>
                  <a:lnTo>
                    <a:pt x="221" y="64"/>
                  </a:lnTo>
                  <a:lnTo>
                    <a:pt x="217" y="76"/>
                  </a:lnTo>
                  <a:lnTo>
                    <a:pt x="208" y="99"/>
                  </a:lnTo>
                  <a:lnTo>
                    <a:pt x="196" y="122"/>
                  </a:lnTo>
                  <a:lnTo>
                    <a:pt x="185" y="140"/>
                  </a:lnTo>
                  <a:lnTo>
                    <a:pt x="177" y="153"/>
                  </a:lnTo>
                  <a:lnTo>
                    <a:pt x="181" y="149"/>
                  </a:lnTo>
                  <a:lnTo>
                    <a:pt x="186" y="144"/>
                  </a:lnTo>
                  <a:lnTo>
                    <a:pt x="193" y="140"/>
                  </a:lnTo>
                  <a:lnTo>
                    <a:pt x="201" y="134"/>
                  </a:lnTo>
                  <a:lnTo>
                    <a:pt x="220" y="125"/>
                  </a:lnTo>
                  <a:lnTo>
                    <a:pt x="242" y="116"/>
                  </a:lnTo>
                  <a:lnTo>
                    <a:pt x="253" y="112"/>
                  </a:lnTo>
                  <a:lnTo>
                    <a:pt x="264" y="109"/>
                  </a:lnTo>
                  <a:lnTo>
                    <a:pt x="275" y="107"/>
                  </a:lnTo>
                  <a:lnTo>
                    <a:pt x="284" y="106"/>
                  </a:lnTo>
                  <a:lnTo>
                    <a:pt x="294" y="106"/>
                  </a:lnTo>
                  <a:lnTo>
                    <a:pt x="301" y="106"/>
                  </a:lnTo>
                  <a:lnTo>
                    <a:pt x="309" y="108"/>
                  </a:lnTo>
                  <a:lnTo>
                    <a:pt x="314" y="112"/>
                  </a:lnTo>
                  <a:lnTo>
                    <a:pt x="316" y="115"/>
                  </a:lnTo>
                  <a:lnTo>
                    <a:pt x="318" y="118"/>
                  </a:lnTo>
                  <a:lnTo>
                    <a:pt x="319" y="122"/>
                  </a:lnTo>
                  <a:lnTo>
                    <a:pt x="320" y="126"/>
                  </a:lnTo>
                  <a:lnTo>
                    <a:pt x="320" y="130"/>
                  </a:lnTo>
                  <a:lnTo>
                    <a:pt x="319" y="133"/>
                  </a:lnTo>
                  <a:lnTo>
                    <a:pt x="318" y="138"/>
                  </a:lnTo>
                  <a:lnTo>
                    <a:pt x="316" y="142"/>
                  </a:lnTo>
                  <a:lnTo>
                    <a:pt x="311" y="149"/>
                  </a:lnTo>
                  <a:lnTo>
                    <a:pt x="303" y="158"/>
                  </a:lnTo>
                  <a:lnTo>
                    <a:pt x="295" y="165"/>
                  </a:lnTo>
                  <a:lnTo>
                    <a:pt x="284" y="173"/>
                  </a:lnTo>
                  <a:lnTo>
                    <a:pt x="273" y="180"/>
                  </a:lnTo>
                  <a:lnTo>
                    <a:pt x="263" y="187"/>
                  </a:lnTo>
                  <a:lnTo>
                    <a:pt x="251" y="193"/>
                  </a:lnTo>
                  <a:lnTo>
                    <a:pt x="241" y="197"/>
                  </a:lnTo>
                  <a:lnTo>
                    <a:pt x="230" y="201"/>
                  </a:lnTo>
                  <a:lnTo>
                    <a:pt x="220" y="205"/>
                  </a:lnTo>
                  <a:lnTo>
                    <a:pt x="212" y="206"/>
                  </a:lnTo>
                  <a:lnTo>
                    <a:pt x="204" y="206"/>
                  </a:lnTo>
                  <a:lnTo>
                    <a:pt x="209" y="207"/>
                  </a:lnTo>
                  <a:lnTo>
                    <a:pt x="213" y="211"/>
                  </a:lnTo>
                  <a:lnTo>
                    <a:pt x="217" y="216"/>
                  </a:lnTo>
                  <a:lnTo>
                    <a:pt x="221" y="223"/>
                  </a:lnTo>
                  <a:lnTo>
                    <a:pt x="229" y="240"/>
                  </a:lnTo>
                  <a:lnTo>
                    <a:pt x="235" y="259"/>
                  </a:lnTo>
                  <a:lnTo>
                    <a:pt x="241" y="278"/>
                  </a:lnTo>
                  <a:lnTo>
                    <a:pt x="243" y="297"/>
                  </a:lnTo>
                  <a:lnTo>
                    <a:pt x="244" y="306"/>
                  </a:lnTo>
                  <a:lnTo>
                    <a:pt x="244" y="313"/>
                  </a:lnTo>
                  <a:lnTo>
                    <a:pt x="243" y="319"/>
                  </a:lnTo>
                  <a:lnTo>
                    <a:pt x="241" y="323"/>
                  </a:lnTo>
                  <a:lnTo>
                    <a:pt x="237" y="328"/>
                  </a:lnTo>
                  <a:lnTo>
                    <a:pt x="233" y="332"/>
                  </a:lnTo>
                  <a:lnTo>
                    <a:pt x="230" y="336"/>
                  </a:lnTo>
                  <a:lnTo>
                    <a:pt x="226" y="338"/>
                  </a:lnTo>
                  <a:lnTo>
                    <a:pt x="221" y="339"/>
                  </a:lnTo>
                  <a:lnTo>
                    <a:pt x="217" y="340"/>
                  </a:lnTo>
                  <a:lnTo>
                    <a:pt x="213" y="340"/>
                  </a:lnTo>
                  <a:lnTo>
                    <a:pt x="209" y="339"/>
                  </a:lnTo>
                  <a:lnTo>
                    <a:pt x="200" y="336"/>
                  </a:lnTo>
                  <a:lnTo>
                    <a:pt x="192" y="329"/>
                  </a:lnTo>
                  <a:lnTo>
                    <a:pt x="183" y="322"/>
                  </a:lnTo>
                  <a:lnTo>
                    <a:pt x="176" y="312"/>
                  </a:lnTo>
                  <a:lnTo>
                    <a:pt x="168" y="302"/>
                  </a:lnTo>
                  <a:lnTo>
                    <a:pt x="162" y="291"/>
                  </a:lnTo>
                  <a:lnTo>
                    <a:pt x="157" y="279"/>
                  </a:lnTo>
                  <a:lnTo>
                    <a:pt x="151" y="267"/>
                  </a:lnTo>
                  <a:lnTo>
                    <a:pt x="148" y="256"/>
                  </a:lnTo>
                  <a:lnTo>
                    <a:pt x="146" y="245"/>
                  </a:lnTo>
                  <a:lnTo>
                    <a:pt x="146" y="236"/>
                  </a:lnTo>
                  <a:lnTo>
                    <a:pt x="147" y="228"/>
                  </a:lnTo>
                  <a:lnTo>
                    <a:pt x="138" y="241"/>
                  </a:lnTo>
                  <a:lnTo>
                    <a:pt x="128" y="257"/>
                  </a:lnTo>
                  <a:lnTo>
                    <a:pt x="121" y="265"/>
                  </a:lnTo>
                  <a:lnTo>
                    <a:pt x="115" y="274"/>
                  </a:lnTo>
                  <a:lnTo>
                    <a:pt x="108" y="282"/>
                  </a:lnTo>
                  <a:lnTo>
                    <a:pt x="101" y="290"/>
                  </a:lnTo>
                  <a:lnTo>
                    <a:pt x="93" y="296"/>
                  </a:lnTo>
                  <a:lnTo>
                    <a:pt x="85" y="300"/>
                  </a:lnTo>
                  <a:lnTo>
                    <a:pt x="77" y="305"/>
                  </a:lnTo>
                  <a:lnTo>
                    <a:pt x="68" y="306"/>
                  </a:lnTo>
                  <a:lnTo>
                    <a:pt x="64" y="306"/>
                  </a:lnTo>
                  <a:lnTo>
                    <a:pt x="60" y="305"/>
                  </a:lnTo>
                  <a:lnTo>
                    <a:pt x="56" y="304"/>
                  </a:lnTo>
                  <a:lnTo>
                    <a:pt x="51" y="303"/>
                  </a:lnTo>
                  <a:lnTo>
                    <a:pt x="47" y="299"/>
                  </a:lnTo>
                  <a:lnTo>
                    <a:pt x="43" y="296"/>
                  </a:lnTo>
                  <a:lnTo>
                    <a:pt x="39" y="292"/>
                  </a:lnTo>
                  <a:lnTo>
                    <a:pt x="35" y="288"/>
                  </a:lnTo>
                  <a:lnTo>
                    <a:pt x="31" y="282"/>
                  </a:lnTo>
                  <a:lnTo>
                    <a:pt x="29" y="276"/>
                  </a:lnTo>
                  <a:lnTo>
                    <a:pt x="27" y="271"/>
                  </a:lnTo>
                  <a:lnTo>
                    <a:pt x="26" y="265"/>
                  </a:lnTo>
                  <a:lnTo>
                    <a:pt x="26" y="261"/>
                  </a:lnTo>
                  <a:lnTo>
                    <a:pt x="27" y="256"/>
                  </a:lnTo>
                  <a:lnTo>
                    <a:pt x="29" y="250"/>
                  </a:lnTo>
                  <a:lnTo>
                    <a:pt x="31" y="245"/>
                  </a:lnTo>
                  <a:lnTo>
                    <a:pt x="36" y="236"/>
                  </a:lnTo>
                  <a:lnTo>
                    <a:pt x="45" y="227"/>
                  </a:lnTo>
                  <a:lnTo>
                    <a:pt x="53" y="219"/>
                  </a:lnTo>
                  <a:lnTo>
                    <a:pt x="64" y="211"/>
                  </a:lnTo>
                  <a:close/>
                </a:path>
              </a:pathLst>
            </a:custGeom>
            <a:solidFill>
              <a:srgbClr val="E386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5" name="Freeform 257"/>
            <p:cNvSpPr>
              <a:spLocks/>
            </p:cNvSpPr>
            <p:nvPr/>
          </p:nvSpPr>
          <p:spPr bwMode="auto">
            <a:xfrm>
              <a:off x="7627938" y="4805363"/>
              <a:ext cx="79375" cy="127000"/>
            </a:xfrm>
            <a:custGeom>
              <a:avLst/>
              <a:gdLst/>
              <a:ahLst/>
              <a:cxnLst>
                <a:cxn ang="0">
                  <a:pos x="671" y="107"/>
                </a:cxn>
                <a:cxn ang="0">
                  <a:pos x="699" y="163"/>
                </a:cxn>
                <a:cxn ang="0">
                  <a:pos x="713" y="204"/>
                </a:cxn>
                <a:cxn ang="0">
                  <a:pos x="717" y="246"/>
                </a:cxn>
                <a:cxn ang="0">
                  <a:pos x="708" y="286"/>
                </a:cxn>
                <a:cxn ang="0">
                  <a:pos x="682" y="325"/>
                </a:cxn>
                <a:cxn ang="0">
                  <a:pos x="645" y="354"/>
                </a:cxn>
                <a:cxn ang="0">
                  <a:pos x="603" y="373"/>
                </a:cxn>
                <a:cxn ang="0">
                  <a:pos x="555" y="384"/>
                </a:cxn>
                <a:cxn ang="0">
                  <a:pos x="471" y="392"/>
                </a:cxn>
                <a:cxn ang="0">
                  <a:pos x="356" y="407"/>
                </a:cxn>
                <a:cxn ang="0">
                  <a:pos x="276" y="431"/>
                </a:cxn>
                <a:cxn ang="0">
                  <a:pos x="233" y="450"/>
                </a:cxn>
                <a:cxn ang="0">
                  <a:pos x="192" y="473"/>
                </a:cxn>
                <a:cxn ang="0">
                  <a:pos x="156" y="501"/>
                </a:cxn>
                <a:cxn ang="0">
                  <a:pos x="123" y="532"/>
                </a:cxn>
                <a:cxn ang="0">
                  <a:pos x="93" y="566"/>
                </a:cxn>
                <a:cxn ang="0">
                  <a:pos x="68" y="604"/>
                </a:cxn>
                <a:cxn ang="0">
                  <a:pos x="46" y="647"/>
                </a:cxn>
                <a:cxn ang="0">
                  <a:pos x="26" y="692"/>
                </a:cxn>
                <a:cxn ang="0">
                  <a:pos x="13" y="740"/>
                </a:cxn>
                <a:cxn ang="0">
                  <a:pos x="4" y="787"/>
                </a:cxn>
                <a:cxn ang="0">
                  <a:pos x="0" y="836"/>
                </a:cxn>
                <a:cxn ang="0">
                  <a:pos x="2" y="904"/>
                </a:cxn>
                <a:cxn ang="0">
                  <a:pos x="48" y="1085"/>
                </a:cxn>
                <a:cxn ang="0">
                  <a:pos x="66" y="1162"/>
                </a:cxn>
                <a:cxn ang="0">
                  <a:pos x="103" y="1201"/>
                </a:cxn>
                <a:cxn ang="0">
                  <a:pos x="99" y="1139"/>
                </a:cxn>
                <a:cxn ang="0">
                  <a:pos x="83" y="1077"/>
                </a:cxn>
                <a:cxn ang="0">
                  <a:pos x="42" y="934"/>
                </a:cxn>
                <a:cxn ang="0">
                  <a:pos x="36" y="838"/>
                </a:cxn>
                <a:cxn ang="0">
                  <a:pos x="42" y="778"/>
                </a:cxn>
                <a:cxn ang="0">
                  <a:pos x="56" y="719"/>
                </a:cxn>
                <a:cxn ang="0">
                  <a:pos x="91" y="635"/>
                </a:cxn>
                <a:cxn ang="0">
                  <a:pos x="114" y="599"/>
                </a:cxn>
                <a:cxn ang="0">
                  <a:pos x="139" y="566"/>
                </a:cxn>
                <a:cxn ang="0">
                  <a:pos x="169" y="536"/>
                </a:cxn>
                <a:cxn ang="0">
                  <a:pos x="201" y="510"/>
                </a:cxn>
                <a:cxn ang="0">
                  <a:pos x="237" y="488"/>
                </a:cxn>
                <a:cxn ang="0">
                  <a:pos x="304" y="458"/>
                </a:cxn>
                <a:cxn ang="0">
                  <a:pos x="397" y="436"/>
                </a:cxn>
                <a:cxn ang="0">
                  <a:pos x="509" y="425"/>
                </a:cxn>
                <a:cxn ang="0">
                  <a:pos x="582" y="415"/>
                </a:cxn>
                <a:cxn ang="0">
                  <a:pos x="634" y="400"/>
                </a:cxn>
                <a:cxn ang="0">
                  <a:pos x="682" y="374"/>
                </a:cxn>
                <a:cxn ang="0">
                  <a:pos x="722" y="334"/>
                </a:cxn>
                <a:cxn ang="0">
                  <a:pos x="747" y="284"/>
                </a:cxn>
                <a:cxn ang="0">
                  <a:pos x="754" y="235"/>
                </a:cxn>
                <a:cxn ang="0">
                  <a:pos x="746" y="185"/>
                </a:cxn>
                <a:cxn ang="0">
                  <a:pos x="727" y="137"/>
                </a:cxn>
                <a:cxn ang="0">
                  <a:pos x="686" y="61"/>
                </a:cxn>
              </a:cxnLst>
              <a:rect l="0" t="0" r="r" b="b"/>
              <a:pathLst>
                <a:path w="754" h="1201">
                  <a:moveTo>
                    <a:pt x="619" y="16"/>
                  </a:moveTo>
                  <a:lnTo>
                    <a:pt x="655" y="80"/>
                  </a:lnTo>
                  <a:lnTo>
                    <a:pt x="671" y="107"/>
                  </a:lnTo>
                  <a:lnTo>
                    <a:pt x="686" y="135"/>
                  </a:lnTo>
                  <a:lnTo>
                    <a:pt x="693" y="149"/>
                  </a:lnTo>
                  <a:lnTo>
                    <a:pt x="699" y="163"/>
                  </a:lnTo>
                  <a:lnTo>
                    <a:pt x="705" y="176"/>
                  </a:lnTo>
                  <a:lnTo>
                    <a:pt x="710" y="190"/>
                  </a:lnTo>
                  <a:lnTo>
                    <a:pt x="713" y="204"/>
                  </a:lnTo>
                  <a:lnTo>
                    <a:pt x="716" y="218"/>
                  </a:lnTo>
                  <a:lnTo>
                    <a:pt x="717" y="232"/>
                  </a:lnTo>
                  <a:lnTo>
                    <a:pt x="717" y="246"/>
                  </a:lnTo>
                  <a:lnTo>
                    <a:pt x="716" y="259"/>
                  </a:lnTo>
                  <a:lnTo>
                    <a:pt x="713" y="272"/>
                  </a:lnTo>
                  <a:lnTo>
                    <a:pt x="708" y="286"/>
                  </a:lnTo>
                  <a:lnTo>
                    <a:pt x="701" y="299"/>
                  </a:lnTo>
                  <a:lnTo>
                    <a:pt x="692" y="314"/>
                  </a:lnTo>
                  <a:lnTo>
                    <a:pt x="682" y="325"/>
                  </a:lnTo>
                  <a:lnTo>
                    <a:pt x="671" y="337"/>
                  </a:lnTo>
                  <a:lnTo>
                    <a:pt x="659" y="347"/>
                  </a:lnTo>
                  <a:lnTo>
                    <a:pt x="645" y="354"/>
                  </a:lnTo>
                  <a:lnTo>
                    <a:pt x="632" y="362"/>
                  </a:lnTo>
                  <a:lnTo>
                    <a:pt x="617" y="368"/>
                  </a:lnTo>
                  <a:lnTo>
                    <a:pt x="603" y="373"/>
                  </a:lnTo>
                  <a:lnTo>
                    <a:pt x="587" y="377"/>
                  </a:lnTo>
                  <a:lnTo>
                    <a:pt x="572" y="381"/>
                  </a:lnTo>
                  <a:lnTo>
                    <a:pt x="555" y="384"/>
                  </a:lnTo>
                  <a:lnTo>
                    <a:pt x="539" y="386"/>
                  </a:lnTo>
                  <a:lnTo>
                    <a:pt x="505" y="390"/>
                  </a:lnTo>
                  <a:lnTo>
                    <a:pt x="471" y="392"/>
                  </a:lnTo>
                  <a:lnTo>
                    <a:pt x="427" y="397"/>
                  </a:lnTo>
                  <a:lnTo>
                    <a:pt x="391" y="401"/>
                  </a:lnTo>
                  <a:lnTo>
                    <a:pt x="356" y="407"/>
                  </a:lnTo>
                  <a:lnTo>
                    <a:pt x="323" y="416"/>
                  </a:lnTo>
                  <a:lnTo>
                    <a:pt x="291" y="425"/>
                  </a:lnTo>
                  <a:lnTo>
                    <a:pt x="276" y="431"/>
                  </a:lnTo>
                  <a:lnTo>
                    <a:pt x="261" y="437"/>
                  </a:lnTo>
                  <a:lnTo>
                    <a:pt x="246" y="443"/>
                  </a:lnTo>
                  <a:lnTo>
                    <a:pt x="233" y="450"/>
                  </a:lnTo>
                  <a:lnTo>
                    <a:pt x="219" y="457"/>
                  </a:lnTo>
                  <a:lnTo>
                    <a:pt x="205" y="465"/>
                  </a:lnTo>
                  <a:lnTo>
                    <a:pt x="192" y="473"/>
                  </a:lnTo>
                  <a:lnTo>
                    <a:pt x="179" y="482"/>
                  </a:lnTo>
                  <a:lnTo>
                    <a:pt x="168" y="491"/>
                  </a:lnTo>
                  <a:lnTo>
                    <a:pt x="156" y="501"/>
                  </a:lnTo>
                  <a:lnTo>
                    <a:pt x="144" y="510"/>
                  </a:lnTo>
                  <a:lnTo>
                    <a:pt x="134" y="520"/>
                  </a:lnTo>
                  <a:lnTo>
                    <a:pt x="123" y="532"/>
                  </a:lnTo>
                  <a:lnTo>
                    <a:pt x="113" y="542"/>
                  </a:lnTo>
                  <a:lnTo>
                    <a:pt x="103" y="554"/>
                  </a:lnTo>
                  <a:lnTo>
                    <a:pt x="93" y="566"/>
                  </a:lnTo>
                  <a:lnTo>
                    <a:pt x="84" y="579"/>
                  </a:lnTo>
                  <a:lnTo>
                    <a:pt x="75" y="591"/>
                  </a:lnTo>
                  <a:lnTo>
                    <a:pt x="68" y="604"/>
                  </a:lnTo>
                  <a:lnTo>
                    <a:pt x="59" y="618"/>
                  </a:lnTo>
                  <a:lnTo>
                    <a:pt x="52" y="633"/>
                  </a:lnTo>
                  <a:lnTo>
                    <a:pt x="46" y="647"/>
                  </a:lnTo>
                  <a:lnTo>
                    <a:pt x="38" y="662"/>
                  </a:lnTo>
                  <a:lnTo>
                    <a:pt x="33" y="678"/>
                  </a:lnTo>
                  <a:lnTo>
                    <a:pt x="26" y="692"/>
                  </a:lnTo>
                  <a:lnTo>
                    <a:pt x="21" y="708"/>
                  </a:lnTo>
                  <a:lnTo>
                    <a:pt x="17" y="724"/>
                  </a:lnTo>
                  <a:lnTo>
                    <a:pt x="13" y="740"/>
                  </a:lnTo>
                  <a:lnTo>
                    <a:pt x="9" y="755"/>
                  </a:lnTo>
                  <a:lnTo>
                    <a:pt x="6" y="771"/>
                  </a:lnTo>
                  <a:lnTo>
                    <a:pt x="4" y="787"/>
                  </a:lnTo>
                  <a:lnTo>
                    <a:pt x="2" y="804"/>
                  </a:lnTo>
                  <a:lnTo>
                    <a:pt x="1" y="820"/>
                  </a:lnTo>
                  <a:lnTo>
                    <a:pt x="0" y="836"/>
                  </a:lnTo>
                  <a:lnTo>
                    <a:pt x="0" y="853"/>
                  </a:lnTo>
                  <a:lnTo>
                    <a:pt x="0" y="870"/>
                  </a:lnTo>
                  <a:lnTo>
                    <a:pt x="2" y="904"/>
                  </a:lnTo>
                  <a:lnTo>
                    <a:pt x="6" y="939"/>
                  </a:lnTo>
                  <a:lnTo>
                    <a:pt x="36" y="1047"/>
                  </a:lnTo>
                  <a:lnTo>
                    <a:pt x="48" y="1085"/>
                  </a:lnTo>
                  <a:lnTo>
                    <a:pt x="58" y="1124"/>
                  </a:lnTo>
                  <a:lnTo>
                    <a:pt x="63" y="1143"/>
                  </a:lnTo>
                  <a:lnTo>
                    <a:pt x="66" y="1162"/>
                  </a:lnTo>
                  <a:lnTo>
                    <a:pt x="67" y="1181"/>
                  </a:lnTo>
                  <a:lnTo>
                    <a:pt x="67" y="1198"/>
                  </a:lnTo>
                  <a:lnTo>
                    <a:pt x="103" y="1201"/>
                  </a:lnTo>
                  <a:lnTo>
                    <a:pt x="103" y="1180"/>
                  </a:lnTo>
                  <a:lnTo>
                    <a:pt x="102" y="1160"/>
                  </a:lnTo>
                  <a:lnTo>
                    <a:pt x="99" y="1139"/>
                  </a:lnTo>
                  <a:lnTo>
                    <a:pt x="94" y="1118"/>
                  </a:lnTo>
                  <a:lnTo>
                    <a:pt x="89" y="1098"/>
                  </a:lnTo>
                  <a:lnTo>
                    <a:pt x="83" y="1077"/>
                  </a:lnTo>
                  <a:lnTo>
                    <a:pt x="76" y="1056"/>
                  </a:lnTo>
                  <a:lnTo>
                    <a:pt x="70" y="1035"/>
                  </a:lnTo>
                  <a:lnTo>
                    <a:pt x="42" y="934"/>
                  </a:lnTo>
                  <a:lnTo>
                    <a:pt x="38" y="901"/>
                  </a:lnTo>
                  <a:lnTo>
                    <a:pt x="36" y="869"/>
                  </a:lnTo>
                  <a:lnTo>
                    <a:pt x="36" y="838"/>
                  </a:lnTo>
                  <a:lnTo>
                    <a:pt x="38" y="807"/>
                  </a:lnTo>
                  <a:lnTo>
                    <a:pt x="39" y="792"/>
                  </a:lnTo>
                  <a:lnTo>
                    <a:pt x="42" y="778"/>
                  </a:lnTo>
                  <a:lnTo>
                    <a:pt x="44" y="763"/>
                  </a:lnTo>
                  <a:lnTo>
                    <a:pt x="48" y="748"/>
                  </a:lnTo>
                  <a:lnTo>
                    <a:pt x="56" y="719"/>
                  </a:lnTo>
                  <a:lnTo>
                    <a:pt x="66" y="690"/>
                  </a:lnTo>
                  <a:lnTo>
                    <a:pt x="77" y="662"/>
                  </a:lnTo>
                  <a:lnTo>
                    <a:pt x="91" y="635"/>
                  </a:lnTo>
                  <a:lnTo>
                    <a:pt x="99" y="623"/>
                  </a:lnTo>
                  <a:lnTo>
                    <a:pt x="106" y="611"/>
                  </a:lnTo>
                  <a:lnTo>
                    <a:pt x="114" y="599"/>
                  </a:lnTo>
                  <a:lnTo>
                    <a:pt x="122" y="587"/>
                  </a:lnTo>
                  <a:lnTo>
                    <a:pt x="131" y="576"/>
                  </a:lnTo>
                  <a:lnTo>
                    <a:pt x="139" y="566"/>
                  </a:lnTo>
                  <a:lnTo>
                    <a:pt x="149" y="555"/>
                  </a:lnTo>
                  <a:lnTo>
                    <a:pt x="158" y="546"/>
                  </a:lnTo>
                  <a:lnTo>
                    <a:pt x="169" y="536"/>
                  </a:lnTo>
                  <a:lnTo>
                    <a:pt x="179" y="528"/>
                  </a:lnTo>
                  <a:lnTo>
                    <a:pt x="190" y="518"/>
                  </a:lnTo>
                  <a:lnTo>
                    <a:pt x="201" y="510"/>
                  </a:lnTo>
                  <a:lnTo>
                    <a:pt x="212" y="502"/>
                  </a:lnTo>
                  <a:lnTo>
                    <a:pt x="224" y="495"/>
                  </a:lnTo>
                  <a:lnTo>
                    <a:pt x="237" y="488"/>
                  </a:lnTo>
                  <a:lnTo>
                    <a:pt x="250" y="482"/>
                  </a:lnTo>
                  <a:lnTo>
                    <a:pt x="276" y="469"/>
                  </a:lnTo>
                  <a:lnTo>
                    <a:pt x="304" y="458"/>
                  </a:lnTo>
                  <a:lnTo>
                    <a:pt x="334" y="450"/>
                  </a:lnTo>
                  <a:lnTo>
                    <a:pt x="364" y="442"/>
                  </a:lnTo>
                  <a:lnTo>
                    <a:pt x="397" y="436"/>
                  </a:lnTo>
                  <a:lnTo>
                    <a:pt x="431" y="432"/>
                  </a:lnTo>
                  <a:lnTo>
                    <a:pt x="473" y="429"/>
                  </a:lnTo>
                  <a:lnTo>
                    <a:pt x="509" y="425"/>
                  </a:lnTo>
                  <a:lnTo>
                    <a:pt x="546" y="421"/>
                  </a:lnTo>
                  <a:lnTo>
                    <a:pt x="564" y="419"/>
                  </a:lnTo>
                  <a:lnTo>
                    <a:pt x="582" y="415"/>
                  </a:lnTo>
                  <a:lnTo>
                    <a:pt x="600" y="412"/>
                  </a:lnTo>
                  <a:lnTo>
                    <a:pt x="617" y="406"/>
                  </a:lnTo>
                  <a:lnTo>
                    <a:pt x="634" y="400"/>
                  </a:lnTo>
                  <a:lnTo>
                    <a:pt x="652" y="392"/>
                  </a:lnTo>
                  <a:lnTo>
                    <a:pt x="666" y="384"/>
                  </a:lnTo>
                  <a:lnTo>
                    <a:pt x="682" y="374"/>
                  </a:lnTo>
                  <a:lnTo>
                    <a:pt x="696" y="363"/>
                  </a:lnTo>
                  <a:lnTo>
                    <a:pt x="709" y="349"/>
                  </a:lnTo>
                  <a:lnTo>
                    <a:pt x="722" y="334"/>
                  </a:lnTo>
                  <a:lnTo>
                    <a:pt x="732" y="318"/>
                  </a:lnTo>
                  <a:lnTo>
                    <a:pt x="741" y="301"/>
                  </a:lnTo>
                  <a:lnTo>
                    <a:pt x="747" y="284"/>
                  </a:lnTo>
                  <a:lnTo>
                    <a:pt x="751" y="268"/>
                  </a:lnTo>
                  <a:lnTo>
                    <a:pt x="754" y="251"/>
                  </a:lnTo>
                  <a:lnTo>
                    <a:pt x="754" y="235"/>
                  </a:lnTo>
                  <a:lnTo>
                    <a:pt x="752" y="218"/>
                  </a:lnTo>
                  <a:lnTo>
                    <a:pt x="749" y="202"/>
                  </a:lnTo>
                  <a:lnTo>
                    <a:pt x="746" y="185"/>
                  </a:lnTo>
                  <a:lnTo>
                    <a:pt x="741" y="169"/>
                  </a:lnTo>
                  <a:lnTo>
                    <a:pt x="734" y="153"/>
                  </a:lnTo>
                  <a:lnTo>
                    <a:pt x="727" y="137"/>
                  </a:lnTo>
                  <a:lnTo>
                    <a:pt x="720" y="122"/>
                  </a:lnTo>
                  <a:lnTo>
                    <a:pt x="703" y="91"/>
                  </a:lnTo>
                  <a:lnTo>
                    <a:pt x="686" y="61"/>
                  </a:lnTo>
                  <a:lnTo>
                    <a:pt x="650" y="0"/>
                  </a:lnTo>
                  <a:lnTo>
                    <a:pt x="619" y="16"/>
                  </a:lnTo>
                  <a:close/>
                </a:path>
              </a:pathLst>
            </a:custGeom>
            <a:solidFill>
              <a:srgbClr val="D59B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6" name="Freeform 258"/>
            <p:cNvSpPr>
              <a:spLocks/>
            </p:cNvSpPr>
            <p:nvPr/>
          </p:nvSpPr>
          <p:spPr bwMode="auto">
            <a:xfrm>
              <a:off x="7775575" y="4732338"/>
              <a:ext cx="138113" cy="246063"/>
            </a:xfrm>
            <a:custGeom>
              <a:avLst/>
              <a:gdLst/>
              <a:ahLst/>
              <a:cxnLst>
                <a:cxn ang="0">
                  <a:pos x="2" y="85"/>
                </a:cxn>
                <a:cxn ang="0">
                  <a:pos x="15" y="220"/>
                </a:cxn>
                <a:cxn ang="0">
                  <a:pos x="40" y="361"/>
                </a:cxn>
                <a:cxn ang="0">
                  <a:pos x="74" y="503"/>
                </a:cxn>
                <a:cxn ang="0">
                  <a:pos x="118" y="645"/>
                </a:cxn>
                <a:cxn ang="0">
                  <a:pos x="158" y="754"/>
                </a:cxn>
                <a:cxn ang="0">
                  <a:pos x="183" y="798"/>
                </a:cxn>
                <a:cxn ang="0">
                  <a:pos x="213" y="837"/>
                </a:cxn>
                <a:cxn ang="0">
                  <a:pos x="247" y="868"/>
                </a:cxn>
                <a:cxn ang="0">
                  <a:pos x="285" y="894"/>
                </a:cxn>
                <a:cxn ang="0">
                  <a:pos x="327" y="915"/>
                </a:cxn>
                <a:cxn ang="0">
                  <a:pos x="418" y="945"/>
                </a:cxn>
                <a:cxn ang="0">
                  <a:pos x="580" y="975"/>
                </a:cxn>
                <a:cxn ang="0">
                  <a:pos x="715" y="998"/>
                </a:cxn>
                <a:cxn ang="0">
                  <a:pos x="789" y="1017"/>
                </a:cxn>
                <a:cxn ang="0">
                  <a:pos x="857" y="1047"/>
                </a:cxn>
                <a:cxn ang="0">
                  <a:pos x="916" y="1088"/>
                </a:cxn>
                <a:cxn ang="0">
                  <a:pos x="942" y="1114"/>
                </a:cxn>
                <a:cxn ang="0">
                  <a:pos x="978" y="1165"/>
                </a:cxn>
                <a:cxn ang="0">
                  <a:pos x="1013" y="1238"/>
                </a:cxn>
                <a:cxn ang="0">
                  <a:pos x="1040" y="1319"/>
                </a:cxn>
                <a:cxn ang="0">
                  <a:pos x="1062" y="1404"/>
                </a:cxn>
                <a:cxn ang="0">
                  <a:pos x="1090" y="1548"/>
                </a:cxn>
                <a:cxn ang="0">
                  <a:pos x="1166" y="1917"/>
                </a:cxn>
                <a:cxn ang="0">
                  <a:pos x="1204" y="2093"/>
                </a:cxn>
                <a:cxn ang="0">
                  <a:pos x="1251" y="2269"/>
                </a:cxn>
                <a:cxn ang="0">
                  <a:pos x="1285" y="2258"/>
                </a:cxn>
                <a:cxn ang="0">
                  <a:pos x="1239" y="2085"/>
                </a:cxn>
                <a:cxn ang="0">
                  <a:pos x="1202" y="1909"/>
                </a:cxn>
                <a:cxn ang="0">
                  <a:pos x="1126" y="1542"/>
                </a:cxn>
                <a:cxn ang="0">
                  <a:pos x="1096" y="1393"/>
                </a:cxn>
                <a:cxn ang="0">
                  <a:pos x="1073" y="1305"/>
                </a:cxn>
                <a:cxn ang="0">
                  <a:pos x="1045" y="1222"/>
                </a:cxn>
                <a:cxn ang="0">
                  <a:pos x="1008" y="1146"/>
                </a:cxn>
                <a:cxn ang="0">
                  <a:pos x="969" y="1091"/>
                </a:cxn>
                <a:cxn ang="0">
                  <a:pos x="941" y="1062"/>
                </a:cxn>
                <a:cxn ang="0">
                  <a:pos x="910" y="1038"/>
                </a:cxn>
                <a:cxn ang="0">
                  <a:pos x="853" y="1005"/>
                </a:cxn>
                <a:cxn ang="0">
                  <a:pos x="777" y="977"/>
                </a:cxn>
                <a:cxn ang="0">
                  <a:pos x="697" y="958"/>
                </a:cxn>
                <a:cxn ang="0">
                  <a:pos x="522" y="929"/>
                </a:cxn>
                <a:cxn ang="0">
                  <a:pos x="400" y="904"/>
                </a:cxn>
                <a:cxn ang="0">
                  <a:pos x="332" y="878"/>
                </a:cxn>
                <a:cxn ang="0">
                  <a:pos x="295" y="858"/>
                </a:cxn>
                <a:cxn ang="0">
                  <a:pos x="261" y="832"/>
                </a:cxn>
                <a:cxn ang="0">
                  <a:pos x="231" y="802"/>
                </a:cxn>
                <a:cxn ang="0">
                  <a:pos x="206" y="766"/>
                </a:cxn>
                <a:cxn ang="0">
                  <a:pos x="185" y="723"/>
                </a:cxn>
                <a:cxn ang="0">
                  <a:pos x="136" y="588"/>
                </a:cxn>
                <a:cxn ang="0">
                  <a:pos x="96" y="448"/>
                </a:cxn>
                <a:cxn ang="0">
                  <a:pos x="65" y="308"/>
                </a:cxn>
                <a:cxn ang="0">
                  <a:pos x="45" y="171"/>
                </a:cxn>
                <a:cxn ang="0">
                  <a:pos x="36" y="42"/>
                </a:cxn>
              </a:cxnLst>
              <a:rect l="0" t="0" r="r" b="b"/>
              <a:pathLst>
                <a:path w="1304" h="2326">
                  <a:moveTo>
                    <a:pt x="0" y="0"/>
                  </a:moveTo>
                  <a:lnTo>
                    <a:pt x="1" y="43"/>
                  </a:lnTo>
                  <a:lnTo>
                    <a:pt x="2" y="85"/>
                  </a:lnTo>
                  <a:lnTo>
                    <a:pt x="5" y="130"/>
                  </a:lnTo>
                  <a:lnTo>
                    <a:pt x="10" y="175"/>
                  </a:lnTo>
                  <a:lnTo>
                    <a:pt x="15" y="220"/>
                  </a:lnTo>
                  <a:lnTo>
                    <a:pt x="22" y="267"/>
                  </a:lnTo>
                  <a:lnTo>
                    <a:pt x="30" y="314"/>
                  </a:lnTo>
                  <a:lnTo>
                    <a:pt x="40" y="361"/>
                  </a:lnTo>
                  <a:lnTo>
                    <a:pt x="49" y="409"/>
                  </a:lnTo>
                  <a:lnTo>
                    <a:pt x="61" y="457"/>
                  </a:lnTo>
                  <a:lnTo>
                    <a:pt x="74" y="503"/>
                  </a:lnTo>
                  <a:lnTo>
                    <a:pt x="88" y="551"/>
                  </a:lnTo>
                  <a:lnTo>
                    <a:pt x="102" y="598"/>
                  </a:lnTo>
                  <a:lnTo>
                    <a:pt x="118" y="645"/>
                  </a:lnTo>
                  <a:lnTo>
                    <a:pt x="133" y="691"/>
                  </a:lnTo>
                  <a:lnTo>
                    <a:pt x="150" y="736"/>
                  </a:lnTo>
                  <a:lnTo>
                    <a:pt x="158" y="754"/>
                  </a:lnTo>
                  <a:lnTo>
                    <a:pt x="165" y="769"/>
                  </a:lnTo>
                  <a:lnTo>
                    <a:pt x="174" y="784"/>
                  </a:lnTo>
                  <a:lnTo>
                    <a:pt x="183" y="798"/>
                  </a:lnTo>
                  <a:lnTo>
                    <a:pt x="193" y="812"/>
                  </a:lnTo>
                  <a:lnTo>
                    <a:pt x="203" y="825"/>
                  </a:lnTo>
                  <a:lnTo>
                    <a:pt x="213" y="837"/>
                  </a:lnTo>
                  <a:lnTo>
                    <a:pt x="224" y="848"/>
                  </a:lnTo>
                  <a:lnTo>
                    <a:pt x="236" y="859"/>
                  </a:lnTo>
                  <a:lnTo>
                    <a:pt x="247" y="868"/>
                  </a:lnTo>
                  <a:lnTo>
                    <a:pt x="260" y="878"/>
                  </a:lnTo>
                  <a:lnTo>
                    <a:pt x="273" y="887"/>
                  </a:lnTo>
                  <a:lnTo>
                    <a:pt x="285" y="894"/>
                  </a:lnTo>
                  <a:lnTo>
                    <a:pt x="299" y="901"/>
                  </a:lnTo>
                  <a:lnTo>
                    <a:pt x="313" y="909"/>
                  </a:lnTo>
                  <a:lnTo>
                    <a:pt x="327" y="915"/>
                  </a:lnTo>
                  <a:lnTo>
                    <a:pt x="357" y="927"/>
                  </a:lnTo>
                  <a:lnTo>
                    <a:pt x="386" y="937"/>
                  </a:lnTo>
                  <a:lnTo>
                    <a:pt x="418" y="945"/>
                  </a:lnTo>
                  <a:lnTo>
                    <a:pt x="449" y="953"/>
                  </a:lnTo>
                  <a:lnTo>
                    <a:pt x="514" y="964"/>
                  </a:lnTo>
                  <a:lnTo>
                    <a:pt x="580" y="975"/>
                  </a:lnTo>
                  <a:lnTo>
                    <a:pt x="635" y="983"/>
                  </a:lnTo>
                  <a:lnTo>
                    <a:pt x="688" y="992"/>
                  </a:lnTo>
                  <a:lnTo>
                    <a:pt x="715" y="998"/>
                  </a:lnTo>
                  <a:lnTo>
                    <a:pt x="740" y="1004"/>
                  </a:lnTo>
                  <a:lnTo>
                    <a:pt x="765" y="1010"/>
                  </a:lnTo>
                  <a:lnTo>
                    <a:pt x="789" y="1017"/>
                  </a:lnTo>
                  <a:lnTo>
                    <a:pt x="813" y="1026"/>
                  </a:lnTo>
                  <a:lnTo>
                    <a:pt x="835" y="1035"/>
                  </a:lnTo>
                  <a:lnTo>
                    <a:pt x="857" y="1047"/>
                  </a:lnTo>
                  <a:lnTo>
                    <a:pt x="878" y="1059"/>
                  </a:lnTo>
                  <a:lnTo>
                    <a:pt x="898" y="1073"/>
                  </a:lnTo>
                  <a:lnTo>
                    <a:pt x="916" y="1088"/>
                  </a:lnTo>
                  <a:lnTo>
                    <a:pt x="925" y="1096"/>
                  </a:lnTo>
                  <a:lnTo>
                    <a:pt x="934" y="1105"/>
                  </a:lnTo>
                  <a:lnTo>
                    <a:pt x="942" y="1114"/>
                  </a:lnTo>
                  <a:lnTo>
                    <a:pt x="950" y="1124"/>
                  </a:lnTo>
                  <a:lnTo>
                    <a:pt x="965" y="1144"/>
                  </a:lnTo>
                  <a:lnTo>
                    <a:pt x="978" y="1165"/>
                  </a:lnTo>
                  <a:lnTo>
                    <a:pt x="990" y="1189"/>
                  </a:lnTo>
                  <a:lnTo>
                    <a:pt x="1002" y="1213"/>
                  </a:lnTo>
                  <a:lnTo>
                    <a:pt x="1013" y="1238"/>
                  </a:lnTo>
                  <a:lnTo>
                    <a:pt x="1022" y="1264"/>
                  </a:lnTo>
                  <a:lnTo>
                    <a:pt x="1032" y="1291"/>
                  </a:lnTo>
                  <a:lnTo>
                    <a:pt x="1040" y="1319"/>
                  </a:lnTo>
                  <a:lnTo>
                    <a:pt x="1048" y="1346"/>
                  </a:lnTo>
                  <a:lnTo>
                    <a:pt x="1055" y="1375"/>
                  </a:lnTo>
                  <a:lnTo>
                    <a:pt x="1062" y="1404"/>
                  </a:lnTo>
                  <a:lnTo>
                    <a:pt x="1068" y="1433"/>
                  </a:lnTo>
                  <a:lnTo>
                    <a:pt x="1080" y="1491"/>
                  </a:lnTo>
                  <a:lnTo>
                    <a:pt x="1090" y="1548"/>
                  </a:lnTo>
                  <a:lnTo>
                    <a:pt x="1114" y="1664"/>
                  </a:lnTo>
                  <a:lnTo>
                    <a:pt x="1154" y="1859"/>
                  </a:lnTo>
                  <a:lnTo>
                    <a:pt x="1166" y="1917"/>
                  </a:lnTo>
                  <a:lnTo>
                    <a:pt x="1178" y="1975"/>
                  </a:lnTo>
                  <a:lnTo>
                    <a:pt x="1191" y="2035"/>
                  </a:lnTo>
                  <a:lnTo>
                    <a:pt x="1204" y="2093"/>
                  </a:lnTo>
                  <a:lnTo>
                    <a:pt x="1219" y="2152"/>
                  </a:lnTo>
                  <a:lnTo>
                    <a:pt x="1234" y="2210"/>
                  </a:lnTo>
                  <a:lnTo>
                    <a:pt x="1251" y="2269"/>
                  </a:lnTo>
                  <a:lnTo>
                    <a:pt x="1270" y="2326"/>
                  </a:lnTo>
                  <a:lnTo>
                    <a:pt x="1304" y="2315"/>
                  </a:lnTo>
                  <a:lnTo>
                    <a:pt x="1285" y="2258"/>
                  </a:lnTo>
                  <a:lnTo>
                    <a:pt x="1269" y="2201"/>
                  </a:lnTo>
                  <a:lnTo>
                    <a:pt x="1253" y="2142"/>
                  </a:lnTo>
                  <a:lnTo>
                    <a:pt x="1239" y="2085"/>
                  </a:lnTo>
                  <a:lnTo>
                    <a:pt x="1226" y="2026"/>
                  </a:lnTo>
                  <a:lnTo>
                    <a:pt x="1214" y="1968"/>
                  </a:lnTo>
                  <a:lnTo>
                    <a:pt x="1202" y="1909"/>
                  </a:lnTo>
                  <a:lnTo>
                    <a:pt x="1190" y="1852"/>
                  </a:lnTo>
                  <a:lnTo>
                    <a:pt x="1149" y="1657"/>
                  </a:lnTo>
                  <a:lnTo>
                    <a:pt x="1126" y="1542"/>
                  </a:lnTo>
                  <a:lnTo>
                    <a:pt x="1115" y="1483"/>
                  </a:lnTo>
                  <a:lnTo>
                    <a:pt x="1103" y="1423"/>
                  </a:lnTo>
                  <a:lnTo>
                    <a:pt x="1096" y="1393"/>
                  </a:lnTo>
                  <a:lnTo>
                    <a:pt x="1089" y="1364"/>
                  </a:lnTo>
                  <a:lnTo>
                    <a:pt x="1082" y="1334"/>
                  </a:lnTo>
                  <a:lnTo>
                    <a:pt x="1073" y="1305"/>
                  </a:lnTo>
                  <a:lnTo>
                    <a:pt x="1065" y="1277"/>
                  </a:lnTo>
                  <a:lnTo>
                    <a:pt x="1055" y="1248"/>
                  </a:lnTo>
                  <a:lnTo>
                    <a:pt x="1045" y="1222"/>
                  </a:lnTo>
                  <a:lnTo>
                    <a:pt x="1034" y="1195"/>
                  </a:lnTo>
                  <a:lnTo>
                    <a:pt x="1021" y="1171"/>
                  </a:lnTo>
                  <a:lnTo>
                    <a:pt x="1008" y="1146"/>
                  </a:lnTo>
                  <a:lnTo>
                    <a:pt x="994" y="1124"/>
                  </a:lnTo>
                  <a:lnTo>
                    <a:pt x="979" y="1101"/>
                  </a:lnTo>
                  <a:lnTo>
                    <a:pt x="969" y="1091"/>
                  </a:lnTo>
                  <a:lnTo>
                    <a:pt x="961" y="1081"/>
                  </a:lnTo>
                  <a:lnTo>
                    <a:pt x="951" y="1072"/>
                  </a:lnTo>
                  <a:lnTo>
                    <a:pt x="941" y="1062"/>
                  </a:lnTo>
                  <a:lnTo>
                    <a:pt x="931" y="1054"/>
                  </a:lnTo>
                  <a:lnTo>
                    <a:pt x="920" y="1045"/>
                  </a:lnTo>
                  <a:lnTo>
                    <a:pt x="910" y="1038"/>
                  </a:lnTo>
                  <a:lnTo>
                    <a:pt x="899" y="1030"/>
                  </a:lnTo>
                  <a:lnTo>
                    <a:pt x="877" y="1016"/>
                  </a:lnTo>
                  <a:lnTo>
                    <a:pt x="853" y="1005"/>
                  </a:lnTo>
                  <a:lnTo>
                    <a:pt x="829" y="994"/>
                  </a:lnTo>
                  <a:lnTo>
                    <a:pt x="803" y="984"/>
                  </a:lnTo>
                  <a:lnTo>
                    <a:pt x="777" y="977"/>
                  </a:lnTo>
                  <a:lnTo>
                    <a:pt x="751" y="970"/>
                  </a:lnTo>
                  <a:lnTo>
                    <a:pt x="723" y="963"/>
                  </a:lnTo>
                  <a:lnTo>
                    <a:pt x="697" y="958"/>
                  </a:lnTo>
                  <a:lnTo>
                    <a:pt x="642" y="947"/>
                  </a:lnTo>
                  <a:lnTo>
                    <a:pt x="585" y="939"/>
                  </a:lnTo>
                  <a:lnTo>
                    <a:pt x="522" y="929"/>
                  </a:lnTo>
                  <a:lnTo>
                    <a:pt x="460" y="917"/>
                  </a:lnTo>
                  <a:lnTo>
                    <a:pt x="429" y="911"/>
                  </a:lnTo>
                  <a:lnTo>
                    <a:pt x="400" y="904"/>
                  </a:lnTo>
                  <a:lnTo>
                    <a:pt x="372" y="894"/>
                  </a:lnTo>
                  <a:lnTo>
                    <a:pt x="345" y="883"/>
                  </a:lnTo>
                  <a:lnTo>
                    <a:pt x="332" y="878"/>
                  </a:lnTo>
                  <a:lnTo>
                    <a:pt x="320" y="872"/>
                  </a:lnTo>
                  <a:lnTo>
                    <a:pt x="307" y="865"/>
                  </a:lnTo>
                  <a:lnTo>
                    <a:pt x="295" y="858"/>
                  </a:lnTo>
                  <a:lnTo>
                    <a:pt x="283" y="850"/>
                  </a:lnTo>
                  <a:lnTo>
                    <a:pt x="272" y="842"/>
                  </a:lnTo>
                  <a:lnTo>
                    <a:pt x="261" y="832"/>
                  </a:lnTo>
                  <a:lnTo>
                    <a:pt x="250" y="824"/>
                  </a:lnTo>
                  <a:lnTo>
                    <a:pt x="241" y="813"/>
                  </a:lnTo>
                  <a:lnTo>
                    <a:pt x="231" y="802"/>
                  </a:lnTo>
                  <a:lnTo>
                    <a:pt x="222" y="791"/>
                  </a:lnTo>
                  <a:lnTo>
                    <a:pt x="213" y="779"/>
                  </a:lnTo>
                  <a:lnTo>
                    <a:pt x="206" y="766"/>
                  </a:lnTo>
                  <a:lnTo>
                    <a:pt x="198" y="752"/>
                  </a:lnTo>
                  <a:lnTo>
                    <a:pt x="191" y="739"/>
                  </a:lnTo>
                  <a:lnTo>
                    <a:pt x="185" y="723"/>
                  </a:lnTo>
                  <a:lnTo>
                    <a:pt x="167" y="679"/>
                  </a:lnTo>
                  <a:lnTo>
                    <a:pt x="152" y="633"/>
                  </a:lnTo>
                  <a:lnTo>
                    <a:pt x="136" y="588"/>
                  </a:lnTo>
                  <a:lnTo>
                    <a:pt x="122" y="541"/>
                  </a:lnTo>
                  <a:lnTo>
                    <a:pt x="108" y="495"/>
                  </a:lnTo>
                  <a:lnTo>
                    <a:pt x="96" y="448"/>
                  </a:lnTo>
                  <a:lnTo>
                    <a:pt x="85" y="401"/>
                  </a:lnTo>
                  <a:lnTo>
                    <a:pt x="75" y="354"/>
                  </a:lnTo>
                  <a:lnTo>
                    <a:pt x="65" y="308"/>
                  </a:lnTo>
                  <a:lnTo>
                    <a:pt x="58" y="262"/>
                  </a:lnTo>
                  <a:lnTo>
                    <a:pt x="51" y="216"/>
                  </a:lnTo>
                  <a:lnTo>
                    <a:pt x="45" y="171"/>
                  </a:lnTo>
                  <a:lnTo>
                    <a:pt x="41" y="127"/>
                  </a:lnTo>
                  <a:lnTo>
                    <a:pt x="38" y="84"/>
                  </a:lnTo>
                  <a:lnTo>
                    <a:pt x="36" y="42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9B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7" name="Freeform 259"/>
            <p:cNvSpPr>
              <a:spLocks/>
            </p:cNvSpPr>
            <p:nvPr/>
          </p:nvSpPr>
          <p:spPr bwMode="auto">
            <a:xfrm>
              <a:off x="7791450" y="4919663"/>
              <a:ext cx="57150" cy="857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62" y="103"/>
                </a:cxn>
                <a:cxn ang="0">
                  <a:pos x="244" y="357"/>
                </a:cxn>
                <a:cxn ang="0">
                  <a:pos x="313" y="465"/>
                </a:cxn>
                <a:cxn ang="0">
                  <a:pos x="341" y="507"/>
                </a:cxn>
                <a:cxn ang="0">
                  <a:pos x="367" y="551"/>
                </a:cxn>
                <a:cxn ang="0">
                  <a:pos x="394" y="593"/>
                </a:cxn>
                <a:cxn ang="0">
                  <a:pos x="420" y="637"/>
                </a:cxn>
                <a:cxn ang="0">
                  <a:pos x="444" y="682"/>
                </a:cxn>
                <a:cxn ang="0">
                  <a:pos x="466" y="725"/>
                </a:cxn>
                <a:cxn ang="0">
                  <a:pos x="476" y="748"/>
                </a:cxn>
                <a:cxn ang="0">
                  <a:pos x="485" y="769"/>
                </a:cxn>
                <a:cxn ang="0">
                  <a:pos x="494" y="791"/>
                </a:cxn>
                <a:cxn ang="0">
                  <a:pos x="502" y="814"/>
                </a:cxn>
                <a:cxn ang="0">
                  <a:pos x="536" y="802"/>
                </a:cxn>
                <a:cxn ang="0">
                  <a:pos x="528" y="778"/>
                </a:cxn>
                <a:cxn ang="0">
                  <a:pos x="518" y="756"/>
                </a:cxn>
                <a:cxn ang="0">
                  <a:pos x="509" y="734"/>
                </a:cxn>
                <a:cxn ang="0">
                  <a:pos x="499" y="710"/>
                </a:cxn>
                <a:cxn ang="0">
                  <a:pos x="477" y="666"/>
                </a:cxn>
                <a:cxn ang="0">
                  <a:pos x="452" y="621"/>
                </a:cxn>
                <a:cxn ang="0">
                  <a:pos x="426" y="576"/>
                </a:cxn>
                <a:cxn ang="0">
                  <a:pos x="399" y="533"/>
                </a:cxn>
                <a:cxn ang="0">
                  <a:pos x="371" y="488"/>
                </a:cxn>
                <a:cxn ang="0">
                  <a:pos x="343" y="444"/>
                </a:cxn>
                <a:cxn ang="0">
                  <a:pos x="275" y="338"/>
                </a:cxn>
                <a:cxn ang="0">
                  <a:pos x="91" y="80"/>
                </a:cxn>
                <a:cxn ang="0">
                  <a:pos x="28" y="0"/>
                </a:cxn>
                <a:cxn ang="0">
                  <a:pos x="0" y="21"/>
                </a:cxn>
              </a:cxnLst>
              <a:rect l="0" t="0" r="r" b="b"/>
              <a:pathLst>
                <a:path w="536" h="814">
                  <a:moveTo>
                    <a:pt x="0" y="21"/>
                  </a:moveTo>
                  <a:lnTo>
                    <a:pt x="62" y="103"/>
                  </a:lnTo>
                  <a:lnTo>
                    <a:pt x="244" y="357"/>
                  </a:lnTo>
                  <a:lnTo>
                    <a:pt x="313" y="465"/>
                  </a:lnTo>
                  <a:lnTo>
                    <a:pt x="341" y="507"/>
                  </a:lnTo>
                  <a:lnTo>
                    <a:pt x="367" y="551"/>
                  </a:lnTo>
                  <a:lnTo>
                    <a:pt x="394" y="593"/>
                  </a:lnTo>
                  <a:lnTo>
                    <a:pt x="420" y="637"/>
                  </a:lnTo>
                  <a:lnTo>
                    <a:pt x="444" y="682"/>
                  </a:lnTo>
                  <a:lnTo>
                    <a:pt x="466" y="725"/>
                  </a:lnTo>
                  <a:lnTo>
                    <a:pt x="476" y="748"/>
                  </a:lnTo>
                  <a:lnTo>
                    <a:pt x="485" y="769"/>
                  </a:lnTo>
                  <a:lnTo>
                    <a:pt x="494" y="791"/>
                  </a:lnTo>
                  <a:lnTo>
                    <a:pt x="502" y="814"/>
                  </a:lnTo>
                  <a:lnTo>
                    <a:pt x="536" y="802"/>
                  </a:lnTo>
                  <a:lnTo>
                    <a:pt x="528" y="778"/>
                  </a:lnTo>
                  <a:lnTo>
                    <a:pt x="518" y="756"/>
                  </a:lnTo>
                  <a:lnTo>
                    <a:pt x="509" y="734"/>
                  </a:lnTo>
                  <a:lnTo>
                    <a:pt x="499" y="710"/>
                  </a:lnTo>
                  <a:lnTo>
                    <a:pt x="477" y="666"/>
                  </a:lnTo>
                  <a:lnTo>
                    <a:pt x="452" y="621"/>
                  </a:lnTo>
                  <a:lnTo>
                    <a:pt x="426" y="576"/>
                  </a:lnTo>
                  <a:lnTo>
                    <a:pt x="399" y="533"/>
                  </a:lnTo>
                  <a:lnTo>
                    <a:pt x="371" y="488"/>
                  </a:lnTo>
                  <a:lnTo>
                    <a:pt x="343" y="444"/>
                  </a:lnTo>
                  <a:lnTo>
                    <a:pt x="275" y="338"/>
                  </a:lnTo>
                  <a:lnTo>
                    <a:pt x="91" y="80"/>
                  </a:lnTo>
                  <a:lnTo>
                    <a:pt x="28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D59B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pic>
        <p:nvPicPr>
          <p:cNvPr id="1045" name="Picture 21" descr="C:\Documents and Settings\kook\Local Settings\Temporary Internet Files\Content.IE5\LXXCHJWE\MC90028174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937" y="4725144"/>
            <a:ext cx="2304257" cy="163996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/>
              <a:t>신부와 반지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704856" cy="3421176"/>
          </a:xfrm>
        </p:spPr>
        <p:txBody>
          <a:bodyPr/>
          <a:lstStyle/>
          <a:p>
            <a:pPr latinLnBrk="0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1800" dirty="0"/>
              <a:t>명의 신부 집합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(rides)</a:t>
            </a:r>
            <a:r>
              <a:rPr lang="ko-KR" altLang="en-US" sz="1800" dirty="0"/>
              <a:t>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1800" dirty="0"/>
              <a:t>개의 반지 집합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ings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dirty="0"/>
              <a:t>가 있다 </a:t>
            </a:r>
            <a:r>
              <a:rPr lang="en-US" altLang="ko-KR" sz="1800" dirty="0"/>
              <a:t>–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ko-KR" altLang="en-US" sz="1800" dirty="0"/>
              <a:t>에 속한 반지 각각은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ko-KR" altLang="en-US" sz="1800" dirty="0"/>
              <a:t>에 속하는 신부들 중 단 한 명의 신부에게만 크기가 딱 들어 맞는다</a:t>
            </a:r>
            <a:endParaRPr lang="en-US" altLang="ko-KR" sz="1800" dirty="0"/>
          </a:p>
          <a:p>
            <a:pPr latinLnBrk="0"/>
            <a:r>
              <a:rPr lang="ko-KR" altLang="en-US" sz="1800" dirty="0"/>
              <a:t>공교롭게도</a:t>
            </a:r>
            <a:r>
              <a:rPr lang="en-US" altLang="ko-KR" sz="1800" dirty="0"/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ko-KR" altLang="en-US" sz="1800" dirty="0"/>
              <a:t>에 속한 신부들은 모두 닮았고</a:t>
            </a:r>
            <a:r>
              <a:rPr lang="en-US" altLang="ko-KR" sz="1800" dirty="0"/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ko-KR" altLang="en-US" sz="1800" dirty="0"/>
              <a:t>에 속한 반지 역시 모두 닮았다</a:t>
            </a:r>
            <a:r>
              <a:rPr lang="en-US" altLang="ko-KR" sz="1800" dirty="0"/>
              <a:t> –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겉만 봐서는 신부 간에 손가락 굵기 차이를 구별하거나 반지 간에 크기 차이를 구별할 수 없다</a:t>
            </a:r>
            <a:endParaRPr lang="en-US" altLang="ko-KR" sz="1800" dirty="0"/>
          </a:p>
          <a:p>
            <a:pPr latinLnBrk="0"/>
            <a:r>
              <a:rPr lang="ko-KR" altLang="en-US" sz="1800" dirty="0"/>
              <a:t>오직 가능한 비교는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b="1" dirty="0"/>
              <a:t>신부</a:t>
            </a:r>
            <a:r>
              <a:rPr lang="en-US" altLang="ko-KR" sz="1800" b="1" dirty="0"/>
              <a:t>-</a:t>
            </a:r>
            <a:r>
              <a:rPr lang="ko-KR" altLang="en-US" sz="1800" b="1" dirty="0"/>
              <a:t>반지</a:t>
            </a:r>
            <a:r>
              <a:rPr lang="ko-KR" altLang="en-US" sz="1800" dirty="0"/>
              <a:t> 쌍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dirty="0"/>
              <a:t>를 택하여</a:t>
            </a:r>
            <a:r>
              <a:rPr lang="en-US" altLang="ko-KR" sz="1800" dirty="0"/>
              <a:t> (</a:t>
            </a:r>
            <a:r>
              <a:rPr lang="ko-KR" altLang="en-US" sz="1800" dirty="0"/>
              <a:t>여기서 물론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/>
              <a:t>), </a:t>
            </a:r>
            <a:r>
              <a:rPr lang="ko-KR" altLang="en-US" sz="1800" dirty="0"/>
              <a:t>신부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ko-KR" altLang="en-US" sz="1800" dirty="0"/>
              <a:t>의 손가락이 반지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ko-KR" altLang="en-US" sz="1800" dirty="0"/>
              <a:t>의 크기보다 </a:t>
            </a:r>
            <a:r>
              <a:rPr lang="ko-KR" altLang="en-US" sz="1800" b="1" dirty="0"/>
              <a:t>큰지</a:t>
            </a:r>
            <a:r>
              <a:rPr lang="en-US" altLang="ko-KR" sz="1800" dirty="0"/>
              <a:t>, </a:t>
            </a:r>
            <a:r>
              <a:rPr lang="ko-KR" altLang="en-US" sz="1800" b="1" dirty="0"/>
              <a:t>작은지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b="1" dirty="0"/>
              <a:t>딱 맞는지</a:t>
            </a:r>
            <a:r>
              <a:rPr lang="ko-KR" altLang="en-US" sz="1800" dirty="0"/>
              <a:t> 끼어 보는 수밖에 없다</a:t>
            </a:r>
            <a:endParaRPr lang="en-US" altLang="ko-KR" sz="1800" dirty="0"/>
          </a:p>
          <a:p>
            <a:pPr latinLnBrk="0"/>
            <a:r>
              <a:rPr lang="ko-KR" altLang="en-US" sz="1800" dirty="0"/>
              <a:t>모든 신부와 반지의 짝을 찾기 위한 효율적인 </a:t>
            </a:r>
            <a:r>
              <a:rPr lang="ko-KR" altLang="en-US" sz="1800" dirty="0" err="1"/>
              <a:t>메쏘드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match</a:t>
            </a:r>
            <a:r>
              <a:rPr lang="ko-KR" altLang="en-US" sz="1800" dirty="0"/>
              <a:t>를 설계하라</a:t>
            </a:r>
            <a:endParaRPr lang="en-US" altLang="ko-KR" sz="1800" dirty="0"/>
          </a:p>
          <a:p>
            <a:pPr lvl="1" latinLnBrk="0"/>
            <a:r>
              <a:rPr lang="en-US" altLang="ko-KR" sz="1600" dirty="0">
                <a:solidFill>
                  <a:schemeClr val="tx2"/>
                </a:solidFill>
              </a:rPr>
              <a:t>match</a:t>
            </a:r>
            <a:r>
              <a:rPr lang="en-US" altLang="ko-KR" sz="1600" dirty="0"/>
              <a:t>(B, R): </a:t>
            </a:r>
            <a:r>
              <a:rPr lang="ko-KR" altLang="en-US" sz="1600" dirty="0"/>
              <a:t>각각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1600" dirty="0"/>
              <a:t>개의 원소로 구성된 집합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ko-KR" altLang="en-US" sz="1600" dirty="0"/>
              <a:t>와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ko-KR" altLang="en-US" sz="1600" dirty="0"/>
              <a:t>의 원소들에 대한 매치</a:t>
            </a:r>
            <a:r>
              <a:rPr lang="en-US" altLang="ko-KR" sz="1600" dirty="0"/>
              <a:t> </a:t>
            </a:r>
            <a:r>
              <a:rPr lang="ko-KR" altLang="en-US" sz="1600" dirty="0"/>
              <a:t>쌍들의 집합을 반환</a:t>
            </a:r>
            <a:endParaRPr lang="en-US" altLang="ko-KR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259" name="내용 개체 틀 2"/>
          <p:cNvSpPr txBox="1">
            <a:spLocks/>
          </p:cNvSpPr>
          <p:nvPr/>
        </p:nvSpPr>
        <p:spPr bwMode="auto">
          <a:xfrm>
            <a:off x="755576" y="4980763"/>
            <a:ext cx="5040560" cy="75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1800" b="1" dirty="0">
                <a:latin typeface="맑은 고딕" pitchFamily="50" charset="-127"/>
              </a:rPr>
              <a:t>신부</a:t>
            </a:r>
            <a:r>
              <a:rPr lang="en-US" altLang="ko-KR" sz="1800" b="1" dirty="0">
                <a:latin typeface="맑은 고딕" pitchFamily="50" charset="-127"/>
              </a:rPr>
              <a:t>-</a:t>
            </a:r>
            <a:r>
              <a:rPr lang="ko-KR" altLang="en-US" sz="1800" b="1" dirty="0">
                <a:latin typeface="맑은 고딕" pitchFamily="50" charset="-127"/>
              </a:rPr>
              <a:t>반지</a:t>
            </a:r>
            <a:r>
              <a:rPr lang="ko-KR" altLang="en-US" sz="1800" dirty="0">
                <a:latin typeface="맑은 고딕" pitchFamily="50" charset="-127"/>
              </a:rPr>
              <a:t> 끼어 보는 시도 회수를 기준으로 </a:t>
            </a:r>
            <a:r>
              <a:rPr lang="ko-KR" altLang="en-US" sz="1800" dirty="0" err="1">
                <a:latin typeface="맑은 고딕" pitchFamily="50" charset="-127"/>
              </a:rPr>
              <a:t>메쏘드의</a:t>
            </a:r>
            <a:r>
              <a:rPr lang="ko-KR" altLang="en-US" sz="1800" dirty="0">
                <a:latin typeface="맑은 고딕" pitchFamily="50" charset="-127"/>
              </a:rPr>
              <a:t> 실행시간을 구하라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341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643470"/>
          </a:xfrm>
        </p:spPr>
        <p:txBody>
          <a:bodyPr/>
          <a:lstStyle/>
          <a:p>
            <a:pPr latinLnBrk="0"/>
            <a:r>
              <a:rPr lang="ko-KR" altLang="en-US" sz="2200" dirty="0"/>
              <a:t>아무 신부 하나를 택하여 모든 반지와 비교한다 </a:t>
            </a:r>
            <a:r>
              <a:rPr lang="en-US" altLang="ko-KR" sz="2200" dirty="0"/>
              <a:t>– </a:t>
            </a:r>
            <a:r>
              <a:rPr lang="ko-KR" altLang="en-US" sz="2200" dirty="0"/>
              <a:t>그러면서 반지 집합을 작은 반지와 큰 반지</a:t>
            </a:r>
            <a:r>
              <a:rPr lang="en-US" altLang="ko-KR" sz="2200" dirty="0"/>
              <a:t>, </a:t>
            </a:r>
            <a:r>
              <a:rPr lang="ko-KR" altLang="en-US" sz="2200" dirty="0"/>
              <a:t>딱 맞는 반지로 나눈다</a:t>
            </a:r>
            <a:endParaRPr lang="en-US" altLang="ko-KR" sz="2200" dirty="0"/>
          </a:p>
          <a:p>
            <a:pPr latinLnBrk="0"/>
            <a:r>
              <a:rPr lang="ko-KR" altLang="en-US" sz="2200" dirty="0"/>
              <a:t>딱 맞는 반지를 딱 맞는 신부를 제외한 모든 신부와 비교한다 </a:t>
            </a:r>
            <a:r>
              <a:rPr lang="en-US" altLang="ko-KR" sz="2200" dirty="0"/>
              <a:t>– </a:t>
            </a:r>
            <a:r>
              <a:rPr lang="ko-KR" altLang="en-US" sz="2200" dirty="0"/>
              <a:t>비교를 진행하면서</a:t>
            </a:r>
            <a:r>
              <a:rPr lang="en-US" altLang="ko-KR" sz="2200" dirty="0"/>
              <a:t> </a:t>
            </a:r>
            <a:r>
              <a:rPr lang="ko-KR" altLang="en-US" sz="2200" dirty="0"/>
              <a:t>작은 신부와 큰 신부로 나눈다</a:t>
            </a:r>
            <a:endParaRPr lang="en-US" altLang="ko-KR" sz="2200" dirty="0"/>
          </a:p>
          <a:p>
            <a:pPr latinLnBrk="0"/>
            <a:r>
              <a:rPr lang="ko-KR" altLang="en-US" sz="2200" dirty="0"/>
              <a:t>이제 문제가 </a:t>
            </a:r>
            <a:r>
              <a:rPr lang="ko-KR" altLang="en-US" sz="2200" b="1" dirty="0"/>
              <a:t>두 개의 </a:t>
            </a:r>
            <a:r>
              <a:rPr lang="ko-KR" altLang="en-US" sz="2200" b="1" dirty="0" err="1"/>
              <a:t>부문제</a:t>
            </a:r>
            <a:r>
              <a:rPr lang="ko-KR" altLang="en-US" sz="2200" dirty="0" err="1"/>
              <a:t>로</a:t>
            </a:r>
            <a:r>
              <a:rPr lang="ko-KR" altLang="en-US" sz="2200" dirty="0"/>
              <a:t> 나뉘어졌다</a:t>
            </a:r>
            <a:endParaRPr lang="en-US" altLang="ko-KR" sz="2200" dirty="0"/>
          </a:p>
          <a:p>
            <a:pPr lvl="1" latinLnBrk="0"/>
            <a:r>
              <a:rPr lang="ko-KR" altLang="en-US" sz="1800" dirty="0"/>
              <a:t>한 문제</a:t>
            </a:r>
            <a:r>
              <a:rPr lang="en-US" altLang="ko-KR" sz="1800" dirty="0"/>
              <a:t>:</a:t>
            </a:r>
            <a:r>
              <a:rPr lang="ko-KR" altLang="en-US" sz="1800" dirty="0"/>
              <a:t> 딱 맞는 쌍보다 </a:t>
            </a:r>
            <a:r>
              <a:rPr lang="ko-KR" altLang="en-US" sz="1800" b="1" dirty="0"/>
              <a:t>작은</a:t>
            </a:r>
            <a:r>
              <a:rPr lang="ko-KR" altLang="en-US" sz="1800" dirty="0"/>
              <a:t> 신부들과 반지들로 구성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다른 문제</a:t>
            </a:r>
            <a:r>
              <a:rPr lang="en-US" altLang="ko-KR" sz="1800" dirty="0"/>
              <a:t>:</a:t>
            </a:r>
            <a:r>
              <a:rPr lang="ko-KR" altLang="en-US" sz="1800" dirty="0"/>
              <a:t> 딱 맞는 쌍보다 </a:t>
            </a:r>
            <a:r>
              <a:rPr lang="ko-KR" altLang="en-US" sz="1800" b="1" dirty="0"/>
              <a:t>큰</a:t>
            </a:r>
            <a:r>
              <a:rPr lang="ko-KR" altLang="en-US" sz="1800" dirty="0"/>
              <a:t> 신부들과 반지들로 구성</a:t>
            </a:r>
            <a:endParaRPr lang="en-US" altLang="ko-KR" sz="1800" dirty="0"/>
          </a:p>
          <a:p>
            <a:pPr latinLnBrk="0"/>
            <a:r>
              <a:rPr lang="ko-KR" altLang="en-US" sz="2200" dirty="0"/>
              <a:t>이와 같은 방식으로 반복한다면 </a:t>
            </a:r>
            <a:r>
              <a:rPr lang="en-US" altLang="ko-KR" sz="2200" dirty="0">
                <a:solidFill>
                  <a:schemeClr val="tx2"/>
                </a:solidFill>
              </a:rPr>
              <a:t>quick-sort</a:t>
            </a:r>
            <a:r>
              <a:rPr lang="ko-KR" altLang="en-US" sz="2200" dirty="0"/>
              <a:t>와 유사한 알고리즘을 얻게 된다</a:t>
            </a:r>
            <a:endParaRPr lang="en-US" altLang="ko-KR" sz="2200" dirty="0"/>
          </a:p>
          <a:p>
            <a:pPr latinLnBrk="0"/>
            <a:r>
              <a:rPr lang="ko-KR" altLang="en-US" sz="2200" dirty="0"/>
              <a:t>알고리즘의 분석 역시 </a:t>
            </a:r>
            <a:r>
              <a:rPr lang="en-US" altLang="ko-KR" sz="2200" dirty="0">
                <a:solidFill>
                  <a:schemeClr val="tx2"/>
                </a:solidFill>
              </a:rPr>
              <a:t>quick-sort</a:t>
            </a:r>
            <a:r>
              <a:rPr lang="ko-KR" altLang="en-US" sz="2200" dirty="0"/>
              <a:t>에서 했던 것처럼 기대실행시간을 분석할 수 있으며 그 결과는 </a:t>
            </a:r>
            <a:r>
              <a:rPr lang="en-US" altLang="ko-KR" sz="2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200" dirty="0"/>
              <a:t>이 된다</a:t>
            </a:r>
            <a:endParaRPr lang="en-US" altLang="ko-K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0930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628800"/>
            <a:ext cx="7272808" cy="408111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set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matchup set of pairs of elements from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empty set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singleton set with element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element in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partition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partition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{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{(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2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642198" cy="4665700"/>
          </a:xfrm>
        </p:spPr>
        <p:txBody>
          <a:bodyPr/>
          <a:lstStyle/>
          <a:p>
            <a:pPr latinLnBrk="0"/>
            <a:r>
              <a:rPr lang="ko-KR" altLang="en-US" b="1" dirty="0" err="1">
                <a:ea typeface="맑은 고딕" pitchFamily="50" charset="-127"/>
              </a:rPr>
              <a:t>퀵</a:t>
            </a:r>
            <a:r>
              <a:rPr lang="ko-KR" altLang="en-US" b="1" dirty="0">
                <a:ea typeface="맑은 고딕" pitchFamily="50" charset="-127"/>
              </a:rPr>
              <a:t> 정렬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quick-sort</a:t>
            </a:r>
            <a:r>
              <a:rPr lang="en-US" altLang="ko-KR" dirty="0">
                <a:ea typeface="맑은 고딕" pitchFamily="50" charset="-127"/>
              </a:rPr>
              <a:t>): 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분할통치법</a:t>
            </a:r>
            <a:r>
              <a:rPr lang="ko-KR" altLang="en-US" dirty="0">
                <a:ea typeface="맑은 고딕" pitchFamily="50" charset="-127"/>
              </a:rPr>
              <a:t>에 기초한 정렬 알고리즘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b="1" dirty="0">
                <a:ea typeface="맑은 고딕" pitchFamily="50" charset="-127"/>
              </a:rPr>
              <a:t>분할</a:t>
            </a:r>
            <a:r>
              <a:rPr lang="en-US" altLang="ko-KR" dirty="0">
                <a:ea typeface="맑은 고딕" pitchFamily="50" charset="-127"/>
              </a:rPr>
              <a:t>(divide): </a:t>
            </a:r>
            <a:r>
              <a:rPr lang="ko-KR" altLang="en-US" dirty="0">
                <a:ea typeface="맑은 고딕" pitchFamily="50" charset="-127"/>
              </a:rPr>
              <a:t>기준원소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 p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(pivot, </a:t>
            </a:r>
            <a:r>
              <a:rPr lang="ko-KR" altLang="en-US" dirty="0">
                <a:ea typeface="맑은 고딕" pitchFamily="50" charset="-127"/>
              </a:rPr>
              <a:t>보통은 마지막 원소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택하여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dirty="0">
                <a:ea typeface="맑은 고딕" pitchFamily="50" charset="-127"/>
              </a:rPr>
              <a:t>을 다음 세 부분으로 분할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LT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ko-KR" altLang="en-US" dirty="0">
                <a:ea typeface="맑은 고딕" pitchFamily="50" charset="-127"/>
              </a:rPr>
              <a:t>보다 작은 원소들</a:t>
            </a:r>
            <a:r>
              <a:rPr lang="en-US" altLang="ko-KR" dirty="0">
                <a:ea typeface="맑은 고딕" pitchFamily="50" charset="-127"/>
              </a:rPr>
              <a:t>)</a:t>
            </a:r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  <a:p>
            <a:pPr lvl="2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EQ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ko-KR" altLang="en-US" dirty="0">
                <a:ea typeface="맑은 고딕" pitchFamily="50" charset="-127"/>
              </a:rPr>
              <a:t>와 같은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원소들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lvl="2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GT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ko-KR" altLang="en-US" dirty="0">
                <a:ea typeface="맑은 고딕" pitchFamily="50" charset="-127"/>
              </a:rPr>
              <a:t>보다 큰 원소들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b="1" dirty="0">
                <a:ea typeface="맑은 고딕" pitchFamily="50" charset="-127"/>
              </a:rPr>
              <a:t>재귀</a:t>
            </a:r>
            <a:r>
              <a:rPr lang="en-US" altLang="ko-KR" dirty="0">
                <a:ea typeface="맑은 고딕" pitchFamily="50" charset="-127"/>
              </a:rPr>
              <a:t>(recur):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LT</a:t>
            </a:r>
            <a:r>
              <a:rPr lang="ko-KR" altLang="en-US" dirty="0">
                <a:ea typeface="맑은 고딕" pitchFamily="50" charset="-127"/>
              </a:rPr>
              <a:t>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GT</a:t>
            </a:r>
            <a:r>
              <a:rPr lang="ko-KR" altLang="en-US" dirty="0">
                <a:ea typeface="맑은 고딕" pitchFamily="50" charset="-127"/>
              </a:rPr>
              <a:t>를 정렬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b="1" dirty="0">
                <a:ea typeface="맑은 고딕" pitchFamily="50" charset="-127"/>
              </a:rPr>
              <a:t>통치</a:t>
            </a:r>
            <a:r>
              <a:rPr lang="en-US" altLang="ko-KR" dirty="0">
                <a:ea typeface="맑은 고딕" pitchFamily="50" charset="-127"/>
              </a:rPr>
              <a:t>(conquer):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EQ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 GT</a:t>
            </a:r>
            <a:r>
              <a:rPr lang="ko-KR" altLang="en-US" dirty="0">
                <a:ea typeface="맑은 고딕" pitchFamily="50" charset="-127"/>
              </a:rPr>
              <a:t>를 결합</a:t>
            </a:r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427984" y="1643050"/>
            <a:ext cx="4001668" cy="3139321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sorted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position in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partition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92280" y="188640"/>
            <a:ext cx="1537643" cy="1488936"/>
            <a:chOff x="7023533" y="188640"/>
            <a:chExt cx="1390366" cy="1346324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308304" y="404664"/>
              <a:ext cx="942975" cy="113030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34" y="2"/>
                </a:cxn>
                <a:cxn ang="0">
                  <a:pos x="162" y="9"/>
                </a:cxn>
                <a:cxn ang="0">
                  <a:pos x="200" y="16"/>
                </a:cxn>
                <a:cxn ang="0">
                  <a:pos x="248" y="27"/>
                </a:cxn>
                <a:cxn ang="0">
                  <a:pos x="303" y="38"/>
                </a:cxn>
                <a:cxn ang="0">
                  <a:pos x="366" y="51"/>
                </a:cxn>
                <a:cxn ang="0">
                  <a:pos x="434" y="66"/>
                </a:cxn>
                <a:cxn ang="0">
                  <a:pos x="506" y="80"/>
                </a:cxn>
                <a:cxn ang="0">
                  <a:pos x="580" y="98"/>
                </a:cxn>
                <a:cxn ang="0">
                  <a:pos x="657" y="115"/>
                </a:cxn>
                <a:cxn ang="0">
                  <a:pos x="731" y="131"/>
                </a:cxn>
                <a:cxn ang="0">
                  <a:pos x="807" y="149"/>
                </a:cxn>
                <a:cxn ang="0">
                  <a:pos x="877" y="165"/>
                </a:cxn>
                <a:cxn ang="0">
                  <a:pos x="945" y="181"/>
                </a:cxn>
                <a:cxn ang="0">
                  <a:pos x="1006" y="197"/>
                </a:cxn>
                <a:cxn ang="0">
                  <a:pos x="1062" y="212"/>
                </a:cxn>
                <a:cxn ang="0">
                  <a:pos x="1108" y="225"/>
                </a:cxn>
                <a:cxn ang="0">
                  <a:pos x="1146" y="236"/>
                </a:cxn>
                <a:cxn ang="0">
                  <a:pos x="1172" y="246"/>
                </a:cxn>
                <a:cxn ang="0">
                  <a:pos x="1187" y="254"/>
                </a:cxn>
                <a:cxn ang="0">
                  <a:pos x="1188" y="261"/>
                </a:cxn>
                <a:cxn ang="0">
                  <a:pos x="1184" y="277"/>
                </a:cxn>
                <a:cxn ang="0">
                  <a:pos x="1177" y="306"/>
                </a:cxn>
                <a:cxn ang="0">
                  <a:pos x="1167" y="347"/>
                </a:cxn>
                <a:cxn ang="0">
                  <a:pos x="1153" y="396"/>
                </a:cxn>
                <a:cxn ang="0">
                  <a:pos x="1140" y="458"/>
                </a:cxn>
                <a:cxn ang="0">
                  <a:pos x="1124" y="520"/>
                </a:cxn>
                <a:cxn ang="0">
                  <a:pos x="1107" y="593"/>
                </a:cxn>
                <a:cxn ang="0">
                  <a:pos x="1089" y="669"/>
                </a:cxn>
                <a:cxn ang="0">
                  <a:pos x="1070" y="747"/>
                </a:cxn>
                <a:cxn ang="0">
                  <a:pos x="1052" y="829"/>
                </a:cxn>
                <a:cxn ang="0">
                  <a:pos x="1033" y="909"/>
                </a:cxn>
                <a:cxn ang="0">
                  <a:pos x="1014" y="988"/>
                </a:cxn>
                <a:cxn ang="0">
                  <a:pos x="996" y="1065"/>
                </a:cxn>
                <a:cxn ang="0">
                  <a:pos x="977" y="1138"/>
                </a:cxn>
                <a:cxn ang="0">
                  <a:pos x="961" y="1206"/>
                </a:cxn>
                <a:cxn ang="0">
                  <a:pos x="948" y="1266"/>
                </a:cxn>
                <a:cxn ang="0">
                  <a:pos x="935" y="1320"/>
                </a:cxn>
                <a:cxn ang="0">
                  <a:pos x="925" y="1362"/>
                </a:cxn>
                <a:cxn ang="0">
                  <a:pos x="918" y="1395"/>
                </a:cxn>
                <a:cxn ang="0">
                  <a:pos x="913" y="1416"/>
                </a:cxn>
                <a:cxn ang="0">
                  <a:pos x="912" y="1425"/>
                </a:cxn>
              </a:cxnLst>
              <a:rect l="0" t="0" r="r" b="b"/>
              <a:pathLst>
                <a:path w="1190" h="1425">
                  <a:moveTo>
                    <a:pt x="0" y="1094"/>
                  </a:moveTo>
                  <a:lnTo>
                    <a:pt x="115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2"/>
                  </a:lnTo>
                  <a:lnTo>
                    <a:pt x="134" y="2"/>
                  </a:lnTo>
                  <a:lnTo>
                    <a:pt x="142" y="3"/>
                  </a:lnTo>
                  <a:lnTo>
                    <a:pt x="150" y="6"/>
                  </a:lnTo>
                  <a:lnTo>
                    <a:pt x="162" y="9"/>
                  </a:lnTo>
                  <a:lnTo>
                    <a:pt x="174" y="11"/>
                  </a:lnTo>
                  <a:lnTo>
                    <a:pt x="187" y="13"/>
                  </a:lnTo>
                  <a:lnTo>
                    <a:pt x="200" y="16"/>
                  </a:lnTo>
                  <a:lnTo>
                    <a:pt x="214" y="21"/>
                  </a:lnTo>
                  <a:lnTo>
                    <a:pt x="230" y="22"/>
                  </a:lnTo>
                  <a:lnTo>
                    <a:pt x="248" y="27"/>
                  </a:lnTo>
                  <a:lnTo>
                    <a:pt x="265" y="29"/>
                  </a:lnTo>
                  <a:lnTo>
                    <a:pt x="284" y="35"/>
                  </a:lnTo>
                  <a:lnTo>
                    <a:pt x="303" y="38"/>
                  </a:lnTo>
                  <a:lnTo>
                    <a:pt x="324" y="43"/>
                  </a:lnTo>
                  <a:lnTo>
                    <a:pt x="344" y="47"/>
                  </a:lnTo>
                  <a:lnTo>
                    <a:pt x="366" y="51"/>
                  </a:lnTo>
                  <a:lnTo>
                    <a:pt x="388" y="56"/>
                  </a:lnTo>
                  <a:lnTo>
                    <a:pt x="411" y="60"/>
                  </a:lnTo>
                  <a:lnTo>
                    <a:pt x="434" y="66"/>
                  </a:lnTo>
                  <a:lnTo>
                    <a:pt x="457" y="70"/>
                  </a:lnTo>
                  <a:lnTo>
                    <a:pt x="481" y="76"/>
                  </a:lnTo>
                  <a:lnTo>
                    <a:pt x="506" y="80"/>
                  </a:lnTo>
                  <a:lnTo>
                    <a:pt x="530" y="86"/>
                  </a:lnTo>
                  <a:lnTo>
                    <a:pt x="555" y="92"/>
                  </a:lnTo>
                  <a:lnTo>
                    <a:pt x="580" y="98"/>
                  </a:lnTo>
                  <a:lnTo>
                    <a:pt x="606" y="104"/>
                  </a:lnTo>
                  <a:lnTo>
                    <a:pt x="631" y="110"/>
                  </a:lnTo>
                  <a:lnTo>
                    <a:pt x="657" y="115"/>
                  </a:lnTo>
                  <a:lnTo>
                    <a:pt x="682" y="120"/>
                  </a:lnTo>
                  <a:lnTo>
                    <a:pt x="706" y="126"/>
                  </a:lnTo>
                  <a:lnTo>
                    <a:pt x="731" y="131"/>
                  </a:lnTo>
                  <a:lnTo>
                    <a:pt x="757" y="137"/>
                  </a:lnTo>
                  <a:lnTo>
                    <a:pt x="781" y="142"/>
                  </a:lnTo>
                  <a:lnTo>
                    <a:pt x="807" y="149"/>
                  </a:lnTo>
                  <a:lnTo>
                    <a:pt x="830" y="153"/>
                  </a:lnTo>
                  <a:lnTo>
                    <a:pt x="855" y="159"/>
                  </a:lnTo>
                  <a:lnTo>
                    <a:pt x="877" y="165"/>
                  </a:lnTo>
                  <a:lnTo>
                    <a:pt x="900" y="171"/>
                  </a:lnTo>
                  <a:lnTo>
                    <a:pt x="922" y="175"/>
                  </a:lnTo>
                  <a:lnTo>
                    <a:pt x="945" y="181"/>
                  </a:lnTo>
                  <a:lnTo>
                    <a:pt x="966" y="185"/>
                  </a:lnTo>
                  <a:lnTo>
                    <a:pt x="987" y="191"/>
                  </a:lnTo>
                  <a:lnTo>
                    <a:pt x="1006" y="197"/>
                  </a:lnTo>
                  <a:lnTo>
                    <a:pt x="1027" y="203"/>
                  </a:lnTo>
                  <a:lnTo>
                    <a:pt x="1044" y="207"/>
                  </a:lnTo>
                  <a:lnTo>
                    <a:pt x="1062" y="212"/>
                  </a:lnTo>
                  <a:lnTo>
                    <a:pt x="1078" y="216"/>
                  </a:lnTo>
                  <a:lnTo>
                    <a:pt x="1094" y="220"/>
                  </a:lnTo>
                  <a:lnTo>
                    <a:pt x="1108" y="225"/>
                  </a:lnTo>
                  <a:lnTo>
                    <a:pt x="1123" y="229"/>
                  </a:lnTo>
                  <a:lnTo>
                    <a:pt x="1135" y="232"/>
                  </a:lnTo>
                  <a:lnTo>
                    <a:pt x="1146" y="236"/>
                  </a:lnTo>
                  <a:lnTo>
                    <a:pt x="1156" y="239"/>
                  </a:lnTo>
                  <a:lnTo>
                    <a:pt x="1165" y="244"/>
                  </a:lnTo>
                  <a:lnTo>
                    <a:pt x="1172" y="246"/>
                  </a:lnTo>
                  <a:lnTo>
                    <a:pt x="1178" y="249"/>
                  </a:lnTo>
                  <a:lnTo>
                    <a:pt x="1184" y="252"/>
                  </a:lnTo>
                  <a:lnTo>
                    <a:pt x="1187" y="254"/>
                  </a:lnTo>
                  <a:lnTo>
                    <a:pt x="1190" y="257"/>
                  </a:lnTo>
                  <a:lnTo>
                    <a:pt x="1190" y="260"/>
                  </a:lnTo>
                  <a:lnTo>
                    <a:pt x="1188" y="261"/>
                  </a:lnTo>
                  <a:lnTo>
                    <a:pt x="1188" y="265"/>
                  </a:lnTo>
                  <a:lnTo>
                    <a:pt x="1185" y="270"/>
                  </a:lnTo>
                  <a:lnTo>
                    <a:pt x="1184" y="277"/>
                  </a:lnTo>
                  <a:lnTo>
                    <a:pt x="1183" y="284"/>
                  </a:lnTo>
                  <a:lnTo>
                    <a:pt x="1180" y="296"/>
                  </a:lnTo>
                  <a:lnTo>
                    <a:pt x="1177" y="306"/>
                  </a:lnTo>
                  <a:lnTo>
                    <a:pt x="1174" y="319"/>
                  </a:lnTo>
                  <a:lnTo>
                    <a:pt x="1169" y="332"/>
                  </a:lnTo>
                  <a:lnTo>
                    <a:pt x="1167" y="347"/>
                  </a:lnTo>
                  <a:lnTo>
                    <a:pt x="1162" y="363"/>
                  </a:lnTo>
                  <a:lnTo>
                    <a:pt x="1159" y="379"/>
                  </a:lnTo>
                  <a:lnTo>
                    <a:pt x="1153" y="396"/>
                  </a:lnTo>
                  <a:lnTo>
                    <a:pt x="1151" y="415"/>
                  </a:lnTo>
                  <a:lnTo>
                    <a:pt x="1145" y="436"/>
                  </a:lnTo>
                  <a:lnTo>
                    <a:pt x="1140" y="458"/>
                  </a:lnTo>
                  <a:lnTo>
                    <a:pt x="1136" y="478"/>
                  </a:lnTo>
                  <a:lnTo>
                    <a:pt x="1130" y="498"/>
                  </a:lnTo>
                  <a:lnTo>
                    <a:pt x="1124" y="520"/>
                  </a:lnTo>
                  <a:lnTo>
                    <a:pt x="1118" y="545"/>
                  </a:lnTo>
                  <a:lnTo>
                    <a:pt x="1113" y="568"/>
                  </a:lnTo>
                  <a:lnTo>
                    <a:pt x="1107" y="593"/>
                  </a:lnTo>
                  <a:lnTo>
                    <a:pt x="1101" y="618"/>
                  </a:lnTo>
                  <a:lnTo>
                    <a:pt x="1095" y="644"/>
                  </a:lnTo>
                  <a:lnTo>
                    <a:pt x="1089" y="669"/>
                  </a:lnTo>
                  <a:lnTo>
                    <a:pt x="1084" y="695"/>
                  </a:lnTo>
                  <a:lnTo>
                    <a:pt x="1076" y="721"/>
                  </a:lnTo>
                  <a:lnTo>
                    <a:pt x="1070" y="747"/>
                  </a:lnTo>
                  <a:lnTo>
                    <a:pt x="1065" y="775"/>
                  </a:lnTo>
                  <a:lnTo>
                    <a:pt x="1057" y="801"/>
                  </a:lnTo>
                  <a:lnTo>
                    <a:pt x="1052" y="829"/>
                  </a:lnTo>
                  <a:lnTo>
                    <a:pt x="1046" y="857"/>
                  </a:lnTo>
                  <a:lnTo>
                    <a:pt x="1038" y="881"/>
                  </a:lnTo>
                  <a:lnTo>
                    <a:pt x="1033" y="909"/>
                  </a:lnTo>
                  <a:lnTo>
                    <a:pt x="1025" y="935"/>
                  </a:lnTo>
                  <a:lnTo>
                    <a:pt x="1019" y="962"/>
                  </a:lnTo>
                  <a:lnTo>
                    <a:pt x="1014" y="988"/>
                  </a:lnTo>
                  <a:lnTo>
                    <a:pt x="1008" y="1014"/>
                  </a:lnTo>
                  <a:lnTo>
                    <a:pt x="1002" y="1039"/>
                  </a:lnTo>
                  <a:lnTo>
                    <a:pt x="996" y="1065"/>
                  </a:lnTo>
                  <a:lnTo>
                    <a:pt x="989" y="1090"/>
                  </a:lnTo>
                  <a:lnTo>
                    <a:pt x="983" y="1113"/>
                  </a:lnTo>
                  <a:lnTo>
                    <a:pt x="977" y="1138"/>
                  </a:lnTo>
                  <a:lnTo>
                    <a:pt x="973" y="1161"/>
                  </a:lnTo>
                  <a:lnTo>
                    <a:pt x="967" y="1183"/>
                  </a:lnTo>
                  <a:lnTo>
                    <a:pt x="961" y="1206"/>
                  </a:lnTo>
                  <a:lnTo>
                    <a:pt x="957" y="1227"/>
                  </a:lnTo>
                  <a:lnTo>
                    <a:pt x="952" y="1248"/>
                  </a:lnTo>
                  <a:lnTo>
                    <a:pt x="948" y="1266"/>
                  </a:lnTo>
                  <a:lnTo>
                    <a:pt x="944" y="1285"/>
                  </a:lnTo>
                  <a:lnTo>
                    <a:pt x="938" y="1302"/>
                  </a:lnTo>
                  <a:lnTo>
                    <a:pt x="935" y="1320"/>
                  </a:lnTo>
                  <a:lnTo>
                    <a:pt x="931" y="1334"/>
                  </a:lnTo>
                  <a:lnTo>
                    <a:pt x="928" y="1349"/>
                  </a:lnTo>
                  <a:lnTo>
                    <a:pt x="925" y="1362"/>
                  </a:lnTo>
                  <a:lnTo>
                    <a:pt x="922" y="1375"/>
                  </a:lnTo>
                  <a:lnTo>
                    <a:pt x="920" y="1385"/>
                  </a:lnTo>
                  <a:lnTo>
                    <a:pt x="918" y="1395"/>
                  </a:lnTo>
                  <a:lnTo>
                    <a:pt x="915" y="1404"/>
                  </a:lnTo>
                  <a:lnTo>
                    <a:pt x="915" y="1411"/>
                  </a:lnTo>
                  <a:lnTo>
                    <a:pt x="913" y="1416"/>
                  </a:lnTo>
                  <a:lnTo>
                    <a:pt x="912" y="1420"/>
                  </a:lnTo>
                  <a:lnTo>
                    <a:pt x="912" y="1423"/>
                  </a:lnTo>
                  <a:lnTo>
                    <a:pt x="912" y="1425"/>
                  </a:lnTo>
                  <a:lnTo>
                    <a:pt x="0" y="1094"/>
                  </a:lnTo>
                  <a:lnTo>
                    <a:pt x="0" y="1094"/>
                  </a:lnTo>
                  <a:close/>
                </a:path>
              </a:pathLst>
            </a:custGeom>
            <a:solidFill>
              <a:srgbClr val="A38A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10" name="그룹 140"/>
            <p:cNvGrpSpPr/>
            <p:nvPr/>
          </p:nvGrpSpPr>
          <p:grpSpPr>
            <a:xfrm>
              <a:off x="7596336" y="188640"/>
              <a:ext cx="817563" cy="722313"/>
              <a:chOff x="6040438" y="5029200"/>
              <a:chExt cx="817563" cy="722313"/>
            </a:xfrm>
          </p:grpSpPr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6054725" y="5053013"/>
                <a:ext cx="777875" cy="687387"/>
              </a:xfrm>
              <a:custGeom>
                <a:avLst/>
                <a:gdLst/>
                <a:ahLst/>
                <a:cxnLst>
                  <a:cxn ang="0">
                    <a:pos x="974" y="0"/>
                  </a:cxn>
                  <a:cxn ang="0">
                    <a:pos x="958" y="376"/>
                  </a:cxn>
                  <a:cxn ang="0">
                    <a:pos x="815" y="701"/>
                  </a:cxn>
                  <a:cxn ang="0">
                    <a:pos x="572" y="848"/>
                  </a:cxn>
                  <a:cxn ang="0">
                    <a:pos x="290" y="867"/>
                  </a:cxn>
                  <a:cxn ang="0">
                    <a:pos x="0" y="721"/>
                  </a:cxn>
                  <a:cxn ang="0">
                    <a:pos x="164" y="760"/>
                  </a:cxn>
                  <a:cxn ang="0">
                    <a:pos x="413" y="808"/>
                  </a:cxn>
                  <a:cxn ang="0">
                    <a:pos x="643" y="749"/>
                  </a:cxn>
                  <a:cxn ang="0">
                    <a:pos x="831" y="551"/>
                  </a:cxn>
                  <a:cxn ang="0">
                    <a:pos x="834" y="543"/>
                  </a:cxn>
                  <a:cxn ang="0">
                    <a:pos x="837" y="536"/>
                  </a:cxn>
                  <a:cxn ang="0">
                    <a:pos x="841" y="527"/>
                  </a:cxn>
                  <a:cxn ang="0">
                    <a:pos x="847" y="516"/>
                  </a:cxn>
                  <a:cxn ang="0">
                    <a:pos x="852" y="504"/>
                  </a:cxn>
                  <a:cxn ang="0">
                    <a:pos x="859" y="491"/>
                  </a:cxn>
                  <a:cxn ang="0">
                    <a:pos x="866" y="478"/>
                  </a:cxn>
                  <a:cxn ang="0">
                    <a:pos x="872" y="463"/>
                  </a:cxn>
                  <a:cxn ang="0">
                    <a:pos x="879" y="450"/>
                  </a:cxn>
                  <a:cxn ang="0">
                    <a:pos x="885" y="437"/>
                  </a:cxn>
                  <a:cxn ang="0">
                    <a:pos x="891" y="425"/>
                  </a:cxn>
                  <a:cxn ang="0">
                    <a:pos x="894" y="415"/>
                  </a:cxn>
                  <a:cxn ang="0">
                    <a:pos x="900" y="408"/>
                  </a:cxn>
                  <a:cxn ang="0">
                    <a:pos x="903" y="401"/>
                  </a:cxn>
                  <a:cxn ang="0">
                    <a:pos x="903" y="390"/>
                  </a:cxn>
                  <a:cxn ang="0">
                    <a:pos x="904" y="379"/>
                  </a:cxn>
                  <a:cxn ang="0">
                    <a:pos x="905" y="367"/>
                  </a:cxn>
                  <a:cxn ang="0">
                    <a:pos x="907" y="353"/>
                  </a:cxn>
                  <a:cxn ang="0">
                    <a:pos x="908" y="337"/>
                  </a:cxn>
                  <a:cxn ang="0">
                    <a:pos x="910" y="328"/>
                  </a:cxn>
                  <a:cxn ang="0">
                    <a:pos x="910" y="319"/>
                  </a:cxn>
                  <a:cxn ang="0">
                    <a:pos x="913" y="302"/>
                  </a:cxn>
                  <a:cxn ang="0">
                    <a:pos x="913" y="291"/>
                  </a:cxn>
                  <a:cxn ang="0">
                    <a:pos x="914" y="284"/>
                  </a:cxn>
                  <a:cxn ang="0">
                    <a:pos x="916" y="267"/>
                  </a:cxn>
                  <a:cxn ang="0">
                    <a:pos x="917" y="251"/>
                  </a:cxn>
                  <a:cxn ang="0">
                    <a:pos x="920" y="238"/>
                  </a:cxn>
                  <a:cxn ang="0">
                    <a:pos x="921" y="224"/>
                  </a:cxn>
                  <a:cxn ang="0">
                    <a:pos x="921" y="216"/>
                  </a:cxn>
                  <a:cxn ang="0">
                    <a:pos x="923" y="208"/>
                  </a:cxn>
                  <a:cxn ang="0">
                    <a:pos x="904" y="48"/>
                  </a:cxn>
                </a:cxnLst>
                <a:rect l="0" t="0" r="r" b="b"/>
                <a:pathLst>
                  <a:path w="980" h="867">
                    <a:moveTo>
                      <a:pt x="904" y="48"/>
                    </a:moveTo>
                    <a:lnTo>
                      <a:pt x="974" y="0"/>
                    </a:lnTo>
                    <a:lnTo>
                      <a:pt x="980" y="156"/>
                    </a:lnTo>
                    <a:lnTo>
                      <a:pt x="958" y="376"/>
                    </a:lnTo>
                    <a:lnTo>
                      <a:pt x="904" y="568"/>
                    </a:lnTo>
                    <a:lnTo>
                      <a:pt x="815" y="701"/>
                    </a:lnTo>
                    <a:lnTo>
                      <a:pt x="702" y="800"/>
                    </a:lnTo>
                    <a:lnTo>
                      <a:pt x="572" y="848"/>
                    </a:lnTo>
                    <a:lnTo>
                      <a:pt x="451" y="867"/>
                    </a:lnTo>
                    <a:lnTo>
                      <a:pt x="290" y="867"/>
                    </a:lnTo>
                    <a:lnTo>
                      <a:pt x="150" y="817"/>
                    </a:lnTo>
                    <a:lnTo>
                      <a:pt x="0" y="721"/>
                    </a:lnTo>
                    <a:lnTo>
                      <a:pt x="43" y="688"/>
                    </a:lnTo>
                    <a:lnTo>
                      <a:pt x="164" y="760"/>
                    </a:lnTo>
                    <a:lnTo>
                      <a:pt x="294" y="801"/>
                    </a:lnTo>
                    <a:lnTo>
                      <a:pt x="413" y="808"/>
                    </a:lnTo>
                    <a:lnTo>
                      <a:pt x="546" y="792"/>
                    </a:lnTo>
                    <a:lnTo>
                      <a:pt x="643" y="749"/>
                    </a:lnTo>
                    <a:lnTo>
                      <a:pt x="741" y="682"/>
                    </a:lnTo>
                    <a:lnTo>
                      <a:pt x="831" y="551"/>
                    </a:lnTo>
                    <a:lnTo>
                      <a:pt x="831" y="548"/>
                    </a:lnTo>
                    <a:lnTo>
                      <a:pt x="834" y="543"/>
                    </a:lnTo>
                    <a:lnTo>
                      <a:pt x="834" y="539"/>
                    </a:lnTo>
                    <a:lnTo>
                      <a:pt x="837" y="536"/>
                    </a:lnTo>
                    <a:lnTo>
                      <a:pt x="840" y="532"/>
                    </a:lnTo>
                    <a:lnTo>
                      <a:pt x="841" y="527"/>
                    </a:lnTo>
                    <a:lnTo>
                      <a:pt x="844" y="522"/>
                    </a:lnTo>
                    <a:lnTo>
                      <a:pt x="847" y="516"/>
                    </a:lnTo>
                    <a:lnTo>
                      <a:pt x="849" y="510"/>
                    </a:lnTo>
                    <a:lnTo>
                      <a:pt x="852" y="504"/>
                    </a:lnTo>
                    <a:lnTo>
                      <a:pt x="856" y="497"/>
                    </a:lnTo>
                    <a:lnTo>
                      <a:pt x="859" y="491"/>
                    </a:lnTo>
                    <a:lnTo>
                      <a:pt x="862" y="484"/>
                    </a:lnTo>
                    <a:lnTo>
                      <a:pt x="866" y="478"/>
                    </a:lnTo>
                    <a:lnTo>
                      <a:pt x="869" y="471"/>
                    </a:lnTo>
                    <a:lnTo>
                      <a:pt x="872" y="463"/>
                    </a:lnTo>
                    <a:lnTo>
                      <a:pt x="875" y="456"/>
                    </a:lnTo>
                    <a:lnTo>
                      <a:pt x="879" y="450"/>
                    </a:lnTo>
                    <a:lnTo>
                      <a:pt x="881" y="443"/>
                    </a:lnTo>
                    <a:lnTo>
                      <a:pt x="885" y="437"/>
                    </a:lnTo>
                    <a:lnTo>
                      <a:pt x="886" y="431"/>
                    </a:lnTo>
                    <a:lnTo>
                      <a:pt x="891" y="425"/>
                    </a:lnTo>
                    <a:lnTo>
                      <a:pt x="892" y="421"/>
                    </a:lnTo>
                    <a:lnTo>
                      <a:pt x="894" y="415"/>
                    </a:lnTo>
                    <a:lnTo>
                      <a:pt x="897" y="411"/>
                    </a:lnTo>
                    <a:lnTo>
                      <a:pt x="900" y="408"/>
                    </a:lnTo>
                    <a:lnTo>
                      <a:pt x="901" y="402"/>
                    </a:lnTo>
                    <a:lnTo>
                      <a:pt x="903" y="401"/>
                    </a:lnTo>
                    <a:lnTo>
                      <a:pt x="903" y="396"/>
                    </a:lnTo>
                    <a:lnTo>
                      <a:pt x="903" y="390"/>
                    </a:lnTo>
                    <a:lnTo>
                      <a:pt x="903" y="385"/>
                    </a:lnTo>
                    <a:lnTo>
                      <a:pt x="904" y="379"/>
                    </a:lnTo>
                    <a:lnTo>
                      <a:pt x="904" y="373"/>
                    </a:lnTo>
                    <a:lnTo>
                      <a:pt x="905" y="367"/>
                    </a:lnTo>
                    <a:lnTo>
                      <a:pt x="905" y="360"/>
                    </a:lnTo>
                    <a:lnTo>
                      <a:pt x="907" y="353"/>
                    </a:lnTo>
                    <a:lnTo>
                      <a:pt x="907" y="344"/>
                    </a:lnTo>
                    <a:lnTo>
                      <a:pt x="908" y="337"/>
                    </a:lnTo>
                    <a:lnTo>
                      <a:pt x="908" y="332"/>
                    </a:lnTo>
                    <a:lnTo>
                      <a:pt x="910" y="328"/>
                    </a:lnTo>
                    <a:lnTo>
                      <a:pt x="910" y="323"/>
                    </a:lnTo>
                    <a:lnTo>
                      <a:pt x="910" y="319"/>
                    </a:lnTo>
                    <a:lnTo>
                      <a:pt x="911" y="310"/>
                    </a:lnTo>
                    <a:lnTo>
                      <a:pt x="913" y="302"/>
                    </a:lnTo>
                    <a:lnTo>
                      <a:pt x="913" y="297"/>
                    </a:lnTo>
                    <a:lnTo>
                      <a:pt x="913" y="291"/>
                    </a:lnTo>
                    <a:lnTo>
                      <a:pt x="914" y="289"/>
                    </a:lnTo>
                    <a:lnTo>
                      <a:pt x="914" y="284"/>
                    </a:lnTo>
                    <a:lnTo>
                      <a:pt x="914" y="275"/>
                    </a:lnTo>
                    <a:lnTo>
                      <a:pt x="916" y="267"/>
                    </a:lnTo>
                    <a:lnTo>
                      <a:pt x="917" y="258"/>
                    </a:lnTo>
                    <a:lnTo>
                      <a:pt x="917" y="251"/>
                    </a:lnTo>
                    <a:lnTo>
                      <a:pt x="919" y="243"/>
                    </a:lnTo>
                    <a:lnTo>
                      <a:pt x="920" y="238"/>
                    </a:lnTo>
                    <a:lnTo>
                      <a:pt x="920" y="230"/>
                    </a:lnTo>
                    <a:lnTo>
                      <a:pt x="921" y="224"/>
                    </a:lnTo>
                    <a:lnTo>
                      <a:pt x="921" y="219"/>
                    </a:lnTo>
                    <a:lnTo>
                      <a:pt x="921" y="216"/>
                    </a:lnTo>
                    <a:lnTo>
                      <a:pt x="923" y="210"/>
                    </a:lnTo>
                    <a:lnTo>
                      <a:pt x="923" y="208"/>
                    </a:lnTo>
                    <a:lnTo>
                      <a:pt x="904" y="48"/>
                    </a:lnTo>
                    <a:lnTo>
                      <a:pt x="904" y="48"/>
                    </a:lnTo>
                    <a:close/>
                  </a:path>
                </a:pathLst>
              </a:custGeom>
              <a:solidFill>
                <a:srgbClr val="4A9E4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>
                <a:off x="6100763" y="5084763"/>
                <a:ext cx="682625" cy="608012"/>
              </a:xfrm>
              <a:custGeom>
                <a:avLst/>
                <a:gdLst/>
                <a:ahLst/>
                <a:cxnLst>
                  <a:cxn ang="0">
                    <a:pos x="0" y="652"/>
                  </a:cxn>
                  <a:cxn ang="0">
                    <a:pos x="462" y="294"/>
                  </a:cxn>
                  <a:cxn ang="0">
                    <a:pos x="850" y="0"/>
                  </a:cxn>
                  <a:cxn ang="0">
                    <a:pos x="859" y="218"/>
                  </a:cxn>
                  <a:cxn ang="0">
                    <a:pos x="818" y="427"/>
                  </a:cxn>
                  <a:cxn ang="0">
                    <a:pos x="724" y="596"/>
                  </a:cxn>
                  <a:cxn ang="0">
                    <a:pos x="629" y="683"/>
                  </a:cxn>
                  <a:cxn ang="0">
                    <a:pos x="524" y="734"/>
                  </a:cxn>
                  <a:cxn ang="0">
                    <a:pos x="405" y="760"/>
                  </a:cxn>
                  <a:cxn ang="0">
                    <a:pos x="293" y="766"/>
                  </a:cxn>
                  <a:cxn ang="0">
                    <a:pos x="173" y="740"/>
                  </a:cxn>
                  <a:cxn ang="0">
                    <a:pos x="50" y="693"/>
                  </a:cxn>
                  <a:cxn ang="0">
                    <a:pos x="0" y="652"/>
                  </a:cxn>
                  <a:cxn ang="0">
                    <a:pos x="0" y="652"/>
                  </a:cxn>
                </a:cxnLst>
                <a:rect l="0" t="0" r="r" b="b"/>
                <a:pathLst>
                  <a:path w="859" h="766">
                    <a:moveTo>
                      <a:pt x="0" y="652"/>
                    </a:moveTo>
                    <a:lnTo>
                      <a:pt x="462" y="294"/>
                    </a:lnTo>
                    <a:lnTo>
                      <a:pt x="850" y="0"/>
                    </a:lnTo>
                    <a:lnTo>
                      <a:pt x="859" y="218"/>
                    </a:lnTo>
                    <a:lnTo>
                      <a:pt x="818" y="427"/>
                    </a:lnTo>
                    <a:lnTo>
                      <a:pt x="724" y="596"/>
                    </a:lnTo>
                    <a:lnTo>
                      <a:pt x="629" y="683"/>
                    </a:lnTo>
                    <a:lnTo>
                      <a:pt x="524" y="734"/>
                    </a:lnTo>
                    <a:lnTo>
                      <a:pt x="405" y="760"/>
                    </a:lnTo>
                    <a:lnTo>
                      <a:pt x="293" y="766"/>
                    </a:lnTo>
                    <a:lnTo>
                      <a:pt x="173" y="740"/>
                    </a:lnTo>
                    <a:lnTo>
                      <a:pt x="50" y="693"/>
                    </a:lnTo>
                    <a:lnTo>
                      <a:pt x="0" y="652"/>
                    </a:lnTo>
                    <a:lnTo>
                      <a:pt x="0" y="652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4" name="Freeform 17"/>
              <p:cNvSpPr>
                <a:spLocks/>
              </p:cNvSpPr>
              <p:nvPr/>
            </p:nvSpPr>
            <p:spPr bwMode="auto">
              <a:xfrm>
                <a:off x="6553200" y="5362575"/>
                <a:ext cx="49213" cy="104775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1" y="35"/>
                  </a:cxn>
                  <a:cxn ang="0">
                    <a:pos x="50" y="0"/>
                  </a:cxn>
                  <a:cxn ang="0">
                    <a:pos x="63" y="27"/>
                  </a:cxn>
                  <a:cxn ang="0">
                    <a:pos x="56" y="66"/>
                  </a:cxn>
                  <a:cxn ang="0">
                    <a:pos x="28" y="113"/>
                  </a:cxn>
                  <a:cxn ang="0">
                    <a:pos x="5" y="132"/>
                  </a:cxn>
                  <a:cxn ang="0">
                    <a:pos x="3" y="130"/>
                  </a:cxn>
                  <a:cxn ang="0">
                    <a:pos x="3" y="129"/>
                  </a:cxn>
                  <a:cxn ang="0">
                    <a:pos x="2" y="124"/>
                  </a:cxn>
                  <a:cxn ang="0">
                    <a:pos x="2" y="120"/>
                  </a:cxn>
                  <a:cxn ang="0">
                    <a:pos x="0" y="116"/>
                  </a:cxn>
                  <a:cxn ang="0">
                    <a:pos x="0" y="110"/>
                  </a:cxn>
                  <a:cxn ang="0">
                    <a:pos x="0" y="107"/>
                  </a:cxn>
                  <a:cxn ang="0">
                    <a:pos x="3" y="104"/>
                  </a:cxn>
                  <a:cxn ang="0">
                    <a:pos x="3" y="104"/>
                  </a:cxn>
                </a:cxnLst>
                <a:rect l="0" t="0" r="r" b="b"/>
                <a:pathLst>
                  <a:path w="63" h="132">
                    <a:moveTo>
                      <a:pt x="3" y="104"/>
                    </a:moveTo>
                    <a:lnTo>
                      <a:pt x="21" y="35"/>
                    </a:lnTo>
                    <a:lnTo>
                      <a:pt x="50" y="0"/>
                    </a:lnTo>
                    <a:lnTo>
                      <a:pt x="63" y="27"/>
                    </a:lnTo>
                    <a:lnTo>
                      <a:pt x="56" y="66"/>
                    </a:lnTo>
                    <a:lnTo>
                      <a:pt x="28" y="113"/>
                    </a:lnTo>
                    <a:lnTo>
                      <a:pt x="5" y="132"/>
                    </a:lnTo>
                    <a:lnTo>
                      <a:pt x="3" y="130"/>
                    </a:lnTo>
                    <a:lnTo>
                      <a:pt x="3" y="129"/>
                    </a:lnTo>
                    <a:lnTo>
                      <a:pt x="2" y="124"/>
                    </a:lnTo>
                    <a:lnTo>
                      <a:pt x="2" y="120"/>
                    </a:lnTo>
                    <a:lnTo>
                      <a:pt x="0" y="116"/>
                    </a:lnTo>
                    <a:lnTo>
                      <a:pt x="0" y="110"/>
                    </a:lnTo>
                    <a:lnTo>
                      <a:pt x="0" y="107"/>
                    </a:lnTo>
                    <a:lnTo>
                      <a:pt x="3" y="104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>
                <a:off x="6273800" y="5492750"/>
                <a:ext cx="34925" cy="47625"/>
              </a:xfrm>
              <a:custGeom>
                <a:avLst/>
                <a:gdLst/>
                <a:ahLst/>
                <a:cxnLst>
                  <a:cxn ang="0">
                    <a:pos x="15" y="17"/>
                  </a:cxn>
                  <a:cxn ang="0">
                    <a:pos x="0" y="46"/>
                  </a:cxn>
                  <a:cxn ang="0">
                    <a:pos x="9" y="61"/>
                  </a:cxn>
                  <a:cxn ang="0">
                    <a:pos x="35" y="49"/>
                  </a:cxn>
                  <a:cxn ang="0">
                    <a:pos x="44" y="0"/>
                  </a:cxn>
                  <a:cxn ang="0">
                    <a:pos x="15" y="17"/>
                  </a:cxn>
                  <a:cxn ang="0">
                    <a:pos x="15" y="17"/>
                  </a:cxn>
                </a:cxnLst>
                <a:rect l="0" t="0" r="r" b="b"/>
                <a:pathLst>
                  <a:path w="44" h="61">
                    <a:moveTo>
                      <a:pt x="15" y="17"/>
                    </a:moveTo>
                    <a:lnTo>
                      <a:pt x="0" y="46"/>
                    </a:lnTo>
                    <a:lnTo>
                      <a:pt x="9" y="61"/>
                    </a:lnTo>
                    <a:lnTo>
                      <a:pt x="35" y="49"/>
                    </a:lnTo>
                    <a:lnTo>
                      <a:pt x="44" y="0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" name="Freeform 19"/>
              <p:cNvSpPr>
                <a:spLocks/>
              </p:cNvSpPr>
              <p:nvPr/>
            </p:nvSpPr>
            <p:spPr bwMode="auto">
              <a:xfrm>
                <a:off x="6337300" y="5503863"/>
                <a:ext cx="46038" cy="9207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6" y="2"/>
                  </a:cxn>
                  <a:cxn ang="0">
                    <a:pos x="52" y="89"/>
                  </a:cxn>
                  <a:cxn ang="0">
                    <a:pos x="20" y="115"/>
                  </a:cxn>
                  <a:cxn ang="0">
                    <a:pos x="0" y="101"/>
                  </a:cxn>
                  <a:cxn ang="0">
                    <a:pos x="18" y="48"/>
                  </a:cxn>
                  <a:cxn ang="0">
                    <a:pos x="39" y="0"/>
                  </a:cxn>
                  <a:cxn ang="0">
                    <a:pos x="39" y="0"/>
                  </a:cxn>
                </a:cxnLst>
                <a:rect l="0" t="0" r="r" b="b"/>
                <a:pathLst>
                  <a:path w="56" h="115">
                    <a:moveTo>
                      <a:pt x="39" y="0"/>
                    </a:moveTo>
                    <a:lnTo>
                      <a:pt x="56" y="2"/>
                    </a:lnTo>
                    <a:lnTo>
                      <a:pt x="52" y="89"/>
                    </a:lnTo>
                    <a:lnTo>
                      <a:pt x="20" y="115"/>
                    </a:lnTo>
                    <a:lnTo>
                      <a:pt x="0" y="101"/>
                    </a:lnTo>
                    <a:lnTo>
                      <a:pt x="18" y="48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>
                <a:off x="6438900" y="5368925"/>
                <a:ext cx="41275" cy="6032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33" y="0"/>
                  </a:cxn>
                  <a:cxn ang="0">
                    <a:pos x="51" y="7"/>
                  </a:cxn>
                  <a:cxn ang="0">
                    <a:pos x="37" y="52"/>
                  </a:cxn>
                  <a:cxn ang="0">
                    <a:pos x="13" y="7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51" h="75">
                    <a:moveTo>
                      <a:pt x="0" y="54"/>
                    </a:moveTo>
                    <a:lnTo>
                      <a:pt x="33" y="0"/>
                    </a:lnTo>
                    <a:lnTo>
                      <a:pt x="51" y="7"/>
                    </a:lnTo>
                    <a:lnTo>
                      <a:pt x="37" y="52"/>
                    </a:lnTo>
                    <a:lnTo>
                      <a:pt x="13" y="7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" name="Freeform 22"/>
              <p:cNvSpPr>
                <a:spLocks/>
              </p:cNvSpPr>
              <p:nvPr/>
            </p:nvSpPr>
            <p:spPr bwMode="auto">
              <a:xfrm>
                <a:off x="6056313" y="5029200"/>
                <a:ext cx="801688" cy="717550"/>
              </a:xfrm>
              <a:custGeom>
                <a:avLst/>
                <a:gdLst/>
                <a:ahLst/>
                <a:cxnLst>
                  <a:cxn ang="0">
                    <a:pos x="35" y="748"/>
                  </a:cxn>
                  <a:cxn ang="0">
                    <a:pos x="51" y="758"/>
                  </a:cxn>
                  <a:cxn ang="0">
                    <a:pos x="74" y="774"/>
                  </a:cxn>
                  <a:cxn ang="0">
                    <a:pos x="100" y="792"/>
                  </a:cxn>
                  <a:cxn ang="0">
                    <a:pos x="134" y="811"/>
                  </a:cxn>
                  <a:cxn ang="0">
                    <a:pos x="173" y="828"/>
                  </a:cxn>
                  <a:cxn ang="0">
                    <a:pos x="217" y="846"/>
                  </a:cxn>
                  <a:cxn ang="0">
                    <a:pos x="263" y="860"/>
                  </a:cxn>
                  <a:cxn ang="0">
                    <a:pos x="316" y="872"/>
                  </a:cxn>
                  <a:cxn ang="0">
                    <a:pos x="371" y="879"/>
                  </a:cxn>
                  <a:cxn ang="0">
                    <a:pos x="432" y="882"/>
                  </a:cxn>
                  <a:cxn ang="0">
                    <a:pos x="495" y="876"/>
                  </a:cxn>
                  <a:cxn ang="0">
                    <a:pos x="560" y="866"/>
                  </a:cxn>
                  <a:cxn ang="0">
                    <a:pos x="629" y="846"/>
                  </a:cxn>
                  <a:cxn ang="0">
                    <a:pos x="701" y="817"/>
                  </a:cxn>
                  <a:cxn ang="0">
                    <a:pos x="715" y="806"/>
                  </a:cxn>
                  <a:cxn ang="0">
                    <a:pos x="732" y="795"/>
                  </a:cxn>
                  <a:cxn ang="0">
                    <a:pos x="754" y="779"/>
                  </a:cxn>
                  <a:cxn ang="0">
                    <a:pos x="777" y="755"/>
                  </a:cxn>
                  <a:cxn ang="0">
                    <a:pos x="805" y="726"/>
                  </a:cxn>
                  <a:cxn ang="0">
                    <a:pos x="834" y="691"/>
                  </a:cxn>
                  <a:cxn ang="0">
                    <a:pos x="863" y="651"/>
                  </a:cxn>
                  <a:cxn ang="0">
                    <a:pos x="891" y="600"/>
                  </a:cxn>
                  <a:cxn ang="0">
                    <a:pos x="918" y="543"/>
                  </a:cxn>
                  <a:cxn ang="0">
                    <a:pos x="940" y="477"/>
                  </a:cxn>
                  <a:cxn ang="0">
                    <a:pos x="961" y="404"/>
                  </a:cxn>
                  <a:cxn ang="0">
                    <a:pos x="974" y="321"/>
                  </a:cxn>
                  <a:cxn ang="0">
                    <a:pos x="981" y="231"/>
                  </a:cxn>
                  <a:cxn ang="0">
                    <a:pos x="981" y="129"/>
                  </a:cxn>
                  <a:cxn ang="0">
                    <a:pos x="972" y="19"/>
                  </a:cxn>
                  <a:cxn ang="0">
                    <a:pos x="996" y="8"/>
                  </a:cxn>
                  <a:cxn ang="0">
                    <a:pos x="997" y="32"/>
                  </a:cxn>
                  <a:cxn ang="0">
                    <a:pos x="1001" y="67"/>
                  </a:cxn>
                  <a:cxn ang="0">
                    <a:pos x="1004" y="109"/>
                  </a:cxn>
                  <a:cxn ang="0">
                    <a:pos x="1007" y="160"/>
                  </a:cxn>
                  <a:cxn ang="0">
                    <a:pos x="1007" y="218"/>
                  </a:cxn>
                  <a:cxn ang="0">
                    <a:pos x="1004" y="282"/>
                  </a:cxn>
                  <a:cxn ang="0">
                    <a:pos x="997" y="349"/>
                  </a:cxn>
                  <a:cxn ang="0">
                    <a:pos x="985" y="418"/>
                  </a:cxn>
                  <a:cxn ang="0">
                    <a:pos x="968" y="489"/>
                  </a:cxn>
                  <a:cxn ang="0">
                    <a:pos x="945" y="557"/>
                  </a:cxn>
                  <a:cxn ang="0">
                    <a:pos x="914" y="626"/>
                  </a:cxn>
                  <a:cxn ang="0">
                    <a:pos x="875" y="690"/>
                  </a:cxn>
                  <a:cxn ang="0">
                    <a:pos x="827" y="750"/>
                  </a:cxn>
                  <a:cxn ang="0">
                    <a:pos x="767" y="805"/>
                  </a:cxn>
                  <a:cxn ang="0">
                    <a:pos x="716" y="840"/>
                  </a:cxn>
                  <a:cxn ang="0">
                    <a:pos x="694" y="850"/>
                  </a:cxn>
                  <a:cxn ang="0">
                    <a:pos x="671" y="859"/>
                  </a:cxn>
                  <a:cxn ang="0">
                    <a:pos x="640" y="869"/>
                  </a:cxn>
                  <a:cxn ang="0">
                    <a:pos x="604" y="879"/>
                  </a:cxn>
                  <a:cxn ang="0">
                    <a:pos x="562" y="888"/>
                  </a:cxn>
                  <a:cxn ang="0">
                    <a:pos x="515" y="897"/>
                  </a:cxn>
                  <a:cxn ang="0">
                    <a:pos x="464" y="902"/>
                  </a:cxn>
                  <a:cxn ang="0">
                    <a:pos x="409" y="904"/>
                  </a:cxn>
                  <a:cxn ang="0">
                    <a:pos x="351" y="902"/>
                  </a:cxn>
                  <a:cxn ang="0">
                    <a:pos x="291" y="892"/>
                  </a:cxn>
                  <a:cxn ang="0">
                    <a:pos x="230" y="879"/>
                  </a:cxn>
                  <a:cxn ang="0">
                    <a:pos x="167" y="857"/>
                  </a:cxn>
                  <a:cxn ang="0">
                    <a:pos x="105" y="825"/>
                  </a:cxn>
                  <a:cxn ang="0">
                    <a:pos x="43" y="786"/>
                  </a:cxn>
                  <a:cxn ang="0">
                    <a:pos x="22" y="736"/>
                  </a:cxn>
                </a:cxnLst>
                <a:rect l="0" t="0" r="r" b="b"/>
                <a:pathLst>
                  <a:path w="1009" h="904">
                    <a:moveTo>
                      <a:pt x="22" y="736"/>
                    </a:moveTo>
                    <a:lnTo>
                      <a:pt x="24" y="739"/>
                    </a:lnTo>
                    <a:lnTo>
                      <a:pt x="29" y="742"/>
                    </a:lnTo>
                    <a:lnTo>
                      <a:pt x="35" y="748"/>
                    </a:lnTo>
                    <a:lnTo>
                      <a:pt x="38" y="750"/>
                    </a:lnTo>
                    <a:lnTo>
                      <a:pt x="40" y="752"/>
                    </a:lnTo>
                    <a:lnTo>
                      <a:pt x="46" y="755"/>
                    </a:lnTo>
                    <a:lnTo>
                      <a:pt x="51" y="758"/>
                    </a:lnTo>
                    <a:lnTo>
                      <a:pt x="55" y="763"/>
                    </a:lnTo>
                    <a:lnTo>
                      <a:pt x="61" y="766"/>
                    </a:lnTo>
                    <a:lnTo>
                      <a:pt x="67" y="770"/>
                    </a:lnTo>
                    <a:lnTo>
                      <a:pt x="74" y="774"/>
                    </a:lnTo>
                    <a:lnTo>
                      <a:pt x="78" y="779"/>
                    </a:lnTo>
                    <a:lnTo>
                      <a:pt x="86" y="782"/>
                    </a:lnTo>
                    <a:lnTo>
                      <a:pt x="93" y="786"/>
                    </a:lnTo>
                    <a:lnTo>
                      <a:pt x="100" y="792"/>
                    </a:lnTo>
                    <a:lnTo>
                      <a:pt x="107" y="796"/>
                    </a:lnTo>
                    <a:lnTo>
                      <a:pt x="116" y="801"/>
                    </a:lnTo>
                    <a:lnTo>
                      <a:pt x="123" y="806"/>
                    </a:lnTo>
                    <a:lnTo>
                      <a:pt x="134" y="811"/>
                    </a:lnTo>
                    <a:lnTo>
                      <a:pt x="142" y="815"/>
                    </a:lnTo>
                    <a:lnTo>
                      <a:pt x="153" y="819"/>
                    </a:lnTo>
                    <a:lnTo>
                      <a:pt x="161" y="824"/>
                    </a:lnTo>
                    <a:lnTo>
                      <a:pt x="173" y="828"/>
                    </a:lnTo>
                    <a:lnTo>
                      <a:pt x="182" y="833"/>
                    </a:lnTo>
                    <a:lnTo>
                      <a:pt x="193" y="837"/>
                    </a:lnTo>
                    <a:lnTo>
                      <a:pt x="204" y="841"/>
                    </a:lnTo>
                    <a:lnTo>
                      <a:pt x="217" y="846"/>
                    </a:lnTo>
                    <a:lnTo>
                      <a:pt x="227" y="850"/>
                    </a:lnTo>
                    <a:lnTo>
                      <a:pt x="238" y="853"/>
                    </a:lnTo>
                    <a:lnTo>
                      <a:pt x="250" y="857"/>
                    </a:lnTo>
                    <a:lnTo>
                      <a:pt x="263" y="860"/>
                    </a:lnTo>
                    <a:lnTo>
                      <a:pt x="275" y="863"/>
                    </a:lnTo>
                    <a:lnTo>
                      <a:pt x="288" y="866"/>
                    </a:lnTo>
                    <a:lnTo>
                      <a:pt x="301" y="869"/>
                    </a:lnTo>
                    <a:lnTo>
                      <a:pt x="316" y="872"/>
                    </a:lnTo>
                    <a:lnTo>
                      <a:pt x="329" y="873"/>
                    </a:lnTo>
                    <a:lnTo>
                      <a:pt x="342" y="876"/>
                    </a:lnTo>
                    <a:lnTo>
                      <a:pt x="356" y="878"/>
                    </a:lnTo>
                    <a:lnTo>
                      <a:pt x="371" y="879"/>
                    </a:lnTo>
                    <a:lnTo>
                      <a:pt x="386" y="881"/>
                    </a:lnTo>
                    <a:lnTo>
                      <a:pt x="400" y="881"/>
                    </a:lnTo>
                    <a:lnTo>
                      <a:pt x="415" y="881"/>
                    </a:lnTo>
                    <a:lnTo>
                      <a:pt x="432" y="882"/>
                    </a:lnTo>
                    <a:lnTo>
                      <a:pt x="445" y="881"/>
                    </a:lnTo>
                    <a:lnTo>
                      <a:pt x="463" y="879"/>
                    </a:lnTo>
                    <a:lnTo>
                      <a:pt x="477" y="878"/>
                    </a:lnTo>
                    <a:lnTo>
                      <a:pt x="495" y="876"/>
                    </a:lnTo>
                    <a:lnTo>
                      <a:pt x="509" y="875"/>
                    </a:lnTo>
                    <a:lnTo>
                      <a:pt x="527" y="872"/>
                    </a:lnTo>
                    <a:lnTo>
                      <a:pt x="544" y="869"/>
                    </a:lnTo>
                    <a:lnTo>
                      <a:pt x="560" y="866"/>
                    </a:lnTo>
                    <a:lnTo>
                      <a:pt x="578" y="860"/>
                    </a:lnTo>
                    <a:lnTo>
                      <a:pt x="594" y="856"/>
                    </a:lnTo>
                    <a:lnTo>
                      <a:pt x="611" y="850"/>
                    </a:lnTo>
                    <a:lnTo>
                      <a:pt x="629" y="846"/>
                    </a:lnTo>
                    <a:lnTo>
                      <a:pt x="646" y="838"/>
                    </a:lnTo>
                    <a:lnTo>
                      <a:pt x="665" y="831"/>
                    </a:lnTo>
                    <a:lnTo>
                      <a:pt x="683" y="824"/>
                    </a:lnTo>
                    <a:lnTo>
                      <a:pt x="701" y="817"/>
                    </a:lnTo>
                    <a:lnTo>
                      <a:pt x="701" y="815"/>
                    </a:lnTo>
                    <a:lnTo>
                      <a:pt x="704" y="814"/>
                    </a:lnTo>
                    <a:lnTo>
                      <a:pt x="709" y="811"/>
                    </a:lnTo>
                    <a:lnTo>
                      <a:pt x="715" y="806"/>
                    </a:lnTo>
                    <a:lnTo>
                      <a:pt x="718" y="803"/>
                    </a:lnTo>
                    <a:lnTo>
                      <a:pt x="722" y="801"/>
                    </a:lnTo>
                    <a:lnTo>
                      <a:pt x="726" y="798"/>
                    </a:lnTo>
                    <a:lnTo>
                      <a:pt x="732" y="795"/>
                    </a:lnTo>
                    <a:lnTo>
                      <a:pt x="736" y="790"/>
                    </a:lnTo>
                    <a:lnTo>
                      <a:pt x="741" y="787"/>
                    </a:lnTo>
                    <a:lnTo>
                      <a:pt x="747" y="782"/>
                    </a:lnTo>
                    <a:lnTo>
                      <a:pt x="754" y="779"/>
                    </a:lnTo>
                    <a:lnTo>
                      <a:pt x="758" y="773"/>
                    </a:lnTo>
                    <a:lnTo>
                      <a:pt x="764" y="767"/>
                    </a:lnTo>
                    <a:lnTo>
                      <a:pt x="770" y="761"/>
                    </a:lnTo>
                    <a:lnTo>
                      <a:pt x="777" y="755"/>
                    </a:lnTo>
                    <a:lnTo>
                      <a:pt x="784" y="748"/>
                    </a:lnTo>
                    <a:lnTo>
                      <a:pt x="790" y="741"/>
                    </a:lnTo>
                    <a:lnTo>
                      <a:pt x="798" y="734"/>
                    </a:lnTo>
                    <a:lnTo>
                      <a:pt x="805" y="726"/>
                    </a:lnTo>
                    <a:lnTo>
                      <a:pt x="812" y="718"/>
                    </a:lnTo>
                    <a:lnTo>
                      <a:pt x="819" y="710"/>
                    </a:lnTo>
                    <a:lnTo>
                      <a:pt x="827" y="700"/>
                    </a:lnTo>
                    <a:lnTo>
                      <a:pt x="834" y="691"/>
                    </a:lnTo>
                    <a:lnTo>
                      <a:pt x="841" y="681"/>
                    </a:lnTo>
                    <a:lnTo>
                      <a:pt x="849" y="671"/>
                    </a:lnTo>
                    <a:lnTo>
                      <a:pt x="856" y="661"/>
                    </a:lnTo>
                    <a:lnTo>
                      <a:pt x="863" y="651"/>
                    </a:lnTo>
                    <a:lnTo>
                      <a:pt x="870" y="637"/>
                    </a:lnTo>
                    <a:lnTo>
                      <a:pt x="878" y="626"/>
                    </a:lnTo>
                    <a:lnTo>
                      <a:pt x="883" y="613"/>
                    </a:lnTo>
                    <a:lnTo>
                      <a:pt x="891" y="600"/>
                    </a:lnTo>
                    <a:lnTo>
                      <a:pt x="898" y="585"/>
                    </a:lnTo>
                    <a:lnTo>
                      <a:pt x="904" y="572"/>
                    </a:lnTo>
                    <a:lnTo>
                      <a:pt x="911" y="557"/>
                    </a:lnTo>
                    <a:lnTo>
                      <a:pt x="918" y="543"/>
                    </a:lnTo>
                    <a:lnTo>
                      <a:pt x="923" y="527"/>
                    </a:lnTo>
                    <a:lnTo>
                      <a:pt x="929" y="511"/>
                    </a:lnTo>
                    <a:lnTo>
                      <a:pt x="934" y="495"/>
                    </a:lnTo>
                    <a:lnTo>
                      <a:pt x="940" y="477"/>
                    </a:lnTo>
                    <a:lnTo>
                      <a:pt x="945" y="460"/>
                    </a:lnTo>
                    <a:lnTo>
                      <a:pt x="950" y="441"/>
                    </a:lnTo>
                    <a:lnTo>
                      <a:pt x="956" y="423"/>
                    </a:lnTo>
                    <a:lnTo>
                      <a:pt x="961" y="404"/>
                    </a:lnTo>
                    <a:lnTo>
                      <a:pt x="964" y="384"/>
                    </a:lnTo>
                    <a:lnTo>
                      <a:pt x="966" y="364"/>
                    </a:lnTo>
                    <a:lnTo>
                      <a:pt x="971" y="343"/>
                    </a:lnTo>
                    <a:lnTo>
                      <a:pt x="974" y="321"/>
                    </a:lnTo>
                    <a:lnTo>
                      <a:pt x="975" y="300"/>
                    </a:lnTo>
                    <a:lnTo>
                      <a:pt x="977" y="276"/>
                    </a:lnTo>
                    <a:lnTo>
                      <a:pt x="980" y="253"/>
                    </a:lnTo>
                    <a:lnTo>
                      <a:pt x="981" y="231"/>
                    </a:lnTo>
                    <a:lnTo>
                      <a:pt x="981" y="206"/>
                    </a:lnTo>
                    <a:lnTo>
                      <a:pt x="981" y="180"/>
                    </a:lnTo>
                    <a:lnTo>
                      <a:pt x="981" y="155"/>
                    </a:lnTo>
                    <a:lnTo>
                      <a:pt x="981" y="129"/>
                    </a:lnTo>
                    <a:lnTo>
                      <a:pt x="980" y="102"/>
                    </a:lnTo>
                    <a:lnTo>
                      <a:pt x="977" y="75"/>
                    </a:lnTo>
                    <a:lnTo>
                      <a:pt x="975" y="46"/>
                    </a:lnTo>
                    <a:lnTo>
                      <a:pt x="972" y="19"/>
                    </a:lnTo>
                    <a:lnTo>
                      <a:pt x="994" y="0"/>
                    </a:lnTo>
                    <a:lnTo>
                      <a:pt x="994" y="1"/>
                    </a:lnTo>
                    <a:lnTo>
                      <a:pt x="996" y="7"/>
                    </a:lnTo>
                    <a:lnTo>
                      <a:pt x="996" y="8"/>
                    </a:lnTo>
                    <a:lnTo>
                      <a:pt x="996" y="14"/>
                    </a:lnTo>
                    <a:lnTo>
                      <a:pt x="997" y="19"/>
                    </a:lnTo>
                    <a:lnTo>
                      <a:pt x="997" y="26"/>
                    </a:lnTo>
                    <a:lnTo>
                      <a:pt x="997" y="32"/>
                    </a:lnTo>
                    <a:lnTo>
                      <a:pt x="999" y="40"/>
                    </a:lnTo>
                    <a:lnTo>
                      <a:pt x="999" y="48"/>
                    </a:lnTo>
                    <a:lnTo>
                      <a:pt x="1001" y="58"/>
                    </a:lnTo>
                    <a:lnTo>
                      <a:pt x="1001" y="67"/>
                    </a:lnTo>
                    <a:lnTo>
                      <a:pt x="1003" y="77"/>
                    </a:lnTo>
                    <a:lnTo>
                      <a:pt x="1003" y="86"/>
                    </a:lnTo>
                    <a:lnTo>
                      <a:pt x="1004" y="99"/>
                    </a:lnTo>
                    <a:lnTo>
                      <a:pt x="1004" y="109"/>
                    </a:lnTo>
                    <a:lnTo>
                      <a:pt x="1006" y="122"/>
                    </a:lnTo>
                    <a:lnTo>
                      <a:pt x="1006" y="134"/>
                    </a:lnTo>
                    <a:lnTo>
                      <a:pt x="1007" y="148"/>
                    </a:lnTo>
                    <a:lnTo>
                      <a:pt x="1007" y="160"/>
                    </a:lnTo>
                    <a:lnTo>
                      <a:pt x="1007" y="174"/>
                    </a:lnTo>
                    <a:lnTo>
                      <a:pt x="1007" y="189"/>
                    </a:lnTo>
                    <a:lnTo>
                      <a:pt x="1009" y="203"/>
                    </a:lnTo>
                    <a:lnTo>
                      <a:pt x="1007" y="218"/>
                    </a:lnTo>
                    <a:lnTo>
                      <a:pt x="1007" y="234"/>
                    </a:lnTo>
                    <a:lnTo>
                      <a:pt x="1006" y="249"/>
                    </a:lnTo>
                    <a:lnTo>
                      <a:pt x="1006" y="266"/>
                    </a:lnTo>
                    <a:lnTo>
                      <a:pt x="1004" y="282"/>
                    </a:lnTo>
                    <a:lnTo>
                      <a:pt x="1003" y="298"/>
                    </a:lnTo>
                    <a:lnTo>
                      <a:pt x="1001" y="316"/>
                    </a:lnTo>
                    <a:lnTo>
                      <a:pt x="1001" y="333"/>
                    </a:lnTo>
                    <a:lnTo>
                      <a:pt x="997" y="349"/>
                    </a:lnTo>
                    <a:lnTo>
                      <a:pt x="996" y="367"/>
                    </a:lnTo>
                    <a:lnTo>
                      <a:pt x="991" y="384"/>
                    </a:lnTo>
                    <a:lnTo>
                      <a:pt x="990" y="402"/>
                    </a:lnTo>
                    <a:lnTo>
                      <a:pt x="985" y="418"/>
                    </a:lnTo>
                    <a:lnTo>
                      <a:pt x="983" y="436"/>
                    </a:lnTo>
                    <a:lnTo>
                      <a:pt x="978" y="454"/>
                    </a:lnTo>
                    <a:lnTo>
                      <a:pt x="974" y="471"/>
                    </a:lnTo>
                    <a:lnTo>
                      <a:pt x="968" y="489"/>
                    </a:lnTo>
                    <a:lnTo>
                      <a:pt x="964" y="506"/>
                    </a:lnTo>
                    <a:lnTo>
                      <a:pt x="958" y="522"/>
                    </a:lnTo>
                    <a:lnTo>
                      <a:pt x="952" y="541"/>
                    </a:lnTo>
                    <a:lnTo>
                      <a:pt x="945" y="557"/>
                    </a:lnTo>
                    <a:lnTo>
                      <a:pt x="937" y="576"/>
                    </a:lnTo>
                    <a:lnTo>
                      <a:pt x="930" y="592"/>
                    </a:lnTo>
                    <a:lnTo>
                      <a:pt x="923" y="610"/>
                    </a:lnTo>
                    <a:lnTo>
                      <a:pt x="914" y="626"/>
                    </a:lnTo>
                    <a:lnTo>
                      <a:pt x="905" y="643"/>
                    </a:lnTo>
                    <a:lnTo>
                      <a:pt x="897" y="659"/>
                    </a:lnTo>
                    <a:lnTo>
                      <a:pt x="886" y="675"/>
                    </a:lnTo>
                    <a:lnTo>
                      <a:pt x="875" y="690"/>
                    </a:lnTo>
                    <a:lnTo>
                      <a:pt x="865" y="706"/>
                    </a:lnTo>
                    <a:lnTo>
                      <a:pt x="853" y="720"/>
                    </a:lnTo>
                    <a:lnTo>
                      <a:pt x="840" y="736"/>
                    </a:lnTo>
                    <a:lnTo>
                      <a:pt x="827" y="750"/>
                    </a:lnTo>
                    <a:lnTo>
                      <a:pt x="812" y="764"/>
                    </a:lnTo>
                    <a:lnTo>
                      <a:pt x="799" y="779"/>
                    </a:lnTo>
                    <a:lnTo>
                      <a:pt x="784" y="792"/>
                    </a:lnTo>
                    <a:lnTo>
                      <a:pt x="767" y="805"/>
                    </a:lnTo>
                    <a:lnTo>
                      <a:pt x="751" y="817"/>
                    </a:lnTo>
                    <a:lnTo>
                      <a:pt x="735" y="828"/>
                    </a:lnTo>
                    <a:lnTo>
                      <a:pt x="718" y="840"/>
                    </a:lnTo>
                    <a:lnTo>
                      <a:pt x="716" y="840"/>
                    </a:lnTo>
                    <a:lnTo>
                      <a:pt x="713" y="843"/>
                    </a:lnTo>
                    <a:lnTo>
                      <a:pt x="706" y="844"/>
                    </a:lnTo>
                    <a:lnTo>
                      <a:pt x="699" y="847"/>
                    </a:lnTo>
                    <a:lnTo>
                      <a:pt x="694" y="850"/>
                    </a:lnTo>
                    <a:lnTo>
                      <a:pt x="690" y="852"/>
                    </a:lnTo>
                    <a:lnTo>
                      <a:pt x="684" y="853"/>
                    </a:lnTo>
                    <a:lnTo>
                      <a:pt x="678" y="856"/>
                    </a:lnTo>
                    <a:lnTo>
                      <a:pt x="671" y="859"/>
                    </a:lnTo>
                    <a:lnTo>
                      <a:pt x="665" y="860"/>
                    </a:lnTo>
                    <a:lnTo>
                      <a:pt x="658" y="863"/>
                    </a:lnTo>
                    <a:lnTo>
                      <a:pt x="651" y="866"/>
                    </a:lnTo>
                    <a:lnTo>
                      <a:pt x="640" y="869"/>
                    </a:lnTo>
                    <a:lnTo>
                      <a:pt x="632" y="872"/>
                    </a:lnTo>
                    <a:lnTo>
                      <a:pt x="623" y="873"/>
                    </a:lnTo>
                    <a:lnTo>
                      <a:pt x="614" y="876"/>
                    </a:lnTo>
                    <a:lnTo>
                      <a:pt x="604" y="879"/>
                    </a:lnTo>
                    <a:lnTo>
                      <a:pt x="594" y="881"/>
                    </a:lnTo>
                    <a:lnTo>
                      <a:pt x="584" y="884"/>
                    </a:lnTo>
                    <a:lnTo>
                      <a:pt x="573" y="886"/>
                    </a:lnTo>
                    <a:lnTo>
                      <a:pt x="562" y="888"/>
                    </a:lnTo>
                    <a:lnTo>
                      <a:pt x="552" y="891"/>
                    </a:lnTo>
                    <a:lnTo>
                      <a:pt x="540" y="892"/>
                    </a:lnTo>
                    <a:lnTo>
                      <a:pt x="528" y="895"/>
                    </a:lnTo>
                    <a:lnTo>
                      <a:pt x="515" y="897"/>
                    </a:lnTo>
                    <a:lnTo>
                      <a:pt x="503" y="898"/>
                    </a:lnTo>
                    <a:lnTo>
                      <a:pt x="490" y="900"/>
                    </a:lnTo>
                    <a:lnTo>
                      <a:pt x="479" y="902"/>
                    </a:lnTo>
                    <a:lnTo>
                      <a:pt x="464" y="902"/>
                    </a:lnTo>
                    <a:lnTo>
                      <a:pt x="451" y="904"/>
                    </a:lnTo>
                    <a:lnTo>
                      <a:pt x="436" y="904"/>
                    </a:lnTo>
                    <a:lnTo>
                      <a:pt x="423" y="904"/>
                    </a:lnTo>
                    <a:lnTo>
                      <a:pt x="409" y="904"/>
                    </a:lnTo>
                    <a:lnTo>
                      <a:pt x="394" y="904"/>
                    </a:lnTo>
                    <a:lnTo>
                      <a:pt x="380" y="904"/>
                    </a:lnTo>
                    <a:lnTo>
                      <a:pt x="367" y="904"/>
                    </a:lnTo>
                    <a:lnTo>
                      <a:pt x="351" y="902"/>
                    </a:lnTo>
                    <a:lnTo>
                      <a:pt x="336" y="900"/>
                    </a:lnTo>
                    <a:lnTo>
                      <a:pt x="321" y="898"/>
                    </a:lnTo>
                    <a:lnTo>
                      <a:pt x="307" y="897"/>
                    </a:lnTo>
                    <a:lnTo>
                      <a:pt x="291" y="892"/>
                    </a:lnTo>
                    <a:lnTo>
                      <a:pt x="276" y="891"/>
                    </a:lnTo>
                    <a:lnTo>
                      <a:pt x="260" y="888"/>
                    </a:lnTo>
                    <a:lnTo>
                      <a:pt x="246" y="884"/>
                    </a:lnTo>
                    <a:lnTo>
                      <a:pt x="230" y="879"/>
                    </a:lnTo>
                    <a:lnTo>
                      <a:pt x="215" y="875"/>
                    </a:lnTo>
                    <a:lnTo>
                      <a:pt x="198" y="869"/>
                    </a:lnTo>
                    <a:lnTo>
                      <a:pt x="183" y="863"/>
                    </a:lnTo>
                    <a:lnTo>
                      <a:pt x="167" y="857"/>
                    </a:lnTo>
                    <a:lnTo>
                      <a:pt x="151" y="850"/>
                    </a:lnTo>
                    <a:lnTo>
                      <a:pt x="137" y="843"/>
                    </a:lnTo>
                    <a:lnTo>
                      <a:pt x="121" y="836"/>
                    </a:lnTo>
                    <a:lnTo>
                      <a:pt x="105" y="825"/>
                    </a:lnTo>
                    <a:lnTo>
                      <a:pt x="90" y="817"/>
                    </a:lnTo>
                    <a:lnTo>
                      <a:pt x="74" y="806"/>
                    </a:lnTo>
                    <a:lnTo>
                      <a:pt x="59" y="798"/>
                    </a:lnTo>
                    <a:lnTo>
                      <a:pt x="43" y="786"/>
                    </a:lnTo>
                    <a:lnTo>
                      <a:pt x="29" y="774"/>
                    </a:lnTo>
                    <a:lnTo>
                      <a:pt x="14" y="763"/>
                    </a:lnTo>
                    <a:lnTo>
                      <a:pt x="0" y="750"/>
                    </a:lnTo>
                    <a:lnTo>
                      <a:pt x="22" y="736"/>
                    </a:lnTo>
                    <a:lnTo>
                      <a:pt x="22" y="7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" name="Freeform 23"/>
              <p:cNvSpPr>
                <a:spLocks/>
              </p:cNvSpPr>
              <p:nvPr/>
            </p:nvSpPr>
            <p:spPr bwMode="auto">
              <a:xfrm>
                <a:off x="6092825" y="5060950"/>
                <a:ext cx="719138" cy="639762"/>
              </a:xfrm>
              <a:custGeom>
                <a:avLst/>
                <a:gdLst/>
                <a:ahLst/>
                <a:cxnLst>
                  <a:cxn ang="0">
                    <a:pos x="33" y="670"/>
                  </a:cxn>
                  <a:cxn ang="0">
                    <a:pos x="52" y="686"/>
                  </a:cxn>
                  <a:cxn ang="0">
                    <a:pos x="70" y="699"/>
                  </a:cxn>
                  <a:cxn ang="0">
                    <a:pos x="93" y="714"/>
                  </a:cxn>
                  <a:cxn ang="0">
                    <a:pos x="121" y="729"/>
                  </a:cxn>
                  <a:cxn ang="0">
                    <a:pos x="153" y="743"/>
                  </a:cxn>
                  <a:cxn ang="0">
                    <a:pos x="189" y="756"/>
                  </a:cxn>
                  <a:cxn ang="0">
                    <a:pos x="228" y="766"/>
                  </a:cxn>
                  <a:cxn ang="0">
                    <a:pos x="274" y="775"/>
                  </a:cxn>
                  <a:cxn ang="0">
                    <a:pos x="325" y="779"/>
                  </a:cxn>
                  <a:cxn ang="0">
                    <a:pos x="378" y="779"/>
                  </a:cxn>
                  <a:cxn ang="0">
                    <a:pos x="437" y="774"/>
                  </a:cxn>
                  <a:cxn ang="0">
                    <a:pos x="499" y="762"/>
                  </a:cxn>
                  <a:cxn ang="0">
                    <a:pos x="568" y="745"/>
                  </a:cxn>
                  <a:cxn ang="0">
                    <a:pos x="607" y="730"/>
                  </a:cxn>
                  <a:cxn ang="0">
                    <a:pos x="623" y="717"/>
                  </a:cxn>
                  <a:cxn ang="0">
                    <a:pos x="642" y="704"/>
                  </a:cxn>
                  <a:cxn ang="0">
                    <a:pos x="665" y="686"/>
                  </a:cxn>
                  <a:cxn ang="0">
                    <a:pos x="690" y="663"/>
                  </a:cxn>
                  <a:cxn ang="0">
                    <a:pos x="719" y="632"/>
                  </a:cxn>
                  <a:cxn ang="0">
                    <a:pos x="747" y="597"/>
                  </a:cxn>
                  <a:cxn ang="0">
                    <a:pos x="774" y="555"/>
                  </a:cxn>
                  <a:cxn ang="0">
                    <a:pos x="801" y="509"/>
                  </a:cxn>
                  <a:cxn ang="0">
                    <a:pos x="824" y="452"/>
                  </a:cxn>
                  <a:cxn ang="0">
                    <a:pos x="844" y="392"/>
                  </a:cxn>
                  <a:cxn ang="0">
                    <a:pos x="860" y="322"/>
                  </a:cxn>
                  <a:cxn ang="0">
                    <a:pos x="869" y="246"/>
                  </a:cxn>
                  <a:cxn ang="0">
                    <a:pos x="871" y="162"/>
                  </a:cxn>
                  <a:cxn ang="0">
                    <a:pos x="866" y="69"/>
                  </a:cxn>
                  <a:cxn ang="0">
                    <a:pos x="894" y="2"/>
                  </a:cxn>
                  <a:cxn ang="0">
                    <a:pos x="897" y="18"/>
                  </a:cxn>
                  <a:cxn ang="0">
                    <a:pos x="900" y="43"/>
                  </a:cxn>
                  <a:cxn ang="0">
                    <a:pos x="903" y="76"/>
                  </a:cxn>
                  <a:cxn ang="0">
                    <a:pos x="905" y="117"/>
                  </a:cxn>
                  <a:cxn ang="0">
                    <a:pos x="905" y="165"/>
                  </a:cxn>
                  <a:cxn ang="0">
                    <a:pos x="905" y="219"/>
                  </a:cxn>
                  <a:cxn ang="0">
                    <a:pos x="900" y="277"/>
                  </a:cxn>
                  <a:cxn ang="0">
                    <a:pos x="891" y="337"/>
                  </a:cxn>
                  <a:cxn ang="0">
                    <a:pos x="876" y="399"/>
                  </a:cxn>
                  <a:cxn ang="0">
                    <a:pos x="856" y="462"/>
                  </a:cxn>
                  <a:cxn ang="0">
                    <a:pos x="831" y="523"/>
                  </a:cxn>
                  <a:cxn ang="0">
                    <a:pos x="796" y="583"/>
                  </a:cxn>
                  <a:cxn ang="0">
                    <a:pos x="753" y="641"/>
                  </a:cxn>
                  <a:cxn ang="0">
                    <a:pos x="700" y="694"/>
                  </a:cxn>
                  <a:cxn ang="0">
                    <a:pos x="639" y="740"/>
                  </a:cxn>
                  <a:cxn ang="0">
                    <a:pos x="613" y="755"/>
                  </a:cxn>
                  <a:cxn ang="0">
                    <a:pos x="594" y="761"/>
                  </a:cxn>
                  <a:cxn ang="0">
                    <a:pos x="571" y="771"/>
                  </a:cxn>
                  <a:cxn ang="0">
                    <a:pos x="541" y="778"/>
                  </a:cxn>
                  <a:cxn ang="0">
                    <a:pos x="509" y="788"/>
                  </a:cxn>
                  <a:cxn ang="0">
                    <a:pos x="472" y="796"/>
                  </a:cxn>
                  <a:cxn ang="0">
                    <a:pos x="429" y="803"/>
                  </a:cxn>
                  <a:cxn ang="0">
                    <a:pos x="383" y="804"/>
                  </a:cxn>
                  <a:cxn ang="0">
                    <a:pos x="335" y="806"/>
                  </a:cxn>
                  <a:cxn ang="0">
                    <a:pos x="284" y="801"/>
                  </a:cxn>
                  <a:cxn ang="0">
                    <a:pos x="231" y="793"/>
                  </a:cxn>
                  <a:cxn ang="0">
                    <a:pos x="176" y="778"/>
                  </a:cxn>
                  <a:cxn ang="0">
                    <a:pos x="122" y="756"/>
                  </a:cxn>
                  <a:cxn ang="0">
                    <a:pos x="67" y="727"/>
                  </a:cxn>
                  <a:cxn ang="0">
                    <a:pos x="13" y="691"/>
                  </a:cxn>
                </a:cxnLst>
                <a:rect l="0" t="0" r="r" b="b"/>
                <a:pathLst>
                  <a:path w="907" h="806">
                    <a:moveTo>
                      <a:pt x="25" y="663"/>
                    </a:moveTo>
                    <a:lnTo>
                      <a:pt x="26" y="664"/>
                    </a:lnTo>
                    <a:lnTo>
                      <a:pt x="29" y="666"/>
                    </a:lnTo>
                    <a:lnTo>
                      <a:pt x="33" y="670"/>
                    </a:lnTo>
                    <a:lnTo>
                      <a:pt x="38" y="675"/>
                    </a:lnTo>
                    <a:lnTo>
                      <a:pt x="45" y="680"/>
                    </a:lnTo>
                    <a:lnTo>
                      <a:pt x="48" y="683"/>
                    </a:lnTo>
                    <a:lnTo>
                      <a:pt x="52" y="686"/>
                    </a:lnTo>
                    <a:lnTo>
                      <a:pt x="57" y="689"/>
                    </a:lnTo>
                    <a:lnTo>
                      <a:pt x="61" y="694"/>
                    </a:lnTo>
                    <a:lnTo>
                      <a:pt x="65" y="695"/>
                    </a:lnTo>
                    <a:lnTo>
                      <a:pt x="70" y="699"/>
                    </a:lnTo>
                    <a:lnTo>
                      <a:pt x="76" y="702"/>
                    </a:lnTo>
                    <a:lnTo>
                      <a:pt x="81" y="707"/>
                    </a:lnTo>
                    <a:lnTo>
                      <a:pt x="86" y="710"/>
                    </a:lnTo>
                    <a:lnTo>
                      <a:pt x="93" y="714"/>
                    </a:lnTo>
                    <a:lnTo>
                      <a:pt x="99" y="717"/>
                    </a:lnTo>
                    <a:lnTo>
                      <a:pt x="106" y="721"/>
                    </a:lnTo>
                    <a:lnTo>
                      <a:pt x="113" y="724"/>
                    </a:lnTo>
                    <a:lnTo>
                      <a:pt x="121" y="729"/>
                    </a:lnTo>
                    <a:lnTo>
                      <a:pt x="128" y="731"/>
                    </a:lnTo>
                    <a:lnTo>
                      <a:pt x="137" y="736"/>
                    </a:lnTo>
                    <a:lnTo>
                      <a:pt x="144" y="739"/>
                    </a:lnTo>
                    <a:lnTo>
                      <a:pt x="153" y="743"/>
                    </a:lnTo>
                    <a:lnTo>
                      <a:pt x="161" y="746"/>
                    </a:lnTo>
                    <a:lnTo>
                      <a:pt x="172" y="750"/>
                    </a:lnTo>
                    <a:lnTo>
                      <a:pt x="180" y="753"/>
                    </a:lnTo>
                    <a:lnTo>
                      <a:pt x="189" y="756"/>
                    </a:lnTo>
                    <a:lnTo>
                      <a:pt x="198" y="759"/>
                    </a:lnTo>
                    <a:lnTo>
                      <a:pt x="209" y="762"/>
                    </a:lnTo>
                    <a:lnTo>
                      <a:pt x="218" y="765"/>
                    </a:lnTo>
                    <a:lnTo>
                      <a:pt x="228" y="766"/>
                    </a:lnTo>
                    <a:lnTo>
                      <a:pt x="240" y="769"/>
                    </a:lnTo>
                    <a:lnTo>
                      <a:pt x="252" y="771"/>
                    </a:lnTo>
                    <a:lnTo>
                      <a:pt x="263" y="774"/>
                    </a:lnTo>
                    <a:lnTo>
                      <a:pt x="274" y="775"/>
                    </a:lnTo>
                    <a:lnTo>
                      <a:pt x="287" y="777"/>
                    </a:lnTo>
                    <a:lnTo>
                      <a:pt x="300" y="778"/>
                    </a:lnTo>
                    <a:lnTo>
                      <a:pt x="311" y="778"/>
                    </a:lnTo>
                    <a:lnTo>
                      <a:pt x="325" y="779"/>
                    </a:lnTo>
                    <a:lnTo>
                      <a:pt x="338" y="779"/>
                    </a:lnTo>
                    <a:lnTo>
                      <a:pt x="352" y="781"/>
                    </a:lnTo>
                    <a:lnTo>
                      <a:pt x="365" y="779"/>
                    </a:lnTo>
                    <a:lnTo>
                      <a:pt x="378" y="779"/>
                    </a:lnTo>
                    <a:lnTo>
                      <a:pt x="393" y="778"/>
                    </a:lnTo>
                    <a:lnTo>
                      <a:pt x="408" y="777"/>
                    </a:lnTo>
                    <a:lnTo>
                      <a:pt x="422" y="775"/>
                    </a:lnTo>
                    <a:lnTo>
                      <a:pt x="437" y="774"/>
                    </a:lnTo>
                    <a:lnTo>
                      <a:pt x="451" y="771"/>
                    </a:lnTo>
                    <a:lnTo>
                      <a:pt x="467" y="769"/>
                    </a:lnTo>
                    <a:lnTo>
                      <a:pt x="483" y="765"/>
                    </a:lnTo>
                    <a:lnTo>
                      <a:pt x="499" y="762"/>
                    </a:lnTo>
                    <a:lnTo>
                      <a:pt x="517" y="758"/>
                    </a:lnTo>
                    <a:lnTo>
                      <a:pt x="533" y="753"/>
                    </a:lnTo>
                    <a:lnTo>
                      <a:pt x="550" y="749"/>
                    </a:lnTo>
                    <a:lnTo>
                      <a:pt x="568" y="745"/>
                    </a:lnTo>
                    <a:lnTo>
                      <a:pt x="585" y="737"/>
                    </a:lnTo>
                    <a:lnTo>
                      <a:pt x="603" y="731"/>
                    </a:lnTo>
                    <a:lnTo>
                      <a:pt x="603" y="731"/>
                    </a:lnTo>
                    <a:lnTo>
                      <a:pt x="607" y="730"/>
                    </a:lnTo>
                    <a:lnTo>
                      <a:pt x="610" y="726"/>
                    </a:lnTo>
                    <a:lnTo>
                      <a:pt x="617" y="723"/>
                    </a:lnTo>
                    <a:lnTo>
                      <a:pt x="620" y="720"/>
                    </a:lnTo>
                    <a:lnTo>
                      <a:pt x="623" y="717"/>
                    </a:lnTo>
                    <a:lnTo>
                      <a:pt x="629" y="714"/>
                    </a:lnTo>
                    <a:lnTo>
                      <a:pt x="633" y="711"/>
                    </a:lnTo>
                    <a:lnTo>
                      <a:pt x="638" y="708"/>
                    </a:lnTo>
                    <a:lnTo>
                      <a:pt x="642" y="704"/>
                    </a:lnTo>
                    <a:lnTo>
                      <a:pt x="648" y="701"/>
                    </a:lnTo>
                    <a:lnTo>
                      <a:pt x="654" y="696"/>
                    </a:lnTo>
                    <a:lnTo>
                      <a:pt x="659" y="691"/>
                    </a:lnTo>
                    <a:lnTo>
                      <a:pt x="665" y="686"/>
                    </a:lnTo>
                    <a:lnTo>
                      <a:pt x="671" y="680"/>
                    </a:lnTo>
                    <a:lnTo>
                      <a:pt x="678" y="675"/>
                    </a:lnTo>
                    <a:lnTo>
                      <a:pt x="684" y="667"/>
                    </a:lnTo>
                    <a:lnTo>
                      <a:pt x="690" y="663"/>
                    </a:lnTo>
                    <a:lnTo>
                      <a:pt x="697" y="656"/>
                    </a:lnTo>
                    <a:lnTo>
                      <a:pt x="705" y="648"/>
                    </a:lnTo>
                    <a:lnTo>
                      <a:pt x="712" y="641"/>
                    </a:lnTo>
                    <a:lnTo>
                      <a:pt x="719" y="632"/>
                    </a:lnTo>
                    <a:lnTo>
                      <a:pt x="726" y="625"/>
                    </a:lnTo>
                    <a:lnTo>
                      <a:pt x="734" y="616"/>
                    </a:lnTo>
                    <a:lnTo>
                      <a:pt x="739" y="606"/>
                    </a:lnTo>
                    <a:lnTo>
                      <a:pt x="747" y="597"/>
                    </a:lnTo>
                    <a:lnTo>
                      <a:pt x="754" y="589"/>
                    </a:lnTo>
                    <a:lnTo>
                      <a:pt x="761" y="579"/>
                    </a:lnTo>
                    <a:lnTo>
                      <a:pt x="767" y="567"/>
                    </a:lnTo>
                    <a:lnTo>
                      <a:pt x="774" y="555"/>
                    </a:lnTo>
                    <a:lnTo>
                      <a:pt x="780" y="545"/>
                    </a:lnTo>
                    <a:lnTo>
                      <a:pt x="788" y="533"/>
                    </a:lnTo>
                    <a:lnTo>
                      <a:pt x="793" y="520"/>
                    </a:lnTo>
                    <a:lnTo>
                      <a:pt x="801" y="509"/>
                    </a:lnTo>
                    <a:lnTo>
                      <a:pt x="806" y="494"/>
                    </a:lnTo>
                    <a:lnTo>
                      <a:pt x="814" y="481"/>
                    </a:lnTo>
                    <a:lnTo>
                      <a:pt x="818" y="466"/>
                    </a:lnTo>
                    <a:lnTo>
                      <a:pt x="824" y="452"/>
                    </a:lnTo>
                    <a:lnTo>
                      <a:pt x="830" y="437"/>
                    </a:lnTo>
                    <a:lnTo>
                      <a:pt x="836" y="423"/>
                    </a:lnTo>
                    <a:lnTo>
                      <a:pt x="840" y="407"/>
                    </a:lnTo>
                    <a:lnTo>
                      <a:pt x="844" y="392"/>
                    </a:lnTo>
                    <a:lnTo>
                      <a:pt x="849" y="375"/>
                    </a:lnTo>
                    <a:lnTo>
                      <a:pt x="853" y="359"/>
                    </a:lnTo>
                    <a:lnTo>
                      <a:pt x="856" y="340"/>
                    </a:lnTo>
                    <a:lnTo>
                      <a:pt x="860" y="322"/>
                    </a:lnTo>
                    <a:lnTo>
                      <a:pt x="862" y="303"/>
                    </a:lnTo>
                    <a:lnTo>
                      <a:pt x="865" y="286"/>
                    </a:lnTo>
                    <a:lnTo>
                      <a:pt x="866" y="265"/>
                    </a:lnTo>
                    <a:lnTo>
                      <a:pt x="869" y="246"/>
                    </a:lnTo>
                    <a:lnTo>
                      <a:pt x="869" y="226"/>
                    </a:lnTo>
                    <a:lnTo>
                      <a:pt x="871" y="206"/>
                    </a:lnTo>
                    <a:lnTo>
                      <a:pt x="871" y="184"/>
                    </a:lnTo>
                    <a:lnTo>
                      <a:pt x="871" y="162"/>
                    </a:lnTo>
                    <a:lnTo>
                      <a:pt x="871" y="139"/>
                    </a:lnTo>
                    <a:lnTo>
                      <a:pt x="869" y="117"/>
                    </a:lnTo>
                    <a:lnTo>
                      <a:pt x="868" y="92"/>
                    </a:lnTo>
                    <a:lnTo>
                      <a:pt x="866" y="69"/>
                    </a:lnTo>
                    <a:lnTo>
                      <a:pt x="862" y="44"/>
                    </a:lnTo>
                    <a:lnTo>
                      <a:pt x="860" y="21"/>
                    </a:lnTo>
                    <a:lnTo>
                      <a:pt x="894" y="0"/>
                    </a:lnTo>
                    <a:lnTo>
                      <a:pt x="894" y="2"/>
                    </a:lnTo>
                    <a:lnTo>
                      <a:pt x="895" y="6"/>
                    </a:lnTo>
                    <a:lnTo>
                      <a:pt x="895" y="9"/>
                    </a:lnTo>
                    <a:lnTo>
                      <a:pt x="897" y="13"/>
                    </a:lnTo>
                    <a:lnTo>
                      <a:pt x="897" y="18"/>
                    </a:lnTo>
                    <a:lnTo>
                      <a:pt x="898" y="24"/>
                    </a:lnTo>
                    <a:lnTo>
                      <a:pt x="898" y="28"/>
                    </a:lnTo>
                    <a:lnTo>
                      <a:pt x="900" y="35"/>
                    </a:lnTo>
                    <a:lnTo>
                      <a:pt x="900" y="43"/>
                    </a:lnTo>
                    <a:lnTo>
                      <a:pt x="901" y="50"/>
                    </a:lnTo>
                    <a:lnTo>
                      <a:pt x="901" y="57"/>
                    </a:lnTo>
                    <a:lnTo>
                      <a:pt x="903" y="67"/>
                    </a:lnTo>
                    <a:lnTo>
                      <a:pt x="903" y="76"/>
                    </a:lnTo>
                    <a:lnTo>
                      <a:pt x="904" y="86"/>
                    </a:lnTo>
                    <a:lnTo>
                      <a:pt x="904" y="96"/>
                    </a:lnTo>
                    <a:lnTo>
                      <a:pt x="905" y="107"/>
                    </a:lnTo>
                    <a:lnTo>
                      <a:pt x="905" y="117"/>
                    </a:lnTo>
                    <a:lnTo>
                      <a:pt x="905" y="129"/>
                    </a:lnTo>
                    <a:lnTo>
                      <a:pt x="905" y="140"/>
                    </a:lnTo>
                    <a:lnTo>
                      <a:pt x="905" y="153"/>
                    </a:lnTo>
                    <a:lnTo>
                      <a:pt x="905" y="165"/>
                    </a:lnTo>
                    <a:lnTo>
                      <a:pt x="907" y="178"/>
                    </a:lnTo>
                    <a:lnTo>
                      <a:pt x="905" y="191"/>
                    </a:lnTo>
                    <a:lnTo>
                      <a:pt x="905" y="206"/>
                    </a:lnTo>
                    <a:lnTo>
                      <a:pt x="905" y="219"/>
                    </a:lnTo>
                    <a:lnTo>
                      <a:pt x="904" y="233"/>
                    </a:lnTo>
                    <a:lnTo>
                      <a:pt x="903" y="248"/>
                    </a:lnTo>
                    <a:lnTo>
                      <a:pt x="901" y="263"/>
                    </a:lnTo>
                    <a:lnTo>
                      <a:pt x="900" y="277"/>
                    </a:lnTo>
                    <a:lnTo>
                      <a:pt x="900" y="293"/>
                    </a:lnTo>
                    <a:lnTo>
                      <a:pt x="897" y="308"/>
                    </a:lnTo>
                    <a:lnTo>
                      <a:pt x="894" y="322"/>
                    </a:lnTo>
                    <a:lnTo>
                      <a:pt x="891" y="337"/>
                    </a:lnTo>
                    <a:lnTo>
                      <a:pt x="889" y="353"/>
                    </a:lnTo>
                    <a:lnTo>
                      <a:pt x="885" y="367"/>
                    </a:lnTo>
                    <a:lnTo>
                      <a:pt x="881" y="383"/>
                    </a:lnTo>
                    <a:lnTo>
                      <a:pt x="876" y="399"/>
                    </a:lnTo>
                    <a:lnTo>
                      <a:pt x="873" y="415"/>
                    </a:lnTo>
                    <a:lnTo>
                      <a:pt x="868" y="430"/>
                    </a:lnTo>
                    <a:lnTo>
                      <a:pt x="863" y="446"/>
                    </a:lnTo>
                    <a:lnTo>
                      <a:pt x="856" y="462"/>
                    </a:lnTo>
                    <a:lnTo>
                      <a:pt x="852" y="478"/>
                    </a:lnTo>
                    <a:lnTo>
                      <a:pt x="844" y="493"/>
                    </a:lnTo>
                    <a:lnTo>
                      <a:pt x="838" y="509"/>
                    </a:lnTo>
                    <a:lnTo>
                      <a:pt x="831" y="523"/>
                    </a:lnTo>
                    <a:lnTo>
                      <a:pt x="824" y="539"/>
                    </a:lnTo>
                    <a:lnTo>
                      <a:pt x="815" y="554"/>
                    </a:lnTo>
                    <a:lnTo>
                      <a:pt x="806" y="568"/>
                    </a:lnTo>
                    <a:lnTo>
                      <a:pt x="796" y="583"/>
                    </a:lnTo>
                    <a:lnTo>
                      <a:pt x="786" y="599"/>
                    </a:lnTo>
                    <a:lnTo>
                      <a:pt x="774" y="612"/>
                    </a:lnTo>
                    <a:lnTo>
                      <a:pt x="764" y="627"/>
                    </a:lnTo>
                    <a:lnTo>
                      <a:pt x="753" y="641"/>
                    </a:lnTo>
                    <a:lnTo>
                      <a:pt x="741" y="656"/>
                    </a:lnTo>
                    <a:lnTo>
                      <a:pt x="728" y="667"/>
                    </a:lnTo>
                    <a:lnTo>
                      <a:pt x="715" y="680"/>
                    </a:lnTo>
                    <a:lnTo>
                      <a:pt x="700" y="694"/>
                    </a:lnTo>
                    <a:lnTo>
                      <a:pt x="687" y="705"/>
                    </a:lnTo>
                    <a:lnTo>
                      <a:pt x="671" y="717"/>
                    </a:lnTo>
                    <a:lnTo>
                      <a:pt x="656" y="729"/>
                    </a:lnTo>
                    <a:lnTo>
                      <a:pt x="639" y="740"/>
                    </a:lnTo>
                    <a:lnTo>
                      <a:pt x="623" y="752"/>
                    </a:lnTo>
                    <a:lnTo>
                      <a:pt x="622" y="752"/>
                    </a:lnTo>
                    <a:lnTo>
                      <a:pt x="619" y="753"/>
                    </a:lnTo>
                    <a:lnTo>
                      <a:pt x="613" y="755"/>
                    </a:lnTo>
                    <a:lnTo>
                      <a:pt x="607" y="758"/>
                    </a:lnTo>
                    <a:lnTo>
                      <a:pt x="603" y="758"/>
                    </a:lnTo>
                    <a:lnTo>
                      <a:pt x="598" y="759"/>
                    </a:lnTo>
                    <a:lnTo>
                      <a:pt x="594" y="761"/>
                    </a:lnTo>
                    <a:lnTo>
                      <a:pt x="590" y="763"/>
                    </a:lnTo>
                    <a:lnTo>
                      <a:pt x="584" y="766"/>
                    </a:lnTo>
                    <a:lnTo>
                      <a:pt x="578" y="768"/>
                    </a:lnTo>
                    <a:lnTo>
                      <a:pt x="571" y="771"/>
                    </a:lnTo>
                    <a:lnTo>
                      <a:pt x="565" y="774"/>
                    </a:lnTo>
                    <a:lnTo>
                      <a:pt x="557" y="775"/>
                    </a:lnTo>
                    <a:lnTo>
                      <a:pt x="550" y="777"/>
                    </a:lnTo>
                    <a:lnTo>
                      <a:pt x="541" y="778"/>
                    </a:lnTo>
                    <a:lnTo>
                      <a:pt x="534" y="781"/>
                    </a:lnTo>
                    <a:lnTo>
                      <a:pt x="525" y="782"/>
                    </a:lnTo>
                    <a:lnTo>
                      <a:pt x="518" y="785"/>
                    </a:lnTo>
                    <a:lnTo>
                      <a:pt x="509" y="788"/>
                    </a:lnTo>
                    <a:lnTo>
                      <a:pt x="501" y="790"/>
                    </a:lnTo>
                    <a:lnTo>
                      <a:pt x="491" y="791"/>
                    </a:lnTo>
                    <a:lnTo>
                      <a:pt x="480" y="793"/>
                    </a:lnTo>
                    <a:lnTo>
                      <a:pt x="472" y="796"/>
                    </a:lnTo>
                    <a:lnTo>
                      <a:pt x="461" y="797"/>
                    </a:lnTo>
                    <a:lnTo>
                      <a:pt x="450" y="798"/>
                    </a:lnTo>
                    <a:lnTo>
                      <a:pt x="440" y="800"/>
                    </a:lnTo>
                    <a:lnTo>
                      <a:pt x="429" y="803"/>
                    </a:lnTo>
                    <a:lnTo>
                      <a:pt x="419" y="804"/>
                    </a:lnTo>
                    <a:lnTo>
                      <a:pt x="406" y="804"/>
                    </a:lnTo>
                    <a:lnTo>
                      <a:pt x="396" y="804"/>
                    </a:lnTo>
                    <a:lnTo>
                      <a:pt x="383" y="804"/>
                    </a:lnTo>
                    <a:lnTo>
                      <a:pt x="373" y="806"/>
                    </a:lnTo>
                    <a:lnTo>
                      <a:pt x="359" y="806"/>
                    </a:lnTo>
                    <a:lnTo>
                      <a:pt x="346" y="806"/>
                    </a:lnTo>
                    <a:lnTo>
                      <a:pt x="335" y="806"/>
                    </a:lnTo>
                    <a:lnTo>
                      <a:pt x="323" y="806"/>
                    </a:lnTo>
                    <a:lnTo>
                      <a:pt x="309" y="804"/>
                    </a:lnTo>
                    <a:lnTo>
                      <a:pt x="295" y="803"/>
                    </a:lnTo>
                    <a:lnTo>
                      <a:pt x="284" y="801"/>
                    </a:lnTo>
                    <a:lnTo>
                      <a:pt x="271" y="800"/>
                    </a:lnTo>
                    <a:lnTo>
                      <a:pt x="256" y="798"/>
                    </a:lnTo>
                    <a:lnTo>
                      <a:pt x="243" y="796"/>
                    </a:lnTo>
                    <a:lnTo>
                      <a:pt x="231" y="793"/>
                    </a:lnTo>
                    <a:lnTo>
                      <a:pt x="218" y="791"/>
                    </a:lnTo>
                    <a:lnTo>
                      <a:pt x="204" y="787"/>
                    </a:lnTo>
                    <a:lnTo>
                      <a:pt x="191" y="782"/>
                    </a:lnTo>
                    <a:lnTo>
                      <a:pt x="176" y="778"/>
                    </a:lnTo>
                    <a:lnTo>
                      <a:pt x="163" y="774"/>
                    </a:lnTo>
                    <a:lnTo>
                      <a:pt x="150" y="768"/>
                    </a:lnTo>
                    <a:lnTo>
                      <a:pt x="135" y="762"/>
                    </a:lnTo>
                    <a:lnTo>
                      <a:pt x="122" y="756"/>
                    </a:lnTo>
                    <a:lnTo>
                      <a:pt x="109" y="750"/>
                    </a:lnTo>
                    <a:lnTo>
                      <a:pt x="94" y="743"/>
                    </a:lnTo>
                    <a:lnTo>
                      <a:pt x="81" y="736"/>
                    </a:lnTo>
                    <a:lnTo>
                      <a:pt x="67" y="727"/>
                    </a:lnTo>
                    <a:lnTo>
                      <a:pt x="54" y="720"/>
                    </a:lnTo>
                    <a:lnTo>
                      <a:pt x="39" y="710"/>
                    </a:lnTo>
                    <a:lnTo>
                      <a:pt x="26" y="701"/>
                    </a:lnTo>
                    <a:lnTo>
                      <a:pt x="13" y="691"/>
                    </a:lnTo>
                    <a:lnTo>
                      <a:pt x="0" y="680"/>
                    </a:lnTo>
                    <a:lnTo>
                      <a:pt x="25" y="663"/>
                    </a:lnTo>
                    <a:lnTo>
                      <a:pt x="25" y="66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" name="Freeform 24"/>
              <p:cNvSpPr>
                <a:spLocks/>
              </p:cNvSpPr>
              <p:nvPr/>
            </p:nvSpPr>
            <p:spPr bwMode="auto">
              <a:xfrm>
                <a:off x="6061075" y="5029200"/>
                <a:ext cx="788988" cy="604837"/>
              </a:xfrm>
              <a:custGeom>
                <a:avLst/>
                <a:gdLst/>
                <a:ahLst/>
                <a:cxnLst>
                  <a:cxn ang="0">
                    <a:pos x="0" y="748"/>
                  </a:cxn>
                  <a:cxn ang="0">
                    <a:pos x="995" y="0"/>
                  </a:cxn>
                  <a:cxn ang="0">
                    <a:pos x="989" y="33"/>
                  </a:cxn>
                  <a:cxn ang="0">
                    <a:pos x="22" y="761"/>
                  </a:cxn>
                  <a:cxn ang="0">
                    <a:pos x="0" y="748"/>
                  </a:cxn>
                  <a:cxn ang="0">
                    <a:pos x="0" y="748"/>
                  </a:cxn>
                </a:cxnLst>
                <a:rect l="0" t="0" r="r" b="b"/>
                <a:pathLst>
                  <a:path w="995" h="761">
                    <a:moveTo>
                      <a:pt x="0" y="748"/>
                    </a:moveTo>
                    <a:lnTo>
                      <a:pt x="995" y="0"/>
                    </a:lnTo>
                    <a:lnTo>
                      <a:pt x="989" y="33"/>
                    </a:lnTo>
                    <a:lnTo>
                      <a:pt x="22" y="761"/>
                    </a:lnTo>
                    <a:lnTo>
                      <a:pt x="0" y="748"/>
                    </a:lnTo>
                    <a:lnTo>
                      <a:pt x="0" y="7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" name="Freeform 25"/>
              <p:cNvSpPr>
                <a:spLocks/>
              </p:cNvSpPr>
              <p:nvPr/>
            </p:nvSpPr>
            <p:spPr bwMode="auto">
              <a:xfrm>
                <a:off x="6477000" y="5516563"/>
                <a:ext cx="52388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9"/>
                  </a:cxn>
                  <a:cxn ang="0">
                    <a:pos x="65" y="25"/>
                  </a:cxn>
                  <a:cxn ang="0">
                    <a:pos x="0" y="2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5" h="25">
                    <a:moveTo>
                      <a:pt x="0" y="0"/>
                    </a:moveTo>
                    <a:lnTo>
                      <a:pt x="64" y="9"/>
                    </a:lnTo>
                    <a:lnTo>
                      <a:pt x="65" y="25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" name="Freeform 26"/>
              <p:cNvSpPr>
                <a:spLocks/>
              </p:cNvSpPr>
              <p:nvPr/>
            </p:nvSpPr>
            <p:spPr bwMode="auto">
              <a:xfrm>
                <a:off x="6638925" y="5362575"/>
                <a:ext cx="52388" cy="36512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61" y="0"/>
                  </a:cxn>
                  <a:cxn ang="0">
                    <a:pos x="67" y="18"/>
                  </a:cxn>
                  <a:cxn ang="0">
                    <a:pos x="10" y="46"/>
                  </a:cxn>
                  <a:cxn ang="0">
                    <a:pos x="0" y="31"/>
                  </a:cxn>
                  <a:cxn ang="0">
                    <a:pos x="0" y="31"/>
                  </a:cxn>
                </a:cxnLst>
                <a:rect l="0" t="0" r="r" b="b"/>
                <a:pathLst>
                  <a:path w="67" h="46">
                    <a:moveTo>
                      <a:pt x="0" y="31"/>
                    </a:moveTo>
                    <a:lnTo>
                      <a:pt x="61" y="0"/>
                    </a:lnTo>
                    <a:lnTo>
                      <a:pt x="67" y="18"/>
                    </a:lnTo>
                    <a:lnTo>
                      <a:pt x="10" y="46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" name="Freeform 27"/>
              <p:cNvSpPr>
                <a:spLocks/>
              </p:cNvSpPr>
              <p:nvPr/>
            </p:nvSpPr>
            <p:spPr bwMode="auto">
              <a:xfrm>
                <a:off x="6600825" y="5484813"/>
                <a:ext cx="38100" cy="30162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50" y="0"/>
                  </a:cxn>
                  <a:cxn ang="0">
                    <a:pos x="50" y="19"/>
                  </a:cxn>
                  <a:cxn ang="0">
                    <a:pos x="6" y="38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50" h="38">
                    <a:moveTo>
                      <a:pt x="0" y="27"/>
                    </a:moveTo>
                    <a:lnTo>
                      <a:pt x="50" y="0"/>
                    </a:lnTo>
                    <a:lnTo>
                      <a:pt x="50" y="19"/>
                    </a:lnTo>
                    <a:lnTo>
                      <a:pt x="6" y="38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4" name="Freeform 28"/>
              <p:cNvSpPr>
                <a:spLocks/>
              </p:cNvSpPr>
              <p:nvPr/>
            </p:nvSpPr>
            <p:spPr bwMode="auto">
              <a:xfrm>
                <a:off x="6616700" y="5243513"/>
                <a:ext cx="34925" cy="57150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0" y="67"/>
                  </a:cxn>
                  <a:cxn ang="0">
                    <a:pos x="2" y="64"/>
                  </a:cxn>
                  <a:cxn ang="0">
                    <a:pos x="3" y="58"/>
                  </a:cxn>
                  <a:cxn ang="0">
                    <a:pos x="6" y="54"/>
                  </a:cxn>
                  <a:cxn ang="0">
                    <a:pos x="8" y="48"/>
                  </a:cxn>
                  <a:cxn ang="0">
                    <a:pos x="9" y="42"/>
                  </a:cxn>
                  <a:cxn ang="0">
                    <a:pos x="12" y="36"/>
                  </a:cxn>
                  <a:cxn ang="0">
                    <a:pos x="15" y="31"/>
                  </a:cxn>
                  <a:cxn ang="0">
                    <a:pos x="16" y="23"/>
                  </a:cxn>
                  <a:cxn ang="0">
                    <a:pos x="19" y="19"/>
                  </a:cxn>
                  <a:cxn ang="0">
                    <a:pos x="22" y="13"/>
                  </a:cxn>
                  <a:cxn ang="0">
                    <a:pos x="24" y="9"/>
                  </a:cxn>
                  <a:cxn ang="0">
                    <a:pos x="28" y="1"/>
                  </a:cxn>
                  <a:cxn ang="0">
                    <a:pos x="30" y="0"/>
                  </a:cxn>
                  <a:cxn ang="0">
                    <a:pos x="44" y="6"/>
                  </a:cxn>
                  <a:cxn ang="0">
                    <a:pos x="16" y="73"/>
                  </a:cxn>
                  <a:cxn ang="0">
                    <a:pos x="0" y="71"/>
                  </a:cxn>
                  <a:cxn ang="0">
                    <a:pos x="0" y="71"/>
                  </a:cxn>
                </a:cxnLst>
                <a:rect l="0" t="0" r="r" b="b"/>
                <a:pathLst>
                  <a:path w="44" h="73">
                    <a:moveTo>
                      <a:pt x="0" y="71"/>
                    </a:moveTo>
                    <a:lnTo>
                      <a:pt x="0" y="67"/>
                    </a:lnTo>
                    <a:lnTo>
                      <a:pt x="2" y="64"/>
                    </a:lnTo>
                    <a:lnTo>
                      <a:pt x="3" y="58"/>
                    </a:lnTo>
                    <a:lnTo>
                      <a:pt x="6" y="54"/>
                    </a:lnTo>
                    <a:lnTo>
                      <a:pt x="8" y="48"/>
                    </a:lnTo>
                    <a:lnTo>
                      <a:pt x="9" y="42"/>
                    </a:lnTo>
                    <a:lnTo>
                      <a:pt x="12" y="36"/>
                    </a:lnTo>
                    <a:lnTo>
                      <a:pt x="15" y="31"/>
                    </a:lnTo>
                    <a:lnTo>
                      <a:pt x="16" y="23"/>
                    </a:lnTo>
                    <a:lnTo>
                      <a:pt x="19" y="19"/>
                    </a:lnTo>
                    <a:lnTo>
                      <a:pt x="22" y="13"/>
                    </a:lnTo>
                    <a:lnTo>
                      <a:pt x="24" y="9"/>
                    </a:lnTo>
                    <a:lnTo>
                      <a:pt x="28" y="1"/>
                    </a:lnTo>
                    <a:lnTo>
                      <a:pt x="30" y="0"/>
                    </a:lnTo>
                    <a:lnTo>
                      <a:pt x="44" y="6"/>
                    </a:lnTo>
                    <a:lnTo>
                      <a:pt x="16" y="73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5" name="Freeform 29"/>
              <p:cNvSpPr>
                <a:spLocks/>
              </p:cNvSpPr>
              <p:nvPr/>
            </p:nvSpPr>
            <p:spPr bwMode="auto">
              <a:xfrm>
                <a:off x="6338888" y="5484813"/>
                <a:ext cx="57150" cy="114300"/>
              </a:xfrm>
              <a:custGeom>
                <a:avLst/>
                <a:gdLst/>
                <a:ahLst/>
                <a:cxnLst>
                  <a:cxn ang="0">
                    <a:pos x="47" y="3"/>
                  </a:cxn>
                  <a:cxn ang="0">
                    <a:pos x="42" y="11"/>
                  </a:cxn>
                  <a:cxn ang="0">
                    <a:pos x="36" y="19"/>
                  </a:cxn>
                  <a:cxn ang="0">
                    <a:pos x="32" y="28"/>
                  </a:cxn>
                  <a:cxn ang="0">
                    <a:pos x="25" y="40"/>
                  </a:cxn>
                  <a:cxn ang="0">
                    <a:pos x="19" y="53"/>
                  </a:cxn>
                  <a:cxn ang="0">
                    <a:pos x="15" y="66"/>
                  </a:cxn>
                  <a:cxn ang="0">
                    <a:pos x="9" y="79"/>
                  </a:cxn>
                  <a:cxn ang="0">
                    <a:pos x="4" y="92"/>
                  </a:cxn>
                  <a:cxn ang="0">
                    <a:pos x="1" y="104"/>
                  </a:cxn>
                  <a:cxn ang="0">
                    <a:pos x="0" y="115"/>
                  </a:cxn>
                  <a:cxn ang="0">
                    <a:pos x="1" y="126"/>
                  </a:cxn>
                  <a:cxn ang="0">
                    <a:pos x="4" y="133"/>
                  </a:cxn>
                  <a:cxn ang="0">
                    <a:pos x="10" y="139"/>
                  </a:cxn>
                  <a:cxn ang="0">
                    <a:pos x="20" y="143"/>
                  </a:cxn>
                  <a:cxn ang="0">
                    <a:pos x="32" y="143"/>
                  </a:cxn>
                  <a:cxn ang="0">
                    <a:pos x="42" y="140"/>
                  </a:cxn>
                  <a:cxn ang="0">
                    <a:pos x="52" y="131"/>
                  </a:cxn>
                  <a:cxn ang="0">
                    <a:pos x="61" y="120"/>
                  </a:cxn>
                  <a:cxn ang="0">
                    <a:pos x="64" y="110"/>
                  </a:cxn>
                  <a:cxn ang="0">
                    <a:pos x="67" y="99"/>
                  </a:cxn>
                  <a:cxn ang="0">
                    <a:pos x="68" y="88"/>
                  </a:cxn>
                  <a:cxn ang="0">
                    <a:pos x="70" y="75"/>
                  </a:cxn>
                  <a:cxn ang="0">
                    <a:pos x="70" y="63"/>
                  </a:cxn>
                  <a:cxn ang="0">
                    <a:pos x="68" y="50"/>
                  </a:cxn>
                  <a:cxn ang="0">
                    <a:pos x="68" y="38"/>
                  </a:cxn>
                  <a:cxn ang="0">
                    <a:pos x="68" y="28"/>
                  </a:cxn>
                  <a:cxn ang="0">
                    <a:pos x="68" y="18"/>
                  </a:cxn>
                  <a:cxn ang="0">
                    <a:pos x="70" y="6"/>
                  </a:cxn>
                  <a:cxn ang="0">
                    <a:pos x="57" y="13"/>
                  </a:cxn>
                  <a:cxn ang="0">
                    <a:pos x="57" y="18"/>
                  </a:cxn>
                  <a:cxn ang="0">
                    <a:pos x="55" y="31"/>
                  </a:cxn>
                  <a:cxn ang="0">
                    <a:pos x="54" y="38"/>
                  </a:cxn>
                  <a:cxn ang="0">
                    <a:pos x="52" y="48"/>
                  </a:cxn>
                  <a:cxn ang="0">
                    <a:pos x="51" y="59"/>
                  </a:cxn>
                  <a:cxn ang="0">
                    <a:pos x="51" y="70"/>
                  </a:cxn>
                  <a:cxn ang="0">
                    <a:pos x="48" y="79"/>
                  </a:cxn>
                  <a:cxn ang="0">
                    <a:pos x="47" y="89"/>
                  </a:cxn>
                  <a:cxn ang="0">
                    <a:pos x="44" y="99"/>
                  </a:cxn>
                  <a:cxn ang="0">
                    <a:pos x="42" y="108"/>
                  </a:cxn>
                  <a:cxn ang="0">
                    <a:pos x="35" y="120"/>
                  </a:cxn>
                  <a:cxn ang="0">
                    <a:pos x="28" y="124"/>
                  </a:cxn>
                  <a:cxn ang="0">
                    <a:pos x="22" y="118"/>
                  </a:cxn>
                  <a:cxn ang="0">
                    <a:pos x="22" y="107"/>
                  </a:cxn>
                  <a:cxn ang="0">
                    <a:pos x="25" y="92"/>
                  </a:cxn>
                  <a:cxn ang="0">
                    <a:pos x="32" y="75"/>
                  </a:cxn>
                  <a:cxn ang="0">
                    <a:pos x="33" y="64"/>
                  </a:cxn>
                  <a:cxn ang="0">
                    <a:pos x="38" y="57"/>
                  </a:cxn>
                  <a:cxn ang="0">
                    <a:pos x="44" y="41"/>
                  </a:cxn>
                  <a:cxn ang="0">
                    <a:pos x="49" y="31"/>
                  </a:cxn>
                  <a:cxn ang="0">
                    <a:pos x="51" y="28"/>
                  </a:cxn>
                  <a:cxn ang="0">
                    <a:pos x="48" y="2"/>
                  </a:cxn>
                </a:cxnLst>
                <a:rect l="0" t="0" r="r" b="b"/>
                <a:pathLst>
                  <a:path w="71" h="145">
                    <a:moveTo>
                      <a:pt x="48" y="2"/>
                    </a:moveTo>
                    <a:lnTo>
                      <a:pt x="47" y="3"/>
                    </a:lnTo>
                    <a:lnTo>
                      <a:pt x="44" y="8"/>
                    </a:lnTo>
                    <a:lnTo>
                      <a:pt x="42" y="11"/>
                    </a:lnTo>
                    <a:lnTo>
                      <a:pt x="39" y="13"/>
                    </a:lnTo>
                    <a:lnTo>
                      <a:pt x="36" y="19"/>
                    </a:lnTo>
                    <a:lnTo>
                      <a:pt x="35" y="24"/>
                    </a:lnTo>
                    <a:lnTo>
                      <a:pt x="32" y="28"/>
                    </a:lnTo>
                    <a:lnTo>
                      <a:pt x="28" y="34"/>
                    </a:lnTo>
                    <a:lnTo>
                      <a:pt x="25" y="40"/>
                    </a:lnTo>
                    <a:lnTo>
                      <a:pt x="22" y="46"/>
                    </a:lnTo>
                    <a:lnTo>
                      <a:pt x="19" y="53"/>
                    </a:lnTo>
                    <a:lnTo>
                      <a:pt x="17" y="59"/>
                    </a:lnTo>
                    <a:lnTo>
                      <a:pt x="15" y="66"/>
                    </a:lnTo>
                    <a:lnTo>
                      <a:pt x="12" y="73"/>
                    </a:lnTo>
                    <a:lnTo>
                      <a:pt x="9" y="79"/>
                    </a:lnTo>
                    <a:lnTo>
                      <a:pt x="6" y="86"/>
                    </a:lnTo>
                    <a:lnTo>
                      <a:pt x="4" y="92"/>
                    </a:lnTo>
                    <a:lnTo>
                      <a:pt x="3" y="99"/>
                    </a:lnTo>
                    <a:lnTo>
                      <a:pt x="1" y="104"/>
                    </a:lnTo>
                    <a:lnTo>
                      <a:pt x="0" y="110"/>
                    </a:lnTo>
                    <a:lnTo>
                      <a:pt x="0" y="115"/>
                    </a:lnTo>
                    <a:lnTo>
                      <a:pt x="1" y="121"/>
                    </a:lnTo>
                    <a:lnTo>
                      <a:pt x="1" y="126"/>
                    </a:lnTo>
                    <a:lnTo>
                      <a:pt x="3" y="130"/>
                    </a:lnTo>
                    <a:lnTo>
                      <a:pt x="4" y="133"/>
                    </a:lnTo>
                    <a:lnTo>
                      <a:pt x="7" y="137"/>
                    </a:lnTo>
                    <a:lnTo>
                      <a:pt x="10" y="139"/>
                    </a:lnTo>
                    <a:lnTo>
                      <a:pt x="15" y="142"/>
                    </a:lnTo>
                    <a:lnTo>
                      <a:pt x="20" y="143"/>
                    </a:lnTo>
                    <a:lnTo>
                      <a:pt x="26" y="145"/>
                    </a:lnTo>
                    <a:lnTo>
                      <a:pt x="32" y="143"/>
                    </a:lnTo>
                    <a:lnTo>
                      <a:pt x="36" y="143"/>
                    </a:lnTo>
                    <a:lnTo>
                      <a:pt x="42" y="140"/>
                    </a:lnTo>
                    <a:lnTo>
                      <a:pt x="47" y="139"/>
                    </a:lnTo>
                    <a:lnTo>
                      <a:pt x="52" y="131"/>
                    </a:lnTo>
                    <a:lnTo>
                      <a:pt x="60" y="124"/>
                    </a:lnTo>
                    <a:lnTo>
                      <a:pt x="61" y="120"/>
                    </a:lnTo>
                    <a:lnTo>
                      <a:pt x="63" y="115"/>
                    </a:lnTo>
                    <a:lnTo>
                      <a:pt x="64" y="110"/>
                    </a:lnTo>
                    <a:lnTo>
                      <a:pt x="65" y="104"/>
                    </a:lnTo>
                    <a:lnTo>
                      <a:pt x="67" y="99"/>
                    </a:lnTo>
                    <a:lnTo>
                      <a:pt x="67" y="94"/>
                    </a:lnTo>
                    <a:lnTo>
                      <a:pt x="68" y="88"/>
                    </a:lnTo>
                    <a:lnTo>
                      <a:pt x="70" y="82"/>
                    </a:lnTo>
                    <a:lnTo>
                      <a:pt x="70" y="75"/>
                    </a:lnTo>
                    <a:lnTo>
                      <a:pt x="70" y="69"/>
                    </a:lnTo>
                    <a:lnTo>
                      <a:pt x="70" y="63"/>
                    </a:lnTo>
                    <a:lnTo>
                      <a:pt x="70" y="57"/>
                    </a:lnTo>
                    <a:lnTo>
                      <a:pt x="68" y="50"/>
                    </a:lnTo>
                    <a:lnTo>
                      <a:pt x="68" y="44"/>
                    </a:lnTo>
                    <a:lnTo>
                      <a:pt x="68" y="38"/>
                    </a:lnTo>
                    <a:lnTo>
                      <a:pt x="68" y="34"/>
                    </a:lnTo>
                    <a:lnTo>
                      <a:pt x="68" y="28"/>
                    </a:lnTo>
                    <a:lnTo>
                      <a:pt x="68" y="22"/>
                    </a:lnTo>
                    <a:lnTo>
                      <a:pt x="68" y="18"/>
                    </a:lnTo>
                    <a:lnTo>
                      <a:pt x="68" y="13"/>
                    </a:lnTo>
                    <a:lnTo>
                      <a:pt x="70" y="6"/>
                    </a:lnTo>
                    <a:lnTo>
                      <a:pt x="71" y="0"/>
                    </a:lnTo>
                    <a:lnTo>
                      <a:pt x="57" y="13"/>
                    </a:lnTo>
                    <a:lnTo>
                      <a:pt x="57" y="15"/>
                    </a:lnTo>
                    <a:lnTo>
                      <a:pt x="57" y="18"/>
                    </a:lnTo>
                    <a:lnTo>
                      <a:pt x="55" y="22"/>
                    </a:lnTo>
                    <a:lnTo>
                      <a:pt x="55" y="31"/>
                    </a:lnTo>
                    <a:lnTo>
                      <a:pt x="55" y="34"/>
                    </a:lnTo>
                    <a:lnTo>
                      <a:pt x="54" y="38"/>
                    </a:lnTo>
                    <a:lnTo>
                      <a:pt x="52" y="44"/>
                    </a:lnTo>
                    <a:lnTo>
                      <a:pt x="52" y="48"/>
                    </a:lnTo>
                    <a:lnTo>
                      <a:pt x="52" y="53"/>
                    </a:lnTo>
                    <a:lnTo>
                      <a:pt x="51" y="59"/>
                    </a:lnTo>
                    <a:lnTo>
                      <a:pt x="51" y="64"/>
                    </a:lnTo>
                    <a:lnTo>
                      <a:pt x="51" y="70"/>
                    </a:lnTo>
                    <a:lnTo>
                      <a:pt x="49" y="75"/>
                    </a:lnTo>
                    <a:lnTo>
                      <a:pt x="48" y="79"/>
                    </a:lnTo>
                    <a:lnTo>
                      <a:pt x="48" y="85"/>
                    </a:lnTo>
                    <a:lnTo>
                      <a:pt x="47" y="89"/>
                    </a:lnTo>
                    <a:lnTo>
                      <a:pt x="45" y="94"/>
                    </a:lnTo>
                    <a:lnTo>
                      <a:pt x="44" y="99"/>
                    </a:lnTo>
                    <a:lnTo>
                      <a:pt x="42" y="102"/>
                    </a:lnTo>
                    <a:lnTo>
                      <a:pt x="42" y="108"/>
                    </a:lnTo>
                    <a:lnTo>
                      <a:pt x="38" y="114"/>
                    </a:lnTo>
                    <a:lnTo>
                      <a:pt x="35" y="120"/>
                    </a:lnTo>
                    <a:lnTo>
                      <a:pt x="32" y="123"/>
                    </a:lnTo>
                    <a:lnTo>
                      <a:pt x="28" y="124"/>
                    </a:lnTo>
                    <a:lnTo>
                      <a:pt x="25" y="123"/>
                    </a:lnTo>
                    <a:lnTo>
                      <a:pt x="22" y="118"/>
                    </a:lnTo>
                    <a:lnTo>
                      <a:pt x="20" y="113"/>
                    </a:lnTo>
                    <a:lnTo>
                      <a:pt x="22" y="107"/>
                    </a:lnTo>
                    <a:lnTo>
                      <a:pt x="22" y="99"/>
                    </a:lnTo>
                    <a:lnTo>
                      <a:pt x="25" y="92"/>
                    </a:lnTo>
                    <a:lnTo>
                      <a:pt x="28" y="82"/>
                    </a:lnTo>
                    <a:lnTo>
                      <a:pt x="32" y="75"/>
                    </a:lnTo>
                    <a:lnTo>
                      <a:pt x="32" y="70"/>
                    </a:lnTo>
                    <a:lnTo>
                      <a:pt x="33" y="64"/>
                    </a:lnTo>
                    <a:lnTo>
                      <a:pt x="35" y="60"/>
                    </a:lnTo>
                    <a:lnTo>
                      <a:pt x="38" y="57"/>
                    </a:lnTo>
                    <a:lnTo>
                      <a:pt x="41" y="48"/>
                    </a:lnTo>
                    <a:lnTo>
                      <a:pt x="44" y="41"/>
                    </a:lnTo>
                    <a:lnTo>
                      <a:pt x="47" y="35"/>
                    </a:lnTo>
                    <a:lnTo>
                      <a:pt x="49" y="31"/>
                    </a:lnTo>
                    <a:lnTo>
                      <a:pt x="51" y="28"/>
                    </a:lnTo>
                    <a:lnTo>
                      <a:pt x="51" y="28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6" name="Freeform 30"/>
              <p:cNvSpPr>
                <a:spLocks/>
              </p:cNvSpPr>
              <p:nvPr/>
            </p:nvSpPr>
            <p:spPr bwMode="auto">
              <a:xfrm>
                <a:off x="6557963" y="5346700"/>
                <a:ext cx="60325" cy="104775"/>
              </a:xfrm>
              <a:custGeom>
                <a:avLst/>
                <a:gdLst/>
                <a:ahLst/>
                <a:cxnLst>
                  <a:cxn ang="0">
                    <a:pos x="15" y="122"/>
                  </a:cxn>
                  <a:cxn ang="0">
                    <a:pos x="15" y="114"/>
                  </a:cxn>
                  <a:cxn ang="0">
                    <a:pos x="18" y="101"/>
                  </a:cxn>
                  <a:cxn ang="0">
                    <a:pos x="22" y="85"/>
                  </a:cxn>
                  <a:cxn ang="0">
                    <a:pos x="28" y="67"/>
                  </a:cxn>
                  <a:cxn ang="0">
                    <a:pos x="34" y="53"/>
                  </a:cxn>
                  <a:cxn ang="0">
                    <a:pos x="41" y="39"/>
                  </a:cxn>
                  <a:cxn ang="0">
                    <a:pos x="50" y="36"/>
                  </a:cxn>
                  <a:cxn ang="0">
                    <a:pos x="57" y="38"/>
                  </a:cxn>
                  <a:cxn ang="0">
                    <a:pos x="58" y="47"/>
                  </a:cxn>
                  <a:cxn ang="0">
                    <a:pos x="57" y="58"/>
                  </a:cxn>
                  <a:cxn ang="0">
                    <a:pos x="51" y="73"/>
                  </a:cxn>
                  <a:cxn ang="0">
                    <a:pos x="44" y="86"/>
                  </a:cxn>
                  <a:cxn ang="0">
                    <a:pos x="37" y="99"/>
                  </a:cxn>
                  <a:cxn ang="0">
                    <a:pos x="29" y="109"/>
                  </a:cxn>
                  <a:cxn ang="0">
                    <a:pos x="26" y="117"/>
                  </a:cxn>
                  <a:cxn ang="0">
                    <a:pos x="31" y="131"/>
                  </a:cxn>
                  <a:cxn ang="0">
                    <a:pos x="34" y="128"/>
                  </a:cxn>
                  <a:cxn ang="0">
                    <a:pos x="41" y="121"/>
                  </a:cxn>
                  <a:cxn ang="0">
                    <a:pos x="51" y="109"/>
                  </a:cxn>
                  <a:cxn ang="0">
                    <a:pos x="61" y="95"/>
                  </a:cxn>
                  <a:cxn ang="0">
                    <a:pos x="66" y="85"/>
                  </a:cxn>
                  <a:cxn ang="0">
                    <a:pos x="71" y="76"/>
                  </a:cxn>
                  <a:cxn ang="0">
                    <a:pos x="74" y="66"/>
                  </a:cxn>
                  <a:cxn ang="0">
                    <a:pos x="77" y="55"/>
                  </a:cxn>
                  <a:cxn ang="0">
                    <a:pos x="77" y="45"/>
                  </a:cxn>
                  <a:cxn ang="0">
                    <a:pos x="77" y="35"/>
                  </a:cxn>
                  <a:cxn ang="0">
                    <a:pos x="74" y="25"/>
                  </a:cxn>
                  <a:cxn ang="0">
                    <a:pos x="71" y="15"/>
                  </a:cxn>
                  <a:cxn ang="0">
                    <a:pos x="64" y="4"/>
                  </a:cxn>
                  <a:cxn ang="0">
                    <a:pos x="58" y="0"/>
                  </a:cxn>
                  <a:cxn ang="0">
                    <a:pos x="45" y="3"/>
                  </a:cxn>
                  <a:cxn ang="0">
                    <a:pos x="38" y="9"/>
                  </a:cxn>
                  <a:cxn ang="0">
                    <a:pos x="32" y="18"/>
                  </a:cxn>
                  <a:cxn ang="0">
                    <a:pos x="25" y="29"/>
                  </a:cxn>
                  <a:cxn ang="0">
                    <a:pos x="21" y="41"/>
                  </a:cxn>
                  <a:cxn ang="0">
                    <a:pos x="15" y="54"/>
                  </a:cxn>
                  <a:cxn ang="0">
                    <a:pos x="9" y="67"/>
                  </a:cxn>
                  <a:cxn ang="0">
                    <a:pos x="6" y="82"/>
                  </a:cxn>
                  <a:cxn ang="0">
                    <a:pos x="3" y="95"/>
                  </a:cxn>
                  <a:cxn ang="0">
                    <a:pos x="0" y="105"/>
                  </a:cxn>
                  <a:cxn ang="0">
                    <a:pos x="0" y="117"/>
                  </a:cxn>
                  <a:cxn ang="0">
                    <a:pos x="0" y="124"/>
                  </a:cxn>
                  <a:cxn ang="0">
                    <a:pos x="2" y="130"/>
                  </a:cxn>
                  <a:cxn ang="0">
                    <a:pos x="15" y="124"/>
                  </a:cxn>
                </a:cxnLst>
                <a:rect l="0" t="0" r="r" b="b"/>
                <a:pathLst>
                  <a:path w="77" h="131">
                    <a:moveTo>
                      <a:pt x="15" y="124"/>
                    </a:moveTo>
                    <a:lnTo>
                      <a:pt x="15" y="122"/>
                    </a:lnTo>
                    <a:lnTo>
                      <a:pt x="15" y="119"/>
                    </a:lnTo>
                    <a:lnTo>
                      <a:pt x="15" y="114"/>
                    </a:lnTo>
                    <a:lnTo>
                      <a:pt x="16" y="109"/>
                    </a:lnTo>
                    <a:lnTo>
                      <a:pt x="18" y="101"/>
                    </a:lnTo>
                    <a:lnTo>
                      <a:pt x="21" y="93"/>
                    </a:lnTo>
                    <a:lnTo>
                      <a:pt x="22" y="85"/>
                    </a:lnTo>
                    <a:lnTo>
                      <a:pt x="25" y="76"/>
                    </a:lnTo>
                    <a:lnTo>
                      <a:pt x="28" y="67"/>
                    </a:lnTo>
                    <a:lnTo>
                      <a:pt x="31" y="60"/>
                    </a:lnTo>
                    <a:lnTo>
                      <a:pt x="34" y="53"/>
                    </a:lnTo>
                    <a:lnTo>
                      <a:pt x="38" y="45"/>
                    </a:lnTo>
                    <a:lnTo>
                      <a:pt x="41" y="39"/>
                    </a:lnTo>
                    <a:lnTo>
                      <a:pt x="45" y="38"/>
                    </a:lnTo>
                    <a:lnTo>
                      <a:pt x="50" y="36"/>
                    </a:lnTo>
                    <a:lnTo>
                      <a:pt x="54" y="36"/>
                    </a:lnTo>
                    <a:lnTo>
                      <a:pt x="57" y="38"/>
                    </a:lnTo>
                    <a:lnTo>
                      <a:pt x="58" y="41"/>
                    </a:lnTo>
                    <a:lnTo>
                      <a:pt x="58" y="47"/>
                    </a:lnTo>
                    <a:lnTo>
                      <a:pt x="58" y="53"/>
                    </a:lnTo>
                    <a:lnTo>
                      <a:pt x="57" y="58"/>
                    </a:lnTo>
                    <a:lnTo>
                      <a:pt x="54" y="66"/>
                    </a:lnTo>
                    <a:lnTo>
                      <a:pt x="51" y="73"/>
                    </a:lnTo>
                    <a:lnTo>
                      <a:pt x="48" y="79"/>
                    </a:lnTo>
                    <a:lnTo>
                      <a:pt x="44" y="86"/>
                    </a:lnTo>
                    <a:lnTo>
                      <a:pt x="39" y="93"/>
                    </a:lnTo>
                    <a:lnTo>
                      <a:pt x="37" y="99"/>
                    </a:lnTo>
                    <a:lnTo>
                      <a:pt x="34" y="105"/>
                    </a:lnTo>
                    <a:lnTo>
                      <a:pt x="29" y="109"/>
                    </a:lnTo>
                    <a:lnTo>
                      <a:pt x="28" y="114"/>
                    </a:lnTo>
                    <a:lnTo>
                      <a:pt x="26" y="117"/>
                    </a:lnTo>
                    <a:lnTo>
                      <a:pt x="26" y="118"/>
                    </a:lnTo>
                    <a:lnTo>
                      <a:pt x="31" y="131"/>
                    </a:lnTo>
                    <a:lnTo>
                      <a:pt x="31" y="130"/>
                    </a:lnTo>
                    <a:lnTo>
                      <a:pt x="34" y="128"/>
                    </a:lnTo>
                    <a:lnTo>
                      <a:pt x="37" y="125"/>
                    </a:lnTo>
                    <a:lnTo>
                      <a:pt x="41" y="121"/>
                    </a:lnTo>
                    <a:lnTo>
                      <a:pt x="45" y="115"/>
                    </a:lnTo>
                    <a:lnTo>
                      <a:pt x="51" y="109"/>
                    </a:lnTo>
                    <a:lnTo>
                      <a:pt x="57" y="102"/>
                    </a:lnTo>
                    <a:lnTo>
                      <a:pt x="61" y="95"/>
                    </a:lnTo>
                    <a:lnTo>
                      <a:pt x="64" y="89"/>
                    </a:lnTo>
                    <a:lnTo>
                      <a:pt x="66" y="85"/>
                    </a:lnTo>
                    <a:lnTo>
                      <a:pt x="69" y="79"/>
                    </a:lnTo>
                    <a:lnTo>
                      <a:pt x="71" y="76"/>
                    </a:lnTo>
                    <a:lnTo>
                      <a:pt x="73" y="70"/>
                    </a:lnTo>
                    <a:lnTo>
                      <a:pt x="74" y="66"/>
                    </a:lnTo>
                    <a:lnTo>
                      <a:pt x="76" y="61"/>
                    </a:lnTo>
                    <a:lnTo>
                      <a:pt x="77" y="55"/>
                    </a:lnTo>
                    <a:lnTo>
                      <a:pt x="77" y="51"/>
                    </a:lnTo>
                    <a:lnTo>
                      <a:pt x="77" y="45"/>
                    </a:lnTo>
                    <a:lnTo>
                      <a:pt x="77" y="39"/>
                    </a:lnTo>
                    <a:lnTo>
                      <a:pt x="77" y="35"/>
                    </a:lnTo>
                    <a:lnTo>
                      <a:pt x="76" y="29"/>
                    </a:lnTo>
                    <a:lnTo>
                      <a:pt x="74" y="25"/>
                    </a:lnTo>
                    <a:lnTo>
                      <a:pt x="73" y="19"/>
                    </a:lnTo>
                    <a:lnTo>
                      <a:pt x="71" y="15"/>
                    </a:lnTo>
                    <a:lnTo>
                      <a:pt x="67" y="9"/>
                    </a:lnTo>
                    <a:lnTo>
                      <a:pt x="64" y="4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3" y="0"/>
                    </a:lnTo>
                    <a:lnTo>
                      <a:pt x="45" y="3"/>
                    </a:lnTo>
                    <a:lnTo>
                      <a:pt x="42" y="6"/>
                    </a:lnTo>
                    <a:lnTo>
                      <a:pt x="38" y="9"/>
                    </a:lnTo>
                    <a:lnTo>
                      <a:pt x="35" y="13"/>
                    </a:lnTo>
                    <a:lnTo>
                      <a:pt x="32" y="18"/>
                    </a:lnTo>
                    <a:lnTo>
                      <a:pt x="29" y="23"/>
                    </a:lnTo>
                    <a:lnTo>
                      <a:pt x="25" y="29"/>
                    </a:lnTo>
                    <a:lnTo>
                      <a:pt x="23" y="35"/>
                    </a:lnTo>
                    <a:lnTo>
                      <a:pt x="21" y="41"/>
                    </a:lnTo>
                    <a:lnTo>
                      <a:pt x="18" y="47"/>
                    </a:lnTo>
                    <a:lnTo>
                      <a:pt x="15" y="54"/>
                    </a:lnTo>
                    <a:lnTo>
                      <a:pt x="12" y="60"/>
                    </a:lnTo>
                    <a:lnTo>
                      <a:pt x="9" y="67"/>
                    </a:lnTo>
                    <a:lnTo>
                      <a:pt x="7" y="74"/>
                    </a:lnTo>
                    <a:lnTo>
                      <a:pt x="6" y="82"/>
                    </a:lnTo>
                    <a:lnTo>
                      <a:pt x="5" y="87"/>
                    </a:lnTo>
                    <a:lnTo>
                      <a:pt x="3" y="95"/>
                    </a:lnTo>
                    <a:lnTo>
                      <a:pt x="2" y="99"/>
                    </a:lnTo>
                    <a:lnTo>
                      <a:pt x="0" y="105"/>
                    </a:lnTo>
                    <a:lnTo>
                      <a:pt x="0" y="111"/>
                    </a:lnTo>
                    <a:lnTo>
                      <a:pt x="0" y="117"/>
                    </a:lnTo>
                    <a:lnTo>
                      <a:pt x="0" y="119"/>
                    </a:lnTo>
                    <a:lnTo>
                      <a:pt x="0" y="124"/>
                    </a:lnTo>
                    <a:lnTo>
                      <a:pt x="0" y="127"/>
                    </a:lnTo>
                    <a:lnTo>
                      <a:pt x="2" y="130"/>
                    </a:lnTo>
                    <a:lnTo>
                      <a:pt x="15" y="124"/>
                    </a:lnTo>
                    <a:lnTo>
                      <a:pt x="15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7" name="Freeform 31"/>
              <p:cNvSpPr>
                <a:spLocks/>
              </p:cNvSpPr>
              <p:nvPr/>
            </p:nvSpPr>
            <p:spPr bwMode="auto">
              <a:xfrm>
                <a:off x="6446838" y="5356225"/>
                <a:ext cx="44450" cy="61912"/>
              </a:xfrm>
              <a:custGeom>
                <a:avLst/>
                <a:gdLst/>
                <a:ahLst/>
                <a:cxnLst>
                  <a:cxn ang="0">
                    <a:pos x="12" y="70"/>
                  </a:cxn>
                  <a:cxn ang="0">
                    <a:pos x="12" y="68"/>
                  </a:cxn>
                  <a:cxn ang="0">
                    <a:pos x="12" y="67"/>
                  </a:cxn>
                  <a:cxn ang="0">
                    <a:pos x="13" y="62"/>
                  </a:cxn>
                  <a:cxn ang="0">
                    <a:pos x="15" y="58"/>
                  </a:cxn>
                  <a:cxn ang="0">
                    <a:pos x="18" y="54"/>
                  </a:cxn>
                  <a:cxn ang="0">
                    <a:pos x="19" y="48"/>
                  </a:cxn>
                  <a:cxn ang="0">
                    <a:pos x="22" y="42"/>
                  </a:cxn>
                  <a:cxn ang="0">
                    <a:pos x="25" y="36"/>
                  </a:cxn>
                  <a:cxn ang="0">
                    <a:pos x="27" y="32"/>
                  </a:cxn>
                  <a:cxn ang="0">
                    <a:pos x="29" y="27"/>
                  </a:cxn>
                  <a:cxn ang="0">
                    <a:pos x="32" y="24"/>
                  </a:cxn>
                  <a:cxn ang="0">
                    <a:pos x="34" y="23"/>
                  </a:cxn>
                  <a:cxn ang="0">
                    <a:pos x="35" y="22"/>
                  </a:cxn>
                  <a:cxn ang="0">
                    <a:pos x="37" y="23"/>
                  </a:cxn>
                  <a:cxn ang="0">
                    <a:pos x="38" y="26"/>
                  </a:cxn>
                  <a:cxn ang="0">
                    <a:pos x="40" y="33"/>
                  </a:cxn>
                  <a:cxn ang="0">
                    <a:pos x="40" y="33"/>
                  </a:cxn>
                  <a:cxn ang="0">
                    <a:pos x="40" y="36"/>
                  </a:cxn>
                  <a:cxn ang="0">
                    <a:pos x="38" y="39"/>
                  </a:cxn>
                  <a:cxn ang="0">
                    <a:pos x="37" y="43"/>
                  </a:cxn>
                  <a:cxn ang="0">
                    <a:pos x="35" y="49"/>
                  </a:cxn>
                  <a:cxn ang="0">
                    <a:pos x="34" y="54"/>
                  </a:cxn>
                  <a:cxn ang="0">
                    <a:pos x="29" y="58"/>
                  </a:cxn>
                  <a:cxn ang="0">
                    <a:pos x="27" y="62"/>
                  </a:cxn>
                  <a:cxn ang="0">
                    <a:pos x="32" y="78"/>
                  </a:cxn>
                  <a:cxn ang="0">
                    <a:pos x="34" y="77"/>
                  </a:cxn>
                  <a:cxn ang="0">
                    <a:pos x="40" y="70"/>
                  </a:cxn>
                  <a:cxn ang="0">
                    <a:pos x="41" y="65"/>
                  </a:cxn>
                  <a:cxn ang="0">
                    <a:pos x="46" y="61"/>
                  </a:cxn>
                  <a:cxn ang="0">
                    <a:pos x="48" y="55"/>
                  </a:cxn>
                  <a:cxn ang="0">
                    <a:pos x="51" y="49"/>
                  </a:cxn>
                  <a:cxn ang="0">
                    <a:pos x="54" y="43"/>
                  </a:cxn>
                  <a:cxn ang="0">
                    <a:pos x="56" y="36"/>
                  </a:cxn>
                  <a:cxn ang="0">
                    <a:pos x="57" y="30"/>
                  </a:cxn>
                  <a:cxn ang="0">
                    <a:pos x="57" y="24"/>
                  </a:cxn>
                  <a:cxn ang="0">
                    <a:pos x="56" y="17"/>
                  </a:cxn>
                  <a:cxn ang="0">
                    <a:pos x="53" y="11"/>
                  </a:cxn>
                  <a:cxn ang="0">
                    <a:pos x="48" y="6"/>
                  </a:cxn>
                  <a:cxn ang="0">
                    <a:pos x="43" y="0"/>
                  </a:cxn>
                  <a:cxn ang="0">
                    <a:pos x="40" y="0"/>
                  </a:cxn>
                  <a:cxn ang="0">
                    <a:pos x="35" y="0"/>
                  </a:cxn>
                  <a:cxn ang="0">
                    <a:pos x="28" y="3"/>
                  </a:cxn>
                  <a:cxn ang="0">
                    <a:pos x="22" y="8"/>
                  </a:cxn>
                  <a:cxn ang="0">
                    <a:pos x="18" y="11"/>
                  </a:cxn>
                  <a:cxn ang="0">
                    <a:pos x="13" y="16"/>
                  </a:cxn>
                  <a:cxn ang="0">
                    <a:pos x="11" y="20"/>
                  </a:cxn>
                  <a:cxn ang="0">
                    <a:pos x="8" y="27"/>
                  </a:cxn>
                  <a:cxn ang="0">
                    <a:pos x="5" y="32"/>
                  </a:cxn>
                  <a:cxn ang="0">
                    <a:pos x="5" y="35"/>
                  </a:cxn>
                  <a:cxn ang="0">
                    <a:pos x="3" y="41"/>
                  </a:cxn>
                  <a:cxn ang="0">
                    <a:pos x="3" y="45"/>
                  </a:cxn>
                  <a:cxn ang="0">
                    <a:pos x="0" y="49"/>
                  </a:cxn>
                  <a:cxn ang="0">
                    <a:pos x="0" y="55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12" y="70"/>
                  </a:cxn>
                  <a:cxn ang="0">
                    <a:pos x="12" y="70"/>
                  </a:cxn>
                </a:cxnLst>
                <a:rect l="0" t="0" r="r" b="b"/>
                <a:pathLst>
                  <a:path w="57" h="78">
                    <a:moveTo>
                      <a:pt x="12" y="70"/>
                    </a:moveTo>
                    <a:lnTo>
                      <a:pt x="12" y="68"/>
                    </a:lnTo>
                    <a:lnTo>
                      <a:pt x="12" y="67"/>
                    </a:lnTo>
                    <a:lnTo>
                      <a:pt x="13" y="62"/>
                    </a:lnTo>
                    <a:lnTo>
                      <a:pt x="15" y="58"/>
                    </a:lnTo>
                    <a:lnTo>
                      <a:pt x="18" y="54"/>
                    </a:lnTo>
                    <a:lnTo>
                      <a:pt x="19" y="48"/>
                    </a:lnTo>
                    <a:lnTo>
                      <a:pt x="22" y="42"/>
                    </a:lnTo>
                    <a:lnTo>
                      <a:pt x="25" y="36"/>
                    </a:lnTo>
                    <a:lnTo>
                      <a:pt x="27" y="32"/>
                    </a:lnTo>
                    <a:lnTo>
                      <a:pt x="29" y="27"/>
                    </a:lnTo>
                    <a:lnTo>
                      <a:pt x="32" y="24"/>
                    </a:lnTo>
                    <a:lnTo>
                      <a:pt x="34" y="23"/>
                    </a:lnTo>
                    <a:lnTo>
                      <a:pt x="35" y="22"/>
                    </a:lnTo>
                    <a:lnTo>
                      <a:pt x="37" y="23"/>
                    </a:lnTo>
                    <a:lnTo>
                      <a:pt x="38" y="26"/>
                    </a:lnTo>
                    <a:lnTo>
                      <a:pt x="40" y="33"/>
                    </a:lnTo>
                    <a:lnTo>
                      <a:pt x="40" y="33"/>
                    </a:lnTo>
                    <a:lnTo>
                      <a:pt x="40" y="36"/>
                    </a:lnTo>
                    <a:lnTo>
                      <a:pt x="38" y="39"/>
                    </a:lnTo>
                    <a:lnTo>
                      <a:pt x="37" y="43"/>
                    </a:lnTo>
                    <a:lnTo>
                      <a:pt x="35" y="49"/>
                    </a:lnTo>
                    <a:lnTo>
                      <a:pt x="34" y="54"/>
                    </a:lnTo>
                    <a:lnTo>
                      <a:pt x="29" y="58"/>
                    </a:lnTo>
                    <a:lnTo>
                      <a:pt x="27" y="62"/>
                    </a:lnTo>
                    <a:lnTo>
                      <a:pt x="32" y="78"/>
                    </a:lnTo>
                    <a:lnTo>
                      <a:pt x="34" y="77"/>
                    </a:lnTo>
                    <a:lnTo>
                      <a:pt x="40" y="70"/>
                    </a:lnTo>
                    <a:lnTo>
                      <a:pt x="41" y="65"/>
                    </a:lnTo>
                    <a:lnTo>
                      <a:pt x="46" y="61"/>
                    </a:lnTo>
                    <a:lnTo>
                      <a:pt x="48" y="55"/>
                    </a:lnTo>
                    <a:lnTo>
                      <a:pt x="51" y="49"/>
                    </a:lnTo>
                    <a:lnTo>
                      <a:pt x="54" y="43"/>
                    </a:lnTo>
                    <a:lnTo>
                      <a:pt x="56" y="36"/>
                    </a:lnTo>
                    <a:lnTo>
                      <a:pt x="57" y="30"/>
                    </a:lnTo>
                    <a:lnTo>
                      <a:pt x="57" y="24"/>
                    </a:lnTo>
                    <a:lnTo>
                      <a:pt x="56" y="17"/>
                    </a:lnTo>
                    <a:lnTo>
                      <a:pt x="53" y="11"/>
                    </a:lnTo>
                    <a:lnTo>
                      <a:pt x="48" y="6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28" y="3"/>
                    </a:lnTo>
                    <a:lnTo>
                      <a:pt x="22" y="8"/>
                    </a:lnTo>
                    <a:lnTo>
                      <a:pt x="18" y="11"/>
                    </a:lnTo>
                    <a:lnTo>
                      <a:pt x="13" y="16"/>
                    </a:lnTo>
                    <a:lnTo>
                      <a:pt x="11" y="20"/>
                    </a:lnTo>
                    <a:lnTo>
                      <a:pt x="8" y="27"/>
                    </a:lnTo>
                    <a:lnTo>
                      <a:pt x="5" y="32"/>
                    </a:lnTo>
                    <a:lnTo>
                      <a:pt x="5" y="35"/>
                    </a:lnTo>
                    <a:lnTo>
                      <a:pt x="3" y="41"/>
                    </a:lnTo>
                    <a:lnTo>
                      <a:pt x="3" y="45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12" y="70"/>
                    </a:lnTo>
                    <a:lnTo>
                      <a:pt x="12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8" name="Freeform 32"/>
              <p:cNvSpPr>
                <a:spLocks/>
              </p:cNvSpPr>
              <p:nvPr/>
            </p:nvSpPr>
            <p:spPr bwMode="auto">
              <a:xfrm>
                <a:off x="6272213" y="5497513"/>
                <a:ext cx="47625" cy="46037"/>
              </a:xfrm>
              <a:custGeom>
                <a:avLst/>
                <a:gdLst/>
                <a:ahLst/>
                <a:cxnLst>
                  <a:cxn ang="0">
                    <a:pos x="37" y="1"/>
                  </a:cxn>
                  <a:cxn ang="0">
                    <a:pos x="36" y="3"/>
                  </a:cxn>
                  <a:cxn ang="0">
                    <a:pos x="32" y="7"/>
                  </a:cxn>
                  <a:cxn ang="0">
                    <a:pos x="27" y="13"/>
                  </a:cxn>
                  <a:cxn ang="0">
                    <a:pos x="23" y="20"/>
                  </a:cxn>
                  <a:cxn ang="0">
                    <a:pos x="20" y="26"/>
                  </a:cxn>
                  <a:cxn ang="0">
                    <a:pos x="17" y="33"/>
                  </a:cxn>
                  <a:cxn ang="0">
                    <a:pos x="18" y="38"/>
                  </a:cxn>
                  <a:cxn ang="0">
                    <a:pos x="24" y="41"/>
                  </a:cxn>
                  <a:cxn ang="0">
                    <a:pos x="32" y="38"/>
                  </a:cxn>
                  <a:cxn ang="0">
                    <a:pos x="37" y="33"/>
                  </a:cxn>
                  <a:cxn ang="0">
                    <a:pos x="42" y="26"/>
                  </a:cxn>
                  <a:cxn ang="0">
                    <a:pos x="45" y="20"/>
                  </a:cxn>
                  <a:cxn ang="0">
                    <a:pos x="46" y="13"/>
                  </a:cxn>
                  <a:cxn ang="0">
                    <a:pos x="49" y="9"/>
                  </a:cxn>
                  <a:cxn ang="0">
                    <a:pos x="50" y="4"/>
                  </a:cxn>
                  <a:cxn ang="0">
                    <a:pos x="50" y="3"/>
                  </a:cxn>
                  <a:cxn ang="0">
                    <a:pos x="59" y="16"/>
                  </a:cxn>
                  <a:cxn ang="0">
                    <a:pos x="58" y="17"/>
                  </a:cxn>
                  <a:cxn ang="0">
                    <a:pos x="58" y="23"/>
                  </a:cxn>
                  <a:cxn ang="0">
                    <a:pos x="58" y="26"/>
                  </a:cxn>
                  <a:cxn ang="0">
                    <a:pos x="56" y="32"/>
                  </a:cxn>
                  <a:cxn ang="0">
                    <a:pos x="55" y="35"/>
                  </a:cxn>
                  <a:cxn ang="0">
                    <a:pos x="53" y="41"/>
                  </a:cxn>
                  <a:cxn ang="0">
                    <a:pos x="49" y="48"/>
                  </a:cxn>
                  <a:cxn ang="0">
                    <a:pos x="43" y="54"/>
                  </a:cxn>
                  <a:cxn ang="0">
                    <a:pos x="37" y="55"/>
                  </a:cxn>
                  <a:cxn ang="0">
                    <a:pos x="34" y="57"/>
                  </a:cxn>
                  <a:cxn ang="0">
                    <a:pos x="29" y="57"/>
                  </a:cxn>
                  <a:cxn ang="0">
                    <a:pos x="23" y="55"/>
                  </a:cxn>
                  <a:cxn ang="0">
                    <a:pos x="16" y="52"/>
                  </a:cxn>
                  <a:cxn ang="0">
                    <a:pos x="10" y="49"/>
                  </a:cxn>
                  <a:cxn ang="0">
                    <a:pos x="5" y="48"/>
                  </a:cxn>
                  <a:cxn ang="0">
                    <a:pos x="2" y="45"/>
                  </a:cxn>
                  <a:cxn ang="0">
                    <a:pos x="0" y="39"/>
                  </a:cxn>
                  <a:cxn ang="0">
                    <a:pos x="1" y="33"/>
                  </a:cxn>
                  <a:cxn ang="0">
                    <a:pos x="2" y="26"/>
                  </a:cxn>
                  <a:cxn ang="0">
                    <a:pos x="8" y="19"/>
                  </a:cxn>
                  <a:cxn ang="0">
                    <a:pos x="13" y="13"/>
                  </a:cxn>
                  <a:cxn ang="0">
                    <a:pos x="16" y="9"/>
                  </a:cxn>
                  <a:cxn ang="0">
                    <a:pos x="20" y="4"/>
                  </a:cxn>
                  <a:cxn ang="0">
                    <a:pos x="24" y="0"/>
                  </a:cxn>
                  <a:cxn ang="0">
                    <a:pos x="37" y="1"/>
                  </a:cxn>
                  <a:cxn ang="0">
                    <a:pos x="37" y="1"/>
                  </a:cxn>
                </a:cxnLst>
                <a:rect l="0" t="0" r="r" b="b"/>
                <a:pathLst>
                  <a:path w="59" h="57">
                    <a:moveTo>
                      <a:pt x="37" y="1"/>
                    </a:moveTo>
                    <a:lnTo>
                      <a:pt x="36" y="3"/>
                    </a:lnTo>
                    <a:lnTo>
                      <a:pt x="32" y="7"/>
                    </a:lnTo>
                    <a:lnTo>
                      <a:pt x="27" y="13"/>
                    </a:lnTo>
                    <a:lnTo>
                      <a:pt x="23" y="20"/>
                    </a:lnTo>
                    <a:lnTo>
                      <a:pt x="20" y="26"/>
                    </a:lnTo>
                    <a:lnTo>
                      <a:pt x="17" y="33"/>
                    </a:lnTo>
                    <a:lnTo>
                      <a:pt x="18" y="38"/>
                    </a:lnTo>
                    <a:lnTo>
                      <a:pt x="24" y="41"/>
                    </a:lnTo>
                    <a:lnTo>
                      <a:pt x="32" y="38"/>
                    </a:lnTo>
                    <a:lnTo>
                      <a:pt x="37" y="33"/>
                    </a:lnTo>
                    <a:lnTo>
                      <a:pt x="42" y="26"/>
                    </a:lnTo>
                    <a:lnTo>
                      <a:pt x="45" y="20"/>
                    </a:lnTo>
                    <a:lnTo>
                      <a:pt x="46" y="13"/>
                    </a:lnTo>
                    <a:lnTo>
                      <a:pt x="49" y="9"/>
                    </a:lnTo>
                    <a:lnTo>
                      <a:pt x="50" y="4"/>
                    </a:lnTo>
                    <a:lnTo>
                      <a:pt x="50" y="3"/>
                    </a:lnTo>
                    <a:lnTo>
                      <a:pt x="59" y="16"/>
                    </a:lnTo>
                    <a:lnTo>
                      <a:pt x="58" y="17"/>
                    </a:lnTo>
                    <a:lnTo>
                      <a:pt x="58" y="23"/>
                    </a:lnTo>
                    <a:lnTo>
                      <a:pt x="58" y="26"/>
                    </a:lnTo>
                    <a:lnTo>
                      <a:pt x="56" y="32"/>
                    </a:lnTo>
                    <a:lnTo>
                      <a:pt x="55" y="35"/>
                    </a:lnTo>
                    <a:lnTo>
                      <a:pt x="53" y="41"/>
                    </a:lnTo>
                    <a:lnTo>
                      <a:pt x="49" y="48"/>
                    </a:lnTo>
                    <a:lnTo>
                      <a:pt x="43" y="54"/>
                    </a:lnTo>
                    <a:lnTo>
                      <a:pt x="37" y="55"/>
                    </a:lnTo>
                    <a:lnTo>
                      <a:pt x="34" y="57"/>
                    </a:lnTo>
                    <a:lnTo>
                      <a:pt x="29" y="57"/>
                    </a:lnTo>
                    <a:lnTo>
                      <a:pt x="23" y="55"/>
                    </a:lnTo>
                    <a:lnTo>
                      <a:pt x="16" y="52"/>
                    </a:lnTo>
                    <a:lnTo>
                      <a:pt x="10" y="49"/>
                    </a:lnTo>
                    <a:lnTo>
                      <a:pt x="5" y="48"/>
                    </a:lnTo>
                    <a:lnTo>
                      <a:pt x="2" y="45"/>
                    </a:lnTo>
                    <a:lnTo>
                      <a:pt x="0" y="39"/>
                    </a:lnTo>
                    <a:lnTo>
                      <a:pt x="1" y="33"/>
                    </a:lnTo>
                    <a:lnTo>
                      <a:pt x="2" y="26"/>
                    </a:lnTo>
                    <a:lnTo>
                      <a:pt x="8" y="19"/>
                    </a:lnTo>
                    <a:lnTo>
                      <a:pt x="13" y="13"/>
                    </a:lnTo>
                    <a:lnTo>
                      <a:pt x="16" y="9"/>
                    </a:lnTo>
                    <a:lnTo>
                      <a:pt x="20" y="4"/>
                    </a:lnTo>
                    <a:lnTo>
                      <a:pt x="24" y="0"/>
                    </a:lnTo>
                    <a:lnTo>
                      <a:pt x="37" y="1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9" name="Freeform 47"/>
              <p:cNvSpPr>
                <a:spLocks/>
              </p:cNvSpPr>
              <p:nvPr/>
            </p:nvSpPr>
            <p:spPr bwMode="auto">
              <a:xfrm>
                <a:off x="6043613" y="5030788"/>
                <a:ext cx="790575" cy="604837"/>
              </a:xfrm>
              <a:custGeom>
                <a:avLst/>
                <a:gdLst/>
                <a:ahLst/>
                <a:cxnLst>
                  <a:cxn ang="0">
                    <a:pos x="0" y="750"/>
                  </a:cxn>
                  <a:cxn ang="0">
                    <a:pos x="996" y="0"/>
                  </a:cxn>
                  <a:cxn ang="0">
                    <a:pos x="988" y="35"/>
                  </a:cxn>
                  <a:cxn ang="0">
                    <a:pos x="22" y="763"/>
                  </a:cxn>
                  <a:cxn ang="0">
                    <a:pos x="0" y="750"/>
                  </a:cxn>
                  <a:cxn ang="0">
                    <a:pos x="0" y="750"/>
                  </a:cxn>
                </a:cxnLst>
                <a:rect l="0" t="0" r="r" b="b"/>
                <a:pathLst>
                  <a:path w="996" h="763">
                    <a:moveTo>
                      <a:pt x="0" y="750"/>
                    </a:moveTo>
                    <a:lnTo>
                      <a:pt x="996" y="0"/>
                    </a:lnTo>
                    <a:lnTo>
                      <a:pt x="988" y="35"/>
                    </a:lnTo>
                    <a:lnTo>
                      <a:pt x="22" y="763"/>
                    </a:lnTo>
                    <a:lnTo>
                      <a:pt x="0" y="750"/>
                    </a:lnTo>
                    <a:lnTo>
                      <a:pt x="0" y="7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0" name="Freeform 48"/>
              <p:cNvSpPr>
                <a:spLocks/>
              </p:cNvSpPr>
              <p:nvPr/>
            </p:nvSpPr>
            <p:spPr bwMode="auto">
              <a:xfrm>
                <a:off x="6081713" y="5062538"/>
                <a:ext cx="717550" cy="639762"/>
              </a:xfrm>
              <a:custGeom>
                <a:avLst/>
                <a:gdLst/>
                <a:ahLst/>
                <a:cxnLst>
                  <a:cxn ang="0">
                    <a:pos x="34" y="670"/>
                  </a:cxn>
                  <a:cxn ang="0">
                    <a:pos x="51" y="686"/>
                  </a:cxn>
                  <a:cxn ang="0">
                    <a:pos x="70" y="699"/>
                  </a:cxn>
                  <a:cxn ang="0">
                    <a:pos x="92" y="713"/>
                  </a:cxn>
                  <a:cxn ang="0">
                    <a:pos x="120" y="728"/>
                  </a:cxn>
                  <a:cxn ang="0">
                    <a:pos x="152" y="743"/>
                  </a:cxn>
                  <a:cxn ang="0">
                    <a:pos x="188" y="756"/>
                  </a:cxn>
                  <a:cxn ang="0">
                    <a:pos x="227" y="766"/>
                  </a:cxn>
                  <a:cxn ang="0">
                    <a:pos x="273" y="775"/>
                  </a:cxn>
                  <a:cxn ang="0">
                    <a:pos x="324" y="779"/>
                  </a:cxn>
                  <a:cxn ang="0">
                    <a:pos x="377" y="779"/>
                  </a:cxn>
                  <a:cxn ang="0">
                    <a:pos x="436" y="773"/>
                  </a:cxn>
                  <a:cxn ang="0">
                    <a:pos x="500" y="761"/>
                  </a:cxn>
                  <a:cxn ang="0">
                    <a:pos x="567" y="743"/>
                  </a:cxn>
                  <a:cxn ang="0">
                    <a:pos x="606" y="728"/>
                  </a:cxn>
                  <a:cxn ang="0">
                    <a:pos x="623" y="716"/>
                  </a:cxn>
                  <a:cxn ang="0">
                    <a:pos x="642" y="703"/>
                  </a:cxn>
                  <a:cxn ang="0">
                    <a:pos x="666" y="684"/>
                  </a:cxn>
                  <a:cxn ang="0">
                    <a:pos x="690" y="661"/>
                  </a:cxn>
                  <a:cxn ang="0">
                    <a:pos x="718" y="632"/>
                  </a:cxn>
                  <a:cxn ang="0">
                    <a:pos x="747" y="597"/>
                  </a:cxn>
                  <a:cxn ang="0">
                    <a:pos x="773" y="556"/>
                  </a:cxn>
                  <a:cxn ang="0">
                    <a:pos x="800" y="508"/>
                  </a:cxn>
                  <a:cxn ang="0">
                    <a:pos x="824" y="453"/>
                  </a:cxn>
                  <a:cxn ang="0">
                    <a:pos x="845" y="392"/>
                  </a:cxn>
                  <a:cxn ang="0">
                    <a:pos x="859" y="322"/>
                  </a:cxn>
                  <a:cxn ang="0">
                    <a:pos x="868" y="246"/>
                  </a:cxn>
                  <a:cxn ang="0">
                    <a:pos x="871" y="160"/>
                  </a:cxn>
                  <a:cxn ang="0">
                    <a:pos x="864" y="67"/>
                  </a:cxn>
                  <a:cxn ang="0">
                    <a:pos x="894" y="1"/>
                  </a:cxn>
                  <a:cxn ang="0">
                    <a:pos x="897" y="17"/>
                  </a:cxn>
                  <a:cxn ang="0">
                    <a:pos x="899" y="42"/>
                  </a:cxn>
                  <a:cxn ang="0">
                    <a:pos x="902" y="76"/>
                  </a:cxn>
                  <a:cxn ang="0">
                    <a:pos x="904" y="116"/>
                  </a:cxn>
                  <a:cxn ang="0">
                    <a:pos x="906" y="164"/>
                  </a:cxn>
                  <a:cxn ang="0">
                    <a:pos x="904" y="218"/>
                  </a:cxn>
                  <a:cxn ang="0">
                    <a:pos x="899" y="277"/>
                  </a:cxn>
                  <a:cxn ang="0">
                    <a:pos x="890" y="336"/>
                  </a:cxn>
                  <a:cxn ang="0">
                    <a:pos x="875" y="399"/>
                  </a:cxn>
                  <a:cxn ang="0">
                    <a:pos x="855" y="461"/>
                  </a:cxn>
                  <a:cxn ang="0">
                    <a:pos x="830" y="523"/>
                  </a:cxn>
                  <a:cxn ang="0">
                    <a:pos x="795" y="582"/>
                  </a:cxn>
                  <a:cxn ang="0">
                    <a:pos x="752" y="641"/>
                  </a:cxn>
                  <a:cxn ang="0">
                    <a:pos x="699" y="692"/>
                  </a:cxn>
                  <a:cxn ang="0">
                    <a:pos x="638" y="738"/>
                  </a:cxn>
                  <a:cxn ang="0">
                    <a:pos x="613" y="753"/>
                  </a:cxn>
                  <a:cxn ang="0">
                    <a:pos x="593" y="760"/>
                  </a:cxn>
                  <a:cxn ang="0">
                    <a:pos x="571" y="769"/>
                  </a:cxn>
                  <a:cxn ang="0">
                    <a:pos x="542" y="777"/>
                  </a:cxn>
                  <a:cxn ang="0">
                    <a:pos x="508" y="786"/>
                  </a:cxn>
                  <a:cxn ang="0">
                    <a:pos x="471" y="794"/>
                  </a:cxn>
                  <a:cxn ang="0">
                    <a:pos x="428" y="801"/>
                  </a:cxn>
                  <a:cxn ang="0">
                    <a:pos x="383" y="804"/>
                  </a:cxn>
                  <a:cxn ang="0">
                    <a:pos x="335" y="804"/>
                  </a:cxn>
                  <a:cxn ang="0">
                    <a:pos x="283" y="801"/>
                  </a:cxn>
                  <a:cxn ang="0">
                    <a:pos x="230" y="792"/>
                  </a:cxn>
                  <a:cxn ang="0">
                    <a:pos x="175" y="777"/>
                  </a:cxn>
                  <a:cxn ang="0">
                    <a:pos x="121" y="757"/>
                  </a:cxn>
                  <a:cxn ang="0">
                    <a:pos x="67" y="728"/>
                  </a:cxn>
                  <a:cxn ang="0">
                    <a:pos x="13" y="692"/>
                  </a:cxn>
                </a:cxnLst>
                <a:rect l="0" t="0" r="r" b="b"/>
                <a:pathLst>
                  <a:path w="906" h="805">
                    <a:moveTo>
                      <a:pt x="25" y="662"/>
                    </a:moveTo>
                    <a:lnTo>
                      <a:pt x="26" y="664"/>
                    </a:lnTo>
                    <a:lnTo>
                      <a:pt x="29" y="665"/>
                    </a:lnTo>
                    <a:lnTo>
                      <a:pt x="34" y="670"/>
                    </a:lnTo>
                    <a:lnTo>
                      <a:pt x="38" y="674"/>
                    </a:lnTo>
                    <a:lnTo>
                      <a:pt x="45" y="680"/>
                    </a:lnTo>
                    <a:lnTo>
                      <a:pt x="47" y="683"/>
                    </a:lnTo>
                    <a:lnTo>
                      <a:pt x="51" y="686"/>
                    </a:lnTo>
                    <a:lnTo>
                      <a:pt x="56" y="689"/>
                    </a:lnTo>
                    <a:lnTo>
                      <a:pt x="61" y="693"/>
                    </a:lnTo>
                    <a:lnTo>
                      <a:pt x="66" y="694"/>
                    </a:lnTo>
                    <a:lnTo>
                      <a:pt x="70" y="699"/>
                    </a:lnTo>
                    <a:lnTo>
                      <a:pt x="75" y="702"/>
                    </a:lnTo>
                    <a:lnTo>
                      <a:pt x="82" y="706"/>
                    </a:lnTo>
                    <a:lnTo>
                      <a:pt x="86" y="709"/>
                    </a:lnTo>
                    <a:lnTo>
                      <a:pt x="92" y="713"/>
                    </a:lnTo>
                    <a:lnTo>
                      <a:pt x="99" y="716"/>
                    </a:lnTo>
                    <a:lnTo>
                      <a:pt x="107" y="721"/>
                    </a:lnTo>
                    <a:lnTo>
                      <a:pt x="112" y="724"/>
                    </a:lnTo>
                    <a:lnTo>
                      <a:pt x="120" y="728"/>
                    </a:lnTo>
                    <a:lnTo>
                      <a:pt x="127" y="731"/>
                    </a:lnTo>
                    <a:lnTo>
                      <a:pt x="136" y="735"/>
                    </a:lnTo>
                    <a:lnTo>
                      <a:pt x="143" y="738"/>
                    </a:lnTo>
                    <a:lnTo>
                      <a:pt x="152" y="743"/>
                    </a:lnTo>
                    <a:lnTo>
                      <a:pt x="160" y="745"/>
                    </a:lnTo>
                    <a:lnTo>
                      <a:pt x="171" y="750"/>
                    </a:lnTo>
                    <a:lnTo>
                      <a:pt x="179" y="753"/>
                    </a:lnTo>
                    <a:lnTo>
                      <a:pt x="188" y="756"/>
                    </a:lnTo>
                    <a:lnTo>
                      <a:pt x="197" y="759"/>
                    </a:lnTo>
                    <a:lnTo>
                      <a:pt x="208" y="761"/>
                    </a:lnTo>
                    <a:lnTo>
                      <a:pt x="217" y="764"/>
                    </a:lnTo>
                    <a:lnTo>
                      <a:pt x="227" y="766"/>
                    </a:lnTo>
                    <a:lnTo>
                      <a:pt x="239" y="769"/>
                    </a:lnTo>
                    <a:lnTo>
                      <a:pt x="251" y="772"/>
                    </a:lnTo>
                    <a:lnTo>
                      <a:pt x="262" y="773"/>
                    </a:lnTo>
                    <a:lnTo>
                      <a:pt x="273" y="775"/>
                    </a:lnTo>
                    <a:lnTo>
                      <a:pt x="286" y="776"/>
                    </a:lnTo>
                    <a:lnTo>
                      <a:pt x="299" y="777"/>
                    </a:lnTo>
                    <a:lnTo>
                      <a:pt x="310" y="779"/>
                    </a:lnTo>
                    <a:lnTo>
                      <a:pt x="324" y="779"/>
                    </a:lnTo>
                    <a:lnTo>
                      <a:pt x="337" y="779"/>
                    </a:lnTo>
                    <a:lnTo>
                      <a:pt x="351" y="780"/>
                    </a:lnTo>
                    <a:lnTo>
                      <a:pt x="363" y="779"/>
                    </a:lnTo>
                    <a:lnTo>
                      <a:pt x="377" y="779"/>
                    </a:lnTo>
                    <a:lnTo>
                      <a:pt x="392" y="777"/>
                    </a:lnTo>
                    <a:lnTo>
                      <a:pt x="406" y="776"/>
                    </a:lnTo>
                    <a:lnTo>
                      <a:pt x="421" y="775"/>
                    </a:lnTo>
                    <a:lnTo>
                      <a:pt x="436" y="773"/>
                    </a:lnTo>
                    <a:lnTo>
                      <a:pt x="452" y="770"/>
                    </a:lnTo>
                    <a:lnTo>
                      <a:pt x="468" y="769"/>
                    </a:lnTo>
                    <a:lnTo>
                      <a:pt x="482" y="764"/>
                    </a:lnTo>
                    <a:lnTo>
                      <a:pt x="500" y="761"/>
                    </a:lnTo>
                    <a:lnTo>
                      <a:pt x="516" y="757"/>
                    </a:lnTo>
                    <a:lnTo>
                      <a:pt x="533" y="753"/>
                    </a:lnTo>
                    <a:lnTo>
                      <a:pt x="549" y="748"/>
                    </a:lnTo>
                    <a:lnTo>
                      <a:pt x="567" y="743"/>
                    </a:lnTo>
                    <a:lnTo>
                      <a:pt x="584" y="737"/>
                    </a:lnTo>
                    <a:lnTo>
                      <a:pt x="603" y="731"/>
                    </a:lnTo>
                    <a:lnTo>
                      <a:pt x="603" y="729"/>
                    </a:lnTo>
                    <a:lnTo>
                      <a:pt x="606" y="728"/>
                    </a:lnTo>
                    <a:lnTo>
                      <a:pt x="610" y="725"/>
                    </a:lnTo>
                    <a:lnTo>
                      <a:pt x="616" y="722"/>
                    </a:lnTo>
                    <a:lnTo>
                      <a:pt x="619" y="719"/>
                    </a:lnTo>
                    <a:lnTo>
                      <a:pt x="623" y="716"/>
                    </a:lnTo>
                    <a:lnTo>
                      <a:pt x="628" y="713"/>
                    </a:lnTo>
                    <a:lnTo>
                      <a:pt x="632" y="710"/>
                    </a:lnTo>
                    <a:lnTo>
                      <a:pt x="637" y="706"/>
                    </a:lnTo>
                    <a:lnTo>
                      <a:pt x="642" y="703"/>
                    </a:lnTo>
                    <a:lnTo>
                      <a:pt x="647" y="699"/>
                    </a:lnTo>
                    <a:lnTo>
                      <a:pt x="654" y="694"/>
                    </a:lnTo>
                    <a:lnTo>
                      <a:pt x="658" y="690"/>
                    </a:lnTo>
                    <a:lnTo>
                      <a:pt x="666" y="684"/>
                    </a:lnTo>
                    <a:lnTo>
                      <a:pt x="671" y="678"/>
                    </a:lnTo>
                    <a:lnTo>
                      <a:pt x="679" y="674"/>
                    </a:lnTo>
                    <a:lnTo>
                      <a:pt x="683" y="667"/>
                    </a:lnTo>
                    <a:lnTo>
                      <a:pt x="690" y="661"/>
                    </a:lnTo>
                    <a:lnTo>
                      <a:pt x="698" y="654"/>
                    </a:lnTo>
                    <a:lnTo>
                      <a:pt x="705" y="648"/>
                    </a:lnTo>
                    <a:lnTo>
                      <a:pt x="711" y="639"/>
                    </a:lnTo>
                    <a:lnTo>
                      <a:pt x="718" y="632"/>
                    </a:lnTo>
                    <a:lnTo>
                      <a:pt x="725" y="623"/>
                    </a:lnTo>
                    <a:lnTo>
                      <a:pt x="733" y="616"/>
                    </a:lnTo>
                    <a:lnTo>
                      <a:pt x="740" y="606"/>
                    </a:lnTo>
                    <a:lnTo>
                      <a:pt x="747" y="597"/>
                    </a:lnTo>
                    <a:lnTo>
                      <a:pt x="754" y="588"/>
                    </a:lnTo>
                    <a:lnTo>
                      <a:pt x="762" y="578"/>
                    </a:lnTo>
                    <a:lnTo>
                      <a:pt x="768" y="566"/>
                    </a:lnTo>
                    <a:lnTo>
                      <a:pt x="773" y="556"/>
                    </a:lnTo>
                    <a:lnTo>
                      <a:pt x="781" y="544"/>
                    </a:lnTo>
                    <a:lnTo>
                      <a:pt x="788" y="533"/>
                    </a:lnTo>
                    <a:lnTo>
                      <a:pt x="794" y="520"/>
                    </a:lnTo>
                    <a:lnTo>
                      <a:pt x="800" y="508"/>
                    </a:lnTo>
                    <a:lnTo>
                      <a:pt x="807" y="494"/>
                    </a:lnTo>
                    <a:lnTo>
                      <a:pt x="813" y="480"/>
                    </a:lnTo>
                    <a:lnTo>
                      <a:pt x="819" y="467"/>
                    </a:lnTo>
                    <a:lnTo>
                      <a:pt x="824" y="453"/>
                    </a:lnTo>
                    <a:lnTo>
                      <a:pt x="829" y="437"/>
                    </a:lnTo>
                    <a:lnTo>
                      <a:pt x="835" y="424"/>
                    </a:lnTo>
                    <a:lnTo>
                      <a:pt x="839" y="406"/>
                    </a:lnTo>
                    <a:lnTo>
                      <a:pt x="845" y="392"/>
                    </a:lnTo>
                    <a:lnTo>
                      <a:pt x="848" y="374"/>
                    </a:lnTo>
                    <a:lnTo>
                      <a:pt x="853" y="358"/>
                    </a:lnTo>
                    <a:lnTo>
                      <a:pt x="856" y="339"/>
                    </a:lnTo>
                    <a:lnTo>
                      <a:pt x="859" y="322"/>
                    </a:lnTo>
                    <a:lnTo>
                      <a:pt x="862" y="303"/>
                    </a:lnTo>
                    <a:lnTo>
                      <a:pt x="864" y="285"/>
                    </a:lnTo>
                    <a:lnTo>
                      <a:pt x="867" y="265"/>
                    </a:lnTo>
                    <a:lnTo>
                      <a:pt x="868" y="246"/>
                    </a:lnTo>
                    <a:lnTo>
                      <a:pt x="870" y="224"/>
                    </a:lnTo>
                    <a:lnTo>
                      <a:pt x="871" y="204"/>
                    </a:lnTo>
                    <a:lnTo>
                      <a:pt x="871" y="182"/>
                    </a:lnTo>
                    <a:lnTo>
                      <a:pt x="871" y="160"/>
                    </a:lnTo>
                    <a:lnTo>
                      <a:pt x="870" y="138"/>
                    </a:lnTo>
                    <a:lnTo>
                      <a:pt x="868" y="115"/>
                    </a:lnTo>
                    <a:lnTo>
                      <a:pt x="867" y="92"/>
                    </a:lnTo>
                    <a:lnTo>
                      <a:pt x="864" y="67"/>
                    </a:lnTo>
                    <a:lnTo>
                      <a:pt x="861" y="44"/>
                    </a:lnTo>
                    <a:lnTo>
                      <a:pt x="859" y="19"/>
                    </a:lnTo>
                    <a:lnTo>
                      <a:pt x="894" y="0"/>
                    </a:lnTo>
                    <a:lnTo>
                      <a:pt x="894" y="1"/>
                    </a:lnTo>
                    <a:lnTo>
                      <a:pt x="896" y="6"/>
                    </a:lnTo>
                    <a:lnTo>
                      <a:pt x="896" y="9"/>
                    </a:lnTo>
                    <a:lnTo>
                      <a:pt x="896" y="13"/>
                    </a:lnTo>
                    <a:lnTo>
                      <a:pt x="897" y="17"/>
                    </a:lnTo>
                    <a:lnTo>
                      <a:pt x="897" y="23"/>
                    </a:lnTo>
                    <a:lnTo>
                      <a:pt x="897" y="28"/>
                    </a:lnTo>
                    <a:lnTo>
                      <a:pt x="899" y="35"/>
                    </a:lnTo>
                    <a:lnTo>
                      <a:pt x="899" y="42"/>
                    </a:lnTo>
                    <a:lnTo>
                      <a:pt x="900" y="49"/>
                    </a:lnTo>
                    <a:lnTo>
                      <a:pt x="900" y="57"/>
                    </a:lnTo>
                    <a:lnTo>
                      <a:pt x="902" y="67"/>
                    </a:lnTo>
                    <a:lnTo>
                      <a:pt x="902" y="76"/>
                    </a:lnTo>
                    <a:lnTo>
                      <a:pt x="904" y="86"/>
                    </a:lnTo>
                    <a:lnTo>
                      <a:pt x="904" y="96"/>
                    </a:lnTo>
                    <a:lnTo>
                      <a:pt x="904" y="106"/>
                    </a:lnTo>
                    <a:lnTo>
                      <a:pt x="904" y="116"/>
                    </a:lnTo>
                    <a:lnTo>
                      <a:pt x="906" y="128"/>
                    </a:lnTo>
                    <a:lnTo>
                      <a:pt x="906" y="140"/>
                    </a:lnTo>
                    <a:lnTo>
                      <a:pt x="906" y="153"/>
                    </a:lnTo>
                    <a:lnTo>
                      <a:pt x="906" y="164"/>
                    </a:lnTo>
                    <a:lnTo>
                      <a:pt x="906" y="179"/>
                    </a:lnTo>
                    <a:lnTo>
                      <a:pt x="906" y="191"/>
                    </a:lnTo>
                    <a:lnTo>
                      <a:pt x="904" y="205"/>
                    </a:lnTo>
                    <a:lnTo>
                      <a:pt x="904" y="218"/>
                    </a:lnTo>
                    <a:lnTo>
                      <a:pt x="903" y="233"/>
                    </a:lnTo>
                    <a:lnTo>
                      <a:pt x="902" y="247"/>
                    </a:lnTo>
                    <a:lnTo>
                      <a:pt x="900" y="262"/>
                    </a:lnTo>
                    <a:lnTo>
                      <a:pt x="899" y="277"/>
                    </a:lnTo>
                    <a:lnTo>
                      <a:pt x="899" y="293"/>
                    </a:lnTo>
                    <a:lnTo>
                      <a:pt x="896" y="307"/>
                    </a:lnTo>
                    <a:lnTo>
                      <a:pt x="893" y="322"/>
                    </a:lnTo>
                    <a:lnTo>
                      <a:pt x="890" y="336"/>
                    </a:lnTo>
                    <a:lnTo>
                      <a:pt x="888" y="352"/>
                    </a:lnTo>
                    <a:lnTo>
                      <a:pt x="884" y="367"/>
                    </a:lnTo>
                    <a:lnTo>
                      <a:pt x="880" y="383"/>
                    </a:lnTo>
                    <a:lnTo>
                      <a:pt x="875" y="399"/>
                    </a:lnTo>
                    <a:lnTo>
                      <a:pt x="872" y="415"/>
                    </a:lnTo>
                    <a:lnTo>
                      <a:pt x="867" y="431"/>
                    </a:lnTo>
                    <a:lnTo>
                      <a:pt x="862" y="445"/>
                    </a:lnTo>
                    <a:lnTo>
                      <a:pt x="855" y="461"/>
                    </a:lnTo>
                    <a:lnTo>
                      <a:pt x="851" y="477"/>
                    </a:lnTo>
                    <a:lnTo>
                      <a:pt x="843" y="492"/>
                    </a:lnTo>
                    <a:lnTo>
                      <a:pt x="837" y="508"/>
                    </a:lnTo>
                    <a:lnTo>
                      <a:pt x="830" y="523"/>
                    </a:lnTo>
                    <a:lnTo>
                      <a:pt x="823" y="539"/>
                    </a:lnTo>
                    <a:lnTo>
                      <a:pt x="814" y="553"/>
                    </a:lnTo>
                    <a:lnTo>
                      <a:pt x="804" y="568"/>
                    </a:lnTo>
                    <a:lnTo>
                      <a:pt x="795" y="582"/>
                    </a:lnTo>
                    <a:lnTo>
                      <a:pt x="785" y="598"/>
                    </a:lnTo>
                    <a:lnTo>
                      <a:pt x="775" y="611"/>
                    </a:lnTo>
                    <a:lnTo>
                      <a:pt x="765" y="626"/>
                    </a:lnTo>
                    <a:lnTo>
                      <a:pt x="752" y="641"/>
                    </a:lnTo>
                    <a:lnTo>
                      <a:pt x="741" y="654"/>
                    </a:lnTo>
                    <a:lnTo>
                      <a:pt x="727" y="667"/>
                    </a:lnTo>
                    <a:lnTo>
                      <a:pt x="714" y="680"/>
                    </a:lnTo>
                    <a:lnTo>
                      <a:pt x="699" y="692"/>
                    </a:lnTo>
                    <a:lnTo>
                      <a:pt x="686" y="705"/>
                    </a:lnTo>
                    <a:lnTo>
                      <a:pt x="671" y="715"/>
                    </a:lnTo>
                    <a:lnTo>
                      <a:pt x="655" y="728"/>
                    </a:lnTo>
                    <a:lnTo>
                      <a:pt x="638" y="738"/>
                    </a:lnTo>
                    <a:lnTo>
                      <a:pt x="622" y="750"/>
                    </a:lnTo>
                    <a:lnTo>
                      <a:pt x="621" y="750"/>
                    </a:lnTo>
                    <a:lnTo>
                      <a:pt x="618" y="751"/>
                    </a:lnTo>
                    <a:lnTo>
                      <a:pt x="613" y="753"/>
                    </a:lnTo>
                    <a:lnTo>
                      <a:pt x="607" y="756"/>
                    </a:lnTo>
                    <a:lnTo>
                      <a:pt x="602" y="757"/>
                    </a:lnTo>
                    <a:lnTo>
                      <a:pt x="599" y="759"/>
                    </a:lnTo>
                    <a:lnTo>
                      <a:pt x="593" y="760"/>
                    </a:lnTo>
                    <a:lnTo>
                      <a:pt x="589" y="763"/>
                    </a:lnTo>
                    <a:lnTo>
                      <a:pt x="583" y="764"/>
                    </a:lnTo>
                    <a:lnTo>
                      <a:pt x="577" y="767"/>
                    </a:lnTo>
                    <a:lnTo>
                      <a:pt x="571" y="769"/>
                    </a:lnTo>
                    <a:lnTo>
                      <a:pt x="565" y="772"/>
                    </a:lnTo>
                    <a:lnTo>
                      <a:pt x="556" y="773"/>
                    </a:lnTo>
                    <a:lnTo>
                      <a:pt x="549" y="776"/>
                    </a:lnTo>
                    <a:lnTo>
                      <a:pt x="542" y="777"/>
                    </a:lnTo>
                    <a:lnTo>
                      <a:pt x="535" y="780"/>
                    </a:lnTo>
                    <a:lnTo>
                      <a:pt x="526" y="782"/>
                    </a:lnTo>
                    <a:lnTo>
                      <a:pt x="517" y="783"/>
                    </a:lnTo>
                    <a:lnTo>
                      <a:pt x="508" y="786"/>
                    </a:lnTo>
                    <a:lnTo>
                      <a:pt x="500" y="789"/>
                    </a:lnTo>
                    <a:lnTo>
                      <a:pt x="489" y="791"/>
                    </a:lnTo>
                    <a:lnTo>
                      <a:pt x="481" y="792"/>
                    </a:lnTo>
                    <a:lnTo>
                      <a:pt x="471" y="794"/>
                    </a:lnTo>
                    <a:lnTo>
                      <a:pt x="460" y="796"/>
                    </a:lnTo>
                    <a:lnTo>
                      <a:pt x="450" y="798"/>
                    </a:lnTo>
                    <a:lnTo>
                      <a:pt x="440" y="799"/>
                    </a:lnTo>
                    <a:lnTo>
                      <a:pt x="428" y="801"/>
                    </a:lnTo>
                    <a:lnTo>
                      <a:pt x="418" y="802"/>
                    </a:lnTo>
                    <a:lnTo>
                      <a:pt x="406" y="802"/>
                    </a:lnTo>
                    <a:lnTo>
                      <a:pt x="395" y="804"/>
                    </a:lnTo>
                    <a:lnTo>
                      <a:pt x="383" y="804"/>
                    </a:lnTo>
                    <a:lnTo>
                      <a:pt x="372" y="805"/>
                    </a:lnTo>
                    <a:lnTo>
                      <a:pt x="358" y="804"/>
                    </a:lnTo>
                    <a:lnTo>
                      <a:pt x="347" y="804"/>
                    </a:lnTo>
                    <a:lnTo>
                      <a:pt x="335" y="804"/>
                    </a:lnTo>
                    <a:lnTo>
                      <a:pt x="322" y="804"/>
                    </a:lnTo>
                    <a:lnTo>
                      <a:pt x="309" y="802"/>
                    </a:lnTo>
                    <a:lnTo>
                      <a:pt x="296" y="802"/>
                    </a:lnTo>
                    <a:lnTo>
                      <a:pt x="283" y="801"/>
                    </a:lnTo>
                    <a:lnTo>
                      <a:pt x="270" y="799"/>
                    </a:lnTo>
                    <a:lnTo>
                      <a:pt x="257" y="796"/>
                    </a:lnTo>
                    <a:lnTo>
                      <a:pt x="243" y="795"/>
                    </a:lnTo>
                    <a:lnTo>
                      <a:pt x="230" y="792"/>
                    </a:lnTo>
                    <a:lnTo>
                      <a:pt x="217" y="789"/>
                    </a:lnTo>
                    <a:lnTo>
                      <a:pt x="203" y="786"/>
                    </a:lnTo>
                    <a:lnTo>
                      <a:pt x="190" y="782"/>
                    </a:lnTo>
                    <a:lnTo>
                      <a:pt x="175" y="777"/>
                    </a:lnTo>
                    <a:lnTo>
                      <a:pt x="163" y="773"/>
                    </a:lnTo>
                    <a:lnTo>
                      <a:pt x="149" y="767"/>
                    </a:lnTo>
                    <a:lnTo>
                      <a:pt x="136" y="763"/>
                    </a:lnTo>
                    <a:lnTo>
                      <a:pt x="121" y="757"/>
                    </a:lnTo>
                    <a:lnTo>
                      <a:pt x="108" y="751"/>
                    </a:lnTo>
                    <a:lnTo>
                      <a:pt x="93" y="744"/>
                    </a:lnTo>
                    <a:lnTo>
                      <a:pt x="80" y="737"/>
                    </a:lnTo>
                    <a:lnTo>
                      <a:pt x="67" y="728"/>
                    </a:lnTo>
                    <a:lnTo>
                      <a:pt x="53" y="721"/>
                    </a:lnTo>
                    <a:lnTo>
                      <a:pt x="40" y="710"/>
                    </a:lnTo>
                    <a:lnTo>
                      <a:pt x="26" y="702"/>
                    </a:lnTo>
                    <a:lnTo>
                      <a:pt x="13" y="692"/>
                    </a:lnTo>
                    <a:lnTo>
                      <a:pt x="0" y="681"/>
                    </a:lnTo>
                    <a:lnTo>
                      <a:pt x="25" y="662"/>
                    </a:lnTo>
                    <a:lnTo>
                      <a:pt x="25" y="6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1" name="Freeform 49"/>
              <p:cNvSpPr>
                <a:spLocks/>
              </p:cNvSpPr>
              <p:nvPr/>
            </p:nvSpPr>
            <p:spPr bwMode="auto">
              <a:xfrm>
                <a:off x="6332538" y="5489575"/>
                <a:ext cx="57150" cy="111125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2" y="9"/>
                  </a:cxn>
                  <a:cxn ang="0">
                    <a:pos x="36" y="18"/>
                  </a:cxn>
                  <a:cxn ang="0">
                    <a:pos x="32" y="28"/>
                  </a:cxn>
                  <a:cxn ang="0">
                    <a:pos x="24" y="38"/>
                  </a:cxn>
                  <a:cxn ang="0">
                    <a:pos x="19" y="51"/>
                  </a:cxn>
                  <a:cxn ang="0">
                    <a:pos x="14" y="64"/>
                  </a:cxn>
                  <a:cxn ang="0">
                    <a:pos x="8" y="77"/>
                  </a:cxn>
                  <a:cxn ang="0">
                    <a:pos x="4" y="90"/>
                  </a:cxn>
                  <a:cxn ang="0">
                    <a:pos x="1" y="102"/>
                  </a:cxn>
                  <a:cxn ang="0">
                    <a:pos x="0" y="114"/>
                  </a:cxn>
                  <a:cxn ang="0">
                    <a:pos x="1" y="124"/>
                  </a:cxn>
                  <a:cxn ang="0">
                    <a:pos x="4" y="131"/>
                  </a:cxn>
                  <a:cxn ang="0">
                    <a:pos x="10" y="137"/>
                  </a:cxn>
                  <a:cxn ang="0">
                    <a:pos x="20" y="141"/>
                  </a:cxn>
                  <a:cxn ang="0">
                    <a:pos x="32" y="141"/>
                  </a:cxn>
                  <a:cxn ang="0">
                    <a:pos x="42" y="139"/>
                  </a:cxn>
                  <a:cxn ang="0">
                    <a:pos x="52" y="131"/>
                  </a:cxn>
                  <a:cxn ang="0">
                    <a:pos x="61" y="118"/>
                  </a:cxn>
                  <a:cxn ang="0">
                    <a:pos x="64" y="108"/>
                  </a:cxn>
                  <a:cxn ang="0">
                    <a:pos x="67" y="98"/>
                  </a:cxn>
                  <a:cxn ang="0">
                    <a:pos x="68" y="86"/>
                  </a:cxn>
                  <a:cxn ang="0">
                    <a:pos x="68" y="74"/>
                  </a:cxn>
                  <a:cxn ang="0">
                    <a:pos x="68" y="61"/>
                  </a:cxn>
                  <a:cxn ang="0">
                    <a:pos x="67" y="50"/>
                  </a:cxn>
                  <a:cxn ang="0">
                    <a:pos x="67" y="38"/>
                  </a:cxn>
                  <a:cxn ang="0">
                    <a:pos x="67" y="28"/>
                  </a:cxn>
                  <a:cxn ang="0">
                    <a:pos x="67" y="16"/>
                  </a:cxn>
                  <a:cxn ang="0">
                    <a:pos x="68" y="5"/>
                  </a:cxn>
                  <a:cxn ang="0">
                    <a:pos x="55" y="13"/>
                  </a:cxn>
                  <a:cxn ang="0">
                    <a:pos x="55" y="16"/>
                  </a:cxn>
                  <a:cxn ang="0">
                    <a:pos x="54" y="29"/>
                  </a:cxn>
                  <a:cxn ang="0">
                    <a:pos x="52" y="38"/>
                  </a:cxn>
                  <a:cxn ang="0">
                    <a:pos x="51" y="48"/>
                  </a:cxn>
                  <a:cxn ang="0">
                    <a:pos x="49" y="58"/>
                  </a:cxn>
                  <a:cxn ang="0">
                    <a:pos x="49" y="69"/>
                  </a:cxn>
                  <a:cxn ang="0">
                    <a:pos x="46" y="79"/>
                  </a:cxn>
                  <a:cxn ang="0">
                    <a:pos x="45" y="89"/>
                  </a:cxn>
                  <a:cxn ang="0">
                    <a:pos x="42" y="98"/>
                  </a:cxn>
                  <a:cxn ang="0">
                    <a:pos x="40" y="107"/>
                  </a:cxn>
                  <a:cxn ang="0">
                    <a:pos x="35" y="118"/>
                  </a:cxn>
                  <a:cxn ang="0">
                    <a:pos x="27" y="124"/>
                  </a:cxn>
                  <a:cxn ang="0">
                    <a:pos x="22" y="118"/>
                  </a:cxn>
                  <a:cxn ang="0">
                    <a:pos x="22" y="107"/>
                  </a:cxn>
                  <a:cxn ang="0">
                    <a:pos x="24" y="90"/>
                  </a:cxn>
                  <a:cxn ang="0">
                    <a:pos x="26" y="82"/>
                  </a:cxn>
                  <a:cxn ang="0">
                    <a:pos x="29" y="73"/>
                  </a:cxn>
                  <a:cxn ang="0">
                    <a:pos x="32" y="64"/>
                  </a:cxn>
                  <a:cxn ang="0">
                    <a:pos x="35" y="56"/>
                  </a:cxn>
                  <a:cxn ang="0">
                    <a:pos x="42" y="41"/>
                  </a:cxn>
                  <a:cxn ang="0">
                    <a:pos x="46" y="29"/>
                  </a:cxn>
                  <a:cxn ang="0">
                    <a:pos x="49" y="26"/>
                  </a:cxn>
                  <a:cxn ang="0">
                    <a:pos x="48" y="2"/>
                  </a:cxn>
                </a:cxnLst>
                <a:rect l="0" t="0" r="r" b="b"/>
                <a:pathLst>
                  <a:path w="71" h="141">
                    <a:moveTo>
                      <a:pt x="48" y="2"/>
                    </a:moveTo>
                    <a:lnTo>
                      <a:pt x="46" y="2"/>
                    </a:lnTo>
                    <a:lnTo>
                      <a:pt x="43" y="7"/>
                    </a:lnTo>
                    <a:lnTo>
                      <a:pt x="42" y="9"/>
                    </a:lnTo>
                    <a:lnTo>
                      <a:pt x="39" y="13"/>
                    </a:lnTo>
                    <a:lnTo>
                      <a:pt x="36" y="18"/>
                    </a:lnTo>
                    <a:lnTo>
                      <a:pt x="35" y="23"/>
                    </a:lnTo>
                    <a:lnTo>
                      <a:pt x="32" y="28"/>
                    </a:lnTo>
                    <a:lnTo>
                      <a:pt x="27" y="32"/>
                    </a:lnTo>
                    <a:lnTo>
                      <a:pt x="24" y="38"/>
                    </a:lnTo>
                    <a:lnTo>
                      <a:pt x="22" y="45"/>
                    </a:lnTo>
                    <a:lnTo>
                      <a:pt x="19" y="51"/>
                    </a:lnTo>
                    <a:lnTo>
                      <a:pt x="17" y="58"/>
                    </a:lnTo>
                    <a:lnTo>
                      <a:pt x="14" y="64"/>
                    </a:lnTo>
                    <a:lnTo>
                      <a:pt x="11" y="72"/>
                    </a:lnTo>
                    <a:lnTo>
                      <a:pt x="8" y="77"/>
                    </a:lnTo>
                    <a:lnTo>
                      <a:pt x="6" y="83"/>
                    </a:lnTo>
                    <a:lnTo>
                      <a:pt x="4" y="90"/>
                    </a:lnTo>
                    <a:lnTo>
                      <a:pt x="3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4"/>
                    </a:lnTo>
                    <a:lnTo>
                      <a:pt x="1" y="120"/>
                    </a:lnTo>
                    <a:lnTo>
                      <a:pt x="1" y="124"/>
                    </a:lnTo>
                    <a:lnTo>
                      <a:pt x="3" y="128"/>
                    </a:lnTo>
                    <a:lnTo>
                      <a:pt x="4" y="131"/>
                    </a:lnTo>
                    <a:lnTo>
                      <a:pt x="7" y="136"/>
                    </a:lnTo>
                    <a:lnTo>
                      <a:pt x="10" y="137"/>
                    </a:lnTo>
                    <a:lnTo>
                      <a:pt x="14" y="140"/>
                    </a:lnTo>
                    <a:lnTo>
                      <a:pt x="20" y="141"/>
                    </a:lnTo>
                    <a:lnTo>
                      <a:pt x="26" y="141"/>
                    </a:lnTo>
                    <a:lnTo>
                      <a:pt x="32" y="141"/>
                    </a:lnTo>
                    <a:lnTo>
                      <a:pt x="36" y="140"/>
                    </a:lnTo>
                    <a:lnTo>
                      <a:pt x="42" y="139"/>
                    </a:lnTo>
                    <a:lnTo>
                      <a:pt x="46" y="137"/>
                    </a:lnTo>
                    <a:lnTo>
                      <a:pt x="52" y="131"/>
                    </a:lnTo>
                    <a:lnTo>
                      <a:pt x="59" y="124"/>
                    </a:lnTo>
                    <a:lnTo>
                      <a:pt x="61" y="118"/>
                    </a:lnTo>
                    <a:lnTo>
                      <a:pt x="62" y="114"/>
                    </a:lnTo>
                    <a:lnTo>
                      <a:pt x="64" y="108"/>
                    </a:lnTo>
                    <a:lnTo>
                      <a:pt x="65" y="104"/>
                    </a:lnTo>
                    <a:lnTo>
                      <a:pt x="67" y="98"/>
                    </a:lnTo>
                    <a:lnTo>
                      <a:pt x="67" y="92"/>
                    </a:lnTo>
                    <a:lnTo>
                      <a:pt x="68" y="86"/>
                    </a:lnTo>
                    <a:lnTo>
                      <a:pt x="70" y="80"/>
                    </a:lnTo>
                    <a:lnTo>
                      <a:pt x="68" y="74"/>
                    </a:lnTo>
                    <a:lnTo>
                      <a:pt x="68" y="67"/>
                    </a:lnTo>
                    <a:lnTo>
                      <a:pt x="68" y="61"/>
                    </a:lnTo>
                    <a:lnTo>
                      <a:pt x="68" y="56"/>
                    </a:lnTo>
                    <a:lnTo>
                      <a:pt x="67" y="50"/>
                    </a:lnTo>
                    <a:lnTo>
                      <a:pt x="67" y="44"/>
                    </a:lnTo>
                    <a:lnTo>
                      <a:pt x="67" y="38"/>
                    </a:lnTo>
                    <a:lnTo>
                      <a:pt x="67" y="32"/>
                    </a:lnTo>
                    <a:lnTo>
                      <a:pt x="67" y="28"/>
                    </a:lnTo>
                    <a:lnTo>
                      <a:pt x="67" y="22"/>
                    </a:lnTo>
                    <a:lnTo>
                      <a:pt x="67" y="16"/>
                    </a:lnTo>
                    <a:lnTo>
                      <a:pt x="67" y="13"/>
                    </a:lnTo>
                    <a:lnTo>
                      <a:pt x="68" y="5"/>
                    </a:lnTo>
                    <a:lnTo>
                      <a:pt x="71" y="0"/>
                    </a:lnTo>
                    <a:lnTo>
                      <a:pt x="55" y="13"/>
                    </a:lnTo>
                    <a:lnTo>
                      <a:pt x="55" y="13"/>
                    </a:lnTo>
                    <a:lnTo>
                      <a:pt x="55" y="16"/>
                    </a:lnTo>
                    <a:lnTo>
                      <a:pt x="54" y="22"/>
                    </a:lnTo>
                    <a:lnTo>
                      <a:pt x="54" y="29"/>
                    </a:lnTo>
                    <a:lnTo>
                      <a:pt x="52" y="34"/>
                    </a:lnTo>
                    <a:lnTo>
                      <a:pt x="52" y="38"/>
                    </a:lnTo>
                    <a:lnTo>
                      <a:pt x="51" y="42"/>
                    </a:lnTo>
                    <a:lnTo>
                      <a:pt x="51" y="48"/>
                    </a:lnTo>
                    <a:lnTo>
                      <a:pt x="51" y="53"/>
                    </a:lnTo>
                    <a:lnTo>
                      <a:pt x="49" y="58"/>
                    </a:lnTo>
                    <a:lnTo>
                      <a:pt x="49" y="64"/>
                    </a:lnTo>
                    <a:lnTo>
                      <a:pt x="49" y="69"/>
                    </a:lnTo>
                    <a:lnTo>
                      <a:pt x="48" y="74"/>
                    </a:lnTo>
                    <a:lnTo>
                      <a:pt x="46" y="79"/>
                    </a:lnTo>
                    <a:lnTo>
                      <a:pt x="45" y="83"/>
                    </a:lnTo>
                    <a:lnTo>
                      <a:pt x="45" y="89"/>
                    </a:lnTo>
                    <a:lnTo>
                      <a:pt x="43" y="93"/>
                    </a:lnTo>
                    <a:lnTo>
                      <a:pt x="42" y="98"/>
                    </a:lnTo>
                    <a:lnTo>
                      <a:pt x="42" y="102"/>
                    </a:lnTo>
                    <a:lnTo>
                      <a:pt x="40" y="107"/>
                    </a:lnTo>
                    <a:lnTo>
                      <a:pt x="38" y="114"/>
                    </a:lnTo>
                    <a:lnTo>
                      <a:pt x="35" y="118"/>
                    </a:lnTo>
                    <a:lnTo>
                      <a:pt x="32" y="121"/>
                    </a:lnTo>
                    <a:lnTo>
                      <a:pt x="27" y="124"/>
                    </a:lnTo>
                    <a:lnTo>
                      <a:pt x="24" y="121"/>
                    </a:lnTo>
                    <a:lnTo>
                      <a:pt x="22" y="118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2" y="98"/>
                    </a:lnTo>
                    <a:lnTo>
                      <a:pt x="24" y="90"/>
                    </a:lnTo>
                    <a:lnTo>
                      <a:pt x="24" y="86"/>
                    </a:lnTo>
                    <a:lnTo>
                      <a:pt x="26" y="82"/>
                    </a:lnTo>
                    <a:lnTo>
                      <a:pt x="27" y="77"/>
                    </a:lnTo>
                    <a:lnTo>
                      <a:pt x="29" y="73"/>
                    </a:lnTo>
                    <a:lnTo>
                      <a:pt x="30" y="69"/>
                    </a:lnTo>
                    <a:lnTo>
                      <a:pt x="32" y="64"/>
                    </a:lnTo>
                    <a:lnTo>
                      <a:pt x="33" y="60"/>
                    </a:lnTo>
                    <a:lnTo>
                      <a:pt x="35" y="56"/>
                    </a:lnTo>
                    <a:lnTo>
                      <a:pt x="39" y="47"/>
                    </a:lnTo>
                    <a:lnTo>
                      <a:pt x="42" y="41"/>
                    </a:lnTo>
                    <a:lnTo>
                      <a:pt x="43" y="35"/>
                    </a:lnTo>
                    <a:lnTo>
                      <a:pt x="46" y="29"/>
                    </a:lnTo>
                    <a:lnTo>
                      <a:pt x="48" y="26"/>
                    </a:lnTo>
                    <a:lnTo>
                      <a:pt x="49" y="26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6264275" y="5500688"/>
                <a:ext cx="47625" cy="47625"/>
              </a:xfrm>
              <a:custGeom>
                <a:avLst/>
                <a:gdLst/>
                <a:ahLst/>
                <a:cxnLst>
                  <a:cxn ang="0">
                    <a:pos x="38" y="3"/>
                  </a:cxn>
                  <a:cxn ang="0">
                    <a:pos x="36" y="4"/>
                  </a:cxn>
                  <a:cxn ang="0">
                    <a:pos x="32" y="8"/>
                  </a:cxn>
                  <a:cxn ang="0">
                    <a:pos x="27" y="14"/>
                  </a:cxn>
                  <a:cxn ang="0">
                    <a:pos x="23" y="23"/>
                  </a:cxn>
                  <a:cxn ang="0">
                    <a:pos x="19" y="29"/>
                  </a:cxn>
                  <a:cxn ang="0">
                    <a:pos x="17" y="36"/>
                  </a:cxn>
                  <a:cxn ang="0">
                    <a:pos x="19" y="39"/>
                  </a:cxn>
                  <a:cxn ang="0">
                    <a:pos x="25" y="42"/>
                  </a:cxn>
                  <a:cxn ang="0">
                    <a:pos x="32" y="39"/>
                  </a:cxn>
                  <a:cxn ang="0">
                    <a:pos x="38" y="35"/>
                  </a:cxn>
                  <a:cxn ang="0">
                    <a:pos x="42" y="29"/>
                  </a:cxn>
                  <a:cxn ang="0">
                    <a:pos x="45" y="22"/>
                  </a:cxn>
                  <a:cxn ang="0">
                    <a:pos x="46" y="14"/>
                  </a:cxn>
                  <a:cxn ang="0">
                    <a:pos x="49" y="10"/>
                  </a:cxn>
                  <a:cxn ang="0">
                    <a:pos x="49" y="6"/>
                  </a:cxn>
                  <a:cxn ang="0">
                    <a:pos x="51" y="6"/>
                  </a:cxn>
                  <a:cxn ang="0">
                    <a:pos x="59" y="17"/>
                  </a:cxn>
                  <a:cxn ang="0">
                    <a:pos x="58" y="20"/>
                  </a:cxn>
                  <a:cxn ang="0">
                    <a:pos x="58" y="25"/>
                  </a:cxn>
                  <a:cxn ang="0">
                    <a:pos x="57" y="29"/>
                  </a:cxn>
                  <a:cxn ang="0">
                    <a:pos x="57" y="33"/>
                  </a:cxn>
                  <a:cxn ang="0">
                    <a:pos x="55" y="38"/>
                  </a:cxn>
                  <a:cxn ang="0">
                    <a:pos x="54" y="42"/>
                  </a:cxn>
                  <a:cxn ang="0">
                    <a:pos x="49" y="49"/>
                  </a:cxn>
                  <a:cxn ang="0">
                    <a:pos x="43" y="57"/>
                  </a:cxn>
                  <a:cxn ang="0">
                    <a:pos x="38" y="58"/>
                  </a:cxn>
                  <a:cxn ang="0">
                    <a:pos x="33" y="59"/>
                  </a:cxn>
                  <a:cxn ang="0">
                    <a:pos x="27" y="58"/>
                  </a:cxn>
                  <a:cxn ang="0">
                    <a:pos x="22" y="58"/>
                  </a:cxn>
                  <a:cxn ang="0">
                    <a:pos x="14" y="54"/>
                  </a:cxn>
                  <a:cxn ang="0">
                    <a:pos x="10" y="52"/>
                  </a:cxn>
                  <a:cxn ang="0">
                    <a:pos x="6" y="49"/>
                  </a:cxn>
                  <a:cxn ang="0">
                    <a:pos x="3" y="46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3" y="27"/>
                  </a:cxn>
                  <a:cxn ang="0">
                    <a:pos x="9" y="20"/>
                  </a:cxn>
                  <a:cxn ang="0">
                    <a:pos x="11" y="16"/>
                  </a:cxn>
                  <a:cxn ang="0">
                    <a:pos x="16" y="10"/>
                  </a:cxn>
                  <a:cxn ang="0">
                    <a:pos x="20" y="6"/>
                  </a:cxn>
                  <a:cxn ang="0">
                    <a:pos x="25" y="0"/>
                  </a:cxn>
                  <a:cxn ang="0">
                    <a:pos x="38" y="3"/>
                  </a:cxn>
                  <a:cxn ang="0">
                    <a:pos x="38" y="3"/>
                  </a:cxn>
                </a:cxnLst>
                <a:rect l="0" t="0" r="r" b="b"/>
                <a:pathLst>
                  <a:path w="59" h="59">
                    <a:moveTo>
                      <a:pt x="38" y="3"/>
                    </a:moveTo>
                    <a:lnTo>
                      <a:pt x="36" y="4"/>
                    </a:lnTo>
                    <a:lnTo>
                      <a:pt x="32" y="8"/>
                    </a:lnTo>
                    <a:lnTo>
                      <a:pt x="27" y="14"/>
                    </a:lnTo>
                    <a:lnTo>
                      <a:pt x="23" y="23"/>
                    </a:lnTo>
                    <a:lnTo>
                      <a:pt x="19" y="29"/>
                    </a:lnTo>
                    <a:lnTo>
                      <a:pt x="17" y="36"/>
                    </a:lnTo>
                    <a:lnTo>
                      <a:pt x="19" y="39"/>
                    </a:lnTo>
                    <a:lnTo>
                      <a:pt x="25" y="42"/>
                    </a:lnTo>
                    <a:lnTo>
                      <a:pt x="32" y="39"/>
                    </a:lnTo>
                    <a:lnTo>
                      <a:pt x="38" y="35"/>
                    </a:lnTo>
                    <a:lnTo>
                      <a:pt x="42" y="29"/>
                    </a:lnTo>
                    <a:lnTo>
                      <a:pt x="45" y="22"/>
                    </a:lnTo>
                    <a:lnTo>
                      <a:pt x="46" y="14"/>
                    </a:lnTo>
                    <a:lnTo>
                      <a:pt x="49" y="10"/>
                    </a:lnTo>
                    <a:lnTo>
                      <a:pt x="49" y="6"/>
                    </a:lnTo>
                    <a:lnTo>
                      <a:pt x="51" y="6"/>
                    </a:lnTo>
                    <a:lnTo>
                      <a:pt x="59" y="17"/>
                    </a:lnTo>
                    <a:lnTo>
                      <a:pt x="58" y="20"/>
                    </a:lnTo>
                    <a:lnTo>
                      <a:pt x="58" y="25"/>
                    </a:lnTo>
                    <a:lnTo>
                      <a:pt x="57" y="29"/>
                    </a:lnTo>
                    <a:lnTo>
                      <a:pt x="57" y="33"/>
                    </a:lnTo>
                    <a:lnTo>
                      <a:pt x="55" y="38"/>
                    </a:lnTo>
                    <a:lnTo>
                      <a:pt x="54" y="42"/>
                    </a:lnTo>
                    <a:lnTo>
                      <a:pt x="49" y="49"/>
                    </a:lnTo>
                    <a:lnTo>
                      <a:pt x="43" y="57"/>
                    </a:lnTo>
                    <a:lnTo>
                      <a:pt x="38" y="58"/>
                    </a:lnTo>
                    <a:lnTo>
                      <a:pt x="33" y="59"/>
                    </a:lnTo>
                    <a:lnTo>
                      <a:pt x="27" y="58"/>
                    </a:lnTo>
                    <a:lnTo>
                      <a:pt x="22" y="58"/>
                    </a:lnTo>
                    <a:lnTo>
                      <a:pt x="14" y="54"/>
                    </a:lnTo>
                    <a:lnTo>
                      <a:pt x="10" y="52"/>
                    </a:lnTo>
                    <a:lnTo>
                      <a:pt x="6" y="49"/>
                    </a:lnTo>
                    <a:lnTo>
                      <a:pt x="3" y="46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3" y="27"/>
                    </a:lnTo>
                    <a:lnTo>
                      <a:pt x="9" y="20"/>
                    </a:lnTo>
                    <a:lnTo>
                      <a:pt x="11" y="16"/>
                    </a:lnTo>
                    <a:lnTo>
                      <a:pt x="16" y="10"/>
                    </a:lnTo>
                    <a:lnTo>
                      <a:pt x="20" y="6"/>
                    </a:lnTo>
                    <a:lnTo>
                      <a:pt x="25" y="0"/>
                    </a:lnTo>
                    <a:lnTo>
                      <a:pt x="38" y="3"/>
                    </a:lnTo>
                    <a:lnTo>
                      <a:pt x="38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3" name="Freeform 51"/>
              <p:cNvSpPr>
                <a:spLocks/>
              </p:cNvSpPr>
              <p:nvPr/>
            </p:nvSpPr>
            <p:spPr bwMode="auto">
              <a:xfrm>
                <a:off x="6438900" y="5357813"/>
                <a:ext cx="46038" cy="63500"/>
              </a:xfrm>
              <a:custGeom>
                <a:avLst/>
                <a:gdLst/>
                <a:ahLst/>
                <a:cxnLst>
                  <a:cxn ang="0">
                    <a:pos x="13" y="71"/>
                  </a:cxn>
                  <a:cxn ang="0">
                    <a:pos x="13" y="70"/>
                  </a:cxn>
                  <a:cxn ang="0">
                    <a:pos x="13" y="68"/>
                  </a:cxn>
                  <a:cxn ang="0">
                    <a:pos x="14" y="64"/>
                  </a:cxn>
                  <a:cxn ang="0">
                    <a:pos x="16" y="59"/>
                  </a:cxn>
                  <a:cxn ang="0">
                    <a:pos x="19" y="54"/>
                  </a:cxn>
                  <a:cxn ang="0">
                    <a:pos x="20" y="48"/>
                  </a:cxn>
                  <a:cxn ang="0">
                    <a:pos x="23" y="43"/>
                  </a:cxn>
                  <a:cxn ang="0">
                    <a:pos x="26" y="38"/>
                  </a:cxn>
                  <a:cxn ang="0">
                    <a:pos x="27" y="32"/>
                  </a:cxn>
                  <a:cxn ang="0">
                    <a:pos x="30" y="29"/>
                  </a:cxn>
                  <a:cxn ang="0">
                    <a:pos x="33" y="24"/>
                  </a:cxn>
                  <a:cxn ang="0">
                    <a:pos x="35" y="23"/>
                  </a:cxn>
                  <a:cxn ang="0">
                    <a:pos x="36" y="21"/>
                  </a:cxn>
                  <a:cxn ang="0">
                    <a:pos x="37" y="23"/>
                  </a:cxn>
                  <a:cxn ang="0">
                    <a:pos x="37" y="26"/>
                  </a:cxn>
                  <a:cxn ang="0">
                    <a:pos x="40" y="32"/>
                  </a:cxn>
                  <a:cxn ang="0">
                    <a:pos x="39" y="32"/>
                  </a:cxn>
                  <a:cxn ang="0">
                    <a:pos x="39" y="36"/>
                  </a:cxn>
                  <a:cxn ang="0">
                    <a:pos x="37" y="39"/>
                  </a:cxn>
                  <a:cxn ang="0">
                    <a:pos x="37" y="45"/>
                  </a:cxn>
                  <a:cxn ang="0">
                    <a:pos x="35" y="49"/>
                  </a:cxn>
                  <a:cxn ang="0">
                    <a:pos x="33" y="55"/>
                  </a:cxn>
                  <a:cxn ang="0">
                    <a:pos x="30" y="59"/>
                  </a:cxn>
                  <a:cxn ang="0">
                    <a:pos x="26" y="62"/>
                  </a:cxn>
                  <a:cxn ang="0">
                    <a:pos x="33" y="78"/>
                  </a:cxn>
                  <a:cxn ang="0">
                    <a:pos x="35" y="75"/>
                  </a:cxn>
                  <a:cxn ang="0">
                    <a:pos x="39" y="70"/>
                  </a:cxn>
                  <a:cxn ang="0">
                    <a:pos x="42" y="64"/>
                  </a:cxn>
                  <a:cxn ang="0">
                    <a:pos x="45" y="61"/>
                  </a:cxn>
                  <a:cxn ang="0">
                    <a:pos x="49" y="55"/>
                  </a:cxn>
                  <a:cxn ang="0">
                    <a:pos x="52" y="49"/>
                  </a:cxn>
                  <a:cxn ang="0">
                    <a:pos x="55" y="43"/>
                  </a:cxn>
                  <a:cxn ang="0">
                    <a:pos x="56" y="36"/>
                  </a:cxn>
                  <a:cxn ang="0">
                    <a:pos x="56" y="30"/>
                  </a:cxn>
                  <a:cxn ang="0">
                    <a:pos x="58" y="23"/>
                  </a:cxn>
                  <a:cxn ang="0">
                    <a:pos x="55" y="17"/>
                  </a:cxn>
                  <a:cxn ang="0">
                    <a:pos x="52" y="11"/>
                  </a:cxn>
                  <a:cxn ang="0">
                    <a:pos x="48" y="5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5" y="1"/>
                  </a:cxn>
                  <a:cxn ang="0">
                    <a:pos x="29" y="3"/>
                  </a:cxn>
                  <a:cxn ang="0">
                    <a:pos x="21" y="8"/>
                  </a:cxn>
                  <a:cxn ang="0">
                    <a:pos x="19" y="10"/>
                  </a:cxn>
                  <a:cxn ang="0">
                    <a:pos x="14" y="16"/>
                  </a:cxn>
                  <a:cxn ang="0">
                    <a:pos x="10" y="20"/>
                  </a:cxn>
                  <a:cxn ang="0">
                    <a:pos x="7" y="27"/>
                  </a:cxn>
                  <a:cxn ang="0">
                    <a:pos x="5" y="30"/>
                  </a:cxn>
                  <a:cxn ang="0">
                    <a:pos x="4" y="35"/>
                  </a:cxn>
                  <a:cxn ang="0">
                    <a:pos x="3" y="39"/>
                  </a:cxn>
                  <a:cxn ang="0">
                    <a:pos x="3" y="45"/>
                  </a:cxn>
                  <a:cxn ang="0">
                    <a:pos x="1" y="49"/>
                  </a:cxn>
                  <a:cxn ang="0">
                    <a:pos x="0" y="54"/>
                  </a:cxn>
                  <a:cxn ang="0">
                    <a:pos x="0" y="59"/>
                  </a:cxn>
                  <a:cxn ang="0">
                    <a:pos x="0" y="67"/>
                  </a:cxn>
                  <a:cxn ang="0">
                    <a:pos x="13" y="71"/>
                  </a:cxn>
                  <a:cxn ang="0">
                    <a:pos x="13" y="71"/>
                  </a:cxn>
                </a:cxnLst>
                <a:rect l="0" t="0" r="r" b="b"/>
                <a:pathLst>
                  <a:path w="58" h="78">
                    <a:moveTo>
                      <a:pt x="13" y="71"/>
                    </a:moveTo>
                    <a:lnTo>
                      <a:pt x="13" y="70"/>
                    </a:lnTo>
                    <a:lnTo>
                      <a:pt x="13" y="68"/>
                    </a:lnTo>
                    <a:lnTo>
                      <a:pt x="14" y="64"/>
                    </a:lnTo>
                    <a:lnTo>
                      <a:pt x="16" y="59"/>
                    </a:lnTo>
                    <a:lnTo>
                      <a:pt x="19" y="54"/>
                    </a:lnTo>
                    <a:lnTo>
                      <a:pt x="20" y="48"/>
                    </a:lnTo>
                    <a:lnTo>
                      <a:pt x="23" y="43"/>
                    </a:lnTo>
                    <a:lnTo>
                      <a:pt x="26" y="38"/>
                    </a:lnTo>
                    <a:lnTo>
                      <a:pt x="27" y="32"/>
                    </a:lnTo>
                    <a:lnTo>
                      <a:pt x="30" y="29"/>
                    </a:lnTo>
                    <a:lnTo>
                      <a:pt x="33" y="24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7" y="23"/>
                    </a:lnTo>
                    <a:lnTo>
                      <a:pt x="37" y="26"/>
                    </a:lnTo>
                    <a:lnTo>
                      <a:pt x="40" y="32"/>
                    </a:lnTo>
                    <a:lnTo>
                      <a:pt x="39" y="32"/>
                    </a:lnTo>
                    <a:lnTo>
                      <a:pt x="39" y="36"/>
                    </a:lnTo>
                    <a:lnTo>
                      <a:pt x="37" y="39"/>
                    </a:lnTo>
                    <a:lnTo>
                      <a:pt x="37" y="45"/>
                    </a:lnTo>
                    <a:lnTo>
                      <a:pt x="35" y="49"/>
                    </a:lnTo>
                    <a:lnTo>
                      <a:pt x="33" y="55"/>
                    </a:lnTo>
                    <a:lnTo>
                      <a:pt x="30" y="59"/>
                    </a:lnTo>
                    <a:lnTo>
                      <a:pt x="26" y="62"/>
                    </a:lnTo>
                    <a:lnTo>
                      <a:pt x="33" y="78"/>
                    </a:lnTo>
                    <a:lnTo>
                      <a:pt x="35" y="75"/>
                    </a:lnTo>
                    <a:lnTo>
                      <a:pt x="39" y="70"/>
                    </a:lnTo>
                    <a:lnTo>
                      <a:pt x="42" y="64"/>
                    </a:lnTo>
                    <a:lnTo>
                      <a:pt x="45" y="61"/>
                    </a:lnTo>
                    <a:lnTo>
                      <a:pt x="49" y="55"/>
                    </a:lnTo>
                    <a:lnTo>
                      <a:pt x="52" y="49"/>
                    </a:lnTo>
                    <a:lnTo>
                      <a:pt x="55" y="43"/>
                    </a:lnTo>
                    <a:lnTo>
                      <a:pt x="56" y="36"/>
                    </a:lnTo>
                    <a:lnTo>
                      <a:pt x="56" y="30"/>
                    </a:lnTo>
                    <a:lnTo>
                      <a:pt x="58" y="23"/>
                    </a:lnTo>
                    <a:lnTo>
                      <a:pt x="55" y="17"/>
                    </a:lnTo>
                    <a:lnTo>
                      <a:pt x="52" y="11"/>
                    </a:lnTo>
                    <a:lnTo>
                      <a:pt x="48" y="5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5" y="1"/>
                    </a:lnTo>
                    <a:lnTo>
                      <a:pt x="29" y="3"/>
                    </a:lnTo>
                    <a:lnTo>
                      <a:pt x="21" y="8"/>
                    </a:lnTo>
                    <a:lnTo>
                      <a:pt x="19" y="10"/>
                    </a:lnTo>
                    <a:lnTo>
                      <a:pt x="14" y="16"/>
                    </a:lnTo>
                    <a:lnTo>
                      <a:pt x="10" y="20"/>
                    </a:lnTo>
                    <a:lnTo>
                      <a:pt x="7" y="27"/>
                    </a:lnTo>
                    <a:lnTo>
                      <a:pt x="5" y="30"/>
                    </a:lnTo>
                    <a:lnTo>
                      <a:pt x="4" y="35"/>
                    </a:lnTo>
                    <a:lnTo>
                      <a:pt x="3" y="39"/>
                    </a:lnTo>
                    <a:lnTo>
                      <a:pt x="3" y="45"/>
                    </a:lnTo>
                    <a:lnTo>
                      <a:pt x="1" y="49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0" y="67"/>
                    </a:lnTo>
                    <a:lnTo>
                      <a:pt x="13" y="71"/>
                    </a:lnTo>
                    <a:lnTo>
                      <a:pt x="13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4" name="Freeform 52"/>
              <p:cNvSpPr>
                <a:spLocks/>
              </p:cNvSpPr>
              <p:nvPr/>
            </p:nvSpPr>
            <p:spPr bwMode="auto">
              <a:xfrm>
                <a:off x="6548438" y="5348288"/>
                <a:ext cx="63500" cy="103187"/>
              </a:xfrm>
              <a:custGeom>
                <a:avLst/>
                <a:gdLst/>
                <a:ahLst/>
                <a:cxnLst>
                  <a:cxn ang="0">
                    <a:pos x="15" y="122"/>
                  </a:cxn>
                  <a:cxn ang="0">
                    <a:pos x="16" y="115"/>
                  </a:cxn>
                  <a:cxn ang="0">
                    <a:pos x="19" y="100"/>
                  </a:cxn>
                  <a:cxn ang="0">
                    <a:pos x="23" y="84"/>
                  </a:cxn>
                  <a:cxn ang="0">
                    <a:pos x="28" y="68"/>
                  </a:cxn>
                  <a:cxn ang="0">
                    <a:pos x="33" y="52"/>
                  </a:cxn>
                  <a:cxn ang="0">
                    <a:pos x="41" y="40"/>
                  </a:cxn>
                  <a:cxn ang="0">
                    <a:pos x="49" y="36"/>
                  </a:cxn>
                  <a:cxn ang="0">
                    <a:pos x="57" y="37"/>
                  </a:cxn>
                  <a:cxn ang="0">
                    <a:pos x="58" y="45"/>
                  </a:cxn>
                  <a:cxn ang="0">
                    <a:pos x="57" y="58"/>
                  </a:cxn>
                  <a:cxn ang="0">
                    <a:pos x="51" y="71"/>
                  </a:cxn>
                  <a:cxn ang="0">
                    <a:pos x="45" y="85"/>
                  </a:cxn>
                  <a:cxn ang="0">
                    <a:pos x="38" y="99"/>
                  </a:cxn>
                  <a:cxn ang="0">
                    <a:pos x="31" y="109"/>
                  </a:cxn>
                  <a:cxn ang="0">
                    <a:pos x="28" y="116"/>
                  </a:cxn>
                  <a:cxn ang="0">
                    <a:pos x="32" y="131"/>
                  </a:cxn>
                  <a:cxn ang="0">
                    <a:pos x="35" y="128"/>
                  </a:cxn>
                  <a:cxn ang="0">
                    <a:pos x="42" y="120"/>
                  </a:cxn>
                  <a:cxn ang="0">
                    <a:pos x="52" y="109"/>
                  </a:cxn>
                  <a:cxn ang="0">
                    <a:pos x="63" y="94"/>
                  </a:cxn>
                  <a:cxn ang="0">
                    <a:pos x="67" y="84"/>
                  </a:cxn>
                  <a:cxn ang="0">
                    <a:pos x="71" y="75"/>
                  </a:cxn>
                  <a:cxn ang="0">
                    <a:pos x="74" y="65"/>
                  </a:cxn>
                  <a:cxn ang="0">
                    <a:pos x="77" y="56"/>
                  </a:cxn>
                  <a:cxn ang="0">
                    <a:pos x="79" y="45"/>
                  </a:cxn>
                  <a:cxn ang="0">
                    <a:pos x="79" y="34"/>
                  </a:cxn>
                  <a:cxn ang="0">
                    <a:pos x="76" y="24"/>
                  </a:cxn>
                  <a:cxn ang="0">
                    <a:pos x="71" y="14"/>
                  </a:cxn>
                  <a:cxn ang="0">
                    <a:pos x="65" y="5"/>
                  </a:cxn>
                  <a:cxn ang="0">
                    <a:pos x="60" y="1"/>
                  </a:cxn>
                  <a:cxn ang="0">
                    <a:pos x="47" y="4"/>
                  </a:cxn>
                  <a:cxn ang="0">
                    <a:pos x="39" y="10"/>
                  </a:cxn>
                  <a:cxn ang="0">
                    <a:pos x="32" y="18"/>
                  </a:cxn>
                  <a:cxn ang="0">
                    <a:pos x="26" y="29"/>
                  </a:cxn>
                  <a:cxn ang="0">
                    <a:pos x="20" y="42"/>
                  </a:cxn>
                  <a:cxn ang="0">
                    <a:pos x="15" y="53"/>
                  </a:cxn>
                  <a:cxn ang="0">
                    <a:pos x="10" y="68"/>
                  </a:cxn>
                  <a:cxn ang="0">
                    <a:pos x="6" y="81"/>
                  </a:cxn>
                  <a:cxn ang="0">
                    <a:pos x="3" y="94"/>
                  </a:cxn>
                  <a:cxn ang="0">
                    <a:pos x="0" y="104"/>
                  </a:cxn>
                  <a:cxn ang="0">
                    <a:pos x="0" y="115"/>
                  </a:cxn>
                  <a:cxn ang="0">
                    <a:pos x="0" y="123"/>
                  </a:cxn>
                  <a:cxn ang="0">
                    <a:pos x="1" y="129"/>
                  </a:cxn>
                  <a:cxn ang="0">
                    <a:pos x="15" y="123"/>
                  </a:cxn>
                </a:cxnLst>
                <a:rect l="0" t="0" r="r" b="b"/>
                <a:pathLst>
                  <a:path w="79" h="131">
                    <a:moveTo>
                      <a:pt x="15" y="123"/>
                    </a:moveTo>
                    <a:lnTo>
                      <a:pt x="15" y="122"/>
                    </a:lnTo>
                    <a:lnTo>
                      <a:pt x="15" y="119"/>
                    </a:lnTo>
                    <a:lnTo>
                      <a:pt x="16" y="115"/>
                    </a:lnTo>
                    <a:lnTo>
                      <a:pt x="17" y="109"/>
                    </a:lnTo>
                    <a:lnTo>
                      <a:pt x="19" y="100"/>
                    </a:lnTo>
                    <a:lnTo>
                      <a:pt x="20" y="93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8" y="68"/>
                    </a:lnTo>
                    <a:lnTo>
                      <a:pt x="31" y="59"/>
                    </a:lnTo>
                    <a:lnTo>
                      <a:pt x="33" y="52"/>
                    </a:lnTo>
                    <a:lnTo>
                      <a:pt x="38" y="46"/>
                    </a:lnTo>
                    <a:lnTo>
                      <a:pt x="41" y="40"/>
                    </a:lnTo>
                    <a:lnTo>
                      <a:pt x="45" y="37"/>
                    </a:lnTo>
                    <a:lnTo>
                      <a:pt x="49" y="36"/>
                    </a:lnTo>
                    <a:lnTo>
                      <a:pt x="54" y="36"/>
                    </a:lnTo>
                    <a:lnTo>
                      <a:pt x="57" y="37"/>
                    </a:lnTo>
                    <a:lnTo>
                      <a:pt x="58" y="42"/>
                    </a:lnTo>
                    <a:lnTo>
                      <a:pt x="58" y="45"/>
                    </a:lnTo>
                    <a:lnTo>
                      <a:pt x="58" y="52"/>
                    </a:lnTo>
                    <a:lnTo>
                      <a:pt x="57" y="58"/>
                    </a:lnTo>
                    <a:lnTo>
                      <a:pt x="54" y="64"/>
                    </a:lnTo>
                    <a:lnTo>
                      <a:pt x="51" y="71"/>
                    </a:lnTo>
                    <a:lnTo>
                      <a:pt x="48" y="80"/>
                    </a:lnTo>
                    <a:lnTo>
                      <a:pt x="45" y="85"/>
                    </a:lnTo>
                    <a:lnTo>
                      <a:pt x="41" y="93"/>
                    </a:lnTo>
                    <a:lnTo>
                      <a:pt x="38" y="99"/>
                    </a:lnTo>
                    <a:lnTo>
                      <a:pt x="33" y="104"/>
                    </a:lnTo>
                    <a:lnTo>
                      <a:pt x="31" y="109"/>
                    </a:lnTo>
                    <a:lnTo>
                      <a:pt x="29" y="113"/>
                    </a:lnTo>
                    <a:lnTo>
                      <a:pt x="28" y="116"/>
                    </a:lnTo>
                    <a:lnTo>
                      <a:pt x="28" y="117"/>
                    </a:lnTo>
                    <a:lnTo>
                      <a:pt x="32" y="131"/>
                    </a:lnTo>
                    <a:lnTo>
                      <a:pt x="32" y="129"/>
                    </a:lnTo>
                    <a:lnTo>
                      <a:pt x="35" y="128"/>
                    </a:lnTo>
                    <a:lnTo>
                      <a:pt x="38" y="125"/>
                    </a:lnTo>
                    <a:lnTo>
                      <a:pt x="42" y="120"/>
                    </a:lnTo>
                    <a:lnTo>
                      <a:pt x="47" y="115"/>
                    </a:lnTo>
                    <a:lnTo>
                      <a:pt x="52" y="109"/>
                    </a:lnTo>
                    <a:lnTo>
                      <a:pt x="57" y="101"/>
                    </a:lnTo>
                    <a:lnTo>
                      <a:pt x="63" y="94"/>
                    </a:lnTo>
                    <a:lnTo>
                      <a:pt x="64" y="88"/>
                    </a:lnTo>
                    <a:lnTo>
                      <a:pt x="67" y="84"/>
                    </a:lnTo>
                    <a:lnTo>
                      <a:pt x="68" y="80"/>
                    </a:lnTo>
                    <a:lnTo>
                      <a:pt x="71" y="75"/>
                    </a:lnTo>
                    <a:lnTo>
                      <a:pt x="73" y="71"/>
                    </a:lnTo>
                    <a:lnTo>
                      <a:pt x="74" y="65"/>
                    </a:lnTo>
                    <a:lnTo>
                      <a:pt x="76" y="61"/>
                    </a:lnTo>
                    <a:lnTo>
                      <a:pt x="77" y="56"/>
                    </a:lnTo>
                    <a:lnTo>
                      <a:pt x="77" y="51"/>
                    </a:lnTo>
                    <a:lnTo>
                      <a:pt x="79" y="45"/>
                    </a:lnTo>
                    <a:lnTo>
                      <a:pt x="79" y="39"/>
                    </a:lnTo>
                    <a:lnTo>
                      <a:pt x="79" y="34"/>
                    </a:lnTo>
                    <a:lnTo>
                      <a:pt x="77" y="29"/>
                    </a:lnTo>
                    <a:lnTo>
                      <a:pt x="76" y="24"/>
                    </a:lnTo>
                    <a:lnTo>
                      <a:pt x="74" y="18"/>
                    </a:lnTo>
                    <a:lnTo>
                      <a:pt x="71" y="14"/>
                    </a:lnTo>
                    <a:lnTo>
                      <a:pt x="68" y="8"/>
                    </a:lnTo>
                    <a:lnTo>
                      <a:pt x="65" y="5"/>
                    </a:lnTo>
                    <a:lnTo>
                      <a:pt x="61" y="1"/>
                    </a:lnTo>
                    <a:lnTo>
                      <a:pt x="60" y="1"/>
                    </a:lnTo>
                    <a:lnTo>
                      <a:pt x="52" y="0"/>
                    </a:lnTo>
                    <a:lnTo>
                      <a:pt x="47" y="4"/>
                    </a:lnTo>
                    <a:lnTo>
                      <a:pt x="42" y="7"/>
                    </a:lnTo>
                    <a:lnTo>
                      <a:pt x="39" y="10"/>
                    </a:lnTo>
                    <a:lnTo>
                      <a:pt x="35" y="14"/>
                    </a:lnTo>
                    <a:lnTo>
                      <a:pt x="32" y="18"/>
                    </a:lnTo>
                    <a:lnTo>
                      <a:pt x="29" y="23"/>
                    </a:lnTo>
                    <a:lnTo>
                      <a:pt x="26" y="29"/>
                    </a:lnTo>
                    <a:lnTo>
                      <a:pt x="23" y="34"/>
                    </a:lnTo>
                    <a:lnTo>
                      <a:pt x="20" y="42"/>
                    </a:lnTo>
                    <a:lnTo>
                      <a:pt x="17" y="48"/>
                    </a:lnTo>
                    <a:lnTo>
                      <a:pt x="15" y="53"/>
                    </a:lnTo>
                    <a:lnTo>
                      <a:pt x="12" y="61"/>
                    </a:lnTo>
                    <a:lnTo>
                      <a:pt x="10" y="68"/>
                    </a:lnTo>
                    <a:lnTo>
                      <a:pt x="7" y="74"/>
                    </a:lnTo>
                    <a:lnTo>
                      <a:pt x="6" y="81"/>
                    </a:lnTo>
                    <a:lnTo>
                      <a:pt x="4" y="87"/>
                    </a:lnTo>
                    <a:lnTo>
                      <a:pt x="3" y="94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10"/>
                    </a:lnTo>
                    <a:lnTo>
                      <a:pt x="0" y="115"/>
                    </a:lnTo>
                    <a:lnTo>
                      <a:pt x="0" y="119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1" y="129"/>
                    </a:lnTo>
                    <a:lnTo>
                      <a:pt x="15" y="123"/>
                    </a:lnTo>
                    <a:lnTo>
                      <a:pt x="15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5" name="Freeform 53"/>
              <p:cNvSpPr>
                <a:spLocks/>
              </p:cNvSpPr>
              <p:nvPr/>
            </p:nvSpPr>
            <p:spPr bwMode="auto">
              <a:xfrm>
                <a:off x="6630988" y="5356225"/>
                <a:ext cx="53975" cy="3492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63" y="0"/>
                  </a:cxn>
                  <a:cxn ang="0">
                    <a:pos x="69" y="16"/>
                  </a:cxn>
                  <a:cxn ang="0">
                    <a:pos x="11" y="43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69" h="43">
                    <a:moveTo>
                      <a:pt x="0" y="29"/>
                    </a:moveTo>
                    <a:lnTo>
                      <a:pt x="63" y="0"/>
                    </a:lnTo>
                    <a:lnTo>
                      <a:pt x="69" y="16"/>
                    </a:lnTo>
                    <a:lnTo>
                      <a:pt x="11" y="43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6" name="Freeform 54"/>
              <p:cNvSpPr>
                <a:spLocks/>
              </p:cNvSpPr>
              <p:nvPr/>
            </p:nvSpPr>
            <p:spPr bwMode="auto">
              <a:xfrm>
                <a:off x="6602413" y="5243513"/>
                <a:ext cx="36513" cy="58737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0" y="67"/>
                  </a:cxn>
                  <a:cxn ang="0">
                    <a:pos x="1" y="65"/>
                  </a:cxn>
                  <a:cxn ang="0">
                    <a:pos x="3" y="59"/>
                  </a:cxn>
                  <a:cxn ang="0">
                    <a:pos x="4" y="56"/>
                  </a:cxn>
                  <a:cxn ang="0">
                    <a:pos x="7" y="49"/>
                  </a:cxn>
                  <a:cxn ang="0">
                    <a:pos x="9" y="43"/>
                  </a:cxn>
                  <a:cxn ang="0">
                    <a:pos x="12" y="37"/>
                  </a:cxn>
                  <a:cxn ang="0">
                    <a:pos x="14" y="33"/>
                  </a:cxn>
                  <a:cxn ang="0">
                    <a:pos x="16" y="25"/>
                  </a:cxn>
                  <a:cxn ang="0">
                    <a:pos x="19" y="19"/>
                  </a:cxn>
                  <a:cxn ang="0">
                    <a:pos x="22" y="14"/>
                  </a:cxn>
                  <a:cxn ang="0">
                    <a:pos x="23" y="11"/>
                  </a:cxn>
                  <a:cxn ang="0">
                    <a:pos x="26" y="3"/>
                  </a:cxn>
                  <a:cxn ang="0">
                    <a:pos x="28" y="0"/>
                  </a:cxn>
                  <a:cxn ang="0">
                    <a:pos x="45" y="6"/>
                  </a:cxn>
                  <a:cxn ang="0">
                    <a:pos x="17" y="75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45" h="75">
                    <a:moveTo>
                      <a:pt x="0" y="72"/>
                    </a:moveTo>
                    <a:lnTo>
                      <a:pt x="0" y="67"/>
                    </a:lnTo>
                    <a:lnTo>
                      <a:pt x="1" y="65"/>
                    </a:lnTo>
                    <a:lnTo>
                      <a:pt x="3" y="59"/>
                    </a:lnTo>
                    <a:lnTo>
                      <a:pt x="4" y="56"/>
                    </a:lnTo>
                    <a:lnTo>
                      <a:pt x="7" y="49"/>
                    </a:lnTo>
                    <a:lnTo>
                      <a:pt x="9" y="43"/>
                    </a:lnTo>
                    <a:lnTo>
                      <a:pt x="12" y="37"/>
                    </a:lnTo>
                    <a:lnTo>
                      <a:pt x="14" y="33"/>
                    </a:lnTo>
                    <a:lnTo>
                      <a:pt x="16" y="25"/>
                    </a:lnTo>
                    <a:lnTo>
                      <a:pt x="19" y="19"/>
                    </a:lnTo>
                    <a:lnTo>
                      <a:pt x="22" y="14"/>
                    </a:lnTo>
                    <a:lnTo>
                      <a:pt x="23" y="11"/>
                    </a:lnTo>
                    <a:lnTo>
                      <a:pt x="26" y="3"/>
                    </a:lnTo>
                    <a:lnTo>
                      <a:pt x="28" y="0"/>
                    </a:lnTo>
                    <a:lnTo>
                      <a:pt x="45" y="6"/>
                    </a:lnTo>
                    <a:lnTo>
                      <a:pt x="17" y="75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7" name="Freeform 55"/>
              <p:cNvSpPr>
                <a:spLocks/>
              </p:cNvSpPr>
              <p:nvPr/>
            </p:nvSpPr>
            <p:spPr bwMode="auto">
              <a:xfrm>
                <a:off x="6592888" y="5478463"/>
                <a:ext cx="39688" cy="3016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50" y="0"/>
                  </a:cxn>
                  <a:cxn ang="0">
                    <a:pos x="50" y="19"/>
                  </a:cxn>
                  <a:cxn ang="0">
                    <a:pos x="6" y="38"/>
                  </a:cxn>
                  <a:cxn ang="0">
                    <a:pos x="0" y="26"/>
                  </a:cxn>
                  <a:cxn ang="0">
                    <a:pos x="0" y="26"/>
                  </a:cxn>
                </a:cxnLst>
                <a:rect l="0" t="0" r="r" b="b"/>
                <a:pathLst>
                  <a:path w="50" h="38">
                    <a:moveTo>
                      <a:pt x="0" y="26"/>
                    </a:moveTo>
                    <a:lnTo>
                      <a:pt x="50" y="0"/>
                    </a:lnTo>
                    <a:lnTo>
                      <a:pt x="50" y="19"/>
                    </a:lnTo>
                    <a:lnTo>
                      <a:pt x="6" y="38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8" name="Freeform 56"/>
              <p:cNvSpPr>
                <a:spLocks/>
              </p:cNvSpPr>
              <p:nvPr/>
            </p:nvSpPr>
            <p:spPr bwMode="auto">
              <a:xfrm>
                <a:off x="6472238" y="5526088"/>
                <a:ext cx="52388" cy="206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0"/>
                  </a:cxn>
                  <a:cxn ang="0">
                    <a:pos x="65" y="26"/>
                  </a:cxn>
                  <a:cxn ang="0">
                    <a:pos x="0" y="2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lnTo>
                      <a:pt x="62" y="10"/>
                    </a:lnTo>
                    <a:lnTo>
                      <a:pt x="65" y="26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9" name="Freeform 57"/>
              <p:cNvSpPr>
                <a:spLocks/>
              </p:cNvSpPr>
              <p:nvPr/>
            </p:nvSpPr>
            <p:spPr bwMode="auto">
              <a:xfrm>
                <a:off x="6040438" y="5033963"/>
                <a:ext cx="801688" cy="717550"/>
              </a:xfrm>
              <a:custGeom>
                <a:avLst/>
                <a:gdLst/>
                <a:ahLst/>
                <a:cxnLst>
                  <a:cxn ang="0">
                    <a:pos x="35" y="746"/>
                  </a:cxn>
                  <a:cxn ang="0">
                    <a:pos x="51" y="758"/>
                  </a:cxn>
                  <a:cxn ang="0">
                    <a:pos x="75" y="774"/>
                  </a:cxn>
                  <a:cxn ang="0">
                    <a:pos x="102" y="790"/>
                  </a:cxn>
                  <a:cxn ang="0">
                    <a:pos x="134" y="810"/>
                  </a:cxn>
                  <a:cxn ang="0">
                    <a:pos x="174" y="828"/>
                  </a:cxn>
                  <a:cxn ang="0">
                    <a:pos x="217" y="845"/>
                  </a:cxn>
                  <a:cxn ang="0">
                    <a:pos x="264" y="860"/>
                  </a:cxn>
                  <a:cxn ang="0">
                    <a:pos x="316" y="871"/>
                  </a:cxn>
                  <a:cxn ang="0">
                    <a:pos x="372" y="879"/>
                  </a:cxn>
                  <a:cxn ang="0">
                    <a:pos x="433" y="881"/>
                  </a:cxn>
                  <a:cxn ang="0">
                    <a:pos x="495" y="876"/>
                  </a:cxn>
                  <a:cxn ang="0">
                    <a:pos x="561" y="864"/>
                  </a:cxn>
                  <a:cxn ang="0">
                    <a:pos x="629" y="845"/>
                  </a:cxn>
                  <a:cxn ang="0">
                    <a:pos x="702" y="816"/>
                  </a:cxn>
                  <a:cxn ang="0">
                    <a:pos x="715" y="806"/>
                  </a:cxn>
                  <a:cxn ang="0">
                    <a:pos x="733" y="794"/>
                  </a:cxn>
                  <a:cxn ang="0">
                    <a:pos x="755" y="777"/>
                  </a:cxn>
                  <a:cxn ang="0">
                    <a:pos x="778" y="755"/>
                  </a:cxn>
                  <a:cxn ang="0">
                    <a:pos x="805" y="726"/>
                  </a:cxn>
                  <a:cxn ang="0">
                    <a:pos x="835" y="691"/>
                  </a:cxn>
                  <a:cxn ang="0">
                    <a:pos x="865" y="648"/>
                  </a:cxn>
                  <a:cxn ang="0">
                    <a:pos x="891" y="599"/>
                  </a:cxn>
                  <a:cxn ang="0">
                    <a:pos x="919" y="542"/>
                  </a:cxn>
                  <a:cxn ang="0">
                    <a:pos x="941" y="477"/>
                  </a:cxn>
                  <a:cxn ang="0">
                    <a:pos x="961" y="404"/>
                  </a:cxn>
                  <a:cxn ang="0">
                    <a:pos x="974" y="321"/>
                  </a:cxn>
                  <a:cxn ang="0">
                    <a:pos x="982" y="229"/>
                  </a:cxn>
                  <a:cxn ang="0">
                    <a:pos x="982" y="129"/>
                  </a:cxn>
                  <a:cxn ang="0">
                    <a:pos x="973" y="18"/>
                  </a:cxn>
                  <a:cxn ang="0">
                    <a:pos x="996" y="9"/>
                  </a:cxn>
                  <a:cxn ang="0">
                    <a:pos x="998" y="32"/>
                  </a:cxn>
                  <a:cxn ang="0">
                    <a:pos x="1002" y="66"/>
                  </a:cxn>
                  <a:cxn ang="0">
                    <a:pos x="1005" y="108"/>
                  </a:cxn>
                  <a:cxn ang="0">
                    <a:pos x="1008" y="161"/>
                  </a:cxn>
                  <a:cxn ang="0">
                    <a:pos x="1008" y="219"/>
                  </a:cxn>
                  <a:cxn ang="0">
                    <a:pos x="1005" y="281"/>
                  </a:cxn>
                  <a:cxn ang="0">
                    <a:pos x="998" y="350"/>
                  </a:cxn>
                  <a:cxn ang="0">
                    <a:pos x="986" y="418"/>
                  </a:cxn>
                  <a:cxn ang="0">
                    <a:pos x="970" y="488"/>
                  </a:cxn>
                  <a:cxn ang="0">
                    <a:pos x="947" y="558"/>
                  </a:cxn>
                  <a:cxn ang="0">
                    <a:pos x="915" y="627"/>
                  </a:cxn>
                  <a:cxn ang="0">
                    <a:pos x="875" y="691"/>
                  </a:cxn>
                  <a:cxn ang="0">
                    <a:pos x="826" y="750"/>
                  </a:cxn>
                  <a:cxn ang="0">
                    <a:pos x="768" y="804"/>
                  </a:cxn>
                  <a:cxn ang="0">
                    <a:pos x="715" y="841"/>
                  </a:cxn>
                  <a:cxn ang="0">
                    <a:pos x="693" y="849"/>
                  </a:cxn>
                  <a:cxn ang="0">
                    <a:pos x="670" y="858"/>
                  </a:cxn>
                  <a:cxn ang="0">
                    <a:pos x="641" y="868"/>
                  </a:cxn>
                  <a:cxn ang="0">
                    <a:pos x="603" y="879"/>
                  </a:cxn>
                  <a:cxn ang="0">
                    <a:pos x="561" y="887"/>
                  </a:cxn>
                  <a:cxn ang="0">
                    <a:pos x="514" y="897"/>
                  </a:cxn>
                  <a:cxn ang="0">
                    <a:pos x="463" y="902"/>
                  </a:cxn>
                  <a:cxn ang="0">
                    <a:pos x="408" y="903"/>
                  </a:cxn>
                  <a:cxn ang="0">
                    <a:pos x="350" y="900"/>
                  </a:cxn>
                  <a:cxn ang="0">
                    <a:pos x="290" y="892"/>
                  </a:cxn>
                  <a:cxn ang="0">
                    <a:pos x="230" y="879"/>
                  </a:cxn>
                  <a:cxn ang="0">
                    <a:pos x="168" y="855"/>
                  </a:cxn>
                  <a:cxn ang="0">
                    <a:pos x="105" y="825"/>
                  </a:cxn>
                  <a:cxn ang="0">
                    <a:pos x="44" y="785"/>
                  </a:cxn>
                  <a:cxn ang="0">
                    <a:pos x="22" y="736"/>
                  </a:cxn>
                </a:cxnLst>
                <a:rect l="0" t="0" r="r" b="b"/>
                <a:pathLst>
                  <a:path w="1009" h="905">
                    <a:moveTo>
                      <a:pt x="22" y="736"/>
                    </a:moveTo>
                    <a:lnTo>
                      <a:pt x="25" y="739"/>
                    </a:lnTo>
                    <a:lnTo>
                      <a:pt x="29" y="742"/>
                    </a:lnTo>
                    <a:lnTo>
                      <a:pt x="35" y="746"/>
                    </a:lnTo>
                    <a:lnTo>
                      <a:pt x="38" y="749"/>
                    </a:lnTo>
                    <a:lnTo>
                      <a:pt x="43" y="752"/>
                    </a:lnTo>
                    <a:lnTo>
                      <a:pt x="47" y="755"/>
                    </a:lnTo>
                    <a:lnTo>
                      <a:pt x="51" y="758"/>
                    </a:lnTo>
                    <a:lnTo>
                      <a:pt x="57" y="761"/>
                    </a:lnTo>
                    <a:lnTo>
                      <a:pt x="61" y="765"/>
                    </a:lnTo>
                    <a:lnTo>
                      <a:pt x="67" y="769"/>
                    </a:lnTo>
                    <a:lnTo>
                      <a:pt x="75" y="774"/>
                    </a:lnTo>
                    <a:lnTo>
                      <a:pt x="80" y="777"/>
                    </a:lnTo>
                    <a:lnTo>
                      <a:pt x="86" y="781"/>
                    </a:lnTo>
                    <a:lnTo>
                      <a:pt x="93" y="785"/>
                    </a:lnTo>
                    <a:lnTo>
                      <a:pt x="102" y="790"/>
                    </a:lnTo>
                    <a:lnTo>
                      <a:pt x="110" y="796"/>
                    </a:lnTo>
                    <a:lnTo>
                      <a:pt x="117" y="800"/>
                    </a:lnTo>
                    <a:lnTo>
                      <a:pt x="126" y="804"/>
                    </a:lnTo>
                    <a:lnTo>
                      <a:pt x="134" y="810"/>
                    </a:lnTo>
                    <a:lnTo>
                      <a:pt x="143" y="813"/>
                    </a:lnTo>
                    <a:lnTo>
                      <a:pt x="153" y="819"/>
                    </a:lnTo>
                    <a:lnTo>
                      <a:pt x="163" y="823"/>
                    </a:lnTo>
                    <a:lnTo>
                      <a:pt x="174" y="828"/>
                    </a:lnTo>
                    <a:lnTo>
                      <a:pt x="182" y="832"/>
                    </a:lnTo>
                    <a:lnTo>
                      <a:pt x="194" y="836"/>
                    </a:lnTo>
                    <a:lnTo>
                      <a:pt x="204" y="841"/>
                    </a:lnTo>
                    <a:lnTo>
                      <a:pt x="217" y="845"/>
                    </a:lnTo>
                    <a:lnTo>
                      <a:pt x="227" y="848"/>
                    </a:lnTo>
                    <a:lnTo>
                      <a:pt x="239" y="852"/>
                    </a:lnTo>
                    <a:lnTo>
                      <a:pt x="252" y="855"/>
                    </a:lnTo>
                    <a:lnTo>
                      <a:pt x="264" y="860"/>
                    </a:lnTo>
                    <a:lnTo>
                      <a:pt x="275" y="863"/>
                    </a:lnTo>
                    <a:lnTo>
                      <a:pt x="290" y="865"/>
                    </a:lnTo>
                    <a:lnTo>
                      <a:pt x="302" y="868"/>
                    </a:lnTo>
                    <a:lnTo>
                      <a:pt x="316" y="871"/>
                    </a:lnTo>
                    <a:lnTo>
                      <a:pt x="329" y="873"/>
                    </a:lnTo>
                    <a:lnTo>
                      <a:pt x="342" y="876"/>
                    </a:lnTo>
                    <a:lnTo>
                      <a:pt x="357" y="877"/>
                    </a:lnTo>
                    <a:lnTo>
                      <a:pt x="372" y="879"/>
                    </a:lnTo>
                    <a:lnTo>
                      <a:pt x="386" y="879"/>
                    </a:lnTo>
                    <a:lnTo>
                      <a:pt x="401" y="880"/>
                    </a:lnTo>
                    <a:lnTo>
                      <a:pt x="417" y="880"/>
                    </a:lnTo>
                    <a:lnTo>
                      <a:pt x="433" y="881"/>
                    </a:lnTo>
                    <a:lnTo>
                      <a:pt x="447" y="879"/>
                    </a:lnTo>
                    <a:lnTo>
                      <a:pt x="463" y="879"/>
                    </a:lnTo>
                    <a:lnTo>
                      <a:pt x="478" y="877"/>
                    </a:lnTo>
                    <a:lnTo>
                      <a:pt x="495" y="876"/>
                    </a:lnTo>
                    <a:lnTo>
                      <a:pt x="510" y="874"/>
                    </a:lnTo>
                    <a:lnTo>
                      <a:pt x="527" y="871"/>
                    </a:lnTo>
                    <a:lnTo>
                      <a:pt x="545" y="868"/>
                    </a:lnTo>
                    <a:lnTo>
                      <a:pt x="561" y="864"/>
                    </a:lnTo>
                    <a:lnTo>
                      <a:pt x="578" y="860"/>
                    </a:lnTo>
                    <a:lnTo>
                      <a:pt x="596" y="855"/>
                    </a:lnTo>
                    <a:lnTo>
                      <a:pt x="612" y="849"/>
                    </a:lnTo>
                    <a:lnTo>
                      <a:pt x="629" y="845"/>
                    </a:lnTo>
                    <a:lnTo>
                      <a:pt x="647" y="838"/>
                    </a:lnTo>
                    <a:lnTo>
                      <a:pt x="666" y="831"/>
                    </a:lnTo>
                    <a:lnTo>
                      <a:pt x="683" y="823"/>
                    </a:lnTo>
                    <a:lnTo>
                      <a:pt x="702" y="816"/>
                    </a:lnTo>
                    <a:lnTo>
                      <a:pt x="702" y="814"/>
                    </a:lnTo>
                    <a:lnTo>
                      <a:pt x="705" y="813"/>
                    </a:lnTo>
                    <a:lnTo>
                      <a:pt x="709" y="810"/>
                    </a:lnTo>
                    <a:lnTo>
                      <a:pt x="715" y="806"/>
                    </a:lnTo>
                    <a:lnTo>
                      <a:pt x="718" y="803"/>
                    </a:lnTo>
                    <a:lnTo>
                      <a:pt x="722" y="800"/>
                    </a:lnTo>
                    <a:lnTo>
                      <a:pt x="727" y="797"/>
                    </a:lnTo>
                    <a:lnTo>
                      <a:pt x="733" y="794"/>
                    </a:lnTo>
                    <a:lnTo>
                      <a:pt x="737" y="790"/>
                    </a:lnTo>
                    <a:lnTo>
                      <a:pt x="741" y="787"/>
                    </a:lnTo>
                    <a:lnTo>
                      <a:pt x="747" y="781"/>
                    </a:lnTo>
                    <a:lnTo>
                      <a:pt x="755" y="777"/>
                    </a:lnTo>
                    <a:lnTo>
                      <a:pt x="759" y="772"/>
                    </a:lnTo>
                    <a:lnTo>
                      <a:pt x="765" y="766"/>
                    </a:lnTo>
                    <a:lnTo>
                      <a:pt x="771" y="761"/>
                    </a:lnTo>
                    <a:lnTo>
                      <a:pt x="778" y="755"/>
                    </a:lnTo>
                    <a:lnTo>
                      <a:pt x="785" y="747"/>
                    </a:lnTo>
                    <a:lnTo>
                      <a:pt x="791" y="740"/>
                    </a:lnTo>
                    <a:lnTo>
                      <a:pt x="798" y="733"/>
                    </a:lnTo>
                    <a:lnTo>
                      <a:pt x="805" y="726"/>
                    </a:lnTo>
                    <a:lnTo>
                      <a:pt x="813" y="717"/>
                    </a:lnTo>
                    <a:lnTo>
                      <a:pt x="820" y="708"/>
                    </a:lnTo>
                    <a:lnTo>
                      <a:pt x="827" y="699"/>
                    </a:lnTo>
                    <a:lnTo>
                      <a:pt x="835" y="691"/>
                    </a:lnTo>
                    <a:lnTo>
                      <a:pt x="842" y="679"/>
                    </a:lnTo>
                    <a:lnTo>
                      <a:pt x="849" y="670"/>
                    </a:lnTo>
                    <a:lnTo>
                      <a:pt x="856" y="660"/>
                    </a:lnTo>
                    <a:lnTo>
                      <a:pt x="865" y="648"/>
                    </a:lnTo>
                    <a:lnTo>
                      <a:pt x="871" y="637"/>
                    </a:lnTo>
                    <a:lnTo>
                      <a:pt x="878" y="625"/>
                    </a:lnTo>
                    <a:lnTo>
                      <a:pt x="884" y="612"/>
                    </a:lnTo>
                    <a:lnTo>
                      <a:pt x="891" y="599"/>
                    </a:lnTo>
                    <a:lnTo>
                      <a:pt x="899" y="586"/>
                    </a:lnTo>
                    <a:lnTo>
                      <a:pt x="904" y="571"/>
                    </a:lnTo>
                    <a:lnTo>
                      <a:pt x="912" y="557"/>
                    </a:lnTo>
                    <a:lnTo>
                      <a:pt x="919" y="542"/>
                    </a:lnTo>
                    <a:lnTo>
                      <a:pt x="925" y="526"/>
                    </a:lnTo>
                    <a:lnTo>
                      <a:pt x="929" y="512"/>
                    </a:lnTo>
                    <a:lnTo>
                      <a:pt x="935" y="494"/>
                    </a:lnTo>
                    <a:lnTo>
                      <a:pt x="941" y="477"/>
                    </a:lnTo>
                    <a:lnTo>
                      <a:pt x="947" y="459"/>
                    </a:lnTo>
                    <a:lnTo>
                      <a:pt x="951" y="442"/>
                    </a:lnTo>
                    <a:lnTo>
                      <a:pt x="957" y="423"/>
                    </a:lnTo>
                    <a:lnTo>
                      <a:pt x="961" y="404"/>
                    </a:lnTo>
                    <a:lnTo>
                      <a:pt x="964" y="383"/>
                    </a:lnTo>
                    <a:lnTo>
                      <a:pt x="967" y="363"/>
                    </a:lnTo>
                    <a:lnTo>
                      <a:pt x="971" y="343"/>
                    </a:lnTo>
                    <a:lnTo>
                      <a:pt x="974" y="321"/>
                    </a:lnTo>
                    <a:lnTo>
                      <a:pt x="976" y="299"/>
                    </a:lnTo>
                    <a:lnTo>
                      <a:pt x="979" y="277"/>
                    </a:lnTo>
                    <a:lnTo>
                      <a:pt x="980" y="254"/>
                    </a:lnTo>
                    <a:lnTo>
                      <a:pt x="982" y="229"/>
                    </a:lnTo>
                    <a:lnTo>
                      <a:pt x="982" y="204"/>
                    </a:lnTo>
                    <a:lnTo>
                      <a:pt x="982" y="181"/>
                    </a:lnTo>
                    <a:lnTo>
                      <a:pt x="982" y="155"/>
                    </a:lnTo>
                    <a:lnTo>
                      <a:pt x="982" y="129"/>
                    </a:lnTo>
                    <a:lnTo>
                      <a:pt x="980" y="101"/>
                    </a:lnTo>
                    <a:lnTo>
                      <a:pt x="979" y="75"/>
                    </a:lnTo>
                    <a:lnTo>
                      <a:pt x="976" y="47"/>
                    </a:lnTo>
                    <a:lnTo>
                      <a:pt x="973" y="18"/>
                    </a:lnTo>
                    <a:lnTo>
                      <a:pt x="995" y="0"/>
                    </a:lnTo>
                    <a:lnTo>
                      <a:pt x="995" y="2"/>
                    </a:lnTo>
                    <a:lnTo>
                      <a:pt x="996" y="6"/>
                    </a:lnTo>
                    <a:lnTo>
                      <a:pt x="996" y="9"/>
                    </a:lnTo>
                    <a:lnTo>
                      <a:pt x="996" y="14"/>
                    </a:lnTo>
                    <a:lnTo>
                      <a:pt x="998" y="19"/>
                    </a:lnTo>
                    <a:lnTo>
                      <a:pt x="998" y="27"/>
                    </a:lnTo>
                    <a:lnTo>
                      <a:pt x="998" y="32"/>
                    </a:lnTo>
                    <a:lnTo>
                      <a:pt x="1001" y="40"/>
                    </a:lnTo>
                    <a:lnTo>
                      <a:pt x="1001" y="47"/>
                    </a:lnTo>
                    <a:lnTo>
                      <a:pt x="1002" y="57"/>
                    </a:lnTo>
                    <a:lnTo>
                      <a:pt x="1002" y="66"/>
                    </a:lnTo>
                    <a:lnTo>
                      <a:pt x="1004" y="76"/>
                    </a:lnTo>
                    <a:lnTo>
                      <a:pt x="1004" y="86"/>
                    </a:lnTo>
                    <a:lnTo>
                      <a:pt x="1005" y="98"/>
                    </a:lnTo>
                    <a:lnTo>
                      <a:pt x="1005" y="108"/>
                    </a:lnTo>
                    <a:lnTo>
                      <a:pt x="1006" y="121"/>
                    </a:lnTo>
                    <a:lnTo>
                      <a:pt x="1008" y="134"/>
                    </a:lnTo>
                    <a:lnTo>
                      <a:pt x="1008" y="148"/>
                    </a:lnTo>
                    <a:lnTo>
                      <a:pt x="1008" y="161"/>
                    </a:lnTo>
                    <a:lnTo>
                      <a:pt x="1008" y="174"/>
                    </a:lnTo>
                    <a:lnTo>
                      <a:pt x="1008" y="188"/>
                    </a:lnTo>
                    <a:lnTo>
                      <a:pt x="1009" y="204"/>
                    </a:lnTo>
                    <a:lnTo>
                      <a:pt x="1008" y="219"/>
                    </a:lnTo>
                    <a:lnTo>
                      <a:pt x="1008" y="233"/>
                    </a:lnTo>
                    <a:lnTo>
                      <a:pt x="1008" y="249"/>
                    </a:lnTo>
                    <a:lnTo>
                      <a:pt x="1006" y="265"/>
                    </a:lnTo>
                    <a:lnTo>
                      <a:pt x="1005" y="281"/>
                    </a:lnTo>
                    <a:lnTo>
                      <a:pt x="1004" y="299"/>
                    </a:lnTo>
                    <a:lnTo>
                      <a:pt x="1002" y="315"/>
                    </a:lnTo>
                    <a:lnTo>
                      <a:pt x="1002" y="332"/>
                    </a:lnTo>
                    <a:lnTo>
                      <a:pt x="998" y="350"/>
                    </a:lnTo>
                    <a:lnTo>
                      <a:pt x="996" y="366"/>
                    </a:lnTo>
                    <a:lnTo>
                      <a:pt x="993" y="383"/>
                    </a:lnTo>
                    <a:lnTo>
                      <a:pt x="990" y="401"/>
                    </a:lnTo>
                    <a:lnTo>
                      <a:pt x="986" y="418"/>
                    </a:lnTo>
                    <a:lnTo>
                      <a:pt x="983" y="436"/>
                    </a:lnTo>
                    <a:lnTo>
                      <a:pt x="979" y="453"/>
                    </a:lnTo>
                    <a:lnTo>
                      <a:pt x="974" y="471"/>
                    </a:lnTo>
                    <a:lnTo>
                      <a:pt x="970" y="488"/>
                    </a:lnTo>
                    <a:lnTo>
                      <a:pt x="964" y="506"/>
                    </a:lnTo>
                    <a:lnTo>
                      <a:pt x="958" y="523"/>
                    </a:lnTo>
                    <a:lnTo>
                      <a:pt x="953" y="541"/>
                    </a:lnTo>
                    <a:lnTo>
                      <a:pt x="947" y="558"/>
                    </a:lnTo>
                    <a:lnTo>
                      <a:pt x="939" y="576"/>
                    </a:lnTo>
                    <a:lnTo>
                      <a:pt x="932" y="593"/>
                    </a:lnTo>
                    <a:lnTo>
                      <a:pt x="925" y="611"/>
                    </a:lnTo>
                    <a:lnTo>
                      <a:pt x="915" y="627"/>
                    </a:lnTo>
                    <a:lnTo>
                      <a:pt x="906" y="643"/>
                    </a:lnTo>
                    <a:lnTo>
                      <a:pt x="896" y="660"/>
                    </a:lnTo>
                    <a:lnTo>
                      <a:pt x="887" y="676"/>
                    </a:lnTo>
                    <a:lnTo>
                      <a:pt x="875" y="691"/>
                    </a:lnTo>
                    <a:lnTo>
                      <a:pt x="864" y="707"/>
                    </a:lnTo>
                    <a:lnTo>
                      <a:pt x="852" y="721"/>
                    </a:lnTo>
                    <a:lnTo>
                      <a:pt x="839" y="737"/>
                    </a:lnTo>
                    <a:lnTo>
                      <a:pt x="826" y="750"/>
                    </a:lnTo>
                    <a:lnTo>
                      <a:pt x="813" y="765"/>
                    </a:lnTo>
                    <a:lnTo>
                      <a:pt x="798" y="780"/>
                    </a:lnTo>
                    <a:lnTo>
                      <a:pt x="784" y="793"/>
                    </a:lnTo>
                    <a:lnTo>
                      <a:pt x="768" y="804"/>
                    </a:lnTo>
                    <a:lnTo>
                      <a:pt x="750" y="817"/>
                    </a:lnTo>
                    <a:lnTo>
                      <a:pt x="734" y="829"/>
                    </a:lnTo>
                    <a:lnTo>
                      <a:pt x="717" y="841"/>
                    </a:lnTo>
                    <a:lnTo>
                      <a:pt x="715" y="841"/>
                    </a:lnTo>
                    <a:lnTo>
                      <a:pt x="712" y="842"/>
                    </a:lnTo>
                    <a:lnTo>
                      <a:pt x="705" y="845"/>
                    </a:lnTo>
                    <a:lnTo>
                      <a:pt x="698" y="848"/>
                    </a:lnTo>
                    <a:lnTo>
                      <a:pt x="693" y="849"/>
                    </a:lnTo>
                    <a:lnTo>
                      <a:pt x="689" y="851"/>
                    </a:lnTo>
                    <a:lnTo>
                      <a:pt x="683" y="854"/>
                    </a:lnTo>
                    <a:lnTo>
                      <a:pt x="677" y="855"/>
                    </a:lnTo>
                    <a:lnTo>
                      <a:pt x="670" y="858"/>
                    </a:lnTo>
                    <a:lnTo>
                      <a:pt x="664" y="861"/>
                    </a:lnTo>
                    <a:lnTo>
                      <a:pt x="657" y="863"/>
                    </a:lnTo>
                    <a:lnTo>
                      <a:pt x="650" y="867"/>
                    </a:lnTo>
                    <a:lnTo>
                      <a:pt x="641" y="868"/>
                    </a:lnTo>
                    <a:lnTo>
                      <a:pt x="631" y="871"/>
                    </a:lnTo>
                    <a:lnTo>
                      <a:pt x="622" y="874"/>
                    </a:lnTo>
                    <a:lnTo>
                      <a:pt x="613" y="876"/>
                    </a:lnTo>
                    <a:lnTo>
                      <a:pt x="603" y="879"/>
                    </a:lnTo>
                    <a:lnTo>
                      <a:pt x="593" y="881"/>
                    </a:lnTo>
                    <a:lnTo>
                      <a:pt x="583" y="883"/>
                    </a:lnTo>
                    <a:lnTo>
                      <a:pt x="573" y="886"/>
                    </a:lnTo>
                    <a:lnTo>
                      <a:pt x="561" y="887"/>
                    </a:lnTo>
                    <a:lnTo>
                      <a:pt x="551" y="890"/>
                    </a:lnTo>
                    <a:lnTo>
                      <a:pt x="539" y="893"/>
                    </a:lnTo>
                    <a:lnTo>
                      <a:pt x="527" y="895"/>
                    </a:lnTo>
                    <a:lnTo>
                      <a:pt x="514" y="897"/>
                    </a:lnTo>
                    <a:lnTo>
                      <a:pt x="503" y="899"/>
                    </a:lnTo>
                    <a:lnTo>
                      <a:pt x="490" y="900"/>
                    </a:lnTo>
                    <a:lnTo>
                      <a:pt x="478" y="902"/>
                    </a:lnTo>
                    <a:lnTo>
                      <a:pt x="463" y="902"/>
                    </a:lnTo>
                    <a:lnTo>
                      <a:pt x="450" y="903"/>
                    </a:lnTo>
                    <a:lnTo>
                      <a:pt x="436" y="903"/>
                    </a:lnTo>
                    <a:lnTo>
                      <a:pt x="423" y="905"/>
                    </a:lnTo>
                    <a:lnTo>
                      <a:pt x="408" y="903"/>
                    </a:lnTo>
                    <a:lnTo>
                      <a:pt x="393" y="903"/>
                    </a:lnTo>
                    <a:lnTo>
                      <a:pt x="379" y="902"/>
                    </a:lnTo>
                    <a:lnTo>
                      <a:pt x="366" y="902"/>
                    </a:lnTo>
                    <a:lnTo>
                      <a:pt x="350" y="900"/>
                    </a:lnTo>
                    <a:lnTo>
                      <a:pt x="335" y="899"/>
                    </a:lnTo>
                    <a:lnTo>
                      <a:pt x="321" y="897"/>
                    </a:lnTo>
                    <a:lnTo>
                      <a:pt x="306" y="895"/>
                    </a:lnTo>
                    <a:lnTo>
                      <a:pt x="290" y="892"/>
                    </a:lnTo>
                    <a:lnTo>
                      <a:pt x="275" y="890"/>
                    </a:lnTo>
                    <a:lnTo>
                      <a:pt x="261" y="886"/>
                    </a:lnTo>
                    <a:lnTo>
                      <a:pt x="246" y="883"/>
                    </a:lnTo>
                    <a:lnTo>
                      <a:pt x="230" y="879"/>
                    </a:lnTo>
                    <a:lnTo>
                      <a:pt x="214" y="874"/>
                    </a:lnTo>
                    <a:lnTo>
                      <a:pt x="198" y="868"/>
                    </a:lnTo>
                    <a:lnTo>
                      <a:pt x="184" y="863"/>
                    </a:lnTo>
                    <a:lnTo>
                      <a:pt x="168" y="855"/>
                    </a:lnTo>
                    <a:lnTo>
                      <a:pt x="152" y="849"/>
                    </a:lnTo>
                    <a:lnTo>
                      <a:pt x="136" y="841"/>
                    </a:lnTo>
                    <a:lnTo>
                      <a:pt x="121" y="833"/>
                    </a:lnTo>
                    <a:lnTo>
                      <a:pt x="105" y="825"/>
                    </a:lnTo>
                    <a:lnTo>
                      <a:pt x="91" y="816"/>
                    </a:lnTo>
                    <a:lnTo>
                      <a:pt x="75" y="806"/>
                    </a:lnTo>
                    <a:lnTo>
                      <a:pt x="60" y="796"/>
                    </a:lnTo>
                    <a:lnTo>
                      <a:pt x="44" y="785"/>
                    </a:lnTo>
                    <a:lnTo>
                      <a:pt x="29" y="774"/>
                    </a:lnTo>
                    <a:lnTo>
                      <a:pt x="15" y="761"/>
                    </a:lnTo>
                    <a:lnTo>
                      <a:pt x="0" y="749"/>
                    </a:lnTo>
                    <a:lnTo>
                      <a:pt x="22" y="736"/>
                    </a:lnTo>
                    <a:lnTo>
                      <a:pt x="22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1" name="그룹 128"/>
            <p:cNvGrpSpPr/>
            <p:nvPr/>
          </p:nvGrpSpPr>
          <p:grpSpPr>
            <a:xfrm>
              <a:off x="7740352" y="908720"/>
              <a:ext cx="646113" cy="465137"/>
              <a:chOff x="5768975" y="5700713"/>
              <a:chExt cx="646113" cy="465137"/>
            </a:xfrm>
          </p:grpSpPr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135688" y="5953125"/>
                <a:ext cx="255588" cy="20320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21" y="173"/>
                  </a:cxn>
                  <a:cxn ang="0">
                    <a:pos x="273" y="258"/>
                  </a:cxn>
                  <a:cxn ang="0">
                    <a:pos x="0" y="54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321" h="258">
                    <a:moveTo>
                      <a:pt x="45" y="0"/>
                    </a:moveTo>
                    <a:lnTo>
                      <a:pt x="321" y="173"/>
                    </a:lnTo>
                    <a:lnTo>
                      <a:pt x="273" y="258"/>
                    </a:lnTo>
                    <a:lnTo>
                      <a:pt x="0" y="54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" name="Freeform 8"/>
              <p:cNvSpPr>
                <a:spLocks/>
              </p:cNvSpPr>
              <p:nvPr/>
            </p:nvSpPr>
            <p:spPr bwMode="auto">
              <a:xfrm>
                <a:off x="6376988" y="6072188"/>
                <a:ext cx="38100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6"/>
                  </a:cxn>
                  <a:cxn ang="0">
                    <a:pos x="31" y="34"/>
                  </a:cxn>
                  <a:cxn ang="0">
                    <a:pos x="10" y="2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34">
                    <a:moveTo>
                      <a:pt x="0" y="0"/>
                    </a:moveTo>
                    <a:lnTo>
                      <a:pt x="48" y="6"/>
                    </a:lnTo>
                    <a:lnTo>
                      <a:pt x="31" y="34"/>
                    </a:lnTo>
                    <a:lnTo>
                      <a:pt x="10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" name="Freeform 9"/>
              <p:cNvSpPr>
                <a:spLocks/>
              </p:cNvSpPr>
              <p:nvPr/>
            </p:nvSpPr>
            <p:spPr bwMode="auto">
              <a:xfrm>
                <a:off x="5792788" y="5721350"/>
                <a:ext cx="377825" cy="276225"/>
              </a:xfrm>
              <a:custGeom>
                <a:avLst/>
                <a:gdLst/>
                <a:ahLst/>
                <a:cxnLst>
                  <a:cxn ang="0">
                    <a:pos x="478" y="291"/>
                  </a:cxn>
                  <a:cxn ang="0">
                    <a:pos x="316" y="194"/>
                  </a:cxn>
                  <a:cxn ang="0">
                    <a:pos x="0" y="0"/>
                  </a:cxn>
                  <a:cxn ang="0">
                    <a:pos x="10" y="51"/>
                  </a:cxn>
                  <a:cxn ang="0">
                    <a:pos x="114" y="221"/>
                  </a:cxn>
                  <a:cxn ang="0">
                    <a:pos x="204" y="301"/>
                  </a:cxn>
                  <a:cxn ang="0">
                    <a:pos x="310" y="348"/>
                  </a:cxn>
                  <a:cxn ang="0">
                    <a:pos x="439" y="338"/>
                  </a:cxn>
                  <a:cxn ang="0">
                    <a:pos x="478" y="291"/>
                  </a:cxn>
                  <a:cxn ang="0">
                    <a:pos x="478" y="291"/>
                  </a:cxn>
                </a:cxnLst>
                <a:rect l="0" t="0" r="r" b="b"/>
                <a:pathLst>
                  <a:path w="478" h="348">
                    <a:moveTo>
                      <a:pt x="478" y="291"/>
                    </a:moveTo>
                    <a:lnTo>
                      <a:pt x="316" y="194"/>
                    </a:lnTo>
                    <a:lnTo>
                      <a:pt x="0" y="0"/>
                    </a:lnTo>
                    <a:lnTo>
                      <a:pt x="10" y="51"/>
                    </a:lnTo>
                    <a:lnTo>
                      <a:pt x="114" y="221"/>
                    </a:lnTo>
                    <a:lnTo>
                      <a:pt x="204" y="301"/>
                    </a:lnTo>
                    <a:lnTo>
                      <a:pt x="310" y="348"/>
                    </a:lnTo>
                    <a:lnTo>
                      <a:pt x="439" y="338"/>
                    </a:lnTo>
                    <a:lnTo>
                      <a:pt x="478" y="291"/>
                    </a:lnTo>
                    <a:lnTo>
                      <a:pt x="478" y="291"/>
                    </a:lnTo>
                    <a:close/>
                  </a:path>
                </a:pathLst>
              </a:custGeom>
              <a:solidFill>
                <a:srgbClr val="E8E8D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" name="Freeform 37"/>
              <p:cNvSpPr>
                <a:spLocks/>
              </p:cNvSpPr>
              <p:nvPr/>
            </p:nvSpPr>
            <p:spPr bwMode="auto">
              <a:xfrm>
                <a:off x="5927725" y="5819775"/>
                <a:ext cx="185738" cy="11906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34" y="138"/>
                  </a:cxn>
                  <a:cxn ang="0">
                    <a:pos x="222" y="150"/>
                  </a:cxn>
                  <a:cxn ang="0">
                    <a:pos x="0" y="16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34" h="150">
                    <a:moveTo>
                      <a:pt x="8" y="0"/>
                    </a:moveTo>
                    <a:lnTo>
                      <a:pt x="234" y="138"/>
                    </a:lnTo>
                    <a:lnTo>
                      <a:pt x="222" y="150"/>
                    </a:lnTo>
                    <a:lnTo>
                      <a:pt x="0" y="16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" name="Freeform 58"/>
              <p:cNvSpPr>
                <a:spLocks/>
              </p:cNvSpPr>
              <p:nvPr/>
            </p:nvSpPr>
            <p:spPr bwMode="auto">
              <a:xfrm>
                <a:off x="5907088" y="5824538"/>
                <a:ext cx="187325" cy="11906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36" y="137"/>
                  </a:cxn>
                  <a:cxn ang="0">
                    <a:pos x="223" y="15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236" h="150">
                    <a:moveTo>
                      <a:pt x="10" y="0"/>
                    </a:moveTo>
                    <a:lnTo>
                      <a:pt x="236" y="137"/>
                    </a:lnTo>
                    <a:lnTo>
                      <a:pt x="223" y="150"/>
                    </a:lnTo>
                    <a:lnTo>
                      <a:pt x="0" y="15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6" name="Freeform 59"/>
              <p:cNvSpPr>
                <a:spLocks/>
              </p:cNvSpPr>
              <p:nvPr/>
            </p:nvSpPr>
            <p:spPr bwMode="auto">
              <a:xfrm>
                <a:off x="5780088" y="5700713"/>
                <a:ext cx="635000" cy="45720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4" y="22"/>
                  </a:cxn>
                  <a:cxn ang="0">
                    <a:pos x="11" y="39"/>
                  </a:cxn>
                  <a:cxn ang="0">
                    <a:pos x="19" y="56"/>
                  </a:cxn>
                  <a:cxn ang="0">
                    <a:pos x="29" y="77"/>
                  </a:cxn>
                  <a:cxn ang="0">
                    <a:pos x="40" y="99"/>
                  </a:cxn>
                  <a:cxn ang="0">
                    <a:pos x="55" y="123"/>
                  </a:cxn>
                  <a:cxn ang="0">
                    <a:pos x="71" y="150"/>
                  </a:cxn>
                  <a:cxn ang="0">
                    <a:pos x="89" y="177"/>
                  </a:cxn>
                  <a:cxn ang="0">
                    <a:pos x="110" y="206"/>
                  </a:cxn>
                  <a:cxn ang="0">
                    <a:pos x="132" y="234"/>
                  </a:cxn>
                  <a:cxn ang="0">
                    <a:pos x="156" y="259"/>
                  </a:cxn>
                  <a:cxn ang="0">
                    <a:pos x="182" y="285"/>
                  </a:cxn>
                  <a:cxn ang="0">
                    <a:pos x="209" y="307"/>
                  </a:cxn>
                  <a:cxn ang="0">
                    <a:pos x="238" y="327"/>
                  </a:cxn>
                  <a:cxn ang="0">
                    <a:pos x="269" y="345"/>
                  </a:cxn>
                  <a:cxn ang="0">
                    <a:pos x="304" y="359"/>
                  </a:cxn>
                  <a:cxn ang="0">
                    <a:pos x="339" y="368"/>
                  </a:cxn>
                  <a:cxn ang="0">
                    <a:pos x="375" y="374"/>
                  </a:cxn>
                  <a:cxn ang="0">
                    <a:pos x="415" y="371"/>
                  </a:cxn>
                  <a:cxn ang="0">
                    <a:pos x="457" y="367"/>
                  </a:cxn>
                  <a:cxn ang="0">
                    <a:pos x="761" y="485"/>
                  </a:cxn>
                  <a:cxn ang="0">
                    <a:pos x="464" y="339"/>
                  </a:cxn>
                  <a:cxn ang="0">
                    <a:pos x="454" y="342"/>
                  </a:cxn>
                  <a:cxn ang="0">
                    <a:pos x="438" y="345"/>
                  </a:cxn>
                  <a:cxn ang="0">
                    <a:pos x="425" y="348"/>
                  </a:cxn>
                  <a:cxn ang="0">
                    <a:pos x="409" y="349"/>
                  </a:cxn>
                  <a:cxn ang="0">
                    <a:pos x="391" y="349"/>
                  </a:cxn>
                  <a:cxn ang="0">
                    <a:pos x="371" y="349"/>
                  </a:cxn>
                  <a:cxn ang="0">
                    <a:pos x="351" y="346"/>
                  </a:cxn>
                  <a:cxn ang="0">
                    <a:pos x="329" y="342"/>
                  </a:cxn>
                  <a:cxn ang="0">
                    <a:pos x="305" y="335"/>
                  </a:cxn>
                  <a:cxn ang="0">
                    <a:pos x="281" y="324"/>
                  </a:cxn>
                  <a:cxn ang="0">
                    <a:pos x="255" y="311"/>
                  </a:cxn>
                  <a:cxn ang="0">
                    <a:pos x="228" y="292"/>
                  </a:cxn>
                  <a:cxn ang="0">
                    <a:pos x="202" y="272"/>
                  </a:cxn>
                  <a:cxn ang="0">
                    <a:pos x="176" y="247"/>
                  </a:cxn>
                  <a:cxn ang="0">
                    <a:pos x="148" y="217"/>
                  </a:cxn>
                  <a:cxn ang="0">
                    <a:pos x="122" y="180"/>
                  </a:cxn>
                  <a:cxn ang="0">
                    <a:pos x="96" y="139"/>
                  </a:cxn>
                  <a:cxn ang="0">
                    <a:pos x="70" y="93"/>
                  </a:cxn>
                  <a:cxn ang="0">
                    <a:pos x="45" y="40"/>
                  </a:cxn>
                  <a:cxn ang="0">
                    <a:pos x="799" y="473"/>
                  </a:cxn>
                </a:cxnLst>
                <a:rect l="0" t="0" r="r" b="b"/>
                <a:pathLst>
                  <a:path w="799" h="576">
                    <a:moveTo>
                      <a:pt x="799" y="473"/>
                    </a:moveTo>
                    <a:lnTo>
                      <a:pt x="27" y="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4" y="22"/>
                    </a:lnTo>
                    <a:lnTo>
                      <a:pt x="7" y="30"/>
                    </a:lnTo>
                    <a:lnTo>
                      <a:pt x="8" y="35"/>
                    </a:lnTo>
                    <a:lnTo>
                      <a:pt x="11" y="39"/>
                    </a:lnTo>
                    <a:lnTo>
                      <a:pt x="13" y="43"/>
                    </a:lnTo>
                    <a:lnTo>
                      <a:pt x="16" y="51"/>
                    </a:lnTo>
                    <a:lnTo>
                      <a:pt x="19" y="56"/>
                    </a:lnTo>
                    <a:lnTo>
                      <a:pt x="22" y="62"/>
                    </a:lnTo>
                    <a:lnTo>
                      <a:pt x="26" y="70"/>
                    </a:lnTo>
                    <a:lnTo>
                      <a:pt x="29" y="77"/>
                    </a:lnTo>
                    <a:lnTo>
                      <a:pt x="33" y="84"/>
                    </a:lnTo>
                    <a:lnTo>
                      <a:pt x="36" y="91"/>
                    </a:lnTo>
                    <a:lnTo>
                      <a:pt x="40" y="99"/>
                    </a:lnTo>
                    <a:lnTo>
                      <a:pt x="45" y="107"/>
                    </a:lnTo>
                    <a:lnTo>
                      <a:pt x="49" y="115"/>
                    </a:lnTo>
                    <a:lnTo>
                      <a:pt x="55" y="123"/>
                    </a:lnTo>
                    <a:lnTo>
                      <a:pt x="59" y="132"/>
                    </a:lnTo>
                    <a:lnTo>
                      <a:pt x="65" y="142"/>
                    </a:lnTo>
                    <a:lnTo>
                      <a:pt x="71" y="150"/>
                    </a:lnTo>
                    <a:lnTo>
                      <a:pt x="77" y="160"/>
                    </a:lnTo>
                    <a:lnTo>
                      <a:pt x="83" y="169"/>
                    </a:lnTo>
                    <a:lnTo>
                      <a:pt x="89" y="177"/>
                    </a:lnTo>
                    <a:lnTo>
                      <a:pt x="96" y="186"/>
                    </a:lnTo>
                    <a:lnTo>
                      <a:pt x="103" y="196"/>
                    </a:lnTo>
                    <a:lnTo>
                      <a:pt x="110" y="206"/>
                    </a:lnTo>
                    <a:lnTo>
                      <a:pt x="118" y="215"/>
                    </a:lnTo>
                    <a:lnTo>
                      <a:pt x="125" y="224"/>
                    </a:lnTo>
                    <a:lnTo>
                      <a:pt x="132" y="234"/>
                    </a:lnTo>
                    <a:lnTo>
                      <a:pt x="139" y="241"/>
                    </a:lnTo>
                    <a:lnTo>
                      <a:pt x="147" y="252"/>
                    </a:lnTo>
                    <a:lnTo>
                      <a:pt x="156" y="259"/>
                    </a:lnTo>
                    <a:lnTo>
                      <a:pt x="164" y="268"/>
                    </a:lnTo>
                    <a:lnTo>
                      <a:pt x="172" y="275"/>
                    </a:lnTo>
                    <a:lnTo>
                      <a:pt x="182" y="285"/>
                    </a:lnTo>
                    <a:lnTo>
                      <a:pt x="190" y="292"/>
                    </a:lnTo>
                    <a:lnTo>
                      <a:pt x="199" y="300"/>
                    </a:lnTo>
                    <a:lnTo>
                      <a:pt x="209" y="307"/>
                    </a:lnTo>
                    <a:lnTo>
                      <a:pt x="220" y="314"/>
                    </a:lnTo>
                    <a:lnTo>
                      <a:pt x="228" y="322"/>
                    </a:lnTo>
                    <a:lnTo>
                      <a:pt x="238" y="327"/>
                    </a:lnTo>
                    <a:lnTo>
                      <a:pt x="249" y="333"/>
                    </a:lnTo>
                    <a:lnTo>
                      <a:pt x="260" y="340"/>
                    </a:lnTo>
                    <a:lnTo>
                      <a:pt x="269" y="345"/>
                    </a:lnTo>
                    <a:lnTo>
                      <a:pt x="281" y="349"/>
                    </a:lnTo>
                    <a:lnTo>
                      <a:pt x="291" y="354"/>
                    </a:lnTo>
                    <a:lnTo>
                      <a:pt x="304" y="359"/>
                    </a:lnTo>
                    <a:lnTo>
                      <a:pt x="314" y="362"/>
                    </a:lnTo>
                    <a:lnTo>
                      <a:pt x="327" y="367"/>
                    </a:lnTo>
                    <a:lnTo>
                      <a:pt x="339" y="368"/>
                    </a:lnTo>
                    <a:lnTo>
                      <a:pt x="351" y="371"/>
                    </a:lnTo>
                    <a:lnTo>
                      <a:pt x="364" y="371"/>
                    </a:lnTo>
                    <a:lnTo>
                      <a:pt x="375" y="374"/>
                    </a:lnTo>
                    <a:lnTo>
                      <a:pt x="388" y="374"/>
                    </a:lnTo>
                    <a:lnTo>
                      <a:pt x="402" y="374"/>
                    </a:lnTo>
                    <a:lnTo>
                      <a:pt x="415" y="371"/>
                    </a:lnTo>
                    <a:lnTo>
                      <a:pt x="429" y="371"/>
                    </a:lnTo>
                    <a:lnTo>
                      <a:pt x="442" y="368"/>
                    </a:lnTo>
                    <a:lnTo>
                      <a:pt x="457" y="367"/>
                    </a:lnTo>
                    <a:lnTo>
                      <a:pt x="736" y="576"/>
                    </a:lnTo>
                    <a:lnTo>
                      <a:pt x="789" y="492"/>
                    </a:lnTo>
                    <a:lnTo>
                      <a:pt x="761" y="485"/>
                    </a:lnTo>
                    <a:lnTo>
                      <a:pt x="731" y="537"/>
                    </a:lnTo>
                    <a:lnTo>
                      <a:pt x="466" y="339"/>
                    </a:lnTo>
                    <a:lnTo>
                      <a:pt x="464" y="339"/>
                    </a:lnTo>
                    <a:lnTo>
                      <a:pt x="463" y="339"/>
                    </a:lnTo>
                    <a:lnTo>
                      <a:pt x="458" y="340"/>
                    </a:lnTo>
                    <a:lnTo>
                      <a:pt x="454" y="342"/>
                    </a:lnTo>
                    <a:lnTo>
                      <a:pt x="448" y="343"/>
                    </a:lnTo>
                    <a:lnTo>
                      <a:pt x="441" y="345"/>
                    </a:lnTo>
                    <a:lnTo>
                      <a:pt x="438" y="345"/>
                    </a:lnTo>
                    <a:lnTo>
                      <a:pt x="434" y="346"/>
                    </a:lnTo>
                    <a:lnTo>
                      <a:pt x="429" y="346"/>
                    </a:lnTo>
                    <a:lnTo>
                      <a:pt x="425" y="348"/>
                    </a:lnTo>
                    <a:lnTo>
                      <a:pt x="419" y="348"/>
                    </a:lnTo>
                    <a:lnTo>
                      <a:pt x="415" y="349"/>
                    </a:lnTo>
                    <a:lnTo>
                      <a:pt x="409" y="349"/>
                    </a:lnTo>
                    <a:lnTo>
                      <a:pt x="403" y="349"/>
                    </a:lnTo>
                    <a:lnTo>
                      <a:pt x="396" y="349"/>
                    </a:lnTo>
                    <a:lnTo>
                      <a:pt x="391" y="349"/>
                    </a:lnTo>
                    <a:lnTo>
                      <a:pt x="384" y="349"/>
                    </a:lnTo>
                    <a:lnTo>
                      <a:pt x="378" y="349"/>
                    </a:lnTo>
                    <a:lnTo>
                      <a:pt x="371" y="349"/>
                    </a:lnTo>
                    <a:lnTo>
                      <a:pt x="364" y="348"/>
                    </a:lnTo>
                    <a:lnTo>
                      <a:pt x="356" y="348"/>
                    </a:lnTo>
                    <a:lnTo>
                      <a:pt x="351" y="346"/>
                    </a:lnTo>
                    <a:lnTo>
                      <a:pt x="343" y="345"/>
                    </a:lnTo>
                    <a:lnTo>
                      <a:pt x="336" y="343"/>
                    </a:lnTo>
                    <a:lnTo>
                      <a:pt x="329" y="342"/>
                    </a:lnTo>
                    <a:lnTo>
                      <a:pt x="321" y="340"/>
                    </a:lnTo>
                    <a:lnTo>
                      <a:pt x="313" y="338"/>
                    </a:lnTo>
                    <a:lnTo>
                      <a:pt x="305" y="335"/>
                    </a:lnTo>
                    <a:lnTo>
                      <a:pt x="297" y="332"/>
                    </a:lnTo>
                    <a:lnTo>
                      <a:pt x="289" y="329"/>
                    </a:lnTo>
                    <a:lnTo>
                      <a:pt x="281" y="324"/>
                    </a:lnTo>
                    <a:lnTo>
                      <a:pt x="272" y="320"/>
                    </a:lnTo>
                    <a:lnTo>
                      <a:pt x="263" y="316"/>
                    </a:lnTo>
                    <a:lnTo>
                      <a:pt x="255" y="311"/>
                    </a:lnTo>
                    <a:lnTo>
                      <a:pt x="246" y="304"/>
                    </a:lnTo>
                    <a:lnTo>
                      <a:pt x="237" y="298"/>
                    </a:lnTo>
                    <a:lnTo>
                      <a:pt x="228" y="292"/>
                    </a:lnTo>
                    <a:lnTo>
                      <a:pt x="220" y="287"/>
                    </a:lnTo>
                    <a:lnTo>
                      <a:pt x="211" y="279"/>
                    </a:lnTo>
                    <a:lnTo>
                      <a:pt x="202" y="272"/>
                    </a:lnTo>
                    <a:lnTo>
                      <a:pt x="193" y="265"/>
                    </a:lnTo>
                    <a:lnTo>
                      <a:pt x="185" y="256"/>
                    </a:lnTo>
                    <a:lnTo>
                      <a:pt x="176" y="247"/>
                    </a:lnTo>
                    <a:lnTo>
                      <a:pt x="166" y="237"/>
                    </a:lnTo>
                    <a:lnTo>
                      <a:pt x="157" y="227"/>
                    </a:lnTo>
                    <a:lnTo>
                      <a:pt x="148" y="217"/>
                    </a:lnTo>
                    <a:lnTo>
                      <a:pt x="139" y="205"/>
                    </a:lnTo>
                    <a:lnTo>
                      <a:pt x="131" y="193"/>
                    </a:lnTo>
                    <a:lnTo>
                      <a:pt x="122" y="180"/>
                    </a:lnTo>
                    <a:lnTo>
                      <a:pt x="113" y="169"/>
                    </a:lnTo>
                    <a:lnTo>
                      <a:pt x="103" y="154"/>
                    </a:lnTo>
                    <a:lnTo>
                      <a:pt x="96" y="139"/>
                    </a:lnTo>
                    <a:lnTo>
                      <a:pt x="86" y="125"/>
                    </a:lnTo>
                    <a:lnTo>
                      <a:pt x="78" y="109"/>
                    </a:lnTo>
                    <a:lnTo>
                      <a:pt x="70" y="93"/>
                    </a:lnTo>
                    <a:lnTo>
                      <a:pt x="61" y="75"/>
                    </a:lnTo>
                    <a:lnTo>
                      <a:pt x="52" y="58"/>
                    </a:lnTo>
                    <a:lnTo>
                      <a:pt x="45" y="40"/>
                    </a:lnTo>
                    <a:lnTo>
                      <a:pt x="742" y="469"/>
                    </a:lnTo>
                    <a:lnTo>
                      <a:pt x="799" y="473"/>
                    </a:lnTo>
                    <a:lnTo>
                      <a:pt x="799" y="47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7" name="Freeform 60"/>
              <p:cNvSpPr>
                <a:spLocks/>
              </p:cNvSpPr>
              <p:nvPr/>
            </p:nvSpPr>
            <p:spPr bwMode="auto">
              <a:xfrm>
                <a:off x="6319838" y="6080125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3"/>
                  </a:cxn>
                  <a:cxn ang="0">
                    <a:pos x="2" y="11"/>
                  </a:cxn>
                  <a:cxn ang="0">
                    <a:pos x="5" y="8"/>
                  </a:cxn>
                  <a:cxn ang="0">
                    <a:pos x="9" y="3"/>
                  </a:cxn>
                  <a:cxn ang="0">
                    <a:pos x="13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28" y="2"/>
                  </a:cxn>
                  <a:cxn ang="0">
                    <a:pos x="32" y="3"/>
                  </a:cxn>
                  <a:cxn ang="0">
                    <a:pos x="38" y="8"/>
                  </a:cxn>
                  <a:cxn ang="0">
                    <a:pos x="38" y="8"/>
                  </a:cxn>
                  <a:cxn ang="0">
                    <a:pos x="40" y="12"/>
                  </a:cxn>
                  <a:cxn ang="0">
                    <a:pos x="42" y="16"/>
                  </a:cxn>
                  <a:cxn ang="0">
                    <a:pos x="44" y="24"/>
                  </a:cxn>
                  <a:cxn ang="0">
                    <a:pos x="44" y="29"/>
                  </a:cxn>
                  <a:cxn ang="0">
                    <a:pos x="41" y="35"/>
                  </a:cxn>
                  <a:cxn ang="0">
                    <a:pos x="38" y="38"/>
                  </a:cxn>
                  <a:cxn ang="0">
                    <a:pos x="35" y="40"/>
                  </a:cxn>
                  <a:cxn ang="0">
                    <a:pos x="31" y="41"/>
                  </a:cxn>
                  <a:cxn ang="0">
                    <a:pos x="26" y="41"/>
                  </a:cxn>
                  <a:cxn ang="0">
                    <a:pos x="21" y="41"/>
                  </a:cxn>
                  <a:cxn ang="0">
                    <a:pos x="16" y="40"/>
                  </a:cxn>
                  <a:cxn ang="0">
                    <a:pos x="10" y="38"/>
                  </a:cxn>
                  <a:cxn ang="0">
                    <a:pos x="9" y="37"/>
                  </a:cxn>
                  <a:cxn ang="0">
                    <a:pos x="3" y="32"/>
                  </a:cxn>
                  <a:cxn ang="0">
                    <a:pos x="2" y="28"/>
                  </a:cxn>
                  <a:cxn ang="0">
                    <a:pos x="0" y="24"/>
                  </a:cxn>
                  <a:cxn ang="0">
                    <a:pos x="0" y="19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44" h="41">
                    <a:moveTo>
                      <a:pt x="0" y="15"/>
                    </a:moveTo>
                    <a:lnTo>
                      <a:pt x="0" y="13"/>
                    </a:lnTo>
                    <a:lnTo>
                      <a:pt x="2" y="11"/>
                    </a:lnTo>
                    <a:lnTo>
                      <a:pt x="5" y="8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3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40" y="12"/>
                    </a:lnTo>
                    <a:lnTo>
                      <a:pt x="42" y="16"/>
                    </a:lnTo>
                    <a:lnTo>
                      <a:pt x="44" y="24"/>
                    </a:lnTo>
                    <a:lnTo>
                      <a:pt x="44" y="29"/>
                    </a:lnTo>
                    <a:lnTo>
                      <a:pt x="41" y="35"/>
                    </a:lnTo>
                    <a:lnTo>
                      <a:pt x="38" y="38"/>
                    </a:lnTo>
                    <a:lnTo>
                      <a:pt x="35" y="40"/>
                    </a:lnTo>
                    <a:lnTo>
                      <a:pt x="31" y="41"/>
                    </a:lnTo>
                    <a:lnTo>
                      <a:pt x="26" y="41"/>
                    </a:lnTo>
                    <a:lnTo>
                      <a:pt x="21" y="41"/>
                    </a:lnTo>
                    <a:lnTo>
                      <a:pt x="16" y="40"/>
                    </a:lnTo>
                    <a:lnTo>
                      <a:pt x="10" y="38"/>
                    </a:lnTo>
                    <a:lnTo>
                      <a:pt x="9" y="37"/>
                    </a:lnTo>
                    <a:lnTo>
                      <a:pt x="3" y="32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8" name="Freeform 61"/>
              <p:cNvSpPr>
                <a:spLocks/>
              </p:cNvSpPr>
              <p:nvPr/>
            </p:nvSpPr>
            <p:spPr bwMode="auto">
              <a:xfrm>
                <a:off x="6359525" y="6073775"/>
                <a:ext cx="44450" cy="317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2" y="20"/>
                  </a:cxn>
                  <a:cxn ang="0">
                    <a:pos x="19" y="25"/>
                  </a:cxn>
                  <a:cxn ang="0">
                    <a:pos x="28" y="41"/>
                  </a:cxn>
                  <a:cxn ang="0">
                    <a:pos x="45" y="34"/>
                  </a:cxn>
                  <a:cxn ang="0">
                    <a:pos x="55" y="15"/>
                  </a:cxn>
                  <a:cxn ang="0">
                    <a:pos x="19" y="0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55" h="41">
                    <a:moveTo>
                      <a:pt x="0" y="9"/>
                    </a:moveTo>
                    <a:lnTo>
                      <a:pt x="22" y="20"/>
                    </a:lnTo>
                    <a:lnTo>
                      <a:pt x="19" y="25"/>
                    </a:lnTo>
                    <a:lnTo>
                      <a:pt x="28" y="41"/>
                    </a:lnTo>
                    <a:lnTo>
                      <a:pt x="45" y="34"/>
                    </a:lnTo>
                    <a:lnTo>
                      <a:pt x="55" y="15"/>
                    </a:lnTo>
                    <a:lnTo>
                      <a:pt x="19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9" name="Freeform 62"/>
              <p:cNvSpPr>
                <a:spLocks/>
              </p:cNvSpPr>
              <p:nvPr/>
            </p:nvSpPr>
            <p:spPr bwMode="auto">
              <a:xfrm>
                <a:off x="6140450" y="5953125"/>
                <a:ext cx="44450" cy="4921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33" y="0"/>
                  </a:cxn>
                  <a:cxn ang="0">
                    <a:pos x="55" y="13"/>
                  </a:cxn>
                  <a:cxn ang="0">
                    <a:pos x="25" y="61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55" h="61">
                    <a:moveTo>
                      <a:pt x="0" y="46"/>
                    </a:moveTo>
                    <a:lnTo>
                      <a:pt x="33" y="0"/>
                    </a:lnTo>
                    <a:lnTo>
                      <a:pt x="55" y="13"/>
                    </a:lnTo>
                    <a:lnTo>
                      <a:pt x="25" y="61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0" name="Freeform 63"/>
              <p:cNvSpPr>
                <a:spLocks/>
              </p:cNvSpPr>
              <p:nvPr/>
            </p:nvSpPr>
            <p:spPr bwMode="auto">
              <a:xfrm>
                <a:off x="6134100" y="5951538"/>
                <a:ext cx="44450" cy="4762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4" y="0"/>
                  </a:cxn>
                  <a:cxn ang="0">
                    <a:pos x="56" y="11"/>
                  </a:cxn>
                  <a:cxn ang="0">
                    <a:pos x="25" y="59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56" h="59">
                    <a:moveTo>
                      <a:pt x="0" y="45"/>
                    </a:moveTo>
                    <a:lnTo>
                      <a:pt x="34" y="0"/>
                    </a:lnTo>
                    <a:lnTo>
                      <a:pt x="56" y="11"/>
                    </a:lnTo>
                    <a:lnTo>
                      <a:pt x="25" y="59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" name="Freeform 64"/>
              <p:cNvSpPr>
                <a:spLocks/>
              </p:cNvSpPr>
              <p:nvPr/>
            </p:nvSpPr>
            <p:spPr bwMode="auto">
              <a:xfrm>
                <a:off x="5768975" y="5710238"/>
                <a:ext cx="635000" cy="455612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" y="24"/>
                  </a:cxn>
                  <a:cxn ang="0">
                    <a:pos x="12" y="40"/>
                  </a:cxn>
                  <a:cxn ang="0">
                    <a:pos x="19" y="57"/>
                  </a:cxn>
                  <a:cxn ang="0">
                    <a:pos x="29" y="78"/>
                  </a:cxn>
                  <a:cxn ang="0">
                    <a:pos x="41" y="99"/>
                  </a:cxn>
                  <a:cxn ang="0">
                    <a:pos x="54" y="124"/>
                  </a:cxn>
                  <a:cxn ang="0">
                    <a:pos x="71" y="152"/>
                  </a:cxn>
                  <a:cxn ang="0">
                    <a:pos x="89" y="179"/>
                  </a:cxn>
                  <a:cxn ang="0">
                    <a:pos x="111" y="206"/>
                  </a:cxn>
                  <a:cxn ang="0">
                    <a:pos x="133" y="233"/>
                  </a:cxn>
                  <a:cxn ang="0">
                    <a:pos x="156" y="260"/>
                  </a:cxn>
                  <a:cxn ang="0">
                    <a:pos x="182" y="286"/>
                  </a:cxn>
                  <a:cxn ang="0">
                    <a:pos x="210" y="308"/>
                  </a:cxn>
                  <a:cxn ang="0">
                    <a:pos x="239" y="328"/>
                  </a:cxn>
                  <a:cxn ang="0">
                    <a:pos x="270" y="345"/>
                  </a:cxn>
                  <a:cxn ang="0">
                    <a:pos x="304" y="360"/>
                  </a:cxn>
                  <a:cxn ang="0">
                    <a:pos x="339" y="369"/>
                  </a:cxn>
                  <a:cxn ang="0">
                    <a:pos x="376" y="373"/>
                  </a:cxn>
                  <a:cxn ang="0">
                    <a:pos x="415" y="372"/>
                  </a:cxn>
                  <a:cxn ang="0">
                    <a:pos x="457" y="367"/>
                  </a:cxn>
                  <a:cxn ang="0">
                    <a:pos x="763" y="484"/>
                  </a:cxn>
                  <a:cxn ang="0">
                    <a:pos x="466" y="338"/>
                  </a:cxn>
                  <a:cxn ang="0">
                    <a:pos x="456" y="343"/>
                  </a:cxn>
                  <a:cxn ang="0">
                    <a:pos x="438" y="345"/>
                  </a:cxn>
                  <a:cxn ang="0">
                    <a:pos x="425" y="348"/>
                  </a:cxn>
                  <a:cxn ang="0">
                    <a:pos x="409" y="350"/>
                  </a:cxn>
                  <a:cxn ang="0">
                    <a:pos x="392" y="350"/>
                  </a:cxn>
                  <a:cxn ang="0">
                    <a:pos x="373" y="350"/>
                  </a:cxn>
                  <a:cxn ang="0">
                    <a:pos x="351" y="347"/>
                  </a:cxn>
                  <a:cxn ang="0">
                    <a:pos x="329" y="343"/>
                  </a:cxn>
                  <a:cxn ang="0">
                    <a:pos x="306" y="335"/>
                  </a:cxn>
                  <a:cxn ang="0">
                    <a:pos x="281" y="324"/>
                  </a:cxn>
                  <a:cxn ang="0">
                    <a:pos x="256" y="312"/>
                  </a:cxn>
                  <a:cxn ang="0">
                    <a:pos x="229" y="293"/>
                  </a:cxn>
                  <a:cxn ang="0">
                    <a:pos x="203" y="273"/>
                  </a:cxn>
                  <a:cxn ang="0">
                    <a:pos x="176" y="246"/>
                  </a:cxn>
                  <a:cxn ang="0">
                    <a:pos x="149" y="217"/>
                  </a:cxn>
                  <a:cxn ang="0">
                    <a:pos x="122" y="181"/>
                  </a:cxn>
                  <a:cxn ang="0">
                    <a:pos x="96" y="140"/>
                  </a:cxn>
                  <a:cxn ang="0">
                    <a:pos x="70" y="92"/>
                  </a:cxn>
                  <a:cxn ang="0">
                    <a:pos x="45" y="40"/>
                  </a:cxn>
                  <a:cxn ang="0">
                    <a:pos x="799" y="474"/>
                  </a:cxn>
                </a:cxnLst>
                <a:rect l="0" t="0" r="r" b="b"/>
                <a:pathLst>
                  <a:path w="799" h="576">
                    <a:moveTo>
                      <a:pt x="799" y="474"/>
                    </a:moveTo>
                    <a:lnTo>
                      <a:pt x="28" y="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3" y="18"/>
                    </a:lnTo>
                    <a:lnTo>
                      <a:pt x="5" y="24"/>
                    </a:lnTo>
                    <a:lnTo>
                      <a:pt x="7" y="31"/>
                    </a:lnTo>
                    <a:lnTo>
                      <a:pt x="10" y="35"/>
                    </a:lnTo>
                    <a:lnTo>
                      <a:pt x="12" y="40"/>
                    </a:lnTo>
                    <a:lnTo>
                      <a:pt x="13" y="45"/>
                    </a:lnTo>
                    <a:lnTo>
                      <a:pt x="16" y="51"/>
                    </a:lnTo>
                    <a:lnTo>
                      <a:pt x="19" y="57"/>
                    </a:lnTo>
                    <a:lnTo>
                      <a:pt x="22" y="63"/>
                    </a:lnTo>
                    <a:lnTo>
                      <a:pt x="26" y="70"/>
                    </a:lnTo>
                    <a:lnTo>
                      <a:pt x="29" y="78"/>
                    </a:lnTo>
                    <a:lnTo>
                      <a:pt x="34" y="85"/>
                    </a:lnTo>
                    <a:lnTo>
                      <a:pt x="37" y="92"/>
                    </a:lnTo>
                    <a:lnTo>
                      <a:pt x="41" y="99"/>
                    </a:lnTo>
                    <a:lnTo>
                      <a:pt x="45" y="108"/>
                    </a:lnTo>
                    <a:lnTo>
                      <a:pt x="50" y="115"/>
                    </a:lnTo>
                    <a:lnTo>
                      <a:pt x="54" y="124"/>
                    </a:lnTo>
                    <a:lnTo>
                      <a:pt x="60" y="134"/>
                    </a:lnTo>
                    <a:lnTo>
                      <a:pt x="66" y="143"/>
                    </a:lnTo>
                    <a:lnTo>
                      <a:pt x="71" y="152"/>
                    </a:lnTo>
                    <a:lnTo>
                      <a:pt x="77" y="161"/>
                    </a:lnTo>
                    <a:lnTo>
                      <a:pt x="83" y="169"/>
                    </a:lnTo>
                    <a:lnTo>
                      <a:pt x="89" y="179"/>
                    </a:lnTo>
                    <a:lnTo>
                      <a:pt x="96" y="188"/>
                    </a:lnTo>
                    <a:lnTo>
                      <a:pt x="104" y="197"/>
                    </a:lnTo>
                    <a:lnTo>
                      <a:pt x="111" y="206"/>
                    </a:lnTo>
                    <a:lnTo>
                      <a:pt x="118" y="216"/>
                    </a:lnTo>
                    <a:lnTo>
                      <a:pt x="125" y="225"/>
                    </a:lnTo>
                    <a:lnTo>
                      <a:pt x="133" y="233"/>
                    </a:lnTo>
                    <a:lnTo>
                      <a:pt x="140" y="242"/>
                    </a:lnTo>
                    <a:lnTo>
                      <a:pt x="147" y="252"/>
                    </a:lnTo>
                    <a:lnTo>
                      <a:pt x="156" y="260"/>
                    </a:lnTo>
                    <a:lnTo>
                      <a:pt x="165" y="268"/>
                    </a:lnTo>
                    <a:lnTo>
                      <a:pt x="172" y="277"/>
                    </a:lnTo>
                    <a:lnTo>
                      <a:pt x="182" y="286"/>
                    </a:lnTo>
                    <a:lnTo>
                      <a:pt x="191" y="293"/>
                    </a:lnTo>
                    <a:lnTo>
                      <a:pt x="200" y="300"/>
                    </a:lnTo>
                    <a:lnTo>
                      <a:pt x="210" y="308"/>
                    </a:lnTo>
                    <a:lnTo>
                      <a:pt x="219" y="315"/>
                    </a:lnTo>
                    <a:lnTo>
                      <a:pt x="229" y="322"/>
                    </a:lnTo>
                    <a:lnTo>
                      <a:pt x="239" y="328"/>
                    </a:lnTo>
                    <a:lnTo>
                      <a:pt x="249" y="335"/>
                    </a:lnTo>
                    <a:lnTo>
                      <a:pt x="261" y="341"/>
                    </a:lnTo>
                    <a:lnTo>
                      <a:pt x="270" y="345"/>
                    </a:lnTo>
                    <a:lnTo>
                      <a:pt x="281" y="351"/>
                    </a:lnTo>
                    <a:lnTo>
                      <a:pt x="291" y="356"/>
                    </a:lnTo>
                    <a:lnTo>
                      <a:pt x="304" y="360"/>
                    </a:lnTo>
                    <a:lnTo>
                      <a:pt x="315" y="363"/>
                    </a:lnTo>
                    <a:lnTo>
                      <a:pt x="328" y="366"/>
                    </a:lnTo>
                    <a:lnTo>
                      <a:pt x="339" y="369"/>
                    </a:lnTo>
                    <a:lnTo>
                      <a:pt x="351" y="372"/>
                    </a:lnTo>
                    <a:lnTo>
                      <a:pt x="364" y="372"/>
                    </a:lnTo>
                    <a:lnTo>
                      <a:pt x="376" y="373"/>
                    </a:lnTo>
                    <a:lnTo>
                      <a:pt x="389" y="373"/>
                    </a:lnTo>
                    <a:lnTo>
                      <a:pt x="402" y="373"/>
                    </a:lnTo>
                    <a:lnTo>
                      <a:pt x="415" y="372"/>
                    </a:lnTo>
                    <a:lnTo>
                      <a:pt x="430" y="372"/>
                    </a:lnTo>
                    <a:lnTo>
                      <a:pt x="443" y="369"/>
                    </a:lnTo>
                    <a:lnTo>
                      <a:pt x="457" y="367"/>
                    </a:lnTo>
                    <a:lnTo>
                      <a:pt x="737" y="576"/>
                    </a:lnTo>
                    <a:lnTo>
                      <a:pt x="789" y="493"/>
                    </a:lnTo>
                    <a:lnTo>
                      <a:pt x="763" y="484"/>
                    </a:lnTo>
                    <a:lnTo>
                      <a:pt x="733" y="536"/>
                    </a:lnTo>
                    <a:lnTo>
                      <a:pt x="468" y="338"/>
                    </a:lnTo>
                    <a:lnTo>
                      <a:pt x="466" y="338"/>
                    </a:lnTo>
                    <a:lnTo>
                      <a:pt x="463" y="340"/>
                    </a:lnTo>
                    <a:lnTo>
                      <a:pt x="460" y="341"/>
                    </a:lnTo>
                    <a:lnTo>
                      <a:pt x="456" y="343"/>
                    </a:lnTo>
                    <a:lnTo>
                      <a:pt x="449" y="344"/>
                    </a:lnTo>
                    <a:lnTo>
                      <a:pt x="443" y="345"/>
                    </a:lnTo>
                    <a:lnTo>
                      <a:pt x="438" y="345"/>
                    </a:lnTo>
                    <a:lnTo>
                      <a:pt x="434" y="347"/>
                    </a:lnTo>
                    <a:lnTo>
                      <a:pt x="430" y="347"/>
                    </a:lnTo>
                    <a:lnTo>
                      <a:pt x="425" y="348"/>
                    </a:lnTo>
                    <a:lnTo>
                      <a:pt x="421" y="348"/>
                    </a:lnTo>
                    <a:lnTo>
                      <a:pt x="415" y="350"/>
                    </a:lnTo>
                    <a:lnTo>
                      <a:pt x="409" y="350"/>
                    </a:lnTo>
                    <a:lnTo>
                      <a:pt x="403" y="350"/>
                    </a:lnTo>
                    <a:lnTo>
                      <a:pt x="398" y="350"/>
                    </a:lnTo>
                    <a:lnTo>
                      <a:pt x="392" y="350"/>
                    </a:lnTo>
                    <a:lnTo>
                      <a:pt x="386" y="350"/>
                    </a:lnTo>
                    <a:lnTo>
                      <a:pt x="380" y="350"/>
                    </a:lnTo>
                    <a:lnTo>
                      <a:pt x="373" y="350"/>
                    </a:lnTo>
                    <a:lnTo>
                      <a:pt x="366" y="348"/>
                    </a:lnTo>
                    <a:lnTo>
                      <a:pt x="358" y="348"/>
                    </a:lnTo>
                    <a:lnTo>
                      <a:pt x="351" y="347"/>
                    </a:lnTo>
                    <a:lnTo>
                      <a:pt x="344" y="345"/>
                    </a:lnTo>
                    <a:lnTo>
                      <a:pt x="336" y="344"/>
                    </a:lnTo>
                    <a:lnTo>
                      <a:pt x="329" y="343"/>
                    </a:lnTo>
                    <a:lnTo>
                      <a:pt x="322" y="341"/>
                    </a:lnTo>
                    <a:lnTo>
                      <a:pt x="313" y="337"/>
                    </a:lnTo>
                    <a:lnTo>
                      <a:pt x="306" y="335"/>
                    </a:lnTo>
                    <a:lnTo>
                      <a:pt x="297" y="331"/>
                    </a:lnTo>
                    <a:lnTo>
                      <a:pt x="290" y="328"/>
                    </a:lnTo>
                    <a:lnTo>
                      <a:pt x="281" y="324"/>
                    </a:lnTo>
                    <a:lnTo>
                      <a:pt x="272" y="321"/>
                    </a:lnTo>
                    <a:lnTo>
                      <a:pt x="264" y="315"/>
                    </a:lnTo>
                    <a:lnTo>
                      <a:pt x="256" y="312"/>
                    </a:lnTo>
                    <a:lnTo>
                      <a:pt x="246" y="305"/>
                    </a:lnTo>
                    <a:lnTo>
                      <a:pt x="237" y="299"/>
                    </a:lnTo>
                    <a:lnTo>
                      <a:pt x="229" y="293"/>
                    </a:lnTo>
                    <a:lnTo>
                      <a:pt x="220" y="287"/>
                    </a:lnTo>
                    <a:lnTo>
                      <a:pt x="211" y="280"/>
                    </a:lnTo>
                    <a:lnTo>
                      <a:pt x="203" y="273"/>
                    </a:lnTo>
                    <a:lnTo>
                      <a:pt x="194" y="264"/>
                    </a:lnTo>
                    <a:lnTo>
                      <a:pt x="185" y="257"/>
                    </a:lnTo>
                    <a:lnTo>
                      <a:pt x="176" y="246"/>
                    </a:lnTo>
                    <a:lnTo>
                      <a:pt x="168" y="238"/>
                    </a:lnTo>
                    <a:lnTo>
                      <a:pt x="157" y="226"/>
                    </a:lnTo>
                    <a:lnTo>
                      <a:pt x="149" y="217"/>
                    </a:lnTo>
                    <a:lnTo>
                      <a:pt x="140" y="204"/>
                    </a:lnTo>
                    <a:lnTo>
                      <a:pt x="131" y="194"/>
                    </a:lnTo>
                    <a:lnTo>
                      <a:pt x="122" y="181"/>
                    </a:lnTo>
                    <a:lnTo>
                      <a:pt x="114" y="168"/>
                    </a:lnTo>
                    <a:lnTo>
                      <a:pt x="104" y="155"/>
                    </a:lnTo>
                    <a:lnTo>
                      <a:pt x="96" y="140"/>
                    </a:lnTo>
                    <a:lnTo>
                      <a:pt x="86" y="124"/>
                    </a:lnTo>
                    <a:lnTo>
                      <a:pt x="79" y="110"/>
                    </a:lnTo>
                    <a:lnTo>
                      <a:pt x="70" y="92"/>
                    </a:lnTo>
                    <a:lnTo>
                      <a:pt x="61" y="76"/>
                    </a:lnTo>
                    <a:lnTo>
                      <a:pt x="53" y="57"/>
                    </a:lnTo>
                    <a:lnTo>
                      <a:pt x="45" y="40"/>
                    </a:lnTo>
                    <a:lnTo>
                      <a:pt x="744" y="468"/>
                    </a:lnTo>
                    <a:lnTo>
                      <a:pt x="799" y="474"/>
                    </a:lnTo>
                    <a:lnTo>
                      <a:pt x="799" y="4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2" name="그룹 98"/>
            <p:cNvGrpSpPr/>
            <p:nvPr/>
          </p:nvGrpSpPr>
          <p:grpSpPr>
            <a:xfrm rot="4699290">
              <a:off x="6975908" y="444924"/>
              <a:ext cx="817563" cy="722313"/>
              <a:chOff x="6040438" y="5029200"/>
              <a:chExt cx="817563" cy="722313"/>
            </a:xfrm>
          </p:grpSpPr>
          <p:sp>
            <p:nvSpPr>
              <p:cNvPr id="13" name="Freeform 14"/>
              <p:cNvSpPr>
                <a:spLocks/>
              </p:cNvSpPr>
              <p:nvPr/>
            </p:nvSpPr>
            <p:spPr bwMode="auto">
              <a:xfrm>
                <a:off x="6054725" y="5053013"/>
                <a:ext cx="777875" cy="687387"/>
              </a:xfrm>
              <a:custGeom>
                <a:avLst/>
                <a:gdLst/>
                <a:ahLst/>
                <a:cxnLst>
                  <a:cxn ang="0">
                    <a:pos x="974" y="0"/>
                  </a:cxn>
                  <a:cxn ang="0">
                    <a:pos x="958" y="376"/>
                  </a:cxn>
                  <a:cxn ang="0">
                    <a:pos x="815" y="701"/>
                  </a:cxn>
                  <a:cxn ang="0">
                    <a:pos x="572" y="848"/>
                  </a:cxn>
                  <a:cxn ang="0">
                    <a:pos x="290" y="867"/>
                  </a:cxn>
                  <a:cxn ang="0">
                    <a:pos x="0" y="721"/>
                  </a:cxn>
                  <a:cxn ang="0">
                    <a:pos x="164" y="760"/>
                  </a:cxn>
                  <a:cxn ang="0">
                    <a:pos x="413" y="808"/>
                  </a:cxn>
                  <a:cxn ang="0">
                    <a:pos x="643" y="749"/>
                  </a:cxn>
                  <a:cxn ang="0">
                    <a:pos x="831" y="551"/>
                  </a:cxn>
                  <a:cxn ang="0">
                    <a:pos x="834" y="543"/>
                  </a:cxn>
                  <a:cxn ang="0">
                    <a:pos x="837" y="536"/>
                  </a:cxn>
                  <a:cxn ang="0">
                    <a:pos x="841" y="527"/>
                  </a:cxn>
                  <a:cxn ang="0">
                    <a:pos x="847" y="516"/>
                  </a:cxn>
                  <a:cxn ang="0">
                    <a:pos x="852" y="504"/>
                  </a:cxn>
                  <a:cxn ang="0">
                    <a:pos x="859" y="491"/>
                  </a:cxn>
                  <a:cxn ang="0">
                    <a:pos x="866" y="478"/>
                  </a:cxn>
                  <a:cxn ang="0">
                    <a:pos x="872" y="463"/>
                  </a:cxn>
                  <a:cxn ang="0">
                    <a:pos x="879" y="450"/>
                  </a:cxn>
                  <a:cxn ang="0">
                    <a:pos x="885" y="437"/>
                  </a:cxn>
                  <a:cxn ang="0">
                    <a:pos x="891" y="425"/>
                  </a:cxn>
                  <a:cxn ang="0">
                    <a:pos x="894" y="415"/>
                  </a:cxn>
                  <a:cxn ang="0">
                    <a:pos x="900" y="408"/>
                  </a:cxn>
                  <a:cxn ang="0">
                    <a:pos x="903" y="401"/>
                  </a:cxn>
                  <a:cxn ang="0">
                    <a:pos x="903" y="390"/>
                  </a:cxn>
                  <a:cxn ang="0">
                    <a:pos x="904" y="379"/>
                  </a:cxn>
                  <a:cxn ang="0">
                    <a:pos x="905" y="367"/>
                  </a:cxn>
                  <a:cxn ang="0">
                    <a:pos x="907" y="353"/>
                  </a:cxn>
                  <a:cxn ang="0">
                    <a:pos x="908" y="337"/>
                  </a:cxn>
                  <a:cxn ang="0">
                    <a:pos x="910" y="328"/>
                  </a:cxn>
                  <a:cxn ang="0">
                    <a:pos x="910" y="319"/>
                  </a:cxn>
                  <a:cxn ang="0">
                    <a:pos x="913" y="302"/>
                  </a:cxn>
                  <a:cxn ang="0">
                    <a:pos x="913" y="291"/>
                  </a:cxn>
                  <a:cxn ang="0">
                    <a:pos x="914" y="284"/>
                  </a:cxn>
                  <a:cxn ang="0">
                    <a:pos x="916" y="267"/>
                  </a:cxn>
                  <a:cxn ang="0">
                    <a:pos x="917" y="251"/>
                  </a:cxn>
                  <a:cxn ang="0">
                    <a:pos x="920" y="238"/>
                  </a:cxn>
                  <a:cxn ang="0">
                    <a:pos x="921" y="224"/>
                  </a:cxn>
                  <a:cxn ang="0">
                    <a:pos x="921" y="216"/>
                  </a:cxn>
                  <a:cxn ang="0">
                    <a:pos x="923" y="208"/>
                  </a:cxn>
                  <a:cxn ang="0">
                    <a:pos x="904" y="48"/>
                  </a:cxn>
                </a:cxnLst>
                <a:rect l="0" t="0" r="r" b="b"/>
                <a:pathLst>
                  <a:path w="980" h="867">
                    <a:moveTo>
                      <a:pt x="904" y="48"/>
                    </a:moveTo>
                    <a:lnTo>
                      <a:pt x="974" y="0"/>
                    </a:lnTo>
                    <a:lnTo>
                      <a:pt x="980" y="156"/>
                    </a:lnTo>
                    <a:lnTo>
                      <a:pt x="958" y="376"/>
                    </a:lnTo>
                    <a:lnTo>
                      <a:pt x="904" y="568"/>
                    </a:lnTo>
                    <a:lnTo>
                      <a:pt x="815" y="701"/>
                    </a:lnTo>
                    <a:lnTo>
                      <a:pt x="702" y="800"/>
                    </a:lnTo>
                    <a:lnTo>
                      <a:pt x="572" y="848"/>
                    </a:lnTo>
                    <a:lnTo>
                      <a:pt x="451" y="867"/>
                    </a:lnTo>
                    <a:lnTo>
                      <a:pt x="290" y="867"/>
                    </a:lnTo>
                    <a:lnTo>
                      <a:pt x="150" y="817"/>
                    </a:lnTo>
                    <a:lnTo>
                      <a:pt x="0" y="721"/>
                    </a:lnTo>
                    <a:lnTo>
                      <a:pt x="43" y="688"/>
                    </a:lnTo>
                    <a:lnTo>
                      <a:pt x="164" y="760"/>
                    </a:lnTo>
                    <a:lnTo>
                      <a:pt x="294" y="801"/>
                    </a:lnTo>
                    <a:lnTo>
                      <a:pt x="413" y="808"/>
                    </a:lnTo>
                    <a:lnTo>
                      <a:pt x="546" y="792"/>
                    </a:lnTo>
                    <a:lnTo>
                      <a:pt x="643" y="749"/>
                    </a:lnTo>
                    <a:lnTo>
                      <a:pt x="741" y="682"/>
                    </a:lnTo>
                    <a:lnTo>
                      <a:pt x="831" y="551"/>
                    </a:lnTo>
                    <a:lnTo>
                      <a:pt x="831" y="548"/>
                    </a:lnTo>
                    <a:lnTo>
                      <a:pt x="834" y="543"/>
                    </a:lnTo>
                    <a:lnTo>
                      <a:pt x="834" y="539"/>
                    </a:lnTo>
                    <a:lnTo>
                      <a:pt x="837" y="536"/>
                    </a:lnTo>
                    <a:lnTo>
                      <a:pt x="840" y="532"/>
                    </a:lnTo>
                    <a:lnTo>
                      <a:pt x="841" y="527"/>
                    </a:lnTo>
                    <a:lnTo>
                      <a:pt x="844" y="522"/>
                    </a:lnTo>
                    <a:lnTo>
                      <a:pt x="847" y="516"/>
                    </a:lnTo>
                    <a:lnTo>
                      <a:pt x="849" y="510"/>
                    </a:lnTo>
                    <a:lnTo>
                      <a:pt x="852" y="504"/>
                    </a:lnTo>
                    <a:lnTo>
                      <a:pt x="856" y="497"/>
                    </a:lnTo>
                    <a:lnTo>
                      <a:pt x="859" y="491"/>
                    </a:lnTo>
                    <a:lnTo>
                      <a:pt x="862" y="484"/>
                    </a:lnTo>
                    <a:lnTo>
                      <a:pt x="866" y="478"/>
                    </a:lnTo>
                    <a:lnTo>
                      <a:pt x="869" y="471"/>
                    </a:lnTo>
                    <a:lnTo>
                      <a:pt x="872" y="463"/>
                    </a:lnTo>
                    <a:lnTo>
                      <a:pt x="875" y="456"/>
                    </a:lnTo>
                    <a:lnTo>
                      <a:pt x="879" y="450"/>
                    </a:lnTo>
                    <a:lnTo>
                      <a:pt x="881" y="443"/>
                    </a:lnTo>
                    <a:lnTo>
                      <a:pt x="885" y="437"/>
                    </a:lnTo>
                    <a:lnTo>
                      <a:pt x="886" y="431"/>
                    </a:lnTo>
                    <a:lnTo>
                      <a:pt x="891" y="425"/>
                    </a:lnTo>
                    <a:lnTo>
                      <a:pt x="892" y="421"/>
                    </a:lnTo>
                    <a:lnTo>
                      <a:pt x="894" y="415"/>
                    </a:lnTo>
                    <a:lnTo>
                      <a:pt x="897" y="411"/>
                    </a:lnTo>
                    <a:lnTo>
                      <a:pt x="900" y="408"/>
                    </a:lnTo>
                    <a:lnTo>
                      <a:pt x="901" y="402"/>
                    </a:lnTo>
                    <a:lnTo>
                      <a:pt x="903" y="401"/>
                    </a:lnTo>
                    <a:lnTo>
                      <a:pt x="903" y="396"/>
                    </a:lnTo>
                    <a:lnTo>
                      <a:pt x="903" y="390"/>
                    </a:lnTo>
                    <a:lnTo>
                      <a:pt x="903" y="385"/>
                    </a:lnTo>
                    <a:lnTo>
                      <a:pt x="904" y="379"/>
                    </a:lnTo>
                    <a:lnTo>
                      <a:pt x="904" y="373"/>
                    </a:lnTo>
                    <a:lnTo>
                      <a:pt x="905" y="367"/>
                    </a:lnTo>
                    <a:lnTo>
                      <a:pt x="905" y="360"/>
                    </a:lnTo>
                    <a:lnTo>
                      <a:pt x="907" y="353"/>
                    </a:lnTo>
                    <a:lnTo>
                      <a:pt x="907" y="344"/>
                    </a:lnTo>
                    <a:lnTo>
                      <a:pt x="908" y="337"/>
                    </a:lnTo>
                    <a:lnTo>
                      <a:pt x="908" y="332"/>
                    </a:lnTo>
                    <a:lnTo>
                      <a:pt x="910" y="328"/>
                    </a:lnTo>
                    <a:lnTo>
                      <a:pt x="910" y="323"/>
                    </a:lnTo>
                    <a:lnTo>
                      <a:pt x="910" y="319"/>
                    </a:lnTo>
                    <a:lnTo>
                      <a:pt x="911" y="310"/>
                    </a:lnTo>
                    <a:lnTo>
                      <a:pt x="913" y="302"/>
                    </a:lnTo>
                    <a:lnTo>
                      <a:pt x="913" y="297"/>
                    </a:lnTo>
                    <a:lnTo>
                      <a:pt x="913" y="291"/>
                    </a:lnTo>
                    <a:lnTo>
                      <a:pt x="914" y="289"/>
                    </a:lnTo>
                    <a:lnTo>
                      <a:pt x="914" y="284"/>
                    </a:lnTo>
                    <a:lnTo>
                      <a:pt x="914" y="275"/>
                    </a:lnTo>
                    <a:lnTo>
                      <a:pt x="916" y="267"/>
                    </a:lnTo>
                    <a:lnTo>
                      <a:pt x="917" y="258"/>
                    </a:lnTo>
                    <a:lnTo>
                      <a:pt x="917" y="251"/>
                    </a:lnTo>
                    <a:lnTo>
                      <a:pt x="919" y="243"/>
                    </a:lnTo>
                    <a:lnTo>
                      <a:pt x="920" y="238"/>
                    </a:lnTo>
                    <a:lnTo>
                      <a:pt x="920" y="230"/>
                    </a:lnTo>
                    <a:lnTo>
                      <a:pt x="921" y="224"/>
                    </a:lnTo>
                    <a:lnTo>
                      <a:pt x="921" y="219"/>
                    </a:lnTo>
                    <a:lnTo>
                      <a:pt x="921" y="216"/>
                    </a:lnTo>
                    <a:lnTo>
                      <a:pt x="923" y="210"/>
                    </a:lnTo>
                    <a:lnTo>
                      <a:pt x="923" y="208"/>
                    </a:lnTo>
                    <a:lnTo>
                      <a:pt x="904" y="48"/>
                    </a:lnTo>
                    <a:lnTo>
                      <a:pt x="904" y="48"/>
                    </a:lnTo>
                    <a:close/>
                  </a:path>
                </a:pathLst>
              </a:custGeom>
              <a:solidFill>
                <a:srgbClr val="4A9E4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" name="Freeform 16"/>
              <p:cNvSpPr>
                <a:spLocks/>
              </p:cNvSpPr>
              <p:nvPr/>
            </p:nvSpPr>
            <p:spPr bwMode="auto">
              <a:xfrm>
                <a:off x="6100763" y="5084763"/>
                <a:ext cx="682625" cy="608012"/>
              </a:xfrm>
              <a:custGeom>
                <a:avLst/>
                <a:gdLst/>
                <a:ahLst/>
                <a:cxnLst>
                  <a:cxn ang="0">
                    <a:pos x="0" y="652"/>
                  </a:cxn>
                  <a:cxn ang="0">
                    <a:pos x="462" y="294"/>
                  </a:cxn>
                  <a:cxn ang="0">
                    <a:pos x="850" y="0"/>
                  </a:cxn>
                  <a:cxn ang="0">
                    <a:pos x="859" y="218"/>
                  </a:cxn>
                  <a:cxn ang="0">
                    <a:pos x="818" y="427"/>
                  </a:cxn>
                  <a:cxn ang="0">
                    <a:pos x="724" y="596"/>
                  </a:cxn>
                  <a:cxn ang="0">
                    <a:pos x="629" y="683"/>
                  </a:cxn>
                  <a:cxn ang="0">
                    <a:pos x="524" y="734"/>
                  </a:cxn>
                  <a:cxn ang="0">
                    <a:pos x="405" y="760"/>
                  </a:cxn>
                  <a:cxn ang="0">
                    <a:pos x="293" y="766"/>
                  </a:cxn>
                  <a:cxn ang="0">
                    <a:pos x="173" y="740"/>
                  </a:cxn>
                  <a:cxn ang="0">
                    <a:pos x="50" y="693"/>
                  </a:cxn>
                  <a:cxn ang="0">
                    <a:pos x="0" y="652"/>
                  </a:cxn>
                  <a:cxn ang="0">
                    <a:pos x="0" y="652"/>
                  </a:cxn>
                </a:cxnLst>
                <a:rect l="0" t="0" r="r" b="b"/>
                <a:pathLst>
                  <a:path w="859" h="766">
                    <a:moveTo>
                      <a:pt x="0" y="652"/>
                    </a:moveTo>
                    <a:lnTo>
                      <a:pt x="462" y="294"/>
                    </a:lnTo>
                    <a:lnTo>
                      <a:pt x="850" y="0"/>
                    </a:lnTo>
                    <a:lnTo>
                      <a:pt x="859" y="218"/>
                    </a:lnTo>
                    <a:lnTo>
                      <a:pt x="818" y="427"/>
                    </a:lnTo>
                    <a:lnTo>
                      <a:pt x="724" y="596"/>
                    </a:lnTo>
                    <a:lnTo>
                      <a:pt x="629" y="683"/>
                    </a:lnTo>
                    <a:lnTo>
                      <a:pt x="524" y="734"/>
                    </a:lnTo>
                    <a:lnTo>
                      <a:pt x="405" y="760"/>
                    </a:lnTo>
                    <a:lnTo>
                      <a:pt x="293" y="766"/>
                    </a:lnTo>
                    <a:lnTo>
                      <a:pt x="173" y="740"/>
                    </a:lnTo>
                    <a:lnTo>
                      <a:pt x="50" y="693"/>
                    </a:lnTo>
                    <a:lnTo>
                      <a:pt x="0" y="652"/>
                    </a:lnTo>
                    <a:lnTo>
                      <a:pt x="0" y="652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" name="Freeform 17"/>
              <p:cNvSpPr>
                <a:spLocks/>
              </p:cNvSpPr>
              <p:nvPr/>
            </p:nvSpPr>
            <p:spPr bwMode="auto">
              <a:xfrm>
                <a:off x="6553200" y="5362575"/>
                <a:ext cx="49213" cy="104775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1" y="35"/>
                  </a:cxn>
                  <a:cxn ang="0">
                    <a:pos x="50" y="0"/>
                  </a:cxn>
                  <a:cxn ang="0">
                    <a:pos x="63" y="27"/>
                  </a:cxn>
                  <a:cxn ang="0">
                    <a:pos x="56" y="66"/>
                  </a:cxn>
                  <a:cxn ang="0">
                    <a:pos x="28" y="113"/>
                  </a:cxn>
                  <a:cxn ang="0">
                    <a:pos x="5" y="132"/>
                  </a:cxn>
                  <a:cxn ang="0">
                    <a:pos x="3" y="130"/>
                  </a:cxn>
                  <a:cxn ang="0">
                    <a:pos x="3" y="129"/>
                  </a:cxn>
                  <a:cxn ang="0">
                    <a:pos x="2" y="124"/>
                  </a:cxn>
                  <a:cxn ang="0">
                    <a:pos x="2" y="120"/>
                  </a:cxn>
                  <a:cxn ang="0">
                    <a:pos x="0" y="116"/>
                  </a:cxn>
                  <a:cxn ang="0">
                    <a:pos x="0" y="110"/>
                  </a:cxn>
                  <a:cxn ang="0">
                    <a:pos x="0" y="107"/>
                  </a:cxn>
                  <a:cxn ang="0">
                    <a:pos x="3" y="104"/>
                  </a:cxn>
                  <a:cxn ang="0">
                    <a:pos x="3" y="104"/>
                  </a:cxn>
                </a:cxnLst>
                <a:rect l="0" t="0" r="r" b="b"/>
                <a:pathLst>
                  <a:path w="63" h="132">
                    <a:moveTo>
                      <a:pt x="3" y="104"/>
                    </a:moveTo>
                    <a:lnTo>
                      <a:pt x="21" y="35"/>
                    </a:lnTo>
                    <a:lnTo>
                      <a:pt x="50" y="0"/>
                    </a:lnTo>
                    <a:lnTo>
                      <a:pt x="63" y="27"/>
                    </a:lnTo>
                    <a:lnTo>
                      <a:pt x="56" y="66"/>
                    </a:lnTo>
                    <a:lnTo>
                      <a:pt x="28" y="113"/>
                    </a:lnTo>
                    <a:lnTo>
                      <a:pt x="5" y="132"/>
                    </a:lnTo>
                    <a:lnTo>
                      <a:pt x="3" y="130"/>
                    </a:lnTo>
                    <a:lnTo>
                      <a:pt x="3" y="129"/>
                    </a:lnTo>
                    <a:lnTo>
                      <a:pt x="2" y="124"/>
                    </a:lnTo>
                    <a:lnTo>
                      <a:pt x="2" y="120"/>
                    </a:lnTo>
                    <a:lnTo>
                      <a:pt x="0" y="116"/>
                    </a:lnTo>
                    <a:lnTo>
                      <a:pt x="0" y="110"/>
                    </a:lnTo>
                    <a:lnTo>
                      <a:pt x="0" y="107"/>
                    </a:lnTo>
                    <a:lnTo>
                      <a:pt x="3" y="104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6273800" y="5492750"/>
                <a:ext cx="34925" cy="47625"/>
              </a:xfrm>
              <a:custGeom>
                <a:avLst/>
                <a:gdLst/>
                <a:ahLst/>
                <a:cxnLst>
                  <a:cxn ang="0">
                    <a:pos x="15" y="17"/>
                  </a:cxn>
                  <a:cxn ang="0">
                    <a:pos x="0" y="46"/>
                  </a:cxn>
                  <a:cxn ang="0">
                    <a:pos x="9" y="61"/>
                  </a:cxn>
                  <a:cxn ang="0">
                    <a:pos x="35" y="49"/>
                  </a:cxn>
                  <a:cxn ang="0">
                    <a:pos x="44" y="0"/>
                  </a:cxn>
                  <a:cxn ang="0">
                    <a:pos x="15" y="17"/>
                  </a:cxn>
                  <a:cxn ang="0">
                    <a:pos x="15" y="17"/>
                  </a:cxn>
                </a:cxnLst>
                <a:rect l="0" t="0" r="r" b="b"/>
                <a:pathLst>
                  <a:path w="44" h="61">
                    <a:moveTo>
                      <a:pt x="15" y="17"/>
                    </a:moveTo>
                    <a:lnTo>
                      <a:pt x="0" y="46"/>
                    </a:lnTo>
                    <a:lnTo>
                      <a:pt x="9" y="61"/>
                    </a:lnTo>
                    <a:lnTo>
                      <a:pt x="35" y="49"/>
                    </a:lnTo>
                    <a:lnTo>
                      <a:pt x="44" y="0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6337300" y="5503863"/>
                <a:ext cx="46038" cy="9207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6" y="2"/>
                  </a:cxn>
                  <a:cxn ang="0">
                    <a:pos x="52" y="89"/>
                  </a:cxn>
                  <a:cxn ang="0">
                    <a:pos x="20" y="115"/>
                  </a:cxn>
                  <a:cxn ang="0">
                    <a:pos x="0" y="101"/>
                  </a:cxn>
                  <a:cxn ang="0">
                    <a:pos x="18" y="48"/>
                  </a:cxn>
                  <a:cxn ang="0">
                    <a:pos x="39" y="0"/>
                  </a:cxn>
                  <a:cxn ang="0">
                    <a:pos x="39" y="0"/>
                  </a:cxn>
                </a:cxnLst>
                <a:rect l="0" t="0" r="r" b="b"/>
                <a:pathLst>
                  <a:path w="56" h="115">
                    <a:moveTo>
                      <a:pt x="39" y="0"/>
                    </a:moveTo>
                    <a:lnTo>
                      <a:pt x="56" y="2"/>
                    </a:lnTo>
                    <a:lnTo>
                      <a:pt x="52" y="89"/>
                    </a:lnTo>
                    <a:lnTo>
                      <a:pt x="20" y="115"/>
                    </a:lnTo>
                    <a:lnTo>
                      <a:pt x="0" y="101"/>
                    </a:lnTo>
                    <a:lnTo>
                      <a:pt x="18" y="48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6438900" y="5368925"/>
                <a:ext cx="41275" cy="6032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33" y="0"/>
                  </a:cxn>
                  <a:cxn ang="0">
                    <a:pos x="51" y="7"/>
                  </a:cxn>
                  <a:cxn ang="0">
                    <a:pos x="37" y="52"/>
                  </a:cxn>
                  <a:cxn ang="0">
                    <a:pos x="13" y="7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51" h="75">
                    <a:moveTo>
                      <a:pt x="0" y="54"/>
                    </a:moveTo>
                    <a:lnTo>
                      <a:pt x="33" y="0"/>
                    </a:lnTo>
                    <a:lnTo>
                      <a:pt x="51" y="7"/>
                    </a:lnTo>
                    <a:lnTo>
                      <a:pt x="37" y="52"/>
                    </a:lnTo>
                    <a:lnTo>
                      <a:pt x="13" y="7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6056313" y="5029200"/>
                <a:ext cx="801688" cy="717550"/>
              </a:xfrm>
              <a:custGeom>
                <a:avLst/>
                <a:gdLst/>
                <a:ahLst/>
                <a:cxnLst>
                  <a:cxn ang="0">
                    <a:pos x="35" y="748"/>
                  </a:cxn>
                  <a:cxn ang="0">
                    <a:pos x="51" y="758"/>
                  </a:cxn>
                  <a:cxn ang="0">
                    <a:pos x="74" y="774"/>
                  </a:cxn>
                  <a:cxn ang="0">
                    <a:pos x="100" y="792"/>
                  </a:cxn>
                  <a:cxn ang="0">
                    <a:pos x="134" y="811"/>
                  </a:cxn>
                  <a:cxn ang="0">
                    <a:pos x="173" y="828"/>
                  </a:cxn>
                  <a:cxn ang="0">
                    <a:pos x="217" y="846"/>
                  </a:cxn>
                  <a:cxn ang="0">
                    <a:pos x="263" y="860"/>
                  </a:cxn>
                  <a:cxn ang="0">
                    <a:pos x="316" y="872"/>
                  </a:cxn>
                  <a:cxn ang="0">
                    <a:pos x="371" y="879"/>
                  </a:cxn>
                  <a:cxn ang="0">
                    <a:pos x="432" y="882"/>
                  </a:cxn>
                  <a:cxn ang="0">
                    <a:pos x="495" y="876"/>
                  </a:cxn>
                  <a:cxn ang="0">
                    <a:pos x="560" y="866"/>
                  </a:cxn>
                  <a:cxn ang="0">
                    <a:pos x="629" y="846"/>
                  </a:cxn>
                  <a:cxn ang="0">
                    <a:pos x="701" y="817"/>
                  </a:cxn>
                  <a:cxn ang="0">
                    <a:pos x="715" y="806"/>
                  </a:cxn>
                  <a:cxn ang="0">
                    <a:pos x="732" y="795"/>
                  </a:cxn>
                  <a:cxn ang="0">
                    <a:pos x="754" y="779"/>
                  </a:cxn>
                  <a:cxn ang="0">
                    <a:pos x="777" y="755"/>
                  </a:cxn>
                  <a:cxn ang="0">
                    <a:pos x="805" y="726"/>
                  </a:cxn>
                  <a:cxn ang="0">
                    <a:pos x="834" y="691"/>
                  </a:cxn>
                  <a:cxn ang="0">
                    <a:pos x="863" y="651"/>
                  </a:cxn>
                  <a:cxn ang="0">
                    <a:pos x="891" y="600"/>
                  </a:cxn>
                  <a:cxn ang="0">
                    <a:pos x="918" y="543"/>
                  </a:cxn>
                  <a:cxn ang="0">
                    <a:pos x="940" y="477"/>
                  </a:cxn>
                  <a:cxn ang="0">
                    <a:pos x="961" y="404"/>
                  </a:cxn>
                  <a:cxn ang="0">
                    <a:pos x="974" y="321"/>
                  </a:cxn>
                  <a:cxn ang="0">
                    <a:pos x="981" y="231"/>
                  </a:cxn>
                  <a:cxn ang="0">
                    <a:pos x="981" y="129"/>
                  </a:cxn>
                  <a:cxn ang="0">
                    <a:pos x="972" y="19"/>
                  </a:cxn>
                  <a:cxn ang="0">
                    <a:pos x="996" y="8"/>
                  </a:cxn>
                  <a:cxn ang="0">
                    <a:pos x="997" y="32"/>
                  </a:cxn>
                  <a:cxn ang="0">
                    <a:pos x="1001" y="67"/>
                  </a:cxn>
                  <a:cxn ang="0">
                    <a:pos x="1004" y="109"/>
                  </a:cxn>
                  <a:cxn ang="0">
                    <a:pos x="1007" y="160"/>
                  </a:cxn>
                  <a:cxn ang="0">
                    <a:pos x="1007" y="218"/>
                  </a:cxn>
                  <a:cxn ang="0">
                    <a:pos x="1004" y="282"/>
                  </a:cxn>
                  <a:cxn ang="0">
                    <a:pos x="997" y="349"/>
                  </a:cxn>
                  <a:cxn ang="0">
                    <a:pos x="985" y="418"/>
                  </a:cxn>
                  <a:cxn ang="0">
                    <a:pos x="968" y="489"/>
                  </a:cxn>
                  <a:cxn ang="0">
                    <a:pos x="945" y="557"/>
                  </a:cxn>
                  <a:cxn ang="0">
                    <a:pos x="914" y="626"/>
                  </a:cxn>
                  <a:cxn ang="0">
                    <a:pos x="875" y="690"/>
                  </a:cxn>
                  <a:cxn ang="0">
                    <a:pos x="827" y="750"/>
                  </a:cxn>
                  <a:cxn ang="0">
                    <a:pos x="767" y="805"/>
                  </a:cxn>
                  <a:cxn ang="0">
                    <a:pos x="716" y="840"/>
                  </a:cxn>
                  <a:cxn ang="0">
                    <a:pos x="694" y="850"/>
                  </a:cxn>
                  <a:cxn ang="0">
                    <a:pos x="671" y="859"/>
                  </a:cxn>
                  <a:cxn ang="0">
                    <a:pos x="640" y="869"/>
                  </a:cxn>
                  <a:cxn ang="0">
                    <a:pos x="604" y="879"/>
                  </a:cxn>
                  <a:cxn ang="0">
                    <a:pos x="562" y="888"/>
                  </a:cxn>
                  <a:cxn ang="0">
                    <a:pos x="515" y="897"/>
                  </a:cxn>
                  <a:cxn ang="0">
                    <a:pos x="464" y="902"/>
                  </a:cxn>
                  <a:cxn ang="0">
                    <a:pos x="409" y="904"/>
                  </a:cxn>
                  <a:cxn ang="0">
                    <a:pos x="351" y="902"/>
                  </a:cxn>
                  <a:cxn ang="0">
                    <a:pos x="291" y="892"/>
                  </a:cxn>
                  <a:cxn ang="0">
                    <a:pos x="230" y="879"/>
                  </a:cxn>
                  <a:cxn ang="0">
                    <a:pos x="167" y="857"/>
                  </a:cxn>
                  <a:cxn ang="0">
                    <a:pos x="105" y="825"/>
                  </a:cxn>
                  <a:cxn ang="0">
                    <a:pos x="43" y="786"/>
                  </a:cxn>
                  <a:cxn ang="0">
                    <a:pos x="22" y="736"/>
                  </a:cxn>
                </a:cxnLst>
                <a:rect l="0" t="0" r="r" b="b"/>
                <a:pathLst>
                  <a:path w="1009" h="904">
                    <a:moveTo>
                      <a:pt x="22" y="736"/>
                    </a:moveTo>
                    <a:lnTo>
                      <a:pt x="24" y="739"/>
                    </a:lnTo>
                    <a:lnTo>
                      <a:pt x="29" y="742"/>
                    </a:lnTo>
                    <a:lnTo>
                      <a:pt x="35" y="748"/>
                    </a:lnTo>
                    <a:lnTo>
                      <a:pt x="38" y="750"/>
                    </a:lnTo>
                    <a:lnTo>
                      <a:pt x="40" y="752"/>
                    </a:lnTo>
                    <a:lnTo>
                      <a:pt x="46" y="755"/>
                    </a:lnTo>
                    <a:lnTo>
                      <a:pt x="51" y="758"/>
                    </a:lnTo>
                    <a:lnTo>
                      <a:pt x="55" y="763"/>
                    </a:lnTo>
                    <a:lnTo>
                      <a:pt x="61" y="766"/>
                    </a:lnTo>
                    <a:lnTo>
                      <a:pt x="67" y="770"/>
                    </a:lnTo>
                    <a:lnTo>
                      <a:pt x="74" y="774"/>
                    </a:lnTo>
                    <a:lnTo>
                      <a:pt x="78" y="779"/>
                    </a:lnTo>
                    <a:lnTo>
                      <a:pt x="86" y="782"/>
                    </a:lnTo>
                    <a:lnTo>
                      <a:pt x="93" y="786"/>
                    </a:lnTo>
                    <a:lnTo>
                      <a:pt x="100" y="792"/>
                    </a:lnTo>
                    <a:lnTo>
                      <a:pt x="107" y="796"/>
                    </a:lnTo>
                    <a:lnTo>
                      <a:pt x="116" y="801"/>
                    </a:lnTo>
                    <a:lnTo>
                      <a:pt x="123" y="806"/>
                    </a:lnTo>
                    <a:lnTo>
                      <a:pt x="134" y="811"/>
                    </a:lnTo>
                    <a:lnTo>
                      <a:pt x="142" y="815"/>
                    </a:lnTo>
                    <a:lnTo>
                      <a:pt x="153" y="819"/>
                    </a:lnTo>
                    <a:lnTo>
                      <a:pt x="161" y="824"/>
                    </a:lnTo>
                    <a:lnTo>
                      <a:pt x="173" y="828"/>
                    </a:lnTo>
                    <a:lnTo>
                      <a:pt x="182" y="833"/>
                    </a:lnTo>
                    <a:lnTo>
                      <a:pt x="193" y="837"/>
                    </a:lnTo>
                    <a:lnTo>
                      <a:pt x="204" y="841"/>
                    </a:lnTo>
                    <a:lnTo>
                      <a:pt x="217" y="846"/>
                    </a:lnTo>
                    <a:lnTo>
                      <a:pt x="227" y="850"/>
                    </a:lnTo>
                    <a:lnTo>
                      <a:pt x="238" y="853"/>
                    </a:lnTo>
                    <a:lnTo>
                      <a:pt x="250" y="857"/>
                    </a:lnTo>
                    <a:lnTo>
                      <a:pt x="263" y="860"/>
                    </a:lnTo>
                    <a:lnTo>
                      <a:pt x="275" y="863"/>
                    </a:lnTo>
                    <a:lnTo>
                      <a:pt x="288" y="866"/>
                    </a:lnTo>
                    <a:lnTo>
                      <a:pt x="301" y="869"/>
                    </a:lnTo>
                    <a:lnTo>
                      <a:pt x="316" y="872"/>
                    </a:lnTo>
                    <a:lnTo>
                      <a:pt x="329" y="873"/>
                    </a:lnTo>
                    <a:lnTo>
                      <a:pt x="342" y="876"/>
                    </a:lnTo>
                    <a:lnTo>
                      <a:pt x="356" y="878"/>
                    </a:lnTo>
                    <a:lnTo>
                      <a:pt x="371" y="879"/>
                    </a:lnTo>
                    <a:lnTo>
                      <a:pt x="386" y="881"/>
                    </a:lnTo>
                    <a:lnTo>
                      <a:pt x="400" y="881"/>
                    </a:lnTo>
                    <a:lnTo>
                      <a:pt x="415" y="881"/>
                    </a:lnTo>
                    <a:lnTo>
                      <a:pt x="432" y="882"/>
                    </a:lnTo>
                    <a:lnTo>
                      <a:pt x="445" y="881"/>
                    </a:lnTo>
                    <a:lnTo>
                      <a:pt x="463" y="879"/>
                    </a:lnTo>
                    <a:lnTo>
                      <a:pt x="477" y="878"/>
                    </a:lnTo>
                    <a:lnTo>
                      <a:pt x="495" y="876"/>
                    </a:lnTo>
                    <a:lnTo>
                      <a:pt x="509" y="875"/>
                    </a:lnTo>
                    <a:lnTo>
                      <a:pt x="527" y="872"/>
                    </a:lnTo>
                    <a:lnTo>
                      <a:pt x="544" y="869"/>
                    </a:lnTo>
                    <a:lnTo>
                      <a:pt x="560" y="866"/>
                    </a:lnTo>
                    <a:lnTo>
                      <a:pt x="578" y="860"/>
                    </a:lnTo>
                    <a:lnTo>
                      <a:pt x="594" y="856"/>
                    </a:lnTo>
                    <a:lnTo>
                      <a:pt x="611" y="850"/>
                    </a:lnTo>
                    <a:lnTo>
                      <a:pt x="629" y="846"/>
                    </a:lnTo>
                    <a:lnTo>
                      <a:pt x="646" y="838"/>
                    </a:lnTo>
                    <a:lnTo>
                      <a:pt x="665" y="831"/>
                    </a:lnTo>
                    <a:lnTo>
                      <a:pt x="683" y="824"/>
                    </a:lnTo>
                    <a:lnTo>
                      <a:pt x="701" y="817"/>
                    </a:lnTo>
                    <a:lnTo>
                      <a:pt x="701" y="815"/>
                    </a:lnTo>
                    <a:lnTo>
                      <a:pt x="704" y="814"/>
                    </a:lnTo>
                    <a:lnTo>
                      <a:pt x="709" y="811"/>
                    </a:lnTo>
                    <a:lnTo>
                      <a:pt x="715" y="806"/>
                    </a:lnTo>
                    <a:lnTo>
                      <a:pt x="718" y="803"/>
                    </a:lnTo>
                    <a:lnTo>
                      <a:pt x="722" y="801"/>
                    </a:lnTo>
                    <a:lnTo>
                      <a:pt x="726" y="798"/>
                    </a:lnTo>
                    <a:lnTo>
                      <a:pt x="732" y="795"/>
                    </a:lnTo>
                    <a:lnTo>
                      <a:pt x="736" y="790"/>
                    </a:lnTo>
                    <a:lnTo>
                      <a:pt x="741" y="787"/>
                    </a:lnTo>
                    <a:lnTo>
                      <a:pt x="747" y="782"/>
                    </a:lnTo>
                    <a:lnTo>
                      <a:pt x="754" y="779"/>
                    </a:lnTo>
                    <a:lnTo>
                      <a:pt x="758" y="773"/>
                    </a:lnTo>
                    <a:lnTo>
                      <a:pt x="764" y="767"/>
                    </a:lnTo>
                    <a:lnTo>
                      <a:pt x="770" y="761"/>
                    </a:lnTo>
                    <a:lnTo>
                      <a:pt x="777" y="755"/>
                    </a:lnTo>
                    <a:lnTo>
                      <a:pt x="784" y="748"/>
                    </a:lnTo>
                    <a:lnTo>
                      <a:pt x="790" y="741"/>
                    </a:lnTo>
                    <a:lnTo>
                      <a:pt x="798" y="734"/>
                    </a:lnTo>
                    <a:lnTo>
                      <a:pt x="805" y="726"/>
                    </a:lnTo>
                    <a:lnTo>
                      <a:pt x="812" y="718"/>
                    </a:lnTo>
                    <a:lnTo>
                      <a:pt x="819" y="710"/>
                    </a:lnTo>
                    <a:lnTo>
                      <a:pt x="827" y="700"/>
                    </a:lnTo>
                    <a:lnTo>
                      <a:pt x="834" y="691"/>
                    </a:lnTo>
                    <a:lnTo>
                      <a:pt x="841" y="681"/>
                    </a:lnTo>
                    <a:lnTo>
                      <a:pt x="849" y="671"/>
                    </a:lnTo>
                    <a:lnTo>
                      <a:pt x="856" y="661"/>
                    </a:lnTo>
                    <a:lnTo>
                      <a:pt x="863" y="651"/>
                    </a:lnTo>
                    <a:lnTo>
                      <a:pt x="870" y="637"/>
                    </a:lnTo>
                    <a:lnTo>
                      <a:pt x="878" y="626"/>
                    </a:lnTo>
                    <a:lnTo>
                      <a:pt x="883" y="613"/>
                    </a:lnTo>
                    <a:lnTo>
                      <a:pt x="891" y="600"/>
                    </a:lnTo>
                    <a:lnTo>
                      <a:pt x="898" y="585"/>
                    </a:lnTo>
                    <a:lnTo>
                      <a:pt x="904" y="572"/>
                    </a:lnTo>
                    <a:lnTo>
                      <a:pt x="911" y="557"/>
                    </a:lnTo>
                    <a:lnTo>
                      <a:pt x="918" y="543"/>
                    </a:lnTo>
                    <a:lnTo>
                      <a:pt x="923" y="527"/>
                    </a:lnTo>
                    <a:lnTo>
                      <a:pt x="929" y="511"/>
                    </a:lnTo>
                    <a:lnTo>
                      <a:pt x="934" y="495"/>
                    </a:lnTo>
                    <a:lnTo>
                      <a:pt x="940" y="477"/>
                    </a:lnTo>
                    <a:lnTo>
                      <a:pt x="945" y="460"/>
                    </a:lnTo>
                    <a:lnTo>
                      <a:pt x="950" y="441"/>
                    </a:lnTo>
                    <a:lnTo>
                      <a:pt x="956" y="423"/>
                    </a:lnTo>
                    <a:lnTo>
                      <a:pt x="961" y="404"/>
                    </a:lnTo>
                    <a:lnTo>
                      <a:pt x="964" y="384"/>
                    </a:lnTo>
                    <a:lnTo>
                      <a:pt x="966" y="364"/>
                    </a:lnTo>
                    <a:lnTo>
                      <a:pt x="971" y="343"/>
                    </a:lnTo>
                    <a:lnTo>
                      <a:pt x="974" y="321"/>
                    </a:lnTo>
                    <a:lnTo>
                      <a:pt x="975" y="300"/>
                    </a:lnTo>
                    <a:lnTo>
                      <a:pt x="977" y="276"/>
                    </a:lnTo>
                    <a:lnTo>
                      <a:pt x="980" y="253"/>
                    </a:lnTo>
                    <a:lnTo>
                      <a:pt x="981" y="231"/>
                    </a:lnTo>
                    <a:lnTo>
                      <a:pt x="981" y="206"/>
                    </a:lnTo>
                    <a:lnTo>
                      <a:pt x="981" y="180"/>
                    </a:lnTo>
                    <a:lnTo>
                      <a:pt x="981" y="155"/>
                    </a:lnTo>
                    <a:lnTo>
                      <a:pt x="981" y="129"/>
                    </a:lnTo>
                    <a:lnTo>
                      <a:pt x="980" y="102"/>
                    </a:lnTo>
                    <a:lnTo>
                      <a:pt x="977" y="75"/>
                    </a:lnTo>
                    <a:lnTo>
                      <a:pt x="975" y="46"/>
                    </a:lnTo>
                    <a:lnTo>
                      <a:pt x="972" y="19"/>
                    </a:lnTo>
                    <a:lnTo>
                      <a:pt x="994" y="0"/>
                    </a:lnTo>
                    <a:lnTo>
                      <a:pt x="994" y="1"/>
                    </a:lnTo>
                    <a:lnTo>
                      <a:pt x="996" y="7"/>
                    </a:lnTo>
                    <a:lnTo>
                      <a:pt x="996" y="8"/>
                    </a:lnTo>
                    <a:lnTo>
                      <a:pt x="996" y="14"/>
                    </a:lnTo>
                    <a:lnTo>
                      <a:pt x="997" y="19"/>
                    </a:lnTo>
                    <a:lnTo>
                      <a:pt x="997" y="26"/>
                    </a:lnTo>
                    <a:lnTo>
                      <a:pt x="997" y="32"/>
                    </a:lnTo>
                    <a:lnTo>
                      <a:pt x="999" y="40"/>
                    </a:lnTo>
                    <a:lnTo>
                      <a:pt x="999" y="48"/>
                    </a:lnTo>
                    <a:lnTo>
                      <a:pt x="1001" y="58"/>
                    </a:lnTo>
                    <a:lnTo>
                      <a:pt x="1001" y="67"/>
                    </a:lnTo>
                    <a:lnTo>
                      <a:pt x="1003" y="77"/>
                    </a:lnTo>
                    <a:lnTo>
                      <a:pt x="1003" y="86"/>
                    </a:lnTo>
                    <a:lnTo>
                      <a:pt x="1004" y="99"/>
                    </a:lnTo>
                    <a:lnTo>
                      <a:pt x="1004" y="109"/>
                    </a:lnTo>
                    <a:lnTo>
                      <a:pt x="1006" y="122"/>
                    </a:lnTo>
                    <a:lnTo>
                      <a:pt x="1006" y="134"/>
                    </a:lnTo>
                    <a:lnTo>
                      <a:pt x="1007" y="148"/>
                    </a:lnTo>
                    <a:lnTo>
                      <a:pt x="1007" y="160"/>
                    </a:lnTo>
                    <a:lnTo>
                      <a:pt x="1007" y="174"/>
                    </a:lnTo>
                    <a:lnTo>
                      <a:pt x="1007" y="189"/>
                    </a:lnTo>
                    <a:lnTo>
                      <a:pt x="1009" y="203"/>
                    </a:lnTo>
                    <a:lnTo>
                      <a:pt x="1007" y="218"/>
                    </a:lnTo>
                    <a:lnTo>
                      <a:pt x="1007" y="234"/>
                    </a:lnTo>
                    <a:lnTo>
                      <a:pt x="1006" y="249"/>
                    </a:lnTo>
                    <a:lnTo>
                      <a:pt x="1006" y="266"/>
                    </a:lnTo>
                    <a:lnTo>
                      <a:pt x="1004" y="282"/>
                    </a:lnTo>
                    <a:lnTo>
                      <a:pt x="1003" y="298"/>
                    </a:lnTo>
                    <a:lnTo>
                      <a:pt x="1001" y="316"/>
                    </a:lnTo>
                    <a:lnTo>
                      <a:pt x="1001" y="333"/>
                    </a:lnTo>
                    <a:lnTo>
                      <a:pt x="997" y="349"/>
                    </a:lnTo>
                    <a:lnTo>
                      <a:pt x="996" y="367"/>
                    </a:lnTo>
                    <a:lnTo>
                      <a:pt x="991" y="384"/>
                    </a:lnTo>
                    <a:lnTo>
                      <a:pt x="990" y="402"/>
                    </a:lnTo>
                    <a:lnTo>
                      <a:pt x="985" y="418"/>
                    </a:lnTo>
                    <a:lnTo>
                      <a:pt x="983" y="436"/>
                    </a:lnTo>
                    <a:lnTo>
                      <a:pt x="978" y="454"/>
                    </a:lnTo>
                    <a:lnTo>
                      <a:pt x="974" y="471"/>
                    </a:lnTo>
                    <a:lnTo>
                      <a:pt x="968" y="489"/>
                    </a:lnTo>
                    <a:lnTo>
                      <a:pt x="964" y="506"/>
                    </a:lnTo>
                    <a:lnTo>
                      <a:pt x="958" y="522"/>
                    </a:lnTo>
                    <a:lnTo>
                      <a:pt x="952" y="541"/>
                    </a:lnTo>
                    <a:lnTo>
                      <a:pt x="945" y="557"/>
                    </a:lnTo>
                    <a:lnTo>
                      <a:pt x="937" y="576"/>
                    </a:lnTo>
                    <a:lnTo>
                      <a:pt x="930" y="592"/>
                    </a:lnTo>
                    <a:lnTo>
                      <a:pt x="923" y="610"/>
                    </a:lnTo>
                    <a:lnTo>
                      <a:pt x="914" y="626"/>
                    </a:lnTo>
                    <a:lnTo>
                      <a:pt x="905" y="643"/>
                    </a:lnTo>
                    <a:lnTo>
                      <a:pt x="897" y="659"/>
                    </a:lnTo>
                    <a:lnTo>
                      <a:pt x="886" y="675"/>
                    </a:lnTo>
                    <a:lnTo>
                      <a:pt x="875" y="690"/>
                    </a:lnTo>
                    <a:lnTo>
                      <a:pt x="865" y="706"/>
                    </a:lnTo>
                    <a:lnTo>
                      <a:pt x="853" y="720"/>
                    </a:lnTo>
                    <a:lnTo>
                      <a:pt x="840" y="736"/>
                    </a:lnTo>
                    <a:lnTo>
                      <a:pt x="827" y="750"/>
                    </a:lnTo>
                    <a:lnTo>
                      <a:pt x="812" y="764"/>
                    </a:lnTo>
                    <a:lnTo>
                      <a:pt x="799" y="779"/>
                    </a:lnTo>
                    <a:lnTo>
                      <a:pt x="784" y="792"/>
                    </a:lnTo>
                    <a:lnTo>
                      <a:pt x="767" y="805"/>
                    </a:lnTo>
                    <a:lnTo>
                      <a:pt x="751" y="817"/>
                    </a:lnTo>
                    <a:lnTo>
                      <a:pt x="735" y="828"/>
                    </a:lnTo>
                    <a:lnTo>
                      <a:pt x="718" y="840"/>
                    </a:lnTo>
                    <a:lnTo>
                      <a:pt x="716" y="840"/>
                    </a:lnTo>
                    <a:lnTo>
                      <a:pt x="713" y="843"/>
                    </a:lnTo>
                    <a:lnTo>
                      <a:pt x="706" y="844"/>
                    </a:lnTo>
                    <a:lnTo>
                      <a:pt x="699" y="847"/>
                    </a:lnTo>
                    <a:lnTo>
                      <a:pt x="694" y="850"/>
                    </a:lnTo>
                    <a:lnTo>
                      <a:pt x="690" y="852"/>
                    </a:lnTo>
                    <a:lnTo>
                      <a:pt x="684" y="853"/>
                    </a:lnTo>
                    <a:lnTo>
                      <a:pt x="678" y="856"/>
                    </a:lnTo>
                    <a:lnTo>
                      <a:pt x="671" y="859"/>
                    </a:lnTo>
                    <a:lnTo>
                      <a:pt x="665" y="860"/>
                    </a:lnTo>
                    <a:lnTo>
                      <a:pt x="658" y="863"/>
                    </a:lnTo>
                    <a:lnTo>
                      <a:pt x="651" y="866"/>
                    </a:lnTo>
                    <a:lnTo>
                      <a:pt x="640" y="869"/>
                    </a:lnTo>
                    <a:lnTo>
                      <a:pt x="632" y="872"/>
                    </a:lnTo>
                    <a:lnTo>
                      <a:pt x="623" y="873"/>
                    </a:lnTo>
                    <a:lnTo>
                      <a:pt x="614" y="876"/>
                    </a:lnTo>
                    <a:lnTo>
                      <a:pt x="604" y="879"/>
                    </a:lnTo>
                    <a:lnTo>
                      <a:pt x="594" y="881"/>
                    </a:lnTo>
                    <a:lnTo>
                      <a:pt x="584" y="884"/>
                    </a:lnTo>
                    <a:lnTo>
                      <a:pt x="573" y="886"/>
                    </a:lnTo>
                    <a:lnTo>
                      <a:pt x="562" y="888"/>
                    </a:lnTo>
                    <a:lnTo>
                      <a:pt x="552" y="891"/>
                    </a:lnTo>
                    <a:lnTo>
                      <a:pt x="540" y="892"/>
                    </a:lnTo>
                    <a:lnTo>
                      <a:pt x="528" y="895"/>
                    </a:lnTo>
                    <a:lnTo>
                      <a:pt x="515" y="897"/>
                    </a:lnTo>
                    <a:lnTo>
                      <a:pt x="503" y="898"/>
                    </a:lnTo>
                    <a:lnTo>
                      <a:pt x="490" y="900"/>
                    </a:lnTo>
                    <a:lnTo>
                      <a:pt x="479" y="902"/>
                    </a:lnTo>
                    <a:lnTo>
                      <a:pt x="464" y="902"/>
                    </a:lnTo>
                    <a:lnTo>
                      <a:pt x="451" y="904"/>
                    </a:lnTo>
                    <a:lnTo>
                      <a:pt x="436" y="904"/>
                    </a:lnTo>
                    <a:lnTo>
                      <a:pt x="423" y="904"/>
                    </a:lnTo>
                    <a:lnTo>
                      <a:pt x="409" y="904"/>
                    </a:lnTo>
                    <a:lnTo>
                      <a:pt x="394" y="904"/>
                    </a:lnTo>
                    <a:lnTo>
                      <a:pt x="380" y="904"/>
                    </a:lnTo>
                    <a:lnTo>
                      <a:pt x="367" y="904"/>
                    </a:lnTo>
                    <a:lnTo>
                      <a:pt x="351" y="902"/>
                    </a:lnTo>
                    <a:lnTo>
                      <a:pt x="336" y="900"/>
                    </a:lnTo>
                    <a:lnTo>
                      <a:pt x="321" y="898"/>
                    </a:lnTo>
                    <a:lnTo>
                      <a:pt x="307" y="897"/>
                    </a:lnTo>
                    <a:lnTo>
                      <a:pt x="291" y="892"/>
                    </a:lnTo>
                    <a:lnTo>
                      <a:pt x="276" y="891"/>
                    </a:lnTo>
                    <a:lnTo>
                      <a:pt x="260" y="888"/>
                    </a:lnTo>
                    <a:lnTo>
                      <a:pt x="246" y="884"/>
                    </a:lnTo>
                    <a:lnTo>
                      <a:pt x="230" y="879"/>
                    </a:lnTo>
                    <a:lnTo>
                      <a:pt x="215" y="875"/>
                    </a:lnTo>
                    <a:lnTo>
                      <a:pt x="198" y="869"/>
                    </a:lnTo>
                    <a:lnTo>
                      <a:pt x="183" y="863"/>
                    </a:lnTo>
                    <a:lnTo>
                      <a:pt x="167" y="857"/>
                    </a:lnTo>
                    <a:lnTo>
                      <a:pt x="151" y="850"/>
                    </a:lnTo>
                    <a:lnTo>
                      <a:pt x="137" y="843"/>
                    </a:lnTo>
                    <a:lnTo>
                      <a:pt x="121" y="836"/>
                    </a:lnTo>
                    <a:lnTo>
                      <a:pt x="105" y="825"/>
                    </a:lnTo>
                    <a:lnTo>
                      <a:pt x="90" y="817"/>
                    </a:lnTo>
                    <a:lnTo>
                      <a:pt x="74" y="806"/>
                    </a:lnTo>
                    <a:lnTo>
                      <a:pt x="59" y="798"/>
                    </a:lnTo>
                    <a:lnTo>
                      <a:pt x="43" y="786"/>
                    </a:lnTo>
                    <a:lnTo>
                      <a:pt x="29" y="774"/>
                    </a:lnTo>
                    <a:lnTo>
                      <a:pt x="14" y="763"/>
                    </a:lnTo>
                    <a:lnTo>
                      <a:pt x="0" y="750"/>
                    </a:lnTo>
                    <a:lnTo>
                      <a:pt x="22" y="736"/>
                    </a:lnTo>
                    <a:lnTo>
                      <a:pt x="22" y="7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" name="Freeform 23"/>
              <p:cNvSpPr>
                <a:spLocks/>
              </p:cNvSpPr>
              <p:nvPr/>
            </p:nvSpPr>
            <p:spPr bwMode="auto">
              <a:xfrm>
                <a:off x="6092825" y="5060950"/>
                <a:ext cx="719138" cy="639762"/>
              </a:xfrm>
              <a:custGeom>
                <a:avLst/>
                <a:gdLst/>
                <a:ahLst/>
                <a:cxnLst>
                  <a:cxn ang="0">
                    <a:pos x="33" y="670"/>
                  </a:cxn>
                  <a:cxn ang="0">
                    <a:pos x="52" y="686"/>
                  </a:cxn>
                  <a:cxn ang="0">
                    <a:pos x="70" y="699"/>
                  </a:cxn>
                  <a:cxn ang="0">
                    <a:pos x="93" y="714"/>
                  </a:cxn>
                  <a:cxn ang="0">
                    <a:pos x="121" y="729"/>
                  </a:cxn>
                  <a:cxn ang="0">
                    <a:pos x="153" y="743"/>
                  </a:cxn>
                  <a:cxn ang="0">
                    <a:pos x="189" y="756"/>
                  </a:cxn>
                  <a:cxn ang="0">
                    <a:pos x="228" y="766"/>
                  </a:cxn>
                  <a:cxn ang="0">
                    <a:pos x="274" y="775"/>
                  </a:cxn>
                  <a:cxn ang="0">
                    <a:pos x="325" y="779"/>
                  </a:cxn>
                  <a:cxn ang="0">
                    <a:pos x="378" y="779"/>
                  </a:cxn>
                  <a:cxn ang="0">
                    <a:pos x="437" y="774"/>
                  </a:cxn>
                  <a:cxn ang="0">
                    <a:pos x="499" y="762"/>
                  </a:cxn>
                  <a:cxn ang="0">
                    <a:pos x="568" y="745"/>
                  </a:cxn>
                  <a:cxn ang="0">
                    <a:pos x="607" y="730"/>
                  </a:cxn>
                  <a:cxn ang="0">
                    <a:pos x="623" y="717"/>
                  </a:cxn>
                  <a:cxn ang="0">
                    <a:pos x="642" y="704"/>
                  </a:cxn>
                  <a:cxn ang="0">
                    <a:pos x="665" y="686"/>
                  </a:cxn>
                  <a:cxn ang="0">
                    <a:pos x="690" y="663"/>
                  </a:cxn>
                  <a:cxn ang="0">
                    <a:pos x="719" y="632"/>
                  </a:cxn>
                  <a:cxn ang="0">
                    <a:pos x="747" y="597"/>
                  </a:cxn>
                  <a:cxn ang="0">
                    <a:pos x="774" y="555"/>
                  </a:cxn>
                  <a:cxn ang="0">
                    <a:pos x="801" y="509"/>
                  </a:cxn>
                  <a:cxn ang="0">
                    <a:pos x="824" y="452"/>
                  </a:cxn>
                  <a:cxn ang="0">
                    <a:pos x="844" y="392"/>
                  </a:cxn>
                  <a:cxn ang="0">
                    <a:pos x="860" y="322"/>
                  </a:cxn>
                  <a:cxn ang="0">
                    <a:pos x="869" y="246"/>
                  </a:cxn>
                  <a:cxn ang="0">
                    <a:pos x="871" y="162"/>
                  </a:cxn>
                  <a:cxn ang="0">
                    <a:pos x="866" y="69"/>
                  </a:cxn>
                  <a:cxn ang="0">
                    <a:pos x="894" y="2"/>
                  </a:cxn>
                  <a:cxn ang="0">
                    <a:pos x="897" y="18"/>
                  </a:cxn>
                  <a:cxn ang="0">
                    <a:pos x="900" y="43"/>
                  </a:cxn>
                  <a:cxn ang="0">
                    <a:pos x="903" y="76"/>
                  </a:cxn>
                  <a:cxn ang="0">
                    <a:pos x="905" y="117"/>
                  </a:cxn>
                  <a:cxn ang="0">
                    <a:pos x="905" y="165"/>
                  </a:cxn>
                  <a:cxn ang="0">
                    <a:pos x="905" y="219"/>
                  </a:cxn>
                  <a:cxn ang="0">
                    <a:pos x="900" y="277"/>
                  </a:cxn>
                  <a:cxn ang="0">
                    <a:pos x="891" y="337"/>
                  </a:cxn>
                  <a:cxn ang="0">
                    <a:pos x="876" y="399"/>
                  </a:cxn>
                  <a:cxn ang="0">
                    <a:pos x="856" y="462"/>
                  </a:cxn>
                  <a:cxn ang="0">
                    <a:pos x="831" y="523"/>
                  </a:cxn>
                  <a:cxn ang="0">
                    <a:pos x="796" y="583"/>
                  </a:cxn>
                  <a:cxn ang="0">
                    <a:pos x="753" y="641"/>
                  </a:cxn>
                  <a:cxn ang="0">
                    <a:pos x="700" y="694"/>
                  </a:cxn>
                  <a:cxn ang="0">
                    <a:pos x="639" y="740"/>
                  </a:cxn>
                  <a:cxn ang="0">
                    <a:pos x="613" y="755"/>
                  </a:cxn>
                  <a:cxn ang="0">
                    <a:pos x="594" y="761"/>
                  </a:cxn>
                  <a:cxn ang="0">
                    <a:pos x="571" y="771"/>
                  </a:cxn>
                  <a:cxn ang="0">
                    <a:pos x="541" y="778"/>
                  </a:cxn>
                  <a:cxn ang="0">
                    <a:pos x="509" y="788"/>
                  </a:cxn>
                  <a:cxn ang="0">
                    <a:pos x="472" y="796"/>
                  </a:cxn>
                  <a:cxn ang="0">
                    <a:pos x="429" y="803"/>
                  </a:cxn>
                  <a:cxn ang="0">
                    <a:pos x="383" y="804"/>
                  </a:cxn>
                  <a:cxn ang="0">
                    <a:pos x="335" y="806"/>
                  </a:cxn>
                  <a:cxn ang="0">
                    <a:pos x="284" y="801"/>
                  </a:cxn>
                  <a:cxn ang="0">
                    <a:pos x="231" y="793"/>
                  </a:cxn>
                  <a:cxn ang="0">
                    <a:pos x="176" y="778"/>
                  </a:cxn>
                  <a:cxn ang="0">
                    <a:pos x="122" y="756"/>
                  </a:cxn>
                  <a:cxn ang="0">
                    <a:pos x="67" y="727"/>
                  </a:cxn>
                  <a:cxn ang="0">
                    <a:pos x="13" y="691"/>
                  </a:cxn>
                </a:cxnLst>
                <a:rect l="0" t="0" r="r" b="b"/>
                <a:pathLst>
                  <a:path w="907" h="806">
                    <a:moveTo>
                      <a:pt x="25" y="663"/>
                    </a:moveTo>
                    <a:lnTo>
                      <a:pt x="26" y="664"/>
                    </a:lnTo>
                    <a:lnTo>
                      <a:pt x="29" y="666"/>
                    </a:lnTo>
                    <a:lnTo>
                      <a:pt x="33" y="670"/>
                    </a:lnTo>
                    <a:lnTo>
                      <a:pt x="38" y="675"/>
                    </a:lnTo>
                    <a:lnTo>
                      <a:pt x="45" y="680"/>
                    </a:lnTo>
                    <a:lnTo>
                      <a:pt x="48" y="683"/>
                    </a:lnTo>
                    <a:lnTo>
                      <a:pt x="52" y="686"/>
                    </a:lnTo>
                    <a:lnTo>
                      <a:pt x="57" y="689"/>
                    </a:lnTo>
                    <a:lnTo>
                      <a:pt x="61" y="694"/>
                    </a:lnTo>
                    <a:lnTo>
                      <a:pt x="65" y="695"/>
                    </a:lnTo>
                    <a:lnTo>
                      <a:pt x="70" y="699"/>
                    </a:lnTo>
                    <a:lnTo>
                      <a:pt x="76" y="702"/>
                    </a:lnTo>
                    <a:lnTo>
                      <a:pt x="81" y="707"/>
                    </a:lnTo>
                    <a:lnTo>
                      <a:pt x="86" y="710"/>
                    </a:lnTo>
                    <a:lnTo>
                      <a:pt x="93" y="714"/>
                    </a:lnTo>
                    <a:lnTo>
                      <a:pt x="99" y="717"/>
                    </a:lnTo>
                    <a:lnTo>
                      <a:pt x="106" y="721"/>
                    </a:lnTo>
                    <a:lnTo>
                      <a:pt x="113" y="724"/>
                    </a:lnTo>
                    <a:lnTo>
                      <a:pt x="121" y="729"/>
                    </a:lnTo>
                    <a:lnTo>
                      <a:pt x="128" y="731"/>
                    </a:lnTo>
                    <a:lnTo>
                      <a:pt x="137" y="736"/>
                    </a:lnTo>
                    <a:lnTo>
                      <a:pt x="144" y="739"/>
                    </a:lnTo>
                    <a:lnTo>
                      <a:pt x="153" y="743"/>
                    </a:lnTo>
                    <a:lnTo>
                      <a:pt x="161" y="746"/>
                    </a:lnTo>
                    <a:lnTo>
                      <a:pt x="172" y="750"/>
                    </a:lnTo>
                    <a:lnTo>
                      <a:pt x="180" y="753"/>
                    </a:lnTo>
                    <a:lnTo>
                      <a:pt x="189" y="756"/>
                    </a:lnTo>
                    <a:lnTo>
                      <a:pt x="198" y="759"/>
                    </a:lnTo>
                    <a:lnTo>
                      <a:pt x="209" y="762"/>
                    </a:lnTo>
                    <a:lnTo>
                      <a:pt x="218" y="765"/>
                    </a:lnTo>
                    <a:lnTo>
                      <a:pt x="228" y="766"/>
                    </a:lnTo>
                    <a:lnTo>
                      <a:pt x="240" y="769"/>
                    </a:lnTo>
                    <a:lnTo>
                      <a:pt x="252" y="771"/>
                    </a:lnTo>
                    <a:lnTo>
                      <a:pt x="263" y="774"/>
                    </a:lnTo>
                    <a:lnTo>
                      <a:pt x="274" y="775"/>
                    </a:lnTo>
                    <a:lnTo>
                      <a:pt x="287" y="777"/>
                    </a:lnTo>
                    <a:lnTo>
                      <a:pt x="300" y="778"/>
                    </a:lnTo>
                    <a:lnTo>
                      <a:pt x="311" y="778"/>
                    </a:lnTo>
                    <a:lnTo>
                      <a:pt x="325" y="779"/>
                    </a:lnTo>
                    <a:lnTo>
                      <a:pt x="338" y="779"/>
                    </a:lnTo>
                    <a:lnTo>
                      <a:pt x="352" y="781"/>
                    </a:lnTo>
                    <a:lnTo>
                      <a:pt x="365" y="779"/>
                    </a:lnTo>
                    <a:lnTo>
                      <a:pt x="378" y="779"/>
                    </a:lnTo>
                    <a:lnTo>
                      <a:pt x="393" y="778"/>
                    </a:lnTo>
                    <a:lnTo>
                      <a:pt x="408" y="777"/>
                    </a:lnTo>
                    <a:lnTo>
                      <a:pt x="422" y="775"/>
                    </a:lnTo>
                    <a:lnTo>
                      <a:pt x="437" y="774"/>
                    </a:lnTo>
                    <a:lnTo>
                      <a:pt x="451" y="771"/>
                    </a:lnTo>
                    <a:lnTo>
                      <a:pt x="467" y="769"/>
                    </a:lnTo>
                    <a:lnTo>
                      <a:pt x="483" y="765"/>
                    </a:lnTo>
                    <a:lnTo>
                      <a:pt x="499" y="762"/>
                    </a:lnTo>
                    <a:lnTo>
                      <a:pt x="517" y="758"/>
                    </a:lnTo>
                    <a:lnTo>
                      <a:pt x="533" y="753"/>
                    </a:lnTo>
                    <a:lnTo>
                      <a:pt x="550" y="749"/>
                    </a:lnTo>
                    <a:lnTo>
                      <a:pt x="568" y="745"/>
                    </a:lnTo>
                    <a:lnTo>
                      <a:pt x="585" y="737"/>
                    </a:lnTo>
                    <a:lnTo>
                      <a:pt x="603" y="731"/>
                    </a:lnTo>
                    <a:lnTo>
                      <a:pt x="603" y="731"/>
                    </a:lnTo>
                    <a:lnTo>
                      <a:pt x="607" y="730"/>
                    </a:lnTo>
                    <a:lnTo>
                      <a:pt x="610" y="726"/>
                    </a:lnTo>
                    <a:lnTo>
                      <a:pt x="617" y="723"/>
                    </a:lnTo>
                    <a:lnTo>
                      <a:pt x="620" y="720"/>
                    </a:lnTo>
                    <a:lnTo>
                      <a:pt x="623" y="717"/>
                    </a:lnTo>
                    <a:lnTo>
                      <a:pt x="629" y="714"/>
                    </a:lnTo>
                    <a:lnTo>
                      <a:pt x="633" y="711"/>
                    </a:lnTo>
                    <a:lnTo>
                      <a:pt x="638" y="708"/>
                    </a:lnTo>
                    <a:lnTo>
                      <a:pt x="642" y="704"/>
                    </a:lnTo>
                    <a:lnTo>
                      <a:pt x="648" y="701"/>
                    </a:lnTo>
                    <a:lnTo>
                      <a:pt x="654" y="696"/>
                    </a:lnTo>
                    <a:lnTo>
                      <a:pt x="659" y="691"/>
                    </a:lnTo>
                    <a:lnTo>
                      <a:pt x="665" y="686"/>
                    </a:lnTo>
                    <a:lnTo>
                      <a:pt x="671" y="680"/>
                    </a:lnTo>
                    <a:lnTo>
                      <a:pt x="678" y="675"/>
                    </a:lnTo>
                    <a:lnTo>
                      <a:pt x="684" y="667"/>
                    </a:lnTo>
                    <a:lnTo>
                      <a:pt x="690" y="663"/>
                    </a:lnTo>
                    <a:lnTo>
                      <a:pt x="697" y="656"/>
                    </a:lnTo>
                    <a:lnTo>
                      <a:pt x="705" y="648"/>
                    </a:lnTo>
                    <a:lnTo>
                      <a:pt x="712" y="641"/>
                    </a:lnTo>
                    <a:lnTo>
                      <a:pt x="719" y="632"/>
                    </a:lnTo>
                    <a:lnTo>
                      <a:pt x="726" y="625"/>
                    </a:lnTo>
                    <a:lnTo>
                      <a:pt x="734" y="616"/>
                    </a:lnTo>
                    <a:lnTo>
                      <a:pt x="739" y="606"/>
                    </a:lnTo>
                    <a:lnTo>
                      <a:pt x="747" y="597"/>
                    </a:lnTo>
                    <a:lnTo>
                      <a:pt x="754" y="589"/>
                    </a:lnTo>
                    <a:lnTo>
                      <a:pt x="761" y="579"/>
                    </a:lnTo>
                    <a:lnTo>
                      <a:pt x="767" y="567"/>
                    </a:lnTo>
                    <a:lnTo>
                      <a:pt x="774" y="555"/>
                    </a:lnTo>
                    <a:lnTo>
                      <a:pt x="780" y="545"/>
                    </a:lnTo>
                    <a:lnTo>
                      <a:pt x="788" y="533"/>
                    </a:lnTo>
                    <a:lnTo>
                      <a:pt x="793" y="520"/>
                    </a:lnTo>
                    <a:lnTo>
                      <a:pt x="801" y="509"/>
                    </a:lnTo>
                    <a:lnTo>
                      <a:pt x="806" y="494"/>
                    </a:lnTo>
                    <a:lnTo>
                      <a:pt x="814" y="481"/>
                    </a:lnTo>
                    <a:lnTo>
                      <a:pt x="818" y="466"/>
                    </a:lnTo>
                    <a:lnTo>
                      <a:pt x="824" y="452"/>
                    </a:lnTo>
                    <a:lnTo>
                      <a:pt x="830" y="437"/>
                    </a:lnTo>
                    <a:lnTo>
                      <a:pt x="836" y="423"/>
                    </a:lnTo>
                    <a:lnTo>
                      <a:pt x="840" y="407"/>
                    </a:lnTo>
                    <a:lnTo>
                      <a:pt x="844" y="392"/>
                    </a:lnTo>
                    <a:lnTo>
                      <a:pt x="849" y="375"/>
                    </a:lnTo>
                    <a:lnTo>
                      <a:pt x="853" y="359"/>
                    </a:lnTo>
                    <a:lnTo>
                      <a:pt x="856" y="340"/>
                    </a:lnTo>
                    <a:lnTo>
                      <a:pt x="860" y="322"/>
                    </a:lnTo>
                    <a:lnTo>
                      <a:pt x="862" y="303"/>
                    </a:lnTo>
                    <a:lnTo>
                      <a:pt x="865" y="286"/>
                    </a:lnTo>
                    <a:lnTo>
                      <a:pt x="866" y="265"/>
                    </a:lnTo>
                    <a:lnTo>
                      <a:pt x="869" y="246"/>
                    </a:lnTo>
                    <a:lnTo>
                      <a:pt x="869" y="226"/>
                    </a:lnTo>
                    <a:lnTo>
                      <a:pt x="871" y="206"/>
                    </a:lnTo>
                    <a:lnTo>
                      <a:pt x="871" y="184"/>
                    </a:lnTo>
                    <a:lnTo>
                      <a:pt x="871" y="162"/>
                    </a:lnTo>
                    <a:lnTo>
                      <a:pt x="871" y="139"/>
                    </a:lnTo>
                    <a:lnTo>
                      <a:pt x="869" y="117"/>
                    </a:lnTo>
                    <a:lnTo>
                      <a:pt x="868" y="92"/>
                    </a:lnTo>
                    <a:lnTo>
                      <a:pt x="866" y="69"/>
                    </a:lnTo>
                    <a:lnTo>
                      <a:pt x="862" y="44"/>
                    </a:lnTo>
                    <a:lnTo>
                      <a:pt x="860" y="21"/>
                    </a:lnTo>
                    <a:lnTo>
                      <a:pt x="894" y="0"/>
                    </a:lnTo>
                    <a:lnTo>
                      <a:pt x="894" y="2"/>
                    </a:lnTo>
                    <a:lnTo>
                      <a:pt x="895" y="6"/>
                    </a:lnTo>
                    <a:lnTo>
                      <a:pt x="895" y="9"/>
                    </a:lnTo>
                    <a:lnTo>
                      <a:pt x="897" y="13"/>
                    </a:lnTo>
                    <a:lnTo>
                      <a:pt x="897" y="18"/>
                    </a:lnTo>
                    <a:lnTo>
                      <a:pt x="898" y="24"/>
                    </a:lnTo>
                    <a:lnTo>
                      <a:pt x="898" y="28"/>
                    </a:lnTo>
                    <a:lnTo>
                      <a:pt x="900" y="35"/>
                    </a:lnTo>
                    <a:lnTo>
                      <a:pt x="900" y="43"/>
                    </a:lnTo>
                    <a:lnTo>
                      <a:pt x="901" y="50"/>
                    </a:lnTo>
                    <a:lnTo>
                      <a:pt x="901" y="57"/>
                    </a:lnTo>
                    <a:lnTo>
                      <a:pt x="903" y="67"/>
                    </a:lnTo>
                    <a:lnTo>
                      <a:pt x="903" y="76"/>
                    </a:lnTo>
                    <a:lnTo>
                      <a:pt x="904" y="86"/>
                    </a:lnTo>
                    <a:lnTo>
                      <a:pt x="904" y="96"/>
                    </a:lnTo>
                    <a:lnTo>
                      <a:pt x="905" y="107"/>
                    </a:lnTo>
                    <a:lnTo>
                      <a:pt x="905" y="117"/>
                    </a:lnTo>
                    <a:lnTo>
                      <a:pt x="905" y="129"/>
                    </a:lnTo>
                    <a:lnTo>
                      <a:pt x="905" y="140"/>
                    </a:lnTo>
                    <a:lnTo>
                      <a:pt x="905" y="153"/>
                    </a:lnTo>
                    <a:lnTo>
                      <a:pt x="905" y="165"/>
                    </a:lnTo>
                    <a:lnTo>
                      <a:pt x="907" y="178"/>
                    </a:lnTo>
                    <a:lnTo>
                      <a:pt x="905" y="191"/>
                    </a:lnTo>
                    <a:lnTo>
                      <a:pt x="905" y="206"/>
                    </a:lnTo>
                    <a:lnTo>
                      <a:pt x="905" y="219"/>
                    </a:lnTo>
                    <a:lnTo>
                      <a:pt x="904" y="233"/>
                    </a:lnTo>
                    <a:lnTo>
                      <a:pt x="903" y="248"/>
                    </a:lnTo>
                    <a:lnTo>
                      <a:pt x="901" y="263"/>
                    </a:lnTo>
                    <a:lnTo>
                      <a:pt x="900" y="277"/>
                    </a:lnTo>
                    <a:lnTo>
                      <a:pt x="900" y="293"/>
                    </a:lnTo>
                    <a:lnTo>
                      <a:pt x="897" y="308"/>
                    </a:lnTo>
                    <a:lnTo>
                      <a:pt x="894" y="322"/>
                    </a:lnTo>
                    <a:lnTo>
                      <a:pt x="891" y="337"/>
                    </a:lnTo>
                    <a:lnTo>
                      <a:pt x="889" y="353"/>
                    </a:lnTo>
                    <a:lnTo>
                      <a:pt x="885" y="367"/>
                    </a:lnTo>
                    <a:lnTo>
                      <a:pt x="881" y="383"/>
                    </a:lnTo>
                    <a:lnTo>
                      <a:pt x="876" y="399"/>
                    </a:lnTo>
                    <a:lnTo>
                      <a:pt x="873" y="415"/>
                    </a:lnTo>
                    <a:lnTo>
                      <a:pt x="868" y="430"/>
                    </a:lnTo>
                    <a:lnTo>
                      <a:pt x="863" y="446"/>
                    </a:lnTo>
                    <a:lnTo>
                      <a:pt x="856" y="462"/>
                    </a:lnTo>
                    <a:lnTo>
                      <a:pt x="852" y="478"/>
                    </a:lnTo>
                    <a:lnTo>
                      <a:pt x="844" y="493"/>
                    </a:lnTo>
                    <a:lnTo>
                      <a:pt x="838" y="509"/>
                    </a:lnTo>
                    <a:lnTo>
                      <a:pt x="831" y="523"/>
                    </a:lnTo>
                    <a:lnTo>
                      <a:pt x="824" y="539"/>
                    </a:lnTo>
                    <a:lnTo>
                      <a:pt x="815" y="554"/>
                    </a:lnTo>
                    <a:lnTo>
                      <a:pt x="806" y="568"/>
                    </a:lnTo>
                    <a:lnTo>
                      <a:pt x="796" y="583"/>
                    </a:lnTo>
                    <a:lnTo>
                      <a:pt x="786" y="599"/>
                    </a:lnTo>
                    <a:lnTo>
                      <a:pt x="774" y="612"/>
                    </a:lnTo>
                    <a:lnTo>
                      <a:pt x="764" y="627"/>
                    </a:lnTo>
                    <a:lnTo>
                      <a:pt x="753" y="641"/>
                    </a:lnTo>
                    <a:lnTo>
                      <a:pt x="741" y="656"/>
                    </a:lnTo>
                    <a:lnTo>
                      <a:pt x="728" y="667"/>
                    </a:lnTo>
                    <a:lnTo>
                      <a:pt x="715" y="680"/>
                    </a:lnTo>
                    <a:lnTo>
                      <a:pt x="700" y="694"/>
                    </a:lnTo>
                    <a:lnTo>
                      <a:pt x="687" y="705"/>
                    </a:lnTo>
                    <a:lnTo>
                      <a:pt x="671" y="717"/>
                    </a:lnTo>
                    <a:lnTo>
                      <a:pt x="656" y="729"/>
                    </a:lnTo>
                    <a:lnTo>
                      <a:pt x="639" y="740"/>
                    </a:lnTo>
                    <a:lnTo>
                      <a:pt x="623" y="752"/>
                    </a:lnTo>
                    <a:lnTo>
                      <a:pt x="622" y="752"/>
                    </a:lnTo>
                    <a:lnTo>
                      <a:pt x="619" y="753"/>
                    </a:lnTo>
                    <a:lnTo>
                      <a:pt x="613" y="755"/>
                    </a:lnTo>
                    <a:lnTo>
                      <a:pt x="607" y="758"/>
                    </a:lnTo>
                    <a:lnTo>
                      <a:pt x="603" y="758"/>
                    </a:lnTo>
                    <a:lnTo>
                      <a:pt x="598" y="759"/>
                    </a:lnTo>
                    <a:lnTo>
                      <a:pt x="594" y="761"/>
                    </a:lnTo>
                    <a:lnTo>
                      <a:pt x="590" y="763"/>
                    </a:lnTo>
                    <a:lnTo>
                      <a:pt x="584" y="766"/>
                    </a:lnTo>
                    <a:lnTo>
                      <a:pt x="578" y="768"/>
                    </a:lnTo>
                    <a:lnTo>
                      <a:pt x="571" y="771"/>
                    </a:lnTo>
                    <a:lnTo>
                      <a:pt x="565" y="774"/>
                    </a:lnTo>
                    <a:lnTo>
                      <a:pt x="557" y="775"/>
                    </a:lnTo>
                    <a:lnTo>
                      <a:pt x="550" y="777"/>
                    </a:lnTo>
                    <a:lnTo>
                      <a:pt x="541" y="778"/>
                    </a:lnTo>
                    <a:lnTo>
                      <a:pt x="534" y="781"/>
                    </a:lnTo>
                    <a:lnTo>
                      <a:pt x="525" y="782"/>
                    </a:lnTo>
                    <a:lnTo>
                      <a:pt x="518" y="785"/>
                    </a:lnTo>
                    <a:lnTo>
                      <a:pt x="509" y="788"/>
                    </a:lnTo>
                    <a:lnTo>
                      <a:pt x="501" y="790"/>
                    </a:lnTo>
                    <a:lnTo>
                      <a:pt x="491" y="791"/>
                    </a:lnTo>
                    <a:lnTo>
                      <a:pt x="480" y="793"/>
                    </a:lnTo>
                    <a:lnTo>
                      <a:pt x="472" y="796"/>
                    </a:lnTo>
                    <a:lnTo>
                      <a:pt x="461" y="797"/>
                    </a:lnTo>
                    <a:lnTo>
                      <a:pt x="450" y="798"/>
                    </a:lnTo>
                    <a:lnTo>
                      <a:pt x="440" y="800"/>
                    </a:lnTo>
                    <a:lnTo>
                      <a:pt x="429" y="803"/>
                    </a:lnTo>
                    <a:lnTo>
                      <a:pt x="419" y="804"/>
                    </a:lnTo>
                    <a:lnTo>
                      <a:pt x="406" y="804"/>
                    </a:lnTo>
                    <a:lnTo>
                      <a:pt x="396" y="804"/>
                    </a:lnTo>
                    <a:lnTo>
                      <a:pt x="383" y="804"/>
                    </a:lnTo>
                    <a:lnTo>
                      <a:pt x="373" y="806"/>
                    </a:lnTo>
                    <a:lnTo>
                      <a:pt x="359" y="806"/>
                    </a:lnTo>
                    <a:lnTo>
                      <a:pt x="346" y="806"/>
                    </a:lnTo>
                    <a:lnTo>
                      <a:pt x="335" y="806"/>
                    </a:lnTo>
                    <a:lnTo>
                      <a:pt x="323" y="806"/>
                    </a:lnTo>
                    <a:lnTo>
                      <a:pt x="309" y="804"/>
                    </a:lnTo>
                    <a:lnTo>
                      <a:pt x="295" y="803"/>
                    </a:lnTo>
                    <a:lnTo>
                      <a:pt x="284" y="801"/>
                    </a:lnTo>
                    <a:lnTo>
                      <a:pt x="271" y="800"/>
                    </a:lnTo>
                    <a:lnTo>
                      <a:pt x="256" y="798"/>
                    </a:lnTo>
                    <a:lnTo>
                      <a:pt x="243" y="796"/>
                    </a:lnTo>
                    <a:lnTo>
                      <a:pt x="231" y="793"/>
                    </a:lnTo>
                    <a:lnTo>
                      <a:pt x="218" y="791"/>
                    </a:lnTo>
                    <a:lnTo>
                      <a:pt x="204" y="787"/>
                    </a:lnTo>
                    <a:lnTo>
                      <a:pt x="191" y="782"/>
                    </a:lnTo>
                    <a:lnTo>
                      <a:pt x="176" y="778"/>
                    </a:lnTo>
                    <a:lnTo>
                      <a:pt x="163" y="774"/>
                    </a:lnTo>
                    <a:lnTo>
                      <a:pt x="150" y="768"/>
                    </a:lnTo>
                    <a:lnTo>
                      <a:pt x="135" y="762"/>
                    </a:lnTo>
                    <a:lnTo>
                      <a:pt x="122" y="756"/>
                    </a:lnTo>
                    <a:lnTo>
                      <a:pt x="109" y="750"/>
                    </a:lnTo>
                    <a:lnTo>
                      <a:pt x="94" y="743"/>
                    </a:lnTo>
                    <a:lnTo>
                      <a:pt x="81" y="736"/>
                    </a:lnTo>
                    <a:lnTo>
                      <a:pt x="67" y="727"/>
                    </a:lnTo>
                    <a:lnTo>
                      <a:pt x="54" y="720"/>
                    </a:lnTo>
                    <a:lnTo>
                      <a:pt x="39" y="710"/>
                    </a:lnTo>
                    <a:lnTo>
                      <a:pt x="26" y="701"/>
                    </a:lnTo>
                    <a:lnTo>
                      <a:pt x="13" y="691"/>
                    </a:lnTo>
                    <a:lnTo>
                      <a:pt x="0" y="680"/>
                    </a:lnTo>
                    <a:lnTo>
                      <a:pt x="25" y="663"/>
                    </a:lnTo>
                    <a:lnTo>
                      <a:pt x="25" y="66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>
                <a:off x="6061075" y="5029200"/>
                <a:ext cx="788988" cy="604837"/>
              </a:xfrm>
              <a:custGeom>
                <a:avLst/>
                <a:gdLst/>
                <a:ahLst/>
                <a:cxnLst>
                  <a:cxn ang="0">
                    <a:pos x="0" y="748"/>
                  </a:cxn>
                  <a:cxn ang="0">
                    <a:pos x="995" y="0"/>
                  </a:cxn>
                  <a:cxn ang="0">
                    <a:pos x="989" y="33"/>
                  </a:cxn>
                  <a:cxn ang="0">
                    <a:pos x="22" y="761"/>
                  </a:cxn>
                  <a:cxn ang="0">
                    <a:pos x="0" y="748"/>
                  </a:cxn>
                  <a:cxn ang="0">
                    <a:pos x="0" y="748"/>
                  </a:cxn>
                </a:cxnLst>
                <a:rect l="0" t="0" r="r" b="b"/>
                <a:pathLst>
                  <a:path w="995" h="761">
                    <a:moveTo>
                      <a:pt x="0" y="748"/>
                    </a:moveTo>
                    <a:lnTo>
                      <a:pt x="995" y="0"/>
                    </a:lnTo>
                    <a:lnTo>
                      <a:pt x="989" y="33"/>
                    </a:lnTo>
                    <a:lnTo>
                      <a:pt x="22" y="761"/>
                    </a:lnTo>
                    <a:lnTo>
                      <a:pt x="0" y="748"/>
                    </a:lnTo>
                    <a:lnTo>
                      <a:pt x="0" y="7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6477000" y="5516563"/>
                <a:ext cx="52388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9"/>
                  </a:cxn>
                  <a:cxn ang="0">
                    <a:pos x="65" y="25"/>
                  </a:cxn>
                  <a:cxn ang="0">
                    <a:pos x="0" y="2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5" h="25">
                    <a:moveTo>
                      <a:pt x="0" y="0"/>
                    </a:moveTo>
                    <a:lnTo>
                      <a:pt x="64" y="9"/>
                    </a:lnTo>
                    <a:lnTo>
                      <a:pt x="65" y="25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/>
            </p:nvSpPr>
            <p:spPr bwMode="auto">
              <a:xfrm>
                <a:off x="6638925" y="5362575"/>
                <a:ext cx="52388" cy="36512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61" y="0"/>
                  </a:cxn>
                  <a:cxn ang="0">
                    <a:pos x="67" y="18"/>
                  </a:cxn>
                  <a:cxn ang="0">
                    <a:pos x="10" y="46"/>
                  </a:cxn>
                  <a:cxn ang="0">
                    <a:pos x="0" y="31"/>
                  </a:cxn>
                  <a:cxn ang="0">
                    <a:pos x="0" y="31"/>
                  </a:cxn>
                </a:cxnLst>
                <a:rect l="0" t="0" r="r" b="b"/>
                <a:pathLst>
                  <a:path w="67" h="46">
                    <a:moveTo>
                      <a:pt x="0" y="31"/>
                    </a:moveTo>
                    <a:lnTo>
                      <a:pt x="61" y="0"/>
                    </a:lnTo>
                    <a:lnTo>
                      <a:pt x="67" y="18"/>
                    </a:lnTo>
                    <a:lnTo>
                      <a:pt x="10" y="46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" name="Freeform 27"/>
              <p:cNvSpPr>
                <a:spLocks/>
              </p:cNvSpPr>
              <p:nvPr/>
            </p:nvSpPr>
            <p:spPr bwMode="auto">
              <a:xfrm>
                <a:off x="6600825" y="5484813"/>
                <a:ext cx="38100" cy="30162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50" y="0"/>
                  </a:cxn>
                  <a:cxn ang="0">
                    <a:pos x="50" y="19"/>
                  </a:cxn>
                  <a:cxn ang="0">
                    <a:pos x="6" y="38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50" h="38">
                    <a:moveTo>
                      <a:pt x="0" y="27"/>
                    </a:moveTo>
                    <a:lnTo>
                      <a:pt x="50" y="0"/>
                    </a:lnTo>
                    <a:lnTo>
                      <a:pt x="50" y="19"/>
                    </a:lnTo>
                    <a:lnTo>
                      <a:pt x="6" y="38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" name="Freeform 28"/>
              <p:cNvSpPr>
                <a:spLocks/>
              </p:cNvSpPr>
              <p:nvPr/>
            </p:nvSpPr>
            <p:spPr bwMode="auto">
              <a:xfrm>
                <a:off x="6616700" y="5243513"/>
                <a:ext cx="34925" cy="57150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0" y="67"/>
                  </a:cxn>
                  <a:cxn ang="0">
                    <a:pos x="2" y="64"/>
                  </a:cxn>
                  <a:cxn ang="0">
                    <a:pos x="3" y="58"/>
                  </a:cxn>
                  <a:cxn ang="0">
                    <a:pos x="6" y="54"/>
                  </a:cxn>
                  <a:cxn ang="0">
                    <a:pos x="8" y="48"/>
                  </a:cxn>
                  <a:cxn ang="0">
                    <a:pos x="9" y="42"/>
                  </a:cxn>
                  <a:cxn ang="0">
                    <a:pos x="12" y="36"/>
                  </a:cxn>
                  <a:cxn ang="0">
                    <a:pos x="15" y="31"/>
                  </a:cxn>
                  <a:cxn ang="0">
                    <a:pos x="16" y="23"/>
                  </a:cxn>
                  <a:cxn ang="0">
                    <a:pos x="19" y="19"/>
                  </a:cxn>
                  <a:cxn ang="0">
                    <a:pos x="22" y="13"/>
                  </a:cxn>
                  <a:cxn ang="0">
                    <a:pos x="24" y="9"/>
                  </a:cxn>
                  <a:cxn ang="0">
                    <a:pos x="28" y="1"/>
                  </a:cxn>
                  <a:cxn ang="0">
                    <a:pos x="30" y="0"/>
                  </a:cxn>
                  <a:cxn ang="0">
                    <a:pos x="44" y="6"/>
                  </a:cxn>
                  <a:cxn ang="0">
                    <a:pos x="16" y="73"/>
                  </a:cxn>
                  <a:cxn ang="0">
                    <a:pos x="0" y="71"/>
                  </a:cxn>
                  <a:cxn ang="0">
                    <a:pos x="0" y="71"/>
                  </a:cxn>
                </a:cxnLst>
                <a:rect l="0" t="0" r="r" b="b"/>
                <a:pathLst>
                  <a:path w="44" h="73">
                    <a:moveTo>
                      <a:pt x="0" y="71"/>
                    </a:moveTo>
                    <a:lnTo>
                      <a:pt x="0" y="67"/>
                    </a:lnTo>
                    <a:lnTo>
                      <a:pt x="2" y="64"/>
                    </a:lnTo>
                    <a:lnTo>
                      <a:pt x="3" y="58"/>
                    </a:lnTo>
                    <a:lnTo>
                      <a:pt x="6" y="54"/>
                    </a:lnTo>
                    <a:lnTo>
                      <a:pt x="8" y="48"/>
                    </a:lnTo>
                    <a:lnTo>
                      <a:pt x="9" y="42"/>
                    </a:lnTo>
                    <a:lnTo>
                      <a:pt x="12" y="36"/>
                    </a:lnTo>
                    <a:lnTo>
                      <a:pt x="15" y="31"/>
                    </a:lnTo>
                    <a:lnTo>
                      <a:pt x="16" y="23"/>
                    </a:lnTo>
                    <a:lnTo>
                      <a:pt x="19" y="19"/>
                    </a:lnTo>
                    <a:lnTo>
                      <a:pt x="22" y="13"/>
                    </a:lnTo>
                    <a:lnTo>
                      <a:pt x="24" y="9"/>
                    </a:lnTo>
                    <a:lnTo>
                      <a:pt x="28" y="1"/>
                    </a:lnTo>
                    <a:lnTo>
                      <a:pt x="30" y="0"/>
                    </a:lnTo>
                    <a:lnTo>
                      <a:pt x="44" y="6"/>
                    </a:lnTo>
                    <a:lnTo>
                      <a:pt x="16" y="73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" name="Freeform 29"/>
              <p:cNvSpPr>
                <a:spLocks/>
              </p:cNvSpPr>
              <p:nvPr/>
            </p:nvSpPr>
            <p:spPr bwMode="auto">
              <a:xfrm>
                <a:off x="6338888" y="5484813"/>
                <a:ext cx="57150" cy="114300"/>
              </a:xfrm>
              <a:custGeom>
                <a:avLst/>
                <a:gdLst/>
                <a:ahLst/>
                <a:cxnLst>
                  <a:cxn ang="0">
                    <a:pos x="47" y="3"/>
                  </a:cxn>
                  <a:cxn ang="0">
                    <a:pos x="42" y="11"/>
                  </a:cxn>
                  <a:cxn ang="0">
                    <a:pos x="36" y="19"/>
                  </a:cxn>
                  <a:cxn ang="0">
                    <a:pos x="32" y="28"/>
                  </a:cxn>
                  <a:cxn ang="0">
                    <a:pos x="25" y="40"/>
                  </a:cxn>
                  <a:cxn ang="0">
                    <a:pos x="19" y="53"/>
                  </a:cxn>
                  <a:cxn ang="0">
                    <a:pos x="15" y="66"/>
                  </a:cxn>
                  <a:cxn ang="0">
                    <a:pos x="9" y="79"/>
                  </a:cxn>
                  <a:cxn ang="0">
                    <a:pos x="4" y="92"/>
                  </a:cxn>
                  <a:cxn ang="0">
                    <a:pos x="1" y="104"/>
                  </a:cxn>
                  <a:cxn ang="0">
                    <a:pos x="0" y="115"/>
                  </a:cxn>
                  <a:cxn ang="0">
                    <a:pos x="1" y="126"/>
                  </a:cxn>
                  <a:cxn ang="0">
                    <a:pos x="4" y="133"/>
                  </a:cxn>
                  <a:cxn ang="0">
                    <a:pos x="10" y="139"/>
                  </a:cxn>
                  <a:cxn ang="0">
                    <a:pos x="20" y="143"/>
                  </a:cxn>
                  <a:cxn ang="0">
                    <a:pos x="32" y="143"/>
                  </a:cxn>
                  <a:cxn ang="0">
                    <a:pos x="42" y="140"/>
                  </a:cxn>
                  <a:cxn ang="0">
                    <a:pos x="52" y="131"/>
                  </a:cxn>
                  <a:cxn ang="0">
                    <a:pos x="61" y="120"/>
                  </a:cxn>
                  <a:cxn ang="0">
                    <a:pos x="64" y="110"/>
                  </a:cxn>
                  <a:cxn ang="0">
                    <a:pos x="67" y="99"/>
                  </a:cxn>
                  <a:cxn ang="0">
                    <a:pos x="68" y="88"/>
                  </a:cxn>
                  <a:cxn ang="0">
                    <a:pos x="70" y="75"/>
                  </a:cxn>
                  <a:cxn ang="0">
                    <a:pos x="70" y="63"/>
                  </a:cxn>
                  <a:cxn ang="0">
                    <a:pos x="68" y="50"/>
                  </a:cxn>
                  <a:cxn ang="0">
                    <a:pos x="68" y="38"/>
                  </a:cxn>
                  <a:cxn ang="0">
                    <a:pos x="68" y="28"/>
                  </a:cxn>
                  <a:cxn ang="0">
                    <a:pos x="68" y="18"/>
                  </a:cxn>
                  <a:cxn ang="0">
                    <a:pos x="70" y="6"/>
                  </a:cxn>
                  <a:cxn ang="0">
                    <a:pos x="57" y="13"/>
                  </a:cxn>
                  <a:cxn ang="0">
                    <a:pos x="57" y="18"/>
                  </a:cxn>
                  <a:cxn ang="0">
                    <a:pos x="55" y="31"/>
                  </a:cxn>
                  <a:cxn ang="0">
                    <a:pos x="54" y="38"/>
                  </a:cxn>
                  <a:cxn ang="0">
                    <a:pos x="52" y="48"/>
                  </a:cxn>
                  <a:cxn ang="0">
                    <a:pos x="51" y="59"/>
                  </a:cxn>
                  <a:cxn ang="0">
                    <a:pos x="51" y="70"/>
                  </a:cxn>
                  <a:cxn ang="0">
                    <a:pos x="48" y="79"/>
                  </a:cxn>
                  <a:cxn ang="0">
                    <a:pos x="47" y="89"/>
                  </a:cxn>
                  <a:cxn ang="0">
                    <a:pos x="44" y="99"/>
                  </a:cxn>
                  <a:cxn ang="0">
                    <a:pos x="42" y="108"/>
                  </a:cxn>
                  <a:cxn ang="0">
                    <a:pos x="35" y="120"/>
                  </a:cxn>
                  <a:cxn ang="0">
                    <a:pos x="28" y="124"/>
                  </a:cxn>
                  <a:cxn ang="0">
                    <a:pos x="22" y="118"/>
                  </a:cxn>
                  <a:cxn ang="0">
                    <a:pos x="22" y="107"/>
                  </a:cxn>
                  <a:cxn ang="0">
                    <a:pos x="25" y="92"/>
                  </a:cxn>
                  <a:cxn ang="0">
                    <a:pos x="32" y="75"/>
                  </a:cxn>
                  <a:cxn ang="0">
                    <a:pos x="33" y="64"/>
                  </a:cxn>
                  <a:cxn ang="0">
                    <a:pos x="38" y="57"/>
                  </a:cxn>
                  <a:cxn ang="0">
                    <a:pos x="44" y="41"/>
                  </a:cxn>
                  <a:cxn ang="0">
                    <a:pos x="49" y="31"/>
                  </a:cxn>
                  <a:cxn ang="0">
                    <a:pos x="51" y="28"/>
                  </a:cxn>
                  <a:cxn ang="0">
                    <a:pos x="48" y="2"/>
                  </a:cxn>
                </a:cxnLst>
                <a:rect l="0" t="0" r="r" b="b"/>
                <a:pathLst>
                  <a:path w="71" h="145">
                    <a:moveTo>
                      <a:pt x="48" y="2"/>
                    </a:moveTo>
                    <a:lnTo>
                      <a:pt x="47" y="3"/>
                    </a:lnTo>
                    <a:lnTo>
                      <a:pt x="44" y="8"/>
                    </a:lnTo>
                    <a:lnTo>
                      <a:pt x="42" y="11"/>
                    </a:lnTo>
                    <a:lnTo>
                      <a:pt x="39" y="13"/>
                    </a:lnTo>
                    <a:lnTo>
                      <a:pt x="36" y="19"/>
                    </a:lnTo>
                    <a:lnTo>
                      <a:pt x="35" y="24"/>
                    </a:lnTo>
                    <a:lnTo>
                      <a:pt x="32" y="28"/>
                    </a:lnTo>
                    <a:lnTo>
                      <a:pt x="28" y="34"/>
                    </a:lnTo>
                    <a:lnTo>
                      <a:pt x="25" y="40"/>
                    </a:lnTo>
                    <a:lnTo>
                      <a:pt x="22" y="46"/>
                    </a:lnTo>
                    <a:lnTo>
                      <a:pt x="19" y="53"/>
                    </a:lnTo>
                    <a:lnTo>
                      <a:pt x="17" y="59"/>
                    </a:lnTo>
                    <a:lnTo>
                      <a:pt x="15" y="66"/>
                    </a:lnTo>
                    <a:lnTo>
                      <a:pt x="12" y="73"/>
                    </a:lnTo>
                    <a:lnTo>
                      <a:pt x="9" y="79"/>
                    </a:lnTo>
                    <a:lnTo>
                      <a:pt x="6" y="86"/>
                    </a:lnTo>
                    <a:lnTo>
                      <a:pt x="4" y="92"/>
                    </a:lnTo>
                    <a:lnTo>
                      <a:pt x="3" y="99"/>
                    </a:lnTo>
                    <a:lnTo>
                      <a:pt x="1" y="104"/>
                    </a:lnTo>
                    <a:lnTo>
                      <a:pt x="0" y="110"/>
                    </a:lnTo>
                    <a:lnTo>
                      <a:pt x="0" y="115"/>
                    </a:lnTo>
                    <a:lnTo>
                      <a:pt x="1" y="121"/>
                    </a:lnTo>
                    <a:lnTo>
                      <a:pt x="1" y="126"/>
                    </a:lnTo>
                    <a:lnTo>
                      <a:pt x="3" y="130"/>
                    </a:lnTo>
                    <a:lnTo>
                      <a:pt x="4" y="133"/>
                    </a:lnTo>
                    <a:lnTo>
                      <a:pt x="7" y="137"/>
                    </a:lnTo>
                    <a:lnTo>
                      <a:pt x="10" y="139"/>
                    </a:lnTo>
                    <a:lnTo>
                      <a:pt x="15" y="142"/>
                    </a:lnTo>
                    <a:lnTo>
                      <a:pt x="20" y="143"/>
                    </a:lnTo>
                    <a:lnTo>
                      <a:pt x="26" y="145"/>
                    </a:lnTo>
                    <a:lnTo>
                      <a:pt x="32" y="143"/>
                    </a:lnTo>
                    <a:lnTo>
                      <a:pt x="36" y="143"/>
                    </a:lnTo>
                    <a:lnTo>
                      <a:pt x="42" y="140"/>
                    </a:lnTo>
                    <a:lnTo>
                      <a:pt x="47" y="139"/>
                    </a:lnTo>
                    <a:lnTo>
                      <a:pt x="52" y="131"/>
                    </a:lnTo>
                    <a:lnTo>
                      <a:pt x="60" y="124"/>
                    </a:lnTo>
                    <a:lnTo>
                      <a:pt x="61" y="120"/>
                    </a:lnTo>
                    <a:lnTo>
                      <a:pt x="63" y="115"/>
                    </a:lnTo>
                    <a:lnTo>
                      <a:pt x="64" y="110"/>
                    </a:lnTo>
                    <a:lnTo>
                      <a:pt x="65" y="104"/>
                    </a:lnTo>
                    <a:lnTo>
                      <a:pt x="67" y="99"/>
                    </a:lnTo>
                    <a:lnTo>
                      <a:pt x="67" y="94"/>
                    </a:lnTo>
                    <a:lnTo>
                      <a:pt x="68" y="88"/>
                    </a:lnTo>
                    <a:lnTo>
                      <a:pt x="70" y="82"/>
                    </a:lnTo>
                    <a:lnTo>
                      <a:pt x="70" y="75"/>
                    </a:lnTo>
                    <a:lnTo>
                      <a:pt x="70" y="69"/>
                    </a:lnTo>
                    <a:lnTo>
                      <a:pt x="70" y="63"/>
                    </a:lnTo>
                    <a:lnTo>
                      <a:pt x="70" y="57"/>
                    </a:lnTo>
                    <a:lnTo>
                      <a:pt x="68" y="50"/>
                    </a:lnTo>
                    <a:lnTo>
                      <a:pt x="68" y="44"/>
                    </a:lnTo>
                    <a:lnTo>
                      <a:pt x="68" y="38"/>
                    </a:lnTo>
                    <a:lnTo>
                      <a:pt x="68" y="34"/>
                    </a:lnTo>
                    <a:lnTo>
                      <a:pt x="68" y="28"/>
                    </a:lnTo>
                    <a:lnTo>
                      <a:pt x="68" y="22"/>
                    </a:lnTo>
                    <a:lnTo>
                      <a:pt x="68" y="18"/>
                    </a:lnTo>
                    <a:lnTo>
                      <a:pt x="68" y="13"/>
                    </a:lnTo>
                    <a:lnTo>
                      <a:pt x="70" y="6"/>
                    </a:lnTo>
                    <a:lnTo>
                      <a:pt x="71" y="0"/>
                    </a:lnTo>
                    <a:lnTo>
                      <a:pt x="57" y="13"/>
                    </a:lnTo>
                    <a:lnTo>
                      <a:pt x="57" y="15"/>
                    </a:lnTo>
                    <a:lnTo>
                      <a:pt x="57" y="18"/>
                    </a:lnTo>
                    <a:lnTo>
                      <a:pt x="55" y="22"/>
                    </a:lnTo>
                    <a:lnTo>
                      <a:pt x="55" y="31"/>
                    </a:lnTo>
                    <a:lnTo>
                      <a:pt x="55" y="34"/>
                    </a:lnTo>
                    <a:lnTo>
                      <a:pt x="54" y="38"/>
                    </a:lnTo>
                    <a:lnTo>
                      <a:pt x="52" y="44"/>
                    </a:lnTo>
                    <a:lnTo>
                      <a:pt x="52" y="48"/>
                    </a:lnTo>
                    <a:lnTo>
                      <a:pt x="52" y="53"/>
                    </a:lnTo>
                    <a:lnTo>
                      <a:pt x="51" y="59"/>
                    </a:lnTo>
                    <a:lnTo>
                      <a:pt x="51" y="64"/>
                    </a:lnTo>
                    <a:lnTo>
                      <a:pt x="51" y="70"/>
                    </a:lnTo>
                    <a:lnTo>
                      <a:pt x="49" y="75"/>
                    </a:lnTo>
                    <a:lnTo>
                      <a:pt x="48" y="79"/>
                    </a:lnTo>
                    <a:lnTo>
                      <a:pt x="48" y="85"/>
                    </a:lnTo>
                    <a:lnTo>
                      <a:pt x="47" y="89"/>
                    </a:lnTo>
                    <a:lnTo>
                      <a:pt x="45" y="94"/>
                    </a:lnTo>
                    <a:lnTo>
                      <a:pt x="44" y="99"/>
                    </a:lnTo>
                    <a:lnTo>
                      <a:pt x="42" y="102"/>
                    </a:lnTo>
                    <a:lnTo>
                      <a:pt x="42" y="108"/>
                    </a:lnTo>
                    <a:lnTo>
                      <a:pt x="38" y="114"/>
                    </a:lnTo>
                    <a:lnTo>
                      <a:pt x="35" y="120"/>
                    </a:lnTo>
                    <a:lnTo>
                      <a:pt x="32" y="123"/>
                    </a:lnTo>
                    <a:lnTo>
                      <a:pt x="28" y="124"/>
                    </a:lnTo>
                    <a:lnTo>
                      <a:pt x="25" y="123"/>
                    </a:lnTo>
                    <a:lnTo>
                      <a:pt x="22" y="118"/>
                    </a:lnTo>
                    <a:lnTo>
                      <a:pt x="20" y="113"/>
                    </a:lnTo>
                    <a:lnTo>
                      <a:pt x="22" y="107"/>
                    </a:lnTo>
                    <a:lnTo>
                      <a:pt x="22" y="99"/>
                    </a:lnTo>
                    <a:lnTo>
                      <a:pt x="25" y="92"/>
                    </a:lnTo>
                    <a:lnTo>
                      <a:pt x="28" y="82"/>
                    </a:lnTo>
                    <a:lnTo>
                      <a:pt x="32" y="75"/>
                    </a:lnTo>
                    <a:lnTo>
                      <a:pt x="32" y="70"/>
                    </a:lnTo>
                    <a:lnTo>
                      <a:pt x="33" y="64"/>
                    </a:lnTo>
                    <a:lnTo>
                      <a:pt x="35" y="60"/>
                    </a:lnTo>
                    <a:lnTo>
                      <a:pt x="38" y="57"/>
                    </a:lnTo>
                    <a:lnTo>
                      <a:pt x="41" y="48"/>
                    </a:lnTo>
                    <a:lnTo>
                      <a:pt x="44" y="41"/>
                    </a:lnTo>
                    <a:lnTo>
                      <a:pt x="47" y="35"/>
                    </a:lnTo>
                    <a:lnTo>
                      <a:pt x="49" y="31"/>
                    </a:lnTo>
                    <a:lnTo>
                      <a:pt x="51" y="28"/>
                    </a:lnTo>
                    <a:lnTo>
                      <a:pt x="51" y="28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" name="Freeform 30"/>
              <p:cNvSpPr>
                <a:spLocks/>
              </p:cNvSpPr>
              <p:nvPr/>
            </p:nvSpPr>
            <p:spPr bwMode="auto">
              <a:xfrm>
                <a:off x="6557963" y="5346700"/>
                <a:ext cx="60325" cy="104775"/>
              </a:xfrm>
              <a:custGeom>
                <a:avLst/>
                <a:gdLst/>
                <a:ahLst/>
                <a:cxnLst>
                  <a:cxn ang="0">
                    <a:pos x="15" y="122"/>
                  </a:cxn>
                  <a:cxn ang="0">
                    <a:pos x="15" y="114"/>
                  </a:cxn>
                  <a:cxn ang="0">
                    <a:pos x="18" y="101"/>
                  </a:cxn>
                  <a:cxn ang="0">
                    <a:pos x="22" y="85"/>
                  </a:cxn>
                  <a:cxn ang="0">
                    <a:pos x="28" y="67"/>
                  </a:cxn>
                  <a:cxn ang="0">
                    <a:pos x="34" y="53"/>
                  </a:cxn>
                  <a:cxn ang="0">
                    <a:pos x="41" y="39"/>
                  </a:cxn>
                  <a:cxn ang="0">
                    <a:pos x="50" y="36"/>
                  </a:cxn>
                  <a:cxn ang="0">
                    <a:pos x="57" y="38"/>
                  </a:cxn>
                  <a:cxn ang="0">
                    <a:pos x="58" y="47"/>
                  </a:cxn>
                  <a:cxn ang="0">
                    <a:pos x="57" y="58"/>
                  </a:cxn>
                  <a:cxn ang="0">
                    <a:pos x="51" y="73"/>
                  </a:cxn>
                  <a:cxn ang="0">
                    <a:pos x="44" y="86"/>
                  </a:cxn>
                  <a:cxn ang="0">
                    <a:pos x="37" y="99"/>
                  </a:cxn>
                  <a:cxn ang="0">
                    <a:pos x="29" y="109"/>
                  </a:cxn>
                  <a:cxn ang="0">
                    <a:pos x="26" y="117"/>
                  </a:cxn>
                  <a:cxn ang="0">
                    <a:pos x="31" y="131"/>
                  </a:cxn>
                  <a:cxn ang="0">
                    <a:pos x="34" y="128"/>
                  </a:cxn>
                  <a:cxn ang="0">
                    <a:pos x="41" y="121"/>
                  </a:cxn>
                  <a:cxn ang="0">
                    <a:pos x="51" y="109"/>
                  </a:cxn>
                  <a:cxn ang="0">
                    <a:pos x="61" y="95"/>
                  </a:cxn>
                  <a:cxn ang="0">
                    <a:pos x="66" y="85"/>
                  </a:cxn>
                  <a:cxn ang="0">
                    <a:pos x="71" y="76"/>
                  </a:cxn>
                  <a:cxn ang="0">
                    <a:pos x="74" y="66"/>
                  </a:cxn>
                  <a:cxn ang="0">
                    <a:pos x="77" y="55"/>
                  </a:cxn>
                  <a:cxn ang="0">
                    <a:pos x="77" y="45"/>
                  </a:cxn>
                  <a:cxn ang="0">
                    <a:pos x="77" y="35"/>
                  </a:cxn>
                  <a:cxn ang="0">
                    <a:pos x="74" y="25"/>
                  </a:cxn>
                  <a:cxn ang="0">
                    <a:pos x="71" y="15"/>
                  </a:cxn>
                  <a:cxn ang="0">
                    <a:pos x="64" y="4"/>
                  </a:cxn>
                  <a:cxn ang="0">
                    <a:pos x="58" y="0"/>
                  </a:cxn>
                  <a:cxn ang="0">
                    <a:pos x="45" y="3"/>
                  </a:cxn>
                  <a:cxn ang="0">
                    <a:pos x="38" y="9"/>
                  </a:cxn>
                  <a:cxn ang="0">
                    <a:pos x="32" y="18"/>
                  </a:cxn>
                  <a:cxn ang="0">
                    <a:pos x="25" y="29"/>
                  </a:cxn>
                  <a:cxn ang="0">
                    <a:pos x="21" y="41"/>
                  </a:cxn>
                  <a:cxn ang="0">
                    <a:pos x="15" y="54"/>
                  </a:cxn>
                  <a:cxn ang="0">
                    <a:pos x="9" y="67"/>
                  </a:cxn>
                  <a:cxn ang="0">
                    <a:pos x="6" y="82"/>
                  </a:cxn>
                  <a:cxn ang="0">
                    <a:pos x="3" y="95"/>
                  </a:cxn>
                  <a:cxn ang="0">
                    <a:pos x="0" y="105"/>
                  </a:cxn>
                  <a:cxn ang="0">
                    <a:pos x="0" y="117"/>
                  </a:cxn>
                  <a:cxn ang="0">
                    <a:pos x="0" y="124"/>
                  </a:cxn>
                  <a:cxn ang="0">
                    <a:pos x="2" y="130"/>
                  </a:cxn>
                  <a:cxn ang="0">
                    <a:pos x="15" y="124"/>
                  </a:cxn>
                </a:cxnLst>
                <a:rect l="0" t="0" r="r" b="b"/>
                <a:pathLst>
                  <a:path w="77" h="131">
                    <a:moveTo>
                      <a:pt x="15" y="124"/>
                    </a:moveTo>
                    <a:lnTo>
                      <a:pt x="15" y="122"/>
                    </a:lnTo>
                    <a:lnTo>
                      <a:pt x="15" y="119"/>
                    </a:lnTo>
                    <a:lnTo>
                      <a:pt x="15" y="114"/>
                    </a:lnTo>
                    <a:lnTo>
                      <a:pt x="16" y="109"/>
                    </a:lnTo>
                    <a:lnTo>
                      <a:pt x="18" y="101"/>
                    </a:lnTo>
                    <a:lnTo>
                      <a:pt x="21" y="93"/>
                    </a:lnTo>
                    <a:lnTo>
                      <a:pt x="22" y="85"/>
                    </a:lnTo>
                    <a:lnTo>
                      <a:pt x="25" y="76"/>
                    </a:lnTo>
                    <a:lnTo>
                      <a:pt x="28" y="67"/>
                    </a:lnTo>
                    <a:lnTo>
                      <a:pt x="31" y="60"/>
                    </a:lnTo>
                    <a:lnTo>
                      <a:pt x="34" y="53"/>
                    </a:lnTo>
                    <a:lnTo>
                      <a:pt x="38" y="45"/>
                    </a:lnTo>
                    <a:lnTo>
                      <a:pt x="41" y="39"/>
                    </a:lnTo>
                    <a:lnTo>
                      <a:pt x="45" y="38"/>
                    </a:lnTo>
                    <a:lnTo>
                      <a:pt x="50" y="36"/>
                    </a:lnTo>
                    <a:lnTo>
                      <a:pt x="54" y="36"/>
                    </a:lnTo>
                    <a:lnTo>
                      <a:pt x="57" y="38"/>
                    </a:lnTo>
                    <a:lnTo>
                      <a:pt x="58" y="41"/>
                    </a:lnTo>
                    <a:lnTo>
                      <a:pt x="58" y="47"/>
                    </a:lnTo>
                    <a:lnTo>
                      <a:pt x="58" y="53"/>
                    </a:lnTo>
                    <a:lnTo>
                      <a:pt x="57" y="58"/>
                    </a:lnTo>
                    <a:lnTo>
                      <a:pt x="54" y="66"/>
                    </a:lnTo>
                    <a:lnTo>
                      <a:pt x="51" y="73"/>
                    </a:lnTo>
                    <a:lnTo>
                      <a:pt x="48" y="79"/>
                    </a:lnTo>
                    <a:lnTo>
                      <a:pt x="44" y="86"/>
                    </a:lnTo>
                    <a:lnTo>
                      <a:pt x="39" y="93"/>
                    </a:lnTo>
                    <a:lnTo>
                      <a:pt x="37" y="99"/>
                    </a:lnTo>
                    <a:lnTo>
                      <a:pt x="34" y="105"/>
                    </a:lnTo>
                    <a:lnTo>
                      <a:pt x="29" y="109"/>
                    </a:lnTo>
                    <a:lnTo>
                      <a:pt x="28" y="114"/>
                    </a:lnTo>
                    <a:lnTo>
                      <a:pt x="26" y="117"/>
                    </a:lnTo>
                    <a:lnTo>
                      <a:pt x="26" y="118"/>
                    </a:lnTo>
                    <a:lnTo>
                      <a:pt x="31" y="131"/>
                    </a:lnTo>
                    <a:lnTo>
                      <a:pt x="31" y="130"/>
                    </a:lnTo>
                    <a:lnTo>
                      <a:pt x="34" y="128"/>
                    </a:lnTo>
                    <a:lnTo>
                      <a:pt x="37" y="125"/>
                    </a:lnTo>
                    <a:lnTo>
                      <a:pt x="41" y="121"/>
                    </a:lnTo>
                    <a:lnTo>
                      <a:pt x="45" y="115"/>
                    </a:lnTo>
                    <a:lnTo>
                      <a:pt x="51" y="109"/>
                    </a:lnTo>
                    <a:lnTo>
                      <a:pt x="57" y="102"/>
                    </a:lnTo>
                    <a:lnTo>
                      <a:pt x="61" y="95"/>
                    </a:lnTo>
                    <a:lnTo>
                      <a:pt x="64" y="89"/>
                    </a:lnTo>
                    <a:lnTo>
                      <a:pt x="66" y="85"/>
                    </a:lnTo>
                    <a:lnTo>
                      <a:pt x="69" y="79"/>
                    </a:lnTo>
                    <a:lnTo>
                      <a:pt x="71" y="76"/>
                    </a:lnTo>
                    <a:lnTo>
                      <a:pt x="73" y="70"/>
                    </a:lnTo>
                    <a:lnTo>
                      <a:pt x="74" y="66"/>
                    </a:lnTo>
                    <a:lnTo>
                      <a:pt x="76" y="61"/>
                    </a:lnTo>
                    <a:lnTo>
                      <a:pt x="77" y="55"/>
                    </a:lnTo>
                    <a:lnTo>
                      <a:pt x="77" y="51"/>
                    </a:lnTo>
                    <a:lnTo>
                      <a:pt x="77" y="45"/>
                    </a:lnTo>
                    <a:lnTo>
                      <a:pt x="77" y="39"/>
                    </a:lnTo>
                    <a:lnTo>
                      <a:pt x="77" y="35"/>
                    </a:lnTo>
                    <a:lnTo>
                      <a:pt x="76" y="29"/>
                    </a:lnTo>
                    <a:lnTo>
                      <a:pt x="74" y="25"/>
                    </a:lnTo>
                    <a:lnTo>
                      <a:pt x="73" y="19"/>
                    </a:lnTo>
                    <a:lnTo>
                      <a:pt x="71" y="15"/>
                    </a:lnTo>
                    <a:lnTo>
                      <a:pt x="67" y="9"/>
                    </a:lnTo>
                    <a:lnTo>
                      <a:pt x="64" y="4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3" y="0"/>
                    </a:lnTo>
                    <a:lnTo>
                      <a:pt x="45" y="3"/>
                    </a:lnTo>
                    <a:lnTo>
                      <a:pt x="42" y="6"/>
                    </a:lnTo>
                    <a:lnTo>
                      <a:pt x="38" y="9"/>
                    </a:lnTo>
                    <a:lnTo>
                      <a:pt x="35" y="13"/>
                    </a:lnTo>
                    <a:lnTo>
                      <a:pt x="32" y="18"/>
                    </a:lnTo>
                    <a:lnTo>
                      <a:pt x="29" y="23"/>
                    </a:lnTo>
                    <a:lnTo>
                      <a:pt x="25" y="29"/>
                    </a:lnTo>
                    <a:lnTo>
                      <a:pt x="23" y="35"/>
                    </a:lnTo>
                    <a:lnTo>
                      <a:pt x="21" y="41"/>
                    </a:lnTo>
                    <a:lnTo>
                      <a:pt x="18" y="47"/>
                    </a:lnTo>
                    <a:lnTo>
                      <a:pt x="15" y="54"/>
                    </a:lnTo>
                    <a:lnTo>
                      <a:pt x="12" y="60"/>
                    </a:lnTo>
                    <a:lnTo>
                      <a:pt x="9" y="67"/>
                    </a:lnTo>
                    <a:lnTo>
                      <a:pt x="7" y="74"/>
                    </a:lnTo>
                    <a:lnTo>
                      <a:pt x="6" y="82"/>
                    </a:lnTo>
                    <a:lnTo>
                      <a:pt x="5" y="87"/>
                    </a:lnTo>
                    <a:lnTo>
                      <a:pt x="3" y="95"/>
                    </a:lnTo>
                    <a:lnTo>
                      <a:pt x="2" y="99"/>
                    </a:lnTo>
                    <a:lnTo>
                      <a:pt x="0" y="105"/>
                    </a:lnTo>
                    <a:lnTo>
                      <a:pt x="0" y="111"/>
                    </a:lnTo>
                    <a:lnTo>
                      <a:pt x="0" y="117"/>
                    </a:lnTo>
                    <a:lnTo>
                      <a:pt x="0" y="119"/>
                    </a:lnTo>
                    <a:lnTo>
                      <a:pt x="0" y="124"/>
                    </a:lnTo>
                    <a:lnTo>
                      <a:pt x="0" y="127"/>
                    </a:lnTo>
                    <a:lnTo>
                      <a:pt x="2" y="130"/>
                    </a:lnTo>
                    <a:lnTo>
                      <a:pt x="15" y="124"/>
                    </a:lnTo>
                    <a:lnTo>
                      <a:pt x="15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/>
            </p:nvSpPr>
            <p:spPr bwMode="auto">
              <a:xfrm>
                <a:off x="6446838" y="5356225"/>
                <a:ext cx="44450" cy="61912"/>
              </a:xfrm>
              <a:custGeom>
                <a:avLst/>
                <a:gdLst/>
                <a:ahLst/>
                <a:cxnLst>
                  <a:cxn ang="0">
                    <a:pos x="12" y="70"/>
                  </a:cxn>
                  <a:cxn ang="0">
                    <a:pos x="12" y="68"/>
                  </a:cxn>
                  <a:cxn ang="0">
                    <a:pos x="12" y="67"/>
                  </a:cxn>
                  <a:cxn ang="0">
                    <a:pos x="13" y="62"/>
                  </a:cxn>
                  <a:cxn ang="0">
                    <a:pos x="15" y="58"/>
                  </a:cxn>
                  <a:cxn ang="0">
                    <a:pos x="18" y="54"/>
                  </a:cxn>
                  <a:cxn ang="0">
                    <a:pos x="19" y="48"/>
                  </a:cxn>
                  <a:cxn ang="0">
                    <a:pos x="22" y="42"/>
                  </a:cxn>
                  <a:cxn ang="0">
                    <a:pos x="25" y="36"/>
                  </a:cxn>
                  <a:cxn ang="0">
                    <a:pos x="27" y="32"/>
                  </a:cxn>
                  <a:cxn ang="0">
                    <a:pos x="29" y="27"/>
                  </a:cxn>
                  <a:cxn ang="0">
                    <a:pos x="32" y="24"/>
                  </a:cxn>
                  <a:cxn ang="0">
                    <a:pos x="34" y="23"/>
                  </a:cxn>
                  <a:cxn ang="0">
                    <a:pos x="35" y="22"/>
                  </a:cxn>
                  <a:cxn ang="0">
                    <a:pos x="37" y="23"/>
                  </a:cxn>
                  <a:cxn ang="0">
                    <a:pos x="38" y="26"/>
                  </a:cxn>
                  <a:cxn ang="0">
                    <a:pos x="40" y="33"/>
                  </a:cxn>
                  <a:cxn ang="0">
                    <a:pos x="40" y="33"/>
                  </a:cxn>
                  <a:cxn ang="0">
                    <a:pos x="40" y="36"/>
                  </a:cxn>
                  <a:cxn ang="0">
                    <a:pos x="38" y="39"/>
                  </a:cxn>
                  <a:cxn ang="0">
                    <a:pos x="37" y="43"/>
                  </a:cxn>
                  <a:cxn ang="0">
                    <a:pos x="35" y="49"/>
                  </a:cxn>
                  <a:cxn ang="0">
                    <a:pos x="34" y="54"/>
                  </a:cxn>
                  <a:cxn ang="0">
                    <a:pos x="29" y="58"/>
                  </a:cxn>
                  <a:cxn ang="0">
                    <a:pos x="27" y="62"/>
                  </a:cxn>
                  <a:cxn ang="0">
                    <a:pos x="32" y="78"/>
                  </a:cxn>
                  <a:cxn ang="0">
                    <a:pos x="34" y="77"/>
                  </a:cxn>
                  <a:cxn ang="0">
                    <a:pos x="40" y="70"/>
                  </a:cxn>
                  <a:cxn ang="0">
                    <a:pos x="41" y="65"/>
                  </a:cxn>
                  <a:cxn ang="0">
                    <a:pos x="46" y="61"/>
                  </a:cxn>
                  <a:cxn ang="0">
                    <a:pos x="48" y="55"/>
                  </a:cxn>
                  <a:cxn ang="0">
                    <a:pos x="51" y="49"/>
                  </a:cxn>
                  <a:cxn ang="0">
                    <a:pos x="54" y="43"/>
                  </a:cxn>
                  <a:cxn ang="0">
                    <a:pos x="56" y="36"/>
                  </a:cxn>
                  <a:cxn ang="0">
                    <a:pos x="57" y="30"/>
                  </a:cxn>
                  <a:cxn ang="0">
                    <a:pos x="57" y="24"/>
                  </a:cxn>
                  <a:cxn ang="0">
                    <a:pos x="56" y="17"/>
                  </a:cxn>
                  <a:cxn ang="0">
                    <a:pos x="53" y="11"/>
                  </a:cxn>
                  <a:cxn ang="0">
                    <a:pos x="48" y="6"/>
                  </a:cxn>
                  <a:cxn ang="0">
                    <a:pos x="43" y="0"/>
                  </a:cxn>
                  <a:cxn ang="0">
                    <a:pos x="40" y="0"/>
                  </a:cxn>
                  <a:cxn ang="0">
                    <a:pos x="35" y="0"/>
                  </a:cxn>
                  <a:cxn ang="0">
                    <a:pos x="28" y="3"/>
                  </a:cxn>
                  <a:cxn ang="0">
                    <a:pos x="22" y="8"/>
                  </a:cxn>
                  <a:cxn ang="0">
                    <a:pos x="18" y="11"/>
                  </a:cxn>
                  <a:cxn ang="0">
                    <a:pos x="13" y="16"/>
                  </a:cxn>
                  <a:cxn ang="0">
                    <a:pos x="11" y="20"/>
                  </a:cxn>
                  <a:cxn ang="0">
                    <a:pos x="8" y="27"/>
                  </a:cxn>
                  <a:cxn ang="0">
                    <a:pos x="5" y="32"/>
                  </a:cxn>
                  <a:cxn ang="0">
                    <a:pos x="5" y="35"/>
                  </a:cxn>
                  <a:cxn ang="0">
                    <a:pos x="3" y="41"/>
                  </a:cxn>
                  <a:cxn ang="0">
                    <a:pos x="3" y="45"/>
                  </a:cxn>
                  <a:cxn ang="0">
                    <a:pos x="0" y="49"/>
                  </a:cxn>
                  <a:cxn ang="0">
                    <a:pos x="0" y="55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12" y="70"/>
                  </a:cxn>
                  <a:cxn ang="0">
                    <a:pos x="12" y="70"/>
                  </a:cxn>
                </a:cxnLst>
                <a:rect l="0" t="0" r="r" b="b"/>
                <a:pathLst>
                  <a:path w="57" h="78">
                    <a:moveTo>
                      <a:pt x="12" y="70"/>
                    </a:moveTo>
                    <a:lnTo>
                      <a:pt x="12" y="68"/>
                    </a:lnTo>
                    <a:lnTo>
                      <a:pt x="12" y="67"/>
                    </a:lnTo>
                    <a:lnTo>
                      <a:pt x="13" y="62"/>
                    </a:lnTo>
                    <a:lnTo>
                      <a:pt x="15" y="58"/>
                    </a:lnTo>
                    <a:lnTo>
                      <a:pt x="18" y="54"/>
                    </a:lnTo>
                    <a:lnTo>
                      <a:pt x="19" y="48"/>
                    </a:lnTo>
                    <a:lnTo>
                      <a:pt x="22" y="42"/>
                    </a:lnTo>
                    <a:lnTo>
                      <a:pt x="25" y="36"/>
                    </a:lnTo>
                    <a:lnTo>
                      <a:pt x="27" y="32"/>
                    </a:lnTo>
                    <a:lnTo>
                      <a:pt x="29" y="27"/>
                    </a:lnTo>
                    <a:lnTo>
                      <a:pt x="32" y="24"/>
                    </a:lnTo>
                    <a:lnTo>
                      <a:pt x="34" y="23"/>
                    </a:lnTo>
                    <a:lnTo>
                      <a:pt x="35" y="22"/>
                    </a:lnTo>
                    <a:lnTo>
                      <a:pt x="37" y="23"/>
                    </a:lnTo>
                    <a:lnTo>
                      <a:pt x="38" y="26"/>
                    </a:lnTo>
                    <a:lnTo>
                      <a:pt x="40" y="33"/>
                    </a:lnTo>
                    <a:lnTo>
                      <a:pt x="40" y="33"/>
                    </a:lnTo>
                    <a:lnTo>
                      <a:pt x="40" y="36"/>
                    </a:lnTo>
                    <a:lnTo>
                      <a:pt x="38" y="39"/>
                    </a:lnTo>
                    <a:lnTo>
                      <a:pt x="37" y="43"/>
                    </a:lnTo>
                    <a:lnTo>
                      <a:pt x="35" y="49"/>
                    </a:lnTo>
                    <a:lnTo>
                      <a:pt x="34" y="54"/>
                    </a:lnTo>
                    <a:lnTo>
                      <a:pt x="29" y="58"/>
                    </a:lnTo>
                    <a:lnTo>
                      <a:pt x="27" y="62"/>
                    </a:lnTo>
                    <a:lnTo>
                      <a:pt x="32" y="78"/>
                    </a:lnTo>
                    <a:lnTo>
                      <a:pt x="34" y="77"/>
                    </a:lnTo>
                    <a:lnTo>
                      <a:pt x="40" y="70"/>
                    </a:lnTo>
                    <a:lnTo>
                      <a:pt x="41" y="65"/>
                    </a:lnTo>
                    <a:lnTo>
                      <a:pt x="46" y="61"/>
                    </a:lnTo>
                    <a:lnTo>
                      <a:pt x="48" y="55"/>
                    </a:lnTo>
                    <a:lnTo>
                      <a:pt x="51" y="49"/>
                    </a:lnTo>
                    <a:lnTo>
                      <a:pt x="54" y="43"/>
                    </a:lnTo>
                    <a:lnTo>
                      <a:pt x="56" y="36"/>
                    </a:lnTo>
                    <a:lnTo>
                      <a:pt x="57" y="30"/>
                    </a:lnTo>
                    <a:lnTo>
                      <a:pt x="57" y="24"/>
                    </a:lnTo>
                    <a:lnTo>
                      <a:pt x="56" y="17"/>
                    </a:lnTo>
                    <a:lnTo>
                      <a:pt x="53" y="11"/>
                    </a:lnTo>
                    <a:lnTo>
                      <a:pt x="48" y="6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28" y="3"/>
                    </a:lnTo>
                    <a:lnTo>
                      <a:pt x="22" y="8"/>
                    </a:lnTo>
                    <a:lnTo>
                      <a:pt x="18" y="11"/>
                    </a:lnTo>
                    <a:lnTo>
                      <a:pt x="13" y="16"/>
                    </a:lnTo>
                    <a:lnTo>
                      <a:pt x="11" y="20"/>
                    </a:lnTo>
                    <a:lnTo>
                      <a:pt x="8" y="27"/>
                    </a:lnTo>
                    <a:lnTo>
                      <a:pt x="5" y="32"/>
                    </a:lnTo>
                    <a:lnTo>
                      <a:pt x="5" y="35"/>
                    </a:lnTo>
                    <a:lnTo>
                      <a:pt x="3" y="41"/>
                    </a:lnTo>
                    <a:lnTo>
                      <a:pt x="3" y="45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12" y="70"/>
                    </a:lnTo>
                    <a:lnTo>
                      <a:pt x="12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/>
            </p:nvSpPr>
            <p:spPr bwMode="auto">
              <a:xfrm>
                <a:off x="6272213" y="5497513"/>
                <a:ext cx="47625" cy="46037"/>
              </a:xfrm>
              <a:custGeom>
                <a:avLst/>
                <a:gdLst/>
                <a:ahLst/>
                <a:cxnLst>
                  <a:cxn ang="0">
                    <a:pos x="37" y="1"/>
                  </a:cxn>
                  <a:cxn ang="0">
                    <a:pos x="36" y="3"/>
                  </a:cxn>
                  <a:cxn ang="0">
                    <a:pos x="32" y="7"/>
                  </a:cxn>
                  <a:cxn ang="0">
                    <a:pos x="27" y="13"/>
                  </a:cxn>
                  <a:cxn ang="0">
                    <a:pos x="23" y="20"/>
                  </a:cxn>
                  <a:cxn ang="0">
                    <a:pos x="20" y="26"/>
                  </a:cxn>
                  <a:cxn ang="0">
                    <a:pos x="17" y="33"/>
                  </a:cxn>
                  <a:cxn ang="0">
                    <a:pos x="18" y="38"/>
                  </a:cxn>
                  <a:cxn ang="0">
                    <a:pos x="24" y="41"/>
                  </a:cxn>
                  <a:cxn ang="0">
                    <a:pos x="32" y="38"/>
                  </a:cxn>
                  <a:cxn ang="0">
                    <a:pos x="37" y="33"/>
                  </a:cxn>
                  <a:cxn ang="0">
                    <a:pos x="42" y="26"/>
                  </a:cxn>
                  <a:cxn ang="0">
                    <a:pos x="45" y="20"/>
                  </a:cxn>
                  <a:cxn ang="0">
                    <a:pos x="46" y="13"/>
                  </a:cxn>
                  <a:cxn ang="0">
                    <a:pos x="49" y="9"/>
                  </a:cxn>
                  <a:cxn ang="0">
                    <a:pos x="50" y="4"/>
                  </a:cxn>
                  <a:cxn ang="0">
                    <a:pos x="50" y="3"/>
                  </a:cxn>
                  <a:cxn ang="0">
                    <a:pos x="59" y="16"/>
                  </a:cxn>
                  <a:cxn ang="0">
                    <a:pos x="58" y="17"/>
                  </a:cxn>
                  <a:cxn ang="0">
                    <a:pos x="58" y="23"/>
                  </a:cxn>
                  <a:cxn ang="0">
                    <a:pos x="58" y="26"/>
                  </a:cxn>
                  <a:cxn ang="0">
                    <a:pos x="56" y="32"/>
                  </a:cxn>
                  <a:cxn ang="0">
                    <a:pos x="55" y="35"/>
                  </a:cxn>
                  <a:cxn ang="0">
                    <a:pos x="53" y="41"/>
                  </a:cxn>
                  <a:cxn ang="0">
                    <a:pos x="49" y="48"/>
                  </a:cxn>
                  <a:cxn ang="0">
                    <a:pos x="43" y="54"/>
                  </a:cxn>
                  <a:cxn ang="0">
                    <a:pos x="37" y="55"/>
                  </a:cxn>
                  <a:cxn ang="0">
                    <a:pos x="34" y="57"/>
                  </a:cxn>
                  <a:cxn ang="0">
                    <a:pos x="29" y="57"/>
                  </a:cxn>
                  <a:cxn ang="0">
                    <a:pos x="23" y="55"/>
                  </a:cxn>
                  <a:cxn ang="0">
                    <a:pos x="16" y="52"/>
                  </a:cxn>
                  <a:cxn ang="0">
                    <a:pos x="10" y="49"/>
                  </a:cxn>
                  <a:cxn ang="0">
                    <a:pos x="5" y="48"/>
                  </a:cxn>
                  <a:cxn ang="0">
                    <a:pos x="2" y="45"/>
                  </a:cxn>
                  <a:cxn ang="0">
                    <a:pos x="0" y="39"/>
                  </a:cxn>
                  <a:cxn ang="0">
                    <a:pos x="1" y="33"/>
                  </a:cxn>
                  <a:cxn ang="0">
                    <a:pos x="2" y="26"/>
                  </a:cxn>
                  <a:cxn ang="0">
                    <a:pos x="8" y="19"/>
                  </a:cxn>
                  <a:cxn ang="0">
                    <a:pos x="13" y="13"/>
                  </a:cxn>
                  <a:cxn ang="0">
                    <a:pos x="16" y="9"/>
                  </a:cxn>
                  <a:cxn ang="0">
                    <a:pos x="20" y="4"/>
                  </a:cxn>
                  <a:cxn ang="0">
                    <a:pos x="24" y="0"/>
                  </a:cxn>
                  <a:cxn ang="0">
                    <a:pos x="37" y="1"/>
                  </a:cxn>
                  <a:cxn ang="0">
                    <a:pos x="37" y="1"/>
                  </a:cxn>
                </a:cxnLst>
                <a:rect l="0" t="0" r="r" b="b"/>
                <a:pathLst>
                  <a:path w="59" h="57">
                    <a:moveTo>
                      <a:pt x="37" y="1"/>
                    </a:moveTo>
                    <a:lnTo>
                      <a:pt x="36" y="3"/>
                    </a:lnTo>
                    <a:lnTo>
                      <a:pt x="32" y="7"/>
                    </a:lnTo>
                    <a:lnTo>
                      <a:pt x="27" y="13"/>
                    </a:lnTo>
                    <a:lnTo>
                      <a:pt x="23" y="20"/>
                    </a:lnTo>
                    <a:lnTo>
                      <a:pt x="20" y="26"/>
                    </a:lnTo>
                    <a:lnTo>
                      <a:pt x="17" y="33"/>
                    </a:lnTo>
                    <a:lnTo>
                      <a:pt x="18" y="38"/>
                    </a:lnTo>
                    <a:lnTo>
                      <a:pt x="24" y="41"/>
                    </a:lnTo>
                    <a:lnTo>
                      <a:pt x="32" y="38"/>
                    </a:lnTo>
                    <a:lnTo>
                      <a:pt x="37" y="33"/>
                    </a:lnTo>
                    <a:lnTo>
                      <a:pt x="42" y="26"/>
                    </a:lnTo>
                    <a:lnTo>
                      <a:pt x="45" y="20"/>
                    </a:lnTo>
                    <a:lnTo>
                      <a:pt x="46" y="13"/>
                    </a:lnTo>
                    <a:lnTo>
                      <a:pt x="49" y="9"/>
                    </a:lnTo>
                    <a:lnTo>
                      <a:pt x="50" y="4"/>
                    </a:lnTo>
                    <a:lnTo>
                      <a:pt x="50" y="3"/>
                    </a:lnTo>
                    <a:lnTo>
                      <a:pt x="59" y="16"/>
                    </a:lnTo>
                    <a:lnTo>
                      <a:pt x="58" y="17"/>
                    </a:lnTo>
                    <a:lnTo>
                      <a:pt x="58" y="23"/>
                    </a:lnTo>
                    <a:lnTo>
                      <a:pt x="58" y="26"/>
                    </a:lnTo>
                    <a:lnTo>
                      <a:pt x="56" y="32"/>
                    </a:lnTo>
                    <a:lnTo>
                      <a:pt x="55" y="35"/>
                    </a:lnTo>
                    <a:lnTo>
                      <a:pt x="53" y="41"/>
                    </a:lnTo>
                    <a:lnTo>
                      <a:pt x="49" y="48"/>
                    </a:lnTo>
                    <a:lnTo>
                      <a:pt x="43" y="54"/>
                    </a:lnTo>
                    <a:lnTo>
                      <a:pt x="37" y="55"/>
                    </a:lnTo>
                    <a:lnTo>
                      <a:pt x="34" y="57"/>
                    </a:lnTo>
                    <a:lnTo>
                      <a:pt x="29" y="57"/>
                    </a:lnTo>
                    <a:lnTo>
                      <a:pt x="23" y="55"/>
                    </a:lnTo>
                    <a:lnTo>
                      <a:pt x="16" y="52"/>
                    </a:lnTo>
                    <a:lnTo>
                      <a:pt x="10" y="49"/>
                    </a:lnTo>
                    <a:lnTo>
                      <a:pt x="5" y="48"/>
                    </a:lnTo>
                    <a:lnTo>
                      <a:pt x="2" y="45"/>
                    </a:lnTo>
                    <a:lnTo>
                      <a:pt x="0" y="39"/>
                    </a:lnTo>
                    <a:lnTo>
                      <a:pt x="1" y="33"/>
                    </a:lnTo>
                    <a:lnTo>
                      <a:pt x="2" y="26"/>
                    </a:lnTo>
                    <a:lnTo>
                      <a:pt x="8" y="19"/>
                    </a:lnTo>
                    <a:lnTo>
                      <a:pt x="13" y="13"/>
                    </a:lnTo>
                    <a:lnTo>
                      <a:pt x="16" y="9"/>
                    </a:lnTo>
                    <a:lnTo>
                      <a:pt x="20" y="4"/>
                    </a:lnTo>
                    <a:lnTo>
                      <a:pt x="24" y="0"/>
                    </a:lnTo>
                    <a:lnTo>
                      <a:pt x="37" y="1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" name="Freeform 47"/>
              <p:cNvSpPr>
                <a:spLocks/>
              </p:cNvSpPr>
              <p:nvPr/>
            </p:nvSpPr>
            <p:spPr bwMode="auto">
              <a:xfrm>
                <a:off x="6043613" y="5030788"/>
                <a:ext cx="790575" cy="604837"/>
              </a:xfrm>
              <a:custGeom>
                <a:avLst/>
                <a:gdLst/>
                <a:ahLst/>
                <a:cxnLst>
                  <a:cxn ang="0">
                    <a:pos x="0" y="750"/>
                  </a:cxn>
                  <a:cxn ang="0">
                    <a:pos x="996" y="0"/>
                  </a:cxn>
                  <a:cxn ang="0">
                    <a:pos x="988" y="35"/>
                  </a:cxn>
                  <a:cxn ang="0">
                    <a:pos x="22" y="763"/>
                  </a:cxn>
                  <a:cxn ang="0">
                    <a:pos x="0" y="750"/>
                  </a:cxn>
                  <a:cxn ang="0">
                    <a:pos x="0" y="750"/>
                  </a:cxn>
                </a:cxnLst>
                <a:rect l="0" t="0" r="r" b="b"/>
                <a:pathLst>
                  <a:path w="996" h="763">
                    <a:moveTo>
                      <a:pt x="0" y="750"/>
                    </a:moveTo>
                    <a:lnTo>
                      <a:pt x="996" y="0"/>
                    </a:lnTo>
                    <a:lnTo>
                      <a:pt x="988" y="35"/>
                    </a:lnTo>
                    <a:lnTo>
                      <a:pt x="22" y="763"/>
                    </a:lnTo>
                    <a:lnTo>
                      <a:pt x="0" y="750"/>
                    </a:lnTo>
                    <a:lnTo>
                      <a:pt x="0" y="7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" name="Freeform 48"/>
              <p:cNvSpPr>
                <a:spLocks/>
              </p:cNvSpPr>
              <p:nvPr/>
            </p:nvSpPr>
            <p:spPr bwMode="auto">
              <a:xfrm>
                <a:off x="6081713" y="5062538"/>
                <a:ext cx="717550" cy="639762"/>
              </a:xfrm>
              <a:custGeom>
                <a:avLst/>
                <a:gdLst/>
                <a:ahLst/>
                <a:cxnLst>
                  <a:cxn ang="0">
                    <a:pos x="34" y="670"/>
                  </a:cxn>
                  <a:cxn ang="0">
                    <a:pos x="51" y="686"/>
                  </a:cxn>
                  <a:cxn ang="0">
                    <a:pos x="70" y="699"/>
                  </a:cxn>
                  <a:cxn ang="0">
                    <a:pos x="92" y="713"/>
                  </a:cxn>
                  <a:cxn ang="0">
                    <a:pos x="120" y="728"/>
                  </a:cxn>
                  <a:cxn ang="0">
                    <a:pos x="152" y="743"/>
                  </a:cxn>
                  <a:cxn ang="0">
                    <a:pos x="188" y="756"/>
                  </a:cxn>
                  <a:cxn ang="0">
                    <a:pos x="227" y="766"/>
                  </a:cxn>
                  <a:cxn ang="0">
                    <a:pos x="273" y="775"/>
                  </a:cxn>
                  <a:cxn ang="0">
                    <a:pos x="324" y="779"/>
                  </a:cxn>
                  <a:cxn ang="0">
                    <a:pos x="377" y="779"/>
                  </a:cxn>
                  <a:cxn ang="0">
                    <a:pos x="436" y="773"/>
                  </a:cxn>
                  <a:cxn ang="0">
                    <a:pos x="500" y="761"/>
                  </a:cxn>
                  <a:cxn ang="0">
                    <a:pos x="567" y="743"/>
                  </a:cxn>
                  <a:cxn ang="0">
                    <a:pos x="606" y="728"/>
                  </a:cxn>
                  <a:cxn ang="0">
                    <a:pos x="623" y="716"/>
                  </a:cxn>
                  <a:cxn ang="0">
                    <a:pos x="642" y="703"/>
                  </a:cxn>
                  <a:cxn ang="0">
                    <a:pos x="666" y="684"/>
                  </a:cxn>
                  <a:cxn ang="0">
                    <a:pos x="690" y="661"/>
                  </a:cxn>
                  <a:cxn ang="0">
                    <a:pos x="718" y="632"/>
                  </a:cxn>
                  <a:cxn ang="0">
                    <a:pos x="747" y="597"/>
                  </a:cxn>
                  <a:cxn ang="0">
                    <a:pos x="773" y="556"/>
                  </a:cxn>
                  <a:cxn ang="0">
                    <a:pos x="800" y="508"/>
                  </a:cxn>
                  <a:cxn ang="0">
                    <a:pos x="824" y="453"/>
                  </a:cxn>
                  <a:cxn ang="0">
                    <a:pos x="845" y="392"/>
                  </a:cxn>
                  <a:cxn ang="0">
                    <a:pos x="859" y="322"/>
                  </a:cxn>
                  <a:cxn ang="0">
                    <a:pos x="868" y="246"/>
                  </a:cxn>
                  <a:cxn ang="0">
                    <a:pos x="871" y="160"/>
                  </a:cxn>
                  <a:cxn ang="0">
                    <a:pos x="864" y="67"/>
                  </a:cxn>
                  <a:cxn ang="0">
                    <a:pos x="894" y="1"/>
                  </a:cxn>
                  <a:cxn ang="0">
                    <a:pos x="897" y="17"/>
                  </a:cxn>
                  <a:cxn ang="0">
                    <a:pos x="899" y="42"/>
                  </a:cxn>
                  <a:cxn ang="0">
                    <a:pos x="902" y="76"/>
                  </a:cxn>
                  <a:cxn ang="0">
                    <a:pos x="904" y="116"/>
                  </a:cxn>
                  <a:cxn ang="0">
                    <a:pos x="906" y="164"/>
                  </a:cxn>
                  <a:cxn ang="0">
                    <a:pos x="904" y="218"/>
                  </a:cxn>
                  <a:cxn ang="0">
                    <a:pos x="899" y="277"/>
                  </a:cxn>
                  <a:cxn ang="0">
                    <a:pos x="890" y="336"/>
                  </a:cxn>
                  <a:cxn ang="0">
                    <a:pos x="875" y="399"/>
                  </a:cxn>
                  <a:cxn ang="0">
                    <a:pos x="855" y="461"/>
                  </a:cxn>
                  <a:cxn ang="0">
                    <a:pos x="830" y="523"/>
                  </a:cxn>
                  <a:cxn ang="0">
                    <a:pos x="795" y="582"/>
                  </a:cxn>
                  <a:cxn ang="0">
                    <a:pos x="752" y="641"/>
                  </a:cxn>
                  <a:cxn ang="0">
                    <a:pos x="699" y="692"/>
                  </a:cxn>
                  <a:cxn ang="0">
                    <a:pos x="638" y="738"/>
                  </a:cxn>
                  <a:cxn ang="0">
                    <a:pos x="613" y="753"/>
                  </a:cxn>
                  <a:cxn ang="0">
                    <a:pos x="593" y="760"/>
                  </a:cxn>
                  <a:cxn ang="0">
                    <a:pos x="571" y="769"/>
                  </a:cxn>
                  <a:cxn ang="0">
                    <a:pos x="542" y="777"/>
                  </a:cxn>
                  <a:cxn ang="0">
                    <a:pos x="508" y="786"/>
                  </a:cxn>
                  <a:cxn ang="0">
                    <a:pos x="471" y="794"/>
                  </a:cxn>
                  <a:cxn ang="0">
                    <a:pos x="428" y="801"/>
                  </a:cxn>
                  <a:cxn ang="0">
                    <a:pos x="383" y="804"/>
                  </a:cxn>
                  <a:cxn ang="0">
                    <a:pos x="335" y="804"/>
                  </a:cxn>
                  <a:cxn ang="0">
                    <a:pos x="283" y="801"/>
                  </a:cxn>
                  <a:cxn ang="0">
                    <a:pos x="230" y="792"/>
                  </a:cxn>
                  <a:cxn ang="0">
                    <a:pos x="175" y="777"/>
                  </a:cxn>
                  <a:cxn ang="0">
                    <a:pos x="121" y="757"/>
                  </a:cxn>
                  <a:cxn ang="0">
                    <a:pos x="67" y="728"/>
                  </a:cxn>
                  <a:cxn ang="0">
                    <a:pos x="13" y="692"/>
                  </a:cxn>
                </a:cxnLst>
                <a:rect l="0" t="0" r="r" b="b"/>
                <a:pathLst>
                  <a:path w="906" h="805">
                    <a:moveTo>
                      <a:pt x="25" y="662"/>
                    </a:moveTo>
                    <a:lnTo>
                      <a:pt x="26" y="664"/>
                    </a:lnTo>
                    <a:lnTo>
                      <a:pt x="29" y="665"/>
                    </a:lnTo>
                    <a:lnTo>
                      <a:pt x="34" y="670"/>
                    </a:lnTo>
                    <a:lnTo>
                      <a:pt x="38" y="674"/>
                    </a:lnTo>
                    <a:lnTo>
                      <a:pt x="45" y="680"/>
                    </a:lnTo>
                    <a:lnTo>
                      <a:pt x="47" y="683"/>
                    </a:lnTo>
                    <a:lnTo>
                      <a:pt x="51" y="686"/>
                    </a:lnTo>
                    <a:lnTo>
                      <a:pt x="56" y="689"/>
                    </a:lnTo>
                    <a:lnTo>
                      <a:pt x="61" y="693"/>
                    </a:lnTo>
                    <a:lnTo>
                      <a:pt x="66" y="694"/>
                    </a:lnTo>
                    <a:lnTo>
                      <a:pt x="70" y="699"/>
                    </a:lnTo>
                    <a:lnTo>
                      <a:pt x="75" y="702"/>
                    </a:lnTo>
                    <a:lnTo>
                      <a:pt x="82" y="706"/>
                    </a:lnTo>
                    <a:lnTo>
                      <a:pt x="86" y="709"/>
                    </a:lnTo>
                    <a:lnTo>
                      <a:pt x="92" y="713"/>
                    </a:lnTo>
                    <a:lnTo>
                      <a:pt x="99" y="716"/>
                    </a:lnTo>
                    <a:lnTo>
                      <a:pt x="107" y="721"/>
                    </a:lnTo>
                    <a:lnTo>
                      <a:pt x="112" y="724"/>
                    </a:lnTo>
                    <a:lnTo>
                      <a:pt x="120" y="728"/>
                    </a:lnTo>
                    <a:lnTo>
                      <a:pt x="127" y="731"/>
                    </a:lnTo>
                    <a:lnTo>
                      <a:pt x="136" y="735"/>
                    </a:lnTo>
                    <a:lnTo>
                      <a:pt x="143" y="738"/>
                    </a:lnTo>
                    <a:lnTo>
                      <a:pt x="152" y="743"/>
                    </a:lnTo>
                    <a:lnTo>
                      <a:pt x="160" y="745"/>
                    </a:lnTo>
                    <a:lnTo>
                      <a:pt x="171" y="750"/>
                    </a:lnTo>
                    <a:lnTo>
                      <a:pt x="179" y="753"/>
                    </a:lnTo>
                    <a:lnTo>
                      <a:pt x="188" y="756"/>
                    </a:lnTo>
                    <a:lnTo>
                      <a:pt x="197" y="759"/>
                    </a:lnTo>
                    <a:lnTo>
                      <a:pt x="208" y="761"/>
                    </a:lnTo>
                    <a:lnTo>
                      <a:pt x="217" y="764"/>
                    </a:lnTo>
                    <a:lnTo>
                      <a:pt x="227" y="766"/>
                    </a:lnTo>
                    <a:lnTo>
                      <a:pt x="239" y="769"/>
                    </a:lnTo>
                    <a:lnTo>
                      <a:pt x="251" y="772"/>
                    </a:lnTo>
                    <a:lnTo>
                      <a:pt x="262" y="773"/>
                    </a:lnTo>
                    <a:lnTo>
                      <a:pt x="273" y="775"/>
                    </a:lnTo>
                    <a:lnTo>
                      <a:pt x="286" y="776"/>
                    </a:lnTo>
                    <a:lnTo>
                      <a:pt x="299" y="777"/>
                    </a:lnTo>
                    <a:lnTo>
                      <a:pt x="310" y="779"/>
                    </a:lnTo>
                    <a:lnTo>
                      <a:pt x="324" y="779"/>
                    </a:lnTo>
                    <a:lnTo>
                      <a:pt x="337" y="779"/>
                    </a:lnTo>
                    <a:lnTo>
                      <a:pt x="351" y="780"/>
                    </a:lnTo>
                    <a:lnTo>
                      <a:pt x="363" y="779"/>
                    </a:lnTo>
                    <a:lnTo>
                      <a:pt x="377" y="779"/>
                    </a:lnTo>
                    <a:lnTo>
                      <a:pt x="392" y="777"/>
                    </a:lnTo>
                    <a:lnTo>
                      <a:pt x="406" y="776"/>
                    </a:lnTo>
                    <a:lnTo>
                      <a:pt x="421" y="775"/>
                    </a:lnTo>
                    <a:lnTo>
                      <a:pt x="436" y="773"/>
                    </a:lnTo>
                    <a:lnTo>
                      <a:pt x="452" y="770"/>
                    </a:lnTo>
                    <a:lnTo>
                      <a:pt x="468" y="769"/>
                    </a:lnTo>
                    <a:lnTo>
                      <a:pt x="482" y="764"/>
                    </a:lnTo>
                    <a:lnTo>
                      <a:pt x="500" y="761"/>
                    </a:lnTo>
                    <a:lnTo>
                      <a:pt x="516" y="757"/>
                    </a:lnTo>
                    <a:lnTo>
                      <a:pt x="533" y="753"/>
                    </a:lnTo>
                    <a:lnTo>
                      <a:pt x="549" y="748"/>
                    </a:lnTo>
                    <a:lnTo>
                      <a:pt x="567" y="743"/>
                    </a:lnTo>
                    <a:lnTo>
                      <a:pt x="584" y="737"/>
                    </a:lnTo>
                    <a:lnTo>
                      <a:pt x="603" y="731"/>
                    </a:lnTo>
                    <a:lnTo>
                      <a:pt x="603" y="729"/>
                    </a:lnTo>
                    <a:lnTo>
                      <a:pt x="606" y="728"/>
                    </a:lnTo>
                    <a:lnTo>
                      <a:pt x="610" y="725"/>
                    </a:lnTo>
                    <a:lnTo>
                      <a:pt x="616" y="722"/>
                    </a:lnTo>
                    <a:lnTo>
                      <a:pt x="619" y="719"/>
                    </a:lnTo>
                    <a:lnTo>
                      <a:pt x="623" y="716"/>
                    </a:lnTo>
                    <a:lnTo>
                      <a:pt x="628" y="713"/>
                    </a:lnTo>
                    <a:lnTo>
                      <a:pt x="632" y="710"/>
                    </a:lnTo>
                    <a:lnTo>
                      <a:pt x="637" y="706"/>
                    </a:lnTo>
                    <a:lnTo>
                      <a:pt x="642" y="703"/>
                    </a:lnTo>
                    <a:lnTo>
                      <a:pt x="647" y="699"/>
                    </a:lnTo>
                    <a:lnTo>
                      <a:pt x="654" y="694"/>
                    </a:lnTo>
                    <a:lnTo>
                      <a:pt x="658" y="690"/>
                    </a:lnTo>
                    <a:lnTo>
                      <a:pt x="666" y="684"/>
                    </a:lnTo>
                    <a:lnTo>
                      <a:pt x="671" y="678"/>
                    </a:lnTo>
                    <a:lnTo>
                      <a:pt x="679" y="674"/>
                    </a:lnTo>
                    <a:lnTo>
                      <a:pt x="683" y="667"/>
                    </a:lnTo>
                    <a:lnTo>
                      <a:pt x="690" y="661"/>
                    </a:lnTo>
                    <a:lnTo>
                      <a:pt x="698" y="654"/>
                    </a:lnTo>
                    <a:lnTo>
                      <a:pt x="705" y="648"/>
                    </a:lnTo>
                    <a:lnTo>
                      <a:pt x="711" y="639"/>
                    </a:lnTo>
                    <a:lnTo>
                      <a:pt x="718" y="632"/>
                    </a:lnTo>
                    <a:lnTo>
                      <a:pt x="725" y="623"/>
                    </a:lnTo>
                    <a:lnTo>
                      <a:pt x="733" y="616"/>
                    </a:lnTo>
                    <a:lnTo>
                      <a:pt x="740" y="606"/>
                    </a:lnTo>
                    <a:lnTo>
                      <a:pt x="747" y="597"/>
                    </a:lnTo>
                    <a:lnTo>
                      <a:pt x="754" y="588"/>
                    </a:lnTo>
                    <a:lnTo>
                      <a:pt x="762" y="578"/>
                    </a:lnTo>
                    <a:lnTo>
                      <a:pt x="768" y="566"/>
                    </a:lnTo>
                    <a:lnTo>
                      <a:pt x="773" y="556"/>
                    </a:lnTo>
                    <a:lnTo>
                      <a:pt x="781" y="544"/>
                    </a:lnTo>
                    <a:lnTo>
                      <a:pt x="788" y="533"/>
                    </a:lnTo>
                    <a:lnTo>
                      <a:pt x="794" y="520"/>
                    </a:lnTo>
                    <a:lnTo>
                      <a:pt x="800" y="508"/>
                    </a:lnTo>
                    <a:lnTo>
                      <a:pt x="807" y="494"/>
                    </a:lnTo>
                    <a:lnTo>
                      <a:pt x="813" y="480"/>
                    </a:lnTo>
                    <a:lnTo>
                      <a:pt x="819" y="467"/>
                    </a:lnTo>
                    <a:lnTo>
                      <a:pt x="824" y="453"/>
                    </a:lnTo>
                    <a:lnTo>
                      <a:pt x="829" y="437"/>
                    </a:lnTo>
                    <a:lnTo>
                      <a:pt x="835" y="424"/>
                    </a:lnTo>
                    <a:lnTo>
                      <a:pt x="839" y="406"/>
                    </a:lnTo>
                    <a:lnTo>
                      <a:pt x="845" y="392"/>
                    </a:lnTo>
                    <a:lnTo>
                      <a:pt x="848" y="374"/>
                    </a:lnTo>
                    <a:lnTo>
                      <a:pt x="853" y="358"/>
                    </a:lnTo>
                    <a:lnTo>
                      <a:pt x="856" y="339"/>
                    </a:lnTo>
                    <a:lnTo>
                      <a:pt x="859" y="322"/>
                    </a:lnTo>
                    <a:lnTo>
                      <a:pt x="862" y="303"/>
                    </a:lnTo>
                    <a:lnTo>
                      <a:pt x="864" y="285"/>
                    </a:lnTo>
                    <a:lnTo>
                      <a:pt x="867" y="265"/>
                    </a:lnTo>
                    <a:lnTo>
                      <a:pt x="868" y="246"/>
                    </a:lnTo>
                    <a:lnTo>
                      <a:pt x="870" y="224"/>
                    </a:lnTo>
                    <a:lnTo>
                      <a:pt x="871" y="204"/>
                    </a:lnTo>
                    <a:lnTo>
                      <a:pt x="871" y="182"/>
                    </a:lnTo>
                    <a:lnTo>
                      <a:pt x="871" y="160"/>
                    </a:lnTo>
                    <a:lnTo>
                      <a:pt x="870" y="138"/>
                    </a:lnTo>
                    <a:lnTo>
                      <a:pt x="868" y="115"/>
                    </a:lnTo>
                    <a:lnTo>
                      <a:pt x="867" y="92"/>
                    </a:lnTo>
                    <a:lnTo>
                      <a:pt x="864" y="67"/>
                    </a:lnTo>
                    <a:lnTo>
                      <a:pt x="861" y="44"/>
                    </a:lnTo>
                    <a:lnTo>
                      <a:pt x="859" y="19"/>
                    </a:lnTo>
                    <a:lnTo>
                      <a:pt x="894" y="0"/>
                    </a:lnTo>
                    <a:lnTo>
                      <a:pt x="894" y="1"/>
                    </a:lnTo>
                    <a:lnTo>
                      <a:pt x="896" y="6"/>
                    </a:lnTo>
                    <a:lnTo>
                      <a:pt x="896" y="9"/>
                    </a:lnTo>
                    <a:lnTo>
                      <a:pt x="896" y="13"/>
                    </a:lnTo>
                    <a:lnTo>
                      <a:pt x="897" y="17"/>
                    </a:lnTo>
                    <a:lnTo>
                      <a:pt x="897" y="23"/>
                    </a:lnTo>
                    <a:lnTo>
                      <a:pt x="897" y="28"/>
                    </a:lnTo>
                    <a:lnTo>
                      <a:pt x="899" y="35"/>
                    </a:lnTo>
                    <a:lnTo>
                      <a:pt x="899" y="42"/>
                    </a:lnTo>
                    <a:lnTo>
                      <a:pt x="900" y="49"/>
                    </a:lnTo>
                    <a:lnTo>
                      <a:pt x="900" y="57"/>
                    </a:lnTo>
                    <a:lnTo>
                      <a:pt x="902" y="67"/>
                    </a:lnTo>
                    <a:lnTo>
                      <a:pt x="902" y="76"/>
                    </a:lnTo>
                    <a:lnTo>
                      <a:pt x="904" y="86"/>
                    </a:lnTo>
                    <a:lnTo>
                      <a:pt x="904" y="96"/>
                    </a:lnTo>
                    <a:lnTo>
                      <a:pt x="904" y="106"/>
                    </a:lnTo>
                    <a:lnTo>
                      <a:pt x="904" y="116"/>
                    </a:lnTo>
                    <a:lnTo>
                      <a:pt x="906" y="128"/>
                    </a:lnTo>
                    <a:lnTo>
                      <a:pt x="906" y="140"/>
                    </a:lnTo>
                    <a:lnTo>
                      <a:pt x="906" y="153"/>
                    </a:lnTo>
                    <a:lnTo>
                      <a:pt x="906" y="164"/>
                    </a:lnTo>
                    <a:lnTo>
                      <a:pt x="906" y="179"/>
                    </a:lnTo>
                    <a:lnTo>
                      <a:pt x="906" y="191"/>
                    </a:lnTo>
                    <a:lnTo>
                      <a:pt x="904" y="205"/>
                    </a:lnTo>
                    <a:lnTo>
                      <a:pt x="904" y="218"/>
                    </a:lnTo>
                    <a:lnTo>
                      <a:pt x="903" y="233"/>
                    </a:lnTo>
                    <a:lnTo>
                      <a:pt x="902" y="247"/>
                    </a:lnTo>
                    <a:lnTo>
                      <a:pt x="900" y="262"/>
                    </a:lnTo>
                    <a:lnTo>
                      <a:pt x="899" y="277"/>
                    </a:lnTo>
                    <a:lnTo>
                      <a:pt x="899" y="293"/>
                    </a:lnTo>
                    <a:lnTo>
                      <a:pt x="896" y="307"/>
                    </a:lnTo>
                    <a:lnTo>
                      <a:pt x="893" y="322"/>
                    </a:lnTo>
                    <a:lnTo>
                      <a:pt x="890" y="336"/>
                    </a:lnTo>
                    <a:lnTo>
                      <a:pt x="888" y="352"/>
                    </a:lnTo>
                    <a:lnTo>
                      <a:pt x="884" y="367"/>
                    </a:lnTo>
                    <a:lnTo>
                      <a:pt x="880" y="383"/>
                    </a:lnTo>
                    <a:lnTo>
                      <a:pt x="875" y="399"/>
                    </a:lnTo>
                    <a:lnTo>
                      <a:pt x="872" y="415"/>
                    </a:lnTo>
                    <a:lnTo>
                      <a:pt x="867" y="431"/>
                    </a:lnTo>
                    <a:lnTo>
                      <a:pt x="862" y="445"/>
                    </a:lnTo>
                    <a:lnTo>
                      <a:pt x="855" y="461"/>
                    </a:lnTo>
                    <a:lnTo>
                      <a:pt x="851" y="477"/>
                    </a:lnTo>
                    <a:lnTo>
                      <a:pt x="843" y="492"/>
                    </a:lnTo>
                    <a:lnTo>
                      <a:pt x="837" y="508"/>
                    </a:lnTo>
                    <a:lnTo>
                      <a:pt x="830" y="523"/>
                    </a:lnTo>
                    <a:lnTo>
                      <a:pt x="823" y="539"/>
                    </a:lnTo>
                    <a:lnTo>
                      <a:pt x="814" y="553"/>
                    </a:lnTo>
                    <a:lnTo>
                      <a:pt x="804" y="568"/>
                    </a:lnTo>
                    <a:lnTo>
                      <a:pt x="795" y="582"/>
                    </a:lnTo>
                    <a:lnTo>
                      <a:pt x="785" y="598"/>
                    </a:lnTo>
                    <a:lnTo>
                      <a:pt x="775" y="611"/>
                    </a:lnTo>
                    <a:lnTo>
                      <a:pt x="765" y="626"/>
                    </a:lnTo>
                    <a:lnTo>
                      <a:pt x="752" y="641"/>
                    </a:lnTo>
                    <a:lnTo>
                      <a:pt x="741" y="654"/>
                    </a:lnTo>
                    <a:lnTo>
                      <a:pt x="727" y="667"/>
                    </a:lnTo>
                    <a:lnTo>
                      <a:pt x="714" y="680"/>
                    </a:lnTo>
                    <a:lnTo>
                      <a:pt x="699" y="692"/>
                    </a:lnTo>
                    <a:lnTo>
                      <a:pt x="686" y="705"/>
                    </a:lnTo>
                    <a:lnTo>
                      <a:pt x="671" y="715"/>
                    </a:lnTo>
                    <a:lnTo>
                      <a:pt x="655" y="728"/>
                    </a:lnTo>
                    <a:lnTo>
                      <a:pt x="638" y="738"/>
                    </a:lnTo>
                    <a:lnTo>
                      <a:pt x="622" y="750"/>
                    </a:lnTo>
                    <a:lnTo>
                      <a:pt x="621" y="750"/>
                    </a:lnTo>
                    <a:lnTo>
                      <a:pt x="618" y="751"/>
                    </a:lnTo>
                    <a:lnTo>
                      <a:pt x="613" y="753"/>
                    </a:lnTo>
                    <a:lnTo>
                      <a:pt x="607" y="756"/>
                    </a:lnTo>
                    <a:lnTo>
                      <a:pt x="602" y="757"/>
                    </a:lnTo>
                    <a:lnTo>
                      <a:pt x="599" y="759"/>
                    </a:lnTo>
                    <a:lnTo>
                      <a:pt x="593" y="760"/>
                    </a:lnTo>
                    <a:lnTo>
                      <a:pt x="589" y="763"/>
                    </a:lnTo>
                    <a:lnTo>
                      <a:pt x="583" y="764"/>
                    </a:lnTo>
                    <a:lnTo>
                      <a:pt x="577" y="767"/>
                    </a:lnTo>
                    <a:lnTo>
                      <a:pt x="571" y="769"/>
                    </a:lnTo>
                    <a:lnTo>
                      <a:pt x="565" y="772"/>
                    </a:lnTo>
                    <a:lnTo>
                      <a:pt x="556" y="773"/>
                    </a:lnTo>
                    <a:lnTo>
                      <a:pt x="549" y="776"/>
                    </a:lnTo>
                    <a:lnTo>
                      <a:pt x="542" y="777"/>
                    </a:lnTo>
                    <a:lnTo>
                      <a:pt x="535" y="780"/>
                    </a:lnTo>
                    <a:lnTo>
                      <a:pt x="526" y="782"/>
                    </a:lnTo>
                    <a:lnTo>
                      <a:pt x="517" y="783"/>
                    </a:lnTo>
                    <a:lnTo>
                      <a:pt x="508" y="786"/>
                    </a:lnTo>
                    <a:lnTo>
                      <a:pt x="500" y="789"/>
                    </a:lnTo>
                    <a:lnTo>
                      <a:pt x="489" y="791"/>
                    </a:lnTo>
                    <a:lnTo>
                      <a:pt x="481" y="792"/>
                    </a:lnTo>
                    <a:lnTo>
                      <a:pt x="471" y="794"/>
                    </a:lnTo>
                    <a:lnTo>
                      <a:pt x="460" y="796"/>
                    </a:lnTo>
                    <a:lnTo>
                      <a:pt x="450" y="798"/>
                    </a:lnTo>
                    <a:lnTo>
                      <a:pt x="440" y="799"/>
                    </a:lnTo>
                    <a:lnTo>
                      <a:pt x="428" y="801"/>
                    </a:lnTo>
                    <a:lnTo>
                      <a:pt x="418" y="802"/>
                    </a:lnTo>
                    <a:lnTo>
                      <a:pt x="406" y="802"/>
                    </a:lnTo>
                    <a:lnTo>
                      <a:pt x="395" y="804"/>
                    </a:lnTo>
                    <a:lnTo>
                      <a:pt x="383" y="804"/>
                    </a:lnTo>
                    <a:lnTo>
                      <a:pt x="372" y="805"/>
                    </a:lnTo>
                    <a:lnTo>
                      <a:pt x="358" y="804"/>
                    </a:lnTo>
                    <a:lnTo>
                      <a:pt x="347" y="804"/>
                    </a:lnTo>
                    <a:lnTo>
                      <a:pt x="335" y="804"/>
                    </a:lnTo>
                    <a:lnTo>
                      <a:pt x="322" y="804"/>
                    </a:lnTo>
                    <a:lnTo>
                      <a:pt x="309" y="802"/>
                    </a:lnTo>
                    <a:lnTo>
                      <a:pt x="296" y="802"/>
                    </a:lnTo>
                    <a:lnTo>
                      <a:pt x="283" y="801"/>
                    </a:lnTo>
                    <a:lnTo>
                      <a:pt x="270" y="799"/>
                    </a:lnTo>
                    <a:lnTo>
                      <a:pt x="257" y="796"/>
                    </a:lnTo>
                    <a:lnTo>
                      <a:pt x="243" y="795"/>
                    </a:lnTo>
                    <a:lnTo>
                      <a:pt x="230" y="792"/>
                    </a:lnTo>
                    <a:lnTo>
                      <a:pt x="217" y="789"/>
                    </a:lnTo>
                    <a:lnTo>
                      <a:pt x="203" y="786"/>
                    </a:lnTo>
                    <a:lnTo>
                      <a:pt x="190" y="782"/>
                    </a:lnTo>
                    <a:lnTo>
                      <a:pt x="175" y="777"/>
                    </a:lnTo>
                    <a:lnTo>
                      <a:pt x="163" y="773"/>
                    </a:lnTo>
                    <a:lnTo>
                      <a:pt x="149" y="767"/>
                    </a:lnTo>
                    <a:lnTo>
                      <a:pt x="136" y="763"/>
                    </a:lnTo>
                    <a:lnTo>
                      <a:pt x="121" y="757"/>
                    </a:lnTo>
                    <a:lnTo>
                      <a:pt x="108" y="751"/>
                    </a:lnTo>
                    <a:lnTo>
                      <a:pt x="93" y="744"/>
                    </a:lnTo>
                    <a:lnTo>
                      <a:pt x="80" y="737"/>
                    </a:lnTo>
                    <a:lnTo>
                      <a:pt x="67" y="728"/>
                    </a:lnTo>
                    <a:lnTo>
                      <a:pt x="53" y="721"/>
                    </a:lnTo>
                    <a:lnTo>
                      <a:pt x="40" y="710"/>
                    </a:lnTo>
                    <a:lnTo>
                      <a:pt x="26" y="702"/>
                    </a:lnTo>
                    <a:lnTo>
                      <a:pt x="13" y="692"/>
                    </a:lnTo>
                    <a:lnTo>
                      <a:pt x="0" y="681"/>
                    </a:lnTo>
                    <a:lnTo>
                      <a:pt x="25" y="662"/>
                    </a:lnTo>
                    <a:lnTo>
                      <a:pt x="25" y="6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" name="Freeform 49"/>
              <p:cNvSpPr>
                <a:spLocks/>
              </p:cNvSpPr>
              <p:nvPr/>
            </p:nvSpPr>
            <p:spPr bwMode="auto">
              <a:xfrm>
                <a:off x="6332538" y="5489575"/>
                <a:ext cx="57150" cy="111125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2" y="9"/>
                  </a:cxn>
                  <a:cxn ang="0">
                    <a:pos x="36" y="18"/>
                  </a:cxn>
                  <a:cxn ang="0">
                    <a:pos x="32" y="28"/>
                  </a:cxn>
                  <a:cxn ang="0">
                    <a:pos x="24" y="38"/>
                  </a:cxn>
                  <a:cxn ang="0">
                    <a:pos x="19" y="51"/>
                  </a:cxn>
                  <a:cxn ang="0">
                    <a:pos x="14" y="64"/>
                  </a:cxn>
                  <a:cxn ang="0">
                    <a:pos x="8" y="77"/>
                  </a:cxn>
                  <a:cxn ang="0">
                    <a:pos x="4" y="90"/>
                  </a:cxn>
                  <a:cxn ang="0">
                    <a:pos x="1" y="102"/>
                  </a:cxn>
                  <a:cxn ang="0">
                    <a:pos x="0" y="114"/>
                  </a:cxn>
                  <a:cxn ang="0">
                    <a:pos x="1" y="124"/>
                  </a:cxn>
                  <a:cxn ang="0">
                    <a:pos x="4" y="131"/>
                  </a:cxn>
                  <a:cxn ang="0">
                    <a:pos x="10" y="137"/>
                  </a:cxn>
                  <a:cxn ang="0">
                    <a:pos x="20" y="141"/>
                  </a:cxn>
                  <a:cxn ang="0">
                    <a:pos x="32" y="141"/>
                  </a:cxn>
                  <a:cxn ang="0">
                    <a:pos x="42" y="139"/>
                  </a:cxn>
                  <a:cxn ang="0">
                    <a:pos x="52" y="131"/>
                  </a:cxn>
                  <a:cxn ang="0">
                    <a:pos x="61" y="118"/>
                  </a:cxn>
                  <a:cxn ang="0">
                    <a:pos x="64" y="108"/>
                  </a:cxn>
                  <a:cxn ang="0">
                    <a:pos x="67" y="98"/>
                  </a:cxn>
                  <a:cxn ang="0">
                    <a:pos x="68" y="86"/>
                  </a:cxn>
                  <a:cxn ang="0">
                    <a:pos x="68" y="74"/>
                  </a:cxn>
                  <a:cxn ang="0">
                    <a:pos x="68" y="61"/>
                  </a:cxn>
                  <a:cxn ang="0">
                    <a:pos x="67" y="50"/>
                  </a:cxn>
                  <a:cxn ang="0">
                    <a:pos x="67" y="38"/>
                  </a:cxn>
                  <a:cxn ang="0">
                    <a:pos x="67" y="28"/>
                  </a:cxn>
                  <a:cxn ang="0">
                    <a:pos x="67" y="16"/>
                  </a:cxn>
                  <a:cxn ang="0">
                    <a:pos x="68" y="5"/>
                  </a:cxn>
                  <a:cxn ang="0">
                    <a:pos x="55" y="13"/>
                  </a:cxn>
                  <a:cxn ang="0">
                    <a:pos x="55" y="16"/>
                  </a:cxn>
                  <a:cxn ang="0">
                    <a:pos x="54" y="29"/>
                  </a:cxn>
                  <a:cxn ang="0">
                    <a:pos x="52" y="38"/>
                  </a:cxn>
                  <a:cxn ang="0">
                    <a:pos x="51" y="48"/>
                  </a:cxn>
                  <a:cxn ang="0">
                    <a:pos x="49" y="58"/>
                  </a:cxn>
                  <a:cxn ang="0">
                    <a:pos x="49" y="69"/>
                  </a:cxn>
                  <a:cxn ang="0">
                    <a:pos x="46" y="79"/>
                  </a:cxn>
                  <a:cxn ang="0">
                    <a:pos x="45" y="89"/>
                  </a:cxn>
                  <a:cxn ang="0">
                    <a:pos x="42" y="98"/>
                  </a:cxn>
                  <a:cxn ang="0">
                    <a:pos x="40" y="107"/>
                  </a:cxn>
                  <a:cxn ang="0">
                    <a:pos x="35" y="118"/>
                  </a:cxn>
                  <a:cxn ang="0">
                    <a:pos x="27" y="124"/>
                  </a:cxn>
                  <a:cxn ang="0">
                    <a:pos x="22" y="118"/>
                  </a:cxn>
                  <a:cxn ang="0">
                    <a:pos x="22" y="107"/>
                  </a:cxn>
                  <a:cxn ang="0">
                    <a:pos x="24" y="90"/>
                  </a:cxn>
                  <a:cxn ang="0">
                    <a:pos x="26" y="82"/>
                  </a:cxn>
                  <a:cxn ang="0">
                    <a:pos x="29" y="73"/>
                  </a:cxn>
                  <a:cxn ang="0">
                    <a:pos x="32" y="64"/>
                  </a:cxn>
                  <a:cxn ang="0">
                    <a:pos x="35" y="56"/>
                  </a:cxn>
                  <a:cxn ang="0">
                    <a:pos x="42" y="41"/>
                  </a:cxn>
                  <a:cxn ang="0">
                    <a:pos x="46" y="29"/>
                  </a:cxn>
                  <a:cxn ang="0">
                    <a:pos x="49" y="26"/>
                  </a:cxn>
                  <a:cxn ang="0">
                    <a:pos x="48" y="2"/>
                  </a:cxn>
                </a:cxnLst>
                <a:rect l="0" t="0" r="r" b="b"/>
                <a:pathLst>
                  <a:path w="71" h="141">
                    <a:moveTo>
                      <a:pt x="48" y="2"/>
                    </a:moveTo>
                    <a:lnTo>
                      <a:pt x="46" y="2"/>
                    </a:lnTo>
                    <a:lnTo>
                      <a:pt x="43" y="7"/>
                    </a:lnTo>
                    <a:lnTo>
                      <a:pt x="42" y="9"/>
                    </a:lnTo>
                    <a:lnTo>
                      <a:pt x="39" y="13"/>
                    </a:lnTo>
                    <a:lnTo>
                      <a:pt x="36" y="18"/>
                    </a:lnTo>
                    <a:lnTo>
                      <a:pt x="35" y="23"/>
                    </a:lnTo>
                    <a:lnTo>
                      <a:pt x="32" y="28"/>
                    </a:lnTo>
                    <a:lnTo>
                      <a:pt x="27" y="32"/>
                    </a:lnTo>
                    <a:lnTo>
                      <a:pt x="24" y="38"/>
                    </a:lnTo>
                    <a:lnTo>
                      <a:pt x="22" y="45"/>
                    </a:lnTo>
                    <a:lnTo>
                      <a:pt x="19" y="51"/>
                    </a:lnTo>
                    <a:lnTo>
                      <a:pt x="17" y="58"/>
                    </a:lnTo>
                    <a:lnTo>
                      <a:pt x="14" y="64"/>
                    </a:lnTo>
                    <a:lnTo>
                      <a:pt x="11" y="72"/>
                    </a:lnTo>
                    <a:lnTo>
                      <a:pt x="8" y="77"/>
                    </a:lnTo>
                    <a:lnTo>
                      <a:pt x="6" y="83"/>
                    </a:lnTo>
                    <a:lnTo>
                      <a:pt x="4" y="90"/>
                    </a:lnTo>
                    <a:lnTo>
                      <a:pt x="3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4"/>
                    </a:lnTo>
                    <a:lnTo>
                      <a:pt x="1" y="120"/>
                    </a:lnTo>
                    <a:lnTo>
                      <a:pt x="1" y="124"/>
                    </a:lnTo>
                    <a:lnTo>
                      <a:pt x="3" y="128"/>
                    </a:lnTo>
                    <a:lnTo>
                      <a:pt x="4" y="131"/>
                    </a:lnTo>
                    <a:lnTo>
                      <a:pt x="7" y="136"/>
                    </a:lnTo>
                    <a:lnTo>
                      <a:pt x="10" y="137"/>
                    </a:lnTo>
                    <a:lnTo>
                      <a:pt x="14" y="140"/>
                    </a:lnTo>
                    <a:lnTo>
                      <a:pt x="20" y="141"/>
                    </a:lnTo>
                    <a:lnTo>
                      <a:pt x="26" y="141"/>
                    </a:lnTo>
                    <a:lnTo>
                      <a:pt x="32" y="141"/>
                    </a:lnTo>
                    <a:lnTo>
                      <a:pt x="36" y="140"/>
                    </a:lnTo>
                    <a:lnTo>
                      <a:pt x="42" y="139"/>
                    </a:lnTo>
                    <a:lnTo>
                      <a:pt x="46" y="137"/>
                    </a:lnTo>
                    <a:lnTo>
                      <a:pt x="52" y="131"/>
                    </a:lnTo>
                    <a:lnTo>
                      <a:pt x="59" y="124"/>
                    </a:lnTo>
                    <a:lnTo>
                      <a:pt x="61" y="118"/>
                    </a:lnTo>
                    <a:lnTo>
                      <a:pt x="62" y="114"/>
                    </a:lnTo>
                    <a:lnTo>
                      <a:pt x="64" y="108"/>
                    </a:lnTo>
                    <a:lnTo>
                      <a:pt x="65" y="104"/>
                    </a:lnTo>
                    <a:lnTo>
                      <a:pt x="67" y="98"/>
                    </a:lnTo>
                    <a:lnTo>
                      <a:pt x="67" y="92"/>
                    </a:lnTo>
                    <a:lnTo>
                      <a:pt x="68" y="86"/>
                    </a:lnTo>
                    <a:lnTo>
                      <a:pt x="70" y="80"/>
                    </a:lnTo>
                    <a:lnTo>
                      <a:pt x="68" y="74"/>
                    </a:lnTo>
                    <a:lnTo>
                      <a:pt x="68" y="67"/>
                    </a:lnTo>
                    <a:lnTo>
                      <a:pt x="68" y="61"/>
                    </a:lnTo>
                    <a:lnTo>
                      <a:pt x="68" y="56"/>
                    </a:lnTo>
                    <a:lnTo>
                      <a:pt x="67" y="50"/>
                    </a:lnTo>
                    <a:lnTo>
                      <a:pt x="67" y="44"/>
                    </a:lnTo>
                    <a:lnTo>
                      <a:pt x="67" y="38"/>
                    </a:lnTo>
                    <a:lnTo>
                      <a:pt x="67" y="32"/>
                    </a:lnTo>
                    <a:lnTo>
                      <a:pt x="67" y="28"/>
                    </a:lnTo>
                    <a:lnTo>
                      <a:pt x="67" y="22"/>
                    </a:lnTo>
                    <a:lnTo>
                      <a:pt x="67" y="16"/>
                    </a:lnTo>
                    <a:lnTo>
                      <a:pt x="67" y="13"/>
                    </a:lnTo>
                    <a:lnTo>
                      <a:pt x="68" y="5"/>
                    </a:lnTo>
                    <a:lnTo>
                      <a:pt x="71" y="0"/>
                    </a:lnTo>
                    <a:lnTo>
                      <a:pt x="55" y="13"/>
                    </a:lnTo>
                    <a:lnTo>
                      <a:pt x="55" y="13"/>
                    </a:lnTo>
                    <a:lnTo>
                      <a:pt x="55" y="16"/>
                    </a:lnTo>
                    <a:lnTo>
                      <a:pt x="54" y="22"/>
                    </a:lnTo>
                    <a:lnTo>
                      <a:pt x="54" y="29"/>
                    </a:lnTo>
                    <a:lnTo>
                      <a:pt x="52" y="34"/>
                    </a:lnTo>
                    <a:lnTo>
                      <a:pt x="52" y="38"/>
                    </a:lnTo>
                    <a:lnTo>
                      <a:pt x="51" y="42"/>
                    </a:lnTo>
                    <a:lnTo>
                      <a:pt x="51" y="48"/>
                    </a:lnTo>
                    <a:lnTo>
                      <a:pt x="51" y="53"/>
                    </a:lnTo>
                    <a:lnTo>
                      <a:pt x="49" y="58"/>
                    </a:lnTo>
                    <a:lnTo>
                      <a:pt x="49" y="64"/>
                    </a:lnTo>
                    <a:lnTo>
                      <a:pt x="49" y="69"/>
                    </a:lnTo>
                    <a:lnTo>
                      <a:pt x="48" y="74"/>
                    </a:lnTo>
                    <a:lnTo>
                      <a:pt x="46" y="79"/>
                    </a:lnTo>
                    <a:lnTo>
                      <a:pt x="45" y="83"/>
                    </a:lnTo>
                    <a:lnTo>
                      <a:pt x="45" y="89"/>
                    </a:lnTo>
                    <a:lnTo>
                      <a:pt x="43" y="93"/>
                    </a:lnTo>
                    <a:lnTo>
                      <a:pt x="42" y="98"/>
                    </a:lnTo>
                    <a:lnTo>
                      <a:pt x="42" y="102"/>
                    </a:lnTo>
                    <a:lnTo>
                      <a:pt x="40" y="107"/>
                    </a:lnTo>
                    <a:lnTo>
                      <a:pt x="38" y="114"/>
                    </a:lnTo>
                    <a:lnTo>
                      <a:pt x="35" y="118"/>
                    </a:lnTo>
                    <a:lnTo>
                      <a:pt x="32" y="121"/>
                    </a:lnTo>
                    <a:lnTo>
                      <a:pt x="27" y="124"/>
                    </a:lnTo>
                    <a:lnTo>
                      <a:pt x="24" y="121"/>
                    </a:lnTo>
                    <a:lnTo>
                      <a:pt x="22" y="118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2" y="98"/>
                    </a:lnTo>
                    <a:lnTo>
                      <a:pt x="24" y="90"/>
                    </a:lnTo>
                    <a:lnTo>
                      <a:pt x="24" y="86"/>
                    </a:lnTo>
                    <a:lnTo>
                      <a:pt x="26" y="82"/>
                    </a:lnTo>
                    <a:lnTo>
                      <a:pt x="27" y="77"/>
                    </a:lnTo>
                    <a:lnTo>
                      <a:pt x="29" y="73"/>
                    </a:lnTo>
                    <a:lnTo>
                      <a:pt x="30" y="69"/>
                    </a:lnTo>
                    <a:lnTo>
                      <a:pt x="32" y="64"/>
                    </a:lnTo>
                    <a:lnTo>
                      <a:pt x="33" y="60"/>
                    </a:lnTo>
                    <a:lnTo>
                      <a:pt x="35" y="56"/>
                    </a:lnTo>
                    <a:lnTo>
                      <a:pt x="39" y="47"/>
                    </a:lnTo>
                    <a:lnTo>
                      <a:pt x="42" y="41"/>
                    </a:lnTo>
                    <a:lnTo>
                      <a:pt x="43" y="35"/>
                    </a:lnTo>
                    <a:lnTo>
                      <a:pt x="46" y="29"/>
                    </a:lnTo>
                    <a:lnTo>
                      <a:pt x="48" y="26"/>
                    </a:lnTo>
                    <a:lnTo>
                      <a:pt x="49" y="26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" name="Freeform 50"/>
              <p:cNvSpPr>
                <a:spLocks/>
              </p:cNvSpPr>
              <p:nvPr/>
            </p:nvSpPr>
            <p:spPr bwMode="auto">
              <a:xfrm>
                <a:off x="6264275" y="5500688"/>
                <a:ext cx="47625" cy="47625"/>
              </a:xfrm>
              <a:custGeom>
                <a:avLst/>
                <a:gdLst/>
                <a:ahLst/>
                <a:cxnLst>
                  <a:cxn ang="0">
                    <a:pos x="38" y="3"/>
                  </a:cxn>
                  <a:cxn ang="0">
                    <a:pos x="36" y="4"/>
                  </a:cxn>
                  <a:cxn ang="0">
                    <a:pos x="32" y="8"/>
                  </a:cxn>
                  <a:cxn ang="0">
                    <a:pos x="27" y="14"/>
                  </a:cxn>
                  <a:cxn ang="0">
                    <a:pos x="23" y="23"/>
                  </a:cxn>
                  <a:cxn ang="0">
                    <a:pos x="19" y="29"/>
                  </a:cxn>
                  <a:cxn ang="0">
                    <a:pos x="17" y="36"/>
                  </a:cxn>
                  <a:cxn ang="0">
                    <a:pos x="19" y="39"/>
                  </a:cxn>
                  <a:cxn ang="0">
                    <a:pos x="25" y="42"/>
                  </a:cxn>
                  <a:cxn ang="0">
                    <a:pos x="32" y="39"/>
                  </a:cxn>
                  <a:cxn ang="0">
                    <a:pos x="38" y="35"/>
                  </a:cxn>
                  <a:cxn ang="0">
                    <a:pos x="42" y="29"/>
                  </a:cxn>
                  <a:cxn ang="0">
                    <a:pos x="45" y="22"/>
                  </a:cxn>
                  <a:cxn ang="0">
                    <a:pos x="46" y="14"/>
                  </a:cxn>
                  <a:cxn ang="0">
                    <a:pos x="49" y="10"/>
                  </a:cxn>
                  <a:cxn ang="0">
                    <a:pos x="49" y="6"/>
                  </a:cxn>
                  <a:cxn ang="0">
                    <a:pos x="51" y="6"/>
                  </a:cxn>
                  <a:cxn ang="0">
                    <a:pos x="59" y="17"/>
                  </a:cxn>
                  <a:cxn ang="0">
                    <a:pos x="58" y="20"/>
                  </a:cxn>
                  <a:cxn ang="0">
                    <a:pos x="58" y="25"/>
                  </a:cxn>
                  <a:cxn ang="0">
                    <a:pos x="57" y="29"/>
                  </a:cxn>
                  <a:cxn ang="0">
                    <a:pos x="57" y="33"/>
                  </a:cxn>
                  <a:cxn ang="0">
                    <a:pos x="55" y="38"/>
                  </a:cxn>
                  <a:cxn ang="0">
                    <a:pos x="54" y="42"/>
                  </a:cxn>
                  <a:cxn ang="0">
                    <a:pos x="49" y="49"/>
                  </a:cxn>
                  <a:cxn ang="0">
                    <a:pos x="43" y="57"/>
                  </a:cxn>
                  <a:cxn ang="0">
                    <a:pos x="38" y="58"/>
                  </a:cxn>
                  <a:cxn ang="0">
                    <a:pos x="33" y="59"/>
                  </a:cxn>
                  <a:cxn ang="0">
                    <a:pos x="27" y="58"/>
                  </a:cxn>
                  <a:cxn ang="0">
                    <a:pos x="22" y="58"/>
                  </a:cxn>
                  <a:cxn ang="0">
                    <a:pos x="14" y="54"/>
                  </a:cxn>
                  <a:cxn ang="0">
                    <a:pos x="10" y="52"/>
                  </a:cxn>
                  <a:cxn ang="0">
                    <a:pos x="6" y="49"/>
                  </a:cxn>
                  <a:cxn ang="0">
                    <a:pos x="3" y="46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3" y="27"/>
                  </a:cxn>
                  <a:cxn ang="0">
                    <a:pos x="9" y="20"/>
                  </a:cxn>
                  <a:cxn ang="0">
                    <a:pos x="11" y="16"/>
                  </a:cxn>
                  <a:cxn ang="0">
                    <a:pos x="16" y="10"/>
                  </a:cxn>
                  <a:cxn ang="0">
                    <a:pos x="20" y="6"/>
                  </a:cxn>
                  <a:cxn ang="0">
                    <a:pos x="25" y="0"/>
                  </a:cxn>
                  <a:cxn ang="0">
                    <a:pos x="38" y="3"/>
                  </a:cxn>
                  <a:cxn ang="0">
                    <a:pos x="38" y="3"/>
                  </a:cxn>
                </a:cxnLst>
                <a:rect l="0" t="0" r="r" b="b"/>
                <a:pathLst>
                  <a:path w="59" h="59">
                    <a:moveTo>
                      <a:pt x="38" y="3"/>
                    </a:moveTo>
                    <a:lnTo>
                      <a:pt x="36" y="4"/>
                    </a:lnTo>
                    <a:lnTo>
                      <a:pt x="32" y="8"/>
                    </a:lnTo>
                    <a:lnTo>
                      <a:pt x="27" y="14"/>
                    </a:lnTo>
                    <a:lnTo>
                      <a:pt x="23" y="23"/>
                    </a:lnTo>
                    <a:lnTo>
                      <a:pt x="19" y="29"/>
                    </a:lnTo>
                    <a:lnTo>
                      <a:pt x="17" y="36"/>
                    </a:lnTo>
                    <a:lnTo>
                      <a:pt x="19" y="39"/>
                    </a:lnTo>
                    <a:lnTo>
                      <a:pt x="25" y="42"/>
                    </a:lnTo>
                    <a:lnTo>
                      <a:pt x="32" y="39"/>
                    </a:lnTo>
                    <a:lnTo>
                      <a:pt x="38" y="35"/>
                    </a:lnTo>
                    <a:lnTo>
                      <a:pt x="42" y="29"/>
                    </a:lnTo>
                    <a:lnTo>
                      <a:pt x="45" y="22"/>
                    </a:lnTo>
                    <a:lnTo>
                      <a:pt x="46" y="14"/>
                    </a:lnTo>
                    <a:lnTo>
                      <a:pt x="49" y="10"/>
                    </a:lnTo>
                    <a:lnTo>
                      <a:pt x="49" y="6"/>
                    </a:lnTo>
                    <a:lnTo>
                      <a:pt x="51" y="6"/>
                    </a:lnTo>
                    <a:lnTo>
                      <a:pt x="59" y="17"/>
                    </a:lnTo>
                    <a:lnTo>
                      <a:pt x="58" y="20"/>
                    </a:lnTo>
                    <a:lnTo>
                      <a:pt x="58" y="25"/>
                    </a:lnTo>
                    <a:lnTo>
                      <a:pt x="57" y="29"/>
                    </a:lnTo>
                    <a:lnTo>
                      <a:pt x="57" y="33"/>
                    </a:lnTo>
                    <a:lnTo>
                      <a:pt x="55" y="38"/>
                    </a:lnTo>
                    <a:lnTo>
                      <a:pt x="54" y="42"/>
                    </a:lnTo>
                    <a:lnTo>
                      <a:pt x="49" y="49"/>
                    </a:lnTo>
                    <a:lnTo>
                      <a:pt x="43" y="57"/>
                    </a:lnTo>
                    <a:lnTo>
                      <a:pt x="38" y="58"/>
                    </a:lnTo>
                    <a:lnTo>
                      <a:pt x="33" y="59"/>
                    </a:lnTo>
                    <a:lnTo>
                      <a:pt x="27" y="58"/>
                    </a:lnTo>
                    <a:lnTo>
                      <a:pt x="22" y="58"/>
                    </a:lnTo>
                    <a:lnTo>
                      <a:pt x="14" y="54"/>
                    </a:lnTo>
                    <a:lnTo>
                      <a:pt x="10" y="52"/>
                    </a:lnTo>
                    <a:lnTo>
                      <a:pt x="6" y="49"/>
                    </a:lnTo>
                    <a:lnTo>
                      <a:pt x="3" y="46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3" y="27"/>
                    </a:lnTo>
                    <a:lnTo>
                      <a:pt x="9" y="20"/>
                    </a:lnTo>
                    <a:lnTo>
                      <a:pt x="11" y="16"/>
                    </a:lnTo>
                    <a:lnTo>
                      <a:pt x="16" y="10"/>
                    </a:lnTo>
                    <a:lnTo>
                      <a:pt x="20" y="6"/>
                    </a:lnTo>
                    <a:lnTo>
                      <a:pt x="25" y="0"/>
                    </a:lnTo>
                    <a:lnTo>
                      <a:pt x="38" y="3"/>
                    </a:lnTo>
                    <a:lnTo>
                      <a:pt x="38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" name="Freeform 51"/>
              <p:cNvSpPr>
                <a:spLocks/>
              </p:cNvSpPr>
              <p:nvPr/>
            </p:nvSpPr>
            <p:spPr bwMode="auto">
              <a:xfrm>
                <a:off x="6438900" y="5357813"/>
                <a:ext cx="46038" cy="63500"/>
              </a:xfrm>
              <a:custGeom>
                <a:avLst/>
                <a:gdLst/>
                <a:ahLst/>
                <a:cxnLst>
                  <a:cxn ang="0">
                    <a:pos x="13" y="71"/>
                  </a:cxn>
                  <a:cxn ang="0">
                    <a:pos x="13" y="70"/>
                  </a:cxn>
                  <a:cxn ang="0">
                    <a:pos x="13" y="68"/>
                  </a:cxn>
                  <a:cxn ang="0">
                    <a:pos x="14" y="64"/>
                  </a:cxn>
                  <a:cxn ang="0">
                    <a:pos x="16" y="59"/>
                  </a:cxn>
                  <a:cxn ang="0">
                    <a:pos x="19" y="54"/>
                  </a:cxn>
                  <a:cxn ang="0">
                    <a:pos x="20" y="48"/>
                  </a:cxn>
                  <a:cxn ang="0">
                    <a:pos x="23" y="43"/>
                  </a:cxn>
                  <a:cxn ang="0">
                    <a:pos x="26" y="38"/>
                  </a:cxn>
                  <a:cxn ang="0">
                    <a:pos x="27" y="32"/>
                  </a:cxn>
                  <a:cxn ang="0">
                    <a:pos x="30" y="29"/>
                  </a:cxn>
                  <a:cxn ang="0">
                    <a:pos x="33" y="24"/>
                  </a:cxn>
                  <a:cxn ang="0">
                    <a:pos x="35" y="23"/>
                  </a:cxn>
                  <a:cxn ang="0">
                    <a:pos x="36" y="21"/>
                  </a:cxn>
                  <a:cxn ang="0">
                    <a:pos x="37" y="23"/>
                  </a:cxn>
                  <a:cxn ang="0">
                    <a:pos x="37" y="26"/>
                  </a:cxn>
                  <a:cxn ang="0">
                    <a:pos x="40" y="32"/>
                  </a:cxn>
                  <a:cxn ang="0">
                    <a:pos x="39" y="32"/>
                  </a:cxn>
                  <a:cxn ang="0">
                    <a:pos x="39" y="36"/>
                  </a:cxn>
                  <a:cxn ang="0">
                    <a:pos x="37" y="39"/>
                  </a:cxn>
                  <a:cxn ang="0">
                    <a:pos x="37" y="45"/>
                  </a:cxn>
                  <a:cxn ang="0">
                    <a:pos x="35" y="49"/>
                  </a:cxn>
                  <a:cxn ang="0">
                    <a:pos x="33" y="55"/>
                  </a:cxn>
                  <a:cxn ang="0">
                    <a:pos x="30" y="59"/>
                  </a:cxn>
                  <a:cxn ang="0">
                    <a:pos x="26" y="62"/>
                  </a:cxn>
                  <a:cxn ang="0">
                    <a:pos x="33" y="78"/>
                  </a:cxn>
                  <a:cxn ang="0">
                    <a:pos x="35" y="75"/>
                  </a:cxn>
                  <a:cxn ang="0">
                    <a:pos x="39" y="70"/>
                  </a:cxn>
                  <a:cxn ang="0">
                    <a:pos x="42" y="64"/>
                  </a:cxn>
                  <a:cxn ang="0">
                    <a:pos x="45" y="61"/>
                  </a:cxn>
                  <a:cxn ang="0">
                    <a:pos x="49" y="55"/>
                  </a:cxn>
                  <a:cxn ang="0">
                    <a:pos x="52" y="49"/>
                  </a:cxn>
                  <a:cxn ang="0">
                    <a:pos x="55" y="43"/>
                  </a:cxn>
                  <a:cxn ang="0">
                    <a:pos x="56" y="36"/>
                  </a:cxn>
                  <a:cxn ang="0">
                    <a:pos x="56" y="30"/>
                  </a:cxn>
                  <a:cxn ang="0">
                    <a:pos x="58" y="23"/>
                  </a:cxn>
                  <a:cxn ang="0">
                    <a:pos x="55" y="17"/>
                  </a:cxn>
                  <a:cxn ang="0">
                    <a:pos x="52" y="11"/>
                  </a:cxn>
                  <a:cxn ang="0">
                    <a:pos x="48" y="5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5" y="1"/>
                  </a:cxn>
                  <a:cxn ang="0">
                    <a:pos x="29" y="3"/>
                  </a:cxn>
                  <a:cxn ang="0">
                    <a:pos x="21" y="8"/>
                  </a:cxn>
                  <a:cxn ang="0">
                    <a:pos x="19" y="10"/>
                  </a:cxn>
                  <a:cxn ang="0">
                    <a:pos x="14" y="16"/>
                  </a:cxn>
                  <a:cxn ang="0">
                    <a:pos x="10" y="20"/>
                  </a:cxn>
                  <a:cxn ang="0">
                    <a:pos x="7" y="27"/>
                  </a:cxn>
                  <a:cxn ang="0">
                    <a:pos x="5" y="30"/>
                  </a:cxn>
                  <a:cxn ang="0">
                    <a:pos x="4" y="35"/>
                  </a:cxn>
                  <a:cxn ang="0">
                    <a:pos x="3" y="39"/>
                  </a:cxn>
                  <a:cxn ang="0">
                    <a:pos x="3" y="45"/>
                  </a:cxn>
                  <a:cxn ang="0">
                    <a:pos x="1" y="49"/>
                  </a:cxn>
                  <a:cxn ang="0">
                    <a:pos x="0" y="54"/>
                  </a:cxn>
                  <a:cxn ang="0">
                    <a:pos x="0" y="59"/>
                  </a:cxn>
                  <a:cxn ang="0">
                    <a:pos x="0" y="67"/>
                  </a:cxn>
                  <a:cxn ang="0">
                    <a:pos x="13" y="71"/>
                  </a:cxn>
                  <a:cxn ang="0">
                    <a:pos x="13" y="71"/>
                  </a:cxn>
                </a:cxnLst>
                <a:rect l="0" t="0" r="r" b="b"/>
                <a:pathLst>
                  <a:path w="58" h="78">
                    <a:moveTo>
                      <a:pt x="13" y="71"/>
                    </a:moveTo>
                    <a:lnTo>
                      <a:pt x="13" y="70"/>
                    </a:lnTo>
                    <a:lnTo>
                      <a:pt x="13" y="68"/>
                    </a:lnTo>
                    <a:lnTo>
                      <a:pt x="14" y="64"/>
                    </a:lnTo>
                    <a:lnTo>
                      <a:pt x="16" y="59"/>
                    </a:lnTo>
                    <a:lnTo>
                      <a:pt x="19" y="54"/>
                    </a:lnTo>
                    <a:lnTo>
                      <a:pt x="20" y="48"/>
                    </a:lnTo>
                    <a:lnTo>
                      <a:pt x="23" y="43"/>
                    </a:lnTo>
                    <a:lnTo>
                      <a:pt x="26" y="38"/>
                    </a:lnTo>
                    <a:lnTo>
                      <a:pt x="27" y="32"/>
                    </a:lnTo>
                    <a:lnTo>
                      <a:pt x="30" y="29"/>
                    </a:lnTo>
                    <a:lnTo>
                      <a:pt x="33" y="24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7" y="23"/>
                    </a:lnTo>
                    <a:lnTo>
                      <a:pt x="37" y="26"/>
                    </a:lnTo>
                    <a:lnTo>
                      <a:pt x="40" y="32"/>
                    </a:lnTo>
                    <a:lnTo>
                      <a:pt x="39" y="32"/>
                    </a:lnTo>
                    <a:lnTo>
                      <a:pt x="39" y="36"/>
                    </a:lnTo>
                    <a:lnTo>
                      <a:pt x="37" y="39"/>
                    </a:lnTo>
                    <a:lnTo>
                      <a:pt x="37" y="45"/>
                    </a:lnTo>
                    <a:lnTo>
                      <a:pt x="35" y="49"/>
                    </a:lnTo>
                    <a:lnTo>
                      <a:pt x="33" y="55"/>
                    </a:lnTo>
                    <a:lnTo>
                      <a:pt x="30" y="59"/>
                    </a:lnTo>
                    <a:lnTo>
                      <a:pt x="26" y="62"/>
                    </a:lnTo>
                    <a:lnTo>
                      <a:pt x="33" y="78"/>
                    </a:lnTo>
                    <a:lnTo>
                      <a:pt x="35" y="75"/>
                    </a:lnTo>
                    <a:lnTo>
                      <a:pt x="39" y="70"/>
                    </a:lnTo>
                    <a:lnTo>
                      <a:pt x="42" y="64"/>
                    </a:lnTo>
                    <a:lnTo>
                      <a:pt x="45" y="61"/>
                    </a:lnTo>
                    <a:lnTo>
                      <a:pt x="49" y="55"/>
                    </a:lnTo>
                    <a:lnTo>
                      <a:pt x="52" y="49"/>
                    </a:lnTo>
                    <a:lnTo>
                      <a:pt x="55" y="43"/>
                    </a:lnTo>
                    <a:lnTo>
                      <a:pt x="56" y="36"/>
                    </a:lnTo>
                    <a:lnTo>
                      <a:pt x="56" y="30"/>
                    </a:lnTo>
                    <a:lnTo>
                      <a:pt x="58" y="23"/>
                    </a:lnTo>
                    <a:lnTo>
                      <a:pt x="55" y="17"/>
                    </a:lnTo>
                    <a:lnTo>
                      <a:pt x="52" y="11"/>
                    </a:lnTo>
                    <a:lnTo>
                      <a:pt x="48" y="5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5" y="1"/>
                    </a:lnTo>
                    <a:lnTo>
                      <a:pt x="29" y="3"/>
                    </a:lnTo>
                    <a:lnTo>
                      <a:pt x="21" y="8"/>
                    </a:lnTo>
                    <a:lnTo>
                      <a:pt x="19" y="10"/>
                    </a:lnTo>
                    <a:lnTo>
                      <a:pt x="14" y="16"/>
                    </a:lnTo>
                    <a:lnTo>
                      <a:pt x="10" y="20"/>
                    </a:lnTo>
                    <a:lnTo>
                      <a:pt x="7" y="27"/>
                    </a:lnTo>
                    <a:lnTo>
                      <a:pt x="5" y="30"/>
                    </a:lnTo>
                    <a:lnTo>
                      <a:pt x="4" y="35"/>
                    </a:lnTo>
                    <a:lnTo>
                      <a:pt x="3" y="39"/>
                    </a:lnTo>
                    <a:lnTo>
                      <a:pt x="3" y="45"/>
                    </a:lnTo>
                    <a:lnTo>
                      <a:pt x="1" y="49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0" y="67"/>
                    </a:lnTo>
                    <a:lnTo>
                      <a:pt x="13" y="71"/>
                    </a:lnTo>
                    <a:lnTo>
                      <a:pt x="13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" name="Freeform 52"/>
              <p:cNvSpPr>
                <a:spLocks/>
              </p:cNvSpPr>
              <p:nvPr/>
            </p:nvSpPr>
            <p:spPr bwMode="auto">
              <a:xfrm>
                <a:off x="6548438" y="5348288"/>
                <a:ext cx="63500" cy="103187"/>
              </a:xfrm>
              <a:custGeom>
                <a:avLst/>
                <a:gdLst/>
                <a:ahLst/>
                <a:cxnLst>
                  <a:cxn ang="0">
                    <a:pos x="15" y="122"/>
                  </a:cxn>
                  <a:cxn ang="0">
                    <a:pos x="16" y="115"/>
                  </a:cxn>
                  <a:cxn ang="0">
                    <a:pos x="19" y="100"/>
                  </a:cxn>
                  <a:cxn ang="0">
                    <a:pos x="23" y="84"/>
                  </a:cxn>
                  <a:cxn ang="0">
                    <a:pos x="28" y="68"/>
                  </a:cxn>
                  <a:cxn ang="0">
                    <a:pos x="33" y="52"/>
                  </a:cxn>
                  <a:cxn ang="0">
                    <a:pos x="41" y="40"/>
                  </a:cxn>
                  <a:cxn ang="0">
                    <a:pos x="49" y="36"/>
                  </a:cxn>
                  <a:cxn ang="0">
                    <a:pos x="57" y="37"/>
                  </a:cxn>
                  <a:cxn ang="0">
                    <a:pos x="58" y="45"/>
                  </a:cxn>
                  <a:cxn ang="0">
                    <a:pos x="57" y="58"/>
                  </a:cxn>
                  <a:cxn ang="0">
                    <a:pos x="51" y="71"/>
                  </a:cxn>
                  <a:cxn ang="0">
                    <a:pos x="45" y="85"/>
                  </a:cxn>
                  <a:cxn ang="0">
                    <a:pos x="38" y="99"/>
                  </a:cxn>
                  <a:cxn ang="0">
                    <a:pos x="31" y="109"/>
                  </a:cxn>
                  <a:cxn ang="0">
                    <a:pos x="28" y="116"/>
                  </a:cxn>
                  <a:cxn ang="0">
                    <a:pos x="32" y="131"/>
                  </a:cxn>
                  <a:cxn ang="0">
                    <a:pos x="35" y="128"/>
                  </a:cxn>
                  <a:cxn ang="0">
                    <a:pos x="42" y="120"/>
                  </a:cxn>
                  <a:cxn ang="0">
                    <a:pos x="52" y="109"/>
                  </a:cxn>
                  <a:cxn ang="0">
                    <a:pos x="63" y="94"/>
                  </a:cxn>
                  <a:cxn ang="0">
                    <a:pos x="67" y="84"/>
                  </a:cxn>
                  <a:cxn ang="0">
                    <a:pos x="71" y="75"/>
                  </a:cxn>
                  <a:cxn ang="0">
                    <a:pos x="74" y="65"/>
                  </a:cxn>
                  <a:cxn ang="0">
                    <a:pos x="77" y="56"/>
                  </a:cxn>
                  <a:cxn ang="0">
                    <a:pos x="79" y="45"/>
                  </a:cxn>
                  <a:cxn ang="0">
                    <a:pos x="79" y="34"/>
                  </a:cxn>
                  <a:cxn ang="0">
                    <a:pos x="76" y="24"/>
                  </a:cxn>
                  <a:cxn ang="0">
                    <a:pos x="71" y="14"/>
                  </a:cxn>
                  <a:cxn ang="0">
                    <a:pos x="65" y="5"/>
                  </a:cxn>
                  <a:cxn ang="0">
                    <a:pos x="60" y="1"/>
                  </a:cxn>
                  <a:cxn ang="0">
                    <a:pos x="47" y="4"/>
                  </a:cxn>
                  <a:cxn ang="0">
                    <a:pos x="39" y="10"/>
                  </a:cxn>
                  <a:cxn ang="0">
                    <a:pos x="32" y="18"/>
                  </a:cxn>
                  <a:cxn ang="0">
                    <a:pos x="26" y="29"/>
                  </a:cxn>
                  <a:cxn ang="0">
                    <a:pos x="20" y="42"/>
                  </a:cxn>
                  <a:cxn ang="0">
                    <a:pos x="15" y="53"/>
                  </a:cxn>
                  <a:cxn ang="0">
                    <a:pos x="10" y="68"/>
                  </a:cxn>
                  <a:cxn ang="0">
                    <a:pos x="6" y="81"/>
                  </a:cxn>
                  <a:cxn ang="0">
                    <a:pos x="3" y="94"/>
                  </a:cxn>
                  <a:cxn ang="0">
                    <a:pos x="0" y="104"/>
                  </a:cxn>
                  <a:cxn ang="0">
                    <a:pos x="0" y="115"/>
                  </a:cxn>
                  <a:cxn ang="0">
                    <a:pos x="0" y="123"/>
                  </a:cxn>
                  <a:cxn ang="0">
                    <a:pos x="1" y="129"/>
                  </a:cxn>
                  <a:cxn ang="0">
                    <a:pos x="15" y="123"/>
                  </a:cxn>
                </a:cxnLst>
                <a:rect l="0" t="0" r="r" b="b"/>
                <a:pathLst>
                  <a:path w="79" h="131">
                    <a:moveTo>
                      <a:pt x="15" y="123"/>
                    </a:moveTo>
                    <a:lnTo>
                      <a:pt x="15" y="122"/>
                    </a:lnTo>
                    <a:lnTo>
                      <a:pt x="15" y="119"/>
                    </a:lnTo>
                    <a:lnTo>
                      <a:pt x="16" y="115"/>
                    </a:lnTo>
                    <a:lnTo>
                      <a:pt x="17" y="109"/>
                    </a:lnTo>
                    <a:lnTo>
                      <a:pt x="19" y="100"/>
                    </a:lnTo>
                    <a:lnTo>
                      <a:pt x="20" y="93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8" y="68"/>
                    </a:lnTo>
                    <a:lnTo>
                      <a:pt x="31" y="59"/>
                    </a:lnTo>
                    <a:lnTo>
                      <a:pt x="33" y="52"/>
                    </a:lnTo>
                    <a:lnTo>
                      <a:pt x="38" y="46"/>
                    </a:lnTo>
                    <a:lnTo>
                      <a:pt x="41" y="40"/>
                    </a:lnTo>
                    <a:lnTo>
                      <a:pt x="45" y="37"/>
                    </a:lnTo>
                    <a:lnTo>
                      <a:pt x="49" y="36"/>
                    </a:lnTo>
                    <a:lnTo>
                      <a:pt x="54" y="36"/>
                    </a:lnTo>
                    <a:lnTo>
                      <a:pt x="57" y="37"/>
                    </a:lnTo>
                    <a:lnTo>
                      <a:pt x="58" y="42"/>
                    </a:lnTo>
                    <a:lnTo>
                      <a:pt x="58" y="45"/>
                    </a:lnTo>
                    <a:lnTo>
                      <a:pt x="58" y="52"/>
                    </a:lnTo>
                    <a:lnTo>
                      <a:pt x="57" y="58"/>
                    </a:lnTo>
                    <a:lnTo>
                      <a:pt x="54" y="64"/>
                    </a:lnTo>
                    <a:lnTo>
                      <a:pt x="51" y="71"/>
                    </a:lnTo>
                    <a:lnTo>
                      <a:pt x="48" y="80"/>
                    </a:lnTo>
                    <a:lnTo>
                      <a:pt x="45" y="85"/>
                    </a:lnTo>
                    <a:lnTo>
                      <a:pt x="41" y="93"/>
                    </a:lnTo>
                    <a:lnTo>
                      <a:pt x="38" y="99"/>
                    </a:lnTo>
                    <a:lnTo>
                      <a:pt x="33" y="104"/>
                    </a:lnTo>
                    <a:lnTo>
                      <a:pt x="31" y="109"/>
                    </a:lnTo>
                    <a:lnTo>
                      <a:pt x="29" y="113"/>
                    </a:lnTo>
                    <a:lnTo>
                      <a:pt x="28" y="116"/>
                    </a:lnTo>
                    <a:lnTo>
                      <a:pt x="28" y="117"/>
                    </a:lnTo>
                    <a:lnTo>
                      <a:pt x="32" y="131"/>
                    </a:lnTo>
                    <a:lnTo>
                      <a:pt x="32" y="129"/>
                    </a:lnTo>
                    <a:lnTo>
                      <a:pt x="35" y="128"/>
                    </a:lnTo>
                    <a:lnTo>
                      <a:pt x="38" y="125"/>
                    </a:lnTo>
                    <a:lnTo>
                      <a:pt x="42" y="120"/>
                    </a:lnTo>
                    <a:lnTo>
                      <a:pt x="47" y="115"/>
                    </a:lnTo>
                    <a:lnTo>
                      <a:pt x="52" y="109"/>
                    </a:lnTo>
                    <a:lnTo>
                      <a:pt x="57" y="101"/>
                    </a:lnTo>
                    <a:lnTo>
                      <a:pt x="63" y="94"/>
                    </a:lnTo>
                    <a:lnTo>
                      <a:pt x="64" y="88"/>
                    </a:lnTo>
                    <a:lnTo>
                      <a:pt x="67" y="84"/>
                    </a:lnTo>
                    <a:lnTo>
                      <a:pt x="68" y="80"/>
                    </a:lnTo>
                    <a:lnTo>
                      <a:pt x="71" y="75"/>
                    </a:lnTo>
                    <a:lnTo>
                      <a:pt x="73" y="71"/>
                    </a:lnTo>
                    <a:lnTo>
                      <a:pt x="74" y="65"/>
                    </a:lnTo>
                    <a:lnTo>
                      <a:pt x="76" y="61"/>
                    </a:lnTo>
                    <a:lnTo>
                      <a:pt x="77" y="56"/>
                    </a:lnTo>
                    <a:lnTo>
                      <a:pt x="77" y="51"/>
                    </a:lnTo>
                    <a:lnTo>
                      <a:pt x="79" y="45"/>
                    </a:lnTo>
                    <a:lnTo>
                      <a:pt x="79" y="39"/>
                    </a:lnTo>
                    <a:lnTo>
                      <a:pt x="79" y="34"/>
                    </a:lnTo>
                    <a:lnTo>
                      <a:pt x="77" y="29"/>
                    </a:lnTo>
                    <a:lnTo>
                      <a:pt x="76" y="24"/>
                    </a:lnTo>
                    <a:lnTo>
                      <a:pt x="74" y="18"/>
                    </a:lnTo>
                    <a:lnTo>
                      <a:pt x="71" y="14"/>
                    </a:lnTo>
                    <a:lnTo>
                      <a:pt x="68" y="8"/>
                    </a:lnTo>
                    <a:lnTo>
                      <a:pt x="65" y="5"/>
                    </a:lnTo>
                    <a:lnTo>
                      <a:pt x="61" y="1"/>
                    </a:lnTo>
                    <a:lnTo>
                      <a:pt x="60" y="1"/>
                    </a:lnTo>
                    <a:lnTo>
                      <a:pt x="52" y="0"/>
                    </a:lnTo>
                    <a:lnTo>
                      <a:pt x="47" y="4"/>
                    </a:lnTo>
                    <a:lnTo>
                      <a:pt x="42" y="7"/>
                    </a:lnTo>
                    <a:lnTo>
                      <a:pt x="39" y="10"/>
                    </a:lnTo>
                    <a:lnTo>
                      <a:pt x="35" y="14"/>
                    </a:lnTo>
                    <a:lnTo>
                      <a:pt x="32" y="18"/>
                    </a:lnTo>
                    <a:lnTo>
                      <a:pt x="29" y="23"/>
                    </a:lnTo>
                    <a:lnTo>
                      <a:pt x="26" y="29"/>
                    </a:lnTo>
                    <a:lnTo>
                      <a:pt x="23" y="34"/>
                    </a:lnTo>
                    <a:lnTo>
                      <a:pt x="20" y="42"/>
                    </a:lnTo>
                    <a:lnTo>
                      <a:pt x="17" y="48"/>
                    </a:lnTo>
                    <a:lnTo>
                      <a:pt x="15" y="53"/>
                    </a:lnTo>
                    <a:lnTo>
                      <a:pt x="12" y="61"/>
                    </a:lnTo>
                    <a:lnTo>
                      <a:pt x="10" y="68"/>
                    </a:lnTo>
                    <a:lnTo>
                      <a:pt x="7" y="74"/>
                    </a:lnTo>
                    <a:lnTo>
                      <a:pt x="6" y="81"/>
                    </a:lnTo>
                    <a:lnTo>
                      <a:pt x="4" y="87"/>
                    </a:lnTo>
                    <a:lnTo>
                      <a:pt x="3" y="94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10"/>
                    </a:lnTo>
                    <a:lnTo>
                      <a:pt x="0" y="115"/>
                    </a:lnTo>
                    <a:lnTo>
                      <a:pt x="0" y="119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1" y="129"/>
                    </a:lnTo>
                    <a:lnTo>
                      <a:pt x="15" y="123"/>
                    </a:lnTo>
                    <a:lnTo>
                      <a:pt x="15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" name="Freeform 53"/>
              <p:cNvSpPr>
                <a:spLocks/>
              </p:cNvSpPr>
              <p:nvPr/>
            </p:nvSpPr>
            <p:spPr bwMode="auto">
              <a:xfrm>
                <a:off x="6630988" y="5356225"/>
                <a:ext cx="53975" cy="3492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63" y="0"/>
                  </a:cxn>
                  <a:cxn ang="0">
                    <a:pos x="69" y="16"/>
                  </a:cxn>
                  <a:cxn ang="0">
                    <a:pos x="11" y="43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69" h="43">
                    <a:moveTo>
                      <a:pt x="0" y="29"/>
                    </a:moveTo>
                    <a:lnTo>
                      <a:pt x="63" y="0"/>
                    </a:lnTo>
                    <a:lnTo>
                      <a:pt x="69" y="16"/>
                    </a:lnTo>
                    <a:lnTo>
                      <a:pt x="11" y="43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" name="Freeform 54"/>
              <p:cNvSpPr>
                <a:spLocks/>
              </p:cNvSpPr>
              <p:nvPr/>
            </p:nvSpPr>
            <p:spPr bwMode="auto">
              <a:xfrm>
                <a:off x="6602413" y="5243513"/>
                <a:ext cx="36513" cy="58737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0" y="67"/>
                  </a:cxn>
                  <a:cxn ang="0">
                    <a:pos x="1" y="65"/>
                  </a:cxn>
                  <a:cxn ang="0">
                    <a:pos x="3" y="59"/>
                  </a:cxn>
                  <a:cxn ang="0">
                    <a:pos x="4" y="56"/>
                  </a:cxn>
                  <a:cxn ang="0">
                    <a:pos x="7" y="49"/>
                  </a:cxn>
                  <a:cxn ang="0">
                    <a:pos x="9" y="43"/>
                  </a:cxn>
                  <a:cxn ang="0">
                    <a:pos x="12" y="37"/>
                  </a:cxn>
                  <a:cxn ang="0">
                    <a:pos x="14" y="33"/>
                  </a:cxn>
                  <a:cxn ang="0">
                    <a:pos x="16" y="25"/>
                  </a:cxn>
                  <a:cxn ang="0">
                    <a:pos x="19" y="19"/>
                  </a:cxn>
                  <a:cxn ang="0">
                    <a:pos x="22" y="14"/>
                  </a:cxn>
                  <a:cxn ang="0">
                    <a:pos x="23" y="11"/>
                  </a:cxn>
                  <a:cxn ang="0">
                    <a:pos x="26" y="3"/>
                  </a:cxn>
                  <a:cxn ang="0">
                    <a:pos x="28" y="0"/>
                  </a:cxn>
                  <a:cxn ang="0">
                    <a:pos x="45" y="6"/>
                  </a:cxn>
                  <a:cxn ang="0">
                    <a:pos x="17" y="75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45" h="75">
                    <a:moveTo>
                      <a:pt x="0" y="72"/>
                    </a:moveTo>
                    <a:lnTo>
                      <a:pt x="0" y="67"/>
                    </a:lnTo>
                    <a:lnTo>
                      <a:pt x="1" y="65"/>
                    </a:lnTo>
                    <a:lnTo>
                      <a:pt x="3" y="59"/>
                    </a:lnTo>
                    <a:lnTo>
                      <a:pt x="4" y="56"/>
                    </a:lnTo>
                    <a:lnTo>
                      <a:pt x="7" y="49"/>
                    </a:lnTo>
                    <a:lnTo>
                      <a:pt x="9" y="43"/>
                    </a:lnTo>
                    <a:lnTo>
                      <a:pt x="12" y="37"/>
                    </a:lnTo>
                    <a:lnTo>
                      <a:pt x="14" y="33"/>
                    </a:lnTo>
                    <a:lnTo>
                      <a:pt x="16" y="25"/>
                    </a:lnTo>
                    <a:lnTo>
                      <a:pt x="19" y="19"/>
                    </a:lnTo>
                    <a:lnTo>
                      <a:pt x="22" y="14"/>
                    </a:lnTo>
                    <a:lnTo>
                      <a:pt x="23" y="11"/>
                    </a:lnTo>
                    <a:lnTo>
                      <a:pt x="26" y="3"/>
                    </a:lnTo>
                    <a:lnTo>
                      <a:pt x="28" y="0"/>
                    </a:lnTo>
                    <a:lnTo>
                      <a:pt x="45" y="6"/>
                    </a:lnTo>
                    <a:lnTo>
                      <a:pt x="17" y="75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" name="Freeform 55"/>
              <p:cNvSpPr>
                <a:spLocks/>
              </p:cNvSpPr>
              <p:nvPr/>
            </p:nvSpPr>
            <p:spPr bwMode="auto">
              <a:xfrm>
                <a:off x="6592888" y="5478463"/>
                <a:ext cx="39688" cy="3016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50" y="0"/>
                  </a:cxn>
                  <a:cxn ang="0">
                    <a:pos x="50" y="19"/>
                  </a:cxn>
                  <a:cxn ang="0">
                    <a:pos x="6" y="38"/>
                  </a:cxn>
                  <a:cxn ang="0">
                    <a:pos x="0" y="26"/>
                  </a:cxn>
                  <a:cxn ang="0">
                    <a:pos x="0" y="26"/>
                  </a:cxn>
                </a:cxnLst>
                <a:rect l="0" t="0" r="r" b="b"/>
                <a:pathLst>
                  <a:path w="50" h="38">
                    <a:moveTo>
                      <a:pt x="0" y="26"/>
                    </a:moveTo>
                    <a:lnTo>
                      <a:pt x="50" y="0"/>
                    </a:lnTo>
                    <a:lnTo>
                      <a:pt x="50" y="19"/>
                    </a:lnTo>
                    <a:lnTo>
                      <a:pt x="6" y="38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" name="Freeform 56"/>
              <p:cNvSpPr>
                <a:spLocks/>
              </p:cNvSpPr>
              <p:nvPr/>
            </p:nvSpPr>
            <p:spPr bwMode="auto">
              <a:xfrm>
                <a:off x="6472238" y="5526088"/>
                <a:ext cx="52388" cy="206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0"/>
                  </a:cxn>
                  <a:cxn ang="0">
                    <a:pos x="65" y="26"/>
                  </a:cxn>
                  <a:cxn ang="0">
                    <a:pos x="0" y="2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lnTo>
                      <a:pt x="62" y="10"/>
                    </a:lnTo>
                    <a:lnTo>
                      <a:pt x="65" y="26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" name="Freeform 57"/>
              <p:cNvSpPr>
                <a:spLocks/>
              </p:cNvSpPr>
              <p:nvPr/>
            </p:nvSpPr>
            <p:spPr bwMode="auto">
              <a:xfrm>
                <a:off x="6040438" y="5033963"/>
                <a:ext cx="801688" cy="717550"/>
              </a:xfrm>
              <a:custGeom>
                <a:avLst/>
                <a:gdLst/>
                <a:ahLst/>
                <a:cxnLst>
                  <a:cxn ang="0">
                    <a:pos x="35" y="746"/>
                  </a:cxn>
                  <a:cxn ang="0">
                    <a:pos x="51" y="758"/>
                  </a:cxn>
                  <a:cxn ang="0">
                    <a:pos x="75" y="774"/>
                  </a:cxn>
                  <a:cxn ang="0">
                    <a:pos x="102" y="790"/>
                  </a:cxn>
                  <a:cxn ang="0">
                    <a:pos x="134" y="810"/>
                  </a:cxn>
                  <a:cxn ang="0">
                    <a:pos x="174" y="828"/>
                  </a:cxn>
                  <a:cxn ang="0">
                    <a:pos x="217" y="845"/>
                  </a:cxn>
                  <a:cxn ang="0">
                    <a:pos x="264" y="860"/>
                  </a:cxn>
                  <a:cxn ang="0">
                    <a:pos x="316" y="871"/>
                  </a:cxn>
                  <a:cxn ang="0">
                    <a:pos x="372" y="879"/>
                  </a:cxn>
                  <a:cxn ang="0">
                    <a:pos x="433" y="881"/>
                  </a:cxn>
                  <a:cxn ang="0">
                    <a:pos x="495" y="876"/>
                  </a:cxn>
                  <a:cxn ang="0">
                    <a:pos x="561" y="864"/>
                  </a:cxn>
                  <a:cxn ang="0">
                    <a:pos x="629" y="845"/>
                  </a:cxn>
                  <a:cxn ang="0">
                    <a:pos x="702" y="816"/>
                  </a:cxn>
                  <a:cxn ang="0">
                    <a:pos x="715" y="806"/>
                  </a:cxn>
                  <a:cxn ang="0">
                    <a:pos x="733" y="794"/>
                  </a:cxn>
                  <a:cxn ang="0">
                    <a:pos x="755" y="777"/>
                  </a:cxn>
                  <a:cxn ang="0">
                    <a:pos x="778" y="755"/>
                  </a:cxn>
                  <a:cxn ang="0">
                    <a:pos x="805" y="726"/>
                  </a:cxn>
                  <a:cxn ang="0">
                    <a:pos x="835" y="691"/>
                  </a:cxn>
                  <a:cxn ang="0">
                    <a:pos x="865" y="648"/>
                  </a:cxn>
                  <a:cxn ang="0">
                    <a:pos x="891" y="599"/>
                  </a:cxn>
                  <a:cxn ang="0">
                    <a:pos x="919" y="542"/>
                  </a:cxn>
                  <a:cxn ang="0">
                    <a:pos x="941" y="477"/>
                  </a:cxn>
                  <a:cxn ang="0">
                    <a:pos x="961" y="404"/>
                  </a:cxn>
                  <a:cxn ang="0">
                    <a:pos x="974" y="321"/>
                  </a:cxn>
                  <a:cxn ang="0">
                    <a:pos x="982" y="229"/>
                  </a:cxn>
                  <a:cxn ang="0">
                    <a:pos x="982" y="129"/>
                  </a:cxn>
                  <a:cxn ang="0">
                    <a:pos x="973" y="18"/>
                  </a:cxn>
                  <a:cxn ang="0">
                    <a:pos x="996" y="9"/>
                  </a:cxn>
                  <a:cxn ang="0">
                    <a:pos x="998" y="32"/>
                  </a:cxn>
                  <a:cxn ang="0">
                    <a:pos x="1002" y="66"/>
                  </a:cxn>
                  <a:cxn ang="0">
                    <a:pos x="1005" y="108"/>
                  </a:cxn>
                  <a:cxn ang="0">
                    <a:pos x="1008" y="161"/>
                  </a:cxn>
                  <a:cxn ang="0">
                    <a:pos x="1008" y="219"/>
                  </a:cxn>
                  <a:cxn ang="0">
                    <a:pos x="1005" y="281"/>
                  </a:cxn>
                  <a:cxn ang="0">
                    <a:pos x="998" y="350"/>
                  </a:cxn>
                  <a:cxn ang="0">
                    <a:pos x="986" y="418"/>
                  </a:cxn>
                  <a:cxn ang="0">
                    <a:pos x="970" y="488"/>
                  </a:cxn>
                  <a:cxn ang="0">
                    <a:pos x="947" y="558"/>
                  </a:cxn>
                  <a:cxn ang="0">
                    <a:pos x="915" y="627"/>
                  </a:cxn>
                  <a:cxn ang="0">
                    <a:pos x="875" y="691"/>
                  </a:cxn>
                  <a:cxn ang="0">
                    <a:pos x="826" y="750"/>
                  </a:cxn>
                  <a:cxn ang="0">
                    <a:pos x="768" y="804"/>
                  </a:cxn>
                  <a:cxn ang="0">
                    <a:pos x="715" y="841"/>
                  </a:cxn>
                  <a:cxn ang="0">
                    <a:pos x="693" y="849"/>
                  </a:cxn>
                  <a:cxn ang="0">
                    <a:pos x="670" y="858"/>
                  </a:cxn>
                  <a:cxn ang="0">
                    <a:pos x="641" y="868"/>
                  </a:cxn>
                  <a:cxn ang="0">
                    <a:pos x="603" y="879"/>
                  </a:cxn>
                  <a:cxn ang="0">
                    <a:pos x="561" y="887"/>
                  </a:cxn>
                  <a:cxn ang="0">
                    <a:pos x="514" y="897"/>
                  </a:cxn>
                  <a:cxn ang="0">
                    <a:pos x="463" y="902"/>
                  </a:cxn>
                  <a:cxn ang="0">
                    <a:pos x="408" y="903"/>
                  </a:cxn>
                  <a:cxn ang="0">
                    <a:pos x="350" y="900"/>
                  </a:cxn>
                  <a:cxn ang="0">
                    <a:pos x="290" y="892"/>
                  </a:cxn>
                  <a:cxn ang="0">
                    <a:pos x="230" y="879"/>
                  </a:cxn>
                  <a:cxn ang="0">
                    <a:pos x="168" y="855"/>
                  </a:cxn>
                  <a:cxn ang="0">
                    <a:pos x="105" y="825"/>
                  </a:cxn>
                  <a:cxn ang="0">
                    <a:pos x="44" y="785"/>
                  </a:cxn>
                  <a:cxn ang="0">
                    <a:pos x="22" y="736"/>
                  </a:cxn>
                </a:cxnLst>
                <a:rect l="0" t="0" r="r" b="b"/>
                <a:pathLst>
                  <a:path w="1009" h="905">
                    <a:moveTo>
                      <a:pt x="22" y="736"/>
                    </a:moveTo>
                    <a:lnTo>
                      <a:pt x="25" y="739"/>
                    </a:lnTo>
                    <a:lnTo>
                      <a:pt x="29" y="742"/>
                    </a:lnTo>
                    <a:lnTo>
                      <a:pt x="35" y="746"/>
                    </a:lnTo>
                    <a:lnTo>
                      <a:pt x="38" y="749"/>
                    </a:lnTo>
                    <a:lnTo>
                      <a:pt x="43" y="752"/>
                    </a:lnTo>
                    <a:lnTo>
                      <a:pt x="47" y="755"/>
                    </a:lnTo>
                    <a:lnTo>
                      <a:pt x="51" y="758"/>
                    </a:lnTo>
                    <a:lnTo>
                      <a:pt x="57" y="761"/>
                    </a:lnTo>
                    <a:lnTo>
                      <a:pt x="61" y="765"/>
                    </a:lnTo>
                    <a:lnTo>
                      <a:pt x="67" y="769"/>
                    </a:lnTo>
                    <a:lnTo>
                      <a:pt x="75" y="774"/>
                    </a:lnTo>
                    <a:lnTo>
                      <a:pt x="80" y="777"/>
                    </a:lnTo>
                    <a:lnTo>
                      <a:pt x="86" y="781"/>
                    </a:lnTo>
                    <a:lnTo>
                      <a:pt x="93" y="785"/>
                    </a:lnTo>
                    <a:lnTo>
                      <a:pt x="102" y="790"/>
                    </a:lnTo>
                    <a:lnTo>
                      <a:pt x="110" y="796"/>
                    </a:lnTo>
                    <a:lnTo>
                      <a:pt x="117" y="800"/>
                    </a:lnTo>
                    <a:lnTo>
                      <a:pt x="126" y="804"/>
                    </a:lnTo>
                    <a:lnTo>
                      <a:pt x="134" y="810"/>
                    </a:lnTo>
                    <a:lnTo>
                      <a:pt x="143" y="813"/>
                    </a:lnTo>
                    <a:lnTo>
                      <a:pt x="153" y="819"/>
                    </a:lnTo>
                    <a:lnTo>
                      <a:pt x="163" y="823"/>
                    </a:lnTo>
                    <a:lnTo>
                      <a:pt x="174" y="828"/>
                    </a:lnTo>
                    <a:lnTo>
                      <a:pt x="182" y="832"/>
                    </a:lnTo>
                    <a:lnTo>
                      <a:pt x="194" y="836"/>
                    </a:lnTo>
                    <a:lnTo>
                      <a:pt x="204" y="841"/>
                    </a:lnTo>
                    <a:lnTo>
                      <a:pt x="217" y="845"/>
                    </a:lnTo>
                    <a:lnTo>
                      <a:pt x="227" y="848"/>
                    </a:lnTo>
                    <a:lnTo>
                      <a:pt x="239" y="852"/>
                    </a:lnTo>
                    <a:lnTo>
                      <a:pt x="252" y="855"/>
                    </a:lnTo>
                    <a:lnTo>
                      <a:pt x="264" y="860"/>
                    </a:lnTo>
                    <a:lnTo>
                      <a:pt x="275" y="863"/>
                    </a:lnTo>
                    <a:lnTo>
                      <a:pt x="290" y="865"/>
                    </a:lnTo>
                    <a:lnTo>
                      <a:pt x="302" y="868"/>
                    </a:lnTo>
                    <a:lnTo>
                      <a:pt x="316" y="871"/>
                    </a:lnTo>
                    <a:lnTo>
                      <a:pt x="329" y="873"/>
                    </a:lnTo>
                    <a:lnTo>
                      <a:pt x="342" y="876"/>
                    </a:lnTo>
                    <a:lnTo>
                      <a:pt x="357" y="877"/>
                    </a:lnTo>
                    <a:lnTo>
                      <a:pt x="372" y="879"/>
                    </a:lnTo>
                    <a:lnTo>
                      <a:pt x="386" y="879"/>
                    </a:lnTo>
                    <a:lnTo>
                      <a:pt x="401" y="880"/>
                    </a:lnTo>
                    <a:lnTo>
                      <a:pt x="417" y="880"/>
                    </a:lnTo>
                    <a:lnTo>
                      <a:pt x="433" y="881"/>
                    </a:lnTo>
                    <a:lnTo>
                      <a:pt x="447" y="879"/>
                    </a:lnTo>
                    <a:lnTo>
                      <a:pt x="463" y="879"/>
                    </a:lnTo>
                    <a:lnTo>
                      <a:pt x="478" y="877"/>
                    </a:lnTo>
                    <a:lnTo>
                      <a:pt x="495" y="876"/>
                    </a:lnTo>
                    <a:lnTo>
                      <a:pt x="510" y="874"/>
                    </a:lnTo>
                    <a:lnTo>
                      <a:pt x="527" y="871"/>
                    </a:lnTo>
                    <a:lnTo>
                      <a:pt x="545" y="868"/>
                    </a:lnTo>
                    <a:lnTo>
                      <a:pt x="561" y="864"/>
                    </a:lnTo>
                    <a:lnTo>
                      <a:pt x="578" y="860"/>
                    </a:lnTo>
                    <a:lnTo>
                      <a:pt x="596" y="855"/>
                    </a:lnTo>
                    <a:lnTo>
                      <a:pt x="612" y="849"/>
                    </a:lnTo>
                    <a:lnTo>
                      <a:pt x="629" y="845"/>
                    </a:lnTo>
                    <a:lnTo>
                      <a:pt x="647" y="838"/>
                    </a:lnTo>
                    <a:lnTo>
                      <a:pt x="666" y="831"/>
                    </a:lnTo>
                    <a:lnTo>
                      <a:pt x="683" y="823"/>
                    </a:lnTo>
                    <a:lnTo>
                      <a:pt x="702" y="816"/>
                    </a:lnTo>
                    <a:lnTo>
                      <a:pt x="702" y="814"/>
                    </a:lnTo>
                    <a:lnTo>
                      <a:pt x="705" y="813"/>
                    </a:lnTo>
                    <a:lnTo>
                      <a:pt x="709" y="810"/>
                    </a:lnTo>
                    <a:lnTo>
                      <a:pt x="715" y="806"/>
                    </a:lnTo>
                    <a:lnTo>
                      <a:pt x="718" y="803"/>
                    </a:lnTo>
                    <a:lnTo>
                      <a:pt x="722" y="800"/>
                    </a:lnTo>
                    <a:lnTo>
                      <a:pt x="727" y="797"/>
                    </a:lnTo>
                    <a:lnTo>
                      <a:pt x="733" y="794"/>
                    </a:lnTo>
                    <a:lnTo>
                      <a:pt x="737" y="790"/>
                    </a:lnTo>
                    <a:lnTo>
                      <a:pt x="741" y="787"/>
                    </a:lnTo>
                    <a:lnTo>
                      <a:pt x="747" y="781"/>
                    </a:lnTo>
                    <a:lnTo>
                      <a:pt x="755" y="777"/>
                    </a:lnTo>
                    <a:lnTo>
                      <a:pt x="759" y="772"/>
                    </a:lnTo>
                    <a:lnTo>
                      <a:pt x="765" y="766"/>
                    </a:lnTo>
                    <a:lnTo>
                      <a:pt x="771" y="761"/>
                    </a:lnTo>
                    <a:lnTo>
                      <a:pt x="778" y="755"/>
                    </a:lnTo>
                    <a:lnTo>
                      <a:pt x="785" y="747"/>
                    </a:lnTo>
                    <a:lnTo>
                      <a:pt x="791" y="740"/>
                    </a:lnTo>
                    <a:lnTo>
                      <a:pt x="798" y="733"/>
                    </a:lnTo>
                    <a:lnTo>
                      <a:pt x="805" y="726"/>
                    </a:lnTo>
                    <a:lnTo>
                      <a:pt x="813" y="717"/>
                    </a:lnTo>
                    <a:lnTo>
                      <a:pt x="820" y="708"/>
                    </a:lnTo>
                    <a:lnTo>
                      <a:pt x="827" y="699"/>
                    </a:lnTo>
                    <a:lnTo>
                      <a:pt x="835" y="691"/>
                    </a:lnTo>
                    <a:lnTo>
                      <a:pt x="842" y="679"/>
                    </a:lnTo>
                    <a:lnTo>
                      <a:pt x="849" y="670"/>
                    </a:lnTo>
                    <a:lnTo>
                      <a:pt x="856" y="660"/>
                    </a:lnTo>
                    <a:lnTo>
                      <a:pt x="865" y="648"/>
                    </a:lnTo>
                    <a:lnTo>
                      <a:pt x="871" y="637"/>
                    </a:lnTo>
                    <a:lnTo>
                      <a:pt x="878" y="625"/>
                    </a:lnTo>
                    <a:lnTo>
                      <a:pt x="884" y="612"/>
                    </a:lnTo>
                    <a:lnTo>
                      <a:pt x="891" y="599"/>
                    </a:lnTo>
                    <a:lnTo>
                      <a:pt x="899" y="586"/>
                    </a:lnTo>
                    <a:lnTo>
                      <a:pt x="904" y="571"/>
                    </a:lnTo>
                    <a:lnTo>
                      <a:pt x="912" y="557"/>
                    </a:lnTo>
                    <a:lnTo>
                      <a:pt x="919" y="542"/>
                    </a:lnTo>
                    <a:lnTo>
                      <a:pt x="925" y="526"/>
                    </a:lnTo>
                    <a:lnTo>
                      <a:pt x="929" y="512"/>
                    </a:lnTo>
                    <a:lnTo>
                      <a:pt x="935" y="494"/>
                    </a:lnTo>
                    <a:lnTo>
                      <a:pt x="941" y="477"/>
                    </a:lnTo>
                    <a:lnTo>
                      <a:pt x="947" y="459"/>
                    </a:lnTo>
                    <a:lnTo>
                      <a:pt x="951" y="442"/>
                    </a:lnTo>
                    <a:lnTo>
                      <a:pt x="957" y="423"/>
                    </a:lnTo>
                    <a:lnTo>
                      <a:pt x="961" y="404"/>
                    </a:lnTo>
                    <a:lnTo>
                      <a:pt x="964" y="383"/>
                    </a:lnTo>
                    <a:lnTo>
                      <a:pt x="967" y="363"/>
                    </a:lnTo>
                    <a:lnTo>
                      <a:pt x="971" y="343"/>
                    </a:lnTo>
                    <a:lnTo>
                      <a:pt x="974" y="321"/>
                    </a:lnTo>
                    <a:lnTo>
                      <a:pt x="976" y="299"/>
                    </a:lnTo>
                    <a:lnTo>
                      <a:pt x="979" y="277"/>
                    </a:lnTo>
                    <a:lnTo>
                      <a:pt x="980" y="254"/>
                    </a:lnTo>
                    <a:lnTo>
                      <a:pt x="982" y="229"/>
                    </a:lnTo>
                    <a:lnTo>
                      <a:pt x="982" y="204"/>
                    </a:lnTo>
                    <a:lnTo>
                      <a:pt x="982" y="181"/>
                    </a:lnTo>
                    <a:lnTo>
                      <a:pt x="982" y="155"/>
                    </a:lnTo>
                    <a:lnTo>
                      <a:pt x="982" y="129"/>
                    </a:lnTo>
                    <a:lnTo>
                      <a:pt x="980" y="101"/>
                    </a:lnTo>
                    <a:lnTo>
                      <a:pt x="979" y="75"/>
                    </a:lnTo>
                    <a:lnTo>
                      <a:pt x="976" y="47"/>
                    </a:lnTo>
                    <a:lnTo>
                      <a:pt x="973" y="18"/>
                    </a:lnTo>
                    <a:lnTo>
                      <a:pt x="995" y="0"/>
                    </a:lnTo>
                    <a:lnTo>
                      <a:pt x="995" y="2"/>
                    </a:lnTo>
                    <a:lnTo>
                      <a:pt x="996" y="6"/>
                    </a:lnTo>
                    <a:lnTo>
                      <a:pt x="996" y="9"/>
                    </a:lnTo>
                    <a:lnTo>
                      <a:pt x="996" y="14"/>
                    </a:lnTo>
                    <a:lnTo>
                      <a:pt x="998" y="19"/>
                    </a:lnTo>
                    <a:lnTo>
                      <a:pt x="998" y="27"/>
                    </a:lnTo>
                    <a:lnTo>
                      <a:pt x="998" y="32"/>
                    </a:lnTo>
                    <a:lnTo>
                      <a:pt x="1001" y="40"/>
                    </a:lnTo>
                    <a:lnTo>
                      <a:pt x="1001" y="47"/>
                    </a:lnTo>
                    <a:lnTo>
                      <a:pt x="1002" y="57"/>
                    </a:lnTo>
                    <a:lnTo>
                      <a:pt x="1002" y="66"/>
                    </a:lnTo>
                    <a:lnTo>
                      <a:pt x="1004" y="76"/>
                    </a:lnTo>
                    <a:lnTo>
                      <a:pt x="1004" y="86"/>
                    </a:lnTo>
                    <a:lnTo>
                      <a:pt x="1005" y="98"/>
                    </a:lnTo>
                    <a:lnTo>
                      <a:pt x="1005" y="108"/>
                    </a:lnTo>
                    <a:lnTo>
                      <a:pt x="1006" y="121"/>
                    </a:lnTo>
                    <a:lnTo>
                      <a:pt x="1008" y="134"/>
                    </a:lnTo>
                    <a:lnTo>
                      <a:pt x="1008" y="148"/>
                    </a:lnTo>
                    <a:lnTo>
                      <a:pt x="1008" y="161"/>
                    </a:lnTo>
                    <a:lnTo>
                      <a:pt x="1008" y="174"/>
                    </a:lnTo>
                    <a:lnTo>
                      <a:pt x="1008" y="188"/>
                    </a:lnTo>
                    <a:lnTo>
                      <a:pt x="1009" y="204"/>
                    </a:lnTo>
                    <a:lnTo>
                      <a:pt x="1008" y="219"/>
                    </a:lnTo>
                    <a:lnTo>
                      <a:pt x="1008" y="233"/>
                    </a:lnTo>
                    <a:lnTo>
                      <a:pt x="1008" y="249"/>
                    </a:lnTo>
                    <a:lnTo>
                      <a:pt x="1006" y="265"/>
                    </a:lnTo>
                    <a:lnTo>
                      <a:pt x="1005" y="281"/>
                    </a:lnTo>
                    <a:lnTo>
                      <a:pt x="1004" y="299"/>
                    </a:lnTo>
                    <a:lnTo>
                      <a:pt x="1002" y="315"/>
                    </a:lnTo>
                    <a:lnTo>
                      <a:pt x="1002" y="332"/>
                    </a:lnTo>
                    <a:lnTo>
                      <a:pt x="998" y="350"/>
                    </a:lnTo>
                    <a:lnTo>
                      <a:pt x="996" y="366"/>
                    </a:lnTo>
                    <a:lnTo>
                      <a:pt x="993" y="383"/>
                    </a:lnTo>
                    <a:lnTo>
                      <a:pt x="990" y="401"/>
                    </a:lnTo>
                    <a:lnTo>
                      <a:pt x="986" y="418"/>
                    </a:lnTo>
                    <a:lnTo>
                      <a:pt x="983" y="436"/>
                    </a:lnTo>
                    <a:lnTo>
                      <a:pt x="979" y="453"/>
                    </a:lnTo>
                    <a:lnTo>
                      <a:pt x="974" y="471"/>
                    </a:lnTo>
                    <a:lnTo>
                      <a:pt x="970" y="488"/>
                    </a:lnTo>
                    <a:lnTo>
                      <a:pt x="964" y="506"/>
                    </a:lnTo>
                    <a:lnTo>
                      <a:pt x="958" y="523"/>
                    </a:lnTo>
                    <a:lnTo>
                      <a:pt x="953" y="541"/>
                    </a:lnTo>
                    <a:lnTo>
                      <a:pt x="947" y="558"/>
                    </a:lnTo>
                    <a:lnTo>
                      <a:pt x="939" y="576"/>
                    </a:lnTo>
                    <a:lnTo>
                      <a:pt x="932" y="593"/>
                    </a:lnTo>
                    <a:lnTo>
                      <a:pt x="925" y="611"/>
                    </a:lnTo>
                    <a:lnTo>
                      <a:pt x="915" y="627"/>
                    </a:lnTo>
                    <a:lnTo>
                      <a:pt x="906" y="643"/>
                    </a:lnTo>
                    <a:lnTo>
                      <a:pt x="896" y="660"/>
                    </a:lnTo>
                    <a:lnTo>
                      <a:pt x="887" y="676"/>
                    </a:lnTo>
                    <a:lnTo>
                      <a:pt x="875" y="691"/>
                    </a:lnTo>
                    <a:lnTo>
                      <a:pt x="864" y="707"/>
                    </a:lnTo>
                    <a:lnTo>
                      <a:pt x="852" y="721"/>
                    </a:lnTo>
                    <a:lnTo>
                      <a:pt x="839" y="737"/>
                    </a:lnTo>
                    <a:lnTo>
                      <a:pt x="826" y="750"/>
                    </a:lnTo>
                    <a:lnTo>
                      <a:pt x="813" y="765"/>
                    </a:lnTo>
                    <a:lnTo>
                      <a:pt x="798" y="780"/>
                    </a:lnTo>
                    <a:lnTo>
                      <a:pt x="784" y="793"/>
                    </a:lnTo>
                    <a:lnTo>
                      <a:pt x="768" y="804"/>
                    </a:lnTo>
                    <a:lnTo>
                      <a:pt x="750" y="817"/>
                    </a:lnTo>
                    <a:lnTo>
                      <a:pt x="734" y="829"/>
                    </a:lnTo>
                    <a:lnTo>
                      <a:pt x="717" y="841"/>
                    </a:lnTo>
                    <a:lnTo>
                      <a:pt x="715" y="841"/>
                    </a:lnTo>
                    <a:lnTo>
                      <a:pt x="712" y="842"/>
                    </a:lnTo>
                    <a:lnTo>
                      <a:pt x="705" y="845"/>
                    </a:lnTo>
                    <a:lnTo>
                      <a:pt x="698" y="848"/>
                    </a:lnTo>
                    <a:lnTo>
                      <a:pt x="693" y="849"/>
                    </a:lnTo>
                    <a:lnTo>
                      <a:pt x="689" y="851"/>
                    </a:lnTo>
                    <a:lnTo>
                      <a:pt x="683" y="854"/>
                    </a:lnTo>
                    <a:lnTo>
                      <a:pt x="677" y="855"/>
                    </a:lnTo>
                    <a:lnTo>
                      <a:pt x="670" y="858"/>
                    </a:lnTo>
                    <a:lnTo>
                      <a:pt x="664" y="861"/>
                    </a:lnTo>
                    <a:lnTo>
                      <a:pt x="657" y="863"/>
                    </a:lnTo>
                    <a:lnTo>
                      <a:pt x="650" y="867"/>
                    </a:lnTo>
                    <a:lnTo>
                      <a:pt x="641" y="868"/>
                    </a:lnTo>
                    <a:lnTo>
                      <a:pt x="631" y="871"/>
                    </a:lnTo>
                    <a:lnTo>
                      <a:pt x="622" y="874"/>
                    </a:lnTo>
                    <a:lnTo>
                      <a:pt x="613" y="876"/>
                    </a:lnTo>
                    <a:lnTo>
                      <a:pt x="603" y="879"/>
                    </a:lnTo>
                    <a:lnTo>
                      <a:pt x="593" y="881"/>
                    </a:lnTo>
                    <a:lnTo>
                      <a:pt x="583" y="883"/>
                    </a:lnTo>
                    <a:lnTo>
                      <a:pt x="573" y="886"/>
                    </a:lnTo>
                    <a:lnTo>
                      <a:pt x="561" y="887"/>
                    </a:lnTo>
                    <a:lnTo>
                      <a:pt x="551" y="890"/>
                    </a:lnTo>
                    <a:lnTo>
                      <a:pt x="539" y="893"/>
                    </a:lnTo>
                    <a:lnTo>
                      <a:pt x="527" y="895"/>
                    </a:lnTo>
                    <a:lnTo>
                      <a:pt x="514" y="897"/>
                    </a:lnTo>
                    <a:lnTo>
                      <a:pt x="503" y="899"/>
                    </a:lnTo>
                    <a:lnTo>
                      <a:pt x="490" y="900"/>
                    </a:lnTo>
                    <a:lnTo>
                      <a:pt x="478" y="902"/>
                    </a:lnTo>
                    <a:lnTo>
                      <a:pt x="463" y="902"/>
                    </a:lnTo>
                    <a:lnTo>
                      <a:pt x="450" y="903"/>
                    </a:lnTo>
                    <a:lnTo>
                      <a:pt x="436" y="903"/>
                    </a:lnTo>
                    <a:lnTo>
                      <a:pt x="423" y="905"/>
                    </a:lnTo>
                    <a:lnTo>
                      <a:pt x="408" y="903"/>
                    </a:lnTo>
                    <a:lnTo>
                      <a:pt x="393" y="903"/>
                    </a:lnTo>
                    <a:lnTo>
                      <a:pt x="379" y="902"/>
                    </a:lnTo>
                    <a:lnTo>
                      <a:pt x="366" y="902"/>
                    </a:lnTo>
                    <a:lnTo>
                      <a:pt x="350" y="900"/>
                    </a:lnTo>
                    <a:lnTo>
                      <a:pt x="335" y="899"/>
                    </a:lnTo>
                    <a:lnTo>
                      <a:pt x="321" y="897"/>
                    </a:lnTo>
                    <a:lnTo>
                      <a:pt x="306" y="895"/>
                    </a:lnTo>
                    <a:lnTo>
                      <a:pt x="290" y="892"/>
                    </a:lnTo>
                    <a:lnTo>
                      <a:pt x="275" y="890"/>
                    </a:lnTo>
                    <a:lnTo>
                      <a:pt x="261" y="886"/>
                    </a:lnTo>
                    <a:lnTo>
                      <a:pt x="246" y="883"/>
                    </a:lnTo>
                    <a:lnTo>
                      <a:pt x="230" y="879"/>
                    </a:lnTo>
                    <a:lnTo>
                      <a:pt x="214" y="874"/>
                    </a:lnTo>
                    <a:lnTo>
                      <a:pt x="198" y="868"/>
                    </a:lnTo>
                    <a:lnTo>
                      <a:pt x="184" y="863"/>
                    </a:lnTo>
                    <a:lnTo>
                      <a:pt x="168" y="855"/>
                    </a:lnTo>
                    <a:lnTo>
                      <a:pt x="152" y="849"/>
                    </a:lnTo>
                    <a:lnTo>
                      <a:pt x="136" y="841"/>
                    </a:lnTo>
                    <a:lnTo>
                      <a:pt x="121" y="833"/>
                    </a:lnTo>
                    <a:lnTo>
                      <a:pt x="105" y="825"/>
                    </a:lnTo>
                    <a:lnTo>
                      <a:pt x="91" y="816"/>
                    </a:lnTo>
                    <a:lnTo>
                      <a:pt x="75" y="806"/>
                    </a:lnTo>
                    <a:lnTo>
                      <a:pt x="60" y="796"/>
                    </a:lnTo>
                    <a:lnTo>
                      <a:pt x="44" y="785"/>
                    </a:lnTo>
                    <a:lnTo>
                      <a:pt x="29" y="774"/>
                    </a:lnTo>
                    <a:lnTo>
                      <a:pt x="15" y="761"/>
                    </a:lnTo>
                    <a:lnTo>
                      <a:pt x="0" y="749"/>
                    </a:lnTo>
                    <a:lnTo>
                      <a:pt x="22" y="736"/>
                    </a:lnTo>
                    <a:lnTo>
                      <a:pt x="22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 </a:t>
            </a:r>
            <a:r>
              <a:rPr lang="ko-KR" altLang="en-US" dirty="0"/>
              <a:t>변형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960440" cy="4464496"/>
          </a:xfrm>
        </p:spPr>
        <p:txBody>
          <a:bodyPr/>
          <a:lstStyle/>
          <a:p>
            <a:pPr latinLnBrk="0"/>
            <a:r>
              <a:rPr lang="ko-KR" altLang="en-US" sz="2000" dirty="0"/>
              <a:t>오른 쪽의 </a:t>
            </a:r>
            <a:r>
              <a:rPr lang="en-US" altLang="ko-KR" sz="2000" dirty="0" err="1">
                <a:solidFill>
                  <a:schemeClr val="tx2"/>
                </a:solidFill>
              </a:rPr>
              <a:t>quickSort</a:t>
            </a:r>
            <a:r>
              <a:rPr lang="en-US" altLang="ko-KR" sz="2000" dirty="0"/>
              <a:t>(A, n) </a:t>
            </a:r>
            <a:r>
              <a:rPr lang="ko-KR" altLang="en-US" sz="2000" dirty="0"/>
              <a:t>함수는 크기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dirty="0"/>
              <a:t>의 배열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dirty="0"/>
              <a:t>에 무순으로 저장된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dirty="0"/>
              <a:t>개의 </a:t>
            </a:r>
            <a:r>
              <a:rPr lang="ko-KR" altLang="en-US" sz="2000" b="1" dirty="0"/>
              <a:t>유일한</a:t>
            </a:r>
            <a:r>
              <a:rPr lang="ko-KR" altLang="en-US" sz="2000" dirty="0"/>
              <a:t> 키들을 오름차순으로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정렬한다</a:t>
            </a:r>
            <a:endParaRPr lang="en-US" altLang="ko-KR" sz="2000" dirty="0"/>
          </a:p>
          <a:p>
            <a:pPr latinLnBrk="0"/>
            <a:r>
              <a:rPr lang="en-US" altLang="ko-KR" sz="2000" dirty="0">
                <a:solidFill>
                  <a:schemeClr val="tx2"/>
                </a:solidFill>
              </a:rPr>
              <a:t>partition</a:t>
            </a:r>
            <a:r>
              <a:rPr lang="en-US" altLang="ko-KR" sz="2000" dirty="0"/>
              <a:t>(A, l, r)</a:t>
            </a:r>
            <a:r>
              <a:rPr lang="ko-KR" altLang="en-US" sz="2000" dirty="0"/>
              <a:t>은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ko-KR" altLang="en-US" sz="2000" dirty="0"/>
              <a:t>을 기준원소로 삼아</a:t>
            </a:r>
            <a:r>
              <a:rPr lang="en-US" altLang="ko-KR" sz="2000" dirty="0"/>
              <a:t>,</a:t>
            </a:r>
            <a:r>
              <a:rPr lang="ko-KR" altLang="en-US" sz="2000" dirty="0"/>
              <a:t> 배열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dirty="0"/>
              <a:t>의 원소들을 </a:t>
            </a:r>
            <a:r>
              <a:rPr lang="ko-KR" altLang="en-US" sz="2000" b="1" dirty="0"/>
              <a:t>기준원소</a:t>
            </a:r>
            <a:r>
              <a:rPr lang="ko-KR" altLang="en-US" sz="2000" dirty="0"/>
              <a:t>보다 작은 원소들과 큰 원소들이 각각 배열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dirty="0"/>
              <a:t>의 왼 편과 오른 편에 위치하도록 이동시키고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사이에 기준원소를 위치시킨 후</a:t>
            </a:r>
            <a:r>
              <a:rPr lang="en-US" altLang="ko-KR" sz="2000" dirty="0"/>
              <a:t>, </a:t>
            </a:r>
            <a:r>
              <a:rPr lang="ko-KR" altLang="en-US" sz="2000" dirty="0"/>
              <a:t>기준원소의 </a:t>
            </a:r>
            <a:r>
              <a:rPr lang="ko-KR" altLang="en-US" sz="2000" b="1" dirty="0"/>
              <a:t>위치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배열 첨자</a:t>
            </a:r>
            <a:r>
              <a:rPr lang="en-US" altLang="ko-KR" sz="2000" dirty="0"/>
              <a:t>)</a:t>
            </a:r>
            <a:r>
              <a:rPr lang="ko-KR" altLang="en-US" sz="2000" dirty="0"/>
              <a:t>를 반환한다</a:t>
            </a: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109" name="TextBox 108"/>
          <p:cNvSpPr txBox="1"/>
          <p:nvPr/>
        </p:nvSpPr>
        <p:spPr>
          <a:xfrm>
            <a:off x="4716016" y="1628800"/>
            <a:ext cx="3744416" cy="43304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{driver}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distinct keys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rQuickSort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0,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rQuickSort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{recursive}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size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index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with elements of 		index from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rearranged in 		increasing order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partition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rQuickSort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rQuickSort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Documents and Settings\Administrator\Local Settings\Temporary Internet Files\Content.IE5\CLBLJ1HT\MC90028557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88640"/>
            <a:ext cx="1000354" cy="1823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5407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 err="1"/>
              <a:t>퀵</a:t>
            </a:r>
            <a:r>
              <a:rPr lang="ko-KR" altLang="en-US" dirty="0"/>
              <a:t> 정렬 변형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704856" cy="4464496"/>
          </a:xfrm>
        </p:spPr>
        <p:txBody>
          <a:bodyPr/>
          <a:lstStyle/>
          <a:p>
            <a:pPr latinLnBrk="0"/>
            <a:r>
              <a:rPr lang="ko-KR" altLang="en-US" dirty="0" err="1"/>
              <a:t>퀵</a:t>
            </a:r>
            <a:r>
              <a:rPr lang="ko-KR" altLang="en-US" dirty="0"/>
              <a:t> 정렬의 수행 원리 상</a:t>
            </a:r>
            <a:r>
              <a:rPr lang="en-US" altLang="ko-KR" dirty="0"/>
              <a:t>, </a:t>
            </a:r>
            <a:r>
              <a:rPr lang="ko-KR" altLang="en-US" dirty="0"/>
              <a:t>무순의 초기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dirty="0"/>
              <a:t>는 시간이 지남에 따라 거시적인 관점에서 점점 정렬된 상태로 옮겨가게 된다</a:t>
            </a:r>
            <a:endParaRPr lang="en-US" altLang="ko-KR" dirty="0"/>
          </a:p>
          <a:p>
            <a:pPr latinLnBrk="0"/>
            <a:r>
              <a:rPr lang="ko-KR" altLang="en-US" dirty="0"/>
              <a:t>이 점에 착안하여 정렬이 상당히 진행된 적당한 시점에 </a:t>
            </a:r>
            <a:r>
              <a:rPr lang="ko-KR" altLang="en-US" dirty="0" err="1"/>
              <a:t>퀵</a:t>
            </a:r>
            <a:r>
              <a:rPr lang="ko-KR" altLang="en-US" dirty="0"/>
              <a:t> 정렬을 </a:t>
            </a:r>
            <a:r>
              <a:rPr lang="ko-KR" altLang="en-US" b="1" dirty="0"/>
              <a:t>중단</a:t>
            </a:r>
            <a:r>
              <a:rPr lang="ko-KR" altLang="en-US" dirty="0"/>
              <a:t>하고 </a:t>
            </a:r>
            <a:r>
              <a:rPr lang="en-US" altLang="ko-KR" dirty="0"/>
              <a:t>(“</a:t>
            </a:r>
            <a:r>
              <a:rPr lang="ko-KR" altLang="en-US" b="1" dirty="0"/>
              <a:t>거의</a:t>
            </a:r>
            <a:r>
              <a:rPr lang="ko-KR" altLang="en-US" dirty="0"/>
              <a:t>” 정렬된 입력에 대해서는 </a:t>
            </a:r>
            <a:r>
              <a:rPr lang="ko-KR" altLang="en-US" dirty="0" err="1"/>
              <a:t>퀵</a:t>
            </a:r>
            <a:r>
              <a:rPr lang="ko-KR" altLang="en-US" dirty="0"/>
              <a:t> 정렬보다 더 우수한 시간성능을 가지는</a:t>
            </a:r>
            <a:r>
              <a:rPr lang="en-US" altLang="ko-KR" dirty="0"/>
              <a:t>) </a:t>
            </a:r>
            <a:r>
              <a:rPr lang="ko-KR" altLang="en-US" b="1" dirty="0"/>
              <a:t>삽입 정렬</a:t>
            </a:r>
            <a:r>
              <a:rPr lang="ko-KR" altLang="en-US" dirty="0"/>
              <a:t>로 전환하여 정렬을 완성할 수도 있다</a:t>
            </a:r>
            <a:endParaRPr lang="en-US" altLang="ko-KR" dirty="0"/>
          </a:p>
          <a:p>
            <a:pPr latinLnBrk="0"/>
            <a:r>
              <a:rPr lang="ko-KR" altLang="en-US" dirty="0"/>
              <a:t>그렇게 하기 위한 </a:t>
            </a:r>
            <a:r>
              <a:rPr lang="en-US" altLang="ko-KR" dirty="0" err="1">
                <a:solidFill>
                  <a:schemeClr val="tx2"/>
                </a:solidFill>
              </a:rPr>
              <a:t>quickSort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>
                <a:solidFill>
                  <a:schemeClr val="tx2"/>
                </a:solidFill>
              </a:rPr>
              <a:t>rQuickSort</a:t>
            </a:r>
            <a:r>
              <a:rPr lang="en-US" altLang="ko-KR" dirty="0"/>
              <a:t> </a:t>
            </a:r>
            <a:r>
              <a:rPr lang="ko-KR" altLang="en-US" dirty="0"/>
              <a:t>알고리즘의 </a:t>
            </a:r>
            <a:r>
              <a:rPr lang="ko-KR" altLang="en-US" b="1" dirty="0"/>
              <a:t>수정 내용</a:t>
            </a:r>
            <a:r>
              <a:rPr lang="ko-KR" altLang="en-US" dirty="0"/>
              <a:t>을 작성하라</a:t>
            </a:r>
            <a:endParaRPr lang="en-US" altLang="ko-KR" dirty="0"/>
          </a:p>
          <a:p>
            <a:pPr latinLnBrk="0"/>
            <a:r>
              <a:rPr lang="ko-KR" altLang="en-US" b="1" dirty="0"/>
              <a:t>사용 가능</a:t>
            </a:r>
            <a:endParaRPr lang="en-US" altLang="ko-KR" b="1" dirty="0"/>
          </a:p>
          <a:p>
            <a:pPr lvl="1" latinLnBrk="0"/>
            <a:r>
              <a:rPr lang="en-US" altLang="ko-KR" dirty="0" err="1">
                <a:solidFill>
                  <a:schemeClr val="tx2"/>
                </a:solidFill>
              </a:rPr>
              <a:t>insertionSort</a:t>
            </a:r>
            <a:r>
              <a:rPr lang="en-US" altLang="ko-KR" dirty="0"/>
              <a:t>(A, n):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/>
              <a:t>개의 유일한 키를 저장한 배열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dirty="0"/>
              <a:t>를 삽입 정렬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1500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/>
              <a:t>해결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960440" cy="4464496"/>
          </a:xfrm>
        </p:spPr>
        <p:txBody>
          <a:bodyPr/>
          <a:lstStyle/>
          <a:p>
            <a:pPr latinLnBrk="0"/>
            <a:r>
              <a:rPr lang="ko-KR" altLang="en-US" dirty="0" err="1"/>
              <a:t>퀵</a:t>
            </a:r>
            <a:r>
              <a:rPr lang="ko-KR" altLang="en-US" dirty="0"/>
              <a:t> 정렬을 더 이상 적용하지 않을 대상 원소 수의 크기</a:t>
            </a:r>
            <a:r>
              <a:rPr lang="en-US" altLang="ko-KR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Limit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50)</a:t>
            </a:r>
            <a:r>
              <a:rPr lang="ko-KR" altLang="en-US" dirty="0"/>
              <a:t>를 정하여 이를 </a:t>
            </a:r>
            <a:r>
              <a:rPr lang="en-US" altLang="ko-KR" dirty="0" err="1">
                <a:solidFill>
                  <a:schemeClr val="tx2"/>
                </a:solidFill>
              </a:rPr>
              <a:t>rQuickSort</a:t>
            </a:r>
            <a:r>
              <a:rPr lang="ko-KR" altLang="en-US" dirty="0"/>
              <a:t>에 반영</a:t>
            </a:r>
            <a:endParaRPr lang="en-US" altLang="ko-KR" dirty="0"/>
          </a:p>
          <a:p>
            <a:pPr latinLnBrk="0"/>
            <a:r>
              <a:rPr lang="en-US" altLang="ko-KR" dirty="0" err="1">
                <a:solidFill>
                  <a:schemeClr val="tx2"/>
                </a:solidFill>
              </a:rPr>
              <a:t>rQuickSort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/>
              <a:t>완료 후</a:t>
            </a:r>
            <a:r>
              <a:rPr lang="en-US" altLang="ko-KR" dirty="0"/>
              <a:t> </a:t>
            </a:r>
            <a:r>
              <a:rPr lang="ko-KR" altLang="en-US" dirty="0"/>
              <a:t>거의 정렬된 상태의 배열을 </a:t>
            </a:r>
            <a:r>
              <a:rPr lang="en-US" altLang="ko-KR" dirty="0" err="1">
                <a:solidFill>
                  <a:schemeClr val="tx2"/>
                </a:solidFill>
              </a:rPr>
              <a:t>insertionSort</a:t>
            </a:r>
            <a:r>
              <a:rPr lang="ko-KR" altLang="en-US" dirty="0"/>
              <a:t>가 처리하도록 </a:t>
            </a:r>
            <a:r>
              <a:rPr lang="en-US" altLang="ko-KR" dirty="0" err="1">
                <a:solidFill>
                  <a:schemeClr val="tx2"/>
                </a:solidFill>
              </a:rPr>
              <a:t>quickSort</a:t>
            </a:r>
            <a:r>
              <a:rPr lang="ko-KR" altLang="en-US"/>
              <a:t>를 수정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퀵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109" name="TextBox 108"/>
          <p:cNvSpPr txBox="1"/>
          <p:nvPr/>
        </p:nvSpPr>
        <p:spPr>
          <a:xfrm>
            <a:off x="4716016" y="1628800"/>
            <a:ext cx="3744416" cy="457971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{driver}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distinct keys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rQuickSort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0,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insertionSort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rQuickSort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{recursive}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size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integer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with elements of 		index from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rearranged in 		increasing order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Limit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partition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rQuickSort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5213" algn="l"/>
                <a:tab pos="26892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rQuickSort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0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970512" cy="1143000"/>
          </a:xfrm>
        </p:spPr>
        <p:txBody>
          <a:bodyPr/>
          <a:lstStyle/>
          <a:p>
            <a:r>
              <a:rPr lang="ko-KR" altLang="en-US"/>
              <a:t>리스트 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114800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입력 리스트를 다음과 같이 분할</a:t>
            </a:r>
            <a:endParaRPr lang="en-US" altLang="ko-KR" sz="2000" dirty="0">
              <a:ea typeface="맑은 고딕" pitchFamily="50" charset="-127"/>
            </a:endParaRPr>
          </a:p>
          <a:p>
            <a:pPr marL="857250" lvl="1" indent="-400050" latinLnBrk="0">
              <a:buFont typeface="+mj-lt"/>
              <a:buAutoNum type="arabicPeriod"/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sz="1800" dirty="0">
                <a:ea typeface="맑은 고딕" pitchFamily="50" charset="-127"/>
              </a:rPr>
              <a:t>로부터 각 원소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sz="1800" dirty="0">
                <a:ea typeface="맑은 고딕" pitchFamily="50" charset="-127"/>
              </a:rPr>
              <a:t>를 차례로 삭제</a:t>
            </a:r>
            <a:endParaRPr lang="en-US" altLang="ko-KR" sz="1800" dirty="0">
              <a:ea typeface="맑은 고딕" pitchFamily="50" charset="-127"/>
            </a:endParaRPr>
          </a:p>
          <a:p>
            <a:pPr marL="857250" lvl="1" indent="-400050" latinLnBrk="0">
              <a:buFont typeface="+mj-lt"/>
              <a:buAutoNum type="arabicPeriod"/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sz="1800" dirty="0">
                <a:ea typeface="맑은 고딕" pitchFamily="50" charset="-127"/>
              </a:rPr>
              <a:t>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b="1" dirty="0">
                <a:latin typeface="Times New Roman" pitchFamily="18" charset="0"/>
                <a:ea typeface="맑은 고딕" pitchFamily="50" charset="-127"/>
              </a:rPr>
              <a:t>기준원소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와의 비교 결과에 따라 </a:t>
            </a:r>
            <a:r>
              <a:rPr lang="ko-KR" altLang="en-US" sz="1800" dirty="0" err="1">
                <a:latin typeface="Times New Roman" pitchFamily="18" charset="0"/>
                <a:ea typeface="맑은 고딕" pitchFamily="50" charset="-127"/>
              </a:rPr>
              <a:t>부리스트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LT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EQ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GT</a:t>
            </a:r>
            <a:r>
              <a:rPr lang="ko-KR" altLang="en-US" sz="1800" dirty="0">
                <a:ea typeface="맑은 고딕" pitchFamily="50" charset="-127"/>
              </a:rPr>
              <a:t>에 삽입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삽입과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삭제를 리스트의 </a:t>
            </a:r>
            <a:r>
              <a:rPr lang="ko-KR" altLang="en-US" sz="2000" dirty="0" err="1">
                <a:ea typeface="맑은 고딕" pitchFamily="50" charset="-127"/>
              </a:rPr>
              <a:t>맨앞이나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맨뒤에서</a:t>
            </a:r>
            <a:r>
              <a:rPr lang="ko-KR" altLang="en-US" sz="2000" dirty="0">
                <a:ea typeface="맑은 고딕" pitchFamily="50" charset="-127"/>
              </a:rPr>
              <a:t> 수행하므로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2000" dirty="0">
                <a:ea typeface="맑은 고딕" pitchFamily="50" charset="-127"/>
              </a:rPr>
              <a:t>시간 소요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따라서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quick-sort</a:t>
            </a:r>
            <a:r>
              <a:rPr lang="ko-KR" altLang="en-US" sz="2000" dirty="0">
                <a:ea typeface="맑은 고딕" pitchFamily="50" charset="-127"/>
              </a:rPr>
              <a:t>의 분할 단계는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시간 소요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572000" y="1643050"/>
            <a:ext cx="3857652" cy="457971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elements, 				position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pivot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sublists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the 			elements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less than, equal to, 		or greater than pivot, resp.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				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{pivot}</a:t>
            </a:r>
            <a:endParaRPr lang="en-US" altLang="ko-KR" sz="1800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removeFirst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60032" y="188640"/>
            <a:ext cx="3855918" cy="1318891"/>
            <a:chOff x="1619672" y="3140968"/>
            <a:chExt cx="6347738" cy="2171201"/>
          </a:xfrm>
        </p:grpSpPr>
        <p:grpSp>
          <p:nvGrpSpPr>
            <p:cNvPr id="9" name="그룹 1751"/>
            <p:cNvGrpSpPr/>
            <p:nvPr/>
          </p:nvGrpSpPr>
          <p:grpSpPr>
            <a:xfrm flipH="1">
              <a:off x="1619672" y="3501008"/>
              <a:ext cx="1080120" cy="431556"/>
              <a:chOff x="6732588" y="4941888"/>
              <a:chExt cx="1785937" cy="747712"/>
            </a:xfrm>
          </p:grpSpPr>
          <p:sp>
            <p:nvSpPr>
              <p:cNvPr id="415" name="AutoShape 1670"/>
              <p:cNvSpPr>
                <a:spLocks noChangeAspect="1" noChangeArrowheads="1" noTextEdit="1"/>
              </p:cNvSpPr>
              <p:nvPr/>
            </p:nvSpPr>
            <p:spPr bwMode="auto">
              <a:xfrm>
                <a:off x="6732588" y="4941888"/>
                <a:ext cx="1785937" cy="747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" name="Freeform 1672"/>
              <p:cNvSpPr>
                <a:spLocks/>
              </p:cNvSpPr>
              <p:nvPr/>
            </p:nvSpPr>
            <p:spPr bwMode="auto">
              <a:xfrm>
                <a:off x="6732588" y="4941888"/>
                <a:ext cx="1785937" cy="639762"/>
              </a:xfrm>
              <a:custGeom>
                <a:avLst/>
                <a:gdLst/>
                <a:ahLst/>
                <a:cxnLst>
                  <a:cxn ang="0">
                    <a:pos x="2135" y="637"/>
                  </a:cxn>
                  <a:cxn ang="0">
                    <a:pos x="2132" y="413"/>
                  </a:cxn>
                  <a:cxn ang="0">
                    <a:pos x="1628" y="358"/>
                  </a:cxn>
                  <a:cxn ang="0">
                    <a:pos x="1356" y="124"/>
                  </a:cxn>
                  <a:cxn ang="0">
                    <a:pos x="1303" y="124"/>
                  </a:cxn>
                  <a:cxn ang="0">
                    <a:pos x="1249" y="0"/>
                  </a:cxn>
                  <a:cxn ang="0">
                    <a:pos x="1181" y="0"/>
                  </a:cxn>
                  <a:cxn ang="0">
                    <a:pos x="1142" y="124"/>
                  </a:cxn>
                  <a:cxn ang="0">
                    <a:pos x="741" y="123"/>
                  </a:cxn>
                  <a:cxn ang="0">
                    <a:pos x="559" y="359"/>
                  </a:cxn>
                  <a:cxn ang="0">
                    <a:pos x="217" y="424"/>
                  </a:cxn>
                  <a:cxn ang="0">
                    <a:pos x="157" y="637"/>
                  </a:cxn>
                  <a:cxn ang="0">
                    <a:pos x="0" y="637"/>
                  </a:cxn>
                  <a:cxn ang="0">
                    <a:pos x="0" y="803"/>
                  </a:cxn>
                  <a:cxn ang="0">
                    <a:pos x="50" y="803"/>
                  </a:cxn>
                  <a:cxn ang="0">
                    <a:pos x="50" y="686"/>
                  </a:cxn>
                  <a:cxn ang="0">
                    <a:pos x="141" y="686"/>
                  </a:cxn>
                  <a:cxn ang="0">
                    <a:pos x="99" y="806"/>
                  </a:cxn>
                  <a:cxn ang="0">
                    <a:pos x="2136" y="806"/>
                  </a:cxn>
                  <a:cxn ang="0">
                    <a:pos x="2135" y="686"/>
                  </a:cxn>
                  <a:cxn ang="0">
                    <a:pos x="2200" y="686"/>
                  </a:cxn>
                  <a:cxn ang="0">
                    <a:pos x="2200" y="803"/>
                  </a:cxn>
                  <a:cxn ang="0">
                    <a:pos x="2250" y="803"/>
                  </a:cxn>
                  <a:cxn ang="0">
                    <a:pos x="2250" y="637"/>
                  </a:cxn>
                  <a:cxn ang="0">
                    <a:pos x="2135" y="637"/>
                  </a:cxn>
                </a:cxnLst>
                <a:rect l="0" t="0" r="r" b="b"/>
                <a:pathLst>
                  <a:path w="2250" h="806">
                    <a:moveTo>
                      <a:pt x="2135" y="637"/>
                    </a:moveTo>
                    <a:lnTo>
                      <a:pt x="2132" y="413"/>
                    </a:lnTo>
                    <a:lnTo>
                      <a:pt x="1628" y="358"/>
                    </a:lnTo>
                    <a:lnTo>
                      <a:pt x="1356" y="124"/>
                    </a:lnTo>
                    <a:lnTo>
                      <a:pt x="1303" y="124"/>
                    </a:lnTo>
                    <a:lnTo>
                      <a:pt x="1249" y="0"/>
                    </a:lnTo>
                    <a:lnTo>
                      <a:pt x="1181" y="0"/>
                    </a:lnTo>
                    <a:lnTo>
                      <a:pt x="1142" y="124"/>
                    </a:lnTo>
                    <a:lnTo>
                      <a:pt x="741" y="123"/>
                    </a:lnTo>
                    <a:lnTo>
                      <a:pt x="559" y="359"/>
                    </a:lnTo>
                    <a:lnTo>
                      <a:pt x="217" y="424"/>
                    </a:lnTo>
                    <a:lnTo>
                      <a:pt x="157" y="637"/>
                    </a:lnTo>
                    <a:lnTo>
                      <a:pt x="0" y="637"/>
                    </a:lnTo>
                    <a:lnTo>
                      <a:pt x="0" y="803"/>
                    </a:lnTo>
                    <a:lnTo>
                      <a:pt x="50" y="803"/>
                    </a:lnTo>
                    <a:lnTo>
                      <a:pt x="50" y="686"/>
                    </a:lnTo>
                    <a:lnTo>
                      <a:pt x="141" y="686"/>
                    </a:lnTo>
                    <a:lnTo>
                      <a:pt x="99" y="806"/>
                    </a:lnTo>
                    <a:lnTo>
                      <a:pt x="2136" y="806"/>
                    </a:lnTo>
                    <a:lnTo>
                      <a:pt x="2135" y="686"/>
                    </a:lnTo>
                    <a:lnTo>
                      <a:pt x="2200" y="686"/>
                    </a:lnTo>
                    <a:lnTo>
                      <a:pt x="2200" y="803"/>
                    </a:lnTo>
                    <a:lnTo>
                      <a:pt x="2250" y="803"/>
                    </a:lnTo>
                    <a:lnTo>
                      <a:pt x="2250" y="637"/>
                    </a:lnTo>
                    <a:lnTo>
                      <a:pt x="2135" y="6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7" name="Freeform 1673"/>
              <p:cNvSpPr>
                <a:spLocks/>
              </p:cNvSpPr>
              <p:nvPr/>
            </p:nvSpPr>
            <p:spPr bwMode="auto">
              <a:xfrm>
                <a:off x="6865938" y="5080000"/>
                <a:ext cx="1522412" cy="461962"/>
              </a:xfrm>
              <a:custGeom>
                <a:avLst/>
                <a:gdLst/>
                <a:ahLst/>
                <a:cxnLst>
                  <a:cxn ang="0">
                    <a:pos x="1917" y="463"/>
                  </a:cxn>
                  <a:cxn ang="0">
                    <a:pos x="1602" y="463"/>
                  </a:cxn>
                  <a:cxn ang="0">
                    <a:pos x="1602" y="512"/>
                  </a:cxn>
                  <a:cxn ang="0">
                    <a:pos x="1917" y="512"/>
                  </a:cxn>
                  <a:cxn ang="0">
                    <a:pos x="1918" y="583"/>
                  </a:cxn>
                  <a:cxn ang="0">
                    <a:pos x="0" y="583"/>
                  </a:cxn>
                  <a:cxn ang="0">
                    <a:pos x="24" y="512"/>
                  </a:cxn>
                  <a:cxn ang="0">
                    <a:pos x="388" y="512"/>
                  </a:cxn>
                  <a:cxn ang="0">
                    <a:pos x="388" y="463"/>
                  </a:cxn>
                  <a:cxn ang="0">
                    <a:pos x="42" y="463"/>
                  </a:cxn>
                  <a:cxn ang="0">
                    <a:pos x="96" y="288"/>
                  </a:cxn>
                  <a:cxn ang="0">
                    <a:pos x="138" y="283"/>
                  </a:cxn>
                  <a:cxn ang="0">
                    <a:pos x="418" y="231"/>
                  </a:cxn>
                  <a:cxn ang="0">
                    <a:pos x="597" y="0"/>
                  </a:cxn>
                  <a:cxn ang="0">
                    <a:pos x="1170" y="0"/>
                  </a:cxn>
                  <a:cxn ang="0">
                    <a:pos x="1221" y="45"/>
                  </a:cxn>
                  <a:cxn ang="0">
                    <a:pos x="964" y="45"/>
                  </a:cxn>
                  <a:cxn ang="0">
                    <a:pos x="964" y="230"/>
                  </a:cxn>
                  <a:cxn ang="0">
                    <a:pos x="1430" y="230"/>
                  </a:cxn>
                  <a:cxn ang="0">
                    <a:pos x="1439" y="233"/>
                  </a:cxn>
                  <a:cxn ang="0">
                    <a:pos x="1913" y="283"/>
                  </a:cxn>
                  <a:cxn ang="0">
                    <a:pos x="1917" y="463"/>
                  </a:cxn>
                </a:cxnLst>
                <a:rect l="0" t="0" r="r" b="b"/>
                <a:pathLst>
                  <a:path w="1918" h="583">
                    <a:moveTo>
                      <a:pt x="1917" y="463"/>
                    </a:moveTo>
                    <a:lnTo>
                      <a:pt x="1602" y="463"/>
                    </a:lnTo>
                    <a:lnTo>
                      <a:pt x="1602" y="512"/>
                    </a:lnTo>
                    <a:lnTo>
                      <a:pt x="1917" y="512"/>
                    </a:lnTo>
                    <a:lnTo>
                      <a:pt x="1918" y="583"/>
                    </a:lnTo>
                    <a:lnTo>
                      <a:pt x="0" y="583"/>
                    </a:lnTo>
                    <a:lnTo>
                      <a:pt x="24" y="512"/>
                    </a:lnTo>
                    <a:lnTo>
                      <a:pt x="388" y="512"/>
                    </a:lnTo>
                    <a:lnTo>
                      <a:pt x="388" y="463"/>
                    </a:lnTo>
                    <a:lnTo>
                      <a:pt x="42" y="463"/>
                    </a:lnTo>
                    <a:lnTo>
                      <a:pt x="96" y="288"/>
                    </a:lnTo>
                    <a:lnTo>
                      <a:pt x="138" y="283"/>
                    </a:lnTo>
                    <a:lnTo>
                      <a:pt x="418" y="231"/>
                    </a:lnTo>
                    <a:lnTo>
                      <a:pt x="597" y="0"/>
                    </a:lnTo>
                    <a:lnTo>
                      <a:pt x="1170" y="0"/>
                    </a:lnTo>
                    <a:lnTo>
                      <a:pt x="1221" y="45"/>
                    </a:lnTo>
                    <a:lnTo>
                      <a:pt x="964" y="45"/>
                    </a:lnTo>
                    <a:lnTo>
                      <a:pt x="964" y="230"/>
                    </a:lnTo>
                    <a:lnTo>
                      <a:pt x="1430" y="230"/>
                    </a:lnTo>
                    <a:lnTo>
                      <a:pt x="1439" y="233"/>
                    </a:lnTo>
                    <a:lnTo>
                      <a:pt x="1913" y="283"/>
                    </a:lnTo>
                    <a:lnTo>
                      <a:pt x="1917" y="46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8" name="Freeform 1674"/>
              <p:cNvSpPr>
                <a:spLocks/>
              </p:cNvSpPr>
              <p:nvPr/>
            </p:nvSpPr>
            <p:spPr bwMode="auto">
              <a:xfrm>
                <a:off x="7042150" y="5446713"/>
                <a:ext cx="242887" cy="242887"/>
              </a:xfrm>
              <a:custGeom>
                <a:avLst/>
                <a:gdLst/>
                <a:ahLst/>
                <a:cxnLst>
                  <a:cxn ang="0">
                    <a:pos x="152" y="305"/>
                  </a:cxn>
                  <a:cxn ang="0">
                    <a:pos x="167" y="304"/>
                  </a:cxn>
                  <a:cxn ang="0">
                    <a:pos x="182" y="302"/>
                  </a:cxn>
                  <a:cxn ang="0">
                    <a:pos x="197" y="298"/>
                  </a:cxn>
                  <a:cxn ang="0">
                    <a:pos x="210" y="293"/>
                  </a:cxn>
                  <a:cxn ang="0">
                    <a:pos x="224" y="287"/>
                  </a:cxn>
                  <a:cxn ang="0">
                    <a:pos x="237" y="280"/>
                  </a:cxn>
                  <a:cxn ang="0">
                    <a:pos x="248" y="270"/>
                  </a:cxn>
                  <a:cxn ang="0">
                    <a:pos x="260" y="260"/>
                  </a:cxn>
                  <a:cxn ang="0">
                    <a:pos x="270" y="249"/>
                  </a:cxn>
                  <a:cxn ang="0">
                    <a:pos x="280" y="237"/>
                  </a:cxn>
                  <a:cxn ang="0">
                    <a:pos x="286" y="224"/>
                  </a:cxn>
                  <a:cxn ang="0">
                    <a:pos x="293" y="211"/>
                  </a:cxn>
                  <a:cxn ang="0">
                    <a:pos x="298" y="197"/>
                  </a:cxn>
                  <a:cxn ang="0">
                    <a:pos x="301" y="183"/>
                  </a:cxn>
                  <a:cxn ang="0">
                    <a:pos x="304" y="168"/>
                  </a:cxn>
                  <a:cxn ang="0">
                    <a:pos x="305" y="153"/>
                  </a:cxn>
                  <a:cxn ang="0">
                    <a:pos x="304" y="138"/>
                  </a:cxn>
                  <a:cxn ang="0">
                    <a:pos x="301" y="123"/>
                  </a:cxn>
                  <a:cxn ang="0">
                    <a:pos x="298" y="108"/>
                  </a:cxn>
                  <a:cxn ang="0">
                    <a:pos x="293" y="94"/>
                  </a:cxn>
                  <a:cxn ang="0">
                    <a:pos x="286" y="80"/>
                  </a:cxn>
                  <a:cxn ang="0">
                    <a:pos x="280" y="68"/>
                  </a:cxn>
                  <a:cxn ang="0">
                    <a:pos x="270" y="56"/>
                  </a:cxn>
                  <a:cxn ang="0">
                    <a:pos x="260" y="45"/>
                  </a:cxn>
                  <a:cxn ang="0">
                    <a:pos x="248" y="34"/>
                  </a:cxn>
                  <a:cxn ang="0">
                    <a:pos x="237" y="25"/>
                  </a:cxn>
                  <a:cxn ang="0">
                    <a:pos x="224" y="18"/>
                  </a:cxn>
                  <a:cxn ang="0">
                    <a:pos x="210" y="11"/>
                  </a:cxn>
                  <a:cxn ang="0">
                    <a:pos x="197" y="7"/>
                  </a:cxn>
                  <a:cxn ang="0">
                    <a:pos x="182" y="3"/>
                  </a:cxn>
                  <a:cxn ang="0">
                    <a:pos x="167" y="1"/>
                  </a:cxn>
                  <a:cxn ang="0">
                    <a:pos x="152" y="0"/>
                  </a:cxn>
                  <a:cxn ang="0">
                    <a:pos x="121" y="3"/>
                  </a:cxn>
                  <a:cxn ang="0">
                    <a:pos x="93" y="12"/>
                  </a:cxn>
                  <a:cxn ang="0">
                    <a:pos x="66" y="26"/>
                  </a:cxn>
                  <a:cxn ang="0">
                    <a:pos x="44" y="45"/>
                  </a:cxn>
                  <a:cxn ang="0">
                    <a:pos x="26" y="68"/>
                  </a:cxn>
                  <a:cxn ang="0">
                    <a:pos x="11" y="93"/>
                  </a:cxn>
                  <a:cxn ang="0">
                    <a:pos x="3" y="122"/>
                  </a:cxn>
                  <a:cxn ang="0">
                    <a:pos x="0" y="153"/>
                  </a:cxn>
                  <a:cxn ang="0">
                    <a:pos x="1" y="168"/>
                  </a:cxn>
                  <a:cxn ang="0">
                    <a:pos x="3" y="183"/>
                  </a:cxn>
                  <a:cxn ang="0">
                    <a:pos x="6" y="197"/>
                  </a:cxn>
                  <a:cxn ang="0">
                    <a:pos x="11" y="211"/>
                  </a:cxn>
                  <a:cxn ang="0">
                    <a:pos x="18" y="224"/>
                  </a:cxn>
                  <a:cxn ang="0">
                    <a:pos x="25" y="237"/>
                  </a:cxn>
                  <a:cxn ang="0">
                    <a:pos x="34" y="249"/>
                  </a:cxn>
                  <a:cxn ang="0">
                    <a:pos x="44" y="260"/>
                  </a:cxn>
                  <a:cxn ang="0">
                    <a:pos x="56" y="270"/>
                  </a:cxn>
                  <a:cxn ang="0">
                    <a:pos x="68" y="280"/>
                  </a:cxn>
                  <a:cxn ang="0">
                    <a:pos x="80" y="287"/>
                  </a:cxn>
                  <a:cxn ang="0">
                    <a:pos x="94" y="293"/>
                  </a:cxn>
                  <a:cxn ang="0">
                    <a:pos x="108" y="298"/>
                  </a:cxn>
                  <a:cxn ang="0">
                    <a:pos x="122" y="302"/>
                  </a:cxn>
                  <a:cxn ang="0">
                    <a:pos x="137" y="304"/>
                  </a:cxn>
                  <a:cxn ang="0">
                    <a:pos x="152" y="305"/>
                  </a:cxn>
                </a:cxnLst>
                <a:rect l="0" t="0" r="r" b="b"/>
                <a:pathLst>
                  <a:path w="305" h="305">
                    <a:moveTo>
                      <a:pt x="152" y="305"/>
                    </a:moveTo>
                    <a:lnTo>
                      <a:pt x="167" y="304"/>
                    </a:lnTo>
                    <a:lnTo>
                      <a:pt x="182" y="302"/>
                    </a:lnTo>
                    <a:lnTo>
                      <a:pt x="197" y="298"/>
                    </a:lnTo>
                    <a:lnTo>
                      <a:pt x="210" y="293"/>
                    </a:lnTo>
                    <a:lnTo>
                      <a:pt x="224" y="287"/>
                    </a:lnTo>
                    <a:lnTo>
                      <a:pt x="237" y="280"/>
                    </a:lnTo>
                    <a:lnTo>
                      <a:pt x="248" y="270"/>
                    </a:lnTo>
                    <a:lnTo>
                      <a:pt x="260" y="260"/>
                    </a:lnTo>
                    <a:lnTo>
                      <a:pt x="270" y="249"/>
                    </a:lnTo>
                    <a:lnTo>
                      <a:pt x="280" y="237"/>
                    </a:lnTo>
                    <a:lnTo>
                      <a:pt x="286" y="224"/>
                    </a:lnTo>
                    <a:lnTo>
                      <a:pt x="293" y="211"/>
                    </a:lnTo>
                    <a:lnTo>
                      <a:pt x="298" y="197"/>
                    </a:lnTo>
                    <a:lnTo>
                      <a:pt x="301" y="183"/>
                    </a:lnTo>
                    <a:lnTo>
                      <a:pt x="304" y="168"/>
                    </a:lnTo>
                    <a:lnTo>
                      <a:pt x="305" y="153"/>
                    </a:lnTo>
                    <a:lnTo>
                      <a:pt x="304" y="138"/>
                    </a:lnTo>
                    <a:lnTo>
                      <a:pt x="301" y="123"/>
                    </a:lnTo>
                    <a:lnTo>
                      <a:pt x="298" y="108"/>
                    </a:lnTo>
                    <a:lnTo>
                      <a:pt x="293" y="94"/>
                    </a:lnTo>
                    <a:lnTo>
                      <a:pt x="286" y="80"/>
                    </a:lnTo>
                    <a:lnTo>
                      <a:pt x="280" y="68"/>
                    </a:lnTo>
                    <a:lnTo>
                      <a:pt x="270" y="56"/>
                    </a:lnTo>
                    <a:lnTo>
                      <a:pt x="260" y="45"/>
                    </a:lnTo>
                    <a:lnTo>
                      <a:pt x="248" y="34"/>
                    </a:lnTo>
                    <a:lnTo>
                      <a:pt x="237" y="25"/>
                    </a:lnTo>
                    <a:lnTo>
                      <a:pt x="224" y="18"/>
                    </a:lnTo>
                    <a:lnTo>
                      <a:pt x="210" y="11"/>
                    </a:lnTo>
                    <a:lnTo>
                      <a:pt x="197" y="7"/>
                    </a:lnTo>
                    <a:lnTo>
                      <a:pt x="182" y="3"/>
                    </a:lnTo>
                    <a:lnTo>
                      <a:pt x="167" y="1"/>
                    </a:lnTo>
                    <a:lnTo>
                      <a:pt x="152" y="0"/>
                    </a:lnTo>
                    <a:lnTo>
                      <a:pt x="121" y="3"/>
                    </a:lnTo>
                    <a:lnTo>
                      <a:pt x="93" y="12"/>
                    </a:lnTo>
                    <a:lnTo>
                      <a:pt x="66" y="26"/>
                    </a:lnTo>
                    <a:lnTo>
                      <a:pt x="44" y="45"/>
                    </a:lnTo>
                    <a:lnTo>
                      <a:pt x="26" y="68"/>
                    </a:lnTo>
                    <a:lnTo>
                      <a:pt x="11" y="93"/>
                    </a:lnTo>
                    <a:lnTo>
                      <a:pt x="3" y="122"/>
                    </a:lnTo>
                    <a:lnTo>
                      <a:pt x="0" y="153"/>
                    </a:lnTo>
                    <a:lnTo>
                      <a:pt x="1" y="168"/>
                    </a:lnTo>
                    <a:lnTo>
                      <a:pt x="3" y="183"/>
                    </a:lnTo>
                    <a:lnTo>
                      <a:pt x="6" y="197"/>
                    </a:lnTo>
                    <a:lnTo>
                      <a:pt x="11" y="211"/>
                    </a:lnTo>
                    <a:lnTo>
                      <a:pt x="18" y="224"/>
                    </a:lnTo>
                    <a:lnTo>
                      <a:pt x="25" y="237"/>
                    </a:lnTo>
                    <a:lnTo>
                      <a:pt x="34" y="249"/>
                    </a:lnTo>
                    <a:lnTo>
                      <a:pt x="44" y="260"/>
                    </a:lnTo>
                    <a:lnTo>
                      <a:pt x="56" y="270"/>
                    </a:lnTo>
                    <a:lnTo>
                      <a:pt x="68" y="280"/>
                    </a:lnTo>
                    <a:lnTo>
                      <a:pt x="80" y="287"/>
                    </a:lnTo>
                    <a:lnTo>
                      <a:pt x="94" y="293"/>
                    </a:lnTo>
                    <a:lnTo>
                      <a:pt x="108" y="298"/>
                    </a:lnTo>
                    <a:lnTo>
                      <a:pt x="122" y="302"/>
                    </a:lnTo>
                    <a:lnTo>
                      <a:pt x="137" y="304"/>
                    </a:lnTo>
                    <a:lnTo>
                      <a:pt x="152" y="3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9" name="Freeform 1676"/>
              <p:cNvSpPr>
                <a:spLocks/>
              </p:cNvSpPr>
              <p:nvPr/>
            </p:nvSpPr>
            <p:spPr bwMode="auto">
              <a:xfrm>
                <a:off x="8016875" y="5446713"/>
                <a:ext cx="241300" cy="242887"/>
              </a:xfrm>
              <a:custGeom>
                <a:avLst/>
                <a:gdLst/>
                <a:ahLst/>
                <a:cxnLst>
                  <a:cxn ang="0">
                    <a:pos x="152" y="305"/>
                  </a:cxn>
                  <a:cxn ang="0">
                    <a:pos x="167" y="304"/>
                  </a:cxn>
                  <a:cxn ang="0">
                    <a:pos x="182" y="302"/>
                  </a:cxn>
                  <a:cxn ang="0">
                    <a:pos x="197" y="298"/>
                  </a:cxn>
                  <a:cxn ang="0">
                    <a:pos x="210" y="293"/>
                  </a:cxn>
                  <a:cxn ang="0">
                    <a:pos x="224" y="287"/>
                  </a:cxn>
                  <a:cxn ang="0">
                    <a:pos x="237" y="280"/>
                  </a:cxn>
                  <a:cxn ang="0">
                    <a:pos x="248" y="270"/>
                  </a:cxn>
                  <a:cxn ang="0">
                    <a:pos x="260" y="260"/>
                  </a:cxn>
                  <a:cxn ang="0">
                    <a:pos x="270" y="249"/>
                  </a:cxn>
                  <a:cxn ang="0">
                    <a:pos x="279" y="237"/>
                  </a:cxn>
                  <a:cxn ang="0">
                    <a:pos x="286" y="224"/>
                  </a:cxn>
                  <a:cxn ang="0">
                    <a:pos x="293" y="211"/>
                  </a:cxn>
                  <a:cxn ang="0">
                    <a:pos x="298" y="197"/>
                  </a:cxn>
                  <a:cxn ang="0">
                    <a:pos x="301" y="183"/>
                  </a:cxn>
                  <a:cxn ang="0">
                    <a:pos x="304" y="168"/>
                  </a:cxn>
                  <a:cxn ang="0">
                    <a:pos x="305" y="153"/>
                  </a:cxn>
                  <a:cxn ang="0">
                    <a:pos x="304" y="138"/>
                  </a:cxn>
                  <a:cxn ang="0">
                    <a:pos x="301" y="123"/>
                  </a:cxn>
                  <a:cxn ang="0">
                    <a:pos x="298" y="108"/>
                  </a:cxn>
                  <a:cxn ang="0">
                    <a:pos x="293" y="94"/>
                  </a:cxn>
                  <a:cxn ang="0">
                    <a:pos x="286" y="80"/>
                  </a:cxn>
                  <a:cxn ang="0">
                    <a:pos x="279" y="68"/>
                  </a:cxn>
                  <a:cxn ang="0">
                    <a:pos x="270" y="56"/>
                  </a:cxn>
                  <a:cxn ang="0">
                    <a:pos x="260" y="45"/>
                  </a:cxn>
                  <a:cxn ang="0">
                    <a:pos x="248" y="34"/>
                  </a:cxn>
                  <a:cxn ang="0">
                    <a:pos x="237" y="25"/>
                  </a:cxn>
                  <a:cxn ang="0">
                    <a:pos x="224" y="18"/>
                  </a:cxn>
                  <a:cxn ang="0">
                    <a:pos x="210" y="11"/>
                  </a:cxn>
                  <a:cxn ang="0">
                    <a:pos x="197" y="7"/>
                  </a:cxn>
                  <a:cxn ang="0">
                    <a:pos x="182" y="3"/>
                  </a:cxn>
                  <a:cxn ang="0">
                    <a:pos x="167" y="1"/>
                  </a:cxn>
                  <a:cxn ang="0">
                    <a:pos x="152" y="0"/>
                  </a:cxn>
                  <a:cxn ang="0">
                    <a:pos x="120" y="3"/>
                  </a:cxn>
                  <a:cxn ang="0">
                    <a:pos x="93" y="12"/>
                  </a:cxn>
                  <a:cxn ang="0">
                    <a:pos x="66" y="26"/>
                  </a:cxn>
                  <a:cxn ang="0">
                    <a:pos x="44" y="45"/>
                  </a:cxn>
                  <a:cxn ang="0">
                    <a:pos x="26" y="68"/>
                  </a:cxn>
                  <a:cxn ang="0">
                    <a:pos x="11" y="93"/>
                  </a:cxn>
                  <a:cxn ang="0">
                    <a:pos x="3" y="122"/>
                  </a:cxn>
                  <a:cxn ang="0">
                    <a:pos x="0" y="153"/>
                  </a:cxn>
                  <a:cxn ang="0">
                    <a:pos x="1" y="168"/>
                  </a:cxn>
                  <a:cxn ang="0">
                    <a:pos x="3" y="183"/>
                  </a:cxn>
                  <a:cxn ang="0">
                    <a:pos x="6" y="197"/>
                  </a:cxn>
                  <a:cxn ang="0">
                    <a:pos x="11" y="211"/>
                  </a:cxn>
                  <a:cxn ang="0">
                    <a:pos x="18" y="224"/>
                  </a:cxn>
                  <a:cxn ang="0">
                    <a:pos x="25" y="237"/>
                  </a:cxn>
                  <a:cxn ang="0">
                    <a:pos x="34" y="249"/>
                  </a:cxn>
                  <a:cxn ang="0">
                    <a:pos x="44" y="260"/>
                  </a:cxn>
                  <a:cxn ang="0">
                    <a:pos x="56" y="270"/>
                  </a:cxn>
                  <a:cxn ang="0">
                    <a:pos x="67" y="280"/>
                  </a:cxn>
                  <a:cxn ang="0">
                    <a:pos x="80" y="287"/>
                  </a:cxn>
                  <a:cxn ang="0">
                    <a:pos x="94" y="293"/>
                  </a:cxn>
                  <a:cxn ang="0">
                    <a:pos x="108" y="298"/>
                  </a:cxn>
                  <a:cxn ang="0">
                    <a:pos x="122" y="302"/>
                  </a:cxn>
                  <a:cxn ang="0">
                    <a:pos x="137" y="304"/>
                  </a:cxn>
                  <a:cxn ang="0">
                    <a:pos x="152" y="305"/>
                  </a:cxn>
                </a:cxnLst>
                <a:rect l="0" t="0" r="r" b="b"/>
                <a:pathLst>
                  <a:path w="305" h="305">
                    <a:moveTo>
                      <a:pt x="152" y="305"/>
                    </a:moveTo>
                    <a:lnTo>
                      <a:pt x="167" y="304"/>
                    </a:lnTo>
                    <a:lnTo>
                      <a:pt x="182" y="302"/>
                    </a:lnTo>
                    <a:lnTo>
                      <a:pt x="197" y="298"/>
                    </a:lnTo>
                    <a:lnTo>
                      <a:pt x="210" y="293"/>
                    </a:lnTo>
                    <a:lnTo>
                      <a:pt x="224" y="287"/>
                    </a:lnTo>
                    <a:lnTo>
                      <a:pt x="237" y="280"/>
                    </a:lnTo>
                    <a:lnTo>
                      <a:pt x="248" y="270"/>
                    </a:lnTo>
                    <a:lnTo>
                      <a:pt x="260" y="260"/>
                    </a:lnTo>
                    <a:lnTo>
                      <a:pt x="270" y="249"/>
                    </a:lnTo>
                    <a:lnTo>
                      <a:pt x="279" y="237"/>
                    </a:lnTo>
                    <a:lnTo>
                      <a:pt x="286" y="224"/>
                    </a:lnTo>
                    <a:lnTo>
                      <a:pt x="293" y="211"/>
                    </a:lnTo>
                    <a:lnTo>
                      <a:pt x="298" y="197"/>
                    </a:lnTo>
                    <a:lnTo>
                      <a:pt x="301" y="183"/>
                    </a:lnTo>
                    <a:lnTo>
                      <a:pt x="304" y="168"/>
                    </a:lnTo>
                    <a:lnTo>
                      <a:pt x="305" y="153"/>
                    </a:lnTo>
                    <a:lnTo>
                      <a:pt x="304" y="138"/>
                    </a:lnTo>
                    <a:lnTo>
                      <a:pt x="301" y="123"/>
                    </a:lnTo>
                    <a:lnTo>
                      <a:pt x="298" y="108"/>
                    </a:lnTo>
                    <a:lnTo>
                      <a:pt x="293" y="94"/>
                    </a:lnTo>
                    <a:lnTo>
                      <a:pt x="286" y="80"/>
                    </a:lnTo>
                    <a:lnTo>
                      <a:pt x="279" y="68"/>
                    </a:lnTo>
                    <a:lnTo>
                      <a:pt x="270" y="56"/>
                    </a:lnTo>
                    <a:lnTo>
                      <a:pt x="260" y="45"/>
                    </a:lnTo>
                    <a:lnTo>
                      <a:pt x="248" y="34"/>
                    </a:lnTo>
                    <a:lnTo>
                      <a:pt x="237" y="25"/>
                    </a:lnTo>
                    <a:lnTo>
                      <a:pt x="224" y="18"/>
                    </a:lnTo>
                    <a:lnTo>
                      <a:pt x="210" y="11"/>
                    </a:lnTo>
                    <a:lnTo>
                      <a:pt x="197" y="7"/>
                    </a:lnTo>
                    <a:lnTo>
                      <a:pt x="182" y="3"/>
                    </a:lnTo>
                    <a:lnTo>
                      <a:pt x="167" y="1"/>
                    </a:lnTo>
                    <a:lnTo>
                      <a:pt x="152" y="0"/>
                    </a:lnTo>
                    <a:lnTo>
                      <a:pt x="120" y="3"/>
                    </a:lnTo>
                    <a:lnTo>
                      <a:pt x="93" y="12"/>
                    </a:lnTo>
                    <a:lnTo>
                      <a:pt x="66" y="26"/>
                    </a:lnTo>
                    <a:lnTo>
                      <a:pt x="44" y="45"/>
                    </a:lnTo>
                    <a:lnTo>
                      <a:pt x="26" y="68"/>
                    </a:lnTo>
                    <a:lnTo>
                      <a:pt x="11" y="93"/>
                    </a:lnTo>
                    <a:lnTo>
                      <a:pt x="3" y="122"/>
                    </a:lnTo>
                    <a:lnTo>
                      <a:pt x="0" y="153"/>
                    </a:lnTo>
                    <a:lnTo>
                      <a:pt x="1" y="168"/>
                    </a:lnTo>
                    <a:lnTo>
                      <a:pt x="3" y="183"/>
                    </a:lnTo>
                    <a:lnTo>
                      <a:pt x="6" y="197"/>
                    </a:lnTo>
                    <a:lnTo>
                      <a:pt x="11" y="211"/>
                    </a:lnTo>
                    <a:lnTo>
                      <a:pt x="18" y="224"/>
                    </a:lnTo>
                    <a:lnTo>
                      <a:pt x="25" y="237"/>
                    </a:lnTo>
                    <a:lnTo>
                      <a:pt x="34" y="249"/>
                    </a:lnTo>
                    <a:lnTo>
                      <a:pt x="44" y="260"/>
                    </a:lnTo>
                    <a:lnTo>
                      <a:pt x="56" y="270"/>
                    </a:lnTo>
                    <a:lnTo>
                      <a:pt x="67" y="280"/>
                    </a:lnTo>
                    <a:lnTo>
                      <a:pt x="80" y="287"/>
                    </a:lnTo>
                    <a:lnTo>
                      <a:pt x="94" y="293"/>
                    </a:lnTo>
                    <a:lnTo>
                      <a:pt x="108" y="298"/>
                    </a:lnTo>
                    <a:lnTo>
                      <a:pt x="122" y="302"/>
                    </a:lnTo>
                    <a:lnTo>
                      <a:pt x="137" y="304"/>
                    </a:lnTo>
                    <a:lnTo>
                      <a:pt x="152" y="3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0" name="Rectangle 1678"/>
              <p:cNvSpPr>
                <a:spLocks noChangeArrowheads="1"/>
              </p:cNvSpPr>
              <p:nvPr/>
            </p:nvSpPr>
            <p:spPr bwMode="auto">
              <a:xfrm>
                <a:off x="7019925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1" name="Rectangle 1679"/>
              <p:cNvSpPr>
                <a:spLocks noChangeArrowheads="1"/>
              </p:cNvSpPr>
              <p:nvPr/>
            </p:nvSpPr>
            <p:spPr bwMode="auto">
              <a:xfrm>
                <a:off x="7065963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2" name="Rectangle 1680"/>
              <p:cNvSpPr>
                <a:spLocks noChangeArrowheads="1"/>
              </p:cNvSpPr>
              <p:nvPr/>
            </p:nvSpPr>
            <p:spPr bwMode="auto">
              <a:xfrm>
                <a:off x="6929438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3" name="Rectangle 1681"/>
              <p:cNvSpPr>
                <a:spLocks noChangeArrowheads="1"/>
              </p:cNvSpPr>
              <p:nvPr/>
            </p:nvSpPr>
            <p:spPr bwMode="auto">
              <a:xfrm>
                <a:off x="6975475" y="5362575"/>
                <a:ext cx="42862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4" name="Rectangle 1682"/>
              <p:cNvSpPr>
                <a:spLocks noChangeArrowheads="1"/>
              </p:cNvSpPr>
              <p:nvPr/>
            </p:nvSpPr>
            <p:spPr bwMode="auto">
              <a:xfrm>
                <a:off x="7112000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5" name="Rectangle 1683"/>
              <p:cNvSpPr>
                <a:spLocks noChangeArrowheads="1"/>
              </p:cNvSpPr>
              <p:nvPr/>
            </p:nvSpPr>
            <p:spPr bwMode="auto">
              <a:xfrm>
                <a:off x="7158038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6" name="Rectangle 1684"/>
              <p:cNvSpPr>
                <a:spLocks noChangeArrowheads="1"/>
              </p:cNvSpPr>
              <p:nvPr/>
            </p:nvSpPr>
            <p:spPr bwMode="auto">
              <a:xfrm>
                <a:off x="7204075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7" name="Rectangle 1685"/>
              <p:cNvSpPr>
                <a:spLocks noChangeArrowheads="1"/>
              </p:cNvSpPr>
              <p:nvPr/>
            </p:nvSpPr>
            <p:spPr bwMode="auto">
              <a:xfrm>
                <a:off x="724852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8" name="Rectangle 1686"/>
              <p:cNvSpPr>
                <a:spLocks noChangeArrowheads="1"/>
              </p:cNvSpPr>
              <p:nvPr/>
            </p:nvSpPr>
            <p:spPr bwMode="auto">
              <a:xfrm>
                <a:off x="7294563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9" name="Rectangle 1687"/>
              <p:cNvSpPr>
                <a:spLocks noChangeArrowheads="1"/>
              </p:cNvSpPr>
              <p:nvPr/>
            </p:nvSpPr>
            <p:spPr bwMode="auto">
              <a:xfrm>
                <a:off x="7340600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0" name="Rectangle 1688"/>
              <p:cNvSpPr>
                <a:spLocks noChangeArrowheads="1"/>
              </p:cNvSpPr>
              <p:nvPr/>
            </p:nvSpPr>
            <p:spPr bwMode="auto">
              <a:xfrm>
                <a:off x="7386638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1" name="Rectangle 1689"/>
              <p:cNvSpPr>
                <a:spLocks noChangeArrowheads="1"/>
              </p:cNvSpPr>
              <p:nvPr/>
            </p:nvSpPr>
            <p:spPr bwMode="auto">
              <a:xfrm>
                <a:off x="7432675" y="5362575"/>
                <a:ext cx="42862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2" name="Rectangle 1690"/>
              <p:cNvSpPr>
                <a:spLocks noChangeArrowheads="1"/>
              </p:cNvSpPr>
              <p:nvPr/>
            </p:nvSpPr>
            <p:spPr bwMode="auto">
              <a:xfrm>
                <a:off x="7478713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3" name="Rectangle 1691"/>
              <p:cNvSpPr>
                <a:spLocks noChangeArrowheads="1"/>
              </p:cNvSpPr>
              <p:nvPr/>
            </p:nvSpPr>
            <p:spPr bwMode="auto">
              <a:xfrm>
                <a:off x="7523163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4" name="Rectangle 1692"/>
              <p:cNvSpPr>
                <a:spLocks noChangeArrowheads="1"/>
              </p:cNvSpPr>
              <p:nvPr/>
            </p:nvSpPr>
            <p:spPr bwMode="auto">
              <a:xfrm>
                <a:off x="7570788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5" name="Rectangle 1693"/>
              <p:cNvSpPr>
                <a:spLocks noChangeArrowheads="1"/>
              </p:cNvSpPr>
              <p:nvPr/>
            </p:nvSpPr>
            <p:spPr bwMode="auto">
              <a:xfrm>
                <a:off x="7615238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6" name="Rectangle 1694"/>
              <p:cNvSpPr>
                <a:spLocks noChangeArrowheads="1"/>
              </p:cNvSpPr>
              <p:nvPr/>
            </p:nvSpPr>
            <p:spPr bwMode="auto">
              <a:xfrm>
                <a:off x="7661275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7" name="Rectangle 1695"/>
              <p:cNvSpPr>
                <a:spLocks noChangeArrowheads="1"/>
              </p:cNvSpPr>
              <p:nvPr/>
            </p:nvSpPr>
            <p:spPr bwMode="auto">
              <a:xfrm>
                <a:off x="770572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8" name="Rectangle 1696"/>
              <p:cNvSpPr>
                <a:spLocks noChangeArrowheads="1"/>
              </p:cNvSpPr>
              <p:nvPr/>
            </p:nvSpPr>
            <p:spPr bwMode="auto">
              <a:xfrm>
                <a:off x="7751763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9" name="Rectangle 1697"/>
              <p:cNvSpPr>
                <a:spLocks noChangeArrowheads="1"/>
              </p:cNvSpPr>
              <p:nvPr/>
            </p:nvSpPr>
            <p:spPr bwMode="auto">
              <a:xfrm>
                <a:off x="7797800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0" name="Rectangle 1698"/>
              <p:cNvSpPr>
                <a:spLocks noChangeArrowheads="1"/>
              </p:cNvSpPr>
              <p:nvPr/>
            </p:nvSpPr>
            <p:spPr bwMode="auto">
              <a:xfrm>
                <a:off x="7843838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1" name="Rectangle 1699"/>
              <p:cNvSpPr>
                <a:spLocks noChangeArrowheads="1"/>
              </p:cNvSpPr>
              <p:nvPr/>
            </p:nvSpPr>
            <p:spPr bwMode="auto">
              <a:xfrm>
                <a:off x="7889875" y="5362575"/>
                <a:ext cx="42862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2" name="Rectangle 1700"/>
              <p:cNvSpPr>
                <a:spLocks noChangeArrowheads="1"/>
              </p:cNvSpPr>
              <p:nvPr/>
            </p:nvSpPr>
            <p:spPr bwMode="auto">
              <a:xfrm>
                <a:off x="7934325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3" name="Rectangle 1701"/>
              <p:cNvSpPr>
                <a:spLocks noChangeArrowheads="1"/>
              </p:cNvSpPr>
              <p:nvPr/>
            </p:nvSpPr>
            <p:spPr bwMode="auto">
              <a:xfrm>
                <a:off x="7980363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4" name="Rectangle 1702"/>
              <p:cNvSpPr>
                <a:spLocks noChangeArrowheads="1"/>
              </p:cNvSpPr>
              <p:nvPr/>
            </p:nvSpPr>
            <p:spPr bwMode="auto">
              <a:xfrm>
                <a:off x="8027988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5" name="Rectangle 1703"/>
              <p:cNvSpPr>
                <a:spLocks noChangeArrowheads="1"/>
              </p:cNvSpPr>
              <p:nvPr/>
            </p:nvSpPr>
            <p:spPr bwMode="auto">
              <a:xfrm>
                <a:off x="8072438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6" name="Rectangle 1704"/>
              <p:cNvSpPr>
                <a:spLocks noChangeArrowheads="1"/>
              </p:cNvSpPr>
              <p:nvPr/>
            </p:nvSpPr>
            <p:spPr bwMode="auto">
              <a:xfrm>
                <a:off x="8118475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7" name="Rectangle 1705"/>
              <p:cNvSpPr>
                <a:spLocks noChangeArrowheads="1"/>
              </p:cNvSpPr>
              <p:nvPr/>
            </p:nvSpPr>
            <p:spPr bwMode="auto">
              <a:xfrm>
                <a:off x="816292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8" name="Rectangle 1706"/>
              <p:cNvSpPr>
                <a:spLocks noChangeArrowheads="1"/>
              </p:cNvSpPr>
              <p:nvPr/>
            </p:nvSpPr>
            <p:spPr bwMode="auto">
              <a:xfrm>
                <a:off x="8210550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9" name="Rectangle 1707"/>
              <p:cNvSpPr>
                <a:spLocks noChangeArrowheads="1"/>
              </p:cNvSpPr>
              <p:nvPr/>
            </p:nvSpPr>
            <p:spPr bwMode="auto">
              <a:xfrm>
                <a:off x="8255000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0" name="Rectangle 1708"/>
              <p:cNvSpPr>
                <a:spLocks noChangeArrowheads="1"/>
              </p:cNvSpPr>
              <p:nvPr/>
            </p:nvSpPr>
            <p:spPr bwMode="auto">
              <a:xfrm>
                <a:off x="8301038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1" name="Rectangle 1709"/>
              <p:cNvSpPr>
                <a:spLocks noChangeArrowheads="1"/>
              </p:cNvSpPr>
              <p:nvPr/>
            </p:nvSpPr>
            <p:spPr bwMode="auto">
              <a:xfrm>
                <a:off x="834707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2" name="Freeform 1710"/>
              <p:cNvSpPr>
                <a:spLocks/>
              </p:cNvSpPr>
              <p:nvPr/>
            </p:nvSpPr>
            <p:spPr bwMode="auto">
              <a:xfrm>
                <a:off x="7245350" y="5114925"/>
                <a:ext cx="325437" cy="142875"/>
              </a:xfrm>
              <a:custGeom>
                <a:avLst/>
                <a:gdLst/>
                <a:ahLst/>
                <a:cxnLst>
                  <a:cxn ang="0">
                    <a:pos x="410" y="0"/>
                  </a:cxn>
                  <a:cxn ang="0">
                    <a:pos x="138" y="0"/>
                  </a:cxn>
                  <a:cxn ang="0">
                    <a:pos x="0" y="179"/>
                  </a:cxn>
                  <a:cxn ang="0">
                    <a:pos x="410" y="179"/>
                  </a:cxn>
                  <a:cxn ang="0">
                    <a:pos x="410" y="0"/>
                  </a:cxn>
                </a:cxnLst>
                <a:rect l="0" t="0" r="r" b="b"/>
                <a:pathLst>
                  <a:path w="410" h="179">
                    <a:moveTo>
                      <a:pt x="410" y="0"/>
                    </a:moveTo>
                    <a:lnTo>
                      <a:pt x="138" y="0"/>
                    </a:lnTo>
                    <a:lnTo>
                      <a:pt x="0" y="179"/>
                    </a:lnTo>
                    <a:lnTo>
                      <a:pt x="410" y="179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0" name="그룹 1763"/>
            <p:cNvGrpSpPr/>
            <p:nvPr/>
          </p:nvGrpSpPr>
          <p:grpSpPr>
            <a:xfrm rot="21259041">
              <a:off x="1640401" y="4844689"/>
              <a:ext cx="983288" cy="467482"/>
              <a:chOff x="3165615" y="4450448"/>
              <a:chExt cx="983288" cy="467482"/>
            </a:xfrm>
          </p:grpSpPr>
          <p:sp>
            <p:nvSpPr>
              <p:cNvPr id="392" name="Freeform 435"/>
              <p:cNvSpPr>
                <a:spLocks/>
              </p:cNvSpPr>
              <p:nvPr/>
            </p:nvSpPr>
            <p:spPr bwMode="auto">
              <a:xfrm rot="20948911">
                <a:off x="3174197" y="4545391"/>
                <a:ext cx="944659" cy="280254"/>
              </a:xfrm>
              <a:custGeom>
                <a:avLst/>
                <a:gdLst/>
                <a:ahLst/>
                <a:cxnLst>
                  <a:cxn ang="0">
                    <a:pos x="979" y="70"/>
                  </a:cxn>
                  <a:cxn ang="0">
                    <a:pos x="1032" y="62"/>
                  </a:cxn>
                  <a:cxn ang="0">
                    <a:pos x="1069" y="87"/>
                  </a:cxn>
                  <a:cxn ang="0">
                    <a:pos x="1080" y="127"/>
                  </a:cxn>
                  <a:cxn ang="0">
                    <a:pos x="1076" y="161"/>
                  </a:cxn>
                  <a:cxn ang="0">
                    <a:pos x="1053" y="195"/>
                  </a:cxn>
                  <a:cxn ang="0">
                    <a:pos x="1010" y="207"/>
                  </a:cxn>
                  <a:cxn ang="0">
                    <a:pos x="979" y="188"/>
                  </a:cxn>
                  <a:cxn ang="0">
                    <a:pos x="943" y="159"/>
                  </a:cxn>
                  <a:cxn ang="0">
                    <a:pos x="890" y="165"/>
                  </a:cxn>
                  <a:cxn ang="0">
                    <a:pos x="837" y="218"/>
                  </a:cxn>
                  <a:cxn ang="0">
                    <a:pos x="802" y="262"/>
                  </a:cxn>
                  <a:cxn ang="0">
                    <a:pos x="764" y="287"/>
                  </a:cxn>
                  <a:cxn ang="0">
                    <a:pos x="722" y="292"/>
                  </a:cxn>
                  <a:cxn ang="0">
                    <a:pos x="662" y="300"/>
                  </a:cxn>
                  <a:cxn ang="0">
                    <a:pos x="601" y="306"/>
                  </a:cxn>
                  <a:cxn ang="0">
                    <a:pos x="555" y="311"/>
                  </a:cxn>
                  <a:cxn ang="0">
                    <a:pos x="498" y="317"/>
                  </a:cxn>
                  <a:cxn ang="0">
                    <a:pos x="468" y="321"/>
                  </a:cxn>
                  <a:cxn ang="0">
                    <a:pos x="483" y="292"/>
                  </a:cxn>
                  <a:cxn ang="0">
                    <a:pos x="487" y="252"/>
                  </a:cxn>
                  <a:cxn ang="0">
                    <a:pos x="449" y="212"/>
                  </a:cxn>
                  <a:cxn ang="0">
                    <a:pos x="392" y="214"/>
                  </a:cxn>
                  <a:cxn ang="0">
                    <a:pos x="338" y="252"/>
                  </a:cxn>
                  <a:cxn ang="0">
                    <a:pos x="306" y="298"/>
                  </a:cxn>
                  <a:cxn ang="0">
                    <a:pos x="274" y="311"/>
                  </a:cxn>
                  <a:cxn ang="0">
                    <a:pos x="213" y="313"/>
                  </a:cxn>
                  <a:cxn ang="0">
                    <a:pos x="179" y="313"/>
                  </a:cxn>
                  <a:cxn ang="0">
                    <a:pos x="141" y="309"/>
                  </a:cxn>
                  <a:cxn ang="0">
                    <a:pos x="105" y="302"/>
                  </a:cxn>
                  <a:cxn ang="0">
                    <a:pos x="46" y="283"/>
                  </a:cxn>
                  <a:cxn ang="0">
                    <a:pos x="6" y="254"/>
                  </a:cxn>
                  <a:cxn ang="0">
                    <a:pos x="8" y="218"/>
                  </a:cxn>
                  <a:cxn ang="0">
                    <a:pos x="42" y="174"/>
                  </a:cxn>
                  <a:cxn ang="0">
                    <a:pos x="91" y="138"/>
                  </a:cxn>
                  <a:cxn ang="0">
                    <a:pos x="148" y="110"/>
                  </a:cxn>
                  <a:cxn ang="0">
                    <a:pos x="203" y="87"/>
                  </a:cxn>
                  <a:cxn ang="0">
                    <a:pos x="247" y="70"/>
                  </a:cxn>
                  <a:cxn ang="0">
                    <a:pos x="276" y="64"/>
                  </a:cxn>
                  <a:cxn ang="0">
                    <a:pos x="308" y="100"/>
                  </a:cxn>
                  <a:cxn ang="0">
                    <a:pos x="344" y="131"/>
                  </a:cxn>
                  <a:cxn ang="0">
                    <a:pos x="392" y="154"/>
                  </a:cxn>
                  <a:cxn ang="0">
                    <a:pos x="449" y="173"/>
                  </a:cxn>
                  <a:cxn ang="0">
                    <a:pos x="487" y="176"/>
                  </a:cxn>
                  <a:cxn ang="0">
                    <a:pos x="529" y="180"/>
                  </a:cxn>
                  <a:cxn ang="0">
                    <a:pos x="572" y="176"/>
                  </a:cxn>
                  <a:cxn ang="0">
                    <a:pos x="614" y="169"/>
                  </a:cxn>
                  <a:cxn ang="0">
                    <a:pos x="652" y="165"/>
                  </a:cxn>
                  <a:cxn ang="0">
                    <a:pos x="707" y="154"/>
                  </a:cxn>
                  <a:cxn ang="0">
                    <a:pos x="768" y="140"/>
                  </a:cxn>
                  <a:cxn ang="0">
                    <a:pos x="810" y="123"/>
                  </a:cxn>
                  <a:cxn ang="0">
                    <a:pos x="850" y="112"/>
                  </a:cxn>
                  <a:cxn ang="0">
                    <a:pos x="759" y="13"/>
                  </a:cxn>
                  <a:cxn ang="0">
                    <a:pos x="797" y="0"/>
                  </a:cxn>
                  <a:cxn ang="0">
                    <a:pos x="838" y="28"/>
                  </a:cxn>
                  <a:cxn ang="0">
                    <a:pos x="890" y="64"/>
                  </a:cxn>
                  <a:cxn ang="0">
                    <a:pos x="939" y="83"/>
                  </a:cxn>
                </a:cxnLst>
                <a:rect l="0" t="0" r="r" b="b"/>
                <a:pathLst>
                  <a:path w="1082" h="321">
                    <a:moveTo>
                      <a:pt x="960" y="81"/>
                    </a:moveTo>
                    <a:lnTo>
                      <a:pt x="960" y="77"/>
                    </a:lnTo>
                    <a:lnTo>
                      <a:pt x="966" y="77"/>
                    </a:lnTo>
                    <a:lnTo>
                      <a:pt x="970" y="74"/>
                    </a:lnTo>
                    <a:lnTo>
                      <a:pt x="979" y="70"/>
                    </a:lnTo>
                    <a:lnTo>
                      <a:pt x="987" y="68"/>
                    </a:lnTo>
                    <a:lnTo>
                      <a:pt x="998" y="66"/>
                    </a:lnTo>
                    <a:lnTo>
                      <a:pt x="1010" y="64"/>
                    </a:lnTo>
                    <a:lnTo>
                      <a:pt x="1023" y="64"/>
                    </a:lnTo>
                    <a:lnTo>
                      <a:pt x="1032" y="62"/>
                    </a:lnTo>
                    <a:lnTo>
                      <a:pt x="1044" y="66"/>
                    </a:lnTo>
                    <a:lnTo>
                      <a:pt x="1053" y="70"/>
                    </a:lnTo>
                    <a:lnTo>
                      <a:pt x="1063" y="77"/>
                    </a:lnTo>
                    <a:lnTo>
                      <a:pt x="1065" y="81"/>
                    </a:lnTo>
                    <a:lnTo>
                      <a:pt x="1069" y="87"/>
                    </a:lnTo>
                    <a:lnTo>
                      <a:pt x="1072" y="93"/>
                    </a:lnTo>
                    <a:lnTo>
                      <a:pt x="1076" y="100"/>
                    </a:lnTo>
                    <a:lnTo>
                      <a:pt x="1076" y="108"/>
                    </a:lnTo>
                    <a:lnTo>
                      <a:pt x="1080" y="117"/>
                    </a:lnTo>
                    <a:lnTo>
                      <a:pt x="1080" y="127"/>
                    </a:lnTo>
                    <a:lnTo>
                      <a:pt x="1082" y="138"/>
                    </a:lnTo>
                    <a:lnTo>
                      <a:pt x="1080" y="142"/>
                    </a:lnTo>
                    <a:lnTo>
                      <a:pt x="1080" y="150"/>
                    </a:lnTo>
                    <a:lnTo>
                      <a:pt x="1078" y="154"/>
                    </a:lnTo>
                    <a:lnTo>
                      <a:pt x="1076" y="161"/>
                    </a:lnTo>
                    <a:lnTo>
                      <a:pt x="1074" y="169"/>
                    </a:lnTo>
                    <a:lnTo>
                      <a:pt x="1072" y="176"/>
                    </a:lnTo>
                    <a:lnTo>
                      <a:pt x="1067" y="184"/>
                    </a:lnTo>
                    <a:lnTo>
                      <a:pt x="1061" y="190"/>
                    </a:lnTo>
                    <a:lnTo>
                      <a:pt x="1053" y="195"/>
                    </a:lnTo>
                    <a:lnTo>
                      <a:pt x="1046" y="199"/>
                    </a:lnTo>
                    <a:lnTo>
                      <a:pt x="1034" y="203"/>
                    </a:lnTo>
                    <a:lnTo>
                      <a:pt x="1023" y="207"/>
                    </a:lnTo>
                    <a:lnTo>
                      <a:pt x="1015" y="207"/>
                    </a:lnTo>
                    <a:lnTo>
                      <a:pt x="1010" y="207"/>
                    </a:lnTo>
                    <a:lnTo>
                      <a:pt x="1002" y="207"/>
                    </a:lnTo>
                    <a:lnTo>
                      <a:pt x="994" y="207"/>
                    </a:lnTo>
                    <a:lnTo>
                      <a:pt x="992" y="203"/>
                    </a:lnTo>
                    <a:lnTo>
                      <a:pt x="985" y="193"/>
                    </a:lnTo>
                    <a:lnTo>
                      <a:pt x="979" y="188"/>
                    </a:lnTo>
                    <a:lnTo>
                      <a:pt x="973" y="180"/>
                    </a:lnTo>
                    <a:lnTo>
                      <a:pt x="968" y="174"/>
                    </a:lnTo>
                    <a:lnTo>
                      <a:pt x="962" y="169"/>
                    </a:lnTo>
                    <a:lnTo>
                      <a:pt x="953" y="163"/>
                    </a:lnTo>
                    <a:lnTo>
                      <a:pt x="943" y="159"/>
                    </a:lnTo>
                    <a:lnTo>
                      <a:pt x="934" y="154"/>
                    </a:lnTo>
                    <a:lnTo>
                      <a:pt x="924" y="154"/>
                    </a:lnTo>
                    <a:lnTo>
                      <a:pt x="913" y="154"/>
                    </a:lnTo>
                    <a:lnTo>
                      <a:pt x="901" y="159"/>
                    </a:lnTo>
                    <a:lnTo>
                      <a:pt x="890" y="165"/>
                    </a:lnTo>
                    <a:lnTo>
                      <a:pt x="878" y="176"/>
                    </a:lnTo>
                    <a:lnTo>
                      <a:pt x="865" y="188"/>
                    </a:lnTo>
                    <a:lnTo>
                      <a:pt x="856" y="199"/>
                    </a:lnTo>
                    <a:lnTo>
                      <a:pt x="844" y="207"/>
                    </a:lnTo>
                    <a:lnTo>
                      <a:pt x="837" y="218"/>
                    </a:lnTo>
                    <a:lnTo>
                      <a:pt x="829" y="226"/>
                    </a:lnTo>
                    <a:lnTo>
                      <a:pt x="823" y="235"/>
                    </a:lnTo>
                    <a:lnTo>
                      <a:pt x="818" y="241"/>
                    </a:lnTo>
                    <a:lnTo>
                      <a:pt x="814" y="250"/>
                    </a:lnTo>
                    <a:lnTo>
                      <a:pt x="802" y="262"/>
                    </a:lnTo>
                    <a:lnTo>
                      <a:pt x="795" y="273"/>
                    </a:lnTo>
                    <a:lnTo>
                      <a:pt x="785" y="281"/>
                    </a:lnTo>
                    <a:lnTo>
                      <a:pt x="776" y="287"/>
                    </a:lnTo>
                    <a:lnTo>
                      <a:pt x="770" y="287"/>
                    </a:lnTo>
                    <a:lnTo>
                      <a:pt x="764" y="287"/>
                    </a:lnTo>
                    <a:lnTo>
                      <a:pt x="757" y="288"/>
                    </a:lnTo>
                    <a:lnTo>
                      <a:pt x="751" y="290"/>
                    </a:lnTo>
                    <a:lnTo>
                      <a:pt x="741" y="290"/>
                    </a:lnTo>
                    <a:lnTo>
                      <a:pt x="732" y="290"/>
                    </a:lnTo>
                    <a:lnTo>
                      <a:pt x="722" y="292"/>
                    </a:lnTo>
                    <a:lnTo>
                      <a:pt x="711" y="294"/>
                    </a:lnTo>
                    <a:lnTo>
                      <a:pt x="700" y="294"/>
                    </a:lnTo>
                    <a:lnTo>
                      <a:pt x="686" y="298"/>
                    </a:lnTo>
                    <a:lnTo>
                      <a:pt x="673" y="298"/>
                    </a:lnTo>
                    <a:lnTo>
                      <a:pt x="662" y="300"/>
                    </a:lnTo>
                    <a:lnTo>
                      <a:pt x="646" y="302"/>
                    </a:lnTo>
                    <a:lnTo>
                      <a:pt x="635" y="302"/>
                    </a:lnTo>
                    <a:lnTo>
                      <a:pt x="620" y="304"/>
                    </a:lnTo>
                    <a:lnTo>
                      <a:pt x="608" y="306"/>
                    </a:lnTo>
                    <a:lnTo>
                      <a:pt x="601" y="306"/>
                    </a:lnTo>
                    <a:lnTo>
                      <a:pt x="593" y="306"/>
                    </a:lnTo>
                    <a:lnTo>
                      <a:pt x="586" y="307"/>
                    </a:lnTo>
                    <a:lnTo>
                      <a:pt x="580" y="309"/>
                    </a:lnTo>
                    <a:lnTo>
                      <a:pt x="567" y="309"/>
                    </a:lnTo>
                    <a:lnTo>
                      <a:pt x="555" y="311"/>
                    </a:lnTo>
                    <a:lnTo>
                      <a:pt x="540" y="311"/>
                    </a:lnTo>
                    <a:lnTo>
                      <a:pt x="529" y="313"/>
                    </a:lnTo>
                    <a:lnTo>
                      <a:pt x="517" y="313"/>
                    </a:lnTo>
                    <a:lnTo>
                      <a:pt x="510" y="317"/>
                    </a:lnTo>
                    <a:lnTo>
                      <a:pt x="498" y="317"/>
                    </a:lnTo>
                    <a:lnTo>
                      <a:pt x="491" y="317"/>
                    </a:lnTo>
                    <a:lnTo>
                      <a:pt x="483" y="317"/>
                    </a:lnTo>
                    <a:lnTo>
                      <a:pt x="479" y="319"/>
                    </a:lnTo>
                    <a:lnTo>
                      <a:pt x="470" y="321"/>
                    </a:lnTo>
                    <a:lnTo>
                      <a:pt x="468" y="321"/>
                    </a:lnTo>
                    <a:lnTo>
                      <a:pt x="468" y="317"/>
                    </a:lnTo>
                    <a:lnTo>
                      <a:pt x="473" y="311"/>
                    </a:lnTo>
                    <a:lnTo>
                      <a:pt x="475" y="306"/>
                    </a:lnTo>
                    <a:lnTo>
                      <a:pt x="479" y="300"/>
                    </a:lnTo>
                    <a:lnTo>
                      <a:pt x="483" y="292"/>
                    </a:lnTo>
                    <a:lnTo>
                      <a:pt x="487" y="287"/>
                    </a:lnTo>
                    <a:lnTo>
                      <a:pt x="487" y="277"/>
                    </a:lnTo>
                    <a:lnTo>
                      <a:pt x="487" y="269"/>
                    </a:lnTo>
                    <a:lnTo>
                      <a:pt x="487" y="260"/>
                    </a:lnTo>
                    <a:lnTo>
                      <a:pt x="487" y="252"/>
                    </a:lnTo>
                    <a:lnTo>
                      <a:pt x="483" y="245"/>
                    </a:lnTo>
                    <a:lnTo>
                      <a:pt x="477" y="235"/>
                    </a:lnTo>
                    <a:lnTo>
                      <a:pt x="470" y="228"/>
                    </a:lnTo>
                    <a:lnTo>
                      <a:pt x="460" y="220"/>
                    </a:lnTo>
                    <a:lnTo>
                      <a:pt x="449" y="212"/>
                    </a:lnTo>
                    <a:lnTo>
                      <a:pt x="437" y="209"/>
                    </a:lnTo>
                    <a:lnTo>
                      <a:pt x="426" y="207"/>
                    </a:lnTo>
                    <a:lnTo>
                      <a:pt x="414" y="209"/>
                    </a:lnTo>
                    <a:lnTo>
                      <a:pt x="403" y="211"/>
                    </a:lnTo>
                    <a:lnTo>
                      <a:pt x="392" y="214"/>
                    </a:lnTo>
                    <a:lnTo>
                      <a:pt x="380" y="222"/>
                    </a:lnTo>
                    <a:lnTo>
                      <a:pt x="369" y="230"/>
                    </a:lnTo>
                    <a:lnTo>
                      <a:pt x="357" y="235"/>
                    </a:lnTo>
                    <a:lnTo>
                      <a:pt x="350" y="245"/>
                    </a:lnTo>
                    <a:lnTo>
                      <a:pt x="338" y="252"/>
                    </a:lnTo>
                    <a:lnTo>
                      <a:pt x="331" y="264"/>
                    </a:lnTo>
                    <a:lnTo>
                      <a:pt x="323" y="271"/>
                    </a:lnTo>
                    <a:lnTo>
                      <a:pt x="316" y="281"/>
                    </a:lnTo>
                    <a:lnTo>
                      <a:pt x="310" y="290"/>
                    </a:lnTo>
                    <a:lnTo>
                      <a:pt x="306" y="298"/>
                    </a:lnTo>
                    <a:lnTo>
                      <a:pt x="300" y="302"/>
                    </a:lnTo>
                    <a:lnTo>
                      <a:pt x="297" y="306"/>
                    </a:lnTo>
                    <a:lnTo>
                      <a:pt x="289" y="307"/>
                    </a:lnTo>
                    <a:lnTo>
                      <a:pt x="283" y="309"/>
                    </a:lnTo>
                    <a:lnTo>
                      <a:pt x="274" y="311"/>
                    </a:lnTo>
                    <a:lnTo>
                      <a:pt x="262" y="313"/>
                    </a:lnTo>
                    <a:lnTo>
                      <a:pt x="251" y="313"/>
                    </a:lnTo>
                    <a:lnTo>
                      <a:pt x="240" y="315"/>
                    </a:lnTo>
                    <a:lnTo>
                      <a:pt x="226" y="313"/>
                    </a:lnTo>
                    <a:lnTo>
                      <a:pt x="213" y="313"/>
                    </a:lnTo>
                    <a:lnTo>
                      <a:pt x="205" y="313"/>
                    </a:lnTo>
                    <a:lnTo>
                      <a:pt x="200" y="313"/>
                    </a:lnTo>
                    <a:lnTo>
                      <a:pt x="192" y="313"/>
                    </a:lnTo>
                    <a:lnTo>
                      <a:pt x="186" y="313"/>
                    </a:lnTo>
                    <a:lnTo>
                      <a:pt x="179" y="313"/>
                    </a:lnTo>
                    <a:lnTo>
                      <a:pt x="171" y="311"/>
                    </a:lnTo>
                    <a:lnTo>
                      <a:pt x="164" y="309"/>
                    </a:lnTo>
                    <a:lnTo>
                      <a:pt x="156" y="309"/>
                    </a:lnTo>
                    <a:lnTo>
                      <a:pt x="148" y="309"/>
                    </a:lnTo>
                    <a:lnTo>
                      <a:pt x="141" y="309"/>
                    </a:lnTo>
                    <a:lnTo>
                      <a:pt x="133" y="307"/>
                    </a:lnTo>
                    <a:lnTo>
                      <a:pt x="127" y="307"/>
                    </a:lnTo>
                    <a:lnTo>
                      <a:pt x="120" y="306"/>
                    </a:lnTo>
                    <a:lnTo>
                      <a:pt x="112" y="304"/>
                    </a:lnTo>
                    <a:lnTo>
                      <a:pt x="105" y="302"/>
                    </a:lnTo>
                    <a:lnTo>
                      <a:pt x="97" y="300"/>
                    </a:lnTo>
                    <a:lnTo>
                      <a:pt x="84" y="296"/>
                    </a:lnTo>
                    <a:lnTo>
                      <a:pt x="72" y="292"/>
                    </a:lnTo>
                    <a:lnTo>
                      <a:pt x="57" y="287"/>
                    </a:lnTo>
                    <a:lnTo>
                      <a:pt x="46" y="283"/>
                    </a:lnTo>
                    <a:lnTo>
                      <a:pt x="34" y="279"/>
                    </a:lnTo>
                    <a:lnTo>
                      <a:pt x="27" y="273"/>
                    </a:lnTo>
                    <a:lnTo>
                      <a:pt x="19" y="268"/>
                    </a:lnTo>
                    <a:lnTo>
                      <a:pt x="11" y="260"/>
                    </a:lnTo>
                    <a:lnTo>
                      <a:pt x="6" y="254"/>
                    </a:lnTo>
                    <a:lnTo>
                      <a:pt x="4" y="249"/>
                    </a:lnTo>
                    <a:lnTo>
                      <a:pt x="0" y="241"/>
                    </a:lnTo>
                    <a:lnTo>
                      <a:pt x="0" y="233"/>
                    </a:lnTo>
                    <a:lnTo>
                      <a:pt x="4" y="224"/>
                    </a:lnTo>
                    <a:lnTo>
                      <a:pt x="8" y="218"/>
                    </a:lnTo>
                    <a:lnTo>
                      <a:pt x="11" y="207"/>
                    </a:lnTo>
                    <a:lnTo>
                      <a:pt x="19" y="199"/>
                    </a:lnTo>
                    <a:lnTo>
                      <a:pt x="27" y="192"/>
                    </a:lnTo>
                    <a:lnTo>
                      <a:pt x="34" y="184"/>
                    </a:lnTo>
                    <a:lnTo>
                      <a:pt x="42" y="174"/>
                    </a:lnTo>
                    <a:lnTo>
                      <a:pt x="49" y="165"/>
                    </a:lnTo>
                    <a:lnTo>
                      <a:pt x="59" y="159"/>
                    </a:lnTo>
                    <a:lnTo>
                      <a:pt x="70" y="154"/>
                    </a:lnTo>
                    <a:lnTo>
                      <a:pt x="80" y="146"/>
                    </a:lnTo>
                    <a:lnTo>
                      <a:pt x="91" y="138"/>
                    </a:lnTo>
                    <a:lnTo>
                      <a:pt x="103" y="133"/>
                    </a:lnTo>
                    <a:lnTo>
                      <a:pt x="114" y="127"/>
                    </a:lnTo>
                    <a:lnTo>
                      <a:pt x="126" y="119"/>
                    </a:lnTo>
                    <a:lnTo>
                      <a:pt x="137" y="115"/>
                    </a:lnTo>
                    <a:lnTo>
                      <a:pt x="148" y="110"/>
                    </a:lnTo>
                    <a:lnTo>
                      <a:pt x="160" y="106"/>
                    </a:lnTo>
                    <a:lnTo>
                      <a:pt x="171" y="100"/>
                    </a:lnTo>
                    <a:lnTo>
                      <a:pt x="183" y="95"/>
                    </a:lnTo>
                    <a:lnTo>
                      <a:pt x="192" y="89"/>
                    </a:lnTo>
                    <a:lnTo>
                      <a:pt x="203" y="87"/>
                    </a:lnTo>
                    <a:lnTo>
                      <a:pt x="213" y="83"/>
                    </a:lnTo>
                    <a:lnTo>
                      <a:pt x="221" y="77"/>
                    </a:lnTo>
                    <a:lnTo>
                      <a:pt x="230" y="77"/>
                    </a:lnTo>
                    <a:lnTo>
                      <a:pt x="240" y="74"/>
                    </a:lnTo>
                    <a:lnTo>
                      <a:pt x="247" y="70"/>
                    </a:lnTo>
                    <a:lnTo>
                      <a:pt x="255" y="70"/>
                    </a:lnTo>
                    <a:lnTo>
                      <a:pt x="259" y="66"/>
                    </a:lnTo>
                    <a:lnTo>
                      <a:pt x="266" y="66"/>
                    </a:lnTo>
                    <a:lnTo>
                      <a:pt x="272" y="64"/>
                    </a:lnTo>
                    <a:lnTo>
                      <a:pt x="276" y="64"/>
                    </a:lnTo>
                    <a:lnTo>
                      <a:pt x="278" y="70"/>
                    </a:lnTo>
                    <a:lnTo>
                      <a:pt x="281" y="74"/>
                    </a:lnTo>
                    <a:lnTo>
                      <a:pt x="289" y="83"/>
                    </a:lnTo>
                    <a:lnTo>
                      <a:pt x="297" y="89"/>
                    </a:lnTo>
                    <a:lnTo>
                      <a:pt x="308" y="100"/>
                    </a:lnTo>
                    <a:lnTo>
                      <a:pt x="314" y="106"/>
                    </a:lnTo>
                    <a:lnTo>
                      <a:pt x="319" y="112"/>
                    </a:lnTo>
                    <a:lnTo>
                      <a:pt x="327" y="119"/>
                    </a:lnTo>
                    <a:lnTo>
                      <a:pt x="337" y="123"/>
                    </a:lnTo>
                    <a:lnTo>
                      <a:pt x="344" y="131"/>
                    </a:lnTo>
                    <a:lnTo>
                      <a:pt x="352" y="134"/>
                    </a:lnTo>
                    <a:lnTo>
                      <a:pt x="361" y="140"/>
                    </a:lnTo>
                    <a:lnTo>
                      <a:pt x="371" y="146"/>
                    </a:lnTo>
                    <a:lnTo>
                      <a:pt x="380" y="150"/>
                    </a:lnTo>
                    <a:lnTo>
                      <a:pt x="392" y="154"/>
                    </a:lnTo>
                    <a:lnTo>
                      <a:pt x="403" y="159"/>
                    </a:lnTo>
                    <a:lnTo>
                      <a:pt x="418" y="165"/>
                    </a:lnTo>
                    <a:lnTo>
                      <a:pt x="430" y="169"/>
                    </a:lnTo>
                    <a:lnTo>
                      <a:pt x="443" y="173"/>
                    </a:lnTo>
                    <a:lnTo>
                      <a:pt x="449" y="173"/>
                    </a:lnTo>
                    <a:lnTo>
                      <a:pt x="456" y="174"/>
                    </a:lnTo>
                    <a:lnTo>
                      <a:pt x="464" y="174"/>
                    </a:lnTo>
                    <a:lnTo>
                      <a:pt x="472" y="176"/>
                    </a:lnTo>
                    <a:lnTo>
                      <a:pt x="479" y="176"/>
                    </a:lnTo>
                    <a:lnTo>
                      <a:pt x="487" y="176"/>
                    </a:lnTo>
                    <a:lnTo>
                      <a:pt x="494" y="176"/>
                    </a:lnTo>
                    <a:lnTo>
                      <a:pt x="504" y="180"/>
                    </a:lnTo>
                    <a:lnTo>
                      <a:pt x="511" y="180"/>
                    </a:lnTo>
                    <a:lnTo>
                      <a:pt x="521" y="180"/>
                    </a:lnTo>
                    <a:lnTo>
                      <a:pt x="529" y="180"/>
                    </a:lnTo>
                    <a:lnTo>
                      <a:pt x="540" y="180"/>
                    </a:lnTo>
                    <a:lnTo>
                      <a:pt x="548" y="176"/>
                    </a:lnTo>
                    <a:lnTo>
                      <a:pt x="555" y="176"/>
                    </a:lnTo>
                    <a:lnTo>
                      <a:pt x="563" y="176"/>
                    </a:lnTo>
                    <a:lnTo>
                      <a:pt x="572" y="176"/>
                    </a:lnTo>
                    <a:lnTo>
                      <a:pt x="580" y="174"/>
                    </a:lnTo>
                    <a:lnTo>
                      <a:pt x="589" y="173"/>
                    </a:lnTo>
                    <a:lnTo>
                      <a:pt x="597" y="173"/>
                    </a:lnTo>
                    <a:lnTo>
                      <a:pt x="607" y="173"/>
                    </a:lnTo>
                    <a:lnTo>
                      <a:pt x="614" y="169"/>
                    </a:lnTo>
                    <a:lnTo>
                      <a:pt x="622" y="169"/>
                    </a:lnTo>
                    <a:lnTo>
                      <a:pt x="629" y="165"/>
                    </a:lnTo>
                    <a:lnTo>
                      <a:pt x="637" y="165"/>
                    </a:lnTo>
                    <a:lnTo>
                      <a:pt x="645" y="165"/>
                    </a:lnTo>
                    <a:lnTo>
                      <a:pt x="652" y="165"/>
                    </a:lnTo>
                    <a:lnTo>
                      <a:pt x="660" y="163"/>
                    </a:lnTo>
                    <a:lnTo>
                      <a:pt x="667" y="163"/>
                    </a:lnTo>
                    <a:lnTo>
                      <a:pt x="681" y="159"/>
                    </a:lnTo>
                    <a:lnTo>
                      <a:pt x="694" y="157"/>
                    </a:lnTo>
                    <a:lnTo>
                      <a:pt x="707" y="154"/>
                    </a:lnTo>
                    <a:lnTo>
                      <a:pt x="721" y="152"/>
                    </a:lnTo>
                    <a:lnTo>
                      <a:pt x="732" y="148"/>
                    </a:lnTo>
                    <a:lnTo>
                      <a:pt x="745" y="146"/>
                    </a:lnTo>
                    <a:lnTo>
                      <a:pt x="757" y="142"/>
                    </a:lnTo>
                    <a:lnTo>
                      <a:pt x="768" y="140"/>
                    </a:lnTo>
                    <a:lnTo>
                      <a:pt x="776" y="136"/>
                    </a:lnTo>
                    <a:lnTo>
                      <a:pt x="787" y="134"/>
                    </a:lnTo>
                    <a:lnTo>
                      <a:pt x="795" y="131"/>
                    </a:lnTo>
                    <a:lnTo>
                      <a:pt x="804" y="129"/>
                    </a:lnTo>
                    <a:lnTo>
                      <a:pt x="810" y="123"/>
                    </a:lnTo>
                    <a:lnTo>
                      <a:pt x="818" y="123"/>
                    </a:lnTo>
                    <a:lnTo>
                      <a:pt x="825" y="121"/>
                    </a:lnTo>
                    <a:lnTo>
                      <a:pt x="833" y="119"/>
                    </a:lnTo>
                    <a:lnTo>
                      <a:pt x="840" y="115"/>
                    </a:lnTo>
                    <a:lnTo>
                      <a:pt x="850" y="112"/>
                    </a:lnTo>
                    <a:lnTo>
                      <a:pt x="854" y="112"/>
                    </a:lnTo>
                    <a:lnTo>
                      <a:pt x="856" y="112"/>
                    </a:lnTo>
                    <a:lnTo>
                      <a:pt x="755" y="19"/>
                    </a:lnTo>
                    <a:lnTo>
                      <a:pt x="755" y="17"/>
                    </a:lnTo>
                    <a:lnTo>
                      <a:pt x="759" y="13"/>
                    </a:lnTo>
                    <a:lnTo>
                      <a:pt x="762" y="9"/>
                    </a:lnTo>
                    <a:lnTo>
                      <a:pt x="770" y="5"/>
                    </a:lnTo>
                    <a:lnTo>
                      <a:pt x="776" y="1"/>
                    </a:lnTo>
                    <a:lnTo>
                      <a:pt x="787" y="0"/>
                    </a:lnTo>
                    <a:lnTo>
                      <a:pt x="797" y="0"/>
                    </a:lnTo>
                    <a:lnTo>
                      <a:pt x="810" y="5"/>
                    </a:lnTo>
                    <a:lnTo>
                      <a:pt x="814" y="5"/>
                    </a:lnTo>
                    <a:lnTo>
                      <a:pt x="821" y="13"/>
                    </a:lnTo>
                    <a:lnTo>
                      <a:pt x="829" y="19"/>
                    </a:lnTo>
                    <a:lnTo>
                      <a:pt x="838" y="28"/>
                    </a:lnTo>
                    <a:lnTo>
                      <a:pt x="848" y="34"/>
                    </a:lnTo>
                    <a:lnTo>
                      <a:pt x="857" y="41"/>
                    </a:lnTo>
                    <a:lnTo>
                      <a:pt x="867" y="47"/>
                    </a:lnTo>
                    <a:lnTo>
                      <a:pt x="878" y="58"/>
                    </a:lnTo>
                    <a:lnTo>
                      <a:pt x="890" y="64"/>
                    </a:lnTo>
                    <a:lnTo>
                      <a:pt x="899" y="70"/>
                    </a:lnTo>
                    <a:lnTo>
                      <a:pt x="909" y="76"/>
                    </a:lnTo>
                    <a:lnTo>
                      <a:pt x="920" y="81"/>
                    </a:lnTo>
                    <a:lnTo>
                      <a:pt x="930" y="83"/>
                    </a:lnTo>
                    <a:lnTo>
                      <a:pt x="939" y="83"/>
                    </a:lnTo>
                    <a:lnTo>
                      <a:pt x="951" y="83"/>
                    </a:lnTo>
                    <a:lnTo>
                      <a:pt x="960" y="81"/>
                    </a:lnTo>
                    <a:lnTo>
                      <a:pt x="960" y="8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3" name="Freeform 440"/>
              <p:cNvSpPr>
                <a:spLocks/>
              </p:cNvSpPr>
              <p:nvPr/>
            </p:nvSpPr>
            <p:spPr bwMode="auto">
              <a:xfrm rot="20948911">
                <a:off x="3916567" y="4632218"/>
                <a:ext cx="126595" cy="138817"/>
              </a:xfrm>
              <a:custGeom>
                <a:avLst/>
                <a:gdLst/>
                <a:ahLst/>
                <a:cxnLst>
                  <a:cxn ang="0">
                    <a:pos x="141" y="78"/>
                  </a:cxn>
                  <a:cxn ang="0">
                    <a:pos x="141" y="79"/>
                  </a:cxn>
                  <a:cxn ang="0">
                    <a:pos x="141" y="89"/>
                  </a:cxn>
                  <a:cxn ang="0">
                    <a:pos x="139" y="93"/>
                  </a:cxn>
                  <a:cxn ang="0">
                    <a:pos x="137" y="100"/>
                  </a:cxn>
                  <a:cxn ang="0">
                    <a:pos x="135" y="108"/>
                  </a:cxn>
                  <a:cxn ang="0">
                    <a:pos x="133" y="116"/>
                  </a:cxn>
                  <a:cxn ang="0">
                    <a:pos x="128" y="123"/>
                  </a:cxn>
                  <a:cxn ang="0">
                    <a:pos x="122" y="131"/>
                  </a:cxn>
                  <a:cxn ang="0">
                    <a:pos x="114" y="136"/>
                  </a:cxn>
                  <a:cxn ang="0">
                    <a:pos x="107" y="144"/>
                  </a:cxn>
                  <a:cxn ang="0">
                    <a:pos x="95" y="150"/>
                  </a:cxn>
                  <a:cxn ang="0">
                    <a:pos x="84" y="154"/>
                  </a:cxn>
                  <a:cxn ang="0">
                    <a:pos x="76" y="155"/>
                  </a:cxn>
                  <a:cxn ang="0">
                    <a:pos x="69" y="157"/>
                  </a:cxn>
                  <a:cxn ang="0">
                    <a:pos x="61" y="157"/>
                  </a:cxn>
                  <a:cxn ang="0">
                    <a:pos x="54" y="159"/>
                  </a:cxn>
                  <a:cxn ang="0">
                    <a:pos x="44" y="157"/>
                  </a:cxn>
                  <a:cxn ang="0">
                    <a:pos x="38" y="157"/>
                  </a:cxn>
                  <a:cxn ang="0">
                    <a:pos x="31" y="154"/>
                  </a:cxn>
                  <a:cxn ang="0">
                    <a:pos x="25" y="154"/>
                  </a:cxn>
                  <a:cxn ang="0">
                    <a:pos x="16" y="146"/>
                  </a:cxn>
                  <a:cxn ang="0">
                    <a:pos x="8" y="140"/>
                  </a:cxn>
                  <a:cxn ang="0">
                    <a:pos x="4" y="129"/>
                  </a:cxn>
                  <a:cxn ang="0">
                    <a:pos x="0" y="119"/>
                  </a:cxn>
                  <a:cxn ang="0">
                    <a:pos x="0" y="108"/>
                  </a:cxn>
                  <a:cxn ang="0">
                    <a:pos x="4" y="97"/>
                  </a:cxn>
                  <a:cxn ang="0">
                    <a:pos x="6" y="81"/>
                  </a:cxn>
                  <a:cxn ang="0">
                    <a:pos x="12" y="70"/>
                  </a:cxn>
                  <a:cxn ang="0">
                    <a:pos x="16" y="57"/>
                  </a:cxn>
                  <a:cxn ang="0">
                    <a:pos x="23" y="47"/>
                  </a:cxn>
                  <a:cxn ang="0">
                    <a:pos x="31" y="36"/>
                  </a:cxn>
                  <a:cxn ang="0">
                    <a:pos x="38" y="28"/>
                  </a:cxn>
                  <a:cxn ang="0">
                    <a:pos x="44" y="21"/>
                  </a:cxn>
                  <a:cxn ang="0">
                    <a:pos x="52" y="17"/>
                  </a:cxn>
                  <a:cxn ang="0">
                    <a:pos x="63" y="5"/>
                  </a:cxn>
                  <a:cxn ang="0">
                    <a:pos x="75" y="3"/>
                  </a:cxn>
                  <a:cxn ang="0">
                    <a:pos x="84" y="0"/>
                  </a:cxn>
                  <a:cxn ang="0">
                    <a:pos x="95" y="0"/>
                  </a:cxn>
                  <a:cxn ang="0">
                    <a:pos x="103" y="0"/>
                  </a:cxn>
                  <a:cxn ang="0">
                    <a:pos x="111" y="2"/>
                  </a:cxn>
                  <a:cxn ang="0">
                    <a:pos x="118" y="5"/>
                  </a:cxn>
                  <a:cxn ang="0">
                    <a:pos x="126" y="9"/>
                  </a:cxn>
                  <a:cxn ang="0">
                    <a:pos x="135" y="17"/>
                  </a:cxn>
                  <a:cxn ang="0">
                    <a:pos x="141" y="32"/>
                  </a:cxn>
                  <a:cxn ang="0">
                    <a:pos x="145" y="41"/>
                  </a:cxn>
                  <a:cxn ang="0">
                    <a:pos x="145" y="47"/>
                  </a:cxn>
                  <a:cxn ang="0">
                    <a:pos x="141" y="78"/>
                  </a:cxn>
                  <a:cxn ang="0">
                    <a:pos x="141" y="78"/>
                  </a:cxn>
                </a:cxnLst>
                <a:rect l="0" t="0" r="r" b="b"/>
                <a:pathLst>
                  <a:path w="145" h="159">
                    <a:moveTo>
                      <a:pt x="141" y="78"/>
                    </a:moveTo>
                    <a:lnTo>
                      <a:pt x="141" y="79"/>
                    </a:lnTo>
                    <a:lnTo>
                      <a:pt x="141" y="89"/>
                    </a:lnTo>
                    <a:lnTo>
                      <a:pt x="139" y="93"/>
                    </a:lnTo>
                    <a:lnTo>
                      <a:pt x="137" y="100"/>
                    </a:lnTo>
                    <a:lnTo>
                      <a:pt x="135" y="108"/>
                    </a:lnTo>
                    <a:lnTo>
                      <a:pt x="133" y="116"/>
                    </a:lnTo>
                    <a:lnTo>
                      <a:pt x="128" y="123"/>
                    </a:lnTo>
                    <a:lnTo>
                      <a:pt x="122" y="131"/>
                    </a:lnTo>
                    <a:lnTo>
                      <a:pt x="114" y="136"/>
                    </a:lnTo>
                    <a:lnTo>
                      <a:pt x="107" y="144"/>
                    </a:lnTo>
                    <a:lnTo>
                      <a:pt x="95" y="150"/>
                    </a:lnTo>
                    <a:lnTo>
                      <a:pt x="84" y="154"/>
                    </a:lnTo>
                    <a:lnTo>
                      <a:pt x="76" y="155"/>
                    </a:lnTo>
                    <a:lnTo>
                      <a:pt x="69" y="157"/>
                    </a:lnTo>
                    <a:lnTo>
                      <a:pt x="61" y="157"/>
                    </a:lnTo>
                    <a:lnTo>
                      <a:pt x="54" y="159"/>
                    </a:lnTo>
                    <a:lnTo>
                      <a:pt x="44" y="157"/>
                    </a:lnTo>
                    <a:lnTo>
                      <a:pt x="38" y="157"/>
                    </a:lnTo>
                    <a:lnTo>
                      <a:pt x="31" y="154"/>
                    </a:lnTo>
                    <a:lnTo>
                      <a:pt x="25" y="154"/>
                    </a:lnTo>
                    <a:lnTo>
                      <a:pt x="16" y="146"/>
                    </a:lnTo>
                    <a:lnTo>
                      <a:pt x="8" y="140"/>
                    </a:lnTo>
                    <a:lnTo>
                      <a:pt x="4" y="129"/>
                    </a:lnTo>
                    <a:lnTo>
                      <a:pt x="0" y="119"/>
                    </a:lnTo>
                    <a:lnTo>
                      <a:pt x="0" y="108"/>
                    </a:lnTo>
                    <a:lnTo>
                      <a:pt x="4" y="97"/>
                    </a:lnTo>
                    <a:lnTo>
                      <a:pt x="6" y="81"/>
                    </a:lnTo>
                    <a:lnTo>
                      <a:pt x="12" y="70"/>
                    </a:lnTo>
                    <a:lnTo>
                      <a:pt x="16" y="57"/>
                    </a:lnTo>
                    <a:lnTo>
                      <a:pt x="23" y="47"/>
                    </a:lnTo>
                    <a:lnTo>
                      <a:pt x="31" y="36"/>
                    </a:lnTo>
                    <a:lnTo>
                      <a:pt x="38" y="28"/>
                    </a:lnTo>
                    <a:lnTo>
                      <a:pt x="44" y="21"/>
                    </a:lnTo>
                    <a:lnTo>
                      <a:pt x="52" y="17"/>
                    </a:lnTo>
                    <a:lnTo>
                      <a:pt x="63" y="5"/>
                    </a:lnTo>
                    <a:lnTo>
                      <a:pt x="75" y="3"/>
                    </a:lnTo>
                    <a:lnTo>
                      <a:pt x="84" y="0"/>
                    </a:lnTo>
                    <a:lnTo>
                      <a:pt x="95" y="0"/>
                    </a:lnTo>
                    <a:lnTo>
                      <a:pt x="103" y="0"/>
                    </a:lnTo>
                    <a:lnTo>
                      <a:pt x="111" y="2"/>
                    </a:lnTo>
                    <a:lnTo>
                      <a:pt x="118" y="5"/>
                    </a:lnTo>
                    <a:lnTo>
                      <a:pt x="126" y="9"/>
                    </a:lnTo>
                    <a:lnTo>
                      <a:pt x="135" y="17"/>
                    </a:lnTo>
                    <a:lnTo>
                      <a:pt x="141" y="32"/>
                    </a:lnTo>
                    <a:lnTo>
                      <a:pt x="145" y="41"/>
                    </a:lnTo>
                    <a:lnTo>
                      <a:pt x="145" y="47"/>
                    </a:lnTo>
                    <a:lnTo>
                      <a:pt x="141" y="78"/>
                    </a:lnTo>
                    <a:lnTo>
                      <a:pt x="141" y="7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4" name="Freeform 441"/>
              <p:cNvSpPr>
                <a:spLocks/>
              </p:cNvSpPr>
              <p:nvPr/>
            </p:nvSpPr>
            <p:spPr bwMode="auto">
              <a:xfrm rot="20948911">
                <a:off x="3480239" y="4763640"/>
                <a:ext cx="137944" cy="136198"/>
              </a:xfrm>
              <a:custGeom>
                <a:avLst/>
                <a:gdLst/>
                <a:ahLst/>
                <a:cxnLst>
                  <a:cxn ang="0">
                    <a:pos x="158" y="83"/>
                  </a:cxn>
                  <a:cxn ang="0">
                    <a:pos x="156" y="87"/>
                  </a:cxn>
                  <a:cxn ang="0">
                    <a:pos x="152" y="93"/>
                  </a:cxn>
                  <a:cxn ang="0">
                    <a:pos x="147" y="102"/>
                  </a:cxn>
                  <a:cxn ang="0">
                    <a:pos x="139" y="116"/>
                  </a:cxn>
                  <a:cxn ang="0">
                    <a:pos x="132" y="121"/>
                  </a:cxn>
                  <a:cxn ang="0">
                    <a:pos x="128" y="129"/>
                  </a:cxn>
                  <a:cxn ang="0">
                    <a:pos x="120" y="133"/>
                  </a:cxn>
                  <a:cxn ang="0">
                    <a:pos x="113" y="140"/>
                  </a:cxn>
                  <a:cxn ang="0">
                    <a:pos x="103" y="144"/>
                  </a:cxn>
                  <a:cxn ang="0">
                    <a:pos x="93" y="150"/>
                  </a:cxn>
                  <a:cxn ang="0">
                    <a:pos x="82" y="152"/>
                  </a:cxn>
                  <a:cxn ang="0">
                    <a:pos x="73" y="156"/>
                  </a:cxn>
                  <a:cxn ang="0">
                    <a:pos x="59" y="156"/>
                  </a:cxn>
                  <a:cxn ang="0">
                    <a:pos x="50" y="154"/>
                  </a:cxn>
                  <a:cxn ang="0">
                    <a:pos x="38" y="150"/>
                  </a:cxn>
                  <a:cxn ang="0">
                    <a:pos x="31" y="148"/>
                  </a:cxn>
                  <a:cxn ang="0">
                    <a:pos x="21" y="140"/>
                  </a:cxn>
                  <a:cxn ang="0">
                    <a:pos x="16" y="133"/>
                  </a:cxn>
                  <a:cxn ang="0">
                    <a:pos x="10" y="125"/>
                  </a:cxn>
                  <a:cxn ang="0">
                    <a:pos x="6" y="118"/>
                  </a:cxn>
                  <a:cxn ang="0">
                    <a:pos x="2" y="108"/>
                  </a:cxn>
                  <a:cxn ang="0">
                    <a:pos x="2" y="99"/>
                  </a:cxn>
                  <a:cxn ang="0">
                    <a:pos x="0" y="87"/>
                  </a:cxn>
                  <a:cxn ang="0">
                    <a:pos x="2" y="80"/>
                  </a:cxn>
                  <a:cxn ang="0">
                    <a:pos x="6" y="68"/>
                  </a:cxn>
                  <a:cxn ang="0">
                    <a:pos x="12" y="59"/>
                  </a:cxn>
                  <a:cxn ang="0">
                    <a:pos x="19" y="49"/>
                  </a:cxn>
                  <a:cxn ang="0">
                    <a:pos x="29" y="42"/>
                  </a:cxn>
                  <a:cxn ang="0">
                    <a:pos x="38" y="30"/>
                  </a:cxn>
                  <a:cxn ang="0">
                    <a:pos x="48" y="24"/>
                  </a:cxn>
                  <a:cxn ang="0">
                    <a:pos x="55" y="15"/>
                  </a:cxn>
                  <a:cxn ang="0">
                    <a:pos x="67" y="13"/>
                  </a:cxn>
                  <a:cxn ang="0">
                    <a:pos x="74" y="7"/>
                  </a:cxn>
                  <a:cxn ang="0">
                    <a:pos x="82" y="4"/>
                  </a:cxn>
                  <a:cxn ang="0">
                    <a:pos x="90" y="4"/>
                  </a:cxn>
                  <a:cxn ang="0">
                    <a:pos x="99" y="4"/>
                  </a:cxn>
                  <a:cxn ang="0">
                    <a:pos x="105" y="0"/>
                  </a:cxn>
                  <a:cxn ang="0">
                    <a:pos x="113" y="2"/>
                  </a:cxn>
                  <a:cxn ang="0">
                    <a:pos x="120" y="2"/>
                  </a:cxn>
                  <a:cxn ang="0">
                    <a:pos x="126" y="4"/>
                  </a:cxn>
                  <a:cxn ang="0">
                    <a:pos x="135" y="9"/>
                  </a:cxn>
                  <a:cxn ang="0">
                    <a:pos x="147" y="19"/>
                  </a:cxn>
                  <a:cxn ang="0">
                    <a:pos x="151" y="26"/>
                  </a:cxn>
                  <a:cxn ang="0">
                    <a:pos x="156" y="34"/>
                  </a:cxn>
                  <a:cxn ang="0">
                    <a:pos x="158" y="42"/>
                  </a:cxn>
                  <a:cxn ang="0">
                    <a:pos x="158" y="47"/>
                  </a:cxn>
                  <a:cxn ang="0">
                    <a:pos x="158" y="55"/>
                  </a:cxn>
                  <a:cxn ang="0">
                    <a:pos x="158" y="59"/>
                  </a:cxn>
                  <a:cxn ang="0">
                    <a:pos x="158" y="83"/>
                  </a:cxn>
                  <a:cxn ang="0">
                    <a:pos x="158" y="83"/>
                  </a:cxn>
                </a:cxnLst>
                <a:rect l="0" t="0" r="r" b="b"/>
                <a:pathLst>
                  <a:path w="158" h="156">
                    <a:moveTo>
                      <a:pt x="158" y="83"/>
                    </a:moveTo>
                    <a:lnTo>
                      <a:pt x="156" y="87"/>
                    </a:lnTo>
                    <a:lnTo>
                      <a:pt x="152" y="93"/>
                    </a:lnTo>
                    <a:lnTo>
                      <a:pt x="147" y="102"/>
                    </a:lnTo>
                    <a:lnTo>
                      <a:pt x="139" y="116"/>
                    </a:lnTo>
                    <a:lnTo>
                      <a:pt x="132" y="121"/>
                    </a:lnTo>
                    <a:lnTo>
                      <a:pt x="128" y="129"/>
                    </a:lnTo>
                    <a:lnTo>
                      <a:pt x="120" y="133"/>
                    </a:lnTo>
                    <a:lnTo>
                      <a:pt x="113" y="140"/>
                    </a:lnTo>
                    <a:lnTo>
                      <a:pt x="103" y="144"/>
                    </a:lnTo>
                    <a:lnTo>
                      <a:pt x="93" y="150"/>
                    </a:lnTo>
                    <a:lnTo>
                      <a:pt x="82" y="152"/>
                    </a:lnTo>
                    <a:lnTo>
                      <a:pt x="73" y="156"/>
                    </a:lnTo>
                    <a:lnTo>
                      <a:pt x="59" y="156"/>
                    </a:lnTo>
                    <a:lnTo>
                      <a:pt x="50" y="154"/>
                    </a:lnTo>
                    <a:lnTo>
                      <a:pt x="38" y="150"/>
                    </a:lnTo>
                    <a:lnTo>
                      <a:pt x="31" y="148"/>
                    </a:lnTo>
                    <a:lnTo>
                      <a:pt x="21" y="140"/>
                    </a:lnTo>
                    <a:lnTo>
                      <a:pt x="16" y="133"/>
                    </a:lnTo>
                    <a:lnTo>
                      <a:pt x="10" y="125"/>
                    </a:lnTo>
                    <a:lnTo>
                      <a:pt x="6" y="118"/>
                    </a:lnTo>
                    <a:lnTo>
                      <a:pt x="2" y="108"/>
                    </a:lnTo>
                    <a:lnTo>
                      <a:pt x="2" y="99"/>
                    </a:lnTo>
                    <a:lnTo>
                      <a:pt x="0" y="87"/>
                    </a:lnTo>
                    <a:lnTo>
                      <a:pt x="2" y="80"/>
                    </a:lnTo>
                    <a:lnTo>
                      <a:pt x="6" y="68"/>
                    </a:lnTo>
                    <a:lnTo>
                      <a:pt x="12" y="59"/>
                    </a:lnTo>
                    <a:lnTo>
                      <a:pt x="19" y="49"/>
                    </a:lnTo>
                    <a:lnTo>
                      <a:pt x="29" y="42"/>
                    </a:lnTo>
                    <a:lnTo>
                      <a:pt x="38" y="30"/>
                    </a:lnTo>
                    <a:lnTo>
                      <a:pt x="48" y="24"/>
                    </a:lnTo>
                    <a:lnTo>
                      <a:pt x="55" y="15"/>
                    </a:lnTo>
                    <a:lnTo>
                      <a:pt x="67" y="13"/>
                    </a:lnTo>
                    <a:lnTo>
                      <a:pt x="74" y="7"/>
                    </a:lnTo>
                    <a:lnTo>
                      <a:pt x="82" y="4"/>
                    </a:lnTo>
                    <a:lnTo>
                      <a:pt x="90" y="4"/>
                    </a:lnTo>
                    <a:lnTo>
                      <a:pt x="99" y="4"/>
                    </a:lnTo>
                    <a:lnTo>
                      <a:pt x="105" y="0"/>
                    </a:lnTo>
                    <a:lnTo>
                      <a:pt x="113" y="2"/>
                    </a:lnTo>
                    <a:lnTo>
                      <a:pt x="120" y="2"/>
                    </a:lnTo>
                    <a:lnTo>
                      <a:pt x="126" y="4"/>
                    </a:lnTo>
                    <a:lnTo>
                      <a:pt x="135" y="9"/>
                    </a:lnTo>
                    <a:lnTo>
                      <a:pt x="147" y="19"/>
                    </a:lnTo>
                    <a:lnTo>
                      <a:pt x="151" y="26"/>
                    </a:lnTo>
                    <a:lnTo>
                      <a:pt x="156" y="34"/>
                    </a:lnTo>
                    <a:lnTo>
                      <a:pt x="158" y="42"/>
                    </a:lnTo>
                    <a:lnTo>
                      <a:pt x="158" y="47"/>
                    </a:lnTo>
                    <a:lnTo>
                      <a:pt x="158" y="55"/>
                    </a:lnTo>
                    <a:lnTo>
                      <a:pt x="158" y="59"/>
                    </a:lnTo>
                    <a:lnTo>
                      <a:pt x="158" y="83"/>
                    </a:lnTo>
                    <a:lnTo>
                      <a:pt x="158" y="8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5" name="Freeform 443"/>
              <p:cNvSpPr>
                <a:spLocks/>
              </p:cNvSpPr>
              <p:nvPr/>
            </p:nvSpPr>
            <p:spPr bwMode="auto">
              <a:xfrm rot="20948911">
                <a:off x="3475895" y="4479492"/>
                <a:ext cx="640831" cy="101275"/>
              </a:xfrm>
              <a:custGeom>
                <a:avLst/>
                <a:gdLst/>
                <a:ahLst/>
                <a:cxnLst>
                  <a:cxn ang="0">
                    <a:pos x="373" y="70"/>
                  </a:cxn>
                  <a:cxn ang="0">
                    <a:pos x="354" y="74"/>
                  </a:cxn>
                  <a:cxn ang="0">
                    <a:pos x="327" y="76"/>
                  </a:cxn>
                  <a:cxn ang="0">
                    <a:pos x="293" y="81"/>
                  </a:cxn>
                  <a:cxn ang="0">
                    <a:pos x="257" y="87"/>
                  </a:cxn>
                  <a:cxn ang="0">
                    <a:pos x="236" y="87"/>
                  </a:cxn>
                  <a:cxn ang="0">
                    <a:pos x="202" y="91"/>
                  </a:cxn>
                  <a:cxn ang="0">
                    <a:pos x="181" y="91"/>
                  </a:cxn>
                  <a:cxn ang="0">
                    <a:pos x="149" y="95"/>
                  </a:cxn>
                  <a:cxn ang="0">
                    <a:pos x="109" y="97"/>
                  </a:cxn>
                  <a:cxn ang="0">
                    <a:pos x="75" y="98"/>
                  </a:cxn>
                  <a:cxn ang="0">
                    <a:pos x="46" y="95"/>
                  </a:cxn>
                  <a:cxn ang="0">
                    <a:pos x="23" y="91"/>
                  </a:cxn>
                  <a:cxn ang="0">
                    <a:pos x="0" y="70"/>
                  </a:cxn>
                  <a:cxn ang="0">
                    <a:pos x="23" y="36"/>
                  </a:cxn>
                  <a:cxn ang="0">
                    <a:pos x="44" y="22"/>
                  </a:cxn>
                  <a:cxn ang="0">
                    <a:pos x="69" y="11"/>
                  </a:cxn>
                  <a:cxn ang="0">
                    <a:pos x="88" y="7"/>
                  </a:cxn>
                  <a:cxn ang="0">
                    <a:pos x="111" y="3"/>
                  </a:cxn>
                  <a:cxn ang="0">
                    <a:pos x="139" y="0"/>
                  </a:cxn>
                  <a:cxn ang="0">
                    <a:pos x="168" y="0"/>
                  </a:cxn>
                  <a:cxn ang="0">
                    <a:pos x="194" y="0"/>
                  </a:cxn>
                  <a:cxn ang="0">
                    <a:pos x="223" y="0"/>
                  </a:cxn>
                  <a:cxn ang="0">
                    <a:pos x="246" y="0"/>
                  </a:cxn>
                  <a:cxn ang="0">
                    <a:pos x="267" y="3"/>
                  </a:cxn>
                  <a:cxn ang="0">
                    <a:pos x="293" y="9"/>
                  </a:cxn>
                  <a:cxn ang="0">
                    <a:pos x="318" y="17"/>
                  </a:cxn>
                  <a:cxn ang="0">
                    <a:pos x="346" y="28"/>
                  </a:cxn>
                  <a:cxn ang="0">
                    <a:pos x="375" y="38"/>
                  </a:cxn>
                  <a:cxn ang="0">
                    <a:pos x="402" y="41"/>
                  </a:cxn>
                  <a:cxn ang="0">
                    <a:pos x="424" y="41"/>
                  </a:cxn>
                  <a:cxn ang="0">
                    <a:pos x="443" y="34"/>
                  </a:cxn>
                  <a:cxn ang="0">
                    <a:pos x="466" y="28"/>
                  </a:cxn>
                  <a:cxn ang="0">
                    <a:pos x="495" y="22"/>
                  </a:cxn>
                  <a:cxn ang="0">
                    <a:pos x="525" y="22"/>
                  </a:cxn>
                  <a:cxn ang="0">
                    <a:pos x="540" y="22"/>
                  </a:cxn>
                  <a:cxn ang="0">
                    <a:pos x="561" y="22"/>
                  </a:cxn>
                  <a:cxn ang="0">
                    <a:pos x="586" y="22"/>
                  </a:cxn>
                  <a:cxn ang="0">
                    <a:pos x="613" y="24"/>
                  </a:cxn>
                  <a:cxn ang="0">
                    <a:pos x="641" y="28"/>
                  </a:cxn>
                  <a:cxn ang="0">
                    <a:pos x="668" y="34"/>
                  </a:cxn>
                  <a:cxn ang="0">
                    <a:pos x="693" y="38"/>
                  </a:cxn>
                  <a:cxn ang="0">
                    <a:pos x="723" y="51"/>
                  </a:cxn>
                  <a:cxn ang="0">
                    <a:pos x="732" y="68"/>
                  </a:cxn>
                  <a:cxn ang="0">
                    <a:pos x="712" y="85"/>
                  </a:cxn>
                  <a:cxn ang="0">
                    <a:pos x="691" y="89"/>
                  </a:cxn>
                  <a:cxn ang="0">
                    <a:pos x="670" y="97"/>
                  </a:cxn>
                  <a:cxn ang="0">
                    <a:pos x="645" y="100"/>
                  </a:cxn>
                  <a:cxn ang="0">
                    <a:pos x="620" y="106"/>
                  </a:cxn>
                  <a:cxn ang="0">
                    <a:pos x="597" y="110"/>
                  </a:cxn>
                  <a:cxn ang="0">
                    <a:pos x="571" y="114"/>
                  </a:cxn>
                  <a:cxn ang="0">
                    <a:pos x="556" y="114"/>
                  </a:cxn>
                  <a:cxn ang="0">
                    <a:pos x="540" y="106"/>
                  </a:cxn>
                  <a:cxn ang="0">
                    <a:pos x="512" y="95"/>
                  </a:cxn>
                  <a:cxn ang="0">
                    <a:pos x="483" y="81"/>
                  </a:cxn>
                  <a:cxn ang="0">
                    <a:pos x="457" y="70"/>
                  </a:cxn>
                  <a:cxn ang="0">
                    <a:pos x="442" y="68"/>
                  </a:cxn>
                  <a:cxn ang="0">
                    <a:pos x="415" y="68"/>
                  </a:cxn>
                  <a:cxn ang="0">
                    <a:pos x="390" y="70"/>
                  </a:cxn>
                  <a:cxn ang="0">
                    <a:pos x="385" y="70"/>
                  </a:cxn>
                </a:cxnLst>
                <a:rect l="0" t="0" r="r" b="b"/>
                <a:pathLst>
                  <a:path w="734" h="116">
                    <a:moveTo>
                      <a:pt x="385" y="70"/>
                    </a:moveTo>
                    <a:lnTo>
                      <a:pt x="381" y="70"/>
                    </a:lnTo>
                    <a:lnTo>
                      <a:pt x="373" y="70"/>
                    </a:lnTo>
                    <a:lnTo>
                      <a:pt x="365" y="70"/>
                    </a:lnTo>
                    <a:lnTo>
                      <a:pt x="362" y="72"/>
                    </a:lnTo>
                    <a:lnTo>
                      <a:pt x="354" y="74"/>
                    </a:lnTo>
                    <a:lnTo>
                      <a:pt x="346" y="76"/>
                    </a:lnTo>
                    <a:lnTo>
                      <a:pt x="335" y="76"/>
                    </a:lnTo>
                    <a:lnTo>
                      <a:pt x="327" y="76"/>
                    </a:lnTo>
                    <a:lnTo>
                      <a:pt x="316" y="76"/>
                    </a:lnTo>
                    <a:lnTo>
                      <a:pt x="305" y="79"/>
                    </a:lnTo>
                    <a:lnTo>
                      <a:pt x="293" y="81"/>
                    </a:lnTo>
                    <a:lnTo>
                      <a:pt x="282" y="81"/>
                    </a:lnTo>
                    <a:lnTo>
                      <a:pt x="269" y="83"/>
                    </a:lnTo>
                    <a:lnTo>
                      <a:pt x="257" y="87"/>
                    </a:lnTo>
                    <a:lnTo>
                      <a:pt x="250" y="87"/>
                    </a:lnTo>
                    <a:lnTo>
                      <a:pt x="244" y="87"/>
                    </a:lnTo>
                    <a:lnTo>
                      <a:pt x="236" y="87"/>
                    </a:lnTo>
                    <a:lnTo>
                      <a:pt x="229" y="87"/>
                    </a:lnTo>
                    <a:lnTo>
                      <a:pt x="215" y="87"/>
                    </a:lnTo>
                    <a:lnTo>
                      <a:pt x="202" y="91"/>
                    </a:lnTo>
                    <a:lnTo>
                      <a:pt x="194" y="91"/>
                    </a:lnTo>
                    <a:lnTo>
                      <a:pt x="187" y="91"/>
                    </a:lnTo>
                    <a:lnTo>
                      <a:pt x="181" y="91"/>
                    </a:lnTo>
                    <a:lnTo>
                      <a:pt x="175" y="93"/>
                    </a:lnTo>
                    <a:lnTo>
                      <a:pt x="160" y="93"/>
                    </a:lnTo>
                    <a:lnTo>
                      <a:pt x="149" y="95"/>
                    </a:lnTo>
                    <a:lnTo>
                      <a:pt x="134" y="95"/>
                    </a:lnTo>
                    <a:lnTo>
                      <a:pt x="122" y="97"/>
                    </a:lnTo>
                    <a:lnTo>
                      <a:pt x="109" y="97"/>
                    </a:lnTo>
                    <a:lnTo>
                      <a:pt x="97" y="98"/>
                    </a:lnTo>
                    <a:lnTo>
                      <a:pt x="86" y="98"/>
                    </a:lnTo>
                    <a:lnTo>
                      <a:pt x="75" y="98"/>
                    </a:lnTo>
                    <a:lnTo>
                      <a:pt x="65" y="98"/>
                    </a:lnTo>
                    <a:lnTo>
                      <a:pt x="56" y="98"/>
                    </a:lnTo>
                    <a:lnTo>
                      <a:pt x="46" y="95"/>
                    </a:lnTo>
                    <a:lnTo>
                      <a:pt x="38" y="93"/>
                    </a:lnTo>
                    <a:lnTo>
                      <a:pt x="31" y="93"/>
                    </a:lnTo>
                    <a:lnTo>
                      <a:pt x="23" y="91"/>
                    </a:lnTo>
                    <a:lnTo>
                      <a:pt x="14" y="87"/>
                    </a:lnTo>
                    <a:lnTo>
                      <a:pt x="8" y="81"/>
                    </a:lnTo>
                    <a:lnTo>
                      <a:pt x="0" y="70"/>
                    </a:lnTo>
                    <a:lnTo>
                      <a:pt x="4" y="60"/>
                    </a:lnTo>
                    <a:lnTo>
                      <a:pt x="12" y="47"/>
                    </a:lnTo>
                    <a:lnTo>
                      <a:pt x="23" y="36"/>
                    </a:lnTo>
                    <a:lnTo>
                      <a:pt x="31" y="30"/>
                    </a:lnTo>
                    <a:lnTo>
                      <a:pt x="38" y="24"/>
                    </a:lnTo>
                    <a:lnTo>
                      <a:pt x="44" y="22"/>
                    </a:lnTo>
                    <a:lnTo>
                      <a:pt x="52" y="19"/>
                    </a:lnTo>
                    <a:lnTo>
                      <a:pt x="58" y="15"/>
                    </a:lnTo>
                    <a:lnTo>
                      <a:pt x="69" y="11"/>
                    </a:lnTo>
                    <a:lnTo>
                      <a:pt x="73" y="11"/>
                    </a:lnTo>
                    <a:lnTo>
                      <a:pt x="80" y="9"/>
                    </a:lnTo>
                    <a:lnTo>
                      <a:pt x="88" y="7"/>
                    </a:lnTo>
                    <a:lnTo>
                      <a:pt x="96" y="7"/>
                    </a:lnTo>
                    <a:lnTo>
                      <a:pt x="103" y="5"/>
                    </a:lnTo>
                    <a:lnTo>
                      <a:pt x="111" y="3"/>
                    </a:lnTo>
                    <a:lnTo>
                      <a:pt x="120" y="3"/>
                    </a:lnTo>
                    <a:lnTo>
                      <a:pt x="130" y="3"/>
                    </a:lnTo>
                    <a:lnTo>
                      <a:pt x="139" y="0"/>
                    </a:lnTo>
                    <a:lnTo>
                      <a:pt x="149" y="0"/>
                    </a:lnTo>
                    <a:lnTo>
                      <a:pt x="158" y="0"/>
                    </a:lnTo>
                    <a:lnTo>
                      <a:pt x="168" y="0"/>
                    </a:lnTo>
                    <a:lnTo>
                      <a:pt x="177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3" y="0"/>
                    </a:lnTo>
                    <a:lnTo>
                      <a:pt x="231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3" y="0"/>
                    </a:lnTo>
                    <a:lnTo>
                      <a:pt x="259" y="0"/>
                    </a:lnTo>
                    <a:lnTo>
                      <a:pt x="267" y="3"/>
                    </a:lnTo>
                    <a:lnTo>
                      <a:pt x="278" y="3"/>
                    </a:lnTo>
                    <a:lnTo>
                      <a:pt x="288" y="7"/>
                    </a:lnTo>
                    <a:lnTo>
                      <a:pt x="293" y="9"/>
                    </a:lnTo>
                    <a:lnTo>
                      <a:pt x="301" y="11"/>
                    </a:lnTo>
                    <a:lnTo>
                      <a:pt x="308" y="13"/>
                    </a:lnTo>
                    <a:lnTo>
                      <a:pt x="318" y="17"/>
                    </a:lnTo>
                    <a:lnTo>
                      <a:pt x="326" y="22"/>
                    </a:lnTo>
                    <a:lnTo>
                      <a:pt x="335" y="24"/>
                    </a:lnTo>
                    <a:lnTo>
                      <a:pt x="346" y="28"/>
                    </a:lnTo>
                    <a:lnTo>
                      <a:pt x="356" y="34"/>
                    </a:lnTo>
                    <a:lnTo>
                      <a:pt x="365" y="34"/>
                    </a:lnTo>
                    <a:lnTo>
                      <a:pt x="375" y="38"/>
                    </a:lnTo>
                    <a:lnTo>
                      <a:pt x="385" y="41"/>
                    </a:lnTo>
                    <a:lnTo>
                      <a:pt x="394" y="41"/>
                    </a:lnTo>
                    <a:lnTo>
                      <a:pt x="402" y="41"/>
                    </a:lnTo>
                    <a:lnTo>
                      <a:pt x="409" y="41"/>
                    </a:lnTo>
                    <a:lnTo>
                      <a:pt x="417" y="41"/>
                    </a:lnTo>
                    <a:lnTo>
                      <a:pt x="424" y="41"/>
                    </a:lnTo>
                    <a:lnTo>
                      <a:pt x="430" y="38"/>
                    </a:lnTo>
                    <a:lnTo>
                      <a:pt x="436" y="36"/>
                    </a:lnTo>
                    <a:lnTo>
                      <a:pt x="443" y="34"/>
                    </a:lnTo>
                    <a:lnTo>
                      <a:pt x="451" y="34"/>
                    </a:lnTo>
                    <a:lnTo>
                      <a:pt x="459" y="30"/>
                    </a:lnTo>
                    <a:lnTo>
                      <a:pt x="466" y="28"/>
                    </a:lnTo>
                    <a:lnTo>
                      <a:pt x="474" y="26"/>
                    </a:lnTo>
                    <a:lnTo>
                      <a:pt x="483" y="26"/>
                    </a:lnTo>
                    <a:lnTo>
                      <a:pt x="495" y="22"/>
                    </a:lnTo>
                    <a:lnTo>
                      <a:pt x="508" y="22"/>
                    </a:lnTo>
                    <a:lnTo>
                      <a:pt x="518" y="22"/>
                    </a:lnTo>
                    <a:lnTo>
                      <a:pt x="525" y="22"/>
                    </a:lnTo>
                    <a:lnTo>
                      <a:pt x="529" y="22"/>
                    </a:lnTo>
                    <a:lnTo>
                      <a:pt x="537" y="22"/>
                    </a:lnTo>
                    <a:lnTo>
                      <a:pt x="540" y="22"/>
                    </a:lnTo>
                    <a:lnTo>
                      <a:pt x="548" y="22"/>
                    </a:lnTo>
                    <a:lnTo>
                      <a:pt x="554" y="22"/>
                    </a:lnTo>
                    <a:lnTo>
                      <a:pt x="561" y="22"/>
                    </a:lnTo>
                    <a:lnTo>
                      <a:pt x="569" y="22"/>
                    </a:lnTo>
                    <a:lnTo>
                      <a:pt x="577" y="22"/>
                    </a:lnTo>
                    <a:lnTo>
                      <a:pt x="586" y="22"/>
                    </a:lnTo>
                    <a:lnTo>
                      <a:pt x="594" y="22"/>
                    </a:lnTo>
                    <a:lnTo>
                      <a:pt x="603" y="22"/>
                    </a:lnTo>
                    <a:lnTo>
                      <a:pt x="613" y="24"/>
                    </a:lnTo>
                    <a:lnTo>
                      <a:pt x="622" y="26"/>
                    </a:lnTo>
                    <a:lnTo>
                      <a:pt x="632" y="28"/>
                    </a:lnTo>
                    <a:lnTo>
                      <a:pt x="641" y="28"/>
                    </a:lnTo>
                    <a:lnTo>
                      <a:pt x="651" y="30"/>
                    </a:lnTo>
                    <a:lnTo>
                      <a:pt x="658" y="32"/>
                    </a:lnTo>
                    <a:lnTo>
                      <a:pt x="668" y="34"/>
                    </a:lnTo>
                    <a:lnTo>
                      <a:pt x="675" y="34"/>
                    </a:lnTo>
                    <a:lnTo>
                      <a:pt x="685" y="36"/>
                    </a:lnTo>
                    <a:lnTo>
                      <a:pt x="693" y="38"/>
                    </a:lnTo>
                    <a:lnTo>
                      <a:pt x="700" y="41"/>
                    </a:lnTo>
                    <a:lnTo>
                      <a:pt x="713" y="45"/>
                    </a:lnTo>
                    <a:lnTo>
                      <a:pt x="723" y="51"/>
                    </a:lnTo>
                    <a:lnTo>
                      <a:pt x="731" y="57"/>
                    </a:lnTo>
                    <a:lnTo>
                      <a:pt x="734" y="64"/>
                    </a:lnTo>
                    <a:lnTo>
                      <a:pt x="732" y="68"/>
                    </a:lnTo>
                    <a:lnTo>
                      <a:pt x="729" y="74"/>
                    </a:lnTo>
                    <a:lnTo>
                      <a:pt x="721" y="79"/>
                    </a:lnTo>
                    <a:lnTo>
                      <a:pt x="712" y="85"/>
                    </a:lnTo>
                    <a:lnTo>
                      <a:pt x="704" y="87"/>
                    </a:lnTo>
                    <a:lnTo>
                      <a:pt x="696" y="87"/>
                    </a:lnTo>
                    <a:lnTo>
                      <a:pt x="691" y="89"/>
                    </a:lnTo>
                    <a:lnTo>
                      <a:pt x="685" y="93"/>
                    </a:lnTo>
                    <a:lnTo>
                      <a:pt x="677" y="93"/>
                    </a:lnTo>
                    <a:lnTo>
                      <a:pt x="670" y="97"/>
                    </a:lnTo>
                    <a:lnTo>
                      <a:pt x="662" y="98"/>
                    </a:lnTo>
                    <a:lnTo>
                      <a:pt x="654" y="100"/>
                    </a:lnTo>
                    <a:lnTo>
                      <a:pt x="645" y="100"/>
                    </a:lnTo>
                    <a:lnTo>
                      <a:pt x="635" y="104"/>
                    </a:lnTo>
                    <a:lnTo>
                      <a:pt x="628" y="104"/>
                    </a:lnTo>
                    <a:lnTo>
                      <a:pt x="620" y="106"/>
                    </a:lnTo>
                    <a:lnTo>
                      <a:pt x="613" y="106"/>
                    </a:lnTo>
                    <a:lnTo>
                      <a:pt x="605" y="110"/>
                    </a:lnTo>
                    <a:lnTo>
                      <a:pt x="597" y="110"/>
                    </a:lnTo>
                    <a:lnTo>
                      <a:pt x="594" y="110"/>
                    </a:lnTo>
                    <a:lnTo>
                      <a:pt x="580" y="112"/>
                    </a:lnTo>
                    <a:lnTo>
                      <a:pt x="571" y="114"/>
                    </a:lnTo>
                    <a:lnTo>
                      <a:pt x="563" y="114"/>
                    </a:lnTo>
                    <a:lnTo>
                      <a:pt x="561" y="116"/>
                    </a:lnTo>
                    <a:lnTo>
                      <a:pt x="556" y="114"/>
                    </a:lnTo>
                    <a:lnTo>
                      <a:pt x="552" y="112"/>
                    </a:lnTo>
                    <a:lnTo>
                      <a:pt x="546" y="110"/>
                    </a:lnTo>
                    <a:lnTo>
                      <a:pt x="540" y="106"/>
                    </a:lnTo>
                    <a:lnTo>
                      <a:pt x="529" y="102"/>
                    </a:lnTo>
                    <a:lnTo>
                      <a:pt x="521" y="98"/>
                    </a:lnTo>
                    <a:lnTo>
                      <a:pt x="512" y="95"/>
                    </a:lnTo>
                    <a:lnTo>
                      <a:pt x="502" y="91"/>
                    </a:lnTo>
                    <a:lnTo>
                      <a:pt x="493" y="87"/>
                    </a:lnTo>
                    <a:lnTo>
                      <a:pt x="483" y="81"/>
                    </a:lnTo>
                    <a:lnTo>
                      <a:pt x="474" y="79"/>
                    </a:lnTo>
                    <a:lnTo>
                      <a:pt x="466" y="76"/>
                    </a:lnTo>
                    <a:lnTo>
                      <a:pt x="457" y="70"/>
                    </a:lnTo>
                    <a:lnTo>
                      <a:pt x="451" y="70"/>
                    </a:lnTo>
                    <a:lnTo>
                      <a:pt x="445" y="68"/>
                    </a:lnTo>
                    <a:lnTo>
                      <a:pt x="442" y="68"/>
                    </a:lnTo>
                    <a:lnTo>
                      <a:pt x="434" y="68"/>
                    </a:lnTo>
                    <a:lnTo>
                      <a:pt x="424" y="68"/>
                    </a:lnTo>
                    <a:lnTo>
                      <a:pt x="415" y="68"/>
                    </a:lnTo>
                    <a:lnTo>
                      <a:pt x="405" y="70"/>
                    </a:lnTo>
                    <a:lnTo>
                      <a:pt x="396" y="70"/>
                    </a:lnTo>
                    <a:lnTo>
                      <a:pt x="390" y="70"/>
                    </a:lnTo>
                    <a:lnTo>
                      <a:pt x="385" y="70"/>
                    </a:lnTo>
                    <a:lnTo>
                      <a:pt x="385" y="70"/>
                    </a:lnTo>
                    <a:lnTo>
                      <a:pt x="385" y="7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6" name="Freeform 444"/>
              <p:cNvSpPr>
                <a:spLocks/>
              </p:cNvSpPr>
              <p:nvPr/>
            </p:nvSpPr>
            <p:spPr bwMode="auto">
              <a:xfrm rot="20948911">
                <a:off x="3490000" y="4748197"/>
                <a:ext cx="103895" cy="142310"/>
              </a:xfrm>
              <a:custGeom>
                <a:avLst/>
                <a:gdLst/>
                <a:ahLst/>
                <a:cxnLst>
                  <a:cxn ang="0">
                    <a:pos x="89" y="26"/>
                  </a:cxn>
                  <a:cxn ang="0">
                    <a:pos x="70" y="26"/>
                  </a:cxn>
                  <a:cxn ang="0">
                    <a:pos x="53" y="34"/>
                  </a:cxn>
                  <a:cxn ang="0">
                    <a:pos x="40" y="53"/>
                  </a:cxn>
                  <a:cxn ang="0">
                    <a:pos x="30" y="72"/>
                  </a:cxn>
                  <a:cxn ang="0">
                    <a:pos x="28" y="93"/>
                  </a:cxn>
                  <a:cxn ang="0">
                    <a:pos x="30" y="110"/>
                  </a:cxn>
                  <a:cxn ang="0">
                    <a:pos x="41" y="123"/>
                  </a:cxn>
                  <a:cxn ang="0">
                    <a:pos x="64" y="127"/>
                  </a:cxn>
                  <a:cxn ang="0">
                    <a:pos x="87" y="121"/>
                  </a:cxn>
                  <a:cxn ang="0">
                    <a:pos x="106" y="116"/>
                  </a:cxn>
                  <a:cxn ang="0">
                    <a:pos x="116" y="121"/>
                  </a:cxn>
                  <a:cxn ang="0">
                    <a:pos x="119" y="131"/>
                  </a:cxn>
                  <a:cxn ang="0">
                    <a:pos x="116" y="144"/>
                  </a:cxn>
                  <a:cxn ang="0">
                    <a:pos x="102" y="152"/>
                  </a:cxn>
                  <a:cxn ang="0">
                    <a:pos x="87" y="158"/>
                  </a:cxn>
                  <a:cxn ang="0">
                    <a:pos x="72" y="161"/>
                  </a:cxn>
                  <a:cxn ang="0">
                    <a:pos x="57" y="163"/>
                  </a:cxn>
                  <a:cxn ang="0">
                    <a:pos x="38" y="161"/>
                  </a:cxn>
                  <a:cxn ang="0">
                    <a:pos x="24" y="154"/>
                  </a:cxn>
                  <a:cxn ang="0">
                    <a:pos x="13" y="144"/>
                  </a:cxn>
                  <a:cxn ang="0">
                    <a:pos x="5" y="131"/>
                  </a:cxn>
                  <a:cxn ang="0">
                    <a:pos x="2" y="116"/>
                  </a:cxn>
                  <a:cxn ang="0">
                    <a:pos x="0" y="99"/>
                  </a:cxn>
                  <a:cxn ang="0">
                    <a:pos x="0" y="83"/>
                  </a:cxn>
                  <a:cxn ang="0">
                    <a:pos x="3" y="68"/>
                  </a:cxn>
                  <a:cxn ang="0">
                    <a:pos x="7" y="55"/>
                  </a:cxn>
                  <a:cxn ang="0">
                    <a:pos x="17" y="40"/>
                  </a:cxn>
                  <a:cxn ang="0">
                    <a:pos x="30" y="26"/>
                  </a:cxn>
                  <a:cxn ang="0">
                    <a:pos x="45" y="15"/>
                  </a:cxn>
                  <a:cxn ang="0">
                    <a:pos x="60" y="5"/>
                  </a:cxn>
                  <a:cxn ang="0">
                    <a:pos x="78" y="0"/>
                  </a:cxn>
                  <a:cxn ang="0">
                    <a:pos x="95" y="2"/>
                  </a:cxn>
                  <a:cxn ang="0">
                    <a:pos x="110" y="7"/>
                  </a:cxn>
                  <a:cxn ang="0">
                    <a:pos x="119" y="23"/>
                  </a:cxn>
                  <a:cxn ang="0">
                    <a:pos x="110" y="34"/>
                  </a:cxn>
                  <a:cxn ang="0">
                    <a:pos x="100" y="32"/>
                  </a:cxn>
                </a:cxnLst>
                <a:rect l="0" t="0" r="r" b="b"/>
                <a:pathLst>
                  <a:path w="119" h="163">
                    <a:moveTo>
                      <a:pt x="100" y="32"/>
                    </a:moveTo>
                    <a:lnTo>
                      <a:pt x="89" y="26"/>
                    </a:lnTo>
                    <a:lnTo>
                      <a:pt x="79" y="23"/>
                    </a:lnTo>
                    <a:lnTo>
                      <a:pt x="70" y="26"/>
                    </a:lnTo>
                    <a:lnTo>
                      <a:pt x="62" y="30"/>
                    </a:lnTo>
                    <a:lnTo>
                      <a:pt x="53" y="34"/>
                    </a:lnTo>
                    <a:lnTo>
                      <a:pt x="47" y="43"/>
                    </a:lnTo>
                    <a:lnTo>
                      <a:pt x="40" y="53"/>
                    </a:lnTo>
                    <a:lnTo>
                      <a:pt x="36" y="64"/>
                    </a:lnTo>
                    <a:lnTo>
                      <a:pt x="30" y="72"/>
                    </a:lnTo>
                    <a:lnTo>
                      <a:pt x="28" y="83"/>
                    </a:lnTo>
                    <a:lnTo>
                      <a:pt x="28" y="93"/>
                    </a:lnTo>
                    <a:lnTo>
                      <a:pt x="30" y="102"/>
                    </a:lnTo>
                    <a:lnTo>
                      <a:pt x="30" y="110"/>
                    </a:lnTo>
                    <a:lnTo>
                      <a:pt x="36" y="118"/>
                    </a:lnTo>
                    <a:lnTo>
                      <a:pt x="41" y="123"/>
                    </a:lnTo>
                    <a:lnTo>
                      <a:pt x="53" y="127"/>
                    </a:lnTo>
                    <a:lnTo>
                      <a:pt x="64" y="127"/>
                    </a:lnTo>
                    <a:lnTo>
                      <a:pt x="76" y="125"/>
                    </a:lnTo>
                    <a:lnTo>
                      <a:pt x="87" y="121"/>
                    </a:lnTo>
                    <a:lnTo>
                      <a:pt x="99" y="118"/>
                    </a:lnTo>
                    <a:lnTo>
                      <a:pt x="106" y="116"/>
                    </a:lnTo>
                    <a:lnTo>
                      <a:pt x="112" y="118"/>
                    </a:lnTo>
                    <a:lnTo>
                      <a:pt x="116" y="121"/>
                    </a:lnTo>
                    <a:lnTo>
                      <a:pt x="119" y="127"/>
                    </a:lnTo>
                    <a:lnTo>
                      <a:pt x="119" y="131"/>
                    </a:lnTo>
                    <a:lnTo>
                      <a:pt x="119" y="137"/>
                    </a:lnTo>
                    <a:lnTo>
                      <a:pt x="116" y="144"/>
                    </a:lnTo>
                    <a:lnTo>
                      <a:pt x="112" y="148"/>
                    </a:lnTo>
                    <a:lnTo>
                      <a:pt x="102" y="152"/>
                    </a:lnTo>
                    <a:lnTo>
                      <a:pt x="95" y="156"/>
                    </a:lnTo>
                    <a:lnTo>
                      <a:pt x="87" y="158"/>
                    </a:lnTo>
                    <a:lnTo>
                      <a:pt x="79" y="159"/>
                    </a:lnTo>
                    <a:lnTo>
                      <a:pt x="72" y="161"/>
                    </a:lnTo>
                    <a:lnTo>
                      <a:pt x="64" y="163"/>
                    </a:lnTo>
                    <a:lnTo>
                      <a:pt x="57" y="163"/>
                    </a:lnTo>
                    <a:lnTo>
                      <a:pt x="49" y="163"/>
                    </a:lnTo>
                    <a:lnTo>
                      <a:pt x="38" y="161"/>
                    </a:lnTo>
                    <a:lnTo>
                      <a:pt x="32" y="159"/>
                    </a:lnTo>
                    <a:lnTo>
                      <a:pt x="24" y="154"/>
                    </a:lnTo>
                    <a:lnTo>
                      <a:pt x="19" y="150"/>
                    </a:lnTo>
                    <a:lnTo>
                      <a:pt x="13" y="144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3" y="125"/>
                    </a:lnTo>
                    <a:lnTo>
                      <a:pt x="2" y="116"/>
                    </a:lnTo>
                    <a:lnTo>
                      <a:pt x="0" y="108"/>
                    </a:lnTo>
                    <a:lnTo>
                      <a:pt x="0" y="99"/>
                    </a:lnTo>
                    <a:lnTo>
                      <a:pt x="0" y="91"/>
                    </a:lnTo>
                    <a:lnTo>
                      <a:pt x="0" y="83"/>
                    </a:lnTo>
                    <a:lnTo>
                      <a:pt x="2" y="76"/>
                    </a:lnTo>
                    <a:lnTo>
                      <a:pt x="3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13" y="47"/>
                    </a:lnTo>
                    <a:lnTo>
                      <a:pt x="17" y="40"/>
                    </a:lnTo>
                    <a:lnTo>
                      <a:pt x="24" y="34"/>
                    </a:lnTo>
                    <a:lnTo>
                      <a:pt x="30" y="26"/>
                    </a:lnTo>
                    <a:lnTo>
                      <a:pt x="38" y="21"/>
                    </a:lnTo>
                    <a:lnTo>
                      <a:pt x="45" y="15"/>
                    </a:lnTo>
                    <a:lnTo>
                      <a:pt x="53" y="11"/>
                    </a:lnTo>
                    <a:lnTo>
                      <a:pt x="60" y="5"/>
                    </a:lnTo>
                    <a:lnTo>
                      <a:pt x="68" y="4"/>
                    </a:lnTo>
                    <a:lnTo>
                      <a:pt x="78" y="0"/>
                    </a:lnTo>
                    <a:lnTo>
                      <a:pt x="87" y="2"/>
                    </a:lnTo>
                    <a:lnTo>
                      <a:pt x="95" y="2"/>
                    </a:lnTo>
                    <a:lnTo>
                      <a:pt x="102" y="4"/>
                    </a:lnTo>
                    <a:lnTo>
                      <a:pt x="110" y="7"/>
                    </a:lnTo>
                    <a:lnTo>
                      <a:pt x="118" y="15"/>
                    </a:lnTo>
                    <a:lnTo>
                      <a:pt x="119" y="23"/>
                    </a:lnTo>
                    <a:lnTo>
                      <a:pt x="118" y="30"/>
                    </a:lnTo>
                    <a:lnTo>
                      <a:pt x="110" y="34"/>
                    </a:lnTo>
                    <a:lnTo>
                      <a:pt x="100" y="32"/>
                    </a:lnTo>
                    <a:lnTo>
                      <a:pt x="10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7" name="Freeform 445"/>
              <p:cNvSpPr>
                <a:spLocks/>
              </p:cNvSpPr>
              <p:nvPr/>
            </p:nvSpPr>
            <p:spPr bwMode="auto">
              <a:xfrm rot="20948911">
                <a:off x="3584096" y="4759182"/>
                <a:ext cx="358831" cy="57622"/>
              </a:xfrm>
              <a:custGeom>
                <a:avLst/>
                <a:gdLst/>
                <a:ahLst/>
                <a:cxnLst>
                  <a:cxn ang="0">
                    <a:pos x="17" y="39"/>
                  </a:cxn>
                  <a:cxn ang="0">
                    <a:pos x="32" y="38"/>
                  </a:cxn>
                  <a:cxn ang="0">
                    <a:pos x="47" y="36"/>
                  </a:cxn>
                  <a:cxn ang="0">
                    <a:pos x="63" y="34"/>
                  </a:cxn>
                  <a:cxn ang="0">
                    <a:pos x="84" y="30"/>
                  </a:cxn>
                  <a:cxn ang="0">
                    <a:pos x="110" y="26"/>
                  </a:cxn>
                  <a:cxn ang="0">
                    <a:pos x="135" y="20"/>
                  </a:cxn>
                  <a:cxn ang="0">
                    <a:pos x="156" y="17"/>
                  </a:cxn>
                  <a:cxn ang="0">
                    <a:pos x="169" y="15"/>
                  </a:cxn>
                  <a:cxn ang="0">
                    <a:pos x="182" y="13"/>
                  </a:cxn>
                  <a:cxn ang="0">
                    <a:pos x="198" y="11"/>
                  </a:cxn>
                  <a:cxn ang="0">
                    <a:pos x="213" y="9"/>
                  </a:cxn>
                  <a:cxn ang="0">
                    <a:pos x="230" y="7"/>
                  </a:cxn>
                  <a:cxn ang="0">
                    <a:pos x="249" y="5"/>
                  </a:cxn>
                  <a:cxn ang="0">
                    <a:pos x="270" y="3"/>
                  </a:cxn>
                  <a:cxn ang="0">
                    <a:pos x="289" y="3"/>
                  </a:cxn>
                  <a:cxn ang="0">
                    <a:pos x="310" y="3"/>
                  </a:cxn>
                  <a:cxn ang="0">
                    <a:pos x="327" y="1"/>
                  </a:cxn>
                  <a:cxn ang="0">
                    <a:pos x="346" y="1"/>
                  </a:cxn>
                  <a:cxn ang="0">
                    <a:pos x="367" y="0"/>
                  </a:cxn>
                  <a:cxn ang="0">
                    <a:pos x="388" y="0"/>
                  </a:cxn>
                  <a:cxn ang="0">
                    <a:pos x="407" y="0"/>
                  </a:cxn>
                  <a:cxn ang="0">
                    <a:pos x="411" y="13"/>
                  </a:cxn>
                  <a:cxn ang="0">
                    <a:pos x="392" y="19"/>
                  </a:cxn>
                  <a:cxn ang="0">
                    <a:pos x="369" y="20"/>
                  </a:cxn>
                  <a:cxn ang="0">
                    <a:pos x="350" y="24"/>
                  </a:cxn>
                  <a:cxn ang="0">
                    <a:pos x="331" y="26"/>
                  </a:cxn>
                  <a:cxn ang="0">
                    <a:pos x="312" y="30"/>
                  </a:cxn>
                  <a:cxn ang="0">
                    <a:pos x="293" y="32"/>
                  </a:cxn>
                  <a:cxn ang="0">
                    <a:pos x="274" y="34"/>
                  </a:cxn>
                  <a:cxn ang="0">
                    <a:pos x="251" y="38"/>
                  </a:cxn>
                  <a:cxn ang="0">
                    <a:pos x="232" y="39"/>
                  </a:cxn>
                  <a:cxn ang="0">
                    <a:pos x="217" y="41"/>
                  </a:cxn>
                  <a:cxn ang="0">
                    <a:pos x="201" y="41"/>
                  </a:cxn>
                  <a:cxn ang="0">
                    <a:pos x="186" y="43"/>
                  </a:cxn>
                  <a:cxn ang="0">
                    <a:pos x="171" y="45"/>
                  </a:cxn>
                  <a:cxn ang="0">
                    <a:pos x="158" y="45"/>
                  </a:cxn>
                  <a:cxn ang="0">
                    <a:pos x="139" y="49"/>
                  </a:cxn>
                  <a:cxn ang="0">
                    <a:pos x="112" y="53"/>
                  </a:cxn>
                  <a:cxn ang="0">
                    <a:pos x="85" y="55"/>
                  </a:cxn>
                  <a:cxn ang="0">
                    <a:pos x="65" y="57"/>
                  </a:cxn>
                  <a:cxn ang="0">
                    <a:pos x="49" y="60"/>
                  </a:cxn>
                  <a:cxn ang="0">
                    <a:pos x="34" y="60"/>
                  </a:cxn>
                  <a:cxn ang="0">
                    <a:pos x="19" y="64"/>
                  </a:cxn>
                  <a:cxn ang="0">
                    <a:pos x="4" y="62"/>
                  </a:cxn>
                  <a:cxn ang="0">
                    <a:pos x="0" y="45"/>
                  </a:cxn>
                  <a:cxn ang="0">
                    <a:pos x="9" y="41"/>
                  </a:cxn>
                </a:cxnLst>
                <a:rect l="0" t="0" r="r" b="b"/>
                <a:pathLst>
                  <a:path w="411" h="66">
                    <a:moveTo>
                      <a:pt x="9" y="41"/>
                    </a:moveTo>
                    <a:lnTo>
                      <a:pt x="17" y="39"/>
                    </a:lnTo>
                    <a:lnTo>
                      <a:pt x="25" y="39"/>
                    </a:lnTo>
                    <a:lnTo>
                      <a:pt x="32" y="38"/>
                    </a:lnTo>
                    <a:lnTo>
                      <a:pt x="42" y="38"/>
                    </a:lnTo>
                    <a:lnTo>
                      <a:pt x="47" y="36"/>
                    </a:lnTo>
                    <a:lnTo>
                      <a:pt x="55" y="34"/>
                    </a:lnTo>
                    <a:lnTo>
                      <a:pt x="63" y="34"/>
                    </a:lnTo>
                    <a:lnTo>
                      <a:pt x="70" y="34"/>
                    </a:lnTo>
                    <a:lnTo>
                      <a:pt x="84" y="30"/>
                    </a:lnTo>
                    <a:lnTo>
                      <a:pt x="97" y="28"/>
                    </a:lnTo>
                    <a:lnTo>
                      <a:pt x="110" y="26"/>
                    </a:lnTo>
                    <a:lnTo>
                      <a:pt x="123" y="24"/>
                    </a:lnTo>
                    <a:lnTo>
                      <a:pt x="135" y="20"/>
                    </a:lnTo>
                    <a:lnTo>
                      <a:pt x="148" y="19"/>
                    </a:lnTo>
                    <a:lnTo>
                      <a:pt x="156" y="17"/>
                    </a:lnTo>
                    <a:lnTo>
                      <a:pt x="162" y="15"/>
                    </a:lnTo>
                    <a:lnTo>
                      <a:pt x="169" y="15"/>
                    </a:lnTo>
                    <a:lnTo>
                      <a:pt x="177" y="15"/>
                    </a:lnTo>
                    <a:lnTo>
                      <a:pt x="182" y="13"/>
                    </a:lnTo>
                    <a:lnTo>
                      <a:pt x="190" y="11"/>
                    </a:lnTo>
                    <a:lnTo>
                      <a:pt x="198" y="11"/>
                    </a:lnTo>
                    <a:lnTo>
                      <a:pt x="205" y="11"/>
                    </a:lnTo>
                    <a:lnTo>
                      <a:pt x="213" y="9"/>
                    </a:lnTo>
                    <a:lnTo>
                      <a:pt x="220" y="7"/>
                    </a:lnTo>
                    <a:lnTo>
                      <a:pt x="230" y="7"/>
                    </a:lnTo>
                    <a:lnTo>
                      <a:pt x="239" y="7"/>
                    </a:lnTo>
                    <a:lnTo>
                      <a:pt x="249" y="5"/>
                    </a:lnTo>
                    <a:lnTo>
                      <a:pt x="260" y="3"/>
                    </a:lnTo>
                    <a:lnTo>
                      <a:pt x="270" y="3"/>
                    </a:lnTo>
                    <a:lnTo>
                      <a:pt x="281" y="3"/>
                    </a:lnTo>
                    <a:lnTo>
                      <a:pt x="289" y="3"/>
                    </a:lnTo>
                    <a:lnTo>
                      <a:pt x="300" y="3"/>
                    </a:lnTo>
                    <a:lnTo>
                      <a:pt x="310" y="3"/>
                    </a:lnTo>
                    <a:lnTo>
                      <a:pt x="319" y="3"/>
                    </a:lnTo>
                    <a:lnTo>
                      <a:pt x="327" y="1"/>
                    </a:lnTo>
                    <a:lnTo>
                      <a:pt x="338" y="1"/>
                    </a:lnTo>
                    <a:lnTo>
                      <a:pt x="346" y="1"/>
                    </a:lnTo>
                    <a:lnTo>
                      <a:pt x="357" y="1"/>
                    </a:lnTo>
                    <a:lnTo>
                      <a:pt x="367" y="0"/>
                    </a:lnTo>
                    <a:lnTo>
                      <a:pt x="376" y="0"/>
                    </a:lnTo>
                    <a:lnTo>
                      <a:pt x="388" y="0"/>
                    </a:lnTo>
                    <a:lnTo>
                      <a:pt x="401" y="0"/>
                    </a:lnTo>
                    <a:lnTo>
                      <a:pt x="407" y="0"/>
                    </a:lnTo>
                    <a:lnTo>
                      <a:pt x="411" y="7"/>
                    </a:lnTo>
                    <a:lnTo>
                      <a:pt x="411" y="13"/>
                    </a:lnTo>
                    <a:lnTo>
                      <a:pt x="403" y="19"/>
                    </a:lnTo>
                    <a:lnTo>
                      <a:pt x="392" y="19"/>
                    </a:lnTo>
                    <a:lnTo>
                      <a:pt x="380" y="20"/>
                    </a:lnTo>
                    <a:lnTo>
                      <a:pt x="369" y="20"/>
                    </a:lnTo>
                    <a:lnTo>
                      <a:pt x="359" y="22"/>
                    </a:lnTo>
                    <a:lnTo>
                      <a:pt x="350" y="24"/>
                    </a:lnTo>
                    <a:lnTo>
                      <a:pt x="340" y="26"/>
                    </a:lnTo>
                    <a:lnTo>
                      <a:pt x="331" y="26"/>
                    </a:lnTo>
                    <a:lnTo>
                      <a:pt x="323" y="30"/>
                    </a:lnTo>
                    <a:lnTo>
                      <a:pt x="312" y="30"/>
                    </a:lnTo>
                    <a:lnTo>
                      <a:pt x="302" y="32"/>
                    </a:lnTo>
                    <a:lnTo>
                      <a:pt x="293" y="32"/>
                    </a:lnTo>
                    <a:lnTo>
                      <a:pt x="283" y="34"/>
                    </a:lnTo>
                    <a:lnTo>
                      <a:pt x="274" y="34"/>
                    </a:lnTo>
                    <a:lnTo>
                      <a:pt x="262" y="38"/>
                    </a:lnTo>
                    <a:lnTo>
                      <a:pt x="251" y="38"/>
                    </a:lnTo>
                    <a:lnTo>
                      <a:pt x="241" y="39"/>
                    </a:lnTo>
                    <a:lnTo>
                      <a:pt x="232" y="39"/>
                    </a:lnTo>
                    <a:lnTo>
                      <a:pt x="224" y="39"/>
                    </a:lnTo>
                    <a:lnTo>
                      <a:pt x="217" y="41"/>
                    </a:lnTo>
                    <a:lnTo>
                      <a:pt x="209" y="41"/>
                    </a:lnTo>
                    <a:lnTo>
                      <a:pt x="201" y="41"/>
                    </a:lnTo>
                    <a:lnTo>
                      <a:pt x="194" y="41"/>
                    </a:lnTo>
                    <a:lnTo>
                      <a:pt x="186" y="43"/>
                    </a:lnTo>
                    <a:lnTo>
                      <a:pt x="179" y="45"/>
                    </a:lnTo>
                    <a:lnTo>
                      <a:pt x="171" y="45"/>
                    </a:lnTo>
                    <a:lnTo>
                      <a:pt x="163" y="45"/>
                    </a:lnTo>
                    <a:lnTo>
                      <a:pt x="158" y="45"/>
                    </a:lnTo>
                    <a:lnTo>
                      <a:pt x="152" y="47"/>
                    </a:lnTo>
                    <a:lnTo>
                      <a:pt x="139" y="49"/>
                    </a:lnTo>
                    <a:lnTo>
                      <a:pt x="125" y="51"/>
                    </a:lnTo>
                    <a:lnTo>
                      <a:pt x="112" y="53"/>
                    </a:lnTo>
                    <a:lnTo>
                      <a:pt x="99" y="53"/>
                    </a:lnTo>
                    <a:lnTo>
                      <a:pt x="85" y="55"/>
                    </a:lnTo>
                    <a:lnTo>
                      <a:pt x="72" y="57"/>
                    </a:lnTo>
                    <a:lnTo>
                      <a:pt x="65" y="57"/>
                    </a:lnTo>
                    <a:lnTo>
                      <a:pt x="57" y="58"/>
                    </a:lnTo>
                    <a:lnTo>
                      <a:pt x="49" y="60"/>
                    </a:lnTo>
                    <a:lnTo>
                      <a:pt x="42" y="60"/>
                    </a:lnTo>
                    <a:lnTo>
                      <a:pt x="34" y="60"/>
                    </a:lnTo>
                    <a:lnTo>
                      <a:pt x="27" y="62"/>
                    </a:lnTo>
                    <a:lnTo>
                      <a:pt x="19" y="64"/>
                    </a:lnTo>
                    <a:lnTo>
                      <a:pt x="11" y="66"/>
                    </a:lnTo>
                    <a:lnTo>
                      <a:pt x="4" y="6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41"/>
                    </a:lnTo>
                    <a:lnTo>
                      <a:pt x="9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8" name="Freeform 446"/>
              <p:cNvSpPr>
                <a:spLocks/>
              </p:cNvSpPr>
              <p:nvPr/>
            </p:nvSpPr>
            <p:spPr bwMode="auto">
              <a:xfrm rot="20948911">
                <a:off x="3348646" y="4876420"/>
                <a:ext cx="132706" cy="31430"/>
              </a:xfrm>
              <a:custGeom>
                <a:avLst/>
                <a:gdLst/>
                <a:ahLst/>
                <a:cxnLst>
                  <a:cxn ang="0">
                    <a:pos x="7" y="15"/>
                  </a:cxn>
                  <a:cxn ang="0">
                    <a:pos x="15" y="15"/>
                  </a:cxn>
                  <a:cxn ang="0">
                    <a:pos x="24" y="15"/>
                  </a:cxn>
                  <a:cxn ang="0">
                    <a:pos x="32" y="13"/>
                  </a:cxn>
                  <a:cxn ang="0">
                    <a:pos x="42" y="13"/>
                  </a:cxn>
                  <a:cxn ang="0">
                    <a:pos x="49" y="11"/>
                  </a:cxn>
                  <a:cxn ang="0">
                    <a:pos x="57" y="11"/>
                  </a:cxn>
                  <a:cxn ang="0">
                    <a:pos x="64" y="11"/>
                  </a:cxn>
                  <a:cxn ang="0">
                    <a:pos x="74" y="11"/>
                  </a:cxn>
                  <a:cxn ang="0">
                    <a:pos x="81" y="7"/>
                  </a:cxn>
                  <a:cxn ang="0">
                    <a:pos x="91" y="7"/>
                  </a:cxn>
                  <a:cxn ang="0">
                    <a:pos x="99" y="5"/>
                  </a:cxn>
                  <a:cxn ang="0">
                    <a:pos x="106" y="5"/>
                  </a:cxn>
                  <a:cxn ang="0">
                    <a:pos x="114" y="3"/>
                  </a:cxn>
                  <a:cxn ang="0">
                    <a:pos x="123" y="3"/>
                  </a:cxn>
                  <a:cxn ang="0">
                    <a:pos x="133" y="0"/>
                  </a:cxn>
                  <a:cxn ang="0">
                    <a:pos x="140" y="0"/>
                  </a:cxn>
                  <a:cxn ang="0">
                    <a:pos x="148" y="0"/>
                  </a:cxn>
                  <a:cxn ang="0">
                    <a:pos x="152" y="7"/>
                  </a:cxn>
                  <a:cxn ang="0">
                    <a:pos x="152" y="15"/>
                  </a:cxn>
                  <a:cxn ang="0">
                    <a:pos x="146" y="21"/>
                  </a:cxn>
                  <a:cxn ang="0">
                    <a:pos x="137" y="22"/>
                  </a:cxn>
                  <a:cxn ang="0">
                    <a:pos x="125" y="26"/>
                  </a:cxn>
                  <a:cxn ang="0">
                    <a:pos x="116" y="28"/>
                  </a:cxn>
                  <a:cxn ang="0">
                    <a:pos x="106" y="30"/>
                  </a:cxn>
                  <a:cxn ang="0">
                    <a:pos x="95" y="32"/>
                  </a:cxn>
                  <a:cxn ang="0">
                    <a:pos x="85" y="34"/>
                  </a:cxn>
                  <a:cxn ang="0">
                    <a:pos x="76" y="34"/>
                  </a:cxn>
                  <a:cxn ang="0">
                    <a:pos x="64" y="36"/>
                  </a:cxn>
                  <a:cxn ang="0">
                    <a:pos x="57" y="34"/>
                  </a:cxn>
                  <a:cxn ang="0">
                    <a:pos x="51" y="34"/>
                  </a:cxn>
                  <a:cxn ang="0">
                    <a:pos x="43" y="34"/>
                  </a:cxn>
                  <a:cxn ang="0">
                    <a:pos x="38" y="34"/>
                  </a:cxn>
                  <a:cxn ang="0">
                    <a:pos x="30" y="34"/>
                  </a:cxn>
                  <a:cxn ang="0">
                    <a:pos x="23" y="34"/>
                  </a:cxn>
                  <a:cxn ang="0">
                    <a:pos x="15" y="34"/>
                  </a:cxn>
                  <a:cxn ang="0">
                    <a:pos x="7" y="34"/>
                  </a:cxn>
                  <a:cxn ang="0">
                    <a:pos x="2" y="30"/>
                  </a:cxn>
                  <a:cxn ang="0">
                    <a:pos x="0" y="24"/>
                  </a:cxn>
                  <a:cxn ang="0">
                    <a:pos x="2" y="19"/>
                  </a:cxn>
                  <a:cxn ang="0">
                    <a:pos x="7" y="15"/>
                  </a:cxn>
                  <a:cxn ang="0">
                    <a:pos x="7" y="15"/>
                  </a:cxn>
                </a:cxnLst>
                <a:rect l="0" t="0" r="r" b="b"/>
                <a:pathLst>
                  <a:path w="152" h="36">
                    <a:moveTo>
                      <a:pt x="7" y="15"/>
                    </a:moveTo>
                    <a:lnTo>
                      <a:pt x="15" y="15"/>
                    </a:lnTo>
                    <a:lnTo>
                      <a:pt x="24" y="15"/>
                    </a:lnTo>
                    <a:lnTo>
                      <a:pt x="32" y="13"/>
                    </a:lnTo>
                    <a:lnTo>
                      <a:pt x="42" y="13"/>
                    </a:lnTo>
                    <a:lnTo>
                      <a:pt x="49" y="11"/>
                    </a:lnTo>
                    <a:lnTo>
                      <a:pt x="57" y="11"/>
                    </a:lnTo>
                    <a:lnTo>
                      <a:pt x="64" y="11"/>
                    </a:lnTo>
                    <a:lnTo>
                      <a:pt x="74" y="11"/>
                    </a:lnTo>
                    <a:lnTo>
                      <a:pt x="81" y="7"/>
                    </a:lnTo>
                    <a:lnTo>
                      <a:pt x="91" y="7"/>
                    </a:lnTo>
                    <a:lnTo>
                      <a:pt x="99" y="5"/>
                    </a:lnTo>
                    <a:lnTo>
                      <a:pt x="106" y="5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33" y="0"/>
                    </a:lnTo>
                    <a:lnTo>
                      <a:pt x="140" y="0"/>
                    </a:lnTo>
                    <a:lnTo>
                      <a:pt x="148" y="0"/>
                    </a:lnTo>
                    <a:lnTo>
                      <a:pt x="152" y="7"/>
                    </a:lnTo>
                    <a:lnTo>
                      <a:pt x="152" y="15"/>
                    </a:lnTo>
                    <a:lnTo>
                      <a:pt x="146" y="21"/>
                    </a:lnTo>
                    <a:lnTo>
                      <a:pt x="137" y="22"/>
                    </a:lnTo>
                    <a:lnTo>
                      <a:pt x="125" y="26"/>
                    </a:lnTo>
                    <a:lnTo>
                      <a:pt x="116" y="28"/>
                    </a:lnTo>
                    <a:lnTo>
                      <a:pt x="106" y="30"/>
                    </a:lnTo>
                    <a:lnTo>
                      <a:pt x="95" y="32"/>
                    </a:lnTo>
                    <a:lnTo>
                      <a:pt x="85" y="34"/>
                    </a:lnTo>
                    <a:lnTo>
                      <a:pt x="76" y="34"/>
                    </a:lnTo>
                    <a:lnTo>
                      <a:pt x="64" y="36"/>
                    </a:lnTo>
                    <a:lnTo>
                      <a:pt x="57" y="34"/>
                    </a:lnTo>
                    <a:lnTo>
                      <a:pt x="51" y="34"/>
                    </a:lnTo>
                    <a:lnTo>
                      <a:pt x="43" y="34"/>
                    </a:lnTo>
                    <a:lnTo>
                      <a:pt x="38" y="34"/>
                    </a:lnTo>
                    <a:lnTo>
                      <a:pt x="30" y="34"/>
                    </a:lnTo>
                    <a:lnTo>
                      <a:pt x="23" y="34"/>
                    </a:lnTo>
                    <a:lnTo>
                      <a:pt x="15" y="34"/>
                    </a:lnTo>
                    <a:lnTo>
                      <a:pt x="7" y="34"/>
                    </a:lnTo>
                    <a:lnTo>
                      <a:pt x="2" y="30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7" y="15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9" name="Freeform 447"/>
              <p:cNvSpPr>
                <a:spLocks/>
              </p:cNvSpPr>
              <p:nvPr/>
            </p:nvSpPr>
            <p:spPr bwMode="auto">
              <a:xfrm rot="20948911">
                <a:off x="3364287" y="4544491"/>
                <a:ext cx="185964" cy="102149"/>
              </a:xfrm>
              <a:custGeom>
                <a:avLst/>
                <a:gdLst/>
                <a:ahLst/>
                <a:cxnLst>
                  <a:cxn ang="0">
                    <a:pos x="210" y="19"/>
                  </a:cxn>
                  <a:cxn ang="0">
                    <a:pos x="202" y="22"/>
                  </a:cxn>
                  <a:cxn ang="0">
                    <a:pos x="194" y="26"/>
                  </a:cxn>
                  <a:cxn ang="0">
                    <a:pos x="187" y="30"/>
                  </a:cxn>
                  <a:cxn ang="0">
                    <a:pos x="181" y="34"/>
                  </a:cxn>
                  <a:cxn ang="0">
                    <a:pos x="173" y="38"/>
                  </a:cxn>
                  <a:cxn ang="0">
                    <a:pos x="166" y="41"/>
                  </a:cxn>
                  <a:cxn ang="0">
                    <a:pos x="158" y="45"/>
                  </a:cxn>
                  <a:cxn ang="0">
                    <a:pos x="151" y="49"/>
                  </a:cxn>
                  <a:cxn ang="0">
                    <a:pos x="143" y="53"/>
                  </a:cxn>
                  <a:cxn ang="0">
                    <a:pos x="135" y="57"/>
                  </a:cxn>
                  <a:cxn ang="0">
                    <a:pos x="128" y="59"/>
                  </a:cxn>
                  <a:cxn ang="0">
                    <a:pos x="120" y="62"/>
                  </a:cxn>
                  <a:cxn ang="0">
                    <a:pos x="113" y="64"/>
                  </a:cxn>
                  <a:cxn ang="0">
                    <a:pos x="105" y="70"/>
                  </a:cxn>
                  <a:cxn ang="0">
                    <a:pos x="97" y="76"/>
                  </a:cxn>
                  <a:cxn ang="0">
                    <a:pos x="90" y="79"/>
                  </a:cxn>
                  <a:cxn ang="0">
                    <a:pos x="82" y="83"/>
                  </a:cxn>
                  <a:cxn ang="0">
                    <a:pos x="75" y="87"/>
                  </a:cxn>
                  <a:cxn ang="0">
                    <a:pos x="67" y="93"/>
                  </a:cxn>
                  <a:cxn ang="0">
                    <a:pos x="59" y="98"/>
                  </a:cxn>
                  <a:cxn ang="0">
                    <a:pos x="52" y="100"/>
                  </a:cxn>
                  <a:cxn ang="0">
                    <a:pos x="44" y="106"/>
                  </a:cxn>
                  <a:cxn ang="0">
                    <a:pos x="37" y="110"/>
                  </a:cxn>
                  <a:cxn ang="0">
                    <a:pos x="29" y="117"/>
                  </a:cxn>
                  <a:cxn ang="0">
                    <a:pos x="21" y="117"/>
                  </a:cxn>
                  <a:cxn ang="0">
                    <a:pos x="14" y="117"/>
                  </a:cxn>
                  <a:cxn ang="0">
                    <a:pos x="8" y="116"/>
                  </a:cxn>
                  <a:cxn ang="0">
                    <a:pos x="4" y="112"/>
                  </a:cxn>
                  <a:cxn ang="0">
                    <a:pos x="0" y="106"/>
                  </a:cxn>
                  <a:cxn ang="0">
                    <a:pos x="0" y="98"/>
                  </a:cxn>
                  <a:cxn ang="0">
                    <a:pos x="2" y="93"/>
                  </a:cxn>
                  <a:cxn ang="0">
                    <a:pos x="10" y="87"/>
                  </a:cxn>
                  <a:cxn ang="0">
                    <a:pos x="21" y="76"/>
                  </a:cxn>
                  <a:cxn ang="0">
                    <a:pos x="33" y="68"/>
                  </a:cxn>
                  <a:cxn ang="0">
                    <a:pos x="44" y="59"/>
                  </a:cxn>
                  <a:cxn ang="0">
                    <a:pos x="58" y="53"/>
                  </a:cxn>
                  <a:cxn ang="0">
                    <a:pos x="67" y="45"/>
                  </a:cxn>
                  <a:cxn ang="0">
                    <a:pos x="78" y="40"/>
                  </a:cxn>
                  <a:cxn ang="0">
                    <a:pos x="90" y="34"/>
                  </a:cxn>
                  <a:cxn ang="0">
                    <a:pos x="101" y="32"/>
                  </a:cxn>
                  <a:cxn ang="0">
                    <a:pos x="113" y="28"/>
                  </a:cxn>
                  <a:cxn ang="0">
                    <a:pos x="124" y="22"/>
                  </a:cxn>
                  <a:cxn ang="0">
                    <a:pos x="135" y="21"/>
                  </a:cxn>
                  <a:cxn ang="0">
                    <a:pos x="147" y="17"/>
                  </a:cxn>
                  <a:cxn ang="0">
                    <a:pos x="158" y="13"/>
                  </a:cxn>
                  <a:cxn ang="0">
                    <a:pos x="173" y="11"/>
                  </a:cxn>
                  <a:cxn ang="0">
                    <a:pos x="179" y="7"/>
                  </a:cxn>
                  <a:cxn ang="0">
                    <a:pos x="187" y="5"/>
                  </a:cxn>
                  <a:cxn ang="0">
                    <a:pos x="194" y="3"/>
                  </a:cxn>
                  <a:cxn ang="0">
                    <a:pos x="202" y="3"/>
                  </a:cxn>
                  <a:cxn ang="0">
                    <a:pos x="208" y="0"/>
                  </a:cxn>
                  <a:cxn ang="0">
                    <a:pos x="213" y="5"/>
                  </a:cxn>
                  <a:cxn ang="0">
                    <a:pos x="213" y="11"/>
                  </a:cxn>
                  <a:cxn ang="0">
                    <a:pos x="210" y="19"/>
                  </a:cxn>
                  <a:cxn ang="0">
                    <a:pos x="210" y="19"/>
                  </a:cxn>
                </a:cxnLst>
                <a:rect l="0" t="0" r="r" b="b"/>
                <a:pathLst>
                  <a:path w="213" h="117">
                    <a:moveTo>
                      <a:pt x="210" y="19"/>
                    </a:moveTo>
                    <a:lnTo>
                      <a:pt x="202" y="22"/>
                    </a:lnTo>
                    <a:lnTo>
                      <a:pt x="194" y="26"/>
                    </a:lnTo>
                    <a:lnTo>
                      <a:pt x="187" y="30"/>
                    </a:lnTo>
                    <a:lnTo>
                      <a:pt x="181" y="34"/>
                    </a:lnTo>
                    <a:lnTo>
                      <a:pt x="173" y="38"/>
                    </a:lnTo>
                    <a:lnTo>
                      <a:pt x="166" y="41"/>
                    </a:lnTo>
                    <a:lnTo>
                      <a:pt x="158" y="45"/>
                    </a:lnTo>
                    <a:lnTo>
                      <a:pt x="151" y="49"/>
                    </a:lnTo>
                    <a:lnTo>
                      <a:pt x="143" y="53"/>
                    </a:lnTo>
                    <a:lnTo>
                      <a:pt x="135" y="57"/>
                    </a:lnTo>
                    <a:lnTo>
                      <a:pt x="128" y="59"/>
                    </a:lnTo>
                    <a:lnTo>
                      <a:pt x="120" y="62"/>
                    </a:lnTo>
                    <a:lnTo>
                      <a:pt x="113" y="64"/>
                    </a:lnTo>
                    <a:lnTo>
                      <a:pt x="105" y="70"/>
                    </a:lnTo>
                    <a:lnTo>
                      <a:pt x="97" y="76"/>
                    </a:lnTo>
                    <a:lnTo>
                      <a:pt x="90" y="79"/>
                    </a:lnTo>
                    <a:lnTo>
                      <a:pt x="82" y="83"/>
                    </a:lnTo>
                    <a:lnTo>
                      <a:pt x="75" y="87"/>
                    </a:lnTo>
                    <a:lnTo>
                      <a:pt x="67" y="93"/>
                    </a:lnTo>
                    <a:lnTo>
                      <a:pt x="59" y="98"/>
                    </a:lnTo>
                    <a:lnTo>
                      <a:pt x="52" y="100"/>
                    </a:lnTo>
                    <a:lnTo>
                      <a:pt x="44" y="106"/>
                    </a:lnTo>
                    <a:lnTo>
                      <a:pt x="37" y="110"/>
                    </a:lnTo>
                    <a:lnTo>
                      <a:pt x="29" y="117"/>
                    </a:lnTo>
                    <a:lnTo>
                      <a:pt x="21" y="117"/>
                    </a:lnTo>
                    <a:lnTo>
                      <a:pt x="14" y="117"/>
                    </a:lnTo>
                    <a:lnTo>
                      <a:pt x="8" y="116"/>
                    </a:lnTo>
                    <a:lnTo>
                      <a:pt x="4" y="112"/>
                    </a:lnTo>
                    <a:lnTo>
                      <a:pt x="0" y="106"/>
                    </a:lnTo>
                    <a:lnTo>
                      <a:pt x="0" y="98"/>
                    </a:lnTo>
                    <a:lnTo>
                      <a:pt x="2" y="93"/>
                    </a:lnTo>
                    <a:lnTo>
                      <a:pt x="10" y="87"/>
                    </a:lnTo>
                    <a:lnTo>
                      <a:pt x="21" y="76"/>
                    </a:lnTo>
                    <a:lnTo>
                      <a:pt x="33" y="68"/>
                    </a:lnTo>
                    <a:lnTo>
                      <a:pt x="44" y="59"/>
                    </a:lnTo>
                    <a:lnTo>
                      <a:pt x="58" y="53"/>
                    </a:lnTo>
                    <a:lnTo>
                      <a:pt x="67" y="45"/>
                    </a:lnTo>
                    <a:lnTo>
                      <a:pt x="78" y="40"/>
                    </a:lnTo>
                    <a:lnTo>
                      <a:pt x="90" y="34"/>
                    </a:lnTo>
                    <a:lnTo>
                      <a:pt x="101" y="32"/>
                    </a:lnTo>
                    <a:lnTo>
                      <a:pt x="113" y="28"/>
                    </a:lnTo>
                    <a:lnTo>
                      <a:pt x="124" y="22"/>
                    </a:lnTo>
                    <a:lnTo>
                      <a:pt x="135" y="21"/>
                    </a:lnTo>
                    <a:lnTo>
                      <a:pt x="147" y="17"/>
                    </a:lnTo>
                    <a:lnTo>
                      <a:pt x="158" y="13"/>
                    </a:lnTo>
                    <a:lnTo>
                      <a:pt x="173" y="11"/>
                    </a:lnTo>
                    <a:lnTo>
                      <a:pt x="179" y="7"/>
                    </a:lnTo>
                    <a:lnTo>
                      <a:pt x="187" y="5"/>
                    </a:lnTo>
                    <a:lnTo>
                      <a:pt x="194" y="3"/>
                    </a:lnTo>
                    <a:lnTo>
                      <a:pt x="202" y="3"/>
                    </a:lnTo>
                    <a:lnTo>
                      <a:pt x="208" y="0"/>
                    </a:lnTo>
                    <a:lnTo>
                      <a:pt x="213" y="5"/>
                    </a:lnTo>
                    <a:lnTo>
                      <a:pt x="213" y="11"/>
                    </a:lnTo>
                    <a:lnTo>
                      <a:pt x="210" y="19"/>
                    </a:lnTo>
                    <a:lnTo>
                      <a:pt x="21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0" name="Freeform 448"/>
              <p:cNvSpPr>
                <a:spLocks/>
              </p:cNvSpPr>
              <p:nvPr/>
            </p:nvSpPr>
            <p:spPr bwMode="auto">
              <a:xfrm rot="20948911">
                <a:off x="3173938" y="4652873"/>
                <a:ext cx="252317" cy="202551"/>
              </a:xfrm>
              <a:custGeom>
                <a:avLst/>
                <a:gdLst/>
                <a:ahLst/>
                <a:cxnLst>
                  <a:cxn ang="0">
                    <a:pos x="276" y="13"/>
                  </a:cxn>
                  <a:cxn ang="0">
                    <a:pos x="259" y="19"/>
                  </a:cxn>
                  <a:cxn ang="0">
                    <a:pos x="244" y="23"/>
                  </a:cxn>
                  <a:cxn ang="0">
                    <a:pos x="229" y="25"/>
                  </a:cxn>
                  <a:cxn ang="0">
                    <a:pos x="213" y="30"/>
                  </a:cxn>
                  <a:cxn ang="0">
                    <a:pos x="200" y="36"/>
                  </a:cxn>
                  <a:cxn ang="0">
                    <a:pos x="179" y="42"/>
                  </a:cxn>
                  <a:cxn ang="0">
                    <a:pos x="156" y="53"/>
                  </a:cxn>
                  <a:cxn ang="0">
                    <a:pos x="130" y="68"/>
                  </a:cxn>
                  <a:cxn ang="0">
                    <a:pos x="103" y="82"/>
                  </a:cxn>
                  <a:cxn ang="0">
                    <a:pos x="76" y="99"/>
                  </a:cxn>
                  <a:cxn ang="0">
                    <a:pos x="52" y="116"/>
                  </a:cxn>
                  <a:cxn ang="0">
                    <a:pos x="37" y="129"/>
                  </a:cxn>
                  <a:cxn ang="0">
                    <a:pos x="33" y="141"/>
                  </a:cxn>
                  <a:cxn ang="0">
                    <a:pos x="35" y="154"/>
                  </a:cxn>
                  <a:cxn ang="0">
                    <a:pos x="38" y="167"/>
                  </a:cxn>
                  <a:cxn ang="0">
                    <a:pos x="50" y="183"/>
                  </a:cxn>
                  <a:cxn ang="0">
                    <a:pos x="73" y="202"/>
                  </a:cxn>
                  <a:cxn ang="0">
                    <a:pos x="95" y="209"/>
                  </a:cxn>
                  <a:cxn ang="0">
                    <a:pos x="111" y="217"/>
                  </a:cxn>
                  <a:cxn ang="0">
                    <a:pos x="122" y="222"/>
                  </a:cxn>
                  <a:cxn ang="0">
                    <a:pos x="118" y="232"/>
                  </a:cxn>
                  <a:cxn ang="0">
                    <a:pos x="103" y="228"/>
                  </a:cxn>
                  <a:cxn ang="0">
                    <a:pos x="84" y="222"/>
                  </a:cxn>
                  <a:cxn ang="0">
                    <a:pos x="65" y="217"/>
                  </a:cxn>
                  <a:cxn ang="0">
                    <a:pos x="48" y="209"/>
                  </a:cxn>
                  <a:cxn ang="0">
                    <a:pos x="31" y="202"/>
                  </a:cxn>
                  <a:cxn ang="0">
                    <a:pos x="18" y="190"/>
                  </a:cxn>
                  <a:cxn ang="0">
                    <a:pos x="8" y="177"/>
                  </a:cxn>
                  <a:cxn ang="0">
                    <a:pos x="0" y="160"/>
                  </a:cxn>
                  <a:cxn ang="0">
                    <a:pos x="0" y="139"/>
                  </a:cxn>
                  <a:cxn ang="0">
                    <a:pos x="4" y="118"/>
                  </a:cxn>
                  <a:cxn ang="0">
                    <a:pos x="18" y="101"/>
                  </a:cxn>
                  <a:cxn ang="0">
                    <a:pos x="35" y="87"/>
                  </a:cxn>
                  <a:cxn ang="0">
                    <a:pos x="50" y="74"/>
                  </a:cxn>
                  <a:cxn ang="0">
                    <a:pos x="65" y="65"/>
                  </a:cxn>
                  <a:cxn ang="0">
                    <a:pos x="80" y="57"/>
                  </a:cxn>
                  <a:cxn ang="0">
                    <a:pos x="94" y="49"/>
                  </a:cxn>
                  <a:cxn ang="0">
                    <a:pos x="107" y="42"/>
                  </a:cxn>
                  <a:cxn ang="0">
                    <a:pos x="122" y="38"/>
                  </a:cxn>
                  <a:cxn ang="0">
                    <a:pos x="135" y="34"/>
                  </a:cxn>
                  <a:cxn ang="0">
                    <a:pos x="149" y="30"/>
                  </a:cxn>
                  <a:cxn ang="0">
                    <a:pos x="164" y="25"/>
                  </a:cxn>
                  <a:cxn ang="0">
                    <a:pos x="177" y="23"/>
                  </a:cxn>
                  <a:cxn ang="0">
                    <a:pos x="192" y="19"/>
                  </a:cxn>
                  <a:cxn ang="0">
                    <a:pos x="208" y="13"/>
                  </a:cxn>
                  <a:cxn ang="0">
                    <a:pos x="223" y="11"/>
                  </a:cxn>
                  <a:cxn ang="0">
                    <a:pos x="238" y="6"/>
                  </a:cxn>
                  <a:cxn ang="0">
                    <a:pos x="255" y="2"/>
                  </a:cxn>
                  <a:cxn ang="0">
                    <a:pos x="272" y="0"/>
                  </a:cxn>
                  <a:cxn ang="0">
                    <a:pos x="286" y="0"/>
                  </a:cxn>
                  <a:cxn ang="0">
                    <a:pos x="289" y="8"/>
                  </a:cxn>
                  <a:cxn ang="0">
                    <a:pos x="286" y="11"/>
                  </a:cxn>
                </a:cxnLst>
                <a:rect l="0" t="0" r="r" b="b"/>
                <a:pathLst>
                  <a:path w="289" h="232">
                    <a:moveTo>
                      <a:pt x="286" y="11"/>
                    </a:moveTo>
                    <a:lnTo>
                      <a:pt x="276" y="13"/>
                    </a:lnTo>
                    <a:lnTo>
                      <a:pt x="267" y="17"/>
                    </a:lnTo>
                    <a:lnTo>
                      <a:pt x="259" y="19"/>
                    </a:lnTo>
                    <a:lnTo>
                      <a:pt x="251" y="21"/>
                    </a:lnTo>
                    <a:lnTo>
                      <a:pt x="244" y="23"/>
                    </a:lnTo>
                    <a:lnTo>
                      <a:pt x="236" y="23"/>
                    </a:lnTo>
                    <a:lnTo>
                      <a:pt x="229" y="25"/>
                    </a:lnTo>
                    <a:lnTo>
                      <a:pt x="221" y="30"/>
                    </a:lnTo>
                    <a:lnTo>
                      <a:pt x="213" y="30"/>
                    </a:lnTo>
                    <a:lnTo>
                      <a:pt x="206" y="34"/>
                    </a:lnTo>
                    <a:lnTo>
                      <a:pt x="200" y="36"/>
                    </a:lnTo>
                    <a:lnTo>
                      <a:pt x="194" y="38"/>
                    </a:lnTo>
                    <a:lnTo>
                      <a:pt x="179" y="42"/>
                    </a:lnTo>
                    <a:lnTo>
                      <a:pt x="168" y="49"/>
                    </a:lnTo>
                    <a:lnTo>
                      <a:pt x="156" y="53"/>
                    </a:lnTo>
                    <a:lnTo>
                      <a:pt x="143" y="61"/>
                    </a:lnTo>
                    <a:lnTo>
                      <a:pt x="130" y="68"/>
                    </a:lnTo>
                    <a:lnTo>
                      <a:pt x="118" y="76"/>
                    </a:lnTo>
                    <a:lnTo>
                      <a:pt x="103" y="82"/>
                    </a:lnTo>
                    <a:lnTo>
                      <a:pt x="92" y="89"/>
                    </a:lnTo>
                    <a:lnTo>
                      <a:pt x="76" y="99"/>
                    </a:lnTo>
                    <a:lnTo>
                      <a:pt x="65" y="110"/>
                    </a:lnTo>
                    <a:lnTo>
                      <a:pt x="52" y="116"/>
                    </a:lnTo>
                    <a:lnTo>
                      <a:pt x="42" y="126"/>
                    </a:lnTo>
                    <a:lnTo>
                      <a:pt x="37" y="129"/>
                    </a:lnTo>
                    <a:lnTo>
                      <a:pt x="35" y="133"/>
                    </a:lnTo>
                    <a:lnTo>
                      <a:pt x="33" y="141"/>
                    </a:lnTo>
                    <a:lnTo>
                      <a:pt x="35" y="148"/>
                    </a:lnTo>
                    <a:lnTo>
                      <a:pt x="35" y="154"/>
                    </a:lnTo>
                    <a:lnTo>
                      <a:pt x="37" y="162"/>
                    </a:lnTo>
                    <a:lnTo>
                      <a:pt x="38" y="167"/>
                    </a:lnTo>
                    <a:lnTo>
                      <a:pt x="42" y="175"/>
                    </a:lnTo>
                    <a:lnTo>
                      <a:pt x="50" y="183"/>
                    </a:lnTo>
                    <a:lnTo>
                      <a:pt x="61" y="194"/>
                    </a:lnTo>
                    <a:lnTo>
                      <a:pt x="73" y="202"/>
                    </a:lnTo>
                    <a:lnTo>
                      <a:pt x="88" y="207"/>
                    </a:lnTo>
                    <a:lnTo>
                      <a:pt x="95" y="209"/>
                    </a:lnTo>
                    <a:lnTo>
                      <a:pt x="103" y="213"/>
                    </a:lnTo>
                    <a:lnTo>
                      <a:pt x="111" y="217"/>
                    </a:lnTo>
                    <a:lnTo>
                      <a:pt x="118" y="221"/>
                    </a:lnTo>
                    <a:lnTo>
                      <a:pt x="122" y="222"/>
                    </a:lnTo>
                    <a:lnTo>
                      <a:pt x="122" y="228"/>
                    </a:lnTo>
                    <a:lnTo>
                      <a:pt x="118" y="232"/>
                    </a:lnTo>
                    <a:lnTo>
                      <a:pt x="115" y="232"/>
                    </a:lnTo>
                    <a:lnTo>
                      <a:pt x="103" y="228"/>
                    </a:lnTo>
                    <a:lnTo>
                      <a:pt x="94" y="224"/>
                    </a:lnTo>
                    <a:lnTo>
                      <a:pt x="84" y="222"/>
                    </a:lnTo>
                    <a:lnTo>
                      <a:pt x="75" y="221"/>
                    </a:lnTo>
                    <a:lnTo>
                      <a:pt x="65" y="217"/>
                    </a:lnTo>
                    <a:lnTo>
                      <a:pt x="56" y="213"/>
                    </a:lnTo>
                    <a:lnTo>
                      <a:pt x="48" y="209"/>
                    </a:lnTo>
                    <a:lnTo>
                      <a:pt x="40" y="205"/>
                    </a:lnTo>
                    <a:lnTo>
                      <a:pt x="31" y="202"/>
                    </a:lnTo>
                    <a:lnTo>
                      <a:pt x="23" y="194"/>
                    </a:lnTo>
                    <a:lnTo>
                      <a:pt x="18" y="190"/>
                    </a:lnTo>
                    <a:lnTo>
                      <a:pt x="12" y="183"/>
                    </a:lnTo>
                    <a:lnTo>
                      <a:pt x="8" y="177"/>
                    </a:lnTo>
                    <a:lnTo>
                      <a:pt x="4" y="169"/>
                    </a:lnTo>
                    <a:lnTo>
                      <a:pt x="0" y="160"/>
                    </a:lnTo>
                    <a:lnTo>
                      <a:pt x="0" y="152"/>
                    </a:lnTo>
                    <a:lnTo>
                      <a:pt x="0" y="139"/>
                    </a:lnTo>
                    <a:lnTo>
                      <a:pt x="2" y="129"/>
                    </a:lnTo>
                    <a:lnTo>
                      <a:pt x="4" y="118"/>
                    </a:lnTo>
                    <a:lnTo>
                      <a:pt x="12" y="110"/>
                    </a:lnTo>
                    <a:lnTo>
                      <a:pt x="18" y="101"/>
                    </a:lnTo>
                    <a:lnTo>
                      <a:pt x="25" y="93"/>
                    </a:lnTo>
                    <a:lnTo>
                      <a:pt x="35" y="87"/>
                    </a:lnTo>
                    <a:lnTo>
                      <a:pt x="44" y="80"/>
                    </a:lnTo>
                    <a:lnTo>
                      <a:pt x="50" y="74"/>
                    </a:lnTo>
                    <a:lnTo>
                      <a:pt x="57" y="68"/>
                    </a:lnTo>
                    <a:lnTo>
                      <a:pt x="65" y="65"/>
                    </a:lnTo>
                    <a:lnTo>
                      <a:pt x="73" y="61"/>
                    </a:lnTo>
                    <a:lnTo>
                      <a:pt x="80" y="57"/>
                    </a:lnTo>
                    <a:lnTo>
                      <a:pt x="88" y="53"/>
                    </a:lnTo>
                    <a:lnTo>
                      <a:pt x="94" y="49"/>
                    </a:lnTo>
                    <a:lnTo>
                      <a:pt x="101" y="48"/>
                    </a:lnTo>
                    <a:lnTo>
                      <a:pt x="107" y="42"/>
                    </a:lnTo>
                    <a:lnTo>
                      <a:pt x="115" y="42"/>
                    </a:lnTo>
                    <a:lnTo>
                      <a:pt x="122" y="38"/>
                    </a:lnTo>
                    <a:lnTo>
                      <a:pt x="130" y="36"/>
                    </a:lnTo>
                    <a:lnTo>
                      <a:pt x="135" y="34"/>
                    </a:lnTo>
                    <a:lnTo>
                      <a:pt x="141" y="30"/>
                    </a:lnTo>
                    <a:lnTo>
                      <a:pt x="149" y="30"/>
                    </a:lnTo>
                    <a:lnTo>
                      <a:pt x="156" y="29"/>
                    </a:lnTo>
                    <a:lnTo>
                      <a:pt x="164" y="25"/>
                    </a:lnTo>
                    <a:lnTo>
                      <a:pt x="172" y="23"/>
                    </a:lnTo>
                    <a:lnTo>
                      <a:pt x="177" y="23"/>
                    </a:lnTo>
                    <a:lnTo>
                      <a:pt x="185" y="21"/>
                    </a:lnTo>
                    <a:lnTo>
                      <a:pt x="192" y="19"/>
                    </a:lnTo>
                    <a:lnTo>
                      <a:pt x="200" y="17"/>
                    </a:lnTo>
                    <a:lnTo>
                      <a:pt x="208" y="13"/>
                    </a:lnTo>
                    <a:lnTo>
                      <a:pt x="215" y="11"/>
                    </a:lnTo>
                    <a:lnTo>
                      <a:pt x="223" y="11"/>
                    </a:lnTo>
                    <a:lnTo>
                      <a:pt x="230" y="10"/>
                    </a:lnTo>
                    <a:lnTo>
                      <a:pt x="238" y="6"/>
                    </a:lnTo>
                    <a:lnTo>
                      <a:pt x="248" y="6"/>
                    </a:lnTo>
                    <a:lnTo>
                      <a:pt x="255" y="2"/>
                    </a:lnTo>
                    <a:lnTo>
                      <a:pt x="263" y="0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86" y="0"/>
                    </a:lnTo>
                    <a:lnTo>
                      <a:pt x="289" y="4"/>
                    </a:lnTo>
                    <a:lnTo>
                      <a:pt x="289" y="8"/>
                    </a:lnTo>
                    <a:lnTo>
                      <a:pt x="286" y="11"/>
                    </a:lnTo>
                    <a:lnTo>
                      <a:pt x="28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1" name="Freeform 449"/>
              <p:cNvSpPr>
                <a:spLocks/>
              </p:cNvSpPr>
              <p:nvPr/>
            </p:nvSpPr>
            <p:spPr bwMode="auto">
              <a:xfrm rot="20948911">
                <a:off x="3165615" y="4824512"/>
                <a:ext cx="192948" cy="93418"/>
              </a:xfrm>
              <a:custGeom>
                <a:avLst/>
                <a:gdLst/>
                <a:ahLst/>
                <a:cxnLst>
                  <a:cxn ang="0">
                    <a:pos x="19" y="16"/>
                  </a:cxn>
                  <a:cxn ang="0">
                    <a:pos x="25" y="31"/>
                  </a:cxn>
                  <a:cxn ang="0">
                    <a:pos x="36" y="42"/>
                  </a:cxn>
                  <a:cxn ang="0">
                    <a:pos x="53" y="54"/>
                  </a:cxn>
                  <a:cxn ang="0">
                    <a:pos x="71" y="61"/>
                  </a:cxn>
                  <a:cxn ang="0">
                    <a:pos x="90" y="67"/>
                  </a:cxn>
                  <a:cxn ang="0">
                    <a:pos x="109" y="71"/>
                  </a:cxn>
                  <a:cxn ang="0">
                    <a:pos x="126" y="73"/>
                  </a:cxn>
                  <a:cxn ang="0">
                    <a:pos x="143" y="74"/>
                  </a:cxn>
                  <a:cxn ang="0">
                    <a:pos x="164" y="76"/>
                  </a:cxn>
                  <a:cxn ang="0">
                    <a:pos x="183" y="82"/>
                  </a:cxn>
                  <a:cxn ang="0">
                    <a:pos x="202" y="86"/>
                  </a:cxn>
                  <a:cxn ang="0">
                    <a:pos x="219" y="88"/>
                  </a:cxn>
                  <a:cxn ang="0">
                    <a:pos x="219" y="99"/>
                  </a:cxn>
                  <a:cxn ang="0">
                    <a:pos x="202" y="103"/>
                  </a:cxn>
                  <a:cxn ang="0">
                    <a:pos x="183" y="103"/>
                  </a:cxn>
                  <a:cxn ang="0">
                    <a:pos x="166" y="105"/>
                  </a:cxn>
                  <a:cxn ang="0">
                    <a:pos x="150" y="105"/>
                  </a:cxn>
                  <a:cxn ang="0">
                    <a:pos x="133" y="105"/>
                  </a:cxn>
                  <a:cxn ang="0">
                    <a:pos x="118" y="103"/>
                  </a:cxn>
                  <a:cxn ang="0">
                    <a:pos x="101" y="103"/>
                  </a:cxn>
                  <a:cxn ang="0">
                    <a:pos x="82" y="99"/>
                  </a:cxn>
                  <a:cxn ang="0">
                    <a:pos x="63" y="93"/>
                  </a:cxn>
                  <a:cxn ang="0">
                    <a:pos x="48" y="88"/>
                  </a:cxn>
                  <a:cxn ang="0">
                    <a:pos x="31" y="76"/>
                  </a:cxn>
                  <a:cxn ang="0">
                    <a:pos x="15" y="59"/>
                  </a:cxn>
                  <a:cxn ang="0">
                    <a:pos x="8" y="46"/>
                  </a:cxn>
                  <a:cxn ang="0">
                    <a:pos x="0" y="31"/>
                  </a:cxn>
                  <a:cxn ang="0">
                    <a:pos x="0" y="16"/>
                  </a:cxn>
                  <a:cxn ang="0">
                    <a:pos x="2" y="2"/>
                  </a:cxn>
                  <a:cxn ang="0">
                    <a:pos x="15" y="2"/>
                  </a:cxn>
                  <a:cxn ang="0">
                    <a:pos x="19" y="8"/>
                  </a:cxn>
                </a:cxnLst>
                <a:rect l="0" t="0" r="r" b="b"/>
                <a:pathLst>
                  <a:path w="221" h="107">
                    <a:moveTo>
                      <a:pt x="19" y="8"/>
                    </a:moveTo>
                    <a:lnTo>
                      <a:pt x="19" y="16"/>
                    </a:lnTo>
                    <a:lnTo>
                      <a:pt x="21" y="23"/>
                    </a:lnTo>
                    <a:lnTo>
                      <a:pt x="25" y="31"/>
                    </a:lnTo>
                    <a:lnTo>
                      <a:pt x="31" y="38"/>
                    </a:lnTo>
                    <a:lnTo>
                      <a:pt x="36" y="42"/>
                    </a:lnTo>
                    <a:lnTo>
                      <a:pt x="46" y="48"/>
                    </a:lnTo>
                    <a:lnTo>
                      <a:pt x="53" y="54"/>
                    </a:lnTo>
                    <a:lnTo>
                      <a:pt x="63" y="57"/>
                    </a:lnTo>
                    <a:lnTo>
                      <a:pt x="71" y="61"/>
                    </a:lnTo>
                    <a:lnTo>
                      <a:pt x="80" y="65"/>
                    </a:lnTo>
                    <a:lnTo>
                      <a:pt x="90" y="67"/>
                    </a:lnTo>
                    <a:lnTo>
                      <a:pt x="99" y="69"/>
                    </a:lnTo>
                    <a:lnTo>
                      <a:pt x="109" y="71"/>
                    </a:lnTo>
                    <a:lnTo>
                      <a:pt x="118" y="73"/>
                    </a:lnTo>
                    <a:lnTo>
                      <a:pt x="126" y="73"/>
                    </a:lnTo>
                    <a:lnTo>
                      <a:pt x="133" y="74"/>
                    </a:lnTo>
                    <a:lnTo>
                      <a:pt x="143" y="74"/>
                    </a:lnTo>
                    <a:lnTo>
                      <a:pt x="152" y="76"/>
                    </a:lnTo>
                    <a:lnTo>
                      <a:pt x="164" y="76"/>
                    </a:lnTo>
                    <a:lnTo>
                      <a:pt x="173" y="80"/>
                    </a:lnTo>
                    <a:lnTo>
                      <a:pt x="183" y="82"/>
                    </a:lnTo>
                    <a:lnTo>
                      <a:pt x="192" y="84"/>
                    </a:lnTo>
                    <a:lnTo>
                      <a:pt x="202" y="86"/>
                    </a:lnTo>
                    <a:lnTo>
                      <a:pt x="213" y="88"/>
                    </a:lnTo>
                    <a:lnTo>
                      <a:pt x="219" y="88"/>
                    </a:lnTo>
                    <a:lnTo>
                      <a:pt x="221" y="95"/>
                    </a:lnTo>
                    <a:lnTo>
                      <a:pt x="219" y="99"/>
                    </a:lnTo>
                    <a:lnTo>
                      <a:pt x="213" y="103"/>
                    </a:lnTo>
                    <a:lnTo>
                      <a:pt x="202" y="103"/>
                    </a:lnTo>
                    <a:lnTo>
                      <a:pt x="192" y="103"/>
                    </a:lnTo>
                    <a:lnTo>
                      <a:pt x="183" y="103"/>
                    </a:lnTo>
                    <a:lnTo>
                      <a:pt x="175" y="105"/>
                    </a:lnTo>
                    <a:lnTo>
                      <a:pt x="166" y="105"/>
                    </a:lnTo>
                    <a:lnTo>
                      <a:pt x="158" y="105"/>
                    </a:lnTo>
                    <a:lnTo>
                      <a:pt x="150" y="105"/>
                    </a:lnTo>
                    <a:lnTo>
                      <a:pt x="143" y="107"/>
                    </a:lnTo>
                    <a:lnTo>
                      <a:pt x="133" y="105"/>
                    </a:lnTo>
                    <a:lnTo>
                      <a:pt x="126" y="105"/>
                    </a:lnTo>
                    <a:lnTo>
                      <a:pt x="118" y="103"/>
                    </a:lnTo>
                    <a:lnTo>
                      <a:pt x="110" y="103"/>
                    </a:lnTo>
                    <a:lnTo>
                      <a:pt x="101" y="103"/>
                    </a:lnTo>
                    <a:lnTo>
                      <a:pt x="91" y="101"/>
                    </a:lnTo>
                    <a:lnTo>
                      <a:pt x="82" y="99"/>
                    </a:lnTo>
                    <a:lnTo>
                      <a:pt x="72" y="97"/>
                    </a:lnTo>
                    <a:lnTo>
                      <a:pt x="63" y="93"/>
                    </a:lnTo>
                    <a:lnTo>
                      <a:pt x="55" y="92"/>
                    </a:lnTo>
                    <a:lnTo>
                      <a:pt x="48" y="88"/>
                    </a:lnTo>
                    <a:lnTo>
                      <a:pt x="42" y="84"/>
                    </a:lnTo>
                    <a:lnTo>
                      <a:pt x="31" y="76"/>
                    </a:lnTo>
                    <a:lnTo>
                      <a:pt x="19" y="65"/>
                    </a:lnTo>
                    <a:lnTo>
                      <a:pt x="15" y="59"/>
                    </a:lnTo>
                    <a:lnTo>
                      <a:pt x="12" y="54"/>
                    </a:lnTo>
                    <a:lnTo>
                      <a:pt x="8" y="46"/>
                    </a:lnTo>
                    <a:lnTo>
                      <a:pt x="4" y="38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15" y="2"/>
                    </a:lnTo>
                    <a:lnTo>
                      <a:pt x="19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2" name="Freeform 451"/>
              <p:cNvSpPr>
                <a:spLocks/>
              </p:cNvSpPr>
              <p:nvPr/>
            </p:nvSpPr>
            <p:spPr bwMode="auto">
              <a:xfrm rot="20948911">
                <a:off x="3402384" y="4587308"/>
                <a:ext cx="469710" cy="99529"/>
              </a:xfrm>
              <a:custGeom>
                <a:avLst/>
                <a:gdLst/>
                <a:ahLst/>
                <a:cxnLst>
                  <a:cxn ang="0">
                    <a:pos x="34" y="19"/>
                  </a:cxn>
                  <a:cxn ang="0">
                    <a:pos x="53" y="36"/>
                  </a:cxn>
                  <a:cxn ang="0">
                    <a:pos x="74" y="53"/>
                  </a:cxn>
                  <a:cxn ang="0">
                    <a:pos x="97" y="63"/>
                  </a:cxn>
                  <a:cxn ang="0">
                    <a:pos x="120" y="72"/>
                  </a:cxn>
                  <a:cxn ang="0">
                    <a:pos x="144" y="78"/>
                  </a:cxn>
                  <a:cxn ang="0">
                    <a:pos x="169" y="84"/>
                  </a:cxn>
                  <a:cxn ang="0">
                    <a:pos x="196" y="86"/>
                  </a:cxn>
                  <a:cxn ang="0">
                    <a:pos x="224" y="86"/>
                  </a:cxn>
                  <a:cxn ang="0">
                    <a:pos x="253" y="84"/>
                  </a:cxn>
                  <a:cxn ang="0">
                    <a:pos x="283" y="84"/>
                  </a:cxn>
                  <a:cxn ang="0">
                    <a:pos x="306" y="80"/>
                  </a:cxn>
                  <a:cxn ang="0">
                    <a:pos x="329" y="76"/>
                  </a:cxn>
                  <a:cxn ang="0">
                    <a:pos x="357" y="72"/>
                  </a:cxn>
                  <a:cxn ang="0">
                    <a:pos x="386" y="68"/>
                  </a:cxn>
                  <a:cxn ang="0">
                    <a:pos x="412" y="65"/>
                  </a:cxn>
                  <a:cxn ang="0">
                    <a:pos x="439" y="59"/>
                  </a:cxn>
                  <a:cxn ang="0">
                    <a:pos x="460" y="53"/>
                  </a:cxn>
                  <a:cxn ang="0">
                    <a:pos x="483" y="49"/>
                  </a:cxn>
                  <a:cxn ang="0">
                    <a:pos x="508" y="46"/>
                  </a:cxn>
                  <a:cxn ang="0">
                    <a:pos x="530" y="46"/>
                  </a:cxn>
                  <a:cxn ang="0">
                    <a:pos x="538" y="65"/>
                  </a:cxn>
                  <a:cxn ang="0">
                    <a:pos x="525" y="78"/>
                  </a:cxn>
                  <a:cxn ang="0">
                    <a:pos x="498" y="84"/>
                  </a:cxn>
                  <a:cxn ang="0">
                    <a:pos x="475" y="87"/>
                  </a:cxn>
                  <a:cxn ang="0">
                    <a:pos x="454" y="91"/>
                  </a:cxn>
                  <a:cxn ang="0">
                    <a:pos x="431" y="95"/>
                  </a:cxn>
                  <a:cxn ang="0">
                    <a:pos x="397" y="101"/>
                  </a:cxn>
                  <a:cxn ang="0">
                    <a:pos x="378" y="103"/>
                  </a:cxn>
                  <a:cxn ang="0">
                    <a:pos x="355" y="105"/>
                  </a:cxn>
                  <a:cxn ang="0">
                    <a:pos x="335" y="107"/>
                  </a:cxn>
                  <a:cxn ang="0">
                    <a:pos x="310" y="107"/>
                  </a:cxn>
                  <a:cxn ang="0">
                    <a:pos x="287" y="112"/>
                  </a:cxn>
                  <a:cxn ang="0">
                    <a:pos x="253" y="112"/>
                  </a:cxn>
                  <a:cxn ang="0">
                    <a:pos x="222" y="114"/>
                  </a:cxn>
                  <a:cxn ang="0">
                    <a:pos x="192" y="112"/>
                  </a:cxn>
                  <a:cxn ang="0">
                    <a:pos x="163" y="110"/>
                  </a:cxn>
                  <a:cxn ang="0">
                    <a:pos x="135" y="105"/>
                  </a:cxn>
                  <a:cxn ang="0">
                    <a:pos x="108" y="97"/>
                  </a:cxn>
                  <a:cxn ang="0">
                    <a:pos x="82" y="86"/>
                  </a:cxn>
                  <a:cxn ang="0">
                    <a:pos x="59" y="72"/>
                  </a:cxn>
                  <a:cxn ang="0">
                    <a:pos x="36" y="53"/>
                  </a:cxn>
                  <a:cxn ang="0">
                    <a:pos x="15" y="34"/>
                  </a:cxn>
                  <a:cxn ang="0">
                    <a:pos x="0" y="10"/>
                  </a:cxn>
                  <a:cxn ang="0">
                    <a:pos x="23" y="4"/>
                  </a:cxn>
                </a:cxnLst>
                <a:rect l="0" t="0" r="r" b="b"/>
                <a:pathLst>
                  <a:path w="538" h="114">
                    <a:moveTo>
                      <a:pt x="23" y="4"/>
                    </a:moveTo>
                    <a:lnTo>
                      <a:pt x="28" y="11"/>
                    </a:lnTo>
                    <a:lnTo>
                      <a:pt x="34" y="19"/>
                    </a:lnTo>
                    <a:lnTo>
                      <a:pt x="40" y="23"/>
                    </a:lnTo>
                    <a:lnTo>
                      <a:pt x="47" y="30"/>
                    </a:lnTo>
                    <a:lnTo>
                      <a:pt x="53" y="36"/>
                    </a:lnTo>
                    <a:lnTo>
                      <a:pt x="59" y="42"/>
                    </a:lnTo>
                    <a:lnTo>
                      <a:pt x="66" y="48"/>
                    </a:lnTo>
                    <a:lnTo>
                      <a:pt x="74" y="53"/>
                    </a:lnTo>
                    <a:lnTo>
                      <a:pt x="82" y="53"/>
                    </a:lnTo>
                    <a:lnTo>
                      <a:pt x="89" y="59"/>
                    </a:lnTo>
                    <a:lnTo>
                      <a:pt x="97" y="63"/>
                    </a:lnTo>
                    <a:lnTo>
                      <a:pt x="104" y="65"/>
                    </a:lnTo>
                    <a:lnTo>
                      <a:pt x="112" y="68"/>
                    </a:lnTo>
                    <a:lnTo>
                      <a:pt x="120" y="72"/>
                    </a:lnTo>
                    <a:lnTo>
                      <a:pt x="127" y="76"/>
                    </a:lnTo>
                    <a:lnTo>
                      <a:pt x="137" y="76"/>
                    </a:lnTo>
                    <a:lnTo>
                      <a:pt x="144" y="78"/>
                    </a:lnTo>
                    <a:lnTo>
                      <a:pt x="152" y="80"/>
                    </a:lnTo>
                    <a:lnTo>
                      <a:pt x="162" y="82"/>
                    </a:lnTo>
                    <a:lnTo>
                      <a:pt x="169" y="84"/>
                    </a:lnTo>
                    <a:lnTo>
                      <a:pt x="179" y="84"/>
                    </a:lnTo>
                    <a:lnTo>
                      <a:pt x="188" y="84"/>
                    </a:lnTo>
                    <a:lnTo>
                      <a:pt x="196" y="86"/>
                    </a:lnTo>
                    <a:lnTo>
                      <a:pt x="207" y="87"/>
                    </a:lnTo>
                    <a:lnTo>
                      <a:pt x="215" y="86"/>
                    </a:lnTo>
                    <a:lnTo>
                      <a:pt x="224" y="86"/>
                    </a:lnTo>
                    <a:lnTo>
                      <a:pt x="234" y="86"/>
                    </a:lnTo>
                    <a:lnTo>
                      <a:pt x="243" y="86"/>
                    </a:lnTo>
                    <a:lnTo>
                      <a:pt x="253" y="84"/>
                    </a:lnTo>
                    <a:lnTo>
                      <a:pt x="264" y="84"/>
                    </a:lnTo>
                    <a:lnTo>
                      <a:pt x="272" y="84"/>
                    </a:lnTo>
                    <a:lnTo>
                      <a:pt x="283" y="84"/>
                    </a:lnTo>
                    <a:lnTo>
                      <a:pt x="291" y="84"/>
                    </a:lnTo>
                    <a:lnTo>
                      <a:pt x="298" y="82"/>
                    </a:lnTo>
                    <a:lnTo>
                      <a:pt x="306" y="80"/>
                    </a:lnTo>
                    <a:lnTo>
                      <a:pt x="316" y="78"/>
                    </a:lnTo>
                    <a:lnTo>
                      <a:pt x="321" y="76"/>
                    </a:lnTo>
                    <a:lnTo>
                      <a:pt x="329" y="76"/>
                    </a:lnTo>
                    <a:lnTo>
                      <a:pt x="336" y="76"/>
                    </a:lnTo>
                    <a:lnTo>
                      <a:pt x="344" y="76"/>
                    </a:lnTo>
                    <a:lnTo>
                      <a:pt x="357" y="72"/>
                    </a:lnTo>
                    <a:lnTo>
                      <a:pt x="371" y="72"/>
                    </a:lnTo>
                    <a:lnTo>
                      <a:pt x="378" y="70"/>
                    </a:lnTo>
                    <a:lnTo>
                      <a:pt x="386" y="68"/>
                    </a:lnTo>
                    <a:lnTo>
                      <a:pt x="392" y="68"/>
                    </a:lnTo>
                    <a:lnTo>
                      <a:pt x="399" y="68"/>
                    </a:lnTo>
                    <a:lnTo>
                      <a:pt x="412" y="65"/>
                    </a:lnTo>
                    <a:lnTo>
                      <a:pt x="426" y="61"/>
                    </a:lnTo>
                    <a:lnTo>
                      <a:pt x="431" y="59"/>
                    </a:lnTo>
                    <a:lnTo>
                      <a:pt x="439" y="59"/>
                    </a:lnTo>
                    <a:lnTo>
                      <a:pt x="447" y="57"/>
                    </a:lnTo>
                    <a:lnTo>
                      <a:pt x="454" y="57"/>
                    </a:lnTo>
                    <a:lnTo>
                      <a:pt x="460" y="53"/>
                    </a:lnTo>
                    <a:lnTo>
                      <a:pt x="468" y="53"/>
                    </a:lnTo>
                    <a:lnTo>
                      <a:pt x="475" y="51"/>
                    </a:lnTo>
                    <a:lnTo>
                      <a:pt x="483" y="49"/>
                    </a:lnTo>
                    <a:lnTo>
                      <a:pt x="490" y="48"/>
                    </a:lnTo>
                    <a:lnTo>
                      <a:pt x="498" y="46"/>
                    </a:lnTo>
                    <a:lnTo>
                      <a:pt x="508" y="46"/>
                    </a:lnTo>
                    <a:lnTo>
                      <a:pt x="515" y="42"/>
                    </a:lnTo>
                    <a:lnTo>
                      <a:pt x="523" y="42"/>
                    </a:lnTo>
                    <a:lnTo>
                      <a:pt x="530" y="46"/>
                    </a:lnTo>
                    <a:lnTo>
                      <a:pt x="534" y="49"/>
                    </a:lnTo>
                    <a:lnTo>
                      <a:pt x="538" y="57"/>
                    </a:lnTo>
                    <a:lnTo>
                      <a:pt x="538" y="65"/>
                    </a:lnTo>
                    <a:lnTo>
                      <a:pt x="536" y="70"/>
                    </a:lnTo>
                    <a:lnTo>
                      <a:pt x="530" y="76"/>
                    </a:lnTo>
                    <a:lnTo>
                      <a:pt x="525" y="78"/>
                    </a:lnTo>
                    <a:lnTo>
                      <a:pt x="515" y="80"/>
                    </a:lnTo>
                    <a:lnTo>
                      <a:pt x="508" y="82"/>
                    </a:lnTo>
                    <a:lnTo>
                      <a:pt x="498" y="84"/>
                    </a:lnTo>
                    <a:lnTo>
                      <a:pt x="490" y="86"/>
                    </a:lnTo>
                    <a:lnTo>
                      <a:pt x="483" y="87"/>
                    </a:lnTo>
                    <a:lnTo>
                      <a:pt x="475" y="87"/>
                    </a:lnTo>
                    <a:lnTo>
                      <a:pt x="468" y="89"/>
                    </a:lnTo>
                    <a:lnTo>
                      <a:pt x="462" y="91"/>
                    </a:lnTo>
                    <a:lnTo>
                      <a:pt x="454" y="91"/>
                    </a:lnTo>
                    <a:lnTo>
                      <a:pt x="447" y="93"/>
                    </a:lnTo>
                    <a:lnTo>
                      <a:pt x="439" y="95"/>
                    </a:lnTo>
                    <a:lnTo>
                      <a:pt x="431" y="95"/>
                    </a:lnTo>
                    <a:lnTo>
                      <a:pt x="418" y="99"/>
                    </a:lnTo>
                    <a:lnTo>
                      <a:pt x="405" y="101"/>
                    </a:lnTo>
                    <a:lnTo>
                      <a:pt x="397" y="101"/>
                    </a:lnTo>
                    <a:lnTo>
                      <a:pt x="392" y="101"/>
                    </a:lnTo>
                    <a:lnTo>
                      <a:pt x="384" y="101"/>
                    </a:lnTo>
                    <a:lnTo>
                      <a:pt x="378" y="103"/>
                    </a:lnTo>
                    <a:lnTo>
                      <a:pt x="371" y="103"/>
                    </a:lnTo>
                    <a:lnTo>
                      <a:pt x="363" y="103"/>
                    </a:lnTo>
                    <a:lnTo>
                      <a:pt x="355" y="105"/>
                    </a:lnTo>
                    <a:lnTo>
                      <a:pt x="350" y="107"/>
                    </a:lnTo>
                    <a:lnTo>
                      <a:pt x="342" y="107"/>
                    </a:lnTo>
                    <a:lnTo>
                      <a:pt x="335" y="107"/>
                    </a:lnTo>
                    <a:lnTo>
                      <a:pt x="327" y="107"/>
                    </a:lnTo>
                    <a:lnTo>
                      <a:pt x="319" y="107"/>
                    </a:lnTo>
                    <a:lnTo>
                      <a:pt x="310" y="107"/>
                    </a:lnTo>
                    <a:lnTo>
                      <a:pt x="302" y="110"/>
                    </a:lnTo>
                    <a:lnTo>
                      <a:pt x="295" y="110"/>
                    </a:lnTo>
                    <a:lnTo>
                      <a:pt x="287" y="112"/>
                    </a:lnTo>
                    <a:lnTo>
                      <a:pt x="276" y="112"/>
                    </a:lnTo>
                    <a:lnTo>
                      <a:pt x="264" y="112"/>
                    </a:lnTo>
                    <a:lnTo>
                      <a:pt x="253" y="112"/>
                    </a:lnTo>
                    <a:lnTo>
                      <a:pt x="243" y="114"/>
                    </a:lnTo>
                    <a:lnTo>
                      <a:pt x="232" y="114"/>
                    </a:lnTo>
                    <a:lnTo>
                      <a:pt x="222" y="114"/>
                    </a:lnTo>
                    <a:lnTo>
                      <a:pt x="211" y="114"/>
                    </a:lnTo>
                    <a:lnTo>
                      <a:pt x="203" y="114"/>
                    </a:lnTo>
                    <a:lnTo>
                      <a:pt x="192" y="112"/>
                    </a:lnTo>
                    <a:lnTo>
                      <a:pt x="182" y="112"/>
                    </a:lnTo>
                    <a:lnTo>
                      <a:pt x="173" y="110"/>
                    </a:lnTo>
                    <a:lnTo>
                      <a:pt x="163" y="110"/>
                    </a:lnTo>
                    <a:lnTo>
                      <a:pt x="154" y="107"/>
                    </a:lnTo>
                    <a:lnTo>
                      <a:pt x="144" y="107"/>
                    </a:lnTo>
                    <a:lnTo>
                      <a:pt x="135" y="105"/>
                    </a:lnTo>
                    <a:lnTo>
                      <a:pt x="127" y="103"/>
                    </a:lnTo>
                    <a:lnTo>
                      <a:pt x="116" y="99"/>
                    </a:lnTo>
                    <a:lnTo>
                      <a:pt x="108" y="97"/>
                    </a:lnTo>
                    <a:lnTo>
                      <a:pt x="99" y="93"/>
                    </a:lnTo>
                    <a:lnTo>
                      <a:pt x="91" y="89"/>
                    </a:lnTo>
                    <a:lnTo>
                      <a:pt x="82" y="86"/>
                    </a:lnTo>
                    <a:lnTo>
                      <a:pt x="74" y="82"/>
                    </a:lnTo>
                    <a:lnTo>
                      <a:pt x="66" y="76"/>
                    </a:lnTo>
                    <a:lnTo>
                      <a:pt x="59" y="72"/>
                    </a:lnTo>
                    <a:lnTo>
                      <a:pt x="51" y="65"/>
                    </a:lnTo>
                    <a:lnTo>
                      <a:pt x="44" y="61"/>
                    </a:lnTo>
                    <a:lnTo>
                      <a:pt x="36" y="53"/>
                    </a:lnTo>
                    <a:lnTo>
                      <a:pt x="28" y="49"/>
                    </a:lnTo>
                    <a:lnTo>
                      <a:pt x="21" y="42"/>
                    </a:lnTo>
                    <a:lnTo>
                      <a:pt x="15" y="34"/>
                    </a:lnTo>
                    <a:lnTo>
                      <a:pt x="9" y="27"/>
                    </a:lnTo>
                    <a:lnTo>
                      <a:pt x="4" y="19"/>
                    </a:lnTo>
                    <a:lnTo>
                      <a:pt x="0" y="1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23" y="4"/>
                    </a:ln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3" name="Freeform 452"/>
              <p:cNvSpPr>
                <a:spLocks/>
              </p:cNvSpPr>
              <p:nvPr/>
            </p:nvSpPr>
            <p:spPr bwMode="auto">
              <a:xfrm rot="20948911">
                <a:off x="3477431" y="4538966"/>
                <a:ext cx="328273" cy="55876"/>
              </a:xfrm>
              <a:custGeom>
                <a:avLst/>
                <a:gdLst/>
                <a:ahLst/>
                <a:cxnLst>
                  <a:cxn ang="0">
                    <a:pos x="30" y="6"/>
                  </a:cxn>
                  <a:cxn ang="0">
                    <a:pos x="47" y="13"/>
                  </a:cxn>
                  <a:cxn ang="0">
                    <a:pos x="61" y="19"/>
                  </a:cxn>
                  <a:cxn ang="0">
                    <a:pos x="76" y="25"/>
                  </a:cxn>
                  <a:cxn ang="0">
                    <a:pos x="89" y="26"/>
                  </a:cxn>
                  <a:cxn ang="0">
                    <a:pos x="102" y="28"/>
                  </a:cxn>
                  <a:cxn ang="0">
                    <a:pos x="118" y="30"/>
                  </a:cxn>
                  <a:cxn ang="0">
                    <a:pos x="133" y="30"/>
                  </a:cxn>
                  <a:cxn ang="0">
                    <a:pos x="146" y="30"/>
                  </a:cxn>
                  <a:cxn ang="0">
                    <a:pos x="161" y="30"/>
                  </a:cxn>
                  <a:cxn ang="0">
                    <a:pos x="176" y="30"/>
                  </a:cxn>
                  <a:cxn ang="0">
                    <a:pos x="190" y="30"/>
                  </a:cxn>
                  <a:cxn ang="0">
                    <a:pos x="205" y="30"/>
                  </a:cxn>
                  <a:cxn ang="0">
                    <a:pos x="218" y="28"/>
                  </a:cxn>
                  <a:cxn ang="0">
                    <a:pos x="234" y="28"/>
                  </a:cxn>
                  <a:cxn ang="0">
                    <a:pos x="247" y="26"/>
                  </a:cxn>
                  <a:cxn ang="0">
                    <a:pos x="262" y="25"/>
                  </a:cxn>
                  <a:cxn ang="0">
                    <a:pos x="277" y="25"/>
                  </a:cxn>
                  <a:cxn ang="0">
                    <a:pos x="292" y="25"/>
                  </a:cxn>
                  <a:cxn ang="0">
                    <a:pos x="308" y="25"/>
                  </a:cxn>
                  <a:cxn ang="0">
                    <a:pos x="321" y="25"/>
                  </a:cxn>
                  <a:cxn ang="0">
                    <a:pos x="334" y="23"/>
                  </a:cxn>
                  <a:cxn ang="0">
                    <a:pos x="349" y="23"/>
                  </a:cxn>
                  <a:cxn ang="0">
                    <a:pos x="365" y="23"/>
                  </a:cxn>
                  <a:cxn ang="0">
                    <a:pos x="372" y="34"/>
                  </a:cxn>
                  <a:cxn ang="0">
                    <a:pos x="372" y="45"/>
                  </a:cxn>
                  <a:cxn ang="0">
                    <a:pos x="365" y="55"/>
                  </a:cxn>
                  <a:cxn ang="0">
                    <a:pos x="348" y="59"/>
                  </a:cxn>
                  <a:cxn ang="0">
                    <a:pos x="329" y="59"/>
                  </a:cxn>
                  <a:cxn ang="0">
                    <a:pos x="310" y="59"/>
                  </a:cxn>
                  <a:cxn ang="0">
                    <a:pos x="291" y="59"/>
                  </a:cxn>
                  <a:cxn ang="0">
                    <a:pos x="273" y="61"/>
                  </a:cxn>
                  <a:cxn ang="0">
                    <a:pos x="254" y="63"/>
                  </a:cxn>
                  <a:cxn ang="0">
                    <a:pos x="235" y="64"/>
                  </a:cxn>
                  <a:cxn ang="0">
                    <a:pos x="216" y="64"/>
                  </a:cxn>
                  <a:cxn ang="0">
                    <a:pos x="197" y="64"/>
                  </a:cxn>
                  <a:cxn ang="0">
                    <a:pos x="178" y="64"/>
                  </a:cxn>
                  <a:cxn ang="0">
                    <a:pos x="159" y="64"/>
                  </a:cxn>
                  <a:cxn ang="0">
                    <a:pos x="140" y="64"/>
                  </a:cxn>
                  <a:cxn ang="0">
                    <a:pos x="121" y="63"/>
                  </a:cxn>
                  <a:cxn ang="0">
                    <a:pos x="104" y="59"/>
                  </a:cxn>
                  <a:cxn ang="0">
                    <a:pos x="85" y="57"/>
                  </a:cxn>
                  <a:cxn ang="0">
                    <a:pos x="68" y="53"/>
                  </a:cxn>
                  <a:cxn ang="0">
                    <a:pos x="45" y="45"/>
                  </a:cxn>
                  <a:cxn ang="0">
                    <a:pos x="19" y="30"/>
                  </a:cxn>
                  <a:cxn ang="0">
                    <a:pos x="0" y="17"/>
                  </a:cxn>
                  <a:cxn ang="0">
                    <a:pos x="7" y="0"/>
                  </a:cxn>
                  <a:cxn ang="0">
                    <a:pos x="17" y="0"/>
                  </a:cxn>
                </a:cxnLst>
                <a:rect l="0" t="0" r="r" b="b"/>
                <a:pathLst>
                  <a:path w="376" h="64">
                    <a:moveTo>
                      <a:pt x="17" y="0"/>
                    </a:moveTo>
                    <a:lnTo>
                      <a:pt x="30" y="6"/>
                    </a:lnTo>
                    <a:lnTo>
                      <a:pt x="41" y="11"/>
                    </a:lnTo>
                    <a:lnTo>
                      <a:pt x="47" y="13"/>
                    </a:lnTo>
                    <a:lnTo>
                      <a:pt x="53" y="17"/>
                    </a:lnTo>
                    <a:lnTo>
                      <a:pt x="61" y="19"/>
                    </a:lnTo>
                    <a:lnTo>
                      <a:pt x="68" y="23"/>
                    </a:lnTo>
                    <a:lnTo>
                      <a:pt x="76" y="25"/>
                    </a:lnTo>
                    <a:lnTo>
                      <a:pt x="83" y="25"/>
                    </a:lnTo>
                    <a:lnTo>
                      <a:pt x="89" y="26"/>
                    </a:lnTo>
                    <a:lnTo>
                      <a:pt x="97" y="28"/>
                    </a:lnTo>
                    <a:lnTo>
                      <a:pt x="102" y="28"/>
                    </a:lnTo>
                    <a:lnTo>
                      <a:pt x="110" y="30"/>
                    </a:lnTo>
                    <a:lnTo>
                      <a:pt x="118" y="30"/>
                    </a:lnTo>
                    <a:lnTo>
                      <a:pt x="125" y="30"/>
                    </a:lnTo>
                    <a:lnTo>
                      <a:pt x="133" y="30"/>
                    </a:lnTo>
                    <a:lnTo>
                      <a:pt x="140" y="30"/>
                    </a:lnTo>
                    <a:lnTo>
                      <a:pt x="146" y="30"/>
                    </a:lnTo>
                    <a:lnTo>
                      <a:pt x="154" y="30"/>
                    </a:lnTo>
                    <a:lnTo>
                      <a:pt x="161" y="30"/>
                    </a:lnTo>
                    <a:lnTo>
                      <a:pt x="169" y="30"/>
                    </a:lnTo>
                    <a:lnTo>
                      <a:pt x="176" y="30"/>
                    </a:lnTo>
                    <a:lnTo>
                      <a:pt x="184" y="30"/>
                    </a:lnTo>
                    <a:lnTo>
                      <a:pt x="190" y="30"/>
                    </a:lnTo>
                    <a:lnTo>
                      <a:pt x="197" y="30"/>
                    </a:lnTo>
                    <a:lnTo>
                      <a:pt x="205" y="30"/>
                    </a:lnTo>
                    <a:lnTo>
                      <a:pt x="213" y="30"/>
                    </a:lnTo>
                    <a:lnTo>
                      <a:pt x="218" y="28"/>
                    </a:lnTo>
                    <a:lnTo>
                      <a:pt x="226" y="28"/>
                    </a:lnTo>
                    <a:lnTo>
                      <a:pt x="234" y="28"/>
                    </a:lnTo>
                    <a:lnTo>
                      <a:pt x="241" y="28"/>
                    </a:lnTo>
                    <a:lnTo>
                      <a:pt x="247" y="26"/>
                    </a:lnTo>
                    <a:lnTo>
                      <a:pt x="254" y="26"/>
                    </a:lnTo>
                    <a:lnTo>
                      <a:pt x="262" y="25"/>
                    </a:lnTo>
                    <a:lnTo>
                      <a:pt x="270" y="25"/>
                    </a:lnTo>
                    <a:lnTo>
                      <a:pt x="277" y="25"/>
                    </a:lnTo>
                    <a:lnTo>
                      <a:pt x="285" y="25"/>
                    </a:lnTo>
                    <a:lnTo>
                      <a:pt x="292" y="25"/>
                    </a:lnTo>
                    <a:lnTo>
                      <a:pt x="300" y="25"/>
                    </a:lnTo>
                    <a:lnTo>
                      <a:pt x="308" y="25"/>
                    </a:lnTo>
                    <a:lnTo>
                      <a:pt x="315" y="25"/>
                    </a:lnTo>
                    <a:lnTo>
                      <a:pt x="321" y="25"/>
                    </a:lnTo>
                    <a:lnTo>
                      <a:pt x="329" y="25"/>
                    </a:lnTo>
                    <a:lnTo>
                      <a:pt x="334" y="23"/>
                    </a:lnTo>
                    <a:lnTo>
                      <a:pt x="342" y="23"/>
                    </a:lnTo>
                    <a:lnTo>
                      <a:pt x="349" y="23"/>
                    </a:lnTo>
                    <a:lnTo>
                      <a:pt x="357" y="23"/>
                    </a:lnTo>
                    <a:lnTo>
                      <a:pt x="365" y="23"/>
                    </a:lnTo>
                    <a:lnTo>
                      <a:pt x="370" y="28"/>
                    </a:lnTo>
                    <a:lnTo>
                      <a:pt x="372" y="34"/>
                    </a:lnTo>
                    <a:lnTo>
                      <a:pt x="376" y="42"/>
                    </a:lnTo>
                    <a:lnTo>
                      <a:pt x="372" y="45"/>
                    </a:lnTo>
                    <a:lnTo>
                      <a:pt x="370" y="53"/>
                    </a:lnTo>
                    <a:lnTo>
                      <a:pt x="365" y="55"/>
                    </a:lnTo>
                    <a:lnTo>
                      <a:pt x="357" y="59"/>
                    </a:lnTo>
                    <a:lnTo>
                      <a:pt x="348" y="59"/>
                    </a:lnTo>
                    <a:lnTo>
                      <a:pt x="338" y="59"/>
                    </a:lnTo>
                    <a:lnTo>
                      <a:pt x="329" y="59"/>
                    </a:lnTo>
                    <a:lnTo>
                      <a:pt x="319" y="59"/>
                    </a:lnTo>
                    <a:lnTo>
                      <a:pt x="310" y="59"/>
                    </a:lnTo>
                    <a:lnTo>
                      <a:pt x="300" y="59"/>
                    </a:lnTo>
                    <a:lnTo>
                      <a:pt x="291" y="59"/>
                    </a:lnTo>
                    <a:lnTo>
                      <a:pt x="283" y="61"/>
                    </a:lnTo>
                    <a:lnTo>
                      <a:pt x="273" y="61"/>
                    </a:lnTo>
                    <a:lnTo>
                      <a:pt x="264" y="61"/>
                    </a:lnTo>
                    <a:lnTo>
                      <a:pt x="254" y="63"/>
                    </a:lnTo>
                    <a:lnTo>
                      <a:pt x="245" y="64"/>
                    </a:lnTo>
                    <a:lnTo>
                      <a:pt x="235" y="64"/>
                    </a:lnTo>
                    <a:lnTo>
                      <a:pt x="226" y="64"/>
                    </a:lnTo>
                    <a:lnTo>
                      <a:pt x="216" y="64"/>
                    </a:lnTo>
                    <a:lnTo>
                      <a:pt x="209" y="64"/>
                    </a:lnTo>
                    <a:lnTo>
                      <a:pt x="197" y="64"/>
                    </a:lnTo>
                    <a:lnTo>
                      <a:pt x="190" y="64"/>
                    </a:lnTo>
                    <a:lnTo>
                      <a:pt x="178" y="64"/>
                    </a:lnTo>
                    <a:lnTo>
                      <a:pt x="171" y="64"/>
                    </a:lnTo>
                    <a:lnTo>
                      <a:pt x="159" y="64"/>
                    </a:lnTo>
                    <a:lnTo>
                      <a:pt x="152" y="64"/>
                    </a:lnTo>
                    <a:lnTo>
                      <a:pt x="140" y="64"/>
                    </a:lnTo>
                    <a:lnTo>
                      <a:pt x="133" y="64"/>
                    </a:lnTo>
                    <a:lnTo>
                      <a:pt x="121" y="63"/>
                    </a:lnTo>
                    <a:lnTo>
                      <a:pt x="114" y="63"/>
                    </a:lnTo>
                    <a:lnTo>
                      <a:pt x="104" y="59"/>
                    </a:lnTo>
                    <a:lnTo>
                      <a:pt x="95" y="59"/>
                    </a:lnTo>
                    <a:lnTo>
                      <a:pt x="85" y="57"/>
                    </a:lnTo>
                    <a:lnTo>
                      <a:pt x="78" y="55"/>
                    </a:lnTo>
                    <a:lnTo>
                      <a:pt x="68" y="53"/>
                    </a:lnTo>
                    <a:lnTo>
                      <a:pt x="61" y="53"/>
                    </a:lnTo>
                    <a:lnTo>
                      <a:pt x="45" y="45"/>
                    </a:lnTo>
                    <a:lnTo>
                      <a:pt x="34" y="40"/>
                    </a:lnTo>
                    <a:lnTo>
                      <a:pt x="19" y="30"/>
                    </a:lnTo>
                    <a:lnTo>
                      <a:pt x="7" y="25"/>
                    </a:lnTo>
                    <a:lnTo>
                      <a:pt x="0" y="1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4" name="Freeform 453"/>
              <p:cNvSpPr>
                <a:spLocks/>
              </p:cNvSpPr>
              <p:nvPr/>
            </p:nvSpPr>
            <p:spPr bwMode="auto">
              <a:xfrm rot="20948911">
                <a:off x="3530728" y="4480421"/>
                <a:ext cx="368435" cy="150167"/>
              </a:xfrm>
              <a:custGeom>
                <a:avLst/>
                <a:gdLst/>
                <a:ahLst/>
                <a:cxnLst>
                  <a:cxn ang="0">
                    <a:pos x="14" y="20"/>
                  </a:cxn>
                  <a:cxn ang="0">
                    <a:pos x="29" y="17"/>
                  </a:cxn>
                  <a:cxn ang="0">
                    <a:pos x="42" y="17"/>
                  </a:cxn>
                  <a:cxn ang="0">
                    <a:pos x="56" y="17"/>
                  </a:cxn>
                  <a:cxn ang="0">
                    <a:pos x="75" y="13"/>
                  </a:cxn>
                  <a:cxn ang="0">
                    <a:pos x="101" y="9"/>
                  </a:cxn>
                  <a:cxn ang="0">
                    <a:pos x="124" y="5"/>
                  </a:cxn>
                  <a:cxn ang="0">
                    <a:pos x="151" y="0"/>
                  </a:cxn>
                  <a:cxn ang="0">
                    <a:pos x="175" y="0"/>
                  </a:cxn>
                  <a:cxn ang="0">
                    <a:pos x="196" y="1"/>
                  </a:cxn>
                  <a:cxn ang="0">
                    <a:pos x="211" y="5"/>
                  </a:cxn>
                  <a:cxn ang="0">
                    <a:pos x="227" y="9"/>
                  </a:cxn>
                  <a:cxn ang="0">
                    <a:pos x="242" y="11"/>
                  </a:cxn>
                  <a:cxn ang="0">
                    <a:pos x="257" y="17"/>
                  </a:cxn>
                  <a:cxn ang="0">
                    <a:pos x="272" y="22"/>
                  </a:cxn>
                  <a:cxn ang="0">
                    <a:pos x="291" y="34"/>
                  </a:cxn>
                  <a:cxn ang="0">
                    <a:pos x="316" y="51"/>
                  </a:cxn>
                  <a:cxn ang="0">
                    <a:pos x="339" y="68"/>
                  </a:cxn>
                  <a:cxn ang="0">
                    <a:pos x="360" y="89"/>
                  </a:cxn>
                  <a:cxn ang="0">
                    <a:pos x="383" y="110"/>
                  </a:cxn>
                  <a:cxn ang="0">
                    <a:pos x="405" y="134"/>
                  </a:cxn>
                  <a:cxn ang="0">
                    <a:pos x="422" y="157"/>
                  </a:cxn>
                  <a:cxn ang="0">
                    <a:pos x="409" y="172"/>
                  </a:cxn>
                  <a:cxn ang="0">
                    <a:pos x="386" y="157"/>
                  </a:cxn>
                  <a:cxn ang="0">
                    <a:pos x="364" y="134"/>
                  </a:cxn>
                  <a:cxn ang="0">
                    <a:pos x="345" y="112"/>
                  </a:cxn>
                  <a:cxn ang="0">
                    <a:pos x="324" y="93"/>
                  </a:cxn>
                  <a:cxn ang="0">
                    <a:pos x="303" y="76"/>
                  </a:cxn>
                  <a:cxn ang="0">
                    <a:pos x="280" y="58"/>
                  </a:cxn>
                  <a:cxn ang="0">
                    <a:pos x="255" y="47"/>
                  </a:cxn>
                  <a:cxn ang="0">
                    <a:pos x="234" y="39"/>
                  </a:cxn>
                  <a:cxn ang="0">
                    <a:pos x="219" y="36"/>
                  </a:cxn>
                  <a:cxn ang="0">
                    <a:pos x="206" y="34"/>
                  </a:cxn>
                  <a:cxn ang="0">
                    <a:pos x="191" y="30"/>
                  </a:cxn>
                  <a:cxn ang="0">
                    <a:pos x="170" y="28"/>
                  </a:cxn>
                  <a:cxn ang="0">
                    <a:pos x="147" y="28"/>
                  </a:cxn>
                  <a:cxn ang="0">
                    <a:pos x="124" y="28"/>
                  </a:cxn>
                  <a:cxn ang="0">
                    <a:pos x="99" y="28"/>
                  </a:cxn>
                  <a:cxn ang="0">
                    <a:pos x="75" y="32"/>
                  </a:cxn>
                  <a:cxn ang="0">
                    <a:pos x="48" y="34"/>
                  </a:cxn>
                  <a:cxn ang="0">
                    <a:pos x="29" y="34"/>
                  </a:cxn>
                  <a:cxn ang="0">
                    <a:pos x="14" y="34"/>
                  </a:cxn>
                  <a:cxn ang="0">
                    <a:pos x="2" y="34"/>
                  </a:cxn>
                  <a:cxn ang="0">
                    <a:pos x="2" y="22"/>
                  </a:cxn>
                  <a:cxn ang="0">
                    <a:pos x="8" y="20"/>
                  </a:cxn>
                </a:cxnLst>
                <a:rect l="0" t="0" r="r" b="b"/>
                <a:pathLst>
                  <a:path w="422" h="172">
                    <a:moveTo>
                      <a:pt x="8" y="20"/>
                    </a:moveTo>
                    <a:lnTo>
                      <a:pt x="14" y="20"/>
                    </a:lnTo>
                    <a:lnTo>
                      <a:pt x="21" y="20"/>
                    </a:lnTo>
                    <a:lnTo>
                      <a:pt x="29" y="17"/>
                    </a:lnTo>
                    <a:lnTo>
                      <a:pt x="37" y="17"/>
                    </a:lnTo>
                    <a:lnTo>
                      <a:pt x="42" y="17"/>
                    </a:lnTo>
                    <a:lnTo>
                      <a:pt x="50" y="17"/>
                    </a:lnTo>
                    <a:lnTo>
                      <a:pt x="56" y="17"/>
                    </a:lnTo>
                    <a:lnTo>
                      <a:pt x="63" y="17"/>
                    </a:lnTo>
                    <a:lnTo>
                      <a:pt x="75" y="13"/>
                    </a:lnTo>
                    <a:lnTo>
                      <a:pt x="88" y="9"/>
                    </a:lnTo>
                    <a:lnTo>
                      <a:pt x="101" y="9"/>
                    </a:lnTo>
                    <a:lnTo>
                      <a:pt x="113" y="5"/>
                    </a:lnTo>
                    <a:lnTo>
                      <a:pt x="124" y="5"/>
                    </a:lnTo>
                    <a:lnTo>
                      <a:pt x="137" y="3"/>
                    </a:lnTo>
                    <a:lnTo>
                      <a:pt x="151" y="0"/>
                    </a:lnTo>
                    <a:lnTo>
                      <a:pt x="162" y="0"/>
                    </a:lnTo>
                    <a:lnTo>
                      <a:pt x="175" y="0"/>
                    </a:lnTo>
                    <a:lnTo>
                      <a:pt x="189" y="1"/>
                    </a:lnTo>
                    <a:lnTo>
                      <a:pt x="196" y="1"/>
                    </a:lnTo>
                    <a:lnTo>
                      <a:pt x="204" y="3"/>
                    </a:lnTo>
                    <a:lnTo>
                      <a:pt x="211" y="5"/>
                    </a:lnTo>
                    <a:lnTo>
                      <a:pt x="219" y="5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42" y="11"/>
                    </a:lnTo>
                    <a:lnTo>
                      <a:pt x="251" y="15"/>
                    </a:lnTo>
                    <a:lnTo>
                      <a:pt x="257" y="17"/>
                    </a:lnTo>
                    <a:lnTo>
                      <a:pt x="265" y="20"/>
                    </a:lnTo>
                    <a:lnTo>
                      <a:pt x="272" y="22"/>
                    </a:lnTo>
                    <a:lnTo>
                      <a:pt x="280" y="28"/>
                    </a:lnTo>
                    <a:lnTo>
                      <a:pt x="291" y="34"/>
                    </a:lnTo>
                    <a:lnTo>
                      <a:pt x="305" y="39"/>
                    </a:lnTo>
                    <a:lnTo>
                      <a:pt x="316" y="51"/>
                    </a:lnTo>
                    <a:lnTo>
                      <a:pt x="329" y="58"/>
                    </a:lnTo>
                    <a:lnTo>
                      <a:pt x="339" y="68"/>
                    </a:lnTo>
                    <a:lnTo>
                      <a:pt x="348" y="77"/>
                    </a:lnTo>
                    <a:lnTo>
                      <a:pt x="360" y="89"/>
                    </a:lnTo>
                    <a:lnTo>
                      <a:pt x="371" y="100"/>
                    </a:lnTo>
                    <a:lnTo>
                      <a:pt x="383" y="110"/>
                    </a:lnTo>
                    <a:lnTo>
                      <a:pt x="394" y="123"/>
                    </a:lnTo>
                    <a:lnTo>
                      <a:pt x="405" y="134"/>
                    </a:lnTo>
                    <a:lnTo>
                      <a:pt x="419" y="150"/>
                    </a:lnTo>
                    <a:lnTo>
                      <a:pt x="422" y="157"/>
                    </a:lnTo>
                    <a:lnTo>
                      <a:pt x="419" y="169"/>
                    </a:lnTo>
                    <a:lnTo>
                      <a:pt x="409" y="172"/>
                    </a:lnTo>
                    <a:lnTo>
                      <a:pt x="400" y="169"/>
                    </a:lnTo>
                    <a:lnTo>
                      <a:pt x="386" y="157"/>
                    </a:lnTo>
                    <a:lnTo>
                      <a:pt x="375" y="146"/>
                    </a:lnTo>
                    <a:lnTo>
                      <a:pt x="364" y="134"/>
                    </a:lnTo>
                    <a:lnTo>
                      <a:pt x="356" y="123"/>
                    </a:lnTo>
                    <a:lnTo>
                      <a:pt x="345" y="112"/>
                    </a:lnTo>
                    <a:lnTo>
                      <a:pt x="335" y="104"/>
                    </a:lnTo>
                    <a:lnTo>
                      <a:pt x="324" y="93"/>
                    </a:lnTo>
                    <a:lnTo>
                      <a:pt x="314" y="85"/>
                    </a:lnTo>
                    <a:lnTo>
                      <a:pt x="303" y="76"/>
                    </a:lnTo>
                    <a:lnTo>
                      <a:pt x="291" y="68"/>
                    </a:lnTo>
                    <a:lnTo>
                      <a:pt x="280" y="58"/>
                    </a:lnTo>
                    <a:lnTo>
                      <a:pt x="268" y="55"/>
                    </a:lnTo>
                    <a:lnTo>
                      <a:pt x="255" y="47"/>
                    </a:lnTo>
                    <a:lnTo>
                      <a:pt x="242" y="43"/>
                    </a:lnTo>
                    <a:lnTo>
                      <a:pt x="234" y="39"/>
                    </a:lnTo>
                    <a:lnTo>
                      <a:pt x="227" y="39"/>
                    </a:lnTo>
                    <a:lnTo>
                      <a:pt x="219" y="36"/>
                    </a:lnTo>
                    <a:lnTo>
                      <a:pt x="213" y="36"/>
                    </a:lnTo>
                    <a:lnTo>
                      <a:pt x="206" y="34"/>
                    </a:lnTo>
                    <a:lnTo>
                      <a:pt x="198" y="32"/>
                    </a:lnTo>
                    <a:lnTo>
                      <a:pt x="191" y="30"/>
                    </a:lnTo>
                    <a:lnTo>
                      <a:pt x="185" y="30"/>
                    </a:lnTo>
                    <a:lnTo>
                      <a:pt x="170" y="28"/>
                    </a:lnTo>
                    <a:lnTo>
                      <a:pt x="158" y="28"/>
                    </a:lnTo>
                    <a:lnTo>
                      <a:pt x="147" y="28"/>
                    </a:lnTo>
                    <a:lnTo>
                      <a:pt x="135" y="28"/>
                    </a:lnTo>
                    <a:lnTo>
                      <a:pt x="124" y="28"/>
                    </a:lnTo>
                    <a:lnTo>
                      <a:pt x="113" y="28"/>
                    </a:lnTo>
                    <a:lnTo>
                      <a:pt x="99" y="28"/>
                    </a:lnTo>
                    <a:lnTo>
                      <a:pt x="86" y="30"/>
                    </a:lnTo>
                    <a:lnTo>
                      <a:pt x="75" y="32"/>
                    </a:lnTo>
                    <a:lnTo>
                      <a:pt x="63" y="34"/>
                    </a:lnTo>
                    <a:lnTo>
                      <a:pt x="48" y="34"/>
                    </a:lnTo>
                    <a:lnTo>
                      <a:pt x="37" y="34"/>
                    </a:lnTo>
                    <a:lnTo>
                      <a:pt x="29" y="34"/>
                    </a:lnTo>
                    <a:lnTo>
                      <a:pt x="21" y="34"/>
                    </a:lnTo>
                    <a:lnTo>
                      <a:pt x="14" y="34"/>
                    </a:lnTo>
                    <a:lnTo>
                      <a:pt x="8" y="36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5" name="Freeform 454"/>
              <p:cNvSpPr>
                <a:spLocks/>
              </p:cNvSpPr>
              <p:nvPr/>
            </p:nvSpPr>
            <p:spPr bwMode="auto">
              <a:xfrm rot="20948911">
                <a:off x="3796558" y="4478467"/>
                <a:ext cx="143183" cy="36669"/>
              </a:xfrm>
              <a:custGeom>
                <a:avLst/>
                <a:gdLst/>
                <a:ahLst/>
                <a:cxnLst>
                  <a:cxn ang="0">
                    <a:pos x="8" y="23"/>
                  </a:cxn>
                  <a:cxn ang="0">
                    <a:pos x="15" y="19"/>
                  </a:cxn>
                  <a:cxn ang="0">
                    <a:pos x="23" y="17"/>
                  </a:cxn>
                  <a:cxn ang="0">
                    <a:pos x="32" y="13"/>
                  </a:cxn>
                  <a:cxn ang="0">
                    <a:pos x="42" y="13"/>
                  </a:cxn>
                  <a:cxn ang="0">
                    <a:pos x="50" y="9"/>
                  </a:cxn>
                  <a:cxn ang="0">
                    <a:pos x="59" y="7"/>
                  </a:cxn>
                  <a:cxn ang="0">
                    <a:pos x="69" y="7"/>
                  </a:cxn>
                  <a:cxn ang="0">
                    <a:pos x="78" y="6"/>
                  </a:cxn>
                  <a:cxn ang="0">
                    <a:pos x="88" y="2"/>
                  </a:cxn>
                  <a:cxn ang="0">
                    <a:pos x="95" y="2"/>
                  </a:cxn>
                  <a:cxn ang="0">
                    <a:pos x="105" y="0"/>
                  </a:cxn>
                  <a:cxn ang="0">
                    <a:pos x="114" y="0"/>
                  </a:cxn>
                  <a:cxn ang="0">
                    <a:pos x="124" y="0"/>
                  </a:cxn>
                  <a:cxn ang="0">
                    <a:pos x="133" y="0"/>
                  </a:cxn>
                  <a:cxn ang="0">
                    <a:pos x="143" y="0"/>
                  </a:cxn>
                  <a:cxn ang="0">
                    <a:pos x="152" y="0"/>
                  </a:cxn>
                  <a:cxn ang="0">
                    <a:pos x="160" y="2"/>
                  </a:cxn>
                  <a:cxn ang="0">
                    <a:pos x="164" y="9"/>
                  </a:cxn>
                  <a:cxn ang="0">
                    <a:pos x="160" y="19"/>
                  </a:cxn>
                  <a:cxn ang="0">
                    <a:pos x="152" y="21"/>
                  </a:cxn>
                  <a:cxn ang="0">
                    <a:pos x="145" y="21"/>
                  </a:cxn>
                  <a:cxn ang="0">
                    <a:pos x="137" y="21"/>
                  </a:cxn>
                  <a:cxn ang="0">
                    <a:pos x="127" y="21"/>
                  </a:cxn>
                  <a:cxn ang="0">
                    <a:pos x="118" y="23"/>
                  </a:cxn>
                  <a:cxn ang="0">
                    <a:pos x="108" y="23"/>
                  </a:cxn>
                  <a:cxn ang="0">
                    <a:pos x="101" y="26"/>
                  </a:cxn>
                  <a:cxn ang="0">
                    <a:pos x="91" y="26"/>
                  </a:cxn>
                  <a:cxn ang="0">
                    <a:pos x="84" y="30"/>
                  </a:cxn>
                  <a:cxn ang="0">
                    <a:pos x="72" y="30"/>
                  </a:cxn>
                  <a:cxn ang="0">
                    <a:pos x="65" y="30"/>
                  </a:cxn>
                  <a:cxn ang="0">
                    <a:pos x="53" y="32"/>
                  </a:cxn>
                  <a:cxn ang="0">
                    <a:pos x="46" y="36"/>
                  </a:cxn>
                  <a:cxn ang="0">
                    <a:pos x="34" y="36"/>
                  </a:cxn>
                  <a:cxn ang="0">
                    <a:pos x="27" y="38"/>
                  </a:cxn>
                  <a:cxn ang="0">
                    <a:pos x="19" y="38"/>
                  </a:cxn>
                  <a:cxn ang="0">
                    <a:pos x="12" y="42"/>
                  </a:cxn>
                  <a:cxn ang="0">
                    <a:pos x="4" y="38"/>
                  </a:cxn>
                  <a:cxn ang="0">
                    <a:pos x="0" y="34"/>
                  </a:cxn>
                  <a:cxn ang="0">
                    <a:pos x="0" y="26"/>
                  </a:cxn>
                  <a:cxn ang="0">
                    <a:pos x="8" y="23"/>
                  </a:cxn>
                  <a:cxn ang="0">
                    <a:pos x="8" y="23"/>
                  </a:cxn>
                </a:cxnLst>
                <a:rect l="0" t="0" r="r" b="b"/>
                <a:pathLst>
                  <a:path w="164" h="42">
                    <a:moveTo>
                      <a:pt x="8" y="23"/>
                    </a:moveTo>
                    <a:lnTo>
                      <a:pt x="15" y="19"/>
                    </a:lnTo>
                    <a:lnTo>
                      <a:pt x="23" y="17"/>
                    </a:lnTo>
                    <a:lnTo>
                      <a:pt x="32" y="13"/>
                    </a:lnTo>
                    <a:lnTo>
                      <a:pt x="42" y="13"/>
                    </a:lnTo>
                    <a:lnTo>
                      <a:pt x="50" y="9"/>
                    </a:lnTo>
                    <a:lnTo>
                      <a:pt x="59" y="7"/>
                    </a:lnTo>
                    <a:lnTo>
                      <a:pt x="69" y="7"/>
                    </a:lnTo>
                    <a:lnTo>
                      <a:pt x="78" y="6"/>
                    </a:lnTo>
                    <a:lnTo>
                      <a:pt x="88" y="2"/>
                    </a:lnTo>
                    <a:lnTo>
                      <a:pt x="95" y="2"/>
                    </a:lnTo>
                    <a:lnTo>
                      <a:pt x="105" y="0"/>
                    </a:lnTo>
                    <a:lnTo>
                      <a:pt x="114" y="0"/>
                    </a:lnTo>
                    <a:lnTo>
                      <a:pt x="124" y="0"/>
                    </a:lnTo>
                    <a:lnTo>
                      <a:pt x="133" y="0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60" y="2"/>
                    </a:lnTo>
                    <a:lnTo>
                      <a:pt x="164" y="9"/>
                    </a:lnTo>
                    <a:lnTo>
                      <a:pt x="160" y="19"/>
                    </a:lnTo>
                    <a:lnTo>
                      <a:pt x="152" y="21"/>
                    </a:lnTo>
                    <a:lnTo>
                      <a:pt x="145" y="21"/>
                    </a:lnTo>
                    <a:lnTo>
                      <a:pt x="137" y="21"/>
                    </a:lnTo>
                    <a:lnTo>
                      <a:pt x="127" y="21"/>
                    </a:lnTo>
                    <a:lnTo>
                      <a:pt x="118" y="23"/>
                    </a:lnTo>
                    <a:lnTo>
                      <a:pt x="108" y="23"/>
                    </a:lnTo>
                    <a:lnTo>
                      <a:pt x="101" y="26"/>
                    </a:lnTo>
                    <a:lnTo>
                      <a:pt x="91" y="26"/>
                    </a:lnTo>
                    <a:lnTo>
                      <a:pt x="84" y="30"/>
                    </a:lnTo>
                    <a:lnTo>
                      <a:pt x="72" y="30"/>
                    </a:lnTo>
                    <a:lnTo>
                      <a:pt x="65" y="30"/>
                    </a:lnTo>
                    <a:lnTo>
                      <a:pt x="53" y="32"/>
                    </a:lnTo>
                    <a:lnTo>
                      <a:pt x="46" y="36"/>
                    </a:lnTo>
                    <a:lnTo>
                      <a:pt x="34" y="36"/>
                    </a:lnTo>
                    <a:lnTo>
                      <a:pt x="27" y="38"/>
                    </a:lnTo>
                    <a:lnTo>
                      <a:pt x="19" y="38"/>
                    </a:lnTo>
                    <a:lnTo>
                      <a:pt x="12" y="42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8" y="23"/>
                    </a:lnTo>
                    <a:lnTo>
                      <a:pt x="8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6" name="Freeform 455"/>
              <p:cNvSpPr>
                <a:spLocks/>
              </p:cNvSpPr>
              <p:nvPr/>
            </p:nvSpPr>
            <p:spPr bwMode="auto">
              <a:xfrm rot="20948911">
                <a:off x="3905479" y="4450448"/>
                <a:ext cx="182471" cy="567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6" y="0"/>
                  </a:cxn>
                  <a:cxn ang="0">
                    <a:pos x="38" y="0"/>
                  </a:cxn>
                  <a:cxn ang="0">
                    <a:pos x="49" y="0"/>
                  </a:cxn>
                  <a:cxn ang="0">
                    <a:pos x="60" y="2"/>
                  </a:cxn>
                  <a:cxn ang="0">
                    <a:pos x="72" y="4"/>
                  </a:cxn>
                  <a:cxn ang="0">
                    <a:pos x="85" y="6"/>
                  </a:cxn>
                  <a:cxn ang="0">
                    <a:pos x="97" y="10"/>
                  </a:cxn>
                  <a:cxn ang="0">
                    <a:pos x="110" y="11"/>
                  </a:cxn>
                  <a:cxn ang="0">
                    <a:pos x="121" y="15"/>
                  </a:cxn>
                  <a:cxn ang="0">
                    <a:pos x="133" y="17"/>
                  </a:cxn>
                  <a:cxn ang="0">
                    <a:pos x="144" y="23"/>
                  </a:cxn>
                  <a:cxn ang="0">
                    <a:pos x="155" y="25"/>
                  </a:cxn>
                  <a:cxn ang="0">
                    <a:pos x="167" y="30"/>
                  </a:cxn>
                  <a:cxn ang="0">
                    <a:pos x="178" y="34"/>
                  </a:cxn>
                  <a:cxn ang="0">
                    <a:pos x="190" y="38"/>
                  </a:cxn>
                  <a:cxn ang="0">
                    <a:pos x="201" y="42"/>
                  </a:cxn>
                  <a:cxn ang="0">
                    <a:pos x="209" y="48"/>
                  </a:cxn>
                  <a:cxn ang="0">
                    <a:pos x="209" y="57"/>
                  </a:cxn>
                  <a:cxn ang="0">
                    <a:pos x="205" y="65"/>
                  </a:cxn>
                  <a:cxn ang="0">
                    <a:pos x="195" y="65"/>
                  </a:cxn>
                  <a:cxn ang="0">
                    <a:pos x="182" y="65"/>
                  </a:cxn>
                  <a:cxn ang="0">
                    <a:pos x="171" y="61"/>
                  </a:cxn>
                  <a:cxn ang="0">
                    <a:pos x="159" y="59"/>
                  </a:cxn>
                  <a:cxn ang="0">
                    <a:pos x="148" y="57"/>
                  </a:cxn>
                  <a:cxn ang="0">
                    <a:pos x="136" y="53"/>
                  </a:cxn>
                  <a:cxn ang="0">
                    <a:pos x="125" y="53"/>
                  </a:cxn>
                  <a:cxn ang="0">
                    <a:pos x="114" y="48"/>
                  </a:cxn>
                  <a:cxn ang="0">
                    <a:pos x="102" y="48"/>
                  </a:cxn>
                  <a:cxn ang="0">
                    <a:pos x="91" y="42"/>
                  </a:cxn>
                  <a:cxn ang="0">
                    <a:pos x="79" y="42"/>
                  </a:cxn>
                  <a:cxn ang="0">
                    <a:pos x="68" y="38"/>
                  </a:cxn>
                  <a:cxn ang="0">
                    <a:pos x="57" y="34"/>
                  </a:cxn>
                  <a:cxn ang="0">
                    <a:pos x="45" y="30"/>
                  </a:cxn>
                  <a:cxn ang="0">
                    <a:pos x="34" y="30"/>
                  </a:cxn>
                  <a:cxn ang="0">
                    <a:pos x="22" y="27"/>
                  </a:cxn>
                  <a:cxn ang="0">
                    <a:pos x="11" y="23"/>
                  </a:cxn>
                  <a:cxn ang="0">
                    <a:pos x="0" y="17"/>
                  </a:cxn>
                  <a:cxn ang="0">
                    <a:pos x="0" y="10"/>
                  </a:cxn>
                  <a:cxn ang="0">
                    <a:pos x="3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209" h="65">
                    <a:moveTo>
                      <a:pt x="15" y="0"/>
                    </a:moveTo>
                    <a:lnTo>
                      <a:pt x="26" y="0"/>
                    </a:lnTo>
                    <a:lnTo>
                      <a:pt x="38" y="0"/>
                    </a:lnTo>
                    <a:lnTo>
                      <a:pt x="49" y="0"/>
                    </a:lnTo>
                    <a:lnTo>
                      <a:pt x="60" y="2"/>
                    </a:lnTo>
                    <a:lnTo>
                      <a:pt x="72" y="4"/>
                    </a:lnTo>
                    <a:lnTo>
                      <a:pt x="85" y="6"/>
                    </a:lnTo>
                    <a:lnTo>
                      <a:pt x="97" y="10"/>
                    </a:lnTo>
                    <a:lnTo>
                      <a:pt x="110" y="11"/>
                    </a:lnTo>
                    <a:lnTo>
                      <a:pt x="121" y="15"/>
                    </a:lnTo>
                    <a:lnTo>
                      <a:pt x="133" y="17"/>
                    </a:lnTo>
                    <a:lnTo>
                      <a:pt x="144" y="23"/>
                    </a:lnTo>
                    <a:lnTo>
                      <a:pt x="155" y="25"/>
                    </a:lnTo>
                    <a:lnTo>
                      <a:pt x="167" y="30"/>
                    </a:lnTo>
                    <a:lnTo>
                      <a:pt x="178" y="34"/>
                    </a:lnTo>
                    <a:lnTo>
                      <a:pt x="190" y="38"/>
                    </a:lnTo>
                    <a:lnTo>
                      <a:pt x="201" y="42"/>
                    </a:lnTo>
                    <a:lnTo>
                      <a:pt x="209" y="48"/>
                    </a:lnTo>
                    <a:lnTo>
                      <a:pt x="209" y="57"/>
                    </a:lnTo>
                    <a:lnTo>
                      <a:pt x="205" y="65"/>
                    </a:lnTo>
                    <a:lnTo>
                      <a:pt x="195" y="65"/>
                    </a:lnTo>
                    <a:lnTo>
                      <a:pt x="182" y="65"/>
                    </a:lnTo>
                    <a:lnTo>
                      <a:pt x="171" y="61"/>
                    </a:lnTo>
                    <a:lnTo>
                      <a:pt x="159" y="59"/>
                    </a:lnTo>
                    <a:lnTo>
                      <a:pt x="148" y="57"/>
                    </a:lnTo>
                    <a:lnTo>
                      <a:pt x="136" y="53"/>
                    </a:lnTo>
                    <a:lnTo>
                      <a:pt x="125" y="53"/>
                    </a:lnTo>
                    <a:lnTo>
                      <a:pt x="114" y="48"/>
                    </a:lnTo>
                    <a:lnTo>
                      <a:pt x="102" y="48"/>
                    </a:lnTo>
                    <a:lnTo>
                      <a:pt x="91" y="42"/>
                    </a:lnTo>
                    <a:lnTo>
                      <a:pt x="79" y="42"/>
                    </a:lnTo>
                    <a:lnTo>
                      <a:pt x="68" y="38"/>
                    </a:lnTo>
                    <a:lnTo>
                      <a:pt x="57" y="34"/>
                    </a:lnTo>
                    <a:lnTo>
                      <a:pt x="45" y="30"/>
                    </a:lnTo>
                    <a:lnTo>
                      <a:pt x="34" y="30"/>
                    </a:lnTo>
                    <a:lnTo>
                      <a:pt x="22" y="27"/>
                    </a:lnTo>
                    <a:lnTo>
                      <a:pt x="11" y="23"/>
                    </a:lnTo>
                    <a:lnTo>
                      <a:pt x="0" y="17"/>
                    </a:lnTo>
                    <a:lnTo>
                      <a:pt x="0" y="10"/>
                    </a:lnTo>
                    <a:lnTo>
                      <a:pt x="3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7" name="Freeform 456"/>
              <p:cNvSpPr>
                <a:spLocks/>
              </p:cNvSpPr>
              <p:nvPr/>
            </p:nvSpPr>
            <p:spPr bwMode="auto">
              <a:xfrm rot="20948911">
                <a:off x="3954135" y="4484418"/>
                <a:ext cx="176360" cy="61115"/>
              </a:xfrm>
              <a:custGeom>
                <a:avLst/>
                <a:gdLst/>
                <a:ahLst/>
                <a:cxnLst>
                  <a:cxn ang="0">
                    <a:pos x="196" y="26"/>
                  </a:cxn>
                  <a:cxn ang="0">
                    <a:pos x="185" y="28"/>
                  </a:cxn>
                  <a:cxn ang="0">
                    <a:pos x="177" y="30"/>
                  </a:cxn>
                  <a:cxn ang="0">
                    <a:pos x="166" y="34"/>
                  </a:cxn>
                  <a:cxn ang="0">
                    <a:pos x="154" y="39"/>
                  </a:cxn>
                  <a:cxn ang="0">
                    <a:pos x="143" y="41"/>
                  </a:cxn>
                  <a:cxn ang="0">
                    <a:pos x="129" y="47"/>
                  </a:cxn>
                  <a:cxn ang="0">
                    <a:pos x="116" y="51"/>
                  </a:cxn>
                  <a:cxn ang="0">
                    <a:pos x="105" y="53"/>
                  </a:cxn>
                  <a:cxn ang="0">
                    <a:pos x="89" y="57"/>
                  </a:cxn>
                  <a:cxn ang="0">
                    <a:pos x="78" y="58"/>
                  </a:cxn>
                  <a:cxn ang="0">
                    <a:pos x="63" y="62"/>
                  </a:cxn>
                  <a:cxn ang="0">
                    <a:pos x="51" y="64"/>
                  </a:cxn>
                  <a:cxn ang="0">
                    <a:pos x="40" y="66"/>
                  </a:cxn>
                  <a:cxn ang="0">
                    <a:pos x="31" y="68"/>
                  </a:cxn>
                  <a:cxn ang="0">
                    <a:pos x="21" y="70"/>
                  </a:cxn>
                  <a:cxn ang="0">
                    <a:pos x="13" y="70"/>
                  </a:cxn>
                  <a:cxn ang="0">
                    <a:pos x="4" y="70"/>
                  </a:cxn>
                  <a:cxn ang="0">
                    <a:pos x="0" y="62"/>
                  </a:cxn>
                  <a:cxn ang="0">
                    <a:pos x="0" y="57"/>
                  </a:cxn>
                  <a:cxn ang="0">
                    <a:pos x="10" y="51"/>
                  </a:cxn>
                  <a:cxn ang="0">
                    <a:pos x="19" y="45"/>
                  </a:cxn>
                  <a:cxn ang="0">
                    <a:pos x="29" y="39"/>
                  </a:cxn>
                  <a:cxn ang="0">
                    <a:pos x="40" y="32"/>
                  </a:cxn>
                  <a:cxn ang="0">
                    <a:pos x="51" y="28"/>
                  </a:cxn>
                  <a:cxn ang="0">
                    <a:pos x="59" y="22"/>
                  </a:cxn>
                  <a:cxn ang="0">
                    <a:pos x="67" y="20"/>
                  </a:cxn>
                  <a:cxn ang="0">
                    <a:pos x="74" y="17"/>
                  </a:cxn>
                  <a:cxn ang="0">
                    <a:pos x="82" y="17"/>
                  </a:cxn>
                  <a:cxn ang="0">
                    <a:pos x="89" y="15"/>
                  </a:cxn>
                  <a:cxn ang="0">
                    <a:pos x="99" y="15"/>
                  </a:cxn>
                  <a:cxn ang="0">
                    <a:pos x="108" y="11"/>
                  </a:cxn>
                  <a:cxn ang="0">
                    <a:pos x="118" y="11"/>
                  </a:cxn>
                  <a:cxn ang="0">
                    <a:pos x="126" y="9"/>
                  </a:cxn>
                  <a:cxn ang="0">
                    <a:pos x="135" y="9"/>
                  </a:cxn>
                  <a:cxn ang="0">
                    <a:pos x="143" y="5"/>
                  </a:cxn>
                  <a:cxn ang="0">
                    <a:pos x="152" y="5"/>
                  </a:cxn>
                  <a:cxn ang="0">
                    <a:pos x="160" y="5"/>
                  </a:cxn>
                  <a:cxn ang="0">
                    <a:pos x="169" y="3"/>
                  </a:cxn>
                  <a:cxn ang="0">
                    <a:pos x="177" y="1"/>
                  </a:cxn>
                  <a:cxn ang="0">
                    <a:pos x="186" y="0"/>
                  </a:cxn>
                  <a:cxn ang="0">
                    <a:pos x="196" y="0"/>
                  </a:cxn>
                  <a:cxn ang="0">
                    <a:pos x="202" y="9"/>
                  </a:cxn>
                  <a:cxn ang="0">
                    <a:pos x="202" y="17"/>
                  </a:cxn>
                  <a:cxn ang="0">
                    <a:pos x="196" y="26"/>
                  </a:cxn>
                  <a:cxn ang="0">
                    <a:pos x="196" y="26"/>
                  </a:cxn>
                </a:cxnLst>
                <a:rect l="0" t="0" r="r" b="b"/>
                <a:pathLst>
                  <a:path w="202" h="70">
                    <a:moveTo>
                      <a:pt x="196" y="26"/>
                    </a:moveTo>
                    <a:lnTo>
                      <a:pt x="185" y="28"/>
                    </a:lnTo>
                    <a:lnTo>
                      <a:pt x="177" y="30"/>
                    </a:lnTo>
                    <a:lnTo>
                      <a:pt x="166" y="34"/>
                    </a:lnTo>
                    <a:lnTo>
                      <a:pt x="154" y="39"/>
                    </a:lnTo>
                    <a:lnTo>
                      <a:pt x="143" y="41"/>
                    </a:lnTo>
                    <a:lnTo>
                      <a:pt x="129" y="47"/>
                    </a:lnTo>
                    <a:lnTo>
                      <a:pt x="116" y="51"/>
                    </a:lnTo>
                    <a:lnTo>
                      <a:pt x="105" y="53"/>
                    </a:lnTo>
                    <a:lnTo>
                      <a:pt x="89" y="57"/>
                    </a:lnTo>
                    <a:lnTo>
                      <a:pt x="78" y="58"/>
                    </a:lnTo>
                    <a:lnTo>
                      <a:pt x="63" y="62"/>
                    </a:lnTo>
                    <a:lnTo>
                      <a:pt x="51" y="64"/>
                    </a:lnTo>
                    <a:lnTo>
                      <a:pt x="40" y="66"/>
                    </a:lnTo>
                    <a:lnTo>
                      <a:pt x="31" y="68"/>
                    </a:lnTo>
                    <a:lnTo>
                      <a:pt x="21" y="70"/>
                    </a:lnTo>
                    <a:lnTo>
                      <a:pt x="13" y="70"/>
                    </a:lnTo>
                    <a:lnTo>
                      <a:pt x="4" y="70"/>
                    </a:lnTo>
                    <a:lnTo>
                      <a:pt x="0" y="62"/>
                    </a:lnTo>
                    <a:lnTo>
                      <a:pt x="0" y="57"/>
                    </a:lnTo>
                    <a:lnTo>
                      <a:pt x="10" y="51"/>
                    </a:lnTo>
                    <a:lnTo>
                      <a:pt x="19" y="45"/>
                    </a:lnTo>
                    <a:lnTo>
                      <a:pt x="29" y="39"/>
                    </a:lnTo>
                    <a:lnTo>
                      <a:pt x="40" y="32"/>
                    </a:lnTo>
                    <a:lnTo>
                      <a:pt x="51" y="28"/>
                    </a:lnTo>
                    <a:lnTo>
                      <a:pt x="59" y="22"/>
                    </a:lnTo>
                    <a:lnTo>
                      <a:pt x="67" y="20"/>
                    </a:lnTo>
                    <a:lnTo>
                      <a:pt x="74" y="17"/>
                    </a:lnTo>
                    <a:lnTo>
                      <a:pt x="82" y="17"/>
                    </a:lnTo>
                    <a:lnTo>
                      <a:pt x="89" y="15"/>
                    </a:lnTo>
                    <a:lnTo>
                      <a:pt x="99" y="15"/>
                    </a:lnTo>
                    <a:lnTo>
                      <a:pt x="108" y="11"/>
                    </a:lnTo>
                    <a:lnTo>
                      <a:pt x="118" y="11"/>
                    </a:lnTo>
                    <a:lnTo>
                      <a:pt x="126" y="9"/>
                    </a:lnTo>
                    <a:lnTo>
                      <a:pt x="135" y="9"/>
                    </a:lnTo>
                    <a:lnTo>
                      <a:pt x="143" y="5"/>
                    </a:lnTo>
                    <a:lnTo>
                      <a:pt x="152" y="5"/>
                    </a:lnTo>
                    <a:lnTo>
                      <a:pt x="160" y="5"/>
                    </a:lnTo>
                    <a:lnTo>
                      <a:pt x="169" y="3"/>
                    </a:lnTo>
                    <a:lnTo>
                      <a:pt x="177" y="1"/>
                    </a:lnTo>
                    <a:lnTo>
                      <a:pt x="186" y="0"/>
                    </a:lnTo>
                    <a:lnTo>
                      <a:pt x="196" y="0"/>
                    </a:lnTo>
                    <a:lnTo>
                      <a:pt x="202" y="9"/>
                    </a:lnTo>
                    <a:lnTo>
                      <a:pt x="202" y="17"/>
                    </a:lnTo>
                    <a:lnTo>
                      <a:pt x="196" y="26"/>
                    </a:lnTo>
                    <a:lnTo>
                      <a:pt x="196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8" name="Freeform 457"/>
              <p:cNvSpPr>
                <a:spLocks/>
              </p:cNvSpPr>
              <p:nvPr/>
            </p:nvSpPr>
            <p:spPr bwMode="auto">
              <a:xfrm rot="20948911">
                <a:off x="4024578" y="4515923"/>
                <a:ext cx="74211" cy="12135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6" y="2"/>
                  </a:cxn>
                  <a:cxn ang="0">
                    <a:pos x="36" y="8"/>
                  </a:cxn>
                  <a:cxn ang="0">
                    <a:pos x="43" y="12"/>
                  </a:cxn>
                  <a:cxn ang="0">
                    <a:pos x="51" y="19"/>
                  </a:cxn>
                  <a:cxn ang="0">
                    <a:pos x="57" y="25"/>
                  </a:cxn>
                  <a:cxn ang="0">
                    <a:pos x="60" y="31"/>
                  </a:cxn>
                  <a:cxn ang="0">
                    <a:pos x="66" y="38"/>
                  </a:cxn>
                  <a:cxn ang="0">
                    <a:pos x="72" y="48"/>
                  </a:cxn>
                  <a:cxn ang="0">
                    <a:pos x="74" y="54"/>
                  </a:cxn>
                  <a:cxn ang="0">
                    <a:pos x="76" y="63"/>
                  </a:cxn>
                  <a:cxn ang="0">
                    <a:pos x="80" y="73"/>
                  </a:cxn>
                  <a:cxn ang="0">
                    <a:pos x="81" y="80"/>
                  </a:cxn>
                  <a:cxn ang="0">
                    <a:pos x="83" y="90"/>
                  </a:cxn>
                  <a:cxn ang="0">
                    <a:pos x="83" y="99"/>
                  </a:cxn>
                  <a:cxn ang="0">
                    <a:pos x="83" y="107"/>
                  </a:cxn>
                  <a:cxn ang="0">
                    <a:pos x="85" y="118"/>
                  </a:cxn>
                  <a:cxn ang="0">
                    <a:pos x="83" y="128"/>
                  </a:cxn>
                  <a:cxn ang="0">
                    <a:pos x="80" y="134"/>
                  </a:cxn>
                  <a:cxn ang="0">
                    <a:pos x="72" y="137"/>
                  </a:cxn>
                  <a:cxn ang="0">
                    <a:pos x="64" y="139"/>
                  </a:cxn>
                  <a:cxn ang="0">
                    <a:pos x="57" y="137"/>
                  </a:cxn>
                  <a:cxn ang="0">
                    <a:pos x="51" y="134"/>
                  </a:cxn>
                  <a:cxn ang="0">
                    <a:pos x="45" y="128"/>
                  </a:cxn>
                  <a:cxn ang="0">
                    <a:pos x="45" y="118"/>
                  </a:cxn>
                  <a:cxn ang="0">
                    <a:pos x="45" y="113"/>
                  </a:cxn>
                  <a:cxn ang="0">
                    <a:pos x="45" y="105"/>
                  </a:cxn>
                  <a:cxn ang="0">
                    <a:pos x="45" y="96"/>
                  </a:cxn>
                  <a:cxn ang="0">
                    <a:pos x="45" y="90"/>
                  </a:cxn>
                  <a:cxn ang="0">
                    <a:pos x="43" y="84"/>
                  </a:cxn>
                  <a:cxn ang="0">
                    <a:pos x="43" y="76"/>
                  </a:cxn>
                  <a:cxn ang="0">
                    <a:pos x="41" y="69"/>
                  </a:cxn>
                  <a:cxn ang="0">
                    <a:pos x="41" y="65"/>
                  </a:cxn>
                  <a:cxn ang="0">
                    <a:pos x="36" y="52"/>
                  </a:cxn>
                  <a:cxn ang="0">
                    <a:pos x="30" y="42"/>
                  </a:cxn>
                  <a:cxn ang="0">
                    <a:pos x="21" y="31"/>
                  </a:cxn>
                  <a:cxn ang="0">
                    <a:pos x="9" y="27"/>
                  </a:cxn>
                  <a:cxn ang="0">
                    <a:pos x="0" y="19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85" h="139">
                    <a:moveTo>
                      <a:pt x="19" y="0"/>
                    </a:moveTo>
                    <a:lnTo>
                      <a:pt x="26" y="2"/>
                    </a:lnTo>
                    <a:lnTo>
                      <a:pt x="36" y="8"/>
                    </a:lnTo>
                    <a:lnTo>
                      <a:pt x="43" y="12"/>
                    </a:lnTo>
                    <a:lnTo>
                      <a:pt x="51" y="19"/>
                    </a:lnTo>
                    <a:lnTo>
                      <a:pt x="57" y="25"/>
                    </a:lnTo>
                    <a:lnTo>
                      <a:pt x="60" y="31"/>
                    </a:lnTo>
                    <a:lnTo>
                      <a:pt x="66" y="38"/>
                    </a:lnTo>
                    <a:lnTo>
                      <a:pt x="72" y="48"/>
                    </a:lnTo>
                    <a:lnTo>
                      <a:pt x="74" y="54"/>
                    </a:lnTo>
                    <a:lnTo>
                      <a:pt x="76" y="63"/>
                    </a:lnTo>
                    <a:lnTo>
                      <a:pt x="80" y="73"/>
                    </a:lnTo>
                    <a:lnTo>
                      <a:pt x="81" y="80"/>
                    </a:lnTo>
                    <a:lnTo>
                      <a:pt x="83" y="90"/>
                    </a:lnTo>
                    <a:lnTo>
                      <a:pt x="83" y="99"/>
                    </a:lnTo>
                    <a:lnTo>
                      <a:pt x="83" y="107"/>
                    </a:lnTo>
                    <a:lnTo>
                      <a:pt x="85" y="118"/>
                    </a:lnTo>
                    <a:lnTo>
                      <a:pt x="83" y="128"/>
                    </a:lnTo>
                    <a:lnTo>
                      <a:pt x="80" y="134"/>
                    </a:lnTo>
                    <a:lnTo>
                      <a:pt x="72" y="137"/>
                    </a:lnTo>
                    <a:lnTo>
                      <a:pt x="64" y="139"/>
                    </a:lnTo>
                    <a:lnTo>
                      <a:pt x="57" y="137"/>
                    </a:lnTo>
                    <a:lnTo>
                      <a:pt x="51" y="134"/>
                    </a:lnTo>
                    <a:lnTo>
                      <a:pt x="45" y="128"/>
                    </a:lnTo>
                    <a:lnTo>
                      <a:pt x="45" y="118"/>
                    </a:lnTo>
                    <a:lnTo>
                      <a:pt x="45" y="113"/>
                    </a:lnTo>
                    <a:lnTo>
                      <a:pt x="45" y="105"/>
                    </a:lnTo>
                    <a:lnTo>
                      <a:pt x="45" y="96"/>
                    </a:lnTo>
                    <a:lnTo>
                      <a:pt x="45" y="90"/>
                    </a:lnTo>
                    <a:lnTo>
                      <a:pt x="43" y="84"/>
                    </a:lnTo>
                    <a:lnTo>
                      <a:pt x="43" y="76"/>
                    </a:lnTo>
                    <a:lnTo>
                      <a:pt x="41" y="69"/>
                    </a:lnTo>
                    <a:lnTo>
                      <a:pt x="41" y="65"/>
                    </a:lnTo>
                    <a:lnTo>
                      <a:pt x="36" y="52"/>
                    </a:lnTo>
                    <a:lnTo>
                      <a:pt x="30" y="42"/>
                    </a:lnTo>
                    <a:lnTo>
                      <a:pt x="21" y="31"/>
                    </a:lnTo>
                    <a:lnTo>
                      <a:pt x="9" y="27"/>
                    </a:lnTo>
                    <a:lnTo>
                      <a:pt x="0" y="19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9" name="Freeform 458"/>
              <p:cNvSpPr>
                <a:spLocks/>
              </p:cNvSpPr>
              <p:nvPr/>
            </p:nvSpPr>
            <p:spPr bwMode="auto">
              <a:xfrm rot="20948911">
                <a:off x="4040643" y="4584086"/>
                <a:ext cx="108260" cy="103022"/>
              </a:xfrm>
              <a:custGeom>
                <a:avLst/>
                <a:gdLst/>
                <a:ahLst/>
                <a:cxnLst>
                  <a:cxn ang="0">
                    <a:pos x="8" y="99"/>
                  </a:cxn>
                  <a:cxn ang="0">
                    <a:pos x="12" y="99"/>
                  </a:cxn>
                  <a:cxn ang="0">
                    <a:pos x="17" y="95"/>
                  </a:cxn>
                  <a:cxn ang="0">
                    <a:pos x="25" y="93"/>
                  </a:cxn>
                  <a:cxn ang="0">
                    <a:pos x="33" y="91"/>
                  </a:cxn>
                  <a:cxn ang="0">
                    <a:pos x="40" y="88"/>
                  </a:cxn>
                  <a:cxn ang="0">
                    <a:pos x="48" y="88"/>
                  </a:cxn>
                  <a:cxn ang="0">
                    <a:pos x="55" y="82"/>
                  </a:cxn>
                  <a:cxn ang="0">
                    <a:pos x="65" y="80"/>
                  </a:cxn>
                  <a:cxn ang="0">
                    <a:pos x="75" y="70"/>
                  </a:cxn>
                  <a:cxn ang="0">
                    <a:pos x="82" y="61"/>
                  </a:cxn>
                  <a:cxn ang="0">
                    <a:pos x="82" y="55"/>
                  </a:cxn>
                  <a:cxn ang="0">
                    <a:pos x="82" y="50"/>
                  </a:cxn>
                  <a:cxn ang="0">
                    <a:pos x="78" y="42"/>
                  </a:cxn>
                  <a:cxn ang="0">
                    <a:pos x="75" y="34"/>
                  </a:cxn>
                  <a:cxn ang="0">
                    <a:pos x="69" y="27"/>
                  </a:cxn>
                  <a:cxn ang="0">
                    <a:pos x="67" y="17"/>
                  </a:cxn>
                  <a:cxn ang="0">
                    <a:pos x="69" y="12"/>
                  </a:cxn>
                  <a:cxn ang="0">
                    <a:pos x="75" y="6"/>
                  </a:cxn>
                  <a:cxn ang="0">
                    <a:pos x="78" y="0"/>
                  </a:cxn>
                  <a:cxn ang="0">
                    <a:pos x="86" y="0"/>
                  </a:cxn>
                  <a:cxn ang="0">
                    <a:pos x="94" y="2"/>
                  </a:cxn>
                  <a:cxn ang="0">
                    <a:pos x="103" y="8"/>
                  </a:cxn>
                  <a:cxn ang="0">
                    <a:pos x="113" y="19"/>
                  </a:cxn>
                  <a:cxn ang="0">
                    <a:pos x="118" y="31"/>
                  </a:cxn>
                  <a:cxn ang="0">
                    <a:pos x="122" y="42"/>
                  </a:cxn>
                  <a:cxn ang="0">
                    <a:pos x="124" y="53"/>
                  </a:cxn>
                  <a:cxn ang="0">
                    <a:pos x="118" y="61"/>
                  </a:cxn>
                  <a:cxn ang="0">
                    <a:pos x="116" y="70"/>
                  </a:cxn>
                  <a:cxn ang="0">
                    <a:pos x="109" y="78"/>
                  </a:cxn>
                  <a:cxn ang="0">
                    <a:pos x="101" y="88"/>
                  </a:cxn>
                  <a:cxn ang="0">
                    <a:pos x="90" y="91"/>
                  </a:cxn>
                  <a:cxn ang="0">
                    <a:pos x="80" y="99"/>
                  </a:cxn>
                  <a:cxn ang="0">
                    <a:pos x="69" y="103"/>
                  </a:cxn>
                  <a:cxn ang="0">
                    <a:pos x="57" y="108"/>
                  </a:cxn>
                  <a:cxn ang="0">
                    <a:pos x="44" y="110"/>
                  </a:cxn>
                  <a:cxn ang="0">
                    <a:pos x="33" y="114"/>
                  </a:cxn>
                  <a:cxn ang="0">
                    <a:pos x="21" y="116"/>
                  </a:cxn>
                  <a:cxn ang="0">
                    <a:pos x="10" y="118"/>
                  </a:cxn>
                  <a:cxn ang="0">
                    <a:pos x="2" y="116"/>
                  </a:cxn>
                  <a:cxn ang="0">
                    <a:pos x="0" y="110"/>
                  </a:cxn>
                  <a:cxn ang="0">
                    <a:pos x="0" y="105"/>
                  </a:cxn>
                  <a:cxn ang="0">
                    <a:pos x="8" y="99"/>
                  </a:cxn>
                  <a:cxn ang="0">
                    <a:pos x="8" y="99"/>
                  </a:cxn>
                </a:cxnLst>
                <a:rect l="0" t="0" r="r" b="b"/>
                <a:pathLst>
                  <a:path w="124" h="118">
                    <a:moveTo>
                      <a:pt x="8" y="99"/>
                    </a:moveTo>
                    <a:lnTo>
                      <a:pt x="12" y="99"/>
                    </a:lnTo>
                    <a:lnTo>
                      <a:pt x="17" y="95"/>
                    </a:lnTo>
                    <a:lnTo>
                      <a:pt x="25" y="93"/>
                    </a:lnTo>
                    <a:lnTo>
                      <a:pt x="33" y="91"/>
                    </a:lnTo>
                    <a:lnTo>
                      <a:pt x="40" y="88"/>
                    </a:lnTo>
                    <a:lnTo>
                      <a:pt x="48" y="88"/>
                    </a:lnTo>
                    <a:lnTo>
                      <a:pt x="55" y="82"/>
                    </a:lnTo>
                    <a:lnTo>
                      <a:pt x="65" y="80"/>
                    </a:lnTo>
                    <a:lnTo>
                      <a:pt x="75" y="70"/>
                    </a:lnTo>
                    <a:lnTo>
                      <a:pt x="82" y="61"/>
                    </a:lnTo>
                    <a:lnTo>
                      <a:pt x="82" y="55"/>
                    </a:lnTo>
                    <a:lnTo>
                      <a:pt x="82" y="50"/>
                    </a:lnTo>
                    <a:lnTo>
                      <a:pt x="78" y="42"/>
                    </a:lnTo>
                    <a:lnTo>
                      <a:pt x="75" y="34"/>
                    </a:lnTo>
                    <a:lnTo>
                      <a:pt x="69" y="27"/>
                    </a:lnTo>
                    <a:lnTo>
                      <a:pt x="67" y="17"/>
                    </a:lnTo>
                    <a:lnTo>
                      <a:pt x="69" y="12"/>
                    </a:lnTo>
                    <a:lnTo>
                      <a:pt x="75" y="6"/>
                    </a:lnTo>
                    <a:lnTo>
                      <a:pt x="78" y="0"/>
                    </a:lnTo>
                    <a:lnTo>
                      <a:pt x="86" y="0"/>
                    </a:lnTo>
                    <a:lnTo>
                      <a:pt x="94" y="2"/>
                    </a:lnTo>
                    <a:lnTo>
                      <a:pt x="103" y="8"/>
                    </a:lnTo>
                    <a:lnTo>
                      <a:pt x="113" y="19"/>
                    </a:lnTo>
                    <a:lnTo>
                      <a:pt x="118" y="31"/>
                    </a:lnTo>
                    <a:lnTo>
                      <a:pt x="122" y="42"/>
                    </a:lnTo>
                    <a:lnTo>
                      <a:pt x="124" y="53"/>
                    </a:lnTo>
                    <a:lnTo>
                      <a:pt x="118" y="61"/>
                    </a:lnTo>
                    <a:lnTo>
                      <a:pt x="116" y="70"/>
                    </a:lnTo>
                    <a:lnTo>
                      <a:pt x="109" y="78"/>
                    </a:lnTo>
                    <a:lnTo>
                      <a:pt x="101" y="88"/>
                    </a:lnTo>
                    <a:lnTo>
                      <a:pt x="90" y="91"/>
                    </a:lnTo>
                    <a:lnTo>
                      <a:pt x="80" y="99"/>
                    </a:lnTo>
                    <a:lnTo>
                      <a:pt x="69" y="103"/>
                    </a:lnTo>
                    <a:lnTo>
                      <a:pt x="57" y="108"/>
                    </a:lnTo>
                    <a:lnTo>
                      <a:pt x="44" y="110"/>
                    </a:lnTo>
                    <a:lnTo>
                      <a:pt x="33" y="114"/>
                    </a:lnTo>
                    <a:lnTo>
                      <a:pt x="21" y="116"/>
                    </a:lnTo>
                    <a:lnTo>
                      <a:pt x="10" y="118"/>
                    </a:lnTo>
                    <a:lnTo>
                      <a:pt x="2" y="116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8" y="99"/>
                    </a:lnTo>
                    <a:lnTo>
                      <a:pt x="8" y="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0" name="Freeform 459"/>
              <p:cNvSpPr>
                <a:spLocks/>
              </p:cNvSpPr>
              <p:nvPr/>
            </p:nvSpPr>
            <p:spPr bwMode="auto">
              <a:xfrm rot="20948911">
                <a:off x="4022831" y="4626261"/>
                <a:ext cx="86434" cy="29684"/>
              </a:xfrm>
              <a:custGeom>
                <a:avLst/>
                <a:gdLst/>
                <a:ahLst/>
                <a:cxnLst>
                  <a:cxn ang="0">
                    <a:pos x="92" y="19"/>
                  </a:cxn>
                  <a:cxn ang="0">
                    <a:pos x="80" y="21"/>
                  </a:cxn>
                  <a:cxn ang="0">
                    <a:pos x="69" y="25"/>
                  </a:cxn>
                  <a:cxn ang="0">
                    <a:pos x="61" y="27"/>
                  </a:cxn>
                  <a:cxn ang="0">
                    <a:pos x="54" y="28"/>
                  </a:cxn>
                  <a:cxn ang="0">
                    <a:pos x="44" y="30"/>
                  </a:cxn>
                  <a:cxn ang="0">
                    <a:pos x="35" y="32"/>
                  </a:cxn>
                  <a:cxn ang="0">
                    <a:pos x="23" y="32"/>
                  </a:cxn>
                  <a:cxn ang="0">
                    <a:pos x="12" y="34"/>
                  </a:cxn>
                  <a:cxn ang="0">
                    <a:pos x="4" y="30"/>
                  </a:cxn>
                  <a:cxn ang="0">
                    <a:pos x="0" y="25"/>
                  </a:cxn>
                  <a:cxn ang="0">
                    <a:pos x="2" y="19"/>
                  </a:cxn>
                  <a:cxn ang="0">
                    <a:pos x="10" y="15"/>
                  </a:cxn>
                  <a:cxn ang="0">
                    <a:pos x="19" y="13"/>
                  </a:cxn>
                  <a:cxn ang="0">
                    <a:pos x="29" y="11"/>
                  </a:cxn>
                  <a:cxn ang="0">
                    <a:pos x="38" y="8"/>
                  </a:cxn>
                  <a:cxn ang="0">
                    <a:pos x="50" y="8"/>
                  </a:cxn>
                  <a:cxn ang="0">
                    <a:pos x="57" y="4"/>
                  </a:cxn>
                  <a:cxn ang="0">
                    <a:pos x="69" y="4"/>
                  </a:cxn>
                  <a:cxn ang="0">
                    <a:pos x="78" y="0"/>
                  </a:cxn>
                  <a:cxn ang="0">
                    <a:pos x="90" y="0"/>
                  </a:cxn>
                  <a:cxn ang="0">
                    <a:pos x="96" y="2"/>
                  </a:cxn>
                  <a:cxn ang="0">
                    <a:pos x="99" y="8"/>
                  </a:cxn>
                  <a:cxn ang="0">
                    <a:pos x="99" y="13"/>
                  </a:cxn>
                  <a:cxn ang="0">
                    <a:pos x="92" y="19"/>
                  </a:cxn>
                  <a:cxn ang="0">
                    <a:pos x="92" y="19"/>
                  </a:cxn>
                </a:cxnLst>
                <a:rect l="0" t="0" r="r" b="b"/>
                <a:pathLst>
                  <a:path w="99" h="34">
                    <a:moveTo>
                      <a:pt x="92" y="19"/>
                    </a:moveTo>
                    <a:lnTo>
                      <a:pt x="80" y="21"/>
                    </a:lnTo>
                    <a:lnTo>
                      <a:pt x="69" y="25"/>
                    </a:lnTo>
                    <a:lnTo>
                      <a:pt x="61" y="27"/>
                    </a:lnTo>
                    <a:lnTo>
                      <a:pt x="54" y="28"/>
                    </a:lnTo>
                    <a:lnTo>
                      <a:pt x="44" y="30"/>
                    </a:lnTo>
                    <a:lnTo>
                      <a:pt x="35" y="32"/>
                    </a:lnTo>
                    <a:lnTo>
                      <a:pt x="23" y="32"/>
                    </a:lnTo>
                    <a:lnTo>
                      <a:pt x="12" y="34"/>
                    </a:lnTo>
                    <a:lnTo>
                      <a:pt x="4" y="30"/>
                    </a:lnTo>
                    <a:lnTo>
                      <a:pt x="0" y="25"/>
                    </a:lnTo>
                    <a:lnTo>
                      <a:pt x="2" y="19"/>
                    </a:lnTo>
                    <a:lnTo>
                      <a:pt x="10" y="15"/>
                    </a:lnTo>
                    <a:lnTo>
                      <a:pt x="19" y="13"/>
                    </a:lnTo>
                    <a:lnTo>
                      <a:pt x="29" y="11"/>
                    </a:lnTo>
                    <a:lnTo>
                      <a:pt x="38" y="8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9" y="4"/>
                    </a:lnTo>
                    <a:lnTo>
                      <a:pt x="78" y="0"/>
                    </a:lnTo>
                    <a:lnTo>
                      <a:pt x="90" y="0"/>
                    </a:lnTo>
                    <a:lnTo>
                      <a:pt x="96" y="2"/>
                    </a:lnTo>
                    <a:lnTo>
                      <a:pt x="99" y="8"/>
                    </a:lnTo>
                    <a:lnTo>
                      <a:pt x="99" y="13"/>
                    </a:lnTo>
                    <a:lnTo>
                      <a:pt x="92" y="19"/>
                    </a:lnTo>
                    <a:lnTo>
                      <a:pt x="92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1" name="Freeform 460"/>
              <p:cNvSpPr>
                <a:spLocks/>
              </p:cNvSpPr>
              <p:nvPr/>
            </p:nvSpPr>
            <p:spPr bwMode="auto">
              <a:xfrm rot="20948911">
                <a:off x="3854222" y="4498771"/>
                <a:ext cx="116118" cy="71591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7" y="6"/>
                  </a:cxn>
                  <a:cxn ang="0">
                    <a:pos x="25" y="6"/>
                  </a:cxn>
                  <a:cxn ang="0">
                    <a:pos x="32" y="10"/>
                  </a:cxn>
                  <a:cxn ang="0">
                    <a:pos x="40" y="13"/>
                  </a:cxn>
                  <a:cxn ang="0">
                    <a:pos x="46" y="17"/>
                  </a:cxn>
                  <a:cxn ang="0">
                    <a:pos x="53" y="21"/>
                  </a:cxn>
                  <a:cxn ang="0">
                    <a:pos x="61" y="23"/>
                  </a:cxn>
                  <a:cxn ang="0">
                    <a:pos x="69" y="29"/>
                  </a:cxn>
                  <a:cxn ang="0">
                    <a:pos x="76" y="32"/>
                  </a:cxn>
                  <a:cxn ang="0">
                    <a:pos x="84" y="34"/>
                  </a:cxn>
                  <a:cxn ang="0">
                    <a:pos x="89" y="40"/>
                  </a:cxn>
                  <a:cxn ang="0">
                    <a:pos x="97" y="42"/>
                  </a:cxn>
                  <a:cxn ang="0">
                    <a:pos x="103" y="46"/>
                  </a:cxn>
                  <a:cxn ang="0">
                    <a:pos x="110" y="51"/>
                  </a:cxn>
                  <a:cxn ang="0">
                    <a:pos x="118" y="53"/>
                  </a:cxn>
                  <a:cxn ang="0">
                    <a:pos x="126" y="59"/>
                  </a:cxn>
                  <a:cxn ang="0">
                    <a:pos x="133" y="67"/>
                  </a:cxn>
                  <a:cxn ang="0">
                    <a:pos x="133" y="76"/>
                  </a:cxn>
                  <a:cxn ang="0">
                    <a:pos x="126" y="82"/>
                  </a:cxn>
                  <a:cxn ang="0">
                    <a:pos x="116" y="82"/>
                  </a:cxn>
                  <a:cxn ang="0">
                    <a:pos x="109" y="78"/>
                  </a:cxn>
                  <a:cxn ang="0">
                    <a:pos x="101" y="74"/>
                  </a:cxn>
                  <a:cxn ang="0">
                    <a:pos x="93" y="70"/>
                  </a:cxn>
                  <a:cxn ang="0">
                    <a:pos x="88" y="69"/>
                  </a:cxn>
                  <a:cxn ang="0">
                    <a:pos x="80" y="63"/>
                  </a:cxn>
                  <a:cxn ang="0">
                    <a:pos x="72" y="59"/>
                  </a:cxn>
                  <a:cxn ang="0">
                    <a:pos x="65" y="55"/>
                  </a:cxn>
                  <a:cxn ang="0">
                    <a:pos x="57" y="51"/>
                  </a:cxn>
                  <a:cxn ang="0">
                    <a:pos x="50" y="46"/>
                  </a:cxn>
                  <a:cxn ang="0">
                    <a:pos x="42" y="40"/>
                  </a:cxn>
                  <a:cxn ang="0">
                    <a:pos x="34" y="38"/>
                  </a:cxn>
                  <a:cxn ang="0">
                    <a:pos x="29" y="34"/>
                  </a:cxn>
                  <a:cxn ang="0">
                    <a:pos x="15" y="25"/>
                  </a:cxn>
                  <a:cxn ang="0">
                    <a:pos x="4" y="17"/>
                  </a:cxn>
                  <a:cxn ang="0">
                    <a:pos x="0" y="12"/>
                  </a:cxn>
                  <a:cxn ang="0">
                    <a:pos x="0" y="6"/>
                  </a:cxn>
                  <a:cxn ang="0">
                    <a:pos x="4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33" h="82">
                    <a:moveTo>
                      <a:pt x="12" y="2"/>
                    </a:moveTo>
                    <a:lnTo>
                      <a:pt x="17" y="6"/>
                    </a:lnTo>
                    <a:lnTo>
                      <a:pt x="25" y="6"/>
                    </a:lnTo>
                    <a:lnTo>
                      <a:pt x="32" y="10"/>
                    </a:lnTo>
                    <a:lnTo>
                      <a:pt x="40" y="13"/>
                    </a:lnTo>
                    <a:lnTo>
                      <a:pt x="46" y="17"/>
                    </a:lnTo>
                    <a:lnTo>
                      <a:pt x="53" y="21"/>
                    </a:lnTo>
                    <a:lnTo>
                      <a:pt x="61" y="23"/>
                    </a:lnTo>
                    <a:lnTo>
                      <a:pt x="69" y="29"/>
                    </a:lnTo>
                    <a:lnTo>
                      <a:pt x="76" y="32"/>
                    </a:lnTo>
                    <a:lnTo>
                      <a:pt x="84" y="34"/>
                    </a:lnTo>
                    <a:lnTo>
                      <a:pt x="89" y="40"/>
                    </a:lnTo>
                    <a:lnTo>
                      <a:pt x="97" y="42"/>
                    </a:lnTo>
                    <a:lnTo>
                      <a:pt x="103" y="46"/>
                    </a:lnTo>
                    <a:lnTo>
                      <a:pt x="110" y="51"/>
                    </a:lnTo>
                    <a:lnTo>
                      <a:pt x="118" y="53"/>
                    </a:lnTo>
                    <a:lnTo>
                      <a:pt x="126" y="59"/>
                    </a:lnTo>
                    <a:lnTo>
                      <a:pt x="133" y="67"/>
                    </a:lnTo>
                    <a:lnTo>
                      <a:pt x="133" y="76"/>
                    </a:lnTo>
                    <a:lnTo>
                      <a:pt x="126" y="82"/>
                    </a:lnTo>
                    <a:lnTo>
                      <a:pt x="116" y="82"/>
                    </a:lnTo>
                    <a:lnTo>
                      <a:pt x="109" y="78"/>
                    </a:lnTo>
                    <a:lnTo>
                      <a:pt x="101" y="74"/>
                    </a:lnTo>
                    <a:lnTo>
                      <a:pt x="93" y="70"/>
                    </a:lnTo>
                    <a:lnTo>
                      <a:pt x="88" y="69"/>
                    </a:lnTo>
                    <a:lnTo>
                      <a:pt x="80" y="63"/>
                    </a:lnTo>
                    <a:lnTo>
                      <a:pt x="72" y="59"/>
                    </a:lnTo>
                    <a:lnTo>
                      <a:pt x="65" y="55"/>
                    </a:lnTo>
                    <a:lnTo>
                      <a:pt x="57" y="51"/>
                    </a:lnTo>
                    <a:lnTo>
                      <a:pt x="50" y="46"/>
                    </a:lnTo>
                    <a:lnTo>
                      <a:pt x="42" y="40"/>
                    </a:lnTo>
                    <a:lnTo>
                      <a:pt x="34" y="38"/>
                    </a:lnTo>
                    <a:lnTo>
                      <a:pt x="29" y="34"/>
                    </a:lnTo>
                    <a:lnTo>
                      <a:pt x="15" y="25"/>
                    </a:lnTo>
                    <a:lnTo>
                      <a:pt x="4" y="17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2" name="Freeform 461"/>
              <p:cNvSpPr>
                <a:spLocks/>
              </p:cNvSpPr>
              <p:nvPr/>
            </p:nvSpPr>
            <p:spPr bwMode="auto">
              <a:xfrm rot="20948911">
                <a:off x="3535749" y="4792447"/>
                <a:ext cx="33176" cy="46273"/>
              </a:xfrm>
              <a:custGeom>
                <a:avLst/>
                <a:gdLst/>
                <a:ahLst/>
                <a:cxnLst>
                  <a:cxn ang="0">
                    <a:pos x="38" y="23"/>
                  </a:cxn>
                  <a:cxn ang="0">
                    <a:pos x="25" y="47"/>
                  </a:cxn>
                  <a:cxn ang="0">
                    <a:pos x="15" y="53"/>
                  </a:cxn>
                  <a:cxn ang="0">
                    <a:pos x="7" y="53"/>
                  </a:cxn>
                  <a:cxn ang="0">
                    <a:pos x="0" y="46"/>
                  </a:cxn>
                  <a:cxn ang="0">
                    <a:pos x="0" y="34"/>
                  </a:cxn>
                  <a:cxn ang="0">
                    <a:pos x="11" y="9"/>
                  </a:cxn>
                  <a:cxn ang="0">
                    <a:pos x="19" y="0"/>
                  </a:cxn>
                  <a:cxn ang="0">
                    <a:pos x="30" y="4"/>
                  </a:cxn>
                  <a:cxn ang="0">
                    <a:pos x="38" y="11"/>
                  </a:cxn>
                  <a:cxn ang="0">
                    <a:pos x="38" y="23"/>
                  </a:cxn>
                  <a:cxn ang="0">
                    <a:pos x="38" y="23"/>
                  </a:cxn>
                </a:cxnLst>
                <a:rect l="0" t="0" r="r" b="b"/>
                <a:pathLst>
                  <a:path w="38" h="53">
                    <a:moveTo>
                      <a:pt x="38" y="23"/>
                    </a:moveTo>
                    <a:lnTo>
                      <a:pt x="25" y="47"/>
                    </a:lnTo>
                    <a:lnTo>
                      <a:pt x="15" y="53"/>
                    </a:lnTo>
                    <a:lnTo>
                      <a:pt x="7" y="53"/>
                    </a:lnTo>
                    <a:lnTo>
                      <a:pt x="0" y="46"/>
                    </a:lnTo>
                    <a:lnTo>
                      <a:pt x="0" y="34"/>
                    </a:lnTo>
                    <a:lnTo>
                      <a:pt x="11" y="9"/>
                    </a:lnTo>
                    <a:lnTo>
                      <a:pt x="19" y="0"/>
                    </a:lnTo>
                    <a:lnTo>
                      <a:pt x="30" y="4"/>
                    </a:lnTo>
                    <a:lnTo>
                      <a:pt x="38" y="11"/>
                    </a:lnTo>
                    <a:lnTo>
                      <a:pt x="38" y="23"/>
                    </a:lnTo>
                    <a:lnTo>
                      <a:pt x="38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3" name="Freeform 462"/>
              <p:cNvSpPr>
                <a:spLocks/>
              </p:cNvSpPr>
              <p:nvPr/>
            </p:nvSpPr>
            <p:spPr bwMode="auto">
              <a:xfrm rot="20948911">
                <a:off x="3959575" y="4658554"/>
                <a:ext cx="36669" cy="61115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42" y="27"/>
                  </a:cxn>
                  <a:cxn ang="0">
                    <a:pos x="42" y="38"/>
                  </a:cxn>
                  <a:cxn ang="0">
                    <a:pos x="40" y="48"/>
                  </a:cxn>
                  <a:cxn ang="0">
                    <a:pos x="38" y="55"/>
                  </a:cxn>
                  <a:cxn ang="0">
                    <a:pos x="30" y="67"/>
                  </a:cxn>
                  <a:cxn ang="0">
                    <a:pos x="21" y="70"/>
                  </a:cxn>
                  <a:cxn ang="0">
                    <a:pos x="11" y="70"/>
                  </a:cxn>
                  <a:cxn ang="0">
                    <a:pos x="3" y="67"/>
                  </a:cxn>
                  <a:cxn ang="0">
                    <a:pos x="0" y="57"/>
                  </a:cxn>
                  <a:cxn ang="0">
                    <a:pos x="2" y="48"/>
                  </a:cxn>
                  <a:cxn ang="0">
                    <a:pos x="5" y="40"/>
                  </a:cxn>
                  <a:cxn ang="0">
                    <a:pos x="7" y="32"/>
                  </a:cxn>
                  <a:cxn ang="0">
                    <a:pos x="9" y="27"/>
                  </a:cxn>
                  <a:cxn ang="0">
                    <a:pos x="9" y="21"/>
                  </a:cxn>
                  <a:cxn ang="0">
                    <a:pos x="9" y="11"/>
                  </a:cxn>
                  <a:cxn ang="0">
                    <a:pos x="13" y="6"/>
                  </a:cxn>
                  <a:cxn ang="0">
                    <a:pos x="17" y="2"/>
                  </a:cxn>
                  <a:cxn ang="0">
                    <a:pos x="23" y="2"/>
                  </a:cxn>
                  <a:cxn ang="0">
                    <a:pos x="28" y="0"/>
                  </a:cxn>
                  <a:cxn ang="0">
                    <a:pos x="32" y="4"/>
                  </a:cxn>
                  <a:cxn ang="0">
                    <a:pos x="36" y="8"/>
                  </a:cxn>
                  <a:cxn ang="0">
                    <a:pos x="40" y="15"/>
                  </a:cxn>
                  <a:cxn ang="0">
                    <a:pos x="40" y="15"/>
                  </a:cxn>
                </a:cxnLst>
                <a:rect l="0" t="0" r="r" b="b"/>
                <a:pathLst>
                  <a:path w="42" h="70">
                    <a:moveTo>
                      <a:pt x="40" y="15"/>
                    </a:moveTo>
                    <a:lnTo>
                      <a:pt x="42" y="27"/>
                    </a:lnTo>
                    <a:lnTo>
                      <a:pt x="42" y="38"/>
                    </a:lnTo>
                    <a:lnTo>
                      <a:pt x="40" y="48"/>
                    </a:lnTo>
                    <a:lnTo>
                      <a:pt x="38" y="55"/>
                    </a:lnTo>
                    <a:lnTo>
                      <a:pt x="30" y="67"/>
                    </a:lnTo>
                    <a:lnTo>
                      <a:pt x="21" y="70"/>
                    </a:lnTo>
                    <a:lnTo>
                      <a:pt x="11" y="70"/>
                    </a:lnTo>
                    <a:lnTo>
                      <a:pt x="3" y="67"/>
                    </a:lnTo>
                    <a:lnTo>
                      <a:pt x="0" y="57"/>
                    </a:lnTo>
                    <a:lnTo>
                      <a:pt x="2" y="48"/>
                    </a:lnTo>
                    <a:lnTo>
                      <a:pt x="5" y="40"/>
                    </a:lnTo>
                    <a:lnTo>
                      <a:pt x="7" y="32"/>
                    </a:lnTo>
                    <a:lnTo>
                      <a:pt x="9" y="27"/>
                    </a:lnTo>
                    <a:lnTo>
                      <a:pt x="9" y="21"/>
                    </a:lnTo>
                    <a:lnTo>
                      <a:pt x="9" y="11"/>
                    </a:lnTo>
                    <a:lnTo>
                      <a:pt x="13" y="6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8" y="0"/>
                    </a:lnTo>
                    <a:lnTo>
                      <a:pt x="32" y="4"/>
                    </a:lnTo>
                    <a:lnTo>
                      <a:pt x="36" y="8"/>
                    </a:lnTo>
                    <a:lnTo>
                      <a:pt x="40" y="15"/>
                    </a:lnTo>
                    <a:lnTo>
                      <a:pt x="4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4" name="Freeform 485"/>
              <p:cNvSpPr>
                <a:spLocks/>
              </p:cNvSpPr>
              <p:nvPr/>
            </p:nvSpPr>
            <p:spPr bwMode="auto">
              <a:xfrm rot="20948911">
                <a:off x="3914877" y="4607396"/>
                <a:ext cx="139691" cy="151041"/>
              </a:xfrm>
              <a:custGeom>
                <a:avLst/>
                <a:gdLst/>
                <a:ahLst/>
                <a:cxnLst>
                  <a:cxn ang="0">
                    <a:pos x="78" y="13"/>
                  </a:cxn>
                  <a:cxn ang="0">
                    <a:pos x="88" y="2"/>
                  </a:cxn>
                  <a:cxn ang="0">
                    <a:pos x="109" y="2"/>
                  </a:cxn>
                  <a:cxn ang="0">
                    <a:pos x="122" y="17"/>
                  </a:cxn>
                  <a:cxn ang="0">
                    <a:pos x="139" y="32"/>
                  </a:cxn>
                  <a:cxn ang="0">
                    <a:pos x="147" y="49"/>
                  </a:cxn>
                  <a:cxn ang="0">
                    <a:pos x="154" y="67"/>
                  </a:cxn>
                  <a:cxn ang="0">
                    <a:pos x="158" y="80"/>
                  </a:cxn>
                  <a:cxn ang="0">
                    <a:pos x="158" y="97"/>
                  </a:cxn>
                  <a:cxn ang="0">
                    <a:pos x="156" y="114"/>
                  </a:cxn>
                  <a:cxn ang="0">
                    <a:pos x="150" y="129"/>
                  </a:cxn>
                  <a:cxn ang="0">
                    <a:pos x="137" y="143"/>
                  </a:cxn>
                  <a:cxn ang="0">
                    <a:pos x="122" y="152"/>
                  </a:cxn>
                  <a:cxn ang="0">
                    <a:pos x="105" y="162"/>
                  </a:cxn>
                  <a:cxn ang="0">
                    <a:pos x="86" y="167"/>
                  </a:cxn>
                  <a:cxn ang="0">
                    <a:pos x="65" y="171"/>
                  </a:cxn>
                  <a:cxn ang="0">
                    <a:pos x="48" y="173"/>
                  </a:cxn>
                  <a:cxn ang="0">
                    <a:pos x="31" y="169"/>
                  </a:cxn>
                  <a:cxn ang="0">
                    <a:pos x="14" y="162"/>
                  </a:cxn>
                  <a:cxn ang="0">
                    <a:pos x="2" y="146"/>
                  </a:cxn>
                  <a:cxn ang="0">
                    <a:pos x="0" y="125"/>
                  </a:cxn>
                  <a:cxn ang="0">
                    <a:pos x="2" y="101"/>
                  </a:cxn>
                  <a:cxn ang="0">
                    <a:pos x="12" y="76"/>
                  </a:cxn>
                  <a:cxn ang="0">
                    <a:pos x="25" y="51"/>
                  </a:cxn>
                  <a:cxn ang="0">
                    <a:pos x="42" y="30"/>
                  </a:cxn>
                  <a:cxn ang="0">
                    <a:pos x="63" y="13"/>
                  </a:cxn>
                  <a:cxn ang="0">
                    <a:pos x="74" y="15"/>
                  </a:cxn>
                  <a:cxn ang="0">
                    <a:pos x="71" y="27"/>
                  </a:cxn>
                  <a:cxn ang="0">
                    <a:pos x="59" y="36"/>
                  </a:cxn>
                  <a:cxn ang="0">
                    <a:pos x="48" y="51"/>
                  </a:cxn>
                  <a:cxn ang="0">
                    <a:pos x="36" y="67"/>
                  </a:cxn>
                  <a:cxn ang="0">
                    <a:pos x="27" y="84"/>
                  </a:cxn>
                  <a:cxn ang="0">
                    <a:pos x="21" y="101"/>
                  </a:cxn>
                  <a:cxn ang="0">
                    <a:pos x="23" y="116"/>
                  </a:cxn>
                  <a:cxn ang="0">
                    <a:pos x="33" y="127"/>
                  </a:cxn>
                  <a:cxn ang="0">
                    <a:pos x="52" y="137"/>
                  </a:cxn>
                  <a:cxn ang="0">
                    <a:pos x="74" y="135"/>
                  </a:cxn>
                  <a:cxn ang="0">
                    <a:pos x="95" y="127"/>
                  </a:cxn>
                  <a:cxn ang="0">
                    <a:pos x="111" y="110"/>
                  </a:cxn>
                  <a:cxn ang="0">
                    <a:pos x="120" y="89"/>
                  </a:cxn>
                  <a:cxn ang="0">
                    <a:pos x="120" y="68"/>
                  </a:cxn>
                  <a:cxn ang="0">
                    <a:pos x="112" y="48"/>
                  </a:cxn>
                  <a:cxn ang="0">
                    <a:pos x="97" y="32"/>
                  </a:cxn>
                  <a:cxn ang="0">
                    <a:pos x="86" y="25"/>
                  </a:cxn>
                  <a:cxn ang="0">
                    <a:pos x="80" y="21"/>
                  </a:cxn>
                </a:cxnLst>
                <a:rect l="0" t="0" r="r" b="b"/>
                <a:pathLst>
                  <a:path w="160" h="173">
                    <a:moveTo>
                      <a:pt x="80" y="21"/>
                    </a:moveTo>
                    <a:lnTo>
                      <a:pt x="78" y="13"/>
                    </a:lnTo>
                    <a:lnTo>
                      <a:pt x="78" y="4"/>
                    </a:lnTo>
                    <a:lnTo>
                      <a:pt x="88" y="2"/>
                    </a:lnTo>
                    <a:lnTo>
                      <a:pt x="101" y="0"/>
                    </a:lnTo>
                    <a:lnTo>
                      <a:pt x="109" y="2"/>
                    </a:lnTo>
                    <a:lnTo>
                      <a:pt x="111" y="10"/>
                    </a:lnTo>
                    <a:lnTo>
                      <a:pt x="122" y="17"/>
                    </a:lnTo>
                    <a:lnTo>
                      <a:pt x="135" y="29"/>
                    </a:lnTo>
                    <a:lnTo>
                      <a:pt x="139" y="32"/>
                    </a:lnTo>
                    <a:lnTo>
                      <a:pt x="143" y="42"/>
                    </a:lnTo>
                    <a:lnTo>
                      <a:pt x="147" y="49"/>
                    </a:lnTo>
                    <a:lnTo>
                      <a:pt x="152" y="59"/>
                    </a:lnTo>
                    <a:lnTo>
                      <a:pt x="154" y="67"/>
                    </a:lnTo>
                    <a:lnTo>
                      <a:pt x="156" y="74"/>
                    </a:lnTo>
                    <a:lnTo>
                      <a:pt x="158" y="80"/>
                    </a:lnTo>
                    <a:lnTo>
                      <a:pt x="160" y="89"/>
                    </a:lnTo>
                    <a:lnTo>
                      <a:pt x="158" y="97"/>
                    </a:lnTo>
                    <a:lnTo>
                      <a:pt x="158" y="106"/>
                    </a:lnTo>
                    <a:lnTo>
                      <a:pt x="156" y="114"/>
                    </a:lnTo>
                    <a:lnTo>
                      <a:pt x="154" y="124"/>
                    </a:lnTo>
                    <a:lnTo>
                      <a:pt x="150" y="129"/>
                    </a:lnTo>
                    <a:lnTo>
                      <a:pt x="145" y="135"/>
                    </a:lnTo>
                    <a:lnTo>
                      <a:pt x="137" y="143"/>
                    </a:lnTo>
                    <a:lnTo>
                      <a:pt x="131" y="148"/>
                    </a:lnTo>
                    <a:lnTo>
                      <a:pt x="122" y="152"/>
                    </a:lnTo>
                    <a:lnTo>
                      <a:pt x="114" y="158"/>
                    </a:lnTo>
                    <a:lnTo>
                      <a:pt x="105" y="162"/>
                    </a:lnTo>
                    <a:lnTo>
                      <a:pt x="97" y="165"/>
                    </a:lnTo>
                    <a:lnTo>
                      <a:pt x="86" y="167"/>
                    </a:lnTo>
                    <a:lnTo>
                      <a:pt x="74" y="169"/>
                    </a:lnTo>
                    <a:lnTo>
                      <a:pt x="65" y="171"/>
                    </a:lnTo>
                    <a:lnTo>
                      <a:pt x="55" y="173"/>
                    </a:lnTo>
                    <a:lnTo>
                      <a:pt x="48" y="173"/>
                    </a:lnTo>
                    <a:lnTo>
                      <a:pt x="38" y="173"/>
                    </a:lnTo>
                    <a:lnTo>
                      <a:pt x="31" y="169"/>
                    </a:lnTo>
                    <a:lnTo>
                      <a:pt x="25" y="169"/>
                    </a:lnTo>
                    <a:lnTo>
                      <a:pt x="14" y="162"/>
                    </a:lnTo>
                    <a:lnTo>
                      <a:pt x="8" y="154"/>
                    </a:lnTo>
                    <a:lnTo>
                      <a:pt x="2" y="146"/>
                    </a:lnTo>
                    <a:lnTo>
                      <a:pt x="2" y="137"/>
                    </a:lnTo>
                    <a:lnTo>
                      <a:pt x="0" y="125"/>
                    </a:lnTo>
                    <a:lnTo>
                      <a:pt x="0" y="114"/>
                    </a:lnTo>
                    <a:lnTo>
                      <a:pt x="2" y="101"/>
                    </a:lnTo>
                    <a:lnTo>
                      <a:pt x="8" y="89"/>
                    </a:lnTo>
                    <a:lnTo>
                      <a:pt x="12" y="76"/>
                    </a:lnTo>
                    <a:lnTo>
                      <a:pt x="19" y="65"/>
                    </a:lnTo>
                    <a:lnTo>
                      <a:pt x="25" y="51"/>
                    </a:lnTo>
                    <a:lnTo>
                      <a:pt x="34" y="42"/>
                    </a:lnTo>
                    <a:lnTo>
                      <a:pt x="42" y="30"/>
                    </a:lnTo>
                    <a:lnTo>
                      <a:pt x="52" y="21"/>
                    </a:lnTo>
                    <a:lnTo>
                      <a:pt x="63" y="13"/>
                    </a:lnTo>
                    <a:lnTo>
                      <a:pt x="74" y="10"/>
                    </a:lnTo>
                    <a:lnTo>
                      <a:pt x="74" y="15"/>
                    </a:lnTo>
                    <a:lnTo>
                      <a:pt x="78" y="25"/>
                    </a:lnTo>
                    <a:lnTo>
                      <a:pt x="71" y="27"/>
                    </a:lnTo>
                    <a:lnTo>
                      <a:pt x="67" y="32"/>
                    </a:lnTo>
                    <a:lnTo>
                      <a:pt x="59" y="36"/>
                    </a:lnTo>
                    <a:lnTo>
                      <a:pt x="55" y="44"/>
                    </a:lnTo>
                    <a:lnTo>
                      <a:pt x="48" y="51"/>
                    </a:lnTo>
                    <a:lnTo>
                      <a:pt x="42" y="59"/>
                    </a:lnTo>
                    <a:lnTo>
                      <a:pt x="36" y="67"/>
                    </a:lnTo>
                    <a:lnTo>
                      <a:pt x="33" y="76"/>
                    </a:lnTo>
                    <a:lnTo>
                      <a:pt x="27" y="84"/>
                    </a:lnTo>
                    <a:lnTo>
                      <a:pt x="25" y="93"/>
                    </a:lnTo>
                    <a:lnTo>
                      <a:pt x="21" y="101"/>
                    </a:lnTo>
                    <a:lnTo>
                      <a:pt x="23" y="108"/>
                    </a:lnTo>
                    <a:lnTo>
                      <a:pt x="23" y="116"/>
                    </a:lnTo>
                    <a:lnTo>
                      <a:pt x="29" y="124"/>
                    </a:lnTo>
                    <a:lnTo>
                      <a:pt x="33" y="127"/>
                    </a:lnTo>
                    <a:lnTo>
                      <a:pt x="40" y="133"/>
                    </a:lnTo>
                    <a:lnTo>
                      <a:pt x="52" y="137"/>
                    </a:lnTo>
                    <a:lnTo>
                      <a:pt x="65" y="139"/>
                    </a:lnTo>
                    <a:lnTo>
                      <a:pt x="74" y="135"/>
                    </a:lnTo>
                    <a:lnTo>
                      <a:pt x="86" y="133"/>
                    </a:lnTo>
                    <a:lnTo>
                      <a:pt x="95" y="127"/>
                    </a:lnTo>
                    <a:lnTo>
                      <a:pt x="105" y="120"/>
                    </a:lnTo>
                    <a:lnTo>
                      <a:pt x="111" y="110"/>
                    </a:lnTo>
                    <a:lnTo>
                      <a:pt x="116" y="101"/>
                    </a:lnTo>
                    <a:lnTo>
                      <a:pt x="120" y="89"/>
                    </a:lnTo>
                    <a:lnTo>
                      <a:pt x="120" y="80"/>
                    </a:lnTo>
                    <a:lnTo>
                      <a:pt x="120" y="68"/>
                    </a:lnTo>
                    <a:lnTo>
                      <a:pt x="118" y="59"/>
                    </a:lnTo>
                    <a:lnTo>
                      <a:pt x="112" y="48"/>
                    </a:lnTo>
                    <a:lnTo>
                      <a:pt x="105" y="36"/>
                    </a:lnTo>
                    <a:lnTo>
                      <a:pt x="97" y="32"/>
                    </a:lnTo>
                    <a:lnTo>
                      <a:pt x="93" y="29"/>
                    </a:lnTo>
                    <a:lnTo>
                      <a:pt x="86" y="25"/>
                    </a:lnTo>
                    <a:lnTo>
                      <a:pt x="80" y="21"/>
                    </a:lnTo>
                    <a:lnTo>
                      <a:pt x="8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1" name="그룹 44"/>
            <p:cNvGrpSpPr/>
            <p:nvPr/>
          </p:nvGrpSpPr>
          <p:grpSpPr>
            <a:xfrm>
              <a:off x="4499998" y="3429002"/>
              <a:ext cx="749922" cy="515134"/>
              <a:chOff x="5621338" y="984251"/>
              <a:chExt cx="1881188" cy="1292225"/>
            </a:xfrm>
          </p:grpSpPr>
          <p:sp>
            <p:nvSpPr>
              <p:cNvPr id="379" name="Freeform 25"/>
              <p:cNvSpPr>
                <a:spLocks/>
              </p:cNvSpPr>
              <p:nvPr/>
            </p:nvSpPr>
            <p:spPr bwMode="auto">
              <a:xfrm>
                <a:off x="6846888" y="1843088"/>
                <a:ext cx="433388" cy="433388"/>
              </a:xfrm>
              <a:custGeom>
                <a:avLst/>
                <a:gdLst/>
                <a:ahLst/>
                <a:cxnLst>
                  <a:cxn ang="0">
                    <a:pos x="152" y="273"/>
                  </a:cxn>
                  <a:cxn ang="0">
                    <a:pos x="171" y="269"/>
                  </a:cxn>
                  <a:cxn ang="0">
                    <a:pos x="191" y="263"/>
                  </a:cxn>
                  <a:cxn ang="0">
                    <a:pos x="208" y="254"/>
                  </a:cxn>
                  <a:cxn ang="0">
                    <a:pos x="225" y="242"/>
                  </a:cxn>
                  <a:cxn ang="0">
                    <a:pos x="239" y="229"/>
                  </a:cxn>
                  <a:cxn ang="0">
                    <a:pos x="250" y="213"/>
                  </a:cxn>
                  <a:cxn ang="0">
                    <a:pos x="260" y="196"/>
                  </a:cxn>
                  <a:cxn ang="0">
                    <a:pos x="267" y="179"/>
                  </a:cxn>
                  <a:cxn ang="0">
                    <a:pos x="271" y="158"/>
                  </a:cxn>
                  <a:cxn ang="0">
                    <a:pos x="273" y="137"/>
                  </a:cxn>
                  <a:cxn ang="0">
                    <a:pos x="271" y="116"/>
                  </a:cxn>
                  <a:cxn ang="0">
                    <a:pos x="267" y="96"/>
                  </a:cxn>
                  <a:cxn ang="0">
                    <a:pos x="260" y="77"/>
                  </a:cxn>
                  <a:cxn ang="0">
                    <a:pos x="250" y="60"/>
                  </a:cxn>
                  <a:cxn ang="0">
                    <a:pos x="239" y="44"/>
                  </a:cxn>
                  <a:cxn ang="0">
                    <a:pos x="225" y="31"/>
                  </a:cxn>
                  <a:cxn ang="0">
                    <a:pos x="208" y="21"/>
                  </a:cxn>
                  <a:cxn ang="0">
                    <a:pos x="191" y="12"/>
                  </a:cxn>
                  <a:cxn ang="0">
                    <a:pos x="171" y="6"/>
                  </a:cxn>
                  <a:cxn ang="0">
                    <a:pos x="152" y="2"/>
                  </a:cxn>
                  <a:cxn ang="0">
                    <a:pos x="131" y="0"/>
                  </a:cxn>
                  <a:cxn ang="0">
                    <a:pos x="110" y="4"/>
                  </a:cxn>
                  <a:cxn ang="0">
                    <a:pos x="91" y="10"/>
                  </a:cxn>
                  <a:cxn ang="0">
                    <a:pos x="71" y="18"/>
                  </a:cxn>
                  <a:cxn ang="0">
                    <a:pos x="56" y="27"/>
                  </a:cxn>
                  <a:cxn ang="0">
                    <a:pos x="41" y="41"/>
                  </a:cxn>
                  <a:cxn ang="0">
                    <a:pos x="27" y="56"/>
                  </a:cxn>
                  <a:cxn ang="0">
                    <a:pos x="18" y="71"/>
                  </a:cxn>
                  <a:cxn ang="0">
                    <a:pos x="8" y="91"/>
                  </a:cxn>
                  <a:cxn ang="0">
                    <a:pos x="4" y="110"/>
                  </a:cxn>
                  <a:cxn ang="0">
                    <a:pos x="0" y="131"/>
                  </a:cxn>
                  <a:cxn ang="0">
                    <a:pos x="0" y="152"/>
                  </a:cxn>
                  <a:cxn ang="0">
                    <a:pos x="4" y="171"/>
                  </a:cxn>
                  <a:cxn ang="0">
                    <a:pos x="12" y="190"/>
                  </a:cxn>
                  <a:cxn ang="0">
                    <a:pos x="20" y="208"/>
                  </a:cxn>
                  <a:cxn ang="0">
                    <a:pos x="31" y="225"/>
                  </a:cxn>
                  <a:cxn ang="0">
                    <a:pos x="45" y="238"/>
                  </a:cxn>
                  <a:cxn ang="0">
                    <a:pos x="60" y="250"/>
                  </a:cxn>
                  <a:cxn ang="0">
                    <a:pos x="77" y="260"/>
                  </a:cxn>
                  <a:cxn ang="0">
                    <a:pos x="96" y="267"/>
                  </a:cxn>
                  <a:cxn ang="0">
                    <a:pos x="118" y="273"/>
                  </a:cxn>
                  <a:cxn ang="0">
                    <a:pos x="137" y="273"/>
                  </a:cxn>
                </a:cxnLst>
                <a:rect l="0" t="0" r="r" b="b"/>
                <a:pathLst>
                  <a:path w="273" h="273">
                    <a:moveTo>
                      <a:pt x="137" y="273"/>
                    </a:moveTo>
                    <a:lnTo>
                      <a:pt x="144" y="273"/>
                    </a:lnTo>
                    <a:lnTo>
                      <a:pt x="152" y="273"/>
                    </a:lnTo>
                    <a:lnTo>
                      <a:pt x="158" y="273"/>
                    </a:lnTo>
                    <a:lnTo>
                      <a:pt x="166" y="271"/>
                    </a:lnTo>
                    <a:lnTo>
                      <a:pt x="171" y="269"/>
                    </a:lnTo>
                    <a:lnTo>
                      <a:pt x="179" y="267"/>
                    </a:lnTo>
                    <a:lnTo>
                      <a:pt x="185" y="265"/>
                    </a:lnTo>
                    <a:lnTo>
                      <a:pt x="191" y="263"/>
                    </a:lnTo>
                    <a:lnTo>
                      <a:pt x="196" y="260"/>
                    </a:lnTo>
                    <a:lnTo>
                      <a:pt x="202" y="258"/>
                    </a:lnTo>
                    <a:lnTo>
                      <a:pt x="208" y="254"/>
                    </a:lnTo>
                    <a:lnTo>
                      <a:pt x="214" y="250"/>
                    </a:lnTo>
                    <a:lnTo>
                      <a:pt x="219" y="246"/>
                    </a:lnTo>
                    <a:lnTo>
                      <a:pt x="225" y="242"/>
                    </a:lnTo>
                    <a:lnTo>
                      <a:pt x="229" y="238"/>
                    </a:lnTo>
                    <a:lnTo>
                      <a:pt x="235" y="235"/>
                    </a:lnTo>
                    <a:lnTo>
                      <a:pt x="239" y="229"/>
                    </a:lnTo>
                    <a:lnTo>
                      <a:pt x="242" y="225"/>
                    </a:lnTo>
                    <a:lnTo>
                      <a:pt x="246" y="219"/>
                    </a:lnTo>
                    <a:lnTo>
                      <a:pt x="250" y="213"/>
                    </a:lnTo>
                    <a:lnTo>
                      <a:pt x="254" y="208"/>
                    </a:lnTo>
                    <a:lnTo>
                      <a:pt x="258" y="202"/>
                    </a:lnTo>
                    <a:lnTo>
                      <a:pt x="260" y="196"/>
                    </a:lnTo>
                    <a:lnTo>
                      <a:pt x="264" y="190"/>
                    </a:lnTo>
                    <a:lnTo>
                      <a:pt x="265" y="185"/>
                    </a:lnTo>
                    <a:lnTo>
                      <a:pt x="267" y="179"/>
                    </a:lnTo>
                    <a:lnTo>
                      <a:pt x="269" y="171"/>
                    </a:lnTo>
                    <a:lnTo>
                      <a:pt x="271" y="165"/>
                    </a:lnTo>
                    <a:lnTo>
                      <a:pt x="271" y="158"/>
                    </a:lnTo>
                    <a:lnTo>
                      <a:pt x="273" y="152"/>
                    </a:lnTo>
                    <a:lnTo>
                      <a:pt x="273" y="144"/>
                    </a:lnTo>
                    <a:lnTo>
                      <a:pt x="273" y="137"/>
                    </a:lnTo>
                    <a:lnTo>
                      <a:pt x="273" y="131"/>
                    </a:lnTo>
                    <a:lnTo>
                      <a:pt x="273" y="123"/>
                    </a:lnTo>
                    <a:lnTo>
                      <a:pt x="271" y="116"/>
                    </a:lnTo>
                    <a:lnTo>
                      <a:pt x="271" y="110"/>
                    </a:lnTo>
                    <a:lnTo>
                      <a:pt x="269" y="102"/>
                    </a:lnTo>
                    <a:lnTo>
                      <a:pt x="267" y="96"/>
                    </a:lnTo>
                    <a:lnTo>
                      <a:pt x="265" y="91"/>
                    </a:lnTo>
                    <a:lnTo>
                      <a:pt x="264" y="85"/>
                    </a:lnTo>
                    <a:lnTo>
                      <a:pt x="260" y="77"/>
                    </a:lnTo>
                    <a:lnTo>
                      <a:pt x="258" y="71"/>
                    </a:lnTo>
                    <a:lnTo>
                      <a:pt x="254" y="66"/>
                    </a:lnTo>
                    <a:lnTo>
                      <a:pt x="250" y="60"/>
                    </a:lnTo>
                    <a:lnTo>
                      <a:pt x="246" y="56"/>
                    </a:lnTo>
                    <a:lnTo>
                      <a:pt x="242" y="50"/>
                    </a:lnTo>
                    <a:lnTo>
                      <a:pt x="239" y="44"/>
                    </a:lnTo>
                    <a:lnTo>
                      <a:pt x="235" y="41"/>
                    </a:lnTo>
                    <a:lnTo>
                      <a:pt x="229" y="37"/>
                    </a:lnTo>
                    <a:lnTo>
                      <a:pt x="225" y="31"/>
                    </a:lnTo>
                    <a:lnTo>
                      <a:pt x="219" y="27"/>
                    </a:lnTo>
                    <a:lnTo>
                      <a:pt x="214" y="23"/>
                    </a:lnTo>
                    <a:lnTo>
                      <a:pt x="208" y="21"/>
                    </a:lnTo>
                    <a:lnTo>
                      <a:pt x="202" y="18"/>
                    </a:lnTo>
                    <a:lnTo>
                      <a:pt x="196" y="14"/>
                    </a:lnTo>
                    <a:lnTo>
                      <a:pt x="191" y="12"/>
                    </a:lnTo>
                    <a:lnTo>
                      <a:pt x="185" y="10"/>
                    </a:lnTo>
                    <a:lnTo>
                      <a:pt x="179" y="6"/>
                    </a:lnTo>
                    <a:lnTo>
                      <a:pt x="171" y="6"/>
                    </a:lnTo>
                    <a:lnTo>
                      <a:pt x="166" y="4"/>
                    </a:lnTo>
                    <a:lnTo>
                      <a:pt x="158" y="2"/>
                    </a:lnTo>
                    <a:lnTo>
                      <a:pt x="152" y="2"/>
                    </a:lnTo>
                    <a:lnTo>
                      <a:pt x="144" y="0"/>
                    </a:lnTo>
                    <a:lnTo>
                      <a:pt x="137" y="0"/>
                    </a:lnTo>
                    <a:lnTo>
                      <a:pt x="131" y="0"/>
                    </a:lnTo>
                    <a:lnTo>
                      <a:pt x="123" y="2"/>
                    </a:lnTo>
                    <a:lnTo>
                      <a:pt x="118" y="2"/>
                    </a:lnTo>
                    <a:lnTo>
                      <a:pt x="110" y="4"/>
                    </a:lnTo>
                    <a:lnTo>
                      <a:pt x="104" y="6"/>
                    </a:lnTo>
                    <a:lnTo>
                      <a:pt x="96" y="6"/>
                    </a:lnTo>
                    <a:lnTo>
                      <a:pt x="91" y="10"/>
                    </a:lnTo>
                    <a:lnTo>
                      <a:pt x="85" y="12"/>
                    </a:lnTo>
                    <a:lnTo>
                      <a:pt x="77" y="14"/>
                    </a:lnTo>
                    <a:lnTo>
                      <a:pt x="71" y="18"/>
                    </a:lnTo>
                    <a:lnTo>
                      <a:pt x="66" y="21"/>
                    </a:lnTo>
                    <a:lnTo>
                      <a:pt x="60" y="23"/>
                    </a:lnTo>
                    <a:lnTo>
                      <a:pt x="56" y="27"/>
                    </a:lnTo>
                    <a:lnTo>
                      <a:pt x="50" y="31"/>
                    </a:lnTo>
                    <a:lnTo>
                      <a:pt x="45" y="37"/>
                    </a:lnTo>
                    <a:lnTo>
                      <a:pt x="41" y="41"/>
                    </a:lnTo>
                    <a:lnTo>
                      <a:pt x="37" y="44"/>
                    </a:lnTo>
                    <a:lnTo>
                      <a:pt x="31" y="50"/>
                    </a:lnTo>
                    <a:lnTo>
                      <a:pt x="27" y="56"/>
                    </a:lnTo>
                    <a:lnTo>
                      <a:pt x="23" y="60"/>
                    </a:lnTo>
                    <a:lnTo>
                      <a:pt x="20" y="66"/>
                    </a:lnTo>
                    <a:lnTo>
                      <a:pt x="18" y="71"/>
                    </a:lnTo>
                    <a:lnTo>
                      <a:pt x="14" y="77"/>
                    </a:lnTo>
                    <a:lnTo>
                      <a:pt x="12" y="85"/>
                    </a:lnTo>
                    <a:lnTo>
                      <a:pt x="8" y="91"/>
                    </a:lnTo>
                    <a:lnTo>
                      <a:pt x="6" y="96"/>
                    </a:lnTo>
                    <a:lnTo>
                      <a:pt x="4" y="102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0" y="144"/>
                    </a:lnTo>
                    <a:lnTo>
                      <a:pt x="0" y="152"/>
                    </a:lnTo>
                    <a:lnTo>
                      <a:pt x="2" y="158"/>
                    </a:lnTo>
                    <a:lnTo>
                      <a:pt x="4" y="165"/>
                    </a:lnTo>
                    <a:lnTo>
                      <a:pt x="4" y="171"/>
                    </a:lnTo>
                    <a:lnTo>
                      <a:pt x="6" y="179"/>
                    </a:lnTo>
                    <a:lnTo>
                      <a:pt x="8" y="185"/>
                    </a:lnTo>
                    <a:lnTo>
                      <a:pt x="12" y="190"/>
                    </a:lnTo>
                    <a:lnTo>
                      <a:pt x="14" y="196"/>
                    </a:lnTo>
                    <a:lnTo>
                      <a:pt x="18" y="202"/>
                    </a:lnTo>
                    <a:lnTo>
                      <a:pt x="20" y="208"/>
                    </a:lnTo>
                    <a:lnTo>
                      <a:pt x="23" y="213"/>
                    </a:lnTo>
                    <a:lnTo>
                      <a:pt x="27" y="219"/>
                    </a:lnTo>
                    <a:lnTo>
                      <a:pt x="31" y="225"/>
                    </a:lnTo>
                    <a:lnTo>
                      <a:pt x="37" y="229"/>
                    </a:lnTo>
                    <a:lnTo>
                      <a:pt x="41" y="235"/>
                    </a:lnTo>
                    <a:lnTo>
                      <a:pt x="45" y="238"/>
                    </a:lnTo>
                    <a:lnTo>
                      <a:pt x="50" y="242"/>
                    </a:lnTo>
                    <a:lnTo>
                      <a:pt x="56" y="246"/>
                    </a:lnTo>
                    <a:lnTo>
                      <a:pt x="60" y="250"/>
                    </a:lnTo>
                    <a:lnTo>
                      <a:pt x="66" y="254"/>
                    </a:lnTo>
                    <a:lnTo>
                      <a:pt x="71" y="258"/>
                    </a:lnTo>
                    <a:lnTo>
                      <a:pt x="77" y="260"/>
                    </a:lnTo>
                    <a:lnTo>
                      <a:pt x="85" y="263"/>
                    </a:lnTo>
                    <a:lnTo>
                      <a:pt x="91" y="265"/>
                    </a:lnTo>
                    <a:lnTo>
                      <a:pt x="96" y="267"/>
                    </a:lnTo>
                    <a:lnTo>
                      <a:pt x="104" y="269"/>
                    </a:lnTo>
                    <a:lnTo>
                      <a:pt x="110" y="271"/>
                    </a:lnTo>
                    <a:lnTo>
                      <a:pt x="118" y="273"/>
                    </a:lnTo>
                    <a:lnTo>
                      <a:pt x="123" y="273"/>
                    </a:lnTo>
                    <a:lnTo>
                      <a:pt x="131" y="273"/>
                    </a:lnTo>
                    <a:lnTo>
                      <a:pt x="137" y="2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0" name="Freeform 26"/>
              <p:cNvSpPr>
                <a:spLocks/>
              </p:cNvSpPr>
              <p:nvPr/>
            </p:nvSpPr>
            <p:spPr bwMode="auto">
              <a:xfrm>
                <a:off x="5756275" y="1843088"/>
                <a:ext cx="434975" cy="433388"/>
              </a:xfrm>
              <a:custGeom>
                <a:avLst/>
                <a:gdLst/>
                <a:ahLst/>
                <a:cxnLst>
                  <a:cxn ang="0">
                    <a:pos x="151" y="273"/>
                  </a:cxn>
                  <a:cxn ang="0">
                    <a:pos x="171" y="269"/>
                  </a:cxn>
                  <a:cxn ang="0">
                    <a:pos x="190" y="263"/>
                  </a:cxn>
                  <a:cxn ang="0">
                    <a:pos x="207" y="254"/>
                  </a:cxn>
                  <a:cxn ang="0">
                    <a:pos x="224" y="242"/>
                  </a:cxn>
                  <a:cxn ang="0">
                    <a:pos x="238" y="229"/>
                  </a:cxn>
                  <a:cxn ang="0">
                    <a:pos x="251" y="213"/>
                  </a:cxn>
                  <a:cxn ang="0">
                    <a:pos x="261" y="196"/>
                  </a:cxn>
                  <a:cxn ang="0">
                    <a:pos x="269" y="179"/>
                  </a:cxn>
                  <a:cxn ang="0">
                    <a:pos x="272" y="158"/>
                  </a:cxn>
                  <a:cxn ang="0">
                    <a:pos x="274" y="137"/>
                  </a:cxn>
                  <a:cxn ang="0">
                    <a:pos x="272" y="116"/>
                  </a:cxn>
                  <a:cxn ang="0">
                    <a:pos x="269" y="96"/>
                  </a:cxn>
                  <a:cxn ang="0">
                    <a:pos x="261" y="77"/>
                  </a:cxn>
                  <a:cxn ang="0">
                    <a:pos x="251" y="60"/>
                  </a:cxn>
                  <a:cxn ang="0">
                    <a:pos x="238" y="44"/>
                  </a:cxn>
                  <a:cxn ang="0">
                    <a:pos x="224" y="31"/>
                  </a:cxn>
                  <a:cxn ang="0">
                    <a:pos x="207" y="21"/>
                  </a:cxn>
                  <a:cxn ang="0">
                    <a:pos x="190" y="12"/>
                  </a:cxn>
                  <a:cxn ang="0">
                    <a:pos x="171" y="6"/>
                  </a:cxn>
                  <a:cxn ang="0">
                    <a:pos x="151" y="2"/>
                  </a:cxn>
                  <a:cxn ang="0">
                    <a:pos x="130" y="0"/>
                  </a:cxn>
                  <a:cxn ang="0">
                    <a:pos x="109" y="4"/>
                  </a:cxn>
                  <a:cxn ang="0">
                    <a:pos x="90" y="10"/>
                  </a:cxn>
                  <a:cxn ang="0">
                    <a:pos x="71" y="18"/>
                  </a:cxn>
                  <a:cxn ang="0">
                    <a:pos x="55" y="27"/>
                  </a:cxn>
                  <a:cxn ang="0">
                    <a:pos x="40" y="41"/>
                  </a:cxn>
                  <a:cxn ang="0">
                    <a:pos x="27" y="56"/>
                  </a:cxn>
                  <a:cxn ang="0">
                    <a:pos x="17" y="71"/>
                  </a:cxn>
                  <a:cxn ang="0">
                    <a:pos x="9" y="91"/>
                  </a:cxn>
                  <a:cxn ang="0">
                    <a:pos x="4" y="110"/>
                  </a:cxn>
                  <a:cxn ang="0">
                    <a:pos x="0" y="131"/>
                  </a:cxn>
                  <a:cxn ang="0">
                    <a:pos x="2" y="152"/>
                  </a:cxn>
                  <a:cxn ang="0">
                    <a:pos x="5" y="171"/>
                  </a:cxn>
                  <a:cxn ang="0">
                    <a:pos x="11" y="190"/>
                  </a:cxn>
                  <a:cxn ang="0">
                    <a:pos x="21" y="208"/>
                  </a:cxn>
                  <a:cxn ang="0">
                    <a:pos x="30" y="225"/>
                  </a:cxn>
                  <a:cxn ang="0">
                    <a:pos x="46" y="238"/>
                  </a:cxn>
                  <a:cxn ang="0">
                    <a:pos x="61" y="250"/>
                  </a:cxn>
                  <a:cxn ang="0">
                    <a:pos x="78" y="260"/>
                  </a:cxn>
                  <a:cxn ang="0">
                    <a:pos x="96" y="267"/>
                  </a:cxn>
                  <a:cxn ang="0">
                    <a:pos x="117" y="273"/>
                  </a:cxn>
                  <a:cxn ang="0">
                    <a:pos x="136" y="273"/>
                  </a:cxn>
                </a:cxnLst>
                <a:rect l="0" t="0" r="r" b="b"/>
                <a:pathLst>
                  <a:path w="274" h="273">
                    <a:moveTo>
                      <a:pt x="136" y="273"/>
                    </a:moveTo>
                    <a:lnTo>
                      <a:pt x="144" y="273"/>
                    </a:lnTo>
                    <a:lnTo>
                      <a:pt x="151" y="273"/>
                    </a:lnTo>
                    <a:lnTo>
                      <a:pt x="157" y="273"/>
                    </a:lnTo>
                    <a:lnTo>
                      <a:pt x="165" y="271"/>
                    </a:lnTo>
                    <a:lnTo>
                      <a:pt x="171" y="269"/>
                    </a:lnTo>
                    <a:lnTo>
                      <a:pt x="178" y="267"/>
                    </a:lnTo>
                    <a:lnTo>
                      <a:pt x="184" y="265"/>
                    </a:lnTo>
                    <a:lnTo>
                      <a:pt x="190" y="263"/>
                    </a:lnTo>
                    <a:lnTo>
                      <a:pt x="196" y="260"/>
                    </a:lnTo>
                    <a:lnTo>
                      <a:pt x="201" y="258"/>
                    </a:lnTo>
                    <a:lnTo>
                      <a:pt x="207" y="254"/>
                    </a:lnTo>
                    <a:lnTo>
                      <a:pt x="213" y="250"/>
                    </a:lnTo>
                    <a:lnTo>
                      <a:pt x="219" y="246"/>
                    </a:lnTo>
                    <a:lnTo>
                      <a:pt x="224" y="242"/>
                    </a:lnTo>
                    <a:lnTo>
                      <a:pt x="228" y="238"/>
                    </a:lnTo>
                    <a:lnTo>
                      <a:pt x="234" y="235"/>
                    </a:lnTo>
                    <a:lnTo>
                      <a:pt x="238" y="229"/>
                    </a:lnTo>
                    <a:lnTo>
                      <a:pt x="242" y="225"/>
                    </a:lnTo>
                    <a:lnTo>
                      <a:pt x="247" y="219"/>
                    </a:lnTo>
                    <a:lnTo>
                      <a:pt x="251" y="213"/>
                    </a:lnTo>
                    <a:lnTo>
                      <a:pt x="253" y="208"/>
                    </a:lnTo>
                    <a:lnTo>
                      <a:pt x="257" y="202"/>
                    </a:lnTo>
                    <a:lnTo>
                      <a:pt x="261" y="196"/>
                    </a:lnTo>
                    <a:lnTo>
                      <a:pt x="263" y="190"/>
                    </a:lnTo>
                    <a:lnTo>
                      <a:pt x="265" y="185"/>
                    </a:lnTo>
                    <a:lnTo>
                      <a:pt x="269" y="179"/>
                    </a:lnTo>
                    <a:lnTo>
                      <a:pt x="269" y="171"/>
                    </a:lnTo>
                    <a:lnTo>
                      <a:pt x="271" y="165"/>
                    </a:lnTo>
                    <a:lnTo>
                      <a:pt x="272" y="158"/>
                    </a:lnTo>
                    <a:lnTo>
                      <a:pt x="272" y="152"/>
                    </a:lnTo>
                    <a:lnTo>
                      <a:pt x="274" y="144"/>
                    </a:lnTo>
                    <a:lnTo>
                      <a:pt x="274" y="137"/>
                    </a:lnTo>
                    <a:lnTo>
                      <a:pt x="274" y="131"/>
                    </a:lnTo>
                    <a:lnTo>
                      <a:pt x="272" y="123"/>
                    </a:lnTo>
                    <a:lnTo>
                      <a:pt x="272" y="116"/>
                    </a:lnTo>
                    <a:lnTo>
                      <a:pt x="271" y="110"/>
                    </a:lnTo>
                    <a:lnTo>
                      <a:pt x="269" y="102"/>
                    </a:lnTo>
                    <a:lnTo>
                      <a:pt x="269" y="96"/>
                    </a:lnTo>
                    <a:lnTo>
                      <a:pt x="265" y="91"/>
                    </a:lnTo>
                    <a:lnTo>
                      <a:pt x="263" y="85"/>
                    </a:lnTo>
                    <a:lnTo>
                      <a:pt x="261" y="77"/>
                    </a:lnTo>
                    <a:lnTo>
                      <a:pt x="257" y="71"/>
                    </a:lnTo>
                    <a:lnTo>
                      <a:pt x="253" y="66"/>
                    </a:lnTo>
                    <a:lnTo>
                      <a:pt x="251" y="60"/>
                    </a:lnTo>
                    <a:lnTo>
                      <a:pt x="247" y="56"/>
                    </a:lnTo>
                    <a:lnTo>
                      <a:pt x="242" y="50"/>
                    </a:lnTo>
                    <a:lnTo>
                      <a:pt x="238" y="44"/>
                    </a:lnTo>
                    <a:lnTo>
                      <a:pt x="234" y="41"/>
                    </a:lnTo>
                    <a:lnTo>
                      <a:pt x="228" y="37"/>
                    </a:lnTo>
                    <a:lnTo>
                      <a:pt x="224" y="31"/>
                    </a:lnTo>
                    <a:lnTo>
                      <a:pt x="219" y="27"/>
                    </a:lnTo>
                    <a:lnTo>
                      <a:pt x="213" y="23"/>
                    </a:lnTo>
                    <a:lnTo>
                      <a:pt x="207" y="21"/>
                    </a:lnTo>
                    <a:lnTo>
                      <a:pt x="201" y="18"/>
                    </a:lnTo>
                    <a:lnTo>
                      <a:pt x="196" y="14"/>
                    </a:lnTo>
                    <a:lnTo>
                      <a:pt x="190" y="12"/>
                    </a:lnTo>
                    <a:lnTo>
                      <a:pt x="184" y="10"/>
                    </a:lnTo>
                    <a:lnTo>
                      <a:pt x="178" y="6"/>
                    </a:lnTo>
                    <a:lnTo>
                      <a:pt x="171" y="6"/>
                    </a:lnTo>
                    <a:lnTo>
                      <a:pt x="165" y="4"/>
                    </a:lnTo>
                    <a:lnTo>
                      <a:pt x="157" y="2"/>
                    </a:lnTo>
                    <a:lnTo>
                      <a:pt x="151" y="2"/>
                    </a:lnTo>
                    <a:lnTo>
                      <a:pt x="144" y="0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23" y="2"/>
                    </a:lnTo>
                    <a:lnTo>
                      <a:pt x="117" y="2"/>
                    </a:lnTo>
                    <a:lnTo>
                      <a:pt x="109" y="4"/>
                    </a:lnTo>
                    <a:lnTo>
                      <a:pt x="103" y="6"/>
                    </a:lnTo>
                    <a:lnTo>
                      <a:pt x="96" y="6"/>
                    </a:lnTo>
                    <a:lnTo>
                      <a:pt x="90" y="10"/>
                    </a:lnTo>
                    <a:lnTo>
                      <a:pt x="84" y="12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5" y="21"/>
                    </a:lnTo>
                    <a:lnTo>
                      <a:pt x="61" y="23"/>
                    </a:lnTo>
                    <a:lnTo>
                      <a:pt x="55" y="27"/>
                    </a:lnTo>
                    <a:lnTo>
                      <a:pt x="50" y="31"/>
                    </a:lnTo>
                    <a:lnTo>
                      <a:pt x="46" y="37"/>
                    </a:lnTo>
                    <a:lnTo>
                      <a:pt x="40" y="41"/>
                    </a:lnTo>
                    <a:lnTo>
                      <a:pt x="36" y="44"/>
                    </a:lnTo>
                    <a:lnTo>
                      <a:pt x="30" y="50"/>
                    </a:lnTo>
                    <a:lnTo>
                      <a:pt x="27" y="56"/>
                    </a:lnTo>
                    <a:lnTo>
                      <a:pt x="23" y="60"/>
                    </a:lnTo>
                    <a:lnTo>
                      <a:pt x="21" y="66"/>
                    </a:lnTo>
                    <a:lnTo>
                      <a:pt x="17" y="71"/>
                    </a:lnTo>
                    <a:lnTo>
                      <a:pt x="13" y="77"/>
                    </a:lnTo>
                    <a:lnTo>
                      <a:pt x="11" y="85"/>
                    </a:lnTo>
                    <a:lnTo>
                      <a:pt x="9" y="91"/>
                    </a:lnTo>
                    <a:lnTo>
                      <a:pt x="5" y="96"/>
                    </a:lnTo>
                    <a:lnTo>
                      <a:pt x="5" y="102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2" y="123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0" y="144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4" y="165"/>
                    </a:lnTo>
                    <a:lnTo>
                      <a:pt x="5" y="171"/>
                    </a:lnTo>
                    <a:lnTo>
                      <a:pt x="5" y="179"/>
                    </a:lnTo>
                    <a:lnTo>
                      <a:pt x="9" y="185"/>
                    </a:lnTo>
                    <a:lnTo>
                      <a:pt x="11" y="190"/>
                    </a:lnTo>
                    <a:lnTo>
                      <a:pt x="13" y="196"/>
                    </a:lnTo>
                    <a:lnTo>
                      <a:pt x="17" y="202"/>
                    </a:lnTo>
                    <a:lnTo>
                      <a:pt x="21" y="208"/>
                    </a:lnTo>
                    <a:lnTo>
                      <a:pt x="23" y="213"/>
                    </a:lnTo>
                    <a:lnTo>
                      <a:pt x="27" y="219"/>
                    </a:lnTo>
                    <a:lnTo>
                      <a:pt x="30" y="225"/>
                    </a:lnTo>
                    <a:lnTo>
                      <a:pt x="36" y="229"/>
                    </a:lnTo>
                    <a:lnTo>
                      <a:pt x="40" y="235"/>
                    </a:lnTo>
                    <a:lnTo>
                      <a:pt x="46" y="238"/>
                    </a:lnTo>
                    <a:lnTo>
                      <a:pt x="50" y="242"/>
                    </a:lnTo>
                    <a:lnTo>
                      <a:pt x="55" y="246"/>
                    </a:lnTo>
                    <a:lnTo>
                      <a:pt x="61" y="250"/>
                    </a:lnTo>
                    <a:lnTo>
                      <a:pt x="65" y="254"/>
                    </a:lnTo>
                    <a:lnTo>
                      <a:pt x="71" y="258"/>
                    </a:lnTo>
                    <a:lnTo>
                      <a:pt x="78" y="260"/>
                    </a:lnTo>
                    <a:lnTo>
                      <a:pt x="84" y="263"/>
                    </a:lnTo>
                    <a:lnTo>
                      <a:pt x="90" y="265"/>
                    </a:lnTo>
                    <a:lnTo>
                      <a:pt x="96" y="267"/>
                    </a:lnTo>
                    <a:lnTo>
                      <a:pt x="103" y="269"/>
                    </a:lnTo>
                    <a:lnTo>
                      <a:pt x="109" y="271"/>
                    </a:lnTo>
                    <a:lnTo>
                      <a:pt x="117" y="273"/>
                    </a:lnTo>
                    <a:lnTo>
                      <a:pt x="123" y="273"/>
                    </a:lnTo>
                    <a:lnTo>
                      <a:pt x="130" y="273"/>
                    </a:lnTo>
                    <a:lnTo>
                      <a:pt x="136" y="2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1" name="Freeform 27"/>
              <p:cNvSpPr>
                <a:spLocks/>
              </p:cNvSpPr>
              <p:nvPr/>
            </p:nvSpPr>
            <p:spPr bwMode="auto">
              <a:xfrm>
                <a:off x="5621338" y="1166813"/>
                <a:ext cx="1881188" cy="893763"/>
              </a:xfrm>
              <a:custGeom>
                <a:avLst/>
                <a:gdLst/>
                <a:ahLst/>
                <a:cxnLst>
                  <a:cxn ang="0">
                    <a:pos x="81" y="563"/>
                  </a:cxn>
                  <a:cxn ang="0">
                    <a:pos x="71" y="563"/>
                  </a:cxn>
                  <a:cxn ang="0">
                    <a:pos x="62" y="563"/>
                  </a:cxn>
                  <a:cxn ang="0">
                    <a:pos x="52" y="563"/>
                  </a:cxn>
                  <a:cxn ang="0">
                    <a:pos x="41" y="563"/>
                  </a:cxn>
                  <a:cxn ang="0">
                    <a:pos x="31" y="561"/>
                  </a:cxn>
                  <a:cxn ang="0">
                    <a:pos x="21" y="557"/>
                  </a:cxn>
                  <a:cxn ang="0">
                    <a:pos x="14" y="549"/>
                  </a:cxn>
                  <a:cxn ang="0">
                    <a:pos x="6" y="540"/>
                  </a:cxn>
                  <a:cxn ang="0">
                    <a:pos x="2" y="528"/>
                  </a:cxn>
                  <a:cxn ang="0">
                    <a:pos x="0" y="517"/>
                  </a:cxn>
                  <a:cxn ang="0">
                    <a:pos x="0" y="367"/>
                  </a:cxn>
                  <a:cxn ang="0">
                    <a:pos x="4" y="355"/>
                  </a:cxn>
                  <a:cxn ang="0">
                    <a:pos x="10" y="344"/>
                  </a:cxn>
                  <a:cxn ang="0">
                    <a:pos x="17" y="332"/>
                  </a:cxn>
                  <a:cxn ang="0">
                    <a:pos x="29" y="324"/>
                  </a:cxn>
                  <a:cxn ang="0">
                    <a:pos x="39" y="317"/>
                  </a:cxn>
                  <a:cxn ang="0">
                    <a:pos x="248" y="271"/>
                  </a:cxn>
                  <a:cxn ang="0">
                    <a:pos x="261" y="267"/>
                  </a:cxn>
                  <a:cxn ang="0">
                    <a:pos x="273" y="259"/>
                  </a:cxn>
                  <a:cxn ang="0">
                    <a:pos x="286" y="251"/>
                  </a:cxn>
                  <a:cxn ang="0">
                    <a:pos x="300" y="242"/>
                  </a:cxn>
                  <a:cxn ang="0">
                    <a:pos x="309" y="232"/>
                  </a:cxn>
                  <a:cxn ang="0">
                    <a:pos x="319" y="221"/>
                  </a:cxn>
                  <a:cxn ang="0">
                    <a:pos x="430" y="38"/>
                  </a:cxn>
                  <a:cxn ang="0">
                    <a:pos x="440" y="29"/>
                  </a:cxn>
                  <a:cxn ang="0">
                    <a:pos x="452" y="19"/>
                  </a:cxn>
                  <a:cxn ang="0">
                    <a:pos x="463" y="11"/>
                  </a:cxn>
                  <a:cxn ang="0">
                    <a:pos x="477" y="4"/>
                  </a:cxn>
                  <a:cxn ang="0">
                    <a:pos x="490" y="0"/>
                  </a:cxn>
                  <a:cxn ang="0">
                    <a:pos x="503" y="0"/>
                  </a:cxn>
                  <a:cxn ang="0">
                    <a:pos x="786" y="0"/>
                  </a:cxn>
                  <a:cxn ang="0">
                    <a:pos x="799" y="4"/>
                  </a:cxn>
                  <a:cxn ang="0">
                    <a:pos x="813" y="9"/>
                  </a:cxn>
                  <a:cxn ang="0">
                    <a:pos x="824" y="17"/>
                  </a:cxn>
                  <a:cxn ang="0">
                    <a:pos x="836" y="25"/>
                  </a:cxn>
                  <a:cxn ang="0">
                    <a:pos x="845" y="36"/>
                  </a:cxn>
                  <a:cxn ang="0">
                    <a:pos x="961" y="215"/>
                  </a:cxn>
                  <a:cxn ang="0">
                    <a:pos x="968" y="226"/>
                  </a:cxn>
                  <a:cxn ang="0">
                    <a:pos x="980" y="238"/>
                  </a:cxn>
                  <a:cxn ang="0">
                    <a:pos x="991" y="250"/>
                  </a:cxn>
                  <a:cxn ang="0">
                    <a:pos x="1003" y="259"/>
                  </a:cxn>
                  <a:cxn ang="0">
                    <a:pos x="1016" y="267"/>
                  </a:cxn>
                  <a:cxn ang="0">
                    <a:pos x="1028" y="275"/>
                  </a:cxn>
                  <a:cxn ang="0">
                    <a:pos x="1145" y="326"/>
                  </a:cxn>
                  <a:cxn ang="0">
                    <a:pos x="1157" y="334"/>
                  </a:cxn>
                  <a:cxn ang="0">
                    <a:pos x="1166" y="346"/>
                  </a:cxn>
                  <a:cxn ang="0">
                    <a:pos x="1174" y="357"/>
                  </a:cxn>
                  <a:cxn ang="0">
                    <a:pos x="1180" y="369"/>
                  </a:cxn>
                  <a:cxn ang="0">
                    <a:pos x="1183" y="382"/>
                  </a:cxn>
                  <a:cxn ang="0">
                    <a:pos x="1185" y="513"/>
                  </a:cxn>
                  <a:cxn ang="0">
                    <a:pos x="1183" y="526"/>
                  </a:cxn>
                  <a:cxn ang="0">
                    <a:pos x="1180" y="538"/>
                  </a:cxn>
                  <a:cxn ang="0">
                    <a:pos x="1172" y="547"/>
                  </a:cxn>
                  <a:cxn ang="0">
                    <a:pos x="1162" y="555"/>
                  </a:cxn>
                  <a:cxn ang="0">
                    <a:pos x="1153" y="561"/>
                  </a:cxn>
                  <a:cxn ang="0">
                    <a:pos x="1139" y="563"/>
                  </a:cxn>
                </a:cxnLst>
                <a:rect l="0" t="0" r="r" b="b"/>
                <a:pathLst>
                  <a:path w="1185" h="563">
                    <a:moveTo>
                      <a:pt x="772" y="563"/>
                    </a:moveTo>
                    <a:lnTo>
                      <a:pt x="359" y="563"/>
                    </a:lnTo>
                    <a:lnTo>
                      <a:pt x="85" y="563"/>
                    </a:lnTo>
                    <a:lnTo>
                      <a:pt x="83" y="563"/>
                    </a:lnTo>
                    <a:lnTo>
                      <a:pt x="81" y="563"/>
                    </a:lnTo>
                    <a:lnTo>
                      <a:pt x="79" y="563"/>
                    </a:lnTo>
                    <a:lnTo>
                      <a:pt x="77" y="563"/>
                    </a:lnTo>
                    <a:lnTo>
                      <a:pt x="75" y="563"/>
                    </a:lnTo>
                    <a:lnTo>
                      <a:pt x="73" y="563"/>
                    </a:lnTo>
                    <a:lnTo>
                      <a:pt x="71" y="563"/>
                    </a:lnTo>
                    <a:lnTo>
                      <a:pt x="69" y="563"/>
                    </a:lnTo>
                    <a:lnTo>
                      <a:pt x="67" y="563"/>
                    </a:lnTo>
                    <a:lnTo>
                      <a:pt x="65" y="563"/>
                    </a:lnTo>
                    <a:lnTo>
                      <a:pt x="64" y="563"/>
                    </a:lnTo>
                    <a:lnTo>
                      <a:pt x="62" y="563"/>
                    </a:lnTo>
                    <a:lnTo>
                      <a:pt x="60" y="563"/>
                    </a:lnTo>
                    <a:lnTo>
                      <a:pt x="58" y="563"/>
                    </a:lnTo>
                    <a:lnTo>
                      <a:pt x="56" y="563"/>
                    </a:lnTo>
                    <a:lnTo>
                      <a:pt x="54" y="563"/>
                    </a:lnTo>
                    <a:lnTo>
                      <a:pt x="52" y="563"/>
                    </a:lnTo>
                    <a:lnTo>
                      <a:pt x="48" y="563"/>
                    </a:lnTo>
                    <a:lnTo>
                      <a:pt x="46" y="563"/>
                    </a:lnTo>
                    <a:lnTo>
                      <a:pt x="44" y="563"/>
                    </a:lnTo>
                    <a:lnTo>
                      <a:pt x="42" y="563"/>
                    </a:lnTo>
                    <a:lnTo>
                      <a:pt x="41" y="563"/>
                    </a:lnTo>
                    <a:lnTo>
                      <a:pt x="39" y="563"/>
                    </a:lnTo>
                    <a:lnTo>
                      <a:pt x="37" y="563"/>
                    </a:lnTo>
                    <a:lnTo>
                      <a:pt x="35" y="563"/>
                    </a:lnTo>
                    <a:lnTo>
                      <a:pt x="33" y="563"/>
                    </a:lnTo>
                    <a:lnTo>
                      <a:pt x="31" y="561"/>
                    </a:lnTo>
                    <a:lnTo>
                      <a:pt x="29" y="561"/>
                    </a:lnTo>
                    <a:lnTo>
                      <a:pt x="27" y="559"/>
                    </a:lnTo>
                    <a:lnTo>
                      <a:pt x="25" y="559"/>
                    </a:lnTo>
                    <a:lnTo>
                      <a:pt x="23" y="557"/>
                    </a:lnTo>
                    <a:lnTo>
                      <a:pt x="21" y="557"/>
                    </a:lnTo>
                    <a:lnTo>
                      <a:pt x="19" y="555"/>
                    </a:lnTo>
                    <a:lnTo>
                      <a:pt x="17" y="553"/>
                    </a:lnTo>
                    <a:lnTo>
                      <a:pt x="16" y="551"/>
                    </a:lnTo>
                    <a:lnTo>
                      <a:pt x="14" y="551"/>
                    </a:lnTo>
                    <a:lnTo>
                      <a:pt x="14" y="549"/>
                    </a:lnTo>
                    <a:lnTo>
                      <a:pt x="12" y="547"/>
                    </a:lnTo>
                    <a:lnTo>
                      <a:pt x="10" y="545"/>
                    </a:lnTo>
                    <a:lnTo>
                      <a:pt x="10" y="543"/>
                    </a:lnTo>
                    <a:lnTo>
                      <a:pt x="8" y="542"/>
                    </a:lnTo>
                    <a:lnTo>
                      <a:pt x="6" y="540"/>
                    </a:lnTo>
                    <a:lnTo>
                      <a:pt x="6" y="538"/>
                    </a:lnTo>
                    <a:lnTo>
                      <a:pt x="4" y="536"/>
                    </a:lnTo>
                    <a:lnTo>
                      <a:pt x="4" y="532"/>
                    </a:lnTo>
                    <a:lnTo>
                      <a:pt x="4" y="530"/>
                    </a:lnTo>
                    <a:lnTo>
                      <a:pt x="2" y="528"/>
                    </a:lnTo>
                    <a:lnTo>
                      <a:pt x="2" y="526"/>
                    </a:lnTo>
                    <a:lnTo>
                      <a:pt x="2" y="524"/>
                    </a:lnTo>
                    <a:lnTo>
                      <a:pt x="0" y="520"/>
                    </a:lnTo>
                    <a:lnTo>
                      <a:pt x="0" y="518"/>
                    </a:lnTo>
                    <a:lnTo>
                      <a:pt x="0" y="517"/>
                    </a:lnTo>
                    <a:lnTo>
                      <a:pt x="0" y="513"/>
                    </a:lnTo>
                    <a:lnTo>
                      <a:pt x="0" y="374"/>
                    </a:lnTo>
                    <a:lnTo>
                      <a:pt x="0" y="372"/>
                    </a:lnTo>
                    <a:lnTo>
                      <a:pt x="0" y="371"/>
                    </a:lnTo>
                    <a:lnTo>
                      <a:pt x="0" y="367"/>
                    </a:lnTo>
                    <a:lnTo>
                      <a:pt x="2" y="365"/>
                    </a:lnTo>
                    <a:lnTo>
                      <a:pt x="2" y="363"/>
                    </a:lnTo>
                    <a:lnTo>
                      <a:pt x="2" y="359"/>
                    </a:lnTo>
                    <a:lnTo>
                      <a:pt x="4" y="357"/>
                    </a:lnTo>
                    <a:lnTo>
                      <a:pt x="4" y="355"/>
                    </a:lnTo>
                    <a:lnTo>
                      <a:pt x="6" y="353"/>
                    </a:lnTo>
                    <a:lnTo>
                      <a:pt x="6" y="349"/>
                    </a:lnTo>
                    <a:lnTo>
                      <a:pt x="8" y="348"/>
                    </a:lnTo>
                    <a:lnTo>
                      <a:pt x="10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4" y="338"/>
                    </a:lnTo>
                    <a:lnTo>
                      <a:pt x="16" y="336"/>
                    </a:lnTo>
                    <a:lnTo>
                      <a:pt x="16" y="334"/>
                    </a:lnTo>
                    <a:lnTo>
                      <a:pt x="17" y="332"/>
                    </a:lnTo>
                    <a:lnTo>
                      <a:pt x="19" y="330"/>
                    </a:lnTo>
                    <a:lnTo>
                      <a:pt x="21" y="328"/>
                    </a:lnTo>
                    <a:lnTo>
                      <a:pt x="23" y="326"/>
                    </a:lnTo>
                    <a:lnTo>
                      <a:pt x="25" y="326"/>
                    </a:lnTo>
                    <a:lnTo>
                      <a:pt x="29" y="324"/>
                    </a:lnTo>
                    <a:lnTo>
                      <a:pt x="31" y="323"/>
                    </a:lnTo>
                    <a:lnTo>
                      <a:pt x="33" y="321"/>
                    </a:lnTo>
                    <a:lnTo>
                      <a:pt x="35" y="321"/>
                    </a:lnTo>
                    <a:lnTo>
                      <a:pt x="37" y="319"/>
                    </a:lnTo>
                    <a:lnTo>
                      <a:pt x="39" y="317"/>
                    </a:lnTo>
                    <a:lnTo>
                      <a:pt x="42" y="317"/>
                    </a:lnTo>
                    <a:lnTo>
                      <a:pt x="44" y="315"/>
                    </a:lnTo>
                    <a:lnTo>
                      <a:pt x="46" y="315"/>
                    </a:lnTo>
                    <a:lnTo>
                      <a:pt x="48" y="315"/>
                    </a:lnTo>
                    <a:lnTo>
                      <a:pt x="248" y="271"/>
                    </a:lnTo>
                    <a:lnTo>
                      <a:pt x="250" y="269"/>
                    </a:lnTo>
                    <a:lnTo>
                      <a:pt x="252" y="269"/>
                    </a:lnTo>
                    <a:lnTo>
                      <a:pt x="256" y="269"/>
                    </a:lnTo>
                    <a:lnTo>
                      <a:pt x="258" y="267"/>
                    </a:lnTo>
                    <a:lnTo>
                      <a:pt x="261" y="267"/>
                    </a:lnTo>
                    <a:lnTo>
                      <a:pt x="263" y="265"/>
                    </a:lnTo>
                    <a:lnTo>
                      <a:pt x="265" y="263"/>
                    </a:lnTo>
                    <a:lnTo>
                      <a:pt x="269" y="263"/>
                    </a:lnTo>
                    <a:lnTo>
                      <a:pt x="271" y="261"/>
                    </a:lnTo>
                    <a:lnTo>
                      <a:pt x="273" y="259"/>
                    </a:lnTo>
                    <a:lnTo>
                      <a:pt x="277" y="259"/>
                    </a:lnTo>
                    <a:lnTo>
                      <a:pt x="279" y="257"/>
                    </a:lnTo>
                    <a:lnTo>
                      <a:pt x="283" y="255"/>
                    </a:lnTo>
                    <a:lnTo>
                      <a:pt x="284" y="253"/>
                    </a:lnTo>
                    <a:lnTo>
                      <a:pt x="286" y="251"/>
                    </a:lnTo>
                    <a:lnTo>
                      <a:pt x="290" y="250"/>
                    </a:lnTo>
                    <a:lnTo>
                      <a:pt x="292" y="248"/>
                    </a:lnTo>
                    <a:lnTo>
                      <a:pt x="294" y="246"/>
                    </a:lnTo>
                    <a:lnTo>
                      <a:pt x="296" y="244"/>
                    </a:lnTo>
                    <a:lnTo>
                      <a:pt x="300" y="242"/>
                    </a:lnTo>
                    <a:lnTo>
                      <a:pt x="302" y="240"/>
                    </a:lnTo>
                    <a:lnTo>
                      <a:pt x="304" y="238"/>
                    </a:lnTo>
                    <a:lnTo>
                      <a:pt x="306" y="236"/>
                    </a:lnTo>
                    <a:lnTo>
                      <a:pt x="308" y="234"/>
                    </a:lnTo>
                    <a:lnTo>
                      <a:pt x="309" y="232"/>
                    </a:lnTo>
                    <a:lnTo>
                      <a:pt x="311" y="230"/>
                    </a:lnTo>
                    <a:lnTo>
                      <a:pt x="313" y="228"/>
                    </a:lnTo>
                    <a:lnTo>
                      <a:pt x="315" y="225"/>
                    </a:lnTo>
                    <a:lnTo>
                      <a:pt x="317" y="223"/>
                    </a:lnTo>
                    <a:lnTo>
                      <a:pt x="319" y="221"/>
                    </a:lnTo>
                    <a:lnTo>
                      <a:pt x="321" y="219"/>
                    </a:lnTo>
                    <a:lnTo>
                      <a:pt x="323" y="217"/>
                    </a:lnTo>
                    <a:lnTo>
                      <a:pt x="429" y="42"/>
                    </a:lnTo>
                    <a:lnTo>
                      <a:pt x="429" y="40"/>
                    </a:lnTo>
                    <a:lnTo>
                      <a:pt x="430" y="38"/>
                    </a:lnTo>
                    <a:lnTo>
                      <a:pt x="432" y="36"/>
                    </a:lnTo>
                    <a:lnTo>
                      <a:pt x="434" y="34"/>
                    </a:lnTo>
                    <a:lnTo>
                      <a:pt x="436" y="32"/>
                    </a:lnTo>
                    <a:lnTo>
                      <a:pt x="438" y="31"/>
                    </a:lnTo>
                    <a:lnTo>
                      <a:pt x="440" y="29"/>
                    </a:lnTo>
                    <a:lnTo>
                      <a:pt x="442" y="27"/>
                    </a:lnTo>
                    <a:lnTo>
                      <a:pt x="444" y="25"/>
                    </a:lnTo>
                    <a:lnTo>
                      <a:pt x="446" y="23"/>
                    </a:lnTo>
                    <a:lnTo>
                      <a:pt x="450" y="21"/>
                    </a:lnTo>
                    <a:lnTo>
                      <a:pt x="452" y="19"/>
                    </a:lnTo>
                    <a:lnTo>
                      <a:pt x="453" y="17"/>
                    </a:lnTo>
                    <a:lnTo>
                      <a:pt x="455" y="15"/>
                    </a:lnTo>
                    <a:lnTo>
                      <a:pt x="459" y="13"/>
                    </a:lnTo>
                    <a:lnTo>
                      <a:pt x="461" y="11"/>
                    </a:lnTo>
                    <a:lnTo>
                      <a:pt x="463" y="11"/>
                    </a:lnTo>
                    <a:lnTo>
                      <a:pt x="467" y="9"/>
                    </a:lnTo>
                    <a:lnTo>
                      <a:pt x="469" y="8"/>
                    </a:lnTo>
                    <a:lnTo>
                      <a:pt x="471" y="8"/>
                    </a:lnTo>
                    <a:lnTo>
                      <a:pt x="475" y="6"/>
                    </a:lnTo>
                    <a:lnTo>
                      <a:pt x="477" y="4"/>
                    </a:lnTo>
                    <a:lnTo>
                      <a:pt x="480" y="4"/>
                    </a:lnTo>
                    <a:lnTo>
                      <a:pt x="482" y="4"/>
                    </a:lnTo>
                    <a:lnTo>
                      <a:pt x="484" y="2"/>
                    </a:lnTo>
                    <a:lnTo>
                      <a:pt x="488" y="2"/>
                    </a:lnTo>
                    <a:lnTo>
                      <a:pt x="490" y="0"/>
                    </a:lnTo>
                    <a:lnTo>
                      <a:pt x="494" y="0"/>
                    </a:lnTo>
                    <a:lnTo>
                      <a:pt x="496" y="0"/>
                    </a:lnTo>
                    <a:lnTo>
                      <a:pt x="498" y="0"/>
                    </a:lnTo>
                    <a:lnTo>
                      <a:pt x="502" y="0"/>
                    </a:lnTo>
                    <a:lnTo>
                      <a:pt x="503" y="0"/>
                    </a:lnTo>
                    <a:lnTo>
                      <a:pt x="774" y="0"/>
                    </a:lnTo>
                    <a:lnTo>
                      <a:pt x="776" y="0"/>
                    </a:lnTo>
                    <a:lnTo>
                      <a:pt x="780" y="0"/>
                    </a:lnTo>
                    <a:lnTo>
                      <a:pt x="782" y="0"/>
                    </a:lnTo>
                    <a:lnTo>
                      <a:pt x="786" y="0"/>
                    </a:lnTo>
                    <a:lnTo>
                      <a:pt x="788" y="0"/>
                    </a:lnTo>
                    <a:lnTo>
                      <a:pt x="790" y="2"/>
                    </a:lnTo>
                    <a:lnTo>
                      <a:pt x="793" y="2"/>
                    </a:lnTo>
                    <a:lnTo>
                      <a:pt x="795" y="2"/>
                    </a:lnTo>
                    <a:lnTo>
                      <a:pt x="799" y="4"/>
                    </a:lnTo>
                    <a:lnTo>
                      <a:pt x="801" y="4"/>
                    </a:lnTo>
                    <a:lnTo>
                      <a:pt x="805" y="6"/>
                    </a:lnTo>
                    <a:lnTo>
                      <a:pt x="807" y="8"/>
                    </a:lnTo>
                    <a:lnTo>
                      <a:pt x="809" y="8"/>
                    </a:lnTo>
                    <a:lnTo>
                      <a:pt x="813" y="9"/>
                    </a:lnTo>
                    <a:lnTo>
                      <a:pt x="815" y="11"/>
                    </a:lnTo>
                    <a:lnTo>
                      <a:pt x="818" y="11"/>
                    </a:lnTo>
                    <a:lnTo>
                      <a:pt x="820" y="13"/>
                    </a:lnTo>
                    <a:lnTo>
                      <a:pt x="822" y="15"/>
                    </a:lnTo>
                    <a:lnTo>
                      <a:pt x="824" y="17"/>
                    </a:lnTo>
                    <a:lnTo>
                      <a:pt x="828" y="19"/>
                    </a:lnTo>
                    <a:lnTo>
                      <a:pt x="830" y="19"/>
                    </a:lnTo>
                    <a:lnTo>
                      <a:pt x="832" y="21"/>
                    </a:lnTo>
                    <a:lnTo>
                      <a:pt x="834" y="23"/>
                    </a:lnTo>
                    <a:lnTo>
                      <a:pt x="836" y="25"/>
                    </a:lnTo>
                    <a:lnTo>
                      <a:pt x="840" y="27"/>
                    </a:lnTo>
                    <a:lnTo>
                      <a:pt x="842" y="29"/>
                    </a:lnTo>
                    <a:lnTo>
                      <a:pt x="843" y="31"/>
                    </a:lnTo>
                    <a:lnTo>
                      <a:pt x="845" y="32"/>
                    </a:lnTo>
                    <a:lnTo>
                      <a:pt x="845" y="36"/>
                    </a:lnTo>
                    <a:lnTo>
                      <a:pt x="847" y="38"/>
                    </a:lnTo>
                    <a:lnTo>
                      <a:pt x="849" y="40"/>
                    </a:lnTo>
                    <a:lnTo>
                      <a:pt x="851" y="42"/>
                    </a:lnTo>
                    <a:lnTo>
                      <a:pt x="959" y="213"/>
                    </a:lnTo>
                    <a:lnTo>
                      <a:pt x="961" y="215"/>
                    </a:lnTo>
                    <a:lnTo>
                      <a:pt x="963" y="217"/>
                    </a:lnTo>
                    <a:lnTo>
                      <a:pt x="964" y="221"/>
                    </a:lnTo>
                    <a:lnTo>
                      <a:pt x="964" y="223"/>
                    </a:lnTo>
                    <a:lnTo>
                      <a:pt x="966" y="225"/>
                    </a:lnTo>
                    <a:lnTo>
                      <a:pt x="968" y="226"/>
                    </a:lnTo>
                    <a:lnTo>
                      <a:pt x="970" y="228"/>
                    </a:lnTo>
                    <a:lnTo>
                      <a:pt x="972" y="230"/>
                    </a:lnTo>
                    <a:lnTo>
                      <a:pt x="974" y="234"/>
                    </a:lnTo>
                    <a:lnTo>
                      <a:pt x="978" y="236"/>
                    </a:lnTo>
                    <a:lnTo>
                      <a:pt x="980" y="238"/>
                    </a:lnTo>
                    <a:lnTo>
                      <a:pt x="982" y="240"/>
                    </a:lnTo>
                    <a:lnTo>
                      <a:pt x="984" y="242"/>
                    </a:lnTo>
                    <a:lnTo>
                      <a:pt x="986" y="244"/>
                    </a:lnTo>
                    <a:lnTo>
                      <a:pt x="989" y="248"/>
                    </a:lnTo>
                    <a:lnTo>
                      <a:pt x="991" y="250"/>
                    </a:lnTo>
                    <a:lnTo>
                      <a:pt x="993" y="251"/>
                    </a:lnTo>
                    <a:lnTo>
                      <a:pt x="995" y="253"/>
                    </a:lnTo>
                    <a:lnTo>
                      <a:pt x="999" y="255"/>
                    </a:lnTo>
                    <a:lnTo>
                      <a:pt x="1001" y="257"/>
                    </a:lnTo>
                    <a:lnTo>
                      <a:pt x="1003" y="259"/>
                    </a:lnTo>
                    <a:lnTo>
                      <a:pt x="1007" y="261"/>
                    </a:lnTo>
                    <a:lnTo>
                      <a:pt x="1009" y="263"/>
                    </a:lnTo>
                    <a:lnTo>
                      <a:pt x="1011" y="265"/>
                    </a:lnTo>
                    <a:lnTo>
                      <a:pt x="1014" y="267"/>
                    </a:lnTo>
                    <a:lnTo>
                      <a:pt x="1016" y="267"/>
                    </a:lnTo>
                    <a:lnTo>
                      <a:pt x="1018" y="269"/>
                    </a:lnTo>
                    <a:lnTo>
                      <a:pt x="1020" y="271"/>
                    </a:lnTo>
                    <a:lnTo>
                      <a:pt x="1024" y="273"/>
                    </a:lnTo>
                    <a:lnTo>
                      <a:pt x="1026" y="273"/>
                    </a:lnTo>
                    <a:lnTo>
                      <a:pt x="1028" y="275"/>
                    </a:lnTo>
                    <a:lnTo>
                      <a:pt x="1030" y="275"/>
                    </a:lnTo>
                    <a:lnTo>
                      <a:pt x="1139" y="323"/>
                    </a:lnTo>
                    <a:lnTo>
                      <a:pt x="1141" y="324"/>
                    </a:lnTo>
                    <a:lnTo>
                      <a:pt x="1143" y="324"/>
                    </a:lnTo>
                    <a:lnTo>
                      <a:pt x="1145" y="326"/>
                    </a:lnTo>
                    <a:lnTo>
                      <a:pt x="1149" y="328"/>
                    </a:lnTo>
                    <a:lnTo>
                      <a:pt x="1151" y="330"/>
                    </a:lnTo>
                    <a:lnTo>
                      <a:pt x="1153" y="330"/>
                    </a:lnTo>
                    <a:lnTo>
                      <a:pt x="1155" y="332"/>
                    </a:lnTo>
                    <a:lnTo>
                      <a:pt x="1157" y="334"/>
                    </a:lnTo>
                    <a:lnTo>
                      <a:pt x="1158" y="336"/>
                    </a:lnTo>
                    <a:lnTo>
                      <a:pt x="1160" y="338"/>
                    </a:lnTo>
                    <a:lnTo>
                      <a:pt x="1162" y="340"/>
                    </a:lnTo>
                    <a:lnTo>
                      <a:pt x="1164" y="342"/>
                    </a:lnTo>
                    <a:lnTo>
                      <a:pt x="1166" y="346"/>
                    </a:lnTo>
                    <a:lnTo>
                      <a:pt x="1168" y="348"/>
                    </a:lnTo>
                    <a:lnTo>
                      <a:pt x="1170" y="349"/>
                    </a:lnTo>
                    <a:lnTo>
                      <a:pt x="1172" y="351"/>
                    </a:lnTo>
                    <a:lnTo>
                      <a:pt x="1174" y="353"/>
                    </a:lnTo>
                    <a:lnTo>
                      <a:pt x="1174" y="357"/>
                    </a:lnTo>
                    <a:lnTo>
                      <a:pt x="1176" y="359"/>
                    </a:lnTo>
                    <a:lnTo>
                      <a:pt x="1178" y="361"/>
                    </a:lnTo>
                    <a:lnTo>
                      <a:pt x="1178" y="365"/>
                    </a:lnTo>
                    <a:lnTo>
                      <a:pt x="1180" y="367"/>
                    </a:lnTo>
                    <a:lnTo>
                      <a:pt x="1180" y="369"/>
                    </a:lnTo>
                    <a:lnTo>
                      <a:pt x="1182" y="372"/>
                    </a:lnTo>
                    <a:lnTo>
                      <a:pt x="1182" y="374"/>
                    </a:lnTo>
                    <a:lnTo>
                      <a:pt x="1183" y="376"/>
                    </a:lnTo>
                    <a:lnTo>
                      <a:pt x="1183" y="380"/>
                    </a:lnTo>
                    <a:lnTo>
                      <a:pt x="1183" y="382"/>
                    </a:lnTo>
                    <a:lnTo>
                      <a:pt x="1185" y="386"/>
                    </a:lnTo>
                    <a:lnTo>
                      <a:pt x="1185" y="388"/>
                    </a:lnTo>
                    <a:lnTo>
                      <a:pt x="1185" y="390"/>
                    </a:lnTo>
                    <a:lnTo>
                      <a:pt x="1185" y="394"/>
                    </a:lnTo>
                    <a:lnTo>
                      <a:pt x="1185" y="513"/>
                    </a:lnTo>
                    <a:lnTo>
                      <a:pt x="1185" y="517"/>
                    </a:lnTo>
                    <a:lnTo>
                      <a:pt x="1185" y="518"/>
                    </a:lnTo>
                    <a:lnTo>
                      <a:pt x="1185" y="520"/>
                    </a:lnTo>
                    <a:lnTo>
                      <a:pt x="1183" y="524"/>
                    </a:lnTo>
                    <a:lnTo>
                      <a:pt x="1183" y="526"/>
                    </a:lnTo>
                    <a:lnTo>
                      <a:pt x="1183" y="528"/>
                    </a:lnTo>
                    <a:lnTo>
                      <a:pt x="1182" y="530"/>
                    </a:lnTo>
                    <a:lnTo>
                      <a:pt x="1182" y="532"/>
                    </a:lnTo>
                    <a:lnTo>
                      <a:pt x="1180" y="536"/>
                    </a:lnTo>
                    <a:lnTo>
                      <a:pt x="1180" y="538"/>
                    </a:lnTo>
                    <a:lnTo>
                      <a:pt x="1178" y="540"/>
                    </a:lnTo>
                    <a:lnTo>
                      <a:pt x="1176" y="542"/>
                    </a:lnTo>
                    <a:lnTo>
                      <a:pt x="1176" y="543"/>
                    </a:lnTo>
                    <a:lnTo>
                      <a:pt x="1174" y="545"/>
                    </a:lnTo>
                    <a:lnTo>
                      <a:pt x="1172" y="547"/>
                    </a:lnTo>
                    <a:lnTo>
                      <a:pt x="1170" y="549"/>
                    </a:lnTo>
                    <a:lnTo>
                      <a:pt x="1168" y="551"/>
                    </a:lnTo>
                    <a:lnTo>
                      <a:pt x="1166" y="551"/>
                    </a:lnTo>
                    <a:lnTo>
                      <a:pt x="1164" y="553"/>
                    </a:lnTo>
                    <a:lnTo>
                      <a:pt x="1162" y="555"/>
                    </a:lnTo>
                    <a:lnTo>
                      <a:pt x="1160" y="557"/>
                    </a:lnTo>
                    <a:lnTo>
                      <a:pt x="1158" y="557"/>
                    </a:lnTo>
                    <a:lnTo>
                      <a:pt x="1157" y="559"/>
                    </a:lnTo>
                    <a:lnTo>
                      <a:pt x="1155" y="559"/>
                    </a:lnTo>
                    <a:lnTo>
                      <a:pt x="1153" y="561"/>
                    </a:lnTo>
                    <a:lnTo>
                      <a:pt x="1149" y="561"/>
                    </a:lnTo>
                    <a:lnTo>
                      <a:pt x="1147" y="563"/>
                    </a:lnTo>
                    <a:lnTo>
                      <a:pt x="1145" y="563"/>
                    </a:lnTo>
                    <a:lnTo>
                      <a:pt x="1143" y="563"/>
                    </a:lnTo>
                    <a:lnTo>
                      <a:pt x="1139" y="563"/>
                    </a:lnTo>
                    <a:lnTo>
                      <a:pt x="1137" y="563"/>
                    </a:lnTo>
                    <a:lnTo>
                      <a:pt x="1135" y="563"/>
                    </a:lnTo>
                    <a:lnTo>
                      <a:pt x="1045" y="563"/>
                    </a:lnTo>
                    <a:lnTo>
                      <a:pt x="772" y="5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2" name="Freeform 29"/>
              <p:cNvSpPr>
                <a:spLocks/>
              </p:cNvSpPr>
              <p:nvPr/>
            </p:nvSpPr>
            <p:spPr bwMode="auto">
              <a:xfrm>
                <a:off x="5859463" y="1944688"/>
                <a:ext cx="228600" cy="231775"/>
              </a:xfrm>
              <a:custGeom>
                <a:avLst/>
                <a:gdLst/>
                <a:ahLst/>
                <a:cxnLst>
                  <a:cxn ang="0">
                    <a:pos x="79" y="146"/>
                  </a:cxn>
                  <a:cxn ang="0">
                    <a:pos x="90" y="144"/>
                  </a:cxn>
                  <a:cxn ang="0">
                    <a:pos x="100" y="140"/>
                  </a:cxn>
                  <a:cxn ang="0">
                    <a:pos x="109" y="136"/>
                  </a:cxn>
                  <a:cxn ang="0">
                    <a:pos x="119" y="130"/>
                  </a:cxn>
                  <a:cxn ang="0">
                    <a:pos x="127" y="123"/>
                  </a:cxn>
                  <a:cxn ang="0">
                    <a:pos x="133" y="115"/>
                  </a:cxn>
                  <a:cxn ang="0">
                    <a:pos x="138" y="105"/>
                  </a:cxn>
                  <a:cxn ang="0">
                    <a:pos x="142" y="96"/>
                  </a:cxn>
                  <a:cxn ang="0">
                    <a:pos x="144" y="84"/>
                  </a:cxn>
                  <a:cxn ang="0">
                    <a:pos x="144" y="73"/>
                  </a:cxn>
                  <a:cxn ang="0">
                    <a:pos x="144" y="63"/>
                  </a:cxn>
                  <a:cxn ang="0">
                    <a:pos x="142" y="52"/>
                  </a:cxn>
                  <a:cxn ang="0">
                    <a:pos x="138" y="42"/>
                  </a:cxn>
                  <a:cxn ang="0">
                    <a:pos x="133" y="32"/>
                  </a:cxn>
                  <a:cxn ang="0">
                    <a:pos x="127" y="25"/>
                  </a:cxn>
                  <a:cxn ang="0">
                    <a:pos x="119" y="17"/>
                  </a:cxn>
                  <a:cxn ang="0">
                    <a:pos x="109" y="11"/>
                  </a:cxn>
                  <a:cxn ang="0">
                    <a:pos x="100" y="5"/>
                  </a:cxn>
                  <a:cxn ang="0">
                    <a:pos x="90" y="2"/>
                  </a:cxn>
                  <a:cxn ang="0">
                    <a:pos x="79" y="0"/>
                  </a:cxn>
                  <a:cxn ang="0">
                    <a:pos x="67" y="0"/>
                  </a:cxn>
                  <a:cxn ang="0">
                    <a:pos x="58" y="2"/>
                  </a:cxn>
                  <a:cxn ang="0">
                    <a:pos x="46" y="5"/>
                  </a:cxn>
                  <a:cxn ang="0">
                    <a:pos x="36" y="9"/>
                  </a:cxn>
                  <a:cxn ang="0">
                    <a:pos x="29" y="15"/>
                  </a:cxn>
                  <a:cxn ang="0">
                    <a:pos x="21" y="21"/>
                  </a:cxn>
                  <a:cxn ang="0">
                    <a:pos x="13" y="30"/>
                  </a:cxn>
                  <a:cxn ang="0">
                    <a:pos x="8" y="38"/>
                  </a:cxn>
                  <a:cxn ang="0">
                    <a:pos x="4" y="48"/>
                  </a:cxn>
                  <a:cxn ang="0">
                    <a:pos x="0" y="59"/>
                  </a:cxn>
                  <a:cxn ang="0">
                    <a:pos x="0" y="69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6" y="101"/>
                  </a:cxn>
                  <a:cxn ang="0">
                    <a:pos x="10" y="111"/>
                  </a:cxn>
                  <a:cxn ang="0">
                    <a:pos x="15" y="119"/>
                  </a:cxn>
                  <a:cxn ang="0">
                    <a:pos x="23" y="126"/>
                  </a:cxn>
                  <a:cxn ang="0">
                    <a:pos x="31" y="134"/>
                  </a:cxn>
                  <a:cxn ang="0">
                    <a:pos x="40" y="138"/>
                  </a:cxn>
                  <a:cxn ang="0">
                    <a:pos x="50" y="142"/>
                  </a:cxn>
                  <a:cxn ang="0">
                    <a:pos x="61" y="146"/>
                  </a:cxn>
                  <a:cxn ang="0">
                    <a:pos x="71" y="146"/>
                  </a:cxn>
                </a:cxnLst>
                <a:rect l="0" t="0" r="r" b="b"/>
                <a:pathLst>
                  <a:path w="144" h="146">
                    <a:moveTo>
                      <a:pt x="71" y="146"/>
                    </a:moveTo>
                    <a:lnTo>
                      <a:pt x="75" y="146"/>
                    </a:lnTo>
                    <a:lnTo>
                      <a:pt x="79" y="146"/>
                    </a:lnTo>
                    <a:lnTo>
                      <a:pt x="83" y="146"/>
                    </a:lnTo>
                    <a:lnTo>
                      <a:pt x="86" y="144"/>
                    </a:lnTo>
                    <a:lnTo>
                      <a:pt x="90" y="144"/>
                    </a:lnTo>
                    <a:lnTo>
                      <a:pt x="94" y="142"/>
                    </a:lnTo>
                    <a:lnTo>
                      <a:pt x="96" y="142"/>
                    </a:lnTo>
                    <a:lnTo>
                      <a:pt x="100" y="140"/>
                    </a:lnTo>
                    <a:lnTo>
                      <a:pt x="104" y="138"/>
                    </a:lnTo>
                    <a:lnTo>
                      <a:pt x="106" y="138"/>
                    </a:lnTo>
                    <a:lnTo>
                      <a:pt x="109" y="136"/>
                    </a:lnTo>
                    <a:lnTo>
                      <a:pt x="113" y="134"/>
                    </a:lnTo>
                    <a:lnTo>
                      <a:pt x="115" y="132"/>
                    </a:lnTo>
                    <a:lnTo>
                      <a:pt x="119" y="130"/>
                    </a:lnTo>
                    <a:lnTo>
                      <a:pt x="121" y="126"/>
                    </a:lnTo>
                    <a:lnTo>
                      <a:pt x="123" y="125"/>
                    </a:lnTo>
                    <a:lnTo>
                      <a:pt x="127" y="123"/>
                    </a:lnTo>
                    <a:lnTo>
                      <a:pt x="129" y="119"/>
                    </a:lnTo>
                    <a:lnTo>
                      <a:pt x="131" y="117"/>
                    </a:lnTo>
                    <a:lnTo>
                      <a:pt x="133" y="115"/>
                    </a:lnTo>
                    <a:lnTo>
                      <a:pt x="134" y="111"/>
                    </a:lnTo>
                    <a:lnTo>
                      <a:pt x="136" y="107"/>
                    </a:lnTo>
                    <a:lnTo>
                      <a:pt x="138" y="105"/>
                    </a:lnTo>
                    <a:lnTo>
                      <a:pt x="138" y="101"/>
                    </a:lnTo>
                    <a:lnTo>
                      <a:pt x="140" y="98"/>
                    </a:lnTo>
                    <a:lnTo>
                      <a:pt x="142" y="96"/>
                    </a:lnTo>
                    <a:lnTo>
                      <a:pt x="142" y="92"/>
                    </a:lnTo>
                    <a:lnTo>
                      <a:pt x="144" y="88"/>
                    </a:lnTo>
                    <a:lnTo>
                      <a:pt x="144" y="84"/>
                    </a:lnTo>
                    <a:lnTo>
                      <a:pt x="144" y="80"/>
                    </a:lnTo>
                    <a:lnTo>
                      <a:pt x="144" y="76"/>
                    </a:lnTo>
                    <a:lnTo>
                      <a:pt x="144" y="73"/>
                    </a:lnTo>
                    <a:lnTo>
                      <a:pt x="144" y="69"/>
                    </a:lnTo>
                    <a:lnTo>
                      <a:pt x="144" y="65"/>
                    </a:lnTo>
                    <a:lnTo>
                      <a:pt x="144" y="63"/>
                    </a:lnTo>
                    <a:lnTo>
                      <a:pt x="144" y="59"/>
                    </a:lnTo>
                    <a:lnTo>
                      <a:pt x="142" y="55"/>
                    </a:lnTo>
                    <a:lnTo>
                      <a:pt x="142" y="52"/>
                    </a:lnTo>
                    <a:lnTo>
                      <a:pt x="140" y="48"/>
                    </a:lnTo>
                    <a:lnTo>
                      <a:pt x="138" y="46"/>
                    </a:lnTo>
                    <a:lnTo>
                      <a:pt x="138" y="42"/>
                    </a:lnTo>
                    <a:lnTo>
                      <a:pt x="136" y="38"/>
                    </a:lnTo>
                    <a:lnTo>
                      <a:pt x="134" y="36"/>
                    </a:lnTo>
                    <a:lnTo>
                      <a:pt x="133" y="32"/>
                    </a:lnTo>
                    <a:lnTo>
                      <a:pt x="131" y="30"/>
                    </a:lnTo>
                    <a:lnTo>
                      <a:pt x="129" y="27"/>
                    </a:lnTo>
                    <a:lnTo>
                      <a:pt x="127" y="25"/>
                    </a:lnTo>
                    <a:lnTo>
                      <a:pt x="123" y="21"/>
                    </a:lnTo>
                    <a:lnTo>
                      <a:pt x="121" y="19"/>
                    </a:lnTo>
                    <a:lnTo>
                      <a:pt x="119" y="17"/>
                    </a:lnTo>
                    <a:lnTo>
                      <a:pt x="115" y="15"/>
                    </a:lnTo>
                    <a:lnTo>
                      <a:pt x="113" y="13"/>
                    </a:lnTo>
                    <a:lnTo>
                      <a:pt x="109" y="11"/>
                    </a:lnTo>
                    <a:lnTo>
                      <a:pt x="106" y="9"/>
                    </a:lnTo>
                    <a:lnTo>
                      <a:pt x="104" y="7"/>
                    </a:lnTo>
                    <a:lnTo>
                      <a:pt x="100" y="5"/>
                    </a:lnTo>
                    <a:lnTo>
                      <a:pt x="96" y="5"/>
                    </a:lnTo>
                    <a:lnTo>
                      <a:pt x="94" y="4"/>
                    </a:lnTo>
                    <a:lnTo>
                      <a:pt x="90" y="2"/>
                    </a:lnTo>
                    <a:lnTo>
                      <a:pt x="86" y="2"/>
                    </a:lnTo>
                    <a:lnTo>
                      <a:pt x="83" y="2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61" y="2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50" y="4"/>
                    </a:lnTo>
                    <a:lnTo>
                      <a:pt x="46" y="5"/>
                    </a:lnTo>
                    <a:lnTo>
                      <a:pt x="44" y="5"/>
                    </a:lnTo>
                    <a:lnTo>
                      <a:pt x="40" y="7"/>
                    </a:lnTo>
                    <a:lnTo>
                      <a:pt x="36" y="9"/>
                    </a:lnTo>
                    <a:lnTo>
                      <a:pt x="35" y="11"/>
                    </a:lnTo>
                    <a:lnTo>
                      <a:pt x="31" y="13"/>
                    </a:lnTo>
                    <a:lnTo>
                      <a:pt x="29" y="15"/>
                    </a:lnTo>
                    <a:lnTo>
                      <a:pt x="25" y="17"/>
                    </a:lnTo>
                    <a:lnTo>
                      <a:pt x="23" y="19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3" y="30"/>
                    </a:lnTo>
                    <a:lnTo>
                      <a:pt x="12" y="32"/>
                    </a:lnTo>
                    <a:lnTo>
                      <a:pt x="10" y="36"/>
                    </a:lnTo>
                    <a:lnTo>
                      <a:pt x="8" y="38"/>
                    </a:lnTo>
                    <a:lnTo>
                      <a:pt x="6" y="42"/>
                    </a:lnTo>
                    <a:lnTo>
                      <a:pt x="6" y="46"/>
                    </a:lnTo>
                    <a:lnTo>
                      <a:pt x="4" y="48"/>
                    </a:lnTo>
                    <a:lnTo>
                      <a:pt x="2" y="52"/>
                    </a:lnTo>
                    <a:lnTo>
                      <a:pt x="2" y="55"/>
                    </a:lnTo>
                    <a:lnTo>
                      <a:pt x="0" y="59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9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6"/>
                    </a:lnTo>
                    <a:lnTo>
                      <a:pt x="4" y="98"/>
                    </a:lnTo>
                    <a:lnTo>
                      <a:pt x="6" y="101"/>
                    </a:lnTo>
                    <a:lnTo>
                      <a:pt x="6" y="105"/>
                    </a:lnTo>
                    <a:lnTo>
                      <a:pt x="8" y="107"/>
                    </a:lnTo>
                    <a:lnTo>
                      <a:pt x="10" y="111"/>
                    </a:lnTo>
                    <a:lnTo>
                      <a:pt x="12" y="115"/>
                    </a:lnTo>
                    <a:lnTo>
                      <a:pt x="13" y="117"/>
                    </a:lnTo>
                    <a:lnTo>
                      <a:pt x="15" y="119"/>
                    </a:lnTo>
                    <a:lnTo>
                      <a:pt x="17" y="123"/>
                    </a:lnTo>
                    <a:lnTo>
                      <a:pt x="21" y="125"/>
                    </a:lnTo>
                    <a:lnTo>
                      <a:pt x="23" y="126"/>
                    </a:lnTo>
                    <a:lnTo>
                      <a:pt x="25" y="130"/>
                    </a:lnTo>
                    <a:lnTo>
                      <a:pt x="29" y="132"/>
                    </a:lnTo>
                    <a:lnTo>
                      <a:pt x="31" y="134"/>
                    </a:lnTo>
                    <a:lnTo>
                      <a:pt x="35" y="136"/>
                    </a:lnTo>
                    <a:lnTo>
                      <a:pt x="36" y="138"/>
                    </a:lnTo>
                    <a:lnTo>
                      <a:pt x="40" y="138"/>
                    </a:lnTo>
                    <a:lnTo>
                      <a:pt x="44" y="140"/>
                    </a:lnTo>
                    <a:lnTo>
                      <a:pt x="46" y="142"/>
                    </a:lnTo>
                    <a:lnTo>
                      <a:pt x="50" y="142"/>
                    </a:lnTo>
                    <a:lnTo>
                      <a:pt x="54" y="144"/>
                    </a:lnTo>
                    <a:lnTo>
                      <a:pt x="58" y="144"/>
                    </a:lnTo>
                    <a:lnTo>
                      <a:pt x="61" y="146"/>
                    </a:lnTo>
                    <a:lnTo>
                      <a:pt x="63" y="146"/>
                    </a:lnTo>
                    <a:lnTo>
                      <a:pt x="67" y="146"/>
                    </a:lnTo>
                    <a:lnTo>
                      <a:pt x="71" y="1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3" name="Rectangle 30"/>
              <p:cNvSpPr>
                <a:spLocks noChangeArrowheads="1"/>
              </p:cNvSpPr>
              <p:nvPr/>
            </p:nvSpPr>
            <p:spPr bwMode="auto">
              <a:xfrm>
                <a:off x="6511925" y="984251"/>
                <a:ext cx="142875" cy="18256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4" name="Rectangle 31"/>
              <p:cNvSpPr>
                <a:spLocks noChangeArrowheads="1"/>
              </p:cNvSpPr>
              <p:nvPr/>
            </p:nvSpPr>
            <p:spPr bwMode="auto">
              <a:xfrm>
                <a:off x="5670550" y="1733551"/>
                <a:ext cx="1771650" cy="139700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5" name="Freeform 32"/>
              <p:cNvSpPr>
                <a:spLocks/>
              </p:cNvSpPr>
              <p:nvPr/>
            </p:nvSpPr>
            <p:spPr bwMode="auto">
              <a:xfrm>
                <a:off x="6167438" y="1220788"/>
                <a:ext cx="942975" cy="363538"/>
              </a:xfrm>
              <a:custGeom>
                <a:avLst/>
                <a:gdLst/>
                <a:ahLst/>
                <a:cxnLst>
                  <a:cxn ang="0">
                    <a:pos x="580" y="229"/>
                  </a:cxn>
                  <a:cxn ang="0">
                    <a:pos x="584" y="229"/>
                  </a:cxn>
                  <a:cxn ang="0">
                    <a:pos x="588" y="227"/>
                  </a:cxn>
                  <a:cxn ang="0">
                    <a:pos x="590" y="225"/>
                  </a:cxn>
                  <a:cxn ang="0">
                    <a:pos x="592" y="221"/>
                  </a:cxn>
                  <a:cxn ang="0">
                    <a:pos x="594" y="217"/>
                  </a:cxn>
                  <a:cxn ang="0">
                    <a:pos x="592" y="216"/>
                  </a:cxn>
                  <a:cxn ang="0">
                    <a:pos x="592" y="212"/>
                  </a:cxn>
                  <a:cxn ang="0">
                    <a:pos x="590" y="210"/>
                  </a:cxn>
                  <a:cxn ang="0">
                    <a:pos x="476" y="22"/>
                  </a:cxn>
                  <a:cxn ang="0">
                    <a:pos x="474" y="20"/>
                  </a:cxn>
                  <a:cxn ang="0">
                    <a:pos x="471" y="16"/>
                  </a:cxn>
                  <a:cxn ang="0">
                    <a:pos x="467" y="12"/>
                  </a:cxn>
                  <a:cxn ang="0">
                    <a:pos x="465" y="10"/>
                  </a:cxn>
                  <a:cxn ang="0">
                    <a:pos x="461" y="8"/>
                  </a:cxn>
                  <a:cxn ang="0">
                    <a:pos x="457" y="6"/>
                  </a:cxn>
                  <a:cxn ang="0">
                    <a:pos x="453" y="4"/>
                  </a:cxn>
                  <a:cxn ang="0">
                    <a:pos x="449" y="2"/>
                  </a:cxn>
                  <a:cxn ang="0">
                    <a:pos x="446" y="2"/>
                  </a:cxn>
                  <a:cxn ang="0">
                    <a:pos x="442" y="0"/>
                  </a:cxn>
                  <a:cxn ang="0">
                    <a:pos x="438" y="0"/>
                  </a:cxn>
                  <a:cxn ang="0">
                    <a:pos x="152" y="0"/>
                  </a:cxn>
                  <a:cxn ang="0">
                    <a:pos x="148" y="2"/>
                  </a:cxn>
                  <a:cxn ang="0">
                    <a:pos x="144" y="2"/>
                  </a:cxn>
                  <a:cxn ang="0">
                    <a:pos x="140" y="2"/>
                  </a:cxn>
                  <a:cxn ang="0">
                    <a:pos x="138" y="4"/>
                  </a:cxn>
                  <a:cxn ang="0">
                    <a:pos x="136" y="6"/>
                  </a:cxn>
                  <a:cxn ang="0">
                    <a:pos x="133" y="6"/>
                  </a:cxn>
                  <a:cxn ang="0">
                    <a:pos x="131" y="8"/>
                  </a:cxn>
                  <a:cxn ang="0">
                    <a:pos x="129" y="10"/>
                  </a:cxn>
                  <a:cxn ang="0">
                    <a:pos x="125" y="12"/>
                  </a:cxn>
                  <a:cxn ang="0">
                    <a:pos x="121" y="16"/>
                  </a:cxn>
                  <a:cxn ang="0">
                    <a:pos x="117" y="20"/>
                  </a:cxn>
                  <a:cxn ang="0">
                    <a:pos x="115" y="22"/>
                  </a:cxn>
                  <a:cxn ang="0">
                    <a:pos x="4" y="210"/>
                  </a:cxn>
                  <a:cxn ang="0">
                    <a:pos x="2" y="212"/>
                  </a:cxn>
                  <a:cxn ang="0">
                    <a:pos x="2" y="216"/>
                  </a:cxn>
                  <a:cxn ang="0">
                    <a:pos x="0" y="219"/>
                  </a:cxn>
                  <a:cxn ang="0">
                    <a:pos x="2" y="221"/>
                  </a:cxn>
                  <a:cxn ang="0">
                    <a:pos x="4" y="225"/>
                  </a:cxn>
                  <a:cxn ang="0">
                    <a:pos x="8" y="229"/>
                  </a:cxn>
                  <a:cxn ang="0">
                    <a:pos x="12" y="229"/>
                  </a:cxn>
                  <a:cxn ang="0">
                    <a:pos x="15" y="229"/>
                  </a:cxn>
                </a:cxnLst>
                <a:rect l="0" t="0" r="r" b="b"/>
                <a:pathLst>
                  <a:path w="594" h="229">
                    <a:moveTo>
                      <a:pt x="578" y="229"/>
                    </a:moveTo>
                    <a:lnTo>
                      <a:pt x="580" y="229"/>
                    </a:lnTo>
                    <a:lnTo>
                      <a:pt x="582" y="229"/>
                    </a:lnTo>
                    <a:lnTo>
                      <a:pt x="584" y="229"/>
                    </a:lnTo>
                    <a:lnTo>
                      <a:pt x="586" y="229"/>
                    </a:lnTo>
                    <a:lnTo>
                      <a:pt x="588" y="227"/>
                    </a:lnTo>
                    <a:lnTo>
                      <a:pt x="590" y="227"/>
                    </a:lnTo>
                    <a:lnTo>
                      <a:pt x="590" y="225"/>
                    </a:lnTo>
                    <a:lnTo>
                      <a:pt x="592" y="223"/>
                    </a:lnTo>
                    <a:lnTo>
                      <a:pt x="592" y="221"/>
                    </a:lnTo>
                    <a:lnTo>
                      <a:pt x="594" y="219"/>
                    </a:lnTo>
                    <a:lnTo>
                      <a:pt x="594" y="217"/>
                    </a:lnTo>
                    <a:lnTo>
                      <a:pt x="594" y="216"/>
                    </a:lnTo>
                    <a:lnTo>
                      <a:pt x="592" y="216"/>
                    </a:lnTo>
                    <a:lnTo>
                      <a:pt x="592" y="214"/>
                    </a:lnTo>
                    <a:lnTo>
                      <a:pt x="592" y="212"/>
                    </a:lnTo>
                    <a:lnTo>
                      <a:pt x="592" y="210"/>
                    </a:lnTo>
                    <a:lnTo>
                      <a:pt x="590" y="210"/>
                    </a:lnTo>
                    <a:lnTo>
                      <a:pt x="590" y="208"/>
                    </a:lnTo>
                    <a:lnTo>
                      <a:pt x="476" y="22"/>
                    </a:lnTo>
                    <a:lnTo>
                      <a:pt x="474" y="22"/>
                    </a:lnTo>
                    <a:lnTo>
                      <a:pt x="474" y="20"/>
                    </a:lnTo>
                    <a:lnTo>
                      <a:pt x="473" y="18"/>
                    </a:lnTo>
                    <a:lnTo>
                      <a:pt x="471" y="16"/>
                    </a:lnTo>
                    <a:lnTo>
                      <a:pt x="469" y="14"/>
                    </a:lnTo>
                    <a:lnTo>
                      <a:pt x="467" y="12"/>
                    </a:lnTo>
                    <a:lnTo>
                      <a:pt x="465" y="12"/>
                    </a:lnTo>
                    <a:lnTo>
                      <a:pt x="465" y="10"/>
                    </a:lnTo>
                    <a:lnTo>
                      <a:pt x="463" y="10"/>
                    </a:lnTo>
                    <a:lnTo>
                      <a:pt x="461" y="8"/>
                    </a:lnTo>
                    <a:lnTo>
                      <a:pt x="459" y="8"/>
                    </a:lnTo>
                    <a:lnTo>
                      <a:pt x="457" y="6"/>
                    </a:lnTo>
                    <a:lnTo>
                      <a:pt x="455" y="6"/>
                    </a:lnTo>
                    <a:lnTo>
                      <a:pt x="453" y="4"/>
                    </a:lnTo>
                    <a:lnTo>
                      <a:pt x="451" y="4"/>
                    </a:lnTo>
                    <a:lnTo>
                      <a:pt x="449" y="2"/>
                    </a:lnTo>
                    <a:lnTo>
                      <a:pt x="448" y="2"/>
                    </a:lnTo>
                    <a:lnTo>
                      <a:pt x="446" y="2"/>
                    </a:lnTo>
                    <a:lnTo>
                      <a:pt x="444" y="2"/>
                    </a:lnTo>
                    <a:lnTo>
                      <a:pt x="442" y="0"/>
                    </a:lnTo>
                    <a:lnTo>
                      <a:pt x="440" y="0"/>
                    </a:lnTo>
                    <a:lnTo>
                      <a:pt x="438" y="0"/>
                    </a:lnTo>
                    <a:lnTo>
                      <a:pt x="154" y="0"/>
                    </a:lnTo>
                    <a:lnTo>
                      <a:pt x="152" y="0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4" y="2"/>
                    </a:lnTo>
                    <a:lnTo>
                      <a:pt x="142" y="2"/>
                    </a:lnTo>
                    <a:lnTo>
                      <a:pt x="140" y="2"/>
                    </a:lnTo>
                    <a:lnTo>
                      <a:pt x="140" y="4"/>
                    </a:lnTo>
                    <a:lnTo>
                      <a:pt x="138" y="4"/>
                    </a:lnTo>
                    <a:lnTo>
                      <a:pt x="136" y="4"/>
                    </a:lnTo>
                    <a:lnTo>
                      <a:pt x="136" y="6"/>
                    </a:lnTo>
                    <a:lnTo>
                      <a:pt x="134" y="6"/>
                    </a:lnTo>
                    <a:lnTo>
                      <a:pt x="133" y="6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5" y="12"/>
                    </a:lnTo>
                    <a:lnTo>
                      <a:pt x="123" y="14"/>
                    </a:lnTo>
                    <a:lnTo>
                      <a:pt x="121" y="16"/>
                    </a:lnTo>
                    <a:lnTo>
                      <a:pt x="119" y="18"/>
                    </a:lnTo>
                    <a:lnTo>
                      <a:pt x="117" y="20"/>
                    </a:lnTo>
                    <a:lnTo>
                      <a:pt x="117" y="22"/>
                    </a:lnTo>
                    <a:lnTo>
                      <a:pt x="115" y="22"/>
                    </a:lnTo>
                    <a:lnTo>
                      <a:pt x="4" y="208"/>
                    </a:lnTo>
                    <a:lnTo>
                      <a:pt x="4" y="210"/>
                    </a:lnTo>
                    <a:lnTo>
                      <a:pt x="2" y="210"/>
                    </a:lnTo>
                    <a:lnTo>
                      <a:pt x="2" y="212"/>
                    </a:lnTo>
                    <a:lnTo>
                      <a:pt x="2" y="214"/>
                    </a:lnTo>
                    <a:lnTo>
                      <a:pt x="2" y="216"/>
                    </a:lnTo>
                    <a:lnTo>
                      <a:pt x="0" y="217"/>
                    </a:lnTo>
                    <a:lnTo>
                      <a:pt x="0" y="219"/>
                    </a:lnTo>
                    <a:lnTo>
                      <a:pt x="2" y="219"/>
                    </a:lnTo>
                    <a:lnTo>
                      <a:pt x="2" y="221"/>
                    </a:lnTo>
                    <a:lnTo>
                      <a:pt x="2" y="223"/>
                    </a:lnTo>
                    <a:lnTo>
                      <a:pt x="4" y="225"/>
                    </a:lnTo>
                    <a:lnTo>
                      <a:pt x="6" y="227"/>
                    </a:lnTo>
                    <a:lnTo>
                      <a:pt x="8" y="229"/>
                    </a:lnTo>
                    <a:lnTo>
                      <a:pt x="10" y="229"/>
                    </a:lnTo>
                    <a:lnTo>
                      <a:pt x="12" y="229"/>
                    </a:lnTo>
                    <a:lnTo>
                      <a:pt x="13" y="229"/>
                    </a:lnTo>
                    <a:lnTo>
                      <a:pt x="15" y="229"/>
                    </a:lnTo>
                    <a:lnTo>
                      <a:pt x="578" y="2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6" name="Freeform 33"/>
              <p:cNvSpPr>
                <a:spLocks/>
              </p:cNvSpPr>
              <p:nvPr/>
            </p:nvSpPr>
            <p:spPr bwMode="auto">
              <a:xfrm>
                <a:off x="6054725" y="1641476"/>
                <a:ext cx="238125" cy="263525"/>
              </a:xfrm>
              <a:custGeom>
                <a:avLst/>
                <a:gdLst/>
                <a:ahLst/>
                <a:cxnLst>
                  <a:cxn ang="0">
                    <a:pos x="96" y="39"/>
                  </a:cxn>
                  <a:cxn ang="0">
                    <a:pos x="96" y="166"/>
                  </a:cxn>
                  <a:cxn ang="0">
                    <a:pos x="54" y="166"/>
                  </a:cxn>
                  <a:cxn ang="0">
                    <a:pos x="54" y="39"/>
                  </a:cxn>
                  <a:cxn ang="0">
                    <a:pos x="0" y="39"/>
                  </a:cxn>
                  <a:cxn ang="0">
                    <a:pos x="0" y="0"/>
                  </a:cxn>
                  <a:cxn ang="0">
                    <a:pos x="150" y="0"/>
                  </a:cxn>
                  <a:cxn ang="0">
                    <a:pos x="150" y="39"/>
                  </a:cxn>
                  <a:cxn ang="0">
                    <a:pos x="96" y="39"/>
                  </a:cxn>
                </a:cxnLst>
                <a:rect l="0" t="0" r="r" b="b"/>
                <a:pathLst>
                  <a:path w="150" h="166">
                    <a:moveTo>
                      <a:pt x="96" y="39"/>
                    </a:moveTo>
                    <a:lnTo>
                      <a:pt x="96" y="166"/>
                    </a:lnTo>
                    <a:lnTo>
                      <a:pt x="54" y="166"/>
                    </a:lnTo>
                    <a:lnTo>
                      <a:pt x="54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50" y="0"/>
                    </a:lnTo>
                    <a:lnTo>
                      <a:pt x="150" y="39"/>
                    </a:lnTo>
                    <a:lnTo>
                      <a:pt x="96" y="3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7" name="Freeform 34"/>
              <p:cNvSpPr>
                <a:spLocks/>
              </p:cNvSpPr>
              <p:nvPr/>
            </p:nvSpPr>
            <p:spPr bwMode="auto">
              <a:xfrm>
                <a:off x="6307138" y="1641476"/>
                <a:ext cx="280988" cy="263525"/>
              </a:xfrm>
              <a:custGeom>
                <a:avLst/>
                <a:gdLst/>
                <a:ahLst/>
                <a:cxnLst>
                  <a:cxn ang="0">
                    <a:pos x="177" y="166"/>
                  </a:cxn>
                  <a:cxn ang="0">
                    <a:pos x="131" y="166"/>
                  </a:cxn>
                  <a:cxn ang="0">
                    <a:pos x="119" y="135"/>
                  </a:cxn>
                  <a:cxn ang="0">
                    <a:pos x="60" y="135"/>
                  </a:cxn>
                  <a:cxn ang="0">
                    <a:pos x="48" y="166"/>
                  </a:cxn>
                  <a:cxn ang="0">
                    <a:pos x="0" y="166"/>
                  </a:cxn>
                  <a:cxn ang="0">
                    <a:pos x="62" y="0"/>
                  </a:cxn>
                  <a:cxn ang="0">
                    <a:pos x="118" y="0"/>
                  </a:cxn>
                  <a:cxn ang="0">
                    <a:pos x="177" y="166"/>
                  </a:cxn>
                </a:cxnLst>
                <a:rect l="0" t="0" r="r" b="b"/>
                <a:pathLst>
                  <a:path w="177" h="166">
                    <a:moveTo>
                      <a:pt x="177" y="166"/>
                    </a:moveTo>
                    <a:lnTo>
                      <a:pt x="131" y="166"/>
                    </a:lnTo>
                    <a:lnTo>
                      <a:pt x="119" y="135"/>
                    </a:lnTo>
                    <a:lnTo>
                      <a:pt x="60" y="135"/>
                    </a:lnTo>
                    <a:lnTo>
                      <a:pt x="48" y="166"/>
                    </a:lnTo>
                    <a:lnTo>
                      <a:pt x="0" y="166"/>
                    </a:lnTo>
                    <a:lnTo>
                      <a:pt x="62" y="0"/>
                    </a:lnTo>
                    <a:lnTo>
                      <a:pt x="118" y="0"/>
                    </a:lnTo>
                    <a:lnTo>
                      <a:pt x="177" y="1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8" name="Freeform 35"/>
              <p:cNvSpPr>
                <a:spLocks/>
              </p:cNvSpPr>
              <p:nvPr/>
            </p:nvSpPr>
            <p:spPr bwMode="auto">
              <a:xfrm>
                <a:off x="6419850" y="1709738"/>
                <a:ext cx="58738" cy="87313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37" y="55"/>
                  </a:cxn>
                  <a:cxn ang="0">
                    <a:pos x="18" y="0"/>
                  </a:cxn>
                  <a:cxn ang="0">
                    <a:pos x="0" y="55"/>
                  </a:cxn>
                </a:cxnLst>
                <a:rect l="0" t="0" r="r" b="b"/>
                <a:pathLst>
                  <a:path w="37" h="55">
                    <a:moveTo>
                      <a:pt x="0" y="55"/>
                    </a:moveTo>
                    <a:lnTo>
                      <a:pt x="37" y="55"/>
                    </a:lnTo>
                    <a:lnTo>
                      <a:pt x="18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9" name="Freeform 36"/>
              <p:cNvSpPr>
                <a:spLocks/>
              </p:cNvSpPr>
              <p:nvPr/>
            </p:nvSpPr>
            <p:spPr bwMode="auto">
              <a:xfrm>
                <a:off x="6604000" y="1641476"/>
                <a:ext cx="255588" cy="2635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80" y="54"/>
                  </a:cxn>
                  <a:cxn ang="0">
                    <a:pos x="109" y="0"/>
                  </a:cxn>
                  <a:cxn ang="0">
                    <a:pos x="157" y="0"/>
                  </a:cxn>
                  <a:cxn ang="0">
                    <a:pos x="107" y="81"/>
                  </a:cxn>
                  <a:cxn ang="0">
                    <a:pos x="161" y="166"/>
                  </a:cxn>
                  <a:cxn ang="0">
                    <a:pos x="111" y="166"/>
                  </a:cxn>
                  <a:cxn ang="0">
                    <a:pos x="80" y="110"/>
                  </a:cxn>
                  <a:cxn ang="0">
                    <a:pos x="48" y="166"/>
                  </a:cxn>
                  <a:cxn ang="0">
                    <a:pos x="0" y="166"/>
                  </a:cxn>
                  <a:cxn ang="0">
                    <a:pos x="53" y="81"/>
                  </a:cxn>
                  <a:cxn ang="0">
                    <a:pos x="2" y="0"/>
                  </a:cxn>
                  <a:cxn ang="0">
                    <a:pos x="52" y="0"/>
                  </a:cxn>
                </a:cxnLst>
                <a:rect l="0" t="0" r="r" b="b"/>
                <a:pathLst>
                  <a:path w="161" h="166">
                    <a:moveTo>
                      <a:pt x="52" y="0"/>
                    </a:moveTo>
                    <a:lnTo>
                      <a:pt x="80" y="54"/>
                    </a:lnTo>
                    <a:lnTo>
                      <a:pt x="109" y="0"/>
                    </a:lnTo>
                    <a:lnTo>
                      <a:pt x="157" y="0"/>
                    </a:lnTo>
                    <a:lnTo>
                      <a:pt x="107" y="81"/>
                    </a:lnTo>
                    <a:lnTo>
                      <a:pt x="161" y="166"/>
                    </a:lnTo>
                    <a:lnTo>
                      <a:pt x="111" y="166"/>
                    </a:lnTo>
                    <a:lnTo>
                      <a:pt x="80" y="110"/>
                    </a:lnTo>
                    <a:lnTo>
                      <a:pt x="48" y="166"/>
                    </a:lnTo>
                    <a:lnTo>
                      <a:pt x="0" y="166"/>
                    </a:lnTo>
                    <a:lnTo>
                      <a:pt x="53" y="81"/>
                    </a:lnTo>
                    <a:lnTo>
                      <a:pt x="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0" name="Rectangle 37"/>
              <p:cNvSpPr>
                <a:spLocks noChangeArrowheads="1"/>
              </p:cNvSpPr>
              <p:nvPr/>
            </p:nvSpPr>
            <p:spPr bwMode="auto">
              <a:xfrm>
                <a:off x="6896100" y="1641476"/>
                <a:ext cx="66675" cy="2635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1" name="Freeform 38"/>
              <p:cNvSpPr>
                <a:spLocks/>
              </p:cNvSpPr>
              <p:nvPr/>
            </p:nvSpPr>
            <p:spPr bwMode="auto">
              <a:xfrm>
                <a:off x="6948488" y="1944688"/>
                <a:ext cx="231775" cy="231775"/>
              </a:xfrm>
              <a:custGeom>
                <a:avLst/>
                <a:gdLst/>
                <a:ahLst/>
                <a:cxnLst>
                  <a:cxn ang="0">
                    <a:pos x="80" y="146"/>
                  </a:cxn>
                  <a:cxn ang="0">
                    <a:pos x="92" y="144"/>
                  </a:cxn>
                  <a:cxn ang="0">
                    <a:pos x="102" y="140"/>
                  </a:cxn>
                  <a:cxn ang="0">
                    <a:pos x="111" y="136"/>
                  </a:cxn>
                  <a:cxn ang="0">
                    <a:pos x="121" y="130"/>
                  </a:cxn>
                  <a:cxn ang="0">
                    <a:pos x="127" y="123"/>
                  </a:cxn>
                  <a:cxn ang="0">
                    <a:pos x="134" y="115"/>
                  </a:cxn>
                  <a:cxn ang="0">
                    <a:pos x="140" y="105"/>
                  </a:cxn>
                  <a:cxn ang="0">
                    <a:pos x="144" y="96"/>
                  </a:cxn>
                  <a:cxn ang="0">
                    <a:pos x="146" y="84"/>
                  </a:cxn>
                  <a:cxn ang="0">
                    <a:pos x="146" y="73"/>
                  </a:cxn>
                  <a:cxn ang="0">
                    <a:pos x="146" y="63"/>
                  </a:cxn>
                  <a:cxn ang="0">
                    <a:pos x="144" y="52"/>
                  </a:cxn>
                  <a:cxn ang="0">
                    <a:pos x="140" y="42"/>
                  </a:cxn>
                  <a:cxn ang="0">
                    <a:pos x="134" y="32"/>
                  </a:cxn>
                  <a:cxn ang="0">
                    <a:pos x="127" y="25"/>
                  </a:cxn>
                  <a:cxn ang="0">
                    <a:pos x="121" y="17"/>
                  </a:cxn>
                  <a:cxn ang="0">
                    <a:pos x="111" y="11"/>
                  </a:cxn>
                  <a:cxn ang="0">
                    <a:pos x="102" y="5"/>
                  </a:cxn>
                  <a:cxn ang="0">
                    <a:pos x="92" y="2"/>
                  </a:cxn>
                  <a:cxn ang="0">
                    <a:pos x="80" y="0"/>
                  </a:cxn>
                  <a:cxn ang="0">
                    <a:pos x="69" y="0"/>
                  </a:cxn>
                  <a:cxn ang="0">
                    <a:pos x="59" y="2"/>
                  </a:cxn>
                  <a:cxn ang="0">
                    <a:pos x="48" y="5"/>
                  </a:cxn>
                  <a:cxn ang="0">
                    <a:pos x="38" y="9"/>
                  </a:cxn>
                  <a:cxn ang="0">
                    <a:pos x="30" y="15"/>
                  </a:cxn>
                  <a:cxn ang="0">
                    <a:pos x="23" y="21"/>
                  </a:cxn>
                  <a:cxn ang="0">
                    <a:pos x="15" y="30"/>
                  </a:cxn>
                  <a:cxn ang="0">
                    <a:pos x="9" y="38"/>
                  </a:cxn>
                  <a:cxn ang="0">
                    <a:pos x="6" y="48"/>
                  </a:cxn>
                  <a:cxn ang="0">
                    <a:pos x="2" y="59"/>
                  </a:cxn>
                  <a:cxn ang="0">
                    <a:pos x="0" y="69"/>
                  </a:cxn>
                  <a:cxn ang="0">
                    <a:pos x="2" y="80"/>
                  </a:cxn>
                  <a:cxn ang="0">
                    <a:pos x="4" y="92"/>
                  </a:cxn>
                  <a:cxn ang="0">
                    <a:pos x="6" y="101"/>
                  </a:cxn>
                  <a:cxn ang="0">
                    <a:pos x="11" y="111"/>
                  </a:cxn>
                  <a:cxn ang="0">
                    <a:pos x="17" y="119"/>
                  </a:cxn>
                  <a:cxn ang="0">
                    <a:pos x="25" y="126"/>
                  </a:cxn>
                  <a:cxn ang="0">
                    <a:pos x="32" y="134"/>
                  </a:cxn>
                  <a:cxn ang="0">
                    <a:pos x="42" y="138"/>
                  </a:cxn>
                  <a:cxn ang="0">
                    <a:pos x="52" y="142"/>
                  </a:cxn>
                  <a:cxn ang="0">
                    <a:pos x="63" y="146"/>
                  </a:cxn>
                  <a:cxn ang="0">
                    <a:pos x="73" y="146"/>
                  </a:cxn>
                </a:cxnLst>
                <a:rect l="0" t="0" r="r" b="b"/>
                <a:pathLst>
                  <a:path w="146" h="146">
                    <a:moveTo>
                      <a:pt x="73" y="146"/>
                    </a:moveTo>
                    <a:lnTo>
                      <a:pt x="77" y="146"/>
                    </a:lnTo>
                    <a:lnTo>
                      <a:pt x="80" y="146"/>
                    </a:lnTo>
                    <a:lnTo>
                      <a:pt x="84" y="146"/>
                    </a:lnTo>
                    <a:lnTo>
                      <a:pt x="88" y="144"/>
                    </a:lnTo>
                    <a:lnTo>
                      <a:pt x="92" y="144"/>
                    </a:lnTo>
                    <a:lnTo>
                      <a:pt x="96" y="142"/>
                    </a:lnTo>
                    <a:lnTo>
                      <a:pt x="98" y="142"/>
                    </a:lnTo>
                    <a:lnTo>
                      <a:pt x="102" y="140"/>
                    </a:lnTo>
                    <a:lnTo>
                      <a:pt x="105" y="138"/>
                    </a:lnTo>
                    <a:lnTo>
                      <a:pt x="109" y="138"/>
                    </a:lnTo>
                    <a:lnTo>
                      <a:pt x="111" y="136"/>
                    </a:lnTo>
                    <a:lnTo>
                      <a:pt x="115" y="134"/>
                    </a:lnTo>
                    <a:lnTo>
                      <a:pt x="117" y="132"/>
                    </a:lnTo>
                    <a:lnTo>
                      <a:pt x="121" y="130"/>
                    </a:lnTo>
                    <a:lnTo>
                      <a:pt x="123" y="126"/>
                    </a:lnTo>
                    <a:lnTo>
                      <a:pt x="125" y="125"/>
                    </a:lnTo>
                    <a:lnTo>
                      <a:pt x="127" y="123"/>
                    </a:lnTo>
                    <a:lnTo>
                      <a:pt x="130" y="119"/>
                    </a:lnTo>
                    <a:lnTo>
                      <a:pt x="132" y="117"/>
                    </a:lnTo>
                    <a:lnTo>
                      <a:pt x="134" y="115"/>
                    </a:lnTo>
                    <a:lnTo>
                      <a:pt x="136" y="111"/>
                    </a:lnTo>
                    <a:lnTo>
                      <a:pt x="138" y="107"/>
                    </a:lnTo>
                    <a:lnTo>
                      <a:pt x="140" y="105"/>
                    </a:lnTo>
                    <a:lnTo>
                      <a:pt x="140" y="101"/>
                    </a:lnTo>
                    <a:lnTo>
                      <a:pt x="142" y="98"/>
                    </a:lnTo>
                    <a:lnTo>
                      <a:pt x="144" y="96"/>
                    </a:lnTo>
                    <a:lnTo>
                      <a:pt x="144" y="92"/>
                    </a:lnTo>
                    <a:lnTo>
                      <a:pt x="144" y="88"/>
                    </a:lnTo>
                    <a:lnTo>
                      <a:pt x="146" y="84"/>
                    </a:lnTo>
                    <a:lnTo>
                      <a:pt x="146" y="80"/>
                    </a:lnTo>
                    <a:lnTo>
                      <a:pt x="146" y="76"/>
                    </a:lnTo>
                    <a:lnTo>
                      <a:pt x="146" y="73"/>
                    </a:lnTo>
                    <a:lnTo>
                      <a:pt x="146" y="69"/>
                    </a:lnTo>
                    <a:lnTo>
                      <a:pt x="146" y="65"/>
                    </a:lnTo>
                    <a:lnTo>
                      <a:pt x="146" y="63"/>
                    </a:lnTo>
                    <a:lnTo>
                      <a:pt x="144" y="59"/>
                    </a:lnTo>
                    <a:lnTo>
                      <a:pt x="144" y="55"/>
                    </a:lnTo>
                    <a:lnTo>
                      <a:pt x="144" y="52"/>
                    </a:lnTo>
                    <a:lnTo>
                      <a:pt x="142" y="48"/>
                    </a:lnTo>
                    <a:lnTo>
                      <a:pt x="140" y="46"/>
                    </a:lnTo>
                    <a:lnTo>
                      <a:pt x="140" y="42"/>
                    </a:lnTo>
                    <a:lnTo>
                      <a:pt x="138" y="38"/>
                    </a:lnTo>
                    <a:lnTo>
                      <a:pt x="136" y="36"/>
                    </a:lnTo>
                    <a:lnTo>
                      <a:pt x="134" y="32"/>
                    </a:lnTo>
                    <a:lnTo>
                      <a:pt x="132" y="30"/>
                    </a:lnTo>
                    <a:lnTo>
                      <a:pt x="130" y="27"/>
                    </a:lnTo>
                    <a:lnTo>
                      <a:pt x="127" y="25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1" y="17"/>
                    </a:lnTo>
                    <a:lnTo>
                      <a:pt x="117" y="15"/>
                    </a:lnTo>
                    <a:lnTo>
                      <a:pt x="115" y="13"/>
                    </a:lnTo>
                    <a:lnTo>
                      <a:pt x="111" y="11"/>
                    </a:lnTo>
                    <a:lnTo>
                      <a:pt x="109" y="9"/>
                    </a:lnTo>
                    <a:lnTo>
                      <a:pt x="105" y="7"/>
                    </a:lnTo>
                    <a:lnTo>
                      <a:pt x="102" y="5"/>
                    </a:lnTo>
                    <a:lnTo>
                      <a:pt x="98" y="5"/>
                    </a:lnTo>
                    <a:lnTo>
                      <a:pt x="96" y="4"/>
                    </a:lnTo>
                    <a:lnTo>
                      <a:pt x="92" y="2"/>
                    </a:lnTo>
                    <a:lnTo>
                      <a:pt x="88" y="2"/>
                    </a:lnTo>
                    <a:lnTo>
                      <a:pt x="84" y="2"/>
                    </a:lnTo>
                    <a:lnTo>
                      <a:pt x="80" y="0"/>
                    </a:lnTo>
                    <a:lnTo>
                      <a:pt x="77" y="0"/>
                    </a:lnTo>
                    <a:lnTo>
                      <a:pt x="73" y="0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3" y="2"/>
                    </a:lnTo>
                    <a:lnTo>
                      <a:pt x="59" y="2"/>
                    </a:lnTo>
                    <a:lnTo>
                      <a:pt x="55" y="2"/>
                    </a:lnTo>
                    <a:lnTo>
                      <a:pt x="52" y="4"/>
                    </a:lnTo>
                    <a:lnTo>
                      <a:pt x="48" y="5"/>
                    </a:lnTo>
                    <a:lnTo>
                      <a:pt x="46" y="5"/>
                    </a:lnTo>
                    <a:lnTo>
                      <a:pt x="42" y="7"/>
                    </a:lnTo>
                    <a:lnTo>
                      <a:pt x="38" y="9"/>
                    </a:lnTo>
                    <a:lnTo>
                      <a:pt x="36" y="11"/>
                    </a:lnTo>
                    <a:lnTo>
                      <a:pt x="32" y="13"/>
                    </a:lnTo>
                    <a:lnTo>
                      <a:pt x="30" y="15"/>
                    </a:lnTo>
                    <a:lnTo>
                      <a:pt x="27" y="17"/>
                    </a:lnTo>
                    <a:lnTo>
                      <a:pt x="25" y="19"/>
                    </a:lnTo>
                    <a:lnTo>
                      <a:pt x="23" y="21"/>
                    </a:lnTo>
                    <a:lnTo>
                      <a:pt x="19" y="25"/>
                    </a:lnTo>
                    <a:lnTo>
                      <a:pt x="17" y="27"/>
                    </a:lnTo>
                    <a:lnTo>
                      <a:pt x="15" y="30"/>
                    </a:lnTo>
                    <a:lnTo>
                      <a:pt x="13" y="32"/>
                    </a:lnTo>
                    <a:lnTo>
                      <a:pt x="11" y="36"/>
                    </a:lnTo>
                    <a:lnTo>
                      <a:pt x="9" y="38"/>
                    </a:lnTo>
                    <a:lnTo>
                      <a:pt x="7" y="42"/>
                    </a:lnTo>
                    <a:lnTo>
                      <a:pt x="6" y="46"/>
                    </a:lnTo>
                    <a:lnTo>
                      <a:pt x="6" y="48"/>
                    </a:lnTo>
                    <a:lnTo>
                      <a:pt x="4" y="52"/>
                    </a:lnTo>
                    <a:lnTo>
                      <a:pt x="4" y="55"/>
                    </a:lnTo>
                    <a:lnTo>
                      <a:pt x="2" y="59"/>
                    </a:lnTo>
                    <a:lnTo>
                      <a:pt x="2" y="63"/>
                    </a:lnTo>
                    <a:lnTo>
                      <a:pt x="2" y="65"/>
                    </a:lnTo>
                    <a:lnTo>
                      <a:pt x="0" y="69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2" y="80"/>
                    </a:lnTo>
                    <a:lnTo>
                      <a:pt x="2" y="84"/>
                    </a:lnTo>
                    <a:lnTo>
                      <a:pt x="2" y="88"/>
                    </a:lnTo>
                    <a:lnTo>
                      <a:pt x="4" y="92"/>
                    </a:lnTo>
                    <a:lnTo>
                      <a:pt x="4" y="96"/>
                    </a:lnTo>
                    <a:lnTo>
                      <a:pt x="6" y="98"/>
                    </a:lnTo>
                    <a:lnTo>
                      <a:pt x="6" y="101"/>
                    </a:lnTo>
                    <a:lnTo>
                      <a:pt x="7" y="105"/>
                    </a:lnTo>
                    <a:lnTo>
                      <a:pt x="9" y="107"/>
                    </a:lnTo>
                    <a:lnTo>
                      <a:pt x="11" y="111"/>
                    </a:lnTo>
                    <a:lnTo>
                      <a:pt x="13" y="115"/>
                    </a:lnTo>
                    <a:lnTo>
                      <a:pt x="15" y="117"/>
                    </a:lnTo>
                    <a:lnTo>
                      <a:pt x="17" y="119"/>
                    </a:lnTo>
                    <a:lnTo>
                      <a:pt x="19" y="123"/>
                    </a:lnTo>
                    <a:lnTo>
                      <a:pt x="23" y="125"/>
                    </a:lnTo>
                    <a:lnTo>
                      <a:pt x="25" y="126"/>
                    </a:lnTo>
                    <a:lnTo>
                      <a:pt x="27" y="130"/>
                    </a:lnTo>
                    <a:lnTo>
                      <a:pt x="30" y="132"/>
                    </a:lnTo>
                    <a:lnTo>
                      <a:pt x="32" y="134"/>
                    </a:lnTo>
                    <a:lnTo>
                      <a:pt x="36" y="136"/>
                    </a:lnTo>
                    <a:lnTo>
                      <a:pt x="38" y="138"/>
                    </a:lnTo>
                    <a:lnTo>
                      <a:pt x="42" y="138"/>
                    </a:lnTo>
                    <a:lnTo>
                      <a:pt x="46" y="140"/>
                    </a:lnTo>
                    <a:lnTo>
                      <a:pt x="48" y="142"/>
                    </a:lnTo>
                    <a:lnTo>
                      <a:pt x="52" y="142"/>
                    </a:lnTo>
                    <a:lnTo>
                      <a:pt x="55" y="144"/>
                    </a:lnTo>
                    <a:lnTo>
                      <a:pt x="59" y="144"/>
                    </a:lnTo>
                    <a:lnTo>
                      <a:pt x="63" y="146"/>
                    </a:lnTo>
                    <a:lnTo>
                      <a:pt x="67" y="146"/>
                    </a:lnTo>
                    <a:lnTo>
                      <a:pt x="69" y="146"/>
                    </a:lnTo>
                    <a:lnTo>
                      <a:pt x="73" y="1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2" name="그룹 157"/>
            <p:cNvGrpSpPr/>
            <p:nvPr/>
          </p:nvGrpSpPr>
          <p:grpSpPr>
            <a:xfrm>
              <a:off x="5724124" y="3573023"/>
              <a:ext cx="883115" cy="477425"/>
              <a:chOff x="4859338" y="3284538"/>
              <a:chExt cx="1817687" cy="982662"/>
            </a:xfrm>
          </p:grpSpPr>
          <p:sp>
            <p:nvSpPr>
              <p:cNvPr id="316" name="Freeform 60"/>
              <p:cNvSpPr>
                <a:spLocks/>
              </p:cNvSpPr>
              <p:nvPr/>
            </p:nvSpPr>
            <p:spPr bwMode="auto">
              <a:xfrm>
                <a:off x="5491163" y="3284538"/>
                <a:ext cx="1047750" cy="404812"/>
              </a:xfrm>
              <a:custGeom>
                <a:avLst/>
                <a:gdLst/>
                <a:ahLst/>
                <a:cxnLst>
                  <a:cxn ang="0">
                    <a:pos x="1198" y="23"/>
                  </a:cxn>
                  <a:cxn ang="0">
                    <a:pos x="1139" y="11"/>
                  </a:cxn>
                  <a:cxn ang="0">
                    <a:pos x="1059" y="4"/>
                  </a:cxn>
                  <a:cxn ang="0">
                    <a:pos x="968" y="0"/>
                  </a:cxn>
                  <a:cxn ang="0">
                    <a:pos x="865" y="0"/>
                  </a:cxn>
                  <a:cxn ang="0">
                    <a:pos x="757" y="0"/>
                  </a:cxn>
                  <a:cxn ang="0">
                    <a:pos x="647" y="2"/>
                  </a:cxn>
                  <a:cxn ang="0">
                    <a:pos x="544" y="6"/>
                  </a:cxn>
                  <a:cxn ang="0">
                    <a:pos x="445" y="11"/>
                  </a:cxn>
                  <a:cxn ang="0">
                    <a:pos x="358" y="17"/>
                  </a:cxn>
                  <a:cxn ang="0">
                    <a:pos x="285" y="21"/>
                  </a:cxn>
                  <a:cxn ang="0">
                    <a:pos x="238" y="27"/>
                  </a:cxn>
                  <a:cxn ang="0">
                    <a:pos x="211" y="30"/>
                  </a:cxn>
                  <a:cxn ang="0">
                    <a:pos x="198" y="48"/>
                  </a:cxn>
                  <a:cxn ang="0">
                    <a:pos x="183" y="74"/>
                  </a:cxn>
                  <a:cxn ang="0">
                    <a:pos x="164" y="112"/>
                  </a:cxn>
                  <a:cxn ang="0">
                    <a:pos x="141" y="158"/>
                  </a:cxn>
                  <a:cxn ang="0">
                    <a:pos x="118" y="211"/>
                  </a:cxn>
                  <a:cxn ang="0">
                    <a:pos x="95" y="266"/>
                  </a:cxn>
                  <a:cxn ang="0">
                    <a:pos x="70" y="319"/>
                  </a:cxn>
                  <a:cxn ang="0">
                    <a:pos x="48" y="373"/>
                  </a:cxn>
                  <a:cxn ang="0">
                    <a:pos x="29" y="418"/>
                  </a:cxn>
                  <a:cxn ang="0">
                    <a:pos x="13" y="458"/>
                  </a:cxn>
                  <a:cxn ang="0">
                    <a:pos x="4" y="489"/>
                  </a:cxn>
                  <a:cxn ang="0">
                    <a:pos x="0" y="508"/>
                  </a:cxn>
                  <a:cxn ang="0">
                    <a:pos x="23" y="510"/>
                  </a:cxn>
                  <a:cxn ang="0">
                    <a:pos x="44" y="506"/>
                  </a:cxn>
                  <a:cxn ang="0">
                    <a:pos x="65" y="506"/>
                  </a:cxn>
                  <a:cxn ang="0">
                    <a:pos x="93" y="506"/>
                  </a:cxn>
                  <a:cxn ang="0">
                    <a:pos x="787" y="110"/>
                  </a:cxn>
                  <a:cxn ang="0">
                    <a:pos x="780" y="129"/>
                  </a:cxn>
                  <a:cxn ang="0">
                    <a:pos x="778" y="154"/>
                  </a:cxn>
                  <a:cxn ang="0">
                    <a:pos x="776" y="186"/>
                  </a:cxn>
                  <a:cxn ang="0">
                    <a:pos x="776" y="224"/>
                  </a:cxn>
                  <a:cxn ang="0">
                    <a:pos x="776" y="262"/>
                  </a:cxn>
                  <a:cxn ang="0">
                    <a:pos x="776" y="304"/>
                  </a:cxn>
                  <a:cxn ang="0">
                    <a:pos x="776" y="344"/>
                  </a:cxn>
                  <a:cxn ang="0">
                    <a:pos x="778" y="380"/>
                  </a:cxn>
                  <a:cxn ang="0">
                    <a:pos x="780" y="413"/>
                  </a:cxn>
                  <a:cxn ang="0">
                    <a:pos x="780" y="439"/>
                  </a:cxn>
                  <a:cxn ang="0">
                    <a:pos x="782" y="460"/>
                  </a:cxn>
                  <a:cxn ang="0">
                    <a:pos x="814" y="464"/>
                  </a:cxn>
                  <a:cxn ang="0">
                    <a:pos x="856" y="464"/>
                  </a:cxn>
                  <a:cxn ang="0">
                    <a:pos x="898" y="464"/>
                  </a:cxn>
                  <a:cxn ang="0">
                    <a:pos x="940" y="464"/>
                  </a:cxn>
                  <a:cxn ang="0">
                    <a:pos x="983" y="466"/>
                  </a:cxn>
                  <a:cxn ang="0">
                    <a:pos x="1025" y="466"/>
                  </a:cxn>
                  <a:cxn ang="0">
                    <a:pos x="1067" y="468"/>
                  </a:cxn>
                  <a:cxn ang="0">
                    <a:pos x="1111" y="468"/>
                  </a:cxn>
                  <a:cxn ang="0">
                    <a:pos x="1153" y="472"/>
                  </a:cxn>
                  <a:cxn ang="0">
                    <a:pos x="1194" y="472"/>
                  </a:cxn>
                  <a:cxn ang="0">
                    <a:pos x="1236" y="474"/>
                  </a:cxn>
                  <a:cxn ang="0">
                    <a:pos x="1278" y="474"/>
                  </a:cxn>
                  <a:cxn ang="0">
                    <a:pos x="1322" y="475"/>
                  </a:cxn>
                </a:cxnLst>
                <a:rect l="0" t="0" r="r" b="b"/>
                <a:pathLst>
                  <a:path w="1322" h="510">
                    <a:moveTo>
                      <a:pt x="1322" y="475"/>
                    </a:moveTo>
                    <a:lnTo>
                      <a:pt x="1225" y="32"/>
                    </a:lnTo>
                    <a:lnTo>
                      <a:pt x="1217" y="27"/>
                    </a:lnTo>
                    <a:lnTo>
                      <a:pt x="1208" y="25"/>
                    </a:lnTo>
                    <a:lnTo>
                      <a:pt x="1198" y="23"/>
                    </a:lnTo>
                    <a:lnTo>
                      <a:pt x="1189" y="19"/>
                    </a:lnTo>
                    <a:lnTo>
                      <a:pt x="1177" y="19"/>
                    </a:lnTo>
                    <a:lnTo>
                      <a:pt x="1164" y="15"/>
                    </a:lnTo>
                    <a:lnTo>
                      <a:pt x="1153" y="13"/>
                    </a:lnTo>
                    <a:lnTo>
                      <a:pt x="1139" y="11"/>
                    </a:lnTo>
                    <a:lnTo>
                      <a:pt x="1124" y="10"/>
                    </a:lnTo>
                    <a:lnTo>
                      <a:pt x="1109" y="8"/>
                    </a:lnTo>
                    <a:lnTo>
                      <a:pt x="1092" y="8"/>
                    </a:lnTo>
                    <a:lnTo>
                      <a:pt x="1077" y="6"/>
                    </a:lnTo>
                    <a:lnTo>
                      <a:pt x="1059" y="4"/>
                    </a:lnTo>
                    <a:lnTo>
                      <a:pt x="1042" y="4"/>
                    </a:lnTo>
                    <a:lnTo>
                      <a:pt x="1023" y="2"/>
                    </a:lnTo>
                    <a:lnTo>
                      <a:pt x="1006" y="2"/>
                    </a:lnTo>
                    <a:lnTo>
                      <a:pt x="987" y="0"/>
                    </a:lnTo>
                    <a:lnTo>
                      <a:pt x="968" y="0"/>
                    </a:lnTo>
                    <a:lnTo>
                      <a:pt x="947" y="0"/>
                    </a:lnTo>
                    <a:lnTo>
                      <a:pt x="928" y="0"/>
                    </a:lnTo>
                    <a:lnTo>
                      <a:pt x="905" y="0"/>
                    </a:lnTo>
                    <a:lnTo>
                      <a:pt x="884" y="0"/>
                    </a:lnTo>
                    <a:lnTo>
                      <a:pt x="865" y="0"/>
                    </a:lnTo>
                    <a:lnTo>
                      <a:pt x="843" y="0"/>
                    </a:lnTo>
                    <a:lnTo>
                      <a:pt x="822" y="0"/>
                    </a:lnTo>
                    <a:lnTo>
                      <a:pt x="799" y="0"/>
                    </a:lnTo>
                    <a:lnTo>
                      <a:pt x="778" y="0"/>
                    </a:lnTo>
                    <a:lnTo>
                      <a:pt x="757" y="0"/>
                    </a:lnTo>
                    <a:lnTo>
                      <a:pt x="734" y="0"/>
                    </a:lnTo>
                    <a:lnTo>
                      <a:pt x="713" y="0"/>
                    </a:lnTo>
                    <a:lnTo>
                      <a:pt x="692" y="2"/>
                    </a:lnTo>
                    <a:lnTo>
                      <a:pt x="670" y="2"/>
                    </a:lnTo>
                    <a:lnTo>
                      <a:pt x="647" y="2"/>
                    </a:lnTo>
                    <a:lnTo>
                      <a:pt x="628" y="4"/>
                    </a:lnTo>
                    <a:lnTo>
                      <a:pt x="605" y="4"/>
                    </a:lnTo>
                    <a:lnTo>
                      <a:pt x="584" y="4"/>
                    </a:lnTo>
                    <a:lnTo>
                      <a:pt x="563" y="4"/>
                    </a:lnTo>
                    <a:lnTo>
                      <a:pt x="544" y="6"/>
                    </a:lnTo>
                    <a:lnTo>
                      <a:pt x="523" y="8"/>
                    </a:lnTo>
                    <a:lnTo>
                      <a:pt x="504" y="8"/>
                    </a:lnTo>
                    <a:lnTo>
                      <a:pt x="483" y="8"/>
                    </a:lnTo>
                    <a:lnTo>
                      <a:pt x="462" y="10"/>
                    </a:lnTo>
                    <a:lnTo>
                      <a:pt x="445" y="11"/>
                    </a:lnTo>
                    <a:lnTo>
                      <a:pt x="426" y="11"/>
                    </a:lnTo>
                    <a:lnTo>
                      <a:pt x="407" y="11"/>
                    </a:lnTo>
                    <a:lnTo>
                      <a:pt x="390" y="15"/>
                    </a:lnTo>
                    <a:lnTo>
                      <a:pt x="375" y="15"/>
                    </a:lnTo>
                    <a:lnTo>
                      <a:pt x="358" y="17"/>
                    </a:lnTo>
                    <a:lnTo>
                      <a:pt x="342" y="17"/>
                    </a:lnTo>
                    <a:lnTo>
                      <a:pt x="327" y="19"/>
                    </a:lnTo>
                    <a:lnTo>
                      <a:pt x="312" y="19"/>
                    </a:lnTo>
                    <a:lnTo>
                      <a:pt x="301" y="19"/>
                    </a:lnTo>
                    <a:lnTo>
                      <a:pt x="285" y="21"/>
                    </a:lnTo>
                    <a:lnTo>
                      <a:pt x="274" y="23"/>
                    </a:lnTo>
                    <a:lnTo>
                      <a:pt x="263" y="23"/>
                    </a:lnTo>
                    <a:lnTo>
                      <a:pt x="255" y="25"/>
                    </a:lnTo>
                    <a:lnTo>
                      <a:pt x="245" y="27"/>
                    </a:lnTo>
                    <a:lnTo>
                      <a:pt x="238" y="27"/>
                    </a:lnTo>
                    <a:lnTo>
                      <a:pt x="230" y="27"/>
                    </a:lnTo>
                    <a:lnTo>
                      <a:pt x="223" y="29"/>
                    </a:lnTo>
                    <a:lnTo>
                      <a:pt x="219" y="30"/>
                    </a:lnTo>
                    <a:lnTo>
                      <a:pt x="215" y="30"/>
                    </a:lnTo>
                    <a:lnTo>
                      <a:pt x="211" y="30"/>
                    </a:lnTo>
                    <a:lnTo>
                      <a:pt x="209" y="32"/>
                    </a:lnTo>
                    <a:lnTo>
                      <a:pt x="207" y="34"/>
                    </a:lnTo>
                    <a:lnTo>
                      <a:pt x="202" y="40"/>
                    </a:lnTo>
                    <a:lnTo>
                      <a:pt x="200" y="42"/>
                    </a:lnTo>
                    <a:lnTo>
                      <a:pt x="198" y="48"/>
                    </a:lnTo>
                    <a:lnTo>
                      <a:pt x="194" y="51"/>
                    </a:lnTo>
                    <a:lnTo>
                      <a:pt x="192" y="57"/>
                    </a:lnTo>
                    <a:lnTo>
                      <a:pt x="188" y="61"/>
                    </a:lnTo>
                    <a:lnTo>
                      <a:pt x="186" y="67"/>
                    </a:lnTo>
                    <a:lnTo>
                      <a:pt x="183" y="74"/>
                    </a:lnTo>
                    <a:lnTo>
                      <a:pt x="179" y="82"/>
                    </a:lnTo>
                    <a:lnTo>
                      <a:pt x="175" y="87"/>
                    </a:lnTo>
                    <a:lnTo>
                      <a:pt x="171" y="95"/>
                    </a:lnTo>
                    <a:lnTo>
                      <a:pt x="167" y="103"/>
                    </a:lnTo>
                    <a:lnTo>
                      <a:pt x="164" y="112"/>
                    </a:lnTo>
                    <a:lnTo>
                      <a:pt x="160" y="122"/>
                    </a:lnTo>
                    <a:lnTo>
                      <a:pt x="154" y="129"/>
                    </a:lnTo>
                    <a:lnTo>
                      <a:pt x="150" y="139"/>
                    </a:lnTo>
                    <a:lnTo>
                      <a:pt x="146" y="148"/>
                    </a:lnTo>
                    <a:lnTo>
                      <a:pt x="141" y="158"/>
                    </a:lnTo>
                    <a:lnTo>
                      <a:pt x="137" y="167"/>
                    </a:lnTo>
                    <a:lnTo>
                      <a:pt x="131" y="177"/>
                    </a:lnTo>
                    <a:lnTo>
                      <a:pt x="127" y="188"/>
                    </a:lnTo>
                    <a:lnTo>
                      <a:pt x="124" y="200"/>
                    </a:lnTo>
                    <a:lnTo>
                      <a:pt x="118" y="211"/>
                    </a:lnTo>
                    <a:lnTo>
                      <a:pt x="112" y="221"/>
                    </a:lnTo>
                    <a:lnTo>
                      <a:pt x="108" y="232"/>
                    </a:lnTo>
                    <a:lnTo>
                      <a:pt x="105" y="242"/>
                    </a:lnTo>
                    <a:lnTo>
                      <a:pt x="99" y="255"/>
                    </a:lnTo>
                    <a:lnTo>
                      <a:pt x="95" y="266"/>
                    </a:lnTo>
                    <a:lnTo>
                      <a:pt x="89" y="278"/>
                    </a:lnTo>
                    <a:lnTo>
                      <a:pt x="86" y="287"/>
                    </a:lnTo>
                    <a:lnTo>
                      <a:pt x="80" y="299"/>
                    </a:lnTo>
                    <a:lnTo>
                      <a:pt x="76" y="308"/>
                    </a:lnTo>
                    <a:lnTo>
                      <a:pt x="70" y="319"/>
                    </a:lnTo>
                    <a:lnTo>
                      <a:pt x="67" y="331"/>
                    </a:lnTo>
                    <a:lnTo>
                      <a:pt x="61" y="340"/>
                    </a:lnTo>
                    <a:lnTo>
                      <a:pt x="57" y="352"/>
                    </a:lnTo>
                    <a:lnTo>
                      <a:pt x="53" y="361"/>
                    </a:lnTo>
                    <a:lnTo>
                      <a:pt x="48" y="373"/>
                    </a:lnTo>
                    <a:lnTo>
                      <a:pt x="44" y="382"/>
                    </a:lnTo>
                    <a:lnTo>
                      <a:pt x="40" y="392"/>
                    </a:lnTo>
                    <a:lnTo>
                      <a:pt x="36" y="401"/>
                    </a:lnTo>
                    <a:lnTo>
                      <a:pt x="30" y="409"/>
                    </a:lnTo>
                    <a:lnTo>
                      <a:pt x="29" y="418"/>
                    </a:lnTo>
                    <a:lnTo>
                      <a:pt x="25" y="428"/>
                    </a:lnTo>
                    <a:lnTo>
                      <a:pt x="23" y="437"/>
                    </a:lnTo>
                    <a:lnTo>
                      <a:pt x="19" y="445"/>
                    </a:lnTo>
                    <a:lnTo>
                      <a:pt x="15" y="453"/>
                    </a:lnTo>
                    <a:lnTo>
                      <a:pt x="13" y="458"/>
                    </a:lnTo>
                    <a:lnTo>
                      <a:pt x="11" y="466"/>
                    </a:lnTo>
                    <a:lnTo>
                      <a:pt x="10" y="472"/>
                    </a:lnTo>
                    <a:lnTo>
                      <a:pt x="8" y="479"/>
                    </a:lnTo>
                    <a:lnTo>
                      <a:pt x="6" y="483"/>
                    </a:lnTo>
                    <a:lnTo>
                      <a:pt x="4" y="489"/>
                    </a:lnTo>
                    <a:lnTo>
                      <a:pt x="2" y="494"/>
                    </a:lnTo>
                    <a:lnTo>
                      <a:pt x="0" y="498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0" y="508"/>
                    </a:lnTo>
                    <a:lnTo>
                      <a:pt x="0" y="510"/>
                    </a:lnTo>
                    <a:lnTo>
                      <a:pt x="2" y="510"/>
                    </a:lnTo>
                    <a:lnTo>
                      <a:pt x="8" y="510"/>
                    </a:lnTo>
                    <a:lnTo>
                      <a:pt x="15" y="510"/>
                    </a:lnTo>
                    <a:lnTo>
                      <a:pt x="23" y="510"/>
                    </a:lnTo>
                    <a:lnTo>
                      <a:pt x="25" y="508"/>
                    </a:lnTo>
                    <a:lnTo>
                      <a:pt x="30" y="508"/>
                    </a:lnTo>
                    <a:lnTo>
                      <a:pt x="34" y="506"/>
                    </a:lnTo>
                    <a:lnTo>
                      <a:pt x="38" y="506"/>
                    </a:lnTo>
                    <a:lnTo>
                      <a:pt x="44" y="506"/>
                    </a:lnTo>
                    <a:lnTo>
                      <a:pt x="48" y="506"/>
                    </a:lnTo>
                    <a:lnTo>
                      <a:pt x="53" y="506"/>
                    </a:lnTo>
                    <a:lnTo>
                      <a:pt x="57" y="506"/>
                    </a:lnTo>
                    <a:lnTo>
                      <a:pt x="61" y="506"/>
                    </a:lnTo>
                    <a:lnTo>
                      <a:pt x="65" y="506"/>
                    </a:lnTo>
                    <a:lnTo>
                      <a:pt x="69" y="506"/>
                    </a:lnTo>
                    <a:lnTo>
                      <a:pt x="74" y="506"/>
                    </a:lnTo>
                    <a:lnTo>
                      <a:pt x="80" y="506"/>
                    </a:lnTo>
                    <a:lnTo>
                      <a:pt x="88" y="506"/>
                    </a:lnTo>
                    <a:lnTo>
                      <a:pt x="93" y="506"/>
                    </a:lnTo>
                    <a:lnTo>
                      <a:pt x="97" y="506"/>
                    </a:lnTo>
                    <a:lnTo>
                      <a:pt x="101" y="506"/>
                    </a:lnTo>
                    <a:lnTo>
                      <a:pt x="103" y="506"/>
                    </a:lnTo>
                    <a:lnTo>
                      <a:pt x="245" y="116"/>
                    </a:lnTo>
                    <a:lnTo>
                      <a:pt x="787" y="110"/>
                    </a:lnTo>
                    <a:lnTo>
                      <a:pt x="786" y="110"/>
                    </a:lnTo>
                    <a:lnTo>
                      <a:pt x="784" y="114"/>
                    </a:lnTo>
                    <a:lnTo>
                      <a:pt x="782" y="118"/>
                    </a:lnTo>
                    <a:lnTo>
                      <a:pt x="780" y="126"/>
                    </a:lnTo>
                    <a:lnTo>
                      <a:pt x="780" y="129"/>
                    </a:lnTo>
                    <a:lnTo>
                      <a:pt x="780" y="133"/>
                    </a:lnTo>
                    <a:lnTo>
                      <a:pt x="778" y="139"/>
                    </a:lnTo>
                    <a:lnTo>
                      <a:pt x="778" y="145"/>
                    </a:lnTo>
                    <a:lnTo>
                      <a:pt x="778" y="148"/>
                    </a:lnTo>
                    <a:lnTo>
                      <a:pt x="778" y="154"/>
                    </a:lnTo>
                    <a:lnTo>
                      <a:pt x="778" y="160"/>
                    </a:lnTo>
                    <a:lnTo>
                      <a:pt x="778" y="167"/>
                    </a:lnTo>
                    <a:lnTo>
                      <a:pt x="776" y="173"/>
                    </a:lnTo>
                    <a:lnTo>
                      <a:pt x="776" y="179"/>
                    </a:lnTo>
                    <a:lnTo>
                      <a:pt x="776" y="186"/>
                    </a:lnTo>
                    <a:lnTo>
                      <a:pt x="776" y="194"/>
                    </a:lnTo>
                    <a:lnTo>
                      <a:pt x="776" y="200"/>
                    </a:lnTo>
                    <a:lnTo>
                      <a:pt x="776" y="207"/>
                    </a:lnTo>
                    <a:lnTo>
                      <a:pt x="776" y="215"/>
                    </a:lnTo>
                    <a:lnTo>
                      <a:pt x="776" y="224"/>
                    </a:lnTo>
                    <a:lnTo>
                      <a:pt x="776" y="232"/>
                    </a:lnTo>
                    <a:lnTo>
                      <a:pt x="776" y="240"/>
                    </a:lnTo>
                    <a:lnTo>
                      <a:pt x="776" y="247"/>
                    </a:lnTo>
                    <a:lnTo>
                      <a:pt x="776" y="255"/>
                    </a:lnTo>
                    <a:lnTo>
                      <a:pt x="776" y="262"/>
                    </a:lnTo>
                    <a:lnTo>
                      <a:pt x="776" y="272"/>
                    </a:lnTo>
                    <a:lnTo>
                      <a:pt x="776" y="280"/>
                    </a:lnTo>
                    <a:lnTo>
                      <a:pt x="776" y="289"/>
                    </a:lnTo>
                    <a:lnTo>
                      <a:pt x="776" y="297"/>
                    </a:lnTo>
                    <a:lnTo>
                      <a:pt x="776" y="304"/>
                    </a:lnTo>
                    <a:lnTo>
                      <a:pt x="776" y="312"/>
                    </a:lnTo>
                    <a:lnTo>
                      <a:pt x="776" y="321"/>
                    </a:lnTo>
                    <a:lnTo>
                      <a:pt x="776" y="329"/>
                    </a:lnTo>
                    <a:lnTo>
                      <a:pt x="776" y="337"/>
                    </a:lnTo>
                    <a:lnTo>
                      <a:pt x="776" y="344"/>
                    </a:lnTo>
                    <a:lnTo>
                      <a:pt x="778" y="352"/>
                    </a:lnTo>
                    <a:lnTo>
                      <a:pt x="778" y="359"/>
                    </a:lnTo>
                    <a:lnTo>
                      <a:pt x="778" y="367"/>
                    </a:lnTo>
                    <a:lnTo>
                      <a:pt x="778" y="373"/>
                    </a:lnTo>
                    <a:lnTo>
                      <a:pt x="778" y="380"/>
                    </a:lnTo>
                    <a:lnTo>
                      <a:pt x="778" y="388"/>
                    </a:lnTo>
                    <a:lnTo>
                      <a:pt x="778" y="396"/>
                    </a:lnTo>
                    <a:lnTo>
                      <a:pt x="778" y="401"/>
                    </a:lnTo>
                    <a:lnTo>
                      <a:pt x="780" y="409"/>
                    </a:lnTo>
                    <a:lnTo>
                      <a:pt x="780" y="413"/>
                    </a:lnTo>
                    <a:lnTo>
                      <a:pt x="780" y="418"/>
                    </a:lnTo>
                    <a:lnTo>
                      <a:pt x="780" y="424"/>
                    </a:lnTo>
                    <a:lnTo>
                      <a:pt x="780" y="430"/>
                    </a:lnTo>
                    <a:lnTo>
                      <a:pt x="780" y="434"/>
                    </a:lnTo>
                    <a:lnTo>
                      <a:pt x="780" y="439"/>
                    </a:lnTo>
                    <a:lnTo>
                      <a:pt x="780" y="443"/>
                    </a:lnTo>
                    <a:lnTo>
                      <a:pt x="780" y="449"/>
                    </a:lnTo>
                    <a:lnTo>
                      <a:pt x="780" y="455"/>
                    </a:lnTo>
                    <a:lnTo>
                      <a:pt x="782" y="458"/>
                    </a:lnTo>
                    <a:lnTo>
                      <a:pt x="782" y="460"/>
                    </a:lnTo>
                    <a:lnTo>
                      <a:pt x="782" y="464"/>
                    </a:lnTo>
                    <a:lnTo>
                      <a:pt x="789" y="464"/>
                    </a:lnTo>
                    <a:lnTo>
                      <a:pt x="799" y="464"/>
                    </a:lnTo>
                    <a:lnTo>
                      <a:pt x="806" y="464"/>
                    </a:lnTo>
                    <a:lnTo>
                      <a:pt x="814" y="464"/>
                    </a:lnTo>
                    <a:lnTo>
                      <a:pt x="822" y="464"/>
                    </a:lnTo>
                    <a:lnTo>
                      <a:pt x="831" y="464"/>
                    </a:lnTo>
                    <a:lnTo>
                      <a:pt x="839" y="464"/>
                    </a:lnTo>
                    <a:lnTo>
                      <a:pt x="848" y="464"/>
                    </a:lnTo>
                    <a:lnTo>
                      <a:pt x="856" y="464"/>
                    </a:lnTo>
                    <a:lnTo>
                      <a:pt x="865" y="464"/>
                    </a:lnTo>
                    <a:lnTo>
                      <a:pt x="873" y="464"/>
                    </a:lnTo>
                    <a:lnTo>
                      <a:pt x="883" y="464"/>
                    </a:lnTo>
                    <a:lnTo>
                      <a:pt x="890" y="464"/>
                    </a:lnTo>
                    <a:lnTo>
                      <a:pt x="898" y="464"/>
                    </a:lnTo>
                    <a:lnTo>
                      <a:pt x="907" y="464"/>
                    </a:lnTo>
                    <a:lnTo>
                      <a:pt x="917" y="464"/>
                    </a:lnTo>
                    <a:lnTo>
                      <a:pt x="924" y="464"/>
                    </a:lnTo>
                    <a:lnTo>
                      <a:pt x="932" y="464"/>
                    </a:lnTo>
                    <a:lnTo>
                      <a:pt x="940" y="464"/>
                    </a:lnTo>
                    <a:lnTo>
                      <a:pt x="949" y="464"/>
                    </a:lnTo>
                    <a:lnTo>
                      <a:pt x="957" y="464"/>
                    </a:lnTo>
                    <a:lnTo>
                      <a:pt x="966" y="464"/>
                    </a:lnTo>
                    <a:lnTo>
                      <a:pt x="974" y="464"/>
                    </a:lnTo>
                    <a:lnTo>
                      <a:pt x="983" y="466"/>
                    </a:lnTo>
                    <a:lnTo>
                      <a:pt x="991" y="466"/>
                    </a:lnTo>
                    <a:lnTo>
                      <a:pt x="1000" y="466"/>
                    </a:lnTo>
                    <a:lnTo>
                      <a:pt x="1008" y="466"/>
                    </a:lnTo>
                    <a:lnTo>
                      <a:pt x="1018" y="466"/>
                    </a:lnTo>
                    <a:lnTo>
                      <a:pt x="1025" y="466"/>
                    </a:lnTo>
                    <a:lnTo>
                      <a:pt x="1035" y="468"/>
                    </a:lnTo>
                    <a:lnTo>
                      <a:pt x="1042" y="468"/>
                    </a:lnTo>
                    <a:lnTo>
                      <a:pt x="1052" y="468"/>
                    </a:lnTo>
                    <a:lnTo>
                      <a:pt x="1059" y="468"/>
                    </a:lnTo>
                    <a:lnTo>
                      <a:pt x="1067" y="468"/>
                    </a:lnTo>
                    <a:lnTo>
                      <a:pt x="1075" y="468"/>
                    </a:lnTo>
                    <a:lnTo>
                      <a:pt x="1084" y="468"/>
                    </a:lnTo>
                    <a:lnTo>
                      <a:pt x="1094" y="468"/>
                    </a:lnTo>
                    <a:lnTo>
                      <a:pt x="1101" y="468"/>
                    </a:lnTo>
                    <a:lnTo>
                      <a:pt x="1111" y="468"/>
                    </a:lnTo>
                    <a:lnTo>
                      <a:pt x="1120" y="470"/>
                    </a:lnTo>
                    <a:lnTo>
                      <a:pt x="1128" y="470"/>
                    </a:lnTo>
                    <a:lnTo>
                      <a:pt x="1136" y="470"/>
                    </a:lnTo>
                    <a:lnTo>
                      <a:pt x="1145" y="470"/>
                    </a:lnTo>
                    <a:lnTo>
                      <a:pt x="1153" y="472"/>
                    </a:lnTo>
                    <a:lnTo>
                      <a:pt x="1162" y="472"/>
                    </a:lnTo>
                    <a:lnTo>
                      <a:pt x="1170" y="472"/>
                    </a:lnTo>
                    <a:lnTo>
                      <a:pt x="1179" y="472"/>
                    </a:lnTo>
                    <a:lnTo>
                      <a:pt x="1187" y="472"/>
                    </a:lnTo>
                    <a:lnTo>
                      <a:pt x="1194" y="472"/>
                    </a:lnTo>
                    <a:lnTo>
                      <a:pt x="1204" y="472"/>
                    </a:lnTo>
                    <a:lnTo>
                      <a:pt x="1212" y="472"/>
                    </a:lnTo>
                    <a:lnTo>
                      <a:pt x="1221" y="472"/>
                    </a:lnTo>
                    <a:lnTo>
                      <a:pt x="1229" y="472"/>
                    </a:lnTo>
                    <a:lnTo>
                      <a:pt x="1236" y="474"/>
                    </a:lnTo>
                    <a:lnTo>
                      <a:pt x="1244" y="474"/>
                    </a:lnTo>
                    <a:lnTo>
                      <a:pt x="1253" y="474"/>
                    </a:lnTo>
                    <a:lnTo>
                      <a:pt x="1261" y="474"/>
                    </a:lnTo>
                    <a:lnTo>
                      <a:pt x="1271" y="474"/>
                    </a:lnTo>
                    <a:lnTo>
                      <a:pt x="1278" y="474"/>
                    </a:lnTo>
                    <a:lnTo>
                      <a:pt x="1288" y="474"/>
                    </a:lnTo>
                    <a:lnTo>
                      <a:pt x="1297" y="474"/>
                    </a:lnTo>
                    <a:lnTo>
                      <a:pt x="1305" y="475"/>
                    </a:lnTo>
                    <a:lnTo>
                      <a:pt x="1312" y="475"/>
                    </a:lnTo>
                    <a:lnTo>
                      <a:pt x="1322" y="475"/>
                    </a:lnTo>
                    <a:lnTo>
                      <a:pt x="1322" y="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7" name="Freeform 61"/>
              <p:cNvSpPr>
                <a:spLocks/>
              </p:cNvSpPr>
              <p:nvPr/>
            </p:nvSpPr>
            <p:spPr bwMode="auto">
              <a:xfrm>
                <a:off x="6078538" y="3346450"/>
                <a:ext cx="65087" cy="330200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8" y="4"/>
                  </a:cxn>
                  <a:cxn ang="0">
                    <a:pos x="78" y="9"/>
                  </a:cxn>
                  <a:cxn ang="0">
                    <a:pos x="78" y="11"/>
                  </a:cxn>
                  <a:cxn ang="0">
                    <a:pos x="78" y="17"/>
                  </a:cxn>
                  <a:cxn ang="0">
                    <a:pos x="78" y="21"/>
                  </a:cxn>
                  <a:cxn ang="0">
                    <a:pos x="80" y="27"/>
                  </a:cxn>
                  <a:cxn ang="0">
                    <a:pos x="80" y="30"/>
                  </a:cxn>
                  <a:cxn ang="0">
                    <a:pos x="80" y="36"/>
                  </a:cxn>
                  <a:cxn ang="0">
                    <a:pos x="80" y="42"/>
                  </a:cxn>
                  <a:cxn ang="0">
                    <a:pos x="80" y="49"/>
                  </a:cxn>
                  <a:cxn ang="0">
                    <a:pos x="80" y="55"/>
                  </a:cxn>
                  <a:cxn ang="0">
                    <a:pos x="80" y="63"/>
                  </a:cxn>
                  <a:cxn ang="0">
                    <a:pos x="80" y="70"/>
                  </a:cxn>
                  <a:cxn ang="0">
                    <a:pos x="82" y="78"/>
                  </a:cxn>
                  <a:cxn ang="0">
                    <a:pos x="82" y="84"/>
                  </a:cxn>
                  <a:cxn ang="0">
                    <a:pos x="82" y="93"/>
                  </a:cxn>
                  <a:cxn ang="0">
                    <a:pos x="82" y="101"/>
                  </a:cxn>
                  <a:cxn ang="0">
                    <a:pos x="82" y="110"/>
                  </a:cxn>
                  <a:cxn ang="0">
                    <a:pos x="82" y="118"/>
                  </a:cxn>
                  <a:cxn ang="0">
                    <a:pos x="82" y="127"/>
                  </a:cxn>
                  <a:cxn ang="0">
                    <a:pos x="82" y="137"/>
                  </a:cxn>
                  <a:cxn ang="0">
                    <a:pos x="82" y="146"/>
                  </a:cxn>
                  <a:cxn ang="0">
                    <a:pos x="82" y="154"/>
                  </a:cxn>
                  <a:cxn ang="0">
                    <a:pos x="82" y="164"/>
                  </a:cxn>
                  <a:cxn ang="0">
                    <a:pos x="82" y="173"/>
                  </a:cxn>
                  <a:cxn ang="0">
                    <a:pos x="82" y="181"/>
                  </a:cxn>
                  <a:cxn ang="0">
                    <a:pos x="82" y="192"/>
                  </a:cxn>
                  <a:cxn ang="0">
                    <a:pos x="82" y="200"/>
                  </a:cxn>
                  <a:cxn ang="0">
                    <a:pos x="82" y="209"/>
                  </a:cxn>
                  <a:cxn ang="0">
                    <a:pos x="82" y="221"/>
                  </a:cxn>
                  <a:cxn ang="0">
                    <a:pos x="80" y="228"/>
                  </a:cxn>
                  <a:cxn ang="0">
                    <a:pos x="80" y="238"/>
                  </a:cxn>
                  <a:cxn ang="0">
                    <a:pos x="80" y="247"/>
                  </a:cxn>
                  <a:cxn ang="0">
                    <a:pos x="80" y="257"/>
                  </a:cxn>
                  <a:cxn ang="0">
                    <a:pos x="80" y="264"/>
                  </a:cxn>
                  <a:cxn ang="0">
                    <a:pos x="80" y="274"/>
                  </a:cxn>
                  <a:cxn ang="0">
                    <a:pos x="80" y="283"/>
                  </a:cxn>
                  <a:cxn ang="0">
                    <a:pos x="80" y="291"/>
                  </a:cxn>
                  <a:cxn ang="0">
                    <a:pos x="80" y="300"/>
                  </a:cxn>
                  <a:cxn ang="0">
                    <a:pos x="80" y="308"/>
                  </a:cxn>
                  <a:cxn ang="0">
                    <a:pos x="80" y="318"/>
                  </a:cxn>
                  <a:cxn ang="0">
                    <a:pos x="80" y="325"/>
                  </a:cxn>
                  <a:cxn ang="0">
                    <a:pos x="80" y="333"/>
                  </a:cxn>
                  <a:cxn ang="0">
                    <a:pos x="80" y="340"/>
                  </a:cxn>
                  <a:cxn ang="0">
                    <a:pos x="80" y="348"/>
                  </a:cxn>
                  <a:cxn ang="0">
                    <a:pos x="80" y="356"/>
                  </a:cxn>
                  <a:cxn ang="0">
                    <a:pos x="78" y="361"/>
                  </a:cxn>
                  <a:cxn ang="0">
                    <a:pos x="78" y="369"/>
                  </a:cxn>
                  <a:cxn ang="0">
                    <a:pos x="78" y="373"/>
                  </a:cxn>
                  <a:cxn ang="0">
                    <a:pos x="78" y="380"/>
                  </a:cxn>
                  <a:cxn ang="0">
                    <a:pos x="78" y="386"/>
                  </a:cxn>
                  <a:cxn ang="0">
                    <a:pos x="78" y="390"/>
                  </a:cxn>
                  <a:cxn ang="0">
                    <a:pos x="78" y="396"/>
                  </a:cxn>
                  <a:cxn ang="0">
                    <a:pos x="78" y="399"/>
                  </a:cxn>
                  <a:cxn ang="0">
                    <a:pos x="78" y="405"/>
                  </a:cxn>
                  <a:cxn ang="0">
                    <a:pos x="78" y="411"/>
                  </a:cxn>
                  <a:cxn ang="0">
                    <a:pos x="78" y="415"/>
                  </a:cxn>
                  <a:cxn ang="0">
                    <a:pos x="78" y="416"/>
                  </a:cxn>
                  <a:cxn ang="0">
                    <a:pos x="6" y="416"/>
                  </a:cxn>
                  <a:cxn ang="0">
                    <a:pos x="0" y="4"/>
                  </a:cxn>
                  <a:cxn ang="0">
                    <a:pos x="78" y="0"/>
                  </a:cxn>
                  <a:cxn ang="0">
                    <a:pos x="78" y="0"/>
                  </a:cxn>
                </a:cxnLst>
                <a:rect l="0" t="0" r="r" b="b"/>
                <a:pathLst>
                  <a:path w="82" h="416">
                    <a:moveTo>
                      <a:pt x="78" y="0"/>
                    </a:moveTo>
                    <a:lnTo>
                      <a:pt x="78" y="4"/>
                    </a:lnTo>
                    <a:lnTo>
                      <a:pt x="78" y="9"/>
                    </a:lnTo>
                    <a:lnTo>
                      <a:pt x="78" y="11"/>
                    </a:lnTo>
                    <a:lnTo>
                      <a:pt x="78" y="17"/>
                    </a:lnTo>
                    <a:lnTo>
                      <a:pt x="78" y="21"/>
                    </a:lnTo>
                    <a:lnTo>
                      <a:pt x="80" y="27"/>
                    </a:lnTo>
                    <a:lnTo>
                      <a:pt x="80" y="30"/>
                    </a:lnTo>
                    <a:lnTo>
                      <a:pt x="80" y="36"/>
                    </a:lnTo>
                    <a:lnTo>
                      <a:pt x="80" y="42"/>
                    </a:lnTo>
                    <a:lnTo>
                      <a:pt x="80" y="49"/>
                    </a:lnTo>
                    <a:lnTo>
                      <a:pt x="80" y="55"/>
                    </a:lnTo>
                    <a:lnTo>
                      <a:pt x="80" y="63"/>
                    </a:lnTo>
                    <a:lnTo>
                      <a:pt x="80" y="70"/>
                    </a:lnTo>
                    <a:lnTo>
                      <a:pt x="82" y="78"/>
                    </a:lnTo>
                    <a:lnTo>
                      <a:pt x="82" y="84"/>
                    </a:lnTo>
                    <a:lnTo>
                      <a:pt x="82" y="93"/>
                    </a:lnTo>
                    <a:lnTo>
                      <a:pt x="82" y="101"/>
                    </a:lnTo>
                    <a:lnTo>
                      <a:pt x="82" y="110"/>
                    </a:lnTo>
                    <a:lnTo>
                      <a:pt x="82" y="118"/>
                    </a:lnTo>
                    <a:lnTo>
                      <a:pt x="82" y="127"/>
                    </a:lnTo>
                    <a:lnTo>
                      <a:pt x="82" y="137"/>
                    </a:lnTo>
                    <a:lnTo>
                      <a:pt x="82" y="146"/>
                    </a:lnTo>
                    <a:lnTo>
                      <a:pt x="82" y="154"/>
                    </a:lnTo>
                    <a:lnTo>
                      <a:pt x="82" y="164"/>
                    </a:lnTo>
                    <a:lnTo>
                      <a:pt x="82" y="173"/>
                    </a:lnTo>
                    <a:lnTo>
                      <a:pt x="82" y="181"/>
                    </a:lnTo>
                    <a:lnTo>
                      <a:pt x="82" y="192"/>
                    </a:lnTo>
                    <a:lnTo>
                      <a:pt x="82" y="200"/>
                    </a:lnTo>
                    <a:lnTo>
                      <a:pt x="82" y="209"/>
                    </a:lnTo>
                    <a:lnTo>
                      <a:pt x="82" y="221"/>
                    </a:lnTo>
                    <a:lnTo>
                      <a:pt x="80" y="228"/>
                    </a:lnTo>
                    <a:lnTo>
                      <a:pt x="80" y="238"/>
                    </a:lnTo>
                    <a:lnTo>
                      <a:pt x="80" y="247"/>
                    </a:lnTo>
                    <a:lnTo>
                      <a:pt x="80" y="257"/>
                    </a:lnTo>
                    <a:lnTo>
                      <a:pt x="80" y="264"/>
                    </a:lnTo>
                    <a:lnTo>
                      <a:pt x="80" y="274"/>
                    </a:lnTo>
                    <a:lnTo>
                      <a:pt x="80" y="283"/>
                    </a:lnTo>
                    <a:lnTo>
                      <a:pt x="80" y="291"/>
                    </a:lnTo>
                    <a:lnTo>
                      <a:pt x="80" y="300"/>
                    </a:lnTo>
                    <a:lnTo>
                      <a:pt x="80" y="308"/>
                    </a:lnTo>
                    <a:lnTo>
                      <a:pt x="80" y="318"/>
                    </a:lnTo>
                    <a:lnTo>
                      <a:pt x="80" y="325"/>
                    </a:lnTo>
                    <a:lnTo>
                      <a:pt x="80" y="333"/>
                    </a:lnTo>
                    <a:lnTo>
                      <a:pt x="80" y="340"/>
                    </a:lnTo>
                    <a:lnTo>
                      <a:pt x="80" y="348"/>
                    </a:lnTo>
                    <a:lnTo>
                      <a:pt x="80" y="356"/>
                    </a:lnTo>
                    <a:lnTo>
                      <a:pt x="78" y="361"/>
                    </a:lnTo>
                    <a:lnTo>
                      <a:pt x="78" y="369"/>
                    </a:lnTo>
                    <a:lnTo>
                      <a:pt x="78" y="373"/>
                    </a:lnTo>
                    <a:lnTo>
                      <a:pt x="78" y="380"/>
                    </a:lnTo>
                    <a:lnTo>
                      <a:pt x="78" y="386"/>
                    </a:lnTo>
                    <a:lnTo>
                      <a:pt x="78" y="390"/>
                    </a:lnTo>
                    <a:lnTo>
                      <a:pt x="78" y="396"/>
                    </a:lnTo>
                    <a:lnTo>
                      <a:pt x="78" y="399"/>
                    </a:lnTo>
                    <a:lnTo>
                      <a:pt x="78" y="405"/>
                    </a:lnTo>
                    <a:lnTo>
                      <a:pt x="78" y="411"/>
                    </a:lnTo>
                    <a:lnTo>
                      <a:pt x="78" y="415"/>
                    </a:lnTo>
                    <a:lnTo>
                      <a:pt x="78" y="416"/>
                    </a:lnTo>
                    <a:lnTo>
                      <a:pt x="6" y="416"/>
                    </a:lnTo>
                    <a:lnTo>
                      <a:pt x="0" y="4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8" name="Freeform 62"/>
              <p:cNvSpPr>
                <a:spLocks/>
              </p:cNvSpPr>
              <p:nvPr/>
            </p:nvSpPr>
            <p:spPr bwMode="auto">
              <a:xfrm>
                <a:off x="4975225" y="3629025"/>
                <a:ext cx="1701800" cy="473075"/>
              </a:xfrm>
              <a:custGeom>
                <a:avLst/>
                <a:gdLst/>
                <a:ahLst/>
                <a:cxnLst>
                  <a:cxn ang="0">
                    <a:pos x="1842" y="0"/>
                  </a:cxn>
                  <a:cxn ang="0">
                    <a:pos x="1688" y="0"/>
                  </a:cxn>
                  <a:cxn ang="0">
                    <a:pos x="1471" y="0"/>
                  </a:cxn>
                  <a:cxn ang="0">
                    <a:pos x="1214" y="1"/>
                  </a:cxn>
                  <a:cxn ang="0">
                    <a:pos x="938" y="3"/>
                  </a:cxn>
                  <a:cxn ang="0">
                    <a:pos x="674" y="7"/>
                  </a:cxn>
                  <a:cxn ang="0">
                    <a:pos x="442" y="13"/>
                  </a:cxn>
                  <a:cxn ang="0">
                    <a:pos x="267" y="19"/>
                  </a:cxn>
                  <a:cxn ang="0">
                    <a:pos x="175" y="26"/>
                  </a:cxn>
                  <a:cxn ang="0">
                    <a:pos x="153" y="53"/>
                  </a:cxn>
                  <a:cxn ang="0">
                    <a:pos x="141" y="97"/>
                  </a:cxn>
                  <a:cxn ang="0">
                    <a:pos x="139" y="148"/>
                  </a:cxn>
                  <a:cxn ang="0">
                    <a:pos x="141" y="188"/>
                  </a:cxn>
                  <a:cxn ang="0">
                    <a:pos x="134" y="205"/>
                  </a:cxn>
                  <a:cxn ang="0">
                    <a:pos x="105" y="237"/>
                  </a:cxn>
                  <a:cxn ang="0">
                    <a:pos x="75" y="273"/>
                  </a:cxn>
                  <a:cxn ang="0">
                    <a:pos x="48" y="313"/>
                  </a:cxn>
                  <a:cxn ang="0">
                    <a:pos x="19" y="369"/>
                  </a:cxn>
                  <a:cxn ang="0">
                    <a:pos x="8" y="420"/>
                  </a:cxn>
                  <a:cxn ang="0">
                    <a:pos x="2" y="456"/>
                  </a:cxn>
                  <a:cxn ang="0">
                    <a:pos x="252" y="479"/>
                  </a:cxn>
                  <a:cxn ang="0">
                    <a:pos x="271" y="439"/>
                  </a:cxn>
                  <a:cxn ang="0">
                    <a:pos x="307" y="389"/>
                  </a:cxn>
                  <a:cxn ang="0">
                    <a:pos x="337" y="363"/>
                  </a:cxn>
                  <a:cxn ang="0">
                    <a:pos x="375" y="338"/>
                  </a:cxn>
                  <a:cxn ang="0">
                    <a:pos x="423" y="319"/>
                  </a:cxn>
                  <a:cxn ang="0">
                    <a:pos x="482" y="311"/>
                  </a:cxn>
                  <a:cxn ang="0">
                    <a:pos x="546" y="317"/>
                  </a:cxn>
                  <a:cxn ang="0">
                    <a:pos x="603" y="334"/>
                  </a:cxn>
                  <a:cxn ang="0">
                    <a:pos x="651" y="369"/>
                  </a:cxn>
                  <a:cxn ang="0">
                    <a:pos x="689" y="410"/>
                  </a:cxn>
                  <a:cxn ang="0">
                    <a:pos x="719" y="456"/>
                  </a:cxn>
                  <a:cxn ang="0">
                    <a:pos x="740" y="502"/>
                  </a:cxn>
                  <a:cxn ang="0">
                    <a:pos x="757" y="542"/>
                  </a:cxn>
                  <a:cxn ang="0">
                    <a:pos x="767" y="578"/>
                  </a:cxn>
                  <a:cxn ang="0">
                    <a:pos x="1473" y="566"/>
                  </a:cxn>
                  <a:cxn ang="0">
                    <a:pos x="1480" y="524"/>
                  </a:cxn>
                  <a:cxn ang="0">
                    <a:pos x="1488" y="492"/>
                  </a:cxn>
                  <a:cxn ang="0">
                    <a:pos x="1501" y="458"/>
                  </a:cxn>
                  <a:cxn ang="0">
                    <a:pos x="1518" y="422"/>
                  </a:cxn>
                  <a:cxn ang="0">
                    <a:pos x="1543" y="389"/>
                  </a:cxn>
                  <a:cxn ang="0">
                    <a:pos x="1572" y="357"/>
                  </a:cxn>
                  <a:cxn ang="0">
                    <a:pos x="1608" y="330"/>
                  </a:cxn>
                  <a:cxn ang="0">
                    <a:pos x="1649" y="315"/>
                  </a:cxn>
                  <a:cxn ang="0">
                    <a:pos x="1693" y="304"/>
                  </a:cxn>
                  <a:cxn ang="0">
                    <a:pos x="1737" y="302"/>
                  </a:cxn>
                  <a:cxn ang="0">
                    <a:pos x="1779" y="304"/>
                  </a:cxn>
                  <a:cxn ang="0">
                    <a:pos x="1819" y="311"/>
                  </a:cxn>
                  <a:cxn ang="0">
                    <a:pos x="1853" y="321"/>
                  </a:cxn>
                  <a:cxn ang="0">
                    <a:pos x="1899" y="336"/>
                  </a:cxn>
                  <a:cxn ang="0">
                    <a:pos x="1923" y="357"/>
                  </a:cxn>
                  <a:cxn ang="0">
                    <a:pos x="1956" y="401"/>
                  </a:cxn>
                  <a:cxn ang="0">
                    <a:pos x="1998" y="454"/>
                  </a:cxn>
                  <a:cxn ang="0">
                    <a:pos x="2032" y="492"/>
                  </a:cxn>
                  <a:cxn ang="0">
                    <a:pos x="2068" y="496"/>
                  </a:cxn>
                  <a:cxn ang="0">
                    <a:pos x="2096" y="490"/>
                  </a:cxn>
                  <a:cxn ang="0">
                    <a:pos x="2140" y="485"/>
                  </a:cxn>
                </a:cxnLst>
                <a:rect l="0" t="0" r="r" b="b"/>
                <a:pathLst>
                  <a:path w="2144" h="597">
                    <a:moveTo>
                      <a:pt x="1904" y="0"/>
                    </a:moveTo>
                    <a:lnTo>
                      <a:pt x="1899" y="0"/>
                    </a:lnTo>
                    <a:lnTo>
                      <a:pt x="1891" y="0"/>
                    </a:lnTo>
                    <a:lnTo>
                      <a:pt x="1882" y="0"/>
                    </a:lnTo>
                    <a:lnTo>
                      <a:pt x="1870" y="0"/>
                    </a:lnTo>
                    <a:lnTo>
                      <a:pt x="1857" y="0"/>
                    </a:lnTo>
                    <a:lnTo>
                      <a:pt x="1842" y="0"/>
                    </a:lnTo>
                    <a:lnTo>
                      <a:pt x="1824" y="0"/>
                    </a:lnTo>
                    <a:lnTo>
                      <a:pt x="1807" y="0"/>
                    </a:lnTo>
                    <a:lnTo>
                      <a:pt x="1786" y="0"/>
                    </a:lnTo>
                    <a:lnTo>
                      <a:pt x="1764" y="0"/>
                    </a:lnTo>
                    <a:lnTo>
                      <a:pt x="1739" y="0"/>
                    </a:lnTo>
                    <a:lnTo>
                      <a:pt x="1716" y="0"/>
                    </a:lnTo>
                    <a:lnTo>
                      <a:pt x="1688" y="0"/>
                    </a:lnTo>
                    <a:lnTo>
                      <a:pt x="1661" y="0"/>
                    </a:lnTo>
                    <a:lnTo>
                      <a:pt x="1632" y="0"/>
                    </a:lnTo>
                    <a:lnTo>
                      <a:pt x="1602" y="0"/>
                    </a:lnTo>
                    <a:lnTo>
                      <a:pt x="1570" y="0"/>
                    </a:lnTo>
                    <a:lnTo>
                      <a:pt x="1539" y="0"/>
                    </a:lnTo>
                    <a:lnTo>
                      <a:pt x="1503" y="0"/>
                    </a:lnTo>
                    <a:lnTo>
                      <a:pt x="1471" y="0"/>
                    </a:lnTo>
                    <a:lnTo>
                      <a:pt x="1435" y="0"/>
                    </a:lnTo>
                    <a:lnTo>
                      <a:pt x="1400" y="0"/>
                    </a:lnTo>
                    <a:lnTo>
                      <a:pt x="1362" y="0"/>
                    </a:lnTo>
                    <a:lnTo>
                      <a:pt x="1326" y="1"/>
                    </a:lnTo>
                    <a:lnTo>
                      <a:pt x="1288" y="1"/>
                    </a:lnTo>
                    <a:lnTo>
                      <a:pt x="1252" y="1"/>
                    </a:lnTo>
                    <a:lnTo>
                      <a:pt x="1214" y="1"/>
                    </a:lnTo>
                    <a:lnTo>
                      <a:pt x="1174" y="1"/>
                    </a:lnTo>
                    <a:lnTo>
                      <a:pt x="1136" y="1"/>
                    </a:lnTo>
                    <a:lnTo>
                      <a:pt x="1096" y="1"/>
                    </a:lnTo>
                    <a:lnTo>
                      <a:pt x="1056" y="3"/>
                    </a:lnTo>
                    <a:lnTo>
                      <a:pt x="1018" y="3"/>
                    </a:lnTo>
                    <a:lnTo>
                      <a:pt x="978" y="3"/>
                    </a:lnTo>
                    <a:lnTo>
                      <a:pt x="938" y="3"/>
                    </a:lnTo>
                    <a:lnTo>
                      <a:pt x="900" y="3"/>
                    </a:lnTo>
                    <a:lnTo>
                      <a:pt x="862" y="5"/>
                    </a:lnTo>
                    <a:lnTo>
                      <a:pt x="822" y="5"/>
                    </a:lnTo>
                    <a:lnTo>
                      <a:pt x="784" y="5"/>
                    </a:lnTo>
                    <a:lnTo>
                      <a:pt x="746" y="7"/>
                    </a:lnTo>
                    <a:lnTo>
                      <a:pt x="710" y="7"/>
                    </a:lnTo>
                    <a:lnTo>
                      <a:pt x="674" y="7"/>
                    </a:lnTo>
                    <a:lnTo>
                      <a:pt x="638" y="7"/>
                    </a:lnTo>
                    <a:lnTo>
                      <a:pt x="601" y="7"/>
                    </a:lnTo>
                    <a:lnTo>
                      <a:pt x="567" y="9"/>
                    </a:lnTo>
                    <a:lnTo>
                      <a:pt x="535" y="9"/>
                    </a:lnTo>
                    <a:lnTo>
                      <a:pt x="503" y="9"/>
                    </a:lnTo>
                    <a:lnTo>
                      <a:pt x="472" y="11"/>
                    </a:lnTo>
                    <a:lnTo>
                      <a:pt x="442" y="13"/>
                    </a:lnTo>
                    <a:lnTo>
                      <a:pt x="411" y="13"/>
                    </a:lnTo>
                    <a:lnTo>
                      <a:pt x="385" y="15"/>
                    </a:lnTo>
                    <a:lnTo>
                      <a:pt x="358" y="15"/>
                    </a:lnTo>
                    <a:lnTo>
                      <a:pt x="333" y="15"/>
                    </a:lnTo>
                    <a:lnTo>
                      <a:pt x="309" y="17"/>
                    </a:lnTo>
                    <a:lnTo>
                      <a:pt x="288" y="17"/>
                    </a:lnTo>
                    <a:lnTo>
                      <a:pt x="267" y="19"/>
                    </a:lnTo>
                    <a:lnTo>
                      <a:pt x="250" y="21"/>
                    </a:lnTo>
                    <a:lnTo>
                      <a:pt x="231" y="21"/>
                    </a:lnTo>
                    <a:lnTo>
                      <a:pt x="215" y="22"/>
                    </a:lnTo>
                    <a:lnTo>
                      <a:pt x="202" y="24"/>
                    </a:lnTo>
                    <a:lnTo>
                      <a:pt x="191" y="24"/>
                    </a:lnTo>
                    <a:lnTo>
                      <a:pt x="181" y="26"/>
                    </a:lnTo>
                    <a:lnTo>
                      <a:pt x="175" y="26"/>
                    </a:lnTo>
                    <a:lnTo>
                      <a:pt x="170" y="30"/>
                    </a:lnTo>
                    <a:lnTo>
                      <a:pt x="168" y="30"/>
                    </a:lnTo>
                    <a:lnTo>
                      <a:pt x="162" y="34"/>
                    </a:lnTo>
                    <a:lnTo>
                      <a:pt x="160" y="38"/>
                    </a:lnTo>
                    <a:lnTo>
                      <a:pt x="156" y="41"/>
                    </a:lnTo>
                    <a:lnTo>
                      <a:pt x="155" y="47"/>
                    </a:lnTo>
                    <a:lnTo>
                      <a:pt x="153" y="53"/>
                    </a:lnTo>
                    <a:lnTo>
                      <a:pt x="149" y="57"/>
                    </a:lnTo>
                    <a:lnTo>
                      <a:pt x="149" y="62"/>
                    </a:lnTo>
                    <a:lnTo>
                      <a:pt x="147" y="70"/>
                    </a:lnTo>
                    <a:lnTo>
                      <a:pt x="145" y="76"/>
                    </a:lnTo>
                    <a:lnTo>
                      <a:pt x="143" y="83"/>
                    </a:lnTo>
                    <a:lnTo>
                      <a:pt x="141" y="89"/>
                    </a:lnTo>
                    <a:lnTo>
                      <a:pt x="141" y="97"/>
                    </a:lnTo>
                    <a:lnTo>
                      <a:pt x="141" y="104"/>
                    </a:lnTo>
                    <a:lnTo>
                      <a:pt x="141" y="112"/>
                    </a:lnTo>
                    <a:lnTo>
                      <a:pt x="141" y="119"/>
                    </a:lnTo>
                    <a:lnTo>
                      <a:pt x="141" y="127"/>
                    </a:lnTo>
                    <a:lnTo>
                      <a:pt x="139" y="135"/>
                    </a:lnTo>
                    <a:lnTo>
                      <a:pt x="139" y="142"/>
                    </a:lnTo>
                    <a:lnTo>
                      <a:pt x="139" y="148"/>
                    </a:lnTo>
                    <a:lnTo>
                      <a:pt x="139" y="156"/>
                    </a:lnTo>
                    <a:lnTo>
                      <a:pt x="139" y="161"/>
                    </a:lnTo>
                    <a:lnTo>
                      <a:pt x="139" y="167"/>
                    </a:lnTo>
                    <a:lnTo>
                      <a:pt x="139" y="173"/>
                    </a:lnTo>
                    <a:lnTo>
                      <a:pt x="141" y="178"/>
                    </a:lnTo>
                    <a:lnTo>
                      <a:pt x="141" y="184"/>
                    </a:lnTo>
                    <a:lnTo>
                      <a:pt x="141" y="188"/>
                    </a:lnTo>
                    <a:lnTo>
                      <a:pt x="141" y="192"/>
                    </a:lnTo>
                    <a:lnTo>
                      <a:pt x="141" y="195"/>
                    </a:lnTo>
                    <a:lnTo>
                      <a:pt x="141" y="199"/>
                    </a:lnTo>
                    <a:lnTo>
                      <a:pt x="141" y="201"/>
                    </a:lnTo>
                    <a:lnTo>
                      <a:pt x="141" y="201"/>
                    </a:lnTo>
                    <a:lnTo>
                      <a:pt x="137" y="205"/>
                    </a:lnTo>
                    <a:lnTo>
                      <a:pt x="134" y="205"/>
                    </a:lnTo>
                    <a:lnTo>
                      <a:pt x="132" y="209"/>
                    </a:lnTo>
                    <a:lnTo>
                      <a:pt x="128" y="213"/>
                    </a:lnTo>
                    <a:lnTo>
                      <a:pt x="124" y="218"/>
                    </a:lnTo>
                    <a:lnTo>
                      <a:pt x="118" y="222"/>
                    </a:lnTo>
                    <a:lnTo>
                      <a:pt x="113" y="230"/>
                    </a:lnTo>
                    <a:lnTo>
                      <a:pt x="109" y="232"/>
                    </a:lnTo>
                    <a:lnTo>
                      <a:pt x="105" y="237"/>
                    </a:lnTo>
                    <a:lnTo>
                      <a:pt x="101" y="241"/>
                    </a:lnTo>
                    <a:lnTo>
                      <a:pt x="99" y="247"/>
                    </a:lnTo>
                    <a:lnTo>
                      <a:pt x="94" y="251"/>
                    </a:lnTo>
                    <a:lnTo>
                      <a:pt x="90" y="256"/>
                    </a:lnTo>
                    <a:lnTo>
                      <a:pt x="86" y="262"/>
                    </a:lnTo>
                    <a:lnTo>
                      <a:pt x="80" y="270"/>
                    </a:lnTo>
                    <a:lnTo>
                      <a:pt x="75" y="273"/>
                    </a:lnTo>
                    <a:lnTo>
                      <a:pt x="71" y="281"/>
                    </a:lnTo>
                    <a:lnTo>
                      <a:pt x="67" y="285"/>
                    </a:lnTo>
                    <a:lnTo>
                      <a:pt x="65" y="289"/>
                    </a:lnTo>
                    <a:lnTo>
                      <a:pt x="63" y="294"/>
                    </a:lnTo>
                    <a:lnTo>
                      <a:pt x="59" y="298"/>
                    </a:lnTo>
                    <a:lnTo>
                      <a:pt x="54" y="304"/>
                    </a:lnTo>
                    <a:lnTo>
                      <a:pt x="48" y="313"/>
                    </a:lnTo>
                    <a:lnTo>
                      <a:pt x="44" y="321"/>
                    </a:lnTo>
                    <a:lnTo>
                      <a:pt x="38" y="330"/>
                    </a:lnTo>
                    <a:lnTo>
                      <a:pt x="35" y="336"/>
                    </a:lnTo>
                    <a:lnTo>
                      <a:pt x="31" y="346"/>
                    </a:lnTo>
                    <a:lnTo>
                      <a:pt x="27" y="353"/>
                    </a:lnTo>
                    <a:lnTo>
                      <a:pt x="25" y="361"/>
                    </a:lnTo>
                    <a:lnTo>
                      <a:pt x="19" y="369"/>
                    </a:lnTo>
                    <a:lnTo>
                      <a:pt x="19" y="376"/>
                    </a:lnTo>
                    <a:lnTo>
                      <a:pt x="16" y="384"/>
                    </a:lnTo>
                    <a:lnTo>
                      <a:pt x="14" y="391"/>
                    </a:lnTo>
                    <a:lnTo>
                      <a:pt x="12" y="399"/>
                    </a:lnTo>
                    <a:lnTo>
                      <a:pt x="10" y="405"/>
                    </a:lnTo>
                    <a:lnTo>
                      <a:pt x="8" y="412"/>
                    </a:lnTo>
                    <a:lnTo>
                      <a:pt x="8" y="420"/>
                    </a:lnTo>
                    <a:lnTo>
                      <a:pt x="6" y="426"/>
                    </a:lnTo>
                    <a:lnTo>
                      <a:pt x="4" y="431"/>
                    </a:lnTo>
                    <a:lnTo>
                      <a:pt x="4" y="437"/>
                    </a:lnTo>
                    <a:lnTo>
                      <a:pt x="4" y="443"/>
                    </a:lnTo>
                    <a:lnTo>
                      <a:pt x="2" y="446"/>
                    </a:lnTo>
                    <a:lnTo>
                      <a:pt x="2" y="452"/>
                    </a:lnTo>
                    <a:lnTo>
                      <a:pt x="2" y="456"/>
                    </a:lnTo>
                    <a:lnTo>
                      <a:pt x="2" y="462"/>
                    </a:lnTo>
                    <a:lnTo>
                      <a:pt x="0" y="467"/>
                    </a:lnTo>
                    <a:lnTo>
                      <a:pt x="0" y="473"/>
                    </a:lnTo>
                    <a:lnTo>
                      <a:pt x="0" y="477"/>
                    </a:lnTo>
                    <a:lnTo>
                      <a:pt x="2" y="477"/>
                    </a:lnTo>
                    <a:lnTo>
                      <a:pt x="252" y="481"/>
                    </a:lnTo>
                    <a:lnTo>
                      <a:pt x="252" y="479"/>
                    </a:lnTo>
                    <a:lnTo>
                      <a:pt x="255" y="473"/>
                    </a:lnTo>
                    <a:lnTo>
                      <a:pt x="255" y="467"/>
                    </a:lnTo>
                    <a:lnTo>
                      <a:pt x="259" y="464"/>
                    </a:lnTo>
                    <a:lnTo>
                      <a:pt x="259" y="458"/>
                    </a:lnTo>
                    <a:lnTo>
                      <a:pt x="263" y="452"/>
                    </a:lnTo>
                    <a:lnTo>
                      <a:pt x="267" y="446"/>
                    </a:lnTo>
                    <a:lnTo>
                      <a:pt x="271" y="439"/>
                    </a:lnTo>
                    <a:lnTo>
                      <a:pt x="274" y="431"/>
                    </a:lnTo>
                    <a:lnTo>
                      <a:pt x="278" y="426"/>
                    </a:lnTo>
                    <a:lnTo>
                      <a:pt x="284" y="416"/>
                    </a:lnTo>
                    <a:lnTo>
                      <a:pt x="290" y="408"/>
                    </a:lnTo>
                    <a:lnTo>
                      <a:pt x="297" y="401"/>
                    </a:lnTo>
                    <a:lnTo>
                      <a:pt x="305" y="393"/>
                    </a:lnTo>
                    <a:lnTo>
                      <a:pt x="307" y="389"/>
                    </a:lnTo>
                    <a:lnTo>
                      <a:pt x="310" y="386"/>
                    </a:lnTo>
                    <a:lnTo>
                      <a:pt x="314" y="382"/>
                    </a:lnTo>
                    <a:lnTo>
                      <a:pt x="318" y="378"/>
                    </a:lnTo>
                    <a:lnTo>
                      <a:pt x="322" y="374"/>
                    </a:lnTo>
                    <a:lnTo>
                      <a:pt x="328" y="370"/>
                    </a:lnTo>
                    <a:lnTo>
                      <a:pt x="331" y="367"/>
                    </a:lnTo>
                    <a:lnTo>
                      <a:pt x="337" y="363"/>
                    </a:lnTo>
                    <a:lnTo>
                      <a:pt x="341" y="357"/>
                    </a:lnTo>
                    <a:lnTo>
                      <a:pt x="347" y="355"/>
                    </a:lnTo>
                    <a:lnTo>
                      <a:pt x="352" y="351"/>
                    </a:lnTo>
                    <a:lnTo>
                      <a:pt x="358" y="348"/>
                    </a:lnTo>
                    <a:lnTo>
                      <a:pt x="364" y="344"/>
                    </a:lnTo>
                    <a:lnTo>
                      <a:pt x="369" y="340"/>
                    </a:lnTo>
                    <a:lnTo>
                      <a:pt x="375" y="338"/>
                    </a:lnTo>
                    <a:lnTo>
                      <a:pt x="383" y="334"/>
                    </a:lnTo>
                    <a:lnTo>
                      <a:pt x="388" y="332"/>
                    </a:lnTo>
                    <a:lnTo>
                      <a:pt x="394" y="330"/>
                    </a:lnTo>
                    <a:lnTo>
                      <a:pt x="402" y="327"/>
                    </a:lnTo>
                    <a:lnTo>
                      <a:pt x="409" y="325"/>
                    </a:lnTo>
                    <a:lnTo>
                      <a:pt x="415" y="323"/>
                    </a:lnTo>
                    <a:lnTo>
                      <a:pt x="423" y="319"/>
                    </a:lnTo>
                    <a:lnTo>
                      <a:pt x="430" y="317"/>
                    </a:lnTo>
                    <a:lnTo>
                      <a:pt x="440" y="317"/>
                    </a:lnTo>
                    <a:lnTo>
                      <a:pt x="447" y="315"/>
                    </a:lnTo>
                    <a:lnTo>
                      <a:pt x="457" y="315"/>
                    </a:lnTo>
                    <a:lnTo>
                      <a:pt x="465" y="311"/>
                    </a:lnTo>
                    <a:lnTo>
                      <a:pt x="474" y="311"/>
                    </a:lnTo>
                    <a:lnTo>
                      <a:pt x="482" y="311"/>
                    </a:lnTo>
                    <a:lnTo>
                      <a:pt x="493" y="311"/>
                    </a:lnTo>
                    <a:lnTo>
                      <a:pt x="501" y="311"/>
                    </a:lnTo>
                    <a:lnTo>
                      <a:pt x="512" y="311"/>
                    </a:lnTo>
                    <a:lnTo>
                      <a:pt x="522" y="311"/>
                    </a:lnTo>
                    <a:lnTo>
                      <a:pt x="529" y="313"/>
                    </a:lnTo>
                    <a:lnTo>
                      <a:pt x="539" y="315"/>
                    </a:lnTo>
                    <a:lnTo>
                      <a:pt x="546" y="317"/>
                    </a:lnTo>
                    <a:lnTo>
                      <a:pt x="554" y="317"/>
                    </a:lnTo>
                    <a:lnTo>
                      <a:pt x="563" y="319"/>
                    </a:lnTo>
                    <a:lnTo>
                      <a:pt x="573" y="323"/>
                    </a:lnTo>
                    <a:lnTo>
                      <a:pt x="581" y="327"/>
                    </a:lnTo>
                    <a:lnTo>
                      <a:pt x="588" y="329"/>
                    </a:lnTo>
                    <a:lnTo>
                      <a:pt x="596" y="332"/>
                    </a:lnTo>
                    <a:lnTo>
                      <a:pt x="603" y="334"/>
                    </a:lnTo>
                    <a:lnTo>
                      <a:pt x="611" y="340"/>
                    </a:lnTo>
                    <a:lnTo>
                      <a:pt x="617" y="344"/>
                    </a:lnTo>
                    <a:lnTo>
                      <a:pt x="624" y="348"/>
                    </a:lnTo>
                    <a:lnTo>
                      <a:pt x="632" y="353"/>
                    </a:lnTo>
                    <a:lnTo>
                      <a:pt x="640" y="359"/>
                    </a:lnTo>
                    <a:lnTo>
                      <a:pt x="643" y="363"/>
                    </a:lnTo>
                    <a:lnTo>
                      <a:pt x="651" y="369"/>
                    </a:lnTo>
                    <a:lnTo>
                      <a:pt x="657" y="374"/>
                    </a:lnTo>
                    <a:lnTo>
                      <a:pt x="662" y="380"/>
                    </a:lnTo>
                    <a:lnTo>
                      <a:pt x="668" y="386"/>
                    </a:lnTo>
                    <a:lnTo>
                      <a:pt x="674" y="391"/>
                    </a:lnTo>
                    <a:lnTo>
                      <a:pt x="679" y="397"/>
                    </a:lnTo>
                    <a:lnTo>
                      <a:pt x="685" y="405"/>
                    </a:lnTo>
                    <a:lnTo>
                      <a:pt x="689" y="410"/>
                    </a:lnTo>
                    <a:lnTo>
                      <a:pt x="695" y="416"/>
                    </a:lnTo>
                    <a:lnTo>
                      <a:pt x="698" y="422"/>
                    </a:lnTo>
                    <a:lnTo>
                      <a:pt x="702" y="429"/>
                    </a:lnTo>
                    <a:lnTo>
                      <a:pt x="706" y="437"/>
                    </a:lnTo>
                    <a:lnTo>
                      <a:pt x="712" y="443"/>
                    </a:lnTo>
                    <a:lnTo>
                      <a:pt x="716" y="450"/>
                    </a:lnTo>
                    <a:lnTo>
                      <a:pt x="719" y="456"/>
                    </a:lnTo>
                    <a:lnTo>
                      <a:pt x="723" y="462"/>
                    </a:lnTo>
                    <a:lnTo>
                      <a:pt x="725" y="469"/>
                    </a:lnTo>
                    <a:lnTo>
                      <a:pt x="729" y="475"/>
                    </a:lnTo>
                    <a:lnTo>
                      <a:pt x="733" y="483"/>
                    </a:lnTo>
                    <a:lnTo>
                      <a:pt x="735" y="488"/>
                    </a:lnTo>
                    <a:lnTo>
                      <a:pt x="738" y="494"/>
                    </a:lnTo>
                    <a:lnTo>
                      <a:pt x="740" y="502"/>
                    </a:lnTo>
                    <a:lnTo>
                      <a:pt x="744" y="507"/>
                    </a:lnTo>
                    <a:lnTo>
                      <a:pt x="746" y="513"/>
                    </a:lnTo>
                    <a:lnTo>
                      <a:pt x="748" y="519"/>
                    </a:lnTo>
                    <a:lnTo>
                      <a:pt x="750" y="524"/>
                    </a:lnTo>
                    <a:lnTo>
                      <a:pt x="754" y="532"/>
                    </a:lnTo>
                    <a:lnTo>
                      <a:pt x="754" y="536"/>
                    </a:lnTo>
                    <a:lnTo>
                      <a:pt x="757" y="542"/>
                    </a:lnTo>
                    <a:lnTo>
                      <a:pt x="757" y="547"/>
                    </a:lnTo>
                    <a:lnTo>
                      <a:pt x="761" y="551"/>
                    </a:lnTo>
                    <a:lnTo>
                      <a:pt x="761" y="557"/>
                    </a:lnTo>
                    <a:lnTo>
                      <a:pt x="763" y="561"/>
                    </a:lnTo>
                    <a:lnTo>
                      <a:pt x="763" y="564"/>
                    </a:lnTo>
                    <a:lnTo>
                      <a:pt x="765" y="570"/>
                    </a:lnTo>
                    <a:lnTo>
                      <a:pt x="767" y="578"/>
                    </a:lnTo>
                    <a:lnTo>
                      <a:pt x="769" y="583"/>
                    </a:lnTo>
                    <a:lnTo>
                      <a:pt x="771" y="587"/>
                    </a:lnTo>
                    <a:lnTo>
                      <a:pt x="771" y="593"/>
                    </a:lnTo>
                    <a:lnTo>
                      <a:pt x="773" y="595"/>
                    </a:lnTo>
                    <a:lnTo>
                      <a:pt x="773" y="597"/>
                    </a:lnTo>
                    <a:lnTo>
                      <a:pt x="1473" y="570"/>
                    </a:lnTo>
                    <a:lnTo>
                      <a:pt x="1473" y="566"/>
                    </a:lnTo>
                    <a:lnTo>
                      <a:pt x="1474" y="561"/>
                    </a:lnTo>
                    <a:lnTo>
                      <a:pt x="1474" y="555"/>
                    </a:lnTo>
                    <a:lnTo>
                      <a:pt x="1474" y="551"/>
                    </a:lnTo>
                    <a:lnTo>
                      <a:pt x="1476" y="543"/>
                    </a:lnTo>
                    <a:lnTo>
                      <a:pt x="1478" y="540"/>
                    </a:lnTo>
                    <a:lnTo>
                      <a:pt x="1478" y="532"/>
                    </a:lnTo>
                    <a:lnTo>
                      <a:pt x="1480" y="524"/>
                    </a:lnTo>
                    <a:lnTo>
                      <a:pt x="1480" y="519"/>
                    </a:lnTo>
                    <a:lnTo>
                      <a:pt x="1484" y="515"/>
                    </a:lnTo>
                    <a:lnTo>
                      <a:pt x="1484" y="511"/>
                    </a:lnTo>
                    <a:lnTo>
                      <a:pt x="1486" y="507"/>
                    </a:lnTo>
                    <a:lnTo>
                      <a:pt x="1486" y="502"/>
                    </a:lnTo>
                    <a:lnTo>
                      <a:pt x="1488" y="496"/>
                    </a:lnTo>
                    <a:lnTo>
                      <a:pt x="1488" y="492"/>
                    </a:lnTo>
                    <a:lnTo>
                      <a:pt x="1492" y="488"/>
                    </a:lnTo>
                    <a:lnTo>
                      <a:pt x="1492" y="483"/>
                    </a:lnTo>
                    <a:lnTo>
                      <a:pt x="1494" y="477"/>
                    </a:lnTo>
                    <a:lnTo>
                      <a:pt x="1495" y="473"/>
                    </a:lnTo>
                    <a:lnTo>
                      <a:pt x="1499" y="469"/>
                    </a:lnTo>
                    <a:lnTo>
                      <a:pt x="1499" y="464"/>
                    </a:lnTo>
                    <a:lnTo>
                      <a:pt x="1501" y="458"/>
                    </a:lnTo>
                    <a:lnTo>
                      <a:pt x="1503" y="452"/>
                    </a:lnTo>
                    <a:lnTo>
                      <a:pt x="1507" y="448"/>
                    </a:lnTo>
                    <a:lnTo>
                      <a:pt x="1509" y="443"/>
                    </a:lnTo>
                    <a:lnTo>
                      <a:pt x="1511" y="437"/>
                    </a:lnTo>
                    <a:lnTo>
                      <a:pt x="1514" y="433"/>
                    </a:lnTo>
                    <a:lnTo>
                      <a:pt x="1516" y="427"/>
                    </a:lnTo>
                    <a:lnTo>
                      <a:pt x="1518" y="422"/>
                    </a:lnTo>
                    <a:lnTo>
                      <a:pt x="1522" y="418"/>
                    </a:lnTo>
                    <a:lnTo>
                      <a:pt x="1524" y="412"/>
                    </a:lnTo>
                    <a:lnTo>
                      <a:pt x="1528" y="407"/>
                    </a:lnTo>
                    <a:lnTo>
                      <a:pt x="1532" y="403"/>
                    </a:lnTo>
                    <a:lnTo>
                      <a:pt x="1535" y="397"/>
                    </a:lnTo>
                    <a:lnTo>
                      <a:pt x="1539" y="393"/>
                    </a:lnTo>
                    <a:lnTo>
                      <a:pt x="1543" y="389"/>
                    </a:lnTo>
                    <a:lnTo>
                      <a:pt x="1547" y="384"/>
                    </a:lnTo>
                    <a:lnTo>
                      <a:pt x="1549" y="378"/>
                    </a:lnTo>
                    <a:lnTo>
                      <a:pt x="1554" y="374"/>
                    </a:lnTo>
                    <a:lnTo>
                      <a:pt x="1558" y="370"/>
                    </a:lnTo>
                    <a:lnTo>
                      <a:pt x="1562" y="365"/>
                    </a:lnTo>
                    <a:lnTo>
                      <a:pt x="1566" y="361"/>
                    </a:lnTo>
                    <a:lnTo>
                      <a:pt x="1572" y="357"/>
                    </a:lnTo>
                    <a:lnTo>
                      <a:pt x="1577" y="353"/>
                    </a:lnTo>
                    <a:lnTo>
                      <a:pt x="1581" y="348"/>
                    </a:lnTo>
                    <a:lnTo>
                      <a:pt x="1585" y="344"/>
                    </a:lnTo>
                    <a:lnTo>
                      <a:pt x="1591" y="340"/>
                    </a:lnTo>
                    <a:lnTo>
                      <a:pt x="1596" y="338"/>
                    </a:lnTo>
                    <a:lnTo>
                      <a:pt x="1602" y="332"/>
                    </a:lnTo>
                    <a:lnTo>
                      <a:pt x="1608" y="330"/>
                    </a:lnTo>
                    <a:lnTo>
                      <a:pt x="1613" y="329"/>
                    </a:lnTo>
                    <a:lnTo>
                      <a:pt x="1621" y="327"/>
                    </a:lnTo>
                    <a:lnTo>
                      <a:pt x="1625" y="323"/>
                    </a:lnTo>
                    <a:lnTo>
                      <a:pt x="1632" y="319"/>
                    </a:lnTo>
                    <a:lnTo>
                      <a:pt x="1638" y="317"/>
                    </a:lnTo>
                    <a:lnTo>
                      <a:pt x="1644" y="317"/>
                    </a:lnTo>
                    <a:lnTo>
                      <a:pt x="1649" y="315"/>
                    </a:lnTo>
                    <a:lnTo>
                      <a:pt x="1655" y="311"/>
                    </a:lnTo>
                    <a:lnTo>
                      <a:pt x="1661" y="310"/>
                    </a:lnTo>
                    <a:lnTo>
                      <a:pt x="1669" y="310"/>
                    </a:lnTo>
                    <a:lnTo>
                      <a:pt x="1674" y="308"/>
                    </a:lnTo>
                    <a:lnTo>
                      <a:pt x="1680" y="308"/>
                    </a:lnTo>
                    <a:lnTo>
                      <a:pt x="1688" y="304"/>
                    </a:lnTo>
                    <a:lnTo>
                      <a:pt x="1693" y="304"/>
                    </a:lnTo>
                    <a:lnTo>
                      <a:pt x="1699" y="304"/>
                    </a:lnTo>
                    <a:lnTo>
                      <a:pt x="1707" y="304"/>
                    </a:lnTo>
                    <a:lnTo>
                      <a:pt x="1712" y="304"/>
                    </a:lnTo>
                    <a:lnTo>
                      <a:pt x="1718" y="304"/>
                    </a:lnTo>
                    <a:lnTo>
                      <a:pt x="1724" y="302"/>
                    </a:lnTo>
                    <a:lnTo>
                      <a:pt x="1731" y="302"/>
                    </a:lnTo>
                    <a:lnTo>
                      <a:pt x="1737" y="302"/>
                    </a:lnTo>
                    <a:lnTo>
                      <a:pt x="1743" y="302"/>
                    </a:lnTo>
                    <a:lnTo>
                      <a:pt x="1748" y="302"/>
                    </a:lnTo>
                    <a:lnTo>
                      <a:pt x="1754" y="302"/>
                    </a:lnTo>
                    <a:lnTo>
                      <a:pt x="1762" y="304"/>
                    </a:lnTo>
                    <a:lnTo>
                      <a:pt x="1767" y="304"/>
                    </a:lnTo>
                    <a:lnTo>
                      <a:pt x="1773" y="304"/>
                    </a:lnTo>
                    <a:lnTo>
                      <a:pt x="1779" y="304"/>
                    </a:lnTo>
                    <a:lnTo>
                      <a:pt x="1785" y="306"/>
                    </a:lnTo>
                    <a:lnTo>
                      <a:pt x="1790" y="308"/>
                    </a:lnTo>
                    <a:lnTo>
                      <a:pt x="1796" y="308"/>
                    </a:lnTo>
                    <a:lnTo>
                      <a:pt x="1802" y="310"/>
                    </a:lnTo>
                    <a:lnTo>
                      <a:pt x="1807" y="310"/>
                    </a:lnTo>
                    <a:lnTo>
                      <a:pt x="1813" y="311"/>
                    </a:lnTo>
                    <a:lnTo>
                      <a:pt x="1819" y="311"/>
                    </a:lnTo>
                    <a:lnTo>
                      <a:pt x="1824" y="313"/>
                    </a:lnTo>
                    <a:lnTo>
                      <a:pt x="1828" y="315"/>
                    </a:lnTo>
                    <a:lnTo>
                      <a:pt x="1834" y="315"/>
                    </a:lnTo>
                    <a:lnTo>
                      <a:pt x="1838" y="317"/>
                    </a:lnTo>
                    <a:lnTo>
                      <a:pt x="1842" y="317"/>
                    </a:lnTo>
                    <a:lnTo>
                      <a:pt x="1847" y="319"/>
                    </a:lnTo>
                    <a:lnTo>
                      <a:pt x="1853" y="321"/>
                    </a:lnTo>
                    <a:lnTo>
                      <a:pt x="1861" y="323"/>
                    </a:lnTo>
                    <a:lnTo>
                      <a:pt x="1868" y="327"/>
                    </a:lnTo>
                    <a:lnTo>
                      <a:pt x="1876" y="327"/>
                    </a:lnTo>
                    <a:lnTo>
                      <a:pt x="1883" y="330"/>
                    </a:lnTo>
                    <a:lnTo>
                      <a:pt x="1889" y="332"/>
                    </a:lnTo>
                    <a:lnTo>
                      <a:pt x="1895" y="334"/>
                    </a:lnTo>
                    <a:lnTo>
                      <a:pt x="1899" y="336"/>
                    </a:lnTo>
                    <a:lnTo>
                      <a:pt x="1904" y="338"/>
                    </a:lnTo>
                    <a:lnTo>
                      <a:pt x="1908" y="340"/>
                    </a:lnTo>
                    <a:lnTo>
                      <a:pt x="1912" y="342"/>
                    </a:lnTo>
                    <a:lnTo>
                      <a:pt x="1912" y="344"/>
                    </a:lnTo>
                    <a:lnTo>
                      <a:pt x="1916" y="349"/>
                    </a:lnTo>
                    <a:lnTo>
                      <a:pt x="1918" y="351"/>
                    </a:lnTo>
                    <a:lnTo>
                      <a:pt x="1923" y="357"/>
                    </a:lnTo>
                    <a:lnTo>
                      <a:pt x="1925" y="361"/>
                    </a:lnTo>
                    <a:lnTo>
                      <a:pt x="1931" y="367"/>
                    </a:lnTo>
                    <a:lnTo>
                      <a:pt x="1935" y="372"/>
                    </a:lnTo>
                    <a:lnTo>
                      <a:pt x="1939" y="380"/>
                    </a:lnTo>
                    <a:lnTo>
                      <a:pt x="1944" y="386"/>
                    </a:lnTo>
                    <a:lnTo>
                      <a:pt x="1950" y="393"/>
                    </a:lnTo>
                    <a:lnTo>
                      <a:pt x="1956" y="401"/>
                    </a:lnTo>
                    <a:lnTo>
                      <a:pt x="1961" y="408"/>
                    </a:lnTo>
                    <a:lnTo>
                      <a:pt x="1967" y="416"/>
                    </a:lnTo>
                    <a:lnTo>
                      <a:pt x="1973" y="424"/>
                    </a:lnTo>
                    <a:lnTo>
                      <a:pt x="1979" y="431"/>
                    </a:lnTo>
                    <a:lnTo>
                      <a:pt x="1986" y="439"/>
                    </a:lnTo>
                    <a:lnTo>
                      <a:pt x="1990" y="446"/>
                    </a:lnTo>
                    <a:lnTo>
                      <a:pt x="1998" y="454"/>
                    </a:lnTo>
                    <a:lnTo>
                      <a:pt x="2001" y="460"/>
                    </a:lnTo>
                    <a:lnTo>
                      <a:pt x="2009" y="465"/>
                    </a:lnTo>
                    <a:lnTo>
                      <a:pt x="2013" y="473"/>
                    </a:lnTo>
                    <a:lnTo>
                      <a:pt x="2018" y="479"/>
                    </a:lnTo>
                    <a:lnTo>
                      <a:pt x="2024" y="485"/>
                    </a:lnTo>
                    <a:lnTo>
                      <a:pt x="2028" y="488"/>
                    </a:lnTo>
                    <a:lnTo>
                      <a:pt x="2032" y="492"/>
                    </a:lnTo>
                    <a:lnTo>
                      <a:pt x="2037" y="496"/>
                    </a:lnTo>
                    <a:lnTo>
                      <a:pt x="2043" y="502"/>
                    </a:lnTo>
                    <a:lnTo>
                      <a:pt x="2047" y="504"/>
                    </a:lnTo>
                    <a:lnTo>
                      <a:pt x="2049" y="502"/>
                    </a:lnTo>
                    <a:lnTo>
                      <a:pt x="2055" y="500"/>
                    </a:lnTo>
                    <a:lnTo>
                      <a:pt x="2060" y="498"/>
                    </a:lnTo>
                    <a:lnTo>
                      <a:pt x="2068" y="496"/>
                    </a:lnTo>
                    <a:lnTo>
                      <a:pt x="2072" y="496"/>
                    </a:lnTo>
                    <a:lnTo>
                      <a:pt x="2076" y="494"/>
                    </a:lnTo>
                    <a:lnTo>
                      <a:pt x="2079" y="494"/>
                    </a:lnTo>
                    <a:lnTo>
                      <a:pt x="2083" y="492"/>
                    </a:lnTo>
                    <a:lnTo>
                      <a:pt x="2087" y="492"/>
                    </a:lnTo>
                    <a:lnTo>
                      <a:pt x="2093" y="492"/>
                    </a:lnTo>
                    <a:lnTo>
                      <a:pt x="2096" y="490"/>
                    </a:lnTo>
                    <a:lnTo>
                      <a:pt x="2100" y="490"/>
                    </a:lnTo>
                    <a:lnTo>
                      <a:pt x="2108" y="488"/>
                    </a:lnTo>
                    <a:lnTo>
                      <a:pt x="2117" y="488"/>
                    </a:lnTo>
                    <a:lnTo>
                      <a:pt x="2123" y="486"/>
                    </a:lnTo>
                    <a:lnTo>
                      <a:pt x="2131" y="485"/>
                    </a:lnTo>
                    <a:lnTo>
                      <a:pt x="2136" y="485"/>
                    </a:lnTo>
                    <a:lnTo>
                      <a:pt x="2140" y="485"/>
                    </a:lnTo>
                    <a:lnTo>
                      <a:pt x="2144" y="485"/>
                    </a:lnTo>
                    <a:lnTo>
                      <a:pt x="2144" y="485"/>
                    </a:lnTo>
                    <a:lnTo>
                      <a:pt x="1977" y="254"/>
                    </a:lnTo>
                    <a:lnTo>
                      <a:pt x="1963" y="47"/>
                    </a:lnTo>
                    <a:lnTo>
                      <a:pt x="1904" y="0"/>
                    </a:lnTo>
                    <a:lnTo>
                      <a:pt x="19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9" name="Freeform 63"/>
              <p:cNvSpPr>
                <a:spLocks/>
              </p:cNvSpPr>
              <p:nvPr/>
            </p:nvSpPr>
            <p:spPr bwMode="auto">
              <a:xfrm>
                <a:off x="4859338" y="3998913"/>
                <a:ext cx="320675" cy="55562"/>
              </a:xfrm>
              <a:custGeom>
                <a:avLst/>
                <a:gdLst/>
                <a:ahLst/>
                <a:cxnLst>
                  <a:cxn ang="0">
                    <a:pos x="398" y="2"/>
                  </a:cxn>
                  <a:cxn ang="0">
                    <a:pos x="388" y="2"/>
                  </a:cxn>
                  <a:cxn ang="0">
                    <a:pos x="380" y="2"/>
                  </a:cxn>
                  <a:cxn ang="0">
                    <a:pos x="371" y="0"/>
                  </a:cxn>
                  <a:cxn ang="0">
                    <a:pos x="359" y="0"/>
                  </a:cxn>
                  <a:cxn ang="0">
                    <a:pos x="346" y="0"/>
                  </a:cxn>
                  <a:cxn ang="0">
                    <a:pos x="335" y="0"/>
                  </a:cxn>
                  <a:cxn ang="0">
                    <a:pos x="321" y="0"/>
                  </a:cxn>
                  <a:cxn ang="0">
                    <a:pos x="306" y="0"/>
                  </a:cxn>
                  <a:cxn ang="0">
                    <a:pos x="291" y="0"/>
                  </a:cxn>
                  <a:cxn ang="0">
                    <a:pos x="274" y="0"/>
                  </a:cxn>
                  <a:cxn ang="0">
                    <a:pos x="259" y="0"/>
                  </a:cxn>
                  <a:cxn ang="0">
                    <a:pos x="242" y="0"/>
                  </a:cxn>
                  <a:cxn ang="0">
                    <a:pos x="224" y="0"/>
                  </a:cxn>
                  <a:cxn ang="0">
                    <a:pos x="207" y="0"/>
                  </a:cxn>
                  <a:cxn ang="0">
                    <a:pos x="190" y="0"/>
                  </a:cxn>
                  <a:cxn ang="0">
                    <a:pos x="173" y="0"/>
                  </a:cxn>
                  <a:cxn ang="0">
                    <a:pos x="156" y="0"/>
                  </a:cxn>
                  <a:cxn ang="0">
                    <a:pos x="139" y="0"/>
                  </a:cxn>
                  <a:cxn ang="0">
                    <a:pos x="124" y="0"/>
                  </a:cxn>
                  <a:cxn ang="0">
                    <a:pos x="107" y="0"/>
                  </a:cxn>
                  <a:cxn ang="0">
                    <a:pos x="93" y="0"/>
                  </a:cxn>
                  <a:cxn ang="0">
                    <a:pos x="80" y="0"/>
                  </a:cxn>
                  <a:cxn ang="0">
                    <a:pos x="67" y="0"/>
                  </a:cxn>
                  <a:cxn ang="0">
                    <a:pos x="55" y="0"/>
                  </a:cxn>
                  <a:cxn ang="0">
                    <a:pos x="44" y="0"/>
                  </a:cxn>
                  <a:cxn ang="0">
                    <a:pos x="34" y="0"/>
                  </a:cxn>
                  <a:cxn ang="0">
                    <a:pos x="23" y="2"/>
                  </a:cxn>
                  <a:cxn ang="0">
                    <a:pos x="13" y="4"/>
                  </a:cxn>
                  <a:cxn ang="0">
                    <a:pos x="8" y="10"/>
                  </a:cxn>
                  <a:cxn ang="0">
                    <a:pos x="0" y="20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6"/>
                  </a:cxn>
                  <a:cxn ang="0">
                    <a:pos x="4" y="56"/>
                  </a:cxn>
                  <a:cxn ang="0">
                    <a:pos x="8" y="63"/>
                  </a:cxn>
                  <a:cxn ang="0">
                    <a:pos x="378" y="71"/>
                  </a:cxn>
                  <a:cxn ang="0">
                    <a:pos x="403" y="2"/>
                  </a:cxn>
                </a:cxnLst>
                <a:rect l="0" t="0" r="r" b="b"/>
                <a:pathLst>
                  <a:path w="403" h="71">
                    <a:moveTo>
                      <a:pt x="403" y="2"/>
                    </a:moveTo>
                    <a:lnTo>
                      <a:pt x="398" y="2"/>
                    </a:lnTo>
                    <a:lnTo>
                      <a:pt x="394" y="2"/>
                    </a:lnTo>
                    <a:lnTo>
                      <a:pt x="388" y="2"/>
                    </a:lnTo>
                    <a:lnTo>
                      <a:pt x="384" y="2"/>
                    </a:lnTo>
                    <a:lnTo>
                      <a:pt x="380" y="2"/>
                    </a:lnTo>
                    <a:lnTo>
                      <a:pt x="377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40" y="0"/>
                    </a:lnTo>
                    <a:lnTo>
                      <a:pt x="335" y="0"/>
                    </a:lnTo>
                    <a:lnTo>
                      <a:pt x="329" y="0"/>
                    </a:lnTo>
                    <a:lnTo>
                      <a:pt x="321" y="0"/>
                    </a:lnTo>
                    <a:lnTo>
                      <a:pt x="314" y="0"/>
                    </a:lnTo>
                    <a:lnTo>
                      <a:pt x="306" y="0"/>
                    </a:lnTo>
                    <a:lnTo>
                      <a:pt x="299" y="0"/>
                    </a:lnTo>
                    <a:lnTo>
                      <a:pt x="291" y="0"/>
                    </a:lnTo>
                    <a:lnTo>
                      <a:pt x="283" y="0"/>
                    </a:lnTo>
                    <a:lnTo>
                      <a:pt x="274" y="0"/>
                    </a:lnTo>
                    <a:lnTo>
                      <a:pt x="266" y="0"/>
                    </a:lnTo>
                    <a:lnTo>
                      <a:pt x="259" y="0"/>
                    </a:lnTo>
                    <a:lnTo>
                      <a:pt x="249" y="0"/>
                    </a:lnTo>
                    <a:lnTo>
                      <a:pt x="242" y="0"/>
                    </a:lnTo>
                    <a:lnTo>
                      <a:pt x="232" y="0"/>
                    </a:lnTo>
                    <a:lnTo>
                      <a:pt x="224" y="0"/>
                    </a:lnTo>
                    <a:lnTo>
                      <a:pt x="217" y="0"/>
                    </a:lnTo>
                    <a:lnTo>
                      <a:pt x="207" y="0"/>
                    </a:lnTo>
                    <a:lnTo>
                      <a:pt x="200" y="0"/>
                    </a:lnTo>
                    <a:lnTo>
                      <a:pt x="190" y="0"/>
                    </a:lnTo>
                    <a:lnTo>
                      <a:pt x="181" y="0"/>
                    </a:lnTo>
                    <a:lnTo>
                      <a:pt x="173" y="0"/>
                    </a:lnTo>
                    <a:lnTo>
                      <a:pt x="165" y="0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1" y="0"/>
                    </a:lnTo>
                    <a:lnTo>
                      <a:pt x="124" y="0"/>
                    </a:lnTo>
                    <a:lnTo>
                      <a:pt x="116" y="0"/>
                    </a:lnTo>
                    <a:lnTo>
                      <a:pt x="107" y="0"/>
                    </a:lnTo>
                    <a:lnTo>
                      <a:pt x="101" y="0"/>
                    </a:lnTo>
                    <a:lnTo>
                      <a:pt x="93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30" y="2"/>
                    </a:lnTo>
                    <a:lnTo>
                      <a:pt x="23" y="2"/>
                    </a:lnTo>
                    <a:lnTo>
                      <a:pt x="19" y="4"/>
                    </a:lnTo>
                    <a:lnTo>
                      <a:pt x="13" y="4"/>
                    </a:lnTo>
                    <a:lnTo>
                      <a:pt x="11" y="6"/>
                    </a:lnTo>
                    <a:lnTo>
                      <a:pt x="8" y="10"/>
                    </a:lnTo>
                    <a:lnTo>
                      <a:pt x="4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0" y="33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6" y="59"/>
                    </a:lnTo>
                    <a:lnTo>
                      <a:pt x="8" y="63"/>
                    </a:lnTo>
                    <a:lnTo>
                      <a:pt x="11" y="69"/>
                    </a:lnTo>
                    <a:lnTo>
                      <a:pt x="378" y="71"/>
                    </a:lnTo>
                    <a:lnTo>
                      <a:pt x="403" y="2"/>
                    </a:lnTo>
                    <a:lnTo>
                      <a:pt x="40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0" name="Freeform 64"/>
              <p:cNvSpPr>
                <a:spLocks/>
              </p:cNvSpPr>
              <p:nvPr/>
            </p:nvSpPr>
            <p:spPr bwMode="auto">
              <a:xfrm>
                <a:off x="4868863" y="3725863"/>
                <a:ext cx="60325" cy="293687"/>
              </a:xfrm>
              <a:custGeom>
                <a:avLst/>
                <a:gdLst/>
                <a:ahLst/>
                <a:cxnLst>
                  <a:cxn ang="0">
                    <a:pos x="75" y="348"/>
                  </a:cxn>
                  <a:cxn ang="0">
                    <a:pos x="75" y="337"/>
                  </a:cxn>
                  <a:cxn ang="0">
                    <a:pos x="75" y="324"/>
                  </a:cxn>
                  <a:cxn ang="0">
                    <a:pos x="75" y="306"/>
                  </a:cxn>
                  <a:cxn ang="0">
                    <a:pos x="75" y="289"/>
                  </a:cxn>
                  <a:cxn ang="0">
                    <a:pos x="75" y="268"/>
                  </a:cxn>
                  <a:cxn ang="0">
                    <a:pos x="75" y="248"/>
                  </a:cxn>
                  <a:cxn ang="0">
                    <a:pos x="73" y="225"/>
                  </a:cxn>
                  <a:cxn ang="0">
                    <a:pos x="73" y="202"/>
                  </a:cxn>
                  <a:cxn ang="0">
                    <a:pos x="73" y="179"/>
                  </a:cxn>
                  <a:cxn ang="0">
                    <a:pos x="71" y="156"/>
                  </a:cxn>
                  <a:cxn ang="0">
                    <a:pos x="71" y="132"/>
                  </a:cxn>
                  <a:cxn ang="0">
                    <a:pos x="71" y="109"/>
                  </a:cxn>
                  <a:cxn ang="0">
                    <a:pos x="67" y="88"/>
                  </a:cxn>
                  <a:cxn ang="0">
                    <a:pos x="67" y="69"/>
                  </a:cxn>
                  <a:cxn ang="0">
                    <a:pos x="63" y="50"/>
                  </a:cxn>
                  <a:cxn ang="0">
                    <a:pos x="61" y="35"/>
                  </a:cxn>
                  <a:cxn ang="0">
                    <a:pos x="59" y="21"/>
                  </a:cxn>
                  <a:cxn ang="0">
                    <a:pos x="56" y="8"/>
                  </a:cxn>
                  <a:cxn ang="0">
                    <a:pos x="46" y="2"/>
                  </a:cxn>
                  <a:cxn ang="0">
                    <a:pos x="35" y="2"/>
                  </a:cxn>
                  <a:cxn ang="0">
                    <a:pos x="19" y="2"/>
                  </a:cxn>
                  <a:cxn ang="0">
                    <a:pos x="12" y="14"/>
                  </a:cxn>
                  <a:cxn ang="0">
                    <a:pos x="8" y="25"/>
                  </a:cxn>
                  <a:cxn ang="0">
                    <a:pos x="6" y="42"/>
                  </a:cxn>
                  <a:cxn ang="0">
                    <a:pos x="6" y="57"/>
                  </a:cxn>
                  <a:cxn ang="0">
                    <a:pos x="4" y="76"/>
                  </a:cxn>
                  <a:cxn ang="0">
                    <a:pos x="4" y="95"/>
                  </a:cxn>
                  <a:cxn ang="0">
                    <a:pos x="2" y="116"/>
                  </a:cxn>
                  <a:cxn ang="0">
                    <a:pos x="2" y="139"/>
                  </a:cxn>
                  <a:cxn ang="0">
                    <a:pos x="0" y="164"/>
                  </a:cxn>
                  <a:cxn ang="0">
                    <a:pos x="0" y="189"/>
                  </a:cxn>
                  <a:cxn ang="0">
                    <a:pos x="0" y="211"/>
                  </a:cxn>
                  <a:cxn ang="0">
                    <a:pos x="0" y="236"/>
                  </a:cxn>
                  <a:cxn ang="0">
                    <a:pos x="0" y="261"/>
                  </a:cxn>
                  <a:cxn ang="0">
                    <a:pos x="0" y="282"/>
                  </a:cxn>
                  <a:cxn ang="0">
                    <a:pos x="0" y="301"/>
                  </a:cxn>
                  <a:cxn ang="0">
                    <a:pos x="0" y="320"/>
                  </a:cxn>
                  <a:cxn ang="0">
                    <a:pos x="0" y="337"/>
                  </a:cxn>
                  <a:cxn ang="0">
                    <a:pos x="2" y="350"/>
                  </a:cxn>
                  <a:cxn ang="0">
                    <a:pos x="4" y="365"/>
                  </a:cxn>
                  <a:cxn ang="0">
                    <a:pos x="10" y="369"/>
                  </a:cxn>
                  <a:cxn ang="0">
                    <a:pos x="23" y="369"/>
                  </a:cxn>
                  <a:cxn ang="0">
                    <a:pos x="40" y="365"/>
                  </a:cxn>
                  <a:cxn ang="0">
                    <a:pos x="57" y="362"/>
                  </a:cxn>
                  <a:cxn ang="0">
                    <a:pos x="73" y="356"/>
                  </a:cxn>
                </a:cxnLst>
                <a:rect l="0" t="0" r="r" b="b"/>
                <a:pathLst>
                  <a:path w="76" h="371">
                    <a:moveTo>
                      <a:pt x="76" y="356"/>
                    </a:moveTo>
                    <a:lnTo>
                      <a:pt x="75" y="352"/>
                    </a:lnTo>
                    <a:lnTo>
                      <a:pt x="75" y="348"/>
                    </a:lnTo>
                    <a:lnTo>
                      <a:pt x="75" y="344"/>
                    </a:lnTo>
                    <a:lnTo>
                      <a:pt x="75" y="341"/>
                    </a:lnTo>
                    <a:lnTo>
                      <a:pt x="75" y="337"/>
                    </a:lnTo>
                    <a:lnTo>
                      <a:pt x="75" y="333"/>
                    </a:lnTo>
                    <a:lnTo>
                      <a:pt x="75" y="327"/>
                    </a:lnTo>
                    <a:lnTo>
                      <a:pt x="75" y="324"/>
                    </a:lnTo>
                    <a:lnTo>
                      <a:pt x="75" y="318"/>
                    </a:lnTo>
                    <a:lnTo>
                      <a:pt x="75" y="312"/>
                    </a:lnTo>
                    <a:lnTo>
                      <a:pt x="75" y="306"/>
                    </a:lnTo>
                    <a:lnTo>
                      <a:pt x="75" y="301"/>
                    </a:lnTo>
                    <a:lnTo>
                      <a:pt x="75" y="295"/>
                    </a:lnTo>
                    <a:lnTo>
                      <a:pt x="75" y="289"/>
                    </a:lnTo>
                    <a:lnTo>
                      <a:pt x="75" y="282"/>
                    </a:lnTo>
                    <a:lnTo>
                      <a:pt x="75" y="276"/>
                    </a:lnTo>
                    <a:lnTo>
                      <a:pt x="75" y="268"/>
                    </a:lnTo>
                    <a:lnTo>
                      <a:pt x="75" y="263"/>
                    </a:lnTo>
                    <a:lnTo>
                      <a:pt x="75" y="255"/>
                    </a:lnTo>
                    <a:lnTo>
                      <a:pt x="75" y="248"/>
                    </a:lnTo>
                    <a:lnTo>
                      <a:pt x="75" y="240"/>
                    </a:lnTo>
                    <a:lnTo>
                      <a:pt x="75" y="232"/>
                    </a:lnTo>
                    <a:lnTo>
                      <a:pt x="73" y="225"/>
                    </a:lnTo>
                    <a:lnTo>
                      <a:pt x="73" y="217"/>
                    </a:lnTo>
                    <a:lnTo>
                      <a:pt x="73" y="209"/>
                    </a:lnTo>
                    <a:lnTo>
                      <a:pt x="73" y="202"/>
                    </a:lnTo>
                    <a:lnTo>
                      <a:pt x="73" y="194"/>
                    </a:lnTo>
                    <a:lnTo>
                      <a:pt x="73" y="187"/>
                    </a:lnTo>
                    <a:lnTo>
                      <a:pt x="73" y="179"/>
                    </a:lnTo>
                    <a:lnTo>
                      <a:pt x="73" y="171"/>
                    </a:lnTo>
                    <a:lnTo>
                      <a:pt x="73" y="164"/>
                    </a:lnTo>
                    <a:lnTo>
                      <a:pt x="71" y="156"/>
                    </a:lnTo>
                    <a:lnTo>
                      <a:pt x="71" y="147"/>
                    </a:lnTo>
                    <a:lnTo>
                      <a:pt x="71" y="139"/>
                    </a:lnTo>
                    <a:lnTo>
                      <a:pt x="71" y="132"/>
                    </a:lnTo>
                    <a:lnTo>
                      <a:pt x="71" y="124"/>
                    </a:lnTo>
                    <a:lnTo>
                      <a:pt x="71" y="116"/>
                    </a:lnTo>
                    <a:lnTo>
                      <a:pt x="71" y="109"/>
                    </a:lnTo>
                    <a:lnTo>
                      <a:pt x="69" y="101"/>
                    </a:lnTo>
                    <a:lnTo>
                      <a:pt x="69" y="93"/>
                    </a:lnTo>
                    <a:lnTo>
                      <a:pt x="67" y="88"/>
                    </a:lnTo>
                    <a:lnTo>
                      <a:pt x="67" y="80"/>
                    </a:lnTo>
                    <a:lnTo>
                      <a:pt x="67" y="74"/>
                    </a:lnTo>
                    <a:lnTo>
                      <a:pt x="67" y="69"/>
                    </a:lnTo>
                    <a:lnTo>
                      <a:pt x="65" y="61"/>
                    </a:lnTo>
                    <a:lnTo>
                      <a:pt x="65" y="57"/>
                    </a:lnTo>
                    <a:lnTo>
                      <a:pt x="63" y="50"/>
                    </a:lnTo>
                    <a:lnTo>
                      <a:pt x="63" y="46"/>
                    </a:lnTo>
                    <a:lnTo>
                      <a:pt x="63" y="40"/>
                    </a:lnTo>
                    <a:lnTo>
                      <a:pt x="61" y="35"/>
                    </a:lnTo>
                    <a:lnTo>
                      <a:pt x="59" y="31"/>
                    </a:lnTo>
                    <a:lnTo>
                      <a:pt x="59" y="27"/>
                    </a:lnTo>
                    <a:lnTo>
                      <a:pt x="59" y="21"/>
                    </a:lnTo>
                    <a:lnTo>
                      <a:pt x="59" y="19"/>
                    </a:lnTo>
                    <a:lnTo>
                      <a:pt x="56" y="12"/>
                    </a:lnTo>
                    <a:lnTo>
                      <a:pt x="56" y="8"/>
                    </a:lnTo>
                    <a:lnTo>
                      <a:pt x="52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27" y="0"/>
                    </a:lnTo>
                    <a:lnTo>
                      <a:pt x="23" y="2"/>
                    </a:lnTo>
                    <a:lnTo>
                      <a:pt x="19" y="2"/>
                    </a:lnTo>
                    <a:lnTo>
                      <a:pt x="16" y="4"/>
                    </a:lnTo>
                    <a:lnTo>
                      <a:pt x="12" y="8"/>
                    </a:lnTo>
                    <a:lnTo>
                      <a:pt x="12" y="14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8" y="25"/>
                    </a:lnTo>
                    <a:lnTo>
                      <a:pt x="8" y="33"/>
                    </a:lnTo>
                    <a:lnTo>
                      <a:pt x="8" y="36"/>
                    </a:lnTo>
                    <a:lnTo>
                      <a:pt x="6" y="42"/>
                    </a:lnTo>
                    <a:lnTo>
                      <a:pt x="6" y="46"/>
                    </a:lnTo>
                    <a:lnTo>
                      <a:pt x="6" y="52"/>
                    </a:lnTo>
                    <a:lnTo>
                      <a:pt x="6" y="57"/>
                    </a:lnTo>
                    <a:lnTo>
                      <a:pt x="4" y="63"/>
                    </a:lnTo>
                    <a:lnTo>
                      <a:pt x="4" y="69"/>
                    </a:lnTo>
                    <a:lnTo>
                      <a:pt x="4" y="76"/>
                    </a:lnTo>
                    <a:lnTo>
                      <a:pt x="4" y="82"/>
                    </a:lnTo>
                    <a:lnTo>
                      <a:pt x="4" y="88"/>
                    </a:lnTo>
                    <a:lnTo>
                      <a:pt x="4" y="95"/>
                    </a:lnTo>
                    <a:lnTo>
                      <a:pt x="4" y="101"/>
                    </a:lnTo>
                    <a:lnTo>
                      <a:pt x="2" y="109"/>
                    </a:lnTo>
                    <a:lnTo>
                      <a:pt x="2" y="116"/>
                    </a:lnTo>
                    <a:lnTo>
                      <a:pt x="2" y="124"/>
                    </a:lnTo>
                    <a:lnTo>
                      <a:pt x="2" y="133"/>
                    </a:lnTo>
                    <a:lnTo>
                      <a:pt x="2" y="139"/>
                    </a:lnTo>
                    <a:lnTo>
                      <a:pt x="2" y="149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0" y="171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6"/>
                    </a:lnTo>
                    <a:lnTo>
                      <a:pt x="0" y="206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8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0" y="251"/>
                    </a:lnTo>
                    <a:lnTo>
                      <a:pt x="0" y="261"/>
                    </a:lnTo>
                    <a:lnTo>
                      <a:pt x="0" y="267"/>
                    </a:lnTo>
                    <a:lnTo>
                      <a:pt x="0" y="274"/>
                    </a:lnTo>
                    <a:lnTo>
                      <a:pt x="0" y="282"/>
                    </a:lnTo>
                    <a:lnTo>
                      <a:pt x="0" y="289"/>
                    </a:lnTo>
                    <a:lnTo>
                      <a:pt x="0" y="295"/>
                    </a:lnTo>
                    <a:lnTo>
                      <a:pt x="0" y="301"/>
                    </a:lnTo>
                    <a:lnTo>
                      <a:pt x="0" y="308"/>
                    </a:lnTo>
                    <a:lnTo>
                      <a:pt x="0" y="316"/>
                    </a:lnTo>
                    <a:lnTo>
                      <a:pt x="0" y="320"/>
                    </a:lnTo>
                    <a:lnTo>
                      <a:pt x="0" y="325"/>
                    </a:lnTo>
                    <a:lnTo>
                      <a:pt x="0" y="331"/>
                    </a:lnTo>
                    <a:lnTo>
                      <a:pt x="0" y="337"/>
                    </a:lnTo>
                    <a:lnTo>
                      <a:pt x="0" y="341"/>
                    </a:lnTo>
                    <a:lnTo>
                      <a:pt x="0" y="344"/>
                    </a:lnTo>
                    <a:lnTo>
                      <a:pt x="2" y="350"/>
                    </a:lnTo>
                    <a:lnTo>
                      <a:pt x="2" y="354"/>
                    </a:lnTo>
                    <a:lnTo>
                      <a:pt x="2" y="360"/>
                    </a:lnTo>
                    <a:lnTo>
                      <a:pt x="4" y="365"/>
                    </a:lnTo>
                    <a:lnTo>
                      <a:pt x="4" y="367"/>
                    </a:lnTo>
                    <a:lnTo>
                      <a:pt x="8" y="371"/>
                    </a:lnTo>
                    <a:lnTo>
                      <a:pt x="10" y="369"/>
                    </a:lnTo>
                    <a:lnTo>
                      <a:pt x="14" y="369"/>
                    </a:lnTo>
                    <a:lnTo>
                      <a:pt x="18" y="369"/>
                    </a:lnTo>
                    <a:lnTo>
                      <a:pt x="23" y="369"/>
                    </a:lnTo>
                    <a:lnTo>
                      <a:pt x="29" y="367"/>
                    </a:lnTo>
                    <a:lnTo>
                      <a:pt x="35" y="367"/>
                    </a:lnTo>
                    <a:lnTo>
                      <a:pt x="40" y="365"/>
                    </a:lnTo>
                    <a:lnTo>
                      <a:pt x="46" y="364"/>
                    </a:lnTo>
                    <a:lnTo>
                      <a:pt x="52" y="362"/>
                    </a:lnTo>
                    <a:lnTo>
                      <a:pt x="57" y="362"/>
                    </a:lnTo>
                    <a:lnTo>
                      <a:pt x="61" y="360"/>
                    </a:lnTo>
                    <a:lnTo>
                      <a:pt x="67" y="360"/>
                    </a:lnTo>
                    <a:lnTo>
                      <a:pt x="73" y="356"/>
                    </a:lnTo>
                    <a:lnTo>
                      <a:pt x="76" y="356"/>
                    </a:lnTo>
                    <a:lnTo>
                      <a:pt x="76" y="3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1" name="Freeform 65"/>
              <p:cNvSpPr>
                <a:spLocks/>
              </p:cNvSpPr>
              <p:nvPr/>
            </p:nvSpPr>
            <p:spPr bwMode="auto">
              <a:xfrm>
                <a:off x="5051425" y="3683000"/>
                <a:ext cx="47625" cy="920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1" y="27"/>
                  </a:cxn>
                  <a:cxn ang="0">
                    <a:pos x="1" y="32"/>
                  </a:cxn>
                  <a:cxn ang="0">
                    <a:pos x="1" y="34"/>
                  </a:cxn>
                  <a:cxn ang="0">
                    <a:pos x="1" y="40"/>
                  </a:cxn>
                  <a:cxn ang="0">
                    <a:pos x="3" y="44"/>
                  </a:cxn>
                  <a:cxn ang="0">
                    <a:pos x="5" y="49"/>
                  </a:cxn>
                  <a:cxn ang="0">
                    <a:pos x="5" y="55"/>
                  </a:cxn>
                  <a:cxn ang="0">
                    <a:pos x="7" y="59"/>
                  </a:cxn>
                  <a:cxn ang="0">
                    <a:pos x="9" y="65"/>
                  </a:cxn>
                  <a:cxn ang="0">
                    <a:pos x="9" y="69"/>
                  </a:cxn>
                  <a:cxn ang="0">
                    <a:pos x="9" y="72"/>
                  </a:cxn>
                  <a:cxn ang="0">
                    <a:pos x="11" y="78"/>
                  </a:cxn>
                  <a:cxn ang="0">
                    <a:pos x="13" y="82"/>
                  </a:cxn>
                  <a:cxn ang="0">
                    <a:pos x="13" y="86"/>
                  </a:cxn>
                  <a:cxn ang="0">
                    <a:pos x="15" y="89"/>
                  </a:cxn>
                  <a:cxn ang="0">
                    <a:pos x="15" y="93"/>
                  </a:cxn>
                  <a:cxn ang="0">
                    <a:pos x="17" y="97"/>
                  </a:cxn>
                  <a:cxn ang="0">
                    <a:pos x="19" y="103"/>
                  </a:cxn>
                  <a:cxn ang="0">
                    <a:pos x="20" y="108"/>
                  </a:cxn>
                  <a:cxn ang="0">
                    <a:pos x="20" y="110"/>
                  </a:cxn>
                  <a:cxn ang="0">
                    <a:pos x="20" y="112"/>
                  </a:cxn>
                  <a:cxn ang="0">
                    <a:pos x="57" y="116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60" h="116">
                    <a:moveTo>
                      <a:pt x="60" y="0"/>
                    </a:moveTo>
                    <a:lnTo>
                      <a:pt x="1" y="6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1" y="27"/>
                    </a:lnTo>
                    <a:lnTo>
                      <a:pt x="1" y="32"/>
                    </a:lnTo>
                    <a:lnTo>
                      <a:pt x="1" y="34"/>
                    </a:lnTo>
                    <a:lnTo>
                      <a:pt x="1" y="40"/>
                    </a:lnTo>
                    <a:lnTo>
                      <a:pt x="3" y="44"/>
                    </a:lnTo>
                    <a:lnTo>
                      <a:pt x="5" y="49"/>
                    </a:lnTo>
                    <a:lnTo>
                      <a:pt x="5" y="55"/>
                    </a:lnTo>
                    <a:lnTo>
                      <a:pt x="7" y="59"/>
                    </a:lnTo>
                    <a:lnTo>
                      <a:pt x="9" y="65"/>
                    </a:lnTo>
                    <a:lnTo>
                      <a:pt x="9" y="69"/>
                    </a:lnTo>
                    <a:lnTo>
                      <a:pt x="9" y="72"/>
                    </a:lnTo>
                    <a:lnTo>
                      <a:pt x="11" y="78"/>
                    </a:lnTo>
                    <a:lnTo>
                      <a:pt x="13" y="82"/>
                    </a:lnTo>
                    <a:lnTo>
                      <a:pt x="13" y="86"/>
                    </a:lnTo>
                    <a:lnTo>
                      <a:pt x="15" y="89"/>
                    </a:lnTo>
                    <a:lnTo>
                      <a:pt x="15" y="93"/>
                    </a:lnTo>
                    <a:lnTo>
                      <a:pt x="17" y="97"/>
                    </a:lnTo>
                    <a:lnTo>
                      <a:pt x="19" y="103"/>
                    </a:lnTo>
                    <a:lnTo>
                      <a:pt x="20" y="108"/>
                    </a:lnTo>
                    <a:lnTo>
                      <a:pt x="20" y="110"/>
                    </a:lnTo>
                    <a:lnTo>
                      <a:pt x="20" y="112"/>
                    </a:lnTo>
                    <a:lnTo>
                      <a:pt x="57" y="116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2" name="Freeform 66"/>
              <p:cNvSpPr>
                <a:spLocks/>
              </p:cNvSpPr>
              <p:nvPr/>
            </p:nvSpPr>
            <p:spPr bwMode="auto">
              <a:xfrm>
                <a:off x="6503988" y="3533775"/>
                <a:ext cx="123825" cy="354012"/>
              </a:xfrm>
              <a:custGeom>
                <a:avLst/>
                <a:gdLst/>
                <a:ahLst/>
                <a:cxnLst>
                  <a:cxn ang="0">
                    <a:pos x="23" y="207"/>
                  </a:cxn>
                  <a:cxn ang="0">
                    <a:pos x="21" y="180"/>
                  </a:cxn>
                  <a:cxn ang="0">
                    <a:pos x="14" y="150"/>
                  </a:cxn>
                  <a:cxn ang="0">
                    <a:pos x="12" y="129"/>
                  </a:cxn>
                  <a:cxn ang="0">
                    <a:pos x="10" y="112"/>
                  </a:cxn>
                  <a:cxn ang="0">
                    <a:pos x="6" y="95"/>
                  </a:cxn>
                  <a:cxn ang="0">
                    <a:pos x="2" y="66"/>
                  </a:cxn>
                  <a:cxn ang="0">
                    <a:pos x="0" y="40"/>
                  </a:cxn>
                  <a:cxn ang="0">
                    <a:pos x="0" y="17"/>
                  </a:cxn>
                  <a:cxn ang="0">
                    <a:pos x="14" y="5"/>
                  </a:cxn>
                  <a:cxn ang="0">
                    <a:pos x="33" y="2"/>
                  </a:cxn>
                  <a:cxn ang="0">
                    <a:pos x="57" y="0"/>
                  </a:cxn>
                  <a:cxn ang="0">
                    <a:pos x="84" y="0"/>
                  </a:cxn>
                  <a:cxn ang="0">
                    <a:pos x="109" y="0"/>
                  </a:cxn>
                  <a:cxn ang="0">
                    <a:pos x="130" y="4"/>
                  </a:cxn>
                  <a:cxn ang="0">
                    <a:pos x="147" y="11"/>
                  </a:cxn>
                  <a:cxn ang="0">
                    <a:pos x="151" y="26"/>
                  </a:cxn>
                  <a:cxn ang="0">
                    <a:pos x="151" y="44"/>
                  </a:cxn>
                  <a:cxn ang="0">
                    <a:pos x="151" y="64"/>
                  </a:cxn>
                  <a:cxn ang="0">
                    <a:pos x="152" y="91"/>
                  </a:cxn>
                  <a:cxn ang="0">
                    <a:pos x="152" y="121"/>
                  </a:cxn>
                  <a:cxn ang="0">
                    <a:pos x="154" y="156"/>
                  </a:cxn>
                  <a:cxn ang="0">
                    <a:pos x="154" y="192"/>
                  </a:cxn>
                  <a:cxn ang="0">
                    <a:pos x="156" y="228"/>
                  </a:cxn>
                  <a:cxn ang="0">
                    <a:pos x="156" y="262"/>
                  </a:cxn>
                  <a:cxn ang="0">
                    <a:pos x="156" y="296"/>
                  </a:cxn>
                  <a:cxn ang="0">
                    <a:pos x="156" y="329"/>
                  </a:cxn>
                  <a:cxn ang="0">
                    <a:pos x="154" y="359"/>
                  </a:cxn>
                  <a:cxn ang="0">
                    <a:pos x="152" y="384"/>
                  </a:cxn>
                  <a:cxn ang="0">
                    <a:pos x="152" y="407"/>
                  </a:cxn>
                  <a:cxn ang="0">
                    <a:pos x="149" y="426"/>
                  </a:cxn>
                  <a:cxn ang="0">
                    <a:pos x="132" y="443"/>
                  </a:cxn>
                  <a:cxn ang="0">
                    <a:pos x="116" y="447"/>
                  </a:cxn>
                  <a:cxn ang="0">
                    <a:pos x="97" y="447"/>
                  </a:cxn>
                  <a:cxn ang="0">
                    <a:pos x="78" y="445"/>
                  </a:cxn>
                  <a:cxn ang="0">
                    <a:pos x="61" y="437"/>
                  </a:cxn>
                  <a:cxn ang="0">
                    <a:pos x="42" y="430"/>
                  </a:cxn>
                  <a:cxn ang="0">
                    <a:pos x="29" y="416"/>
                  </a:cxn>
                  <a:cxn ang="0">
                    <a:pos x="25" y="397"/>
                  </a:cxn>
                  <a:cxn ang="0">
                    <a:pos x="23" y="371"/>
                  </a:cxn>
                  <a:cxn ang="0">
                    <a:pos x="23" y="350"/>
                  </a:cxn>
                  <a:cxn ang="0">
                    <a:pos x="23" y="333"/>
                  </a:cxn>
                  <a:cxn ang="0">
                    <a:pos x="23" y="315"/>
                  </a:cxn>
                  <a:cxn ang="0">
                    <a:pos x="25" y="298"/>
                  </a:cxn>
                  <a:cxn ang="0">
                    <a:pos x="25" y="281"/>
                  </a:cxn>
                  <a:cxn ang="0">
                    <a:pos x="25" y="264"/>
                  </a:cxn>
                  <a:cxn ang="0">
                    <a:pos x="27" y="241"/>
                  </a:cxn>
                  <a:cxn ang="0">
                    <a:pos x="27" y="220"/>
                  </a:cxn>
                </a:cxnLst>
                <a:rect l="0" t="0" r="r" b="b"/>
                <a:pathLst>
                  <a:path w="156" h="447">
                    <a:moveTo>
                      <a:pt x="29" y="220"/>
                    </a:moveTo>
                    <a:lnTo>
                      <a:pt x="27" y="215"/>
                    </a:lnTo>
                    <a:lnTo>
                      <a:pt x="25" y="211"/>
                    </a:lnTo>
                    <a:lnTo>
                      <a:pt x="23" y="207"/>
                    </a:lnTo>
                    <a:lnTo>
                      <a:pt x="23" y="199"/>
                    </a:lnTo>
                    <a:lnTo>
                      <a:pt x="21" y="194"/>
                    </a:lnTo>
                    <a:lnTo>
                      <a:pt x="21" y="188"/>
                    </a:lnTo>
                    <a:lnTo>
                      <a:pt x="21" y="180"/>
                    </a:lnTo>
                    <a:lnTo>
                      <a:pt x="19" y="175"/>
                    </a:lnTo>
                    <a:lnTo>
                      <a:pt x="17" y="165"/>
                    </a:lnTo>
                    <a:lnTo>
                      <a:pt x="15" y="158"/>
                    </a:lnTo>
                    <a:lnTo>
                      <a:pt x="14" y="150"/>
                    </a:lnTo>
                    <a:lnTo>
                      <a:pt x="14" y="142"/>
                    </a:lnTo>
                    <a:lnTo>
                      <a:pt x="14" y="137"/>
                    </a:lnTo>
                    <a:lnTo>
                      <a:pt x="14" y="133"/>
                    </a:lnTo>
                    <a:lnTo>
                      <a:pt x="12" y="129"/>
                    </a:lnTo>
                    <a:lnTo>
                      <a:pt x="12" y="125"/>
                    </a:lnTo>
                    <a:lnTo>
                      <a:pt x="12" y="120"/>
                    </a:lnTo>
                    <a:lnTo>
                      <a:pt x="10" y="116"/>
                    </a:lnTo>
                    <a:lnTo>
                      <a:pt x="10" y="112"/>
                    </a:lnTo>
                    <a:lnTo>
                      <a:pt x="10" y="108"/>
                    </a:lnTo>
                    <a:lnTo>
                      <a:pt x="8" y="102"/>
                    </a:lnTo>
                    <a:lnTo>
                      <a:pt x="6" y="99"/>
                    </a:lnTo>
                    <a:lnTo>
                      <a:pt x="6" y="95"/>
                    </a:lnTo>
                    <a:lnTo>
                      <a:pt x="6" y="91"/>
                    </a:lnTo>
                    <a:lnTo>
                      <a:pt x="6" y="82"/>
                    </a:lnTo>
                    <a:lnTo>
                      <a:pt x="4" y="74"/>
                    </a:lnTo>
                    <a:lnTo>
                      <a:pt x="2" y="66"/>
                    </a:lnTo>
                    <a:lnTo>
                      <a:pt x="2" y="59"/>
                    </a:lnTo>
                    <a:lnTo>
                      <a:pt x="0" y="51"/>
                    </a:lnTo>
                    <a:lnTo>
                      <a:pt x="0" y="45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6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7" y="5"/>
                    </a:lnTo>
                    <a:lnTo>
                      <a:pt x="21" y="4"/>
                    </a:lnTo>
                    <a:lnTo>
                      <a:pt x="29" y="4"/>
                    </a:lnTo>
                    <a:lnTo>
                      <a:pt x="33" y="2"/>
                    </a:lnTo>
                    <a:lnTo>
                      <a:pt x="38" y="2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6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101" y="0"/>
                    </a:lnTo>
                    <a:lnTo>
                      <a:pt x="109" y="0"/>
                    </a:lnTo>
                    <a:lnTo>
                      <a:pt x="114" y="0"/>
                    </a:lnTo>
                    <a:lnTo>
                      <a:pt x="120" y="2"/>
                    </a:lnTo>
                    <a:lnTo>
                      <a:pt x="126" y="4"/>
                    </a:lnTo>
                    <a:lnTo>
                      <a:pt x="130" y="4"/>
                    </a:lnTo>
                    <a:lnTo>
                      <a:pt x="135" y="4"/>
                    </a:lnTo>
                    <a:lnTo>
                      <a:pt x="139" y="5"/>
                    </a:lnTo>
                    <a:lnTo>
                      <a:pt x="143" y="7"/>
                    </a:lnTo>
                    <a:lnTo>
                      <a:pt x="147" y="11"/>
                    </a:lnTo>
                    <a:lnTo>
                      <a:pt x="151" y="17"/>
                    </a:lnTo>
                    <a:lnTo>
                      <a:pt x="151" y="19"/>
                    </a:lnTo>
                    <a:lnTo>
                      <a:pt x="151" y="25"/>
                    </a:lnTo>
                    <a:lnTo>
                      <a:pt x="151" y="26"/>
                    </a:lnTo>
                    <a:lnTo>
                      <a:pt x="151" y="30"/>
                    </a:lnTo>
                    <a:lnTo>
                      <a:pt x="151" y="34"/>
                    </a:lnTo>
                    <a:lnTo>
                      <a:pt x="151" y="40"/>
                    </a:lnTo>
                    <a:lnTo>
                      <a:pt x="151" y="44"/>
                    </a:lnTo>
                    <a:lnTo>
                      <a:pt x="151" y="47"/>
                    </a:lnTo>
                    <a:lnTo>
                      <a:pt x="151" y="53"/>
                    </a:lnTo>
                    <a:lnTo>
                      <a:pt x="151" y="59"/>
                    </a:lnTo>
                    <a:lnTo>
                      <a:pt x="151" y="64"/>
                    </a:lnTo>
                    <a:lnTo>
                      <a:pt x="152" y="72"/>
                    </a:lnTo>
                    <a:lnTo>
                      <a:pt x="152" y="78"/>
                    </a:lnTo>
                    <a:lnTo>
                      <a:pt x="152" y="85"/>
                    </a:lnTo>
                    <a:lnTo>
                      <a:pt x="152" y="91"/>
                    </a:lnTo>
                    <a:lnTo>
                      <a:pt x="152" y="99"/>
                    </a:lnTo>
                    <a:lnTo>
                      <a:pt x="152" y="106"/>
                    </a:lnTo>
                    <a:lnTo>
                      <a:pt x="152" y="114"/>
                    </a:lnTo>
                    <a:lnTo>
                      <a:pt x="152" y="121"/>
                    </a:lnTo>
                    <a:lnTo>
                      <a:pt x="152" y="129"/>
                    </a:lnTo>
                    <a:lnTo>
                      <a:pt x="152" y="139"/>
                    </a:lnTo>
                    <a:lnTo>
                      <a:pt x="154" y="146"/>
                    </a:lnTo>
                    <a:lnTo>
                      <a:pt x="154" y="156"/>
                    </a:lnTo>
                    <a:lnTo>
                      <a:pt x="154" y="165"/>
                    </a:lnTo>
                    <a:lnTo>
                      <a:pt x="154" y="173"/>
                    </a:lnTo>
                    <a:lnTo>
                      <a:pt x="154" y="182"/>
                    </a:lnTo>
                    <a:lnTo>
                      <a:pt x="154" y="192"/>
                    </a:lnTo>
                    <a:lnTo>
                      <a:pt x="156" y="199"/>
                    </a:lnTo>
                    <a:lnTo>
                      <a:pt x="156" y="209"/>
                    </a:lnTo>
                    <a:lnTo>
                      <a:pt x="156" y="218"/>
                    </a:lnTo>
                    <a:lnTo>
                      <a:pt x="156" y="228"/>
                    </a:lnTo>
                    <a:lnTo>
                      <a:pt x="156" y="236"/>
                    </a:lnTo>
                    <a:lnTo>
                      <a:pt x="156" y="245"/>
                    </a:lnTo>
                    <a:lnTo>
                      <a:pt x="156" y="255"/>
                    </a:lnTo>
                    <a:lnTo>
                      <a:pt x="156" y="262"/>
                    </a:lnTo>
                    <a:lnTo>
                      <a:pt x="156" y="272"/>
                    </a:lnTo>
                    <a:lnTo>
                      <a:pt x="156" y="279"/>
                    </a:lnTo>
                    <a:lnTo>
                      <a:pt x="156" y="289"/>
                    </a:lnTo>
                    <a:lnTo>
                      <a:pt x="156" y="296"/>
                    </a:lnTo>
                    <a:lnTo>
                      <a:pt x="156" y="306"/>
                    </a:lnTo>
                    <a:lnTo>
                      <a:pt x="156" y="314"/>
                    </a:lnTo>
                    <a:lnTo>
                      <a:pt x="156" y="321"/>
                    </a:lnTo>
                    <a:lnTo>
                      <a:pt x="156" y="329"/>
                    </a:lnTo>
                    <a:lnTo>
                      <a:pt x="156" y="336"/>
                    </a:lnTo>
                    <a:lnTo>
                      <a:pt x="156" y="344"/>
                    </a:lnTo>
                    <a:lnTo>
                      <a:pt x="156" y="353"/>
                    </a:lnTo>
                    <a:lnTo>
                      <a:pt x="154" y="359"/>
                    </a:lnTo>
                    <a:lnTo>
                      <a:pt x="154" y="367"/>
                    </a:lnTo>
                    <a:lnTo>
                      <a:pt x="154" y="373"/>
                    </a:lnTo>
                    <a:lnTo>
                      <a:pt x="154" y="380"/>
                    </a:lnTo>
                    <a:lnTo>
                      <a:pt x="152" y="384"/>
                    </a:lnTo>
                    <a:lnTo>
                      <a:pt x="152" y="390"/>
                    </a:lnTo>
                    <a:lnTo>
                      <a:pt x="152" y="397"/>
                    </a:lnTo>
                    <a:lnTo>
                      <a:pt x="152" y="401"/>
                    </a:lnTo>
                    <a:lnTo>
                      <a:pt x="152" y="407"/>
                    </a:lnTo>
                    <a:lnTo>
                      <a:pt x="151" y="412"/>
                    </a:lnTo>
                    <a:lnTo>
                      <a:pt x="151" y="414"/>
                    </a:lnTo>
                    <a:lnTo>
                      <a:pt x="151" y="420"/>
                    </a:lnTo>
                    <a:lnTo>
                      <a:pt x="149" y="426"/>
                    </a:lnTo>
                    <a:lnTo>
                      <a:pt x="147" y="430"/>
                    </a:lnTo>
                    <a:lnTo>
                      <a:pt x="143" y="435"/>
                    </a:lnTo>
                    <a:lnTo>
                      <a:pt x="135" y="439"/>
                    </a:lnTo>
                    <a:lnTo>
                      <a:pt x="132" y="443"/>
                    </a:lnTo>
                    <a:lnTo>
                      <a:pt x="130" y="443"/>
                    </a:lnTo>
                    <a:lnTo>
                      <a:pt x="124" y="445"/>
                    </a:lnTo>
                    <a:lnTo>
                      <a:pt x="120" y="447"/>
                    </a:lnTo>
                    <a:lnTo>
                      <a:pt x="116" y="447"/>
                    </a:lnTo>
                    <a:lnTo>
                      <a:pt x="111" y="447"/>
                    </a:lnTo>
                    <a:lnTo>
                      <a:pt x="107" y="447"/>
                    </a:lnTo>
                    <a:lnTo>
                      <a:pt x="101" y="447"/>
                    </a:lnTo>
                    <a:lnTo>
                      <a:pt x="97" y="447"/>
                    </a:lnTo>
                    <a:lnTo>
                      <a:pt x="92" y="447"/>
                    </a:lnTo>
                    <a:lnTo>
                      <a:pt x="88" y="447"/>
                    </a:lnTo>
                    <a:lnTo>
                      <a:pt x="84" y="447"/>
                    </a:lnTo>
                    <a:lnTo>
                      <a:pt x="78" y="445"/>
                    </a:lnTo>
                    <a:lnTo>
                      <a:pt x="73" y="443"/>
                    </a:lnTo>
                    <a:lnTo>
                      <a:pt x="69" y="441"/>
                    </a:lnTo>
                    <a:lnTo>
                      <a:pt x="65" y="439"/>
                    </a:lnTo>
                    <a:lnTo>
                      <a:pt x="61" y="437"/>
                    </a:lnTo>
                    <a:lnTo>
                      <a:pt x="55" y="437"/>
                    </a:lnTo>
                    <a:lnTo>
                      <a:pt x="52" y="435"/>
                    </a:lnTo>
                    <a:lnTo>
                      <a:pt x="48" y="433"/>
                    </a:lnTo>
                    <a:lnTo>
                      <a:pt x="42" y="430"/>
                    </a:lnTo>
                    <a:lnTo>
                      <a:pt x="35" y="428"/>
                    </a:lnTo>
                    <a:lnTo>
                      <a:pt x="31" y="422"/>
                    </a:lnTo>
                    <a:lnTo>
                      <a:pt x="29" y="420"/>
                    </a:lnTo>
                    <a:lnTo>
                      <a:pt x="29" y="416"/>
                    </a:lnTo>
                    <a:lnTo>
                      <a:pt x="27" y="412"/>
                    </a:lnTo>
                    <a:lnTo>
                      <a:pt x="27" y="409"/>
                    </a:lnTo>
                    <a:lnTo>
                      <a:pt x="27" y="405"/>
                    </a:lnTo>
                    <a:lnTo>
                      <a:pt x="25" y="397"/>
                    </a:lnTo>
                    <a:lnTo>
                      <a:pt x="25" y="393"/>
                    </a:lnTo>
                    <a:lnTo>
                      <a:pt x="25" y="386"/>
                    </a:lnTo>
                    <a:lnTo>
                      <a:pt x="25" y="380"/>
                    </a:lnTo>
                    <a:lnTo>
                      <a:pt x="23" y="371"/>
                    </a:lnTo>
                    <a:lnTo>
                      <a:pt x="23" y="363"/>
                    </a:lnTo>
                    <a:lnTo>
                      <a:pt x="23" y="359"/>
                    </a:lnTo>
                    <a:lnTo>
                      <a:pt x="23" y="355"/>
                    </a:lnTo>
                    <a:lnTo>
                      <a:pt x="23" y="350"/>
                    </a:lnTo>
                    <a:lnTo>
                      <a:pt x="23" y="346"/>
                    </a:lnTo>
                    <a:lnTo>
                      <a:pt x="23" y="342"/>
                    </a:lnTo>
                    <a:lnTo>
                      <a:pt x="23" y="338"/>
                    </a:lnTo>
                    <a:lnTo>
                      <a:pt x="23" y="333"/>
                    </a:lnTo>
                    <a:lnTo>
                      <a:pt x="23" y="329"/>
                    </a:lnTo>
                    <a:lnTo>
                      <a:pt x="23" y="325"/>
                    </a:lnTo>
                    <a:lnTo>
                      <a:pt x="23" y="321"/>
                    </a:lnTo>
                    <a:lnTo>
                      <a:pt x="23" y="315"/>
                    </a:lnTo>
                    <a:lnTo>
                      <a:pt x="25" y="312"/>
                    </a:lnTo>
                    <a:lnTo>
                      <a:pt x="25" y="308"/>
                    </a:lnTo>
                    <a:lnTo>
                      <a:pt x="25" y="302"/>
                    </a:lnTo>
                    <a:lnTo>
                      <a:pt x="25" y="298"/>
                    </a:lnTo>
                    <a:lnTo>
                      <a:pt x="25" y="295"/>
                    </a:lnTo>
                    <a:lnTo>
                      <a:pt x="25" y="289"/>
                    </a:lnTo>
                    <a:lnTo>
                      <a:pt x="25" y="285"/>
                    </a:lnTo>
                    <a:lnTo>
                      <a:pt x="25" y="281"/>
                    </a:lnTo>
                    <a:lnTo>
                      <a:pt x="25" y="277"/>
                    </a:lnTo>
                    <a:lnTo>
                      <a:pt x="25" y="272"/>
                    </a:lnTo>
                    <a:lnTo>
                      <a:pt x="25" y="268"/>
                    </a:lnTo>
                    <a:lnTo>
                      <a:pt x="25" y="264"/>
                    </a:lnTo>
                    <a:lnTo>
                      <a:pt x="25" y="262"/>
                    </a:lnTo>
                    <a:lnTo>
                      <a:pt x="25" y="255"/>
                    </a:lnTo>
                    <a:lnTo>
                      <a:pt x="27" y="247"/>
                    </a:lnTo>
                    <a:lnTo>
                      <a:pt x="27" y="241"/>
                    </a:lnTo>
                    <a:lnTo>
                      <a:pt x="27" y="236"/>
                    </a:lnTo>
                    <a:lnTo>
                      <a:pt x="27" y="230"/>
                    </a:lnTo>
                    <a:lnTo>
                      <a:pt x="27" y="226"/>
                    </a:lnTo>
                    <a:lnTo>
                      <a:pt x="27" y="220"/>
                    </a:lnTo>
                    <a:lnTo>
                      <a:pt x="29" y="220"/>
                    </a:lnTo>
                    <a:lnTo>
                      <a:pt x="29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3" name="Freeform 67"/>
              <p:cNvSpPr>
                <a:spLocks/>
              </p:cNvSpPr>
              <p:nvPr/>
            </p:nvSpPr>
            <p:spPr bwMode="auto">
              <a:xfrm>
                <a:off x="5684838" y="3359150"/>
                <a:ext cx="50800" cy="312737"/>
              </a:xfrm>
              <a:custGeom>
                <a:avLst/>
                <a:gdLst/>
                <a:ahLst/>
                <a:cxnLst>
                  <a:cxn ang="0">
                    <a:pos x="57" y="6"/>
                  </a:cxn>
                  <a:cxn ang="0">
                    <a:pos x="56" y="10"/>
                  </a:cxn>
                  <a:cxn ang="0">
                    <a:pos x="56" y="15"/>
                  </a:cxn>
                  <a:cxn ang="0">
                    <a:pos x="56" y="17"/>
                  </a:cxn>
                  <a:cxn ang="0">
                    <a:pos x="56" y="21"/>
                  </a:cxn>
                  <a:cxn ang="0">
                    <a:pos x="56" y="25"/>
                  </a:cxn>
                  <a:cxn ang="0">
                    <a:pos x="56" y="31"/>
                  </a:cxn>
                  <a:cxn ang="0">
                    <a:pos x="56" y="36"/>
                  </a:cxn>
                  <a:cxn ang="0">
                    <a:pos x="56" y="40"/>
                  </a:cxn>
                  <a:cxn ang="0">
                    <a:pos x="56" y="46"/>
                  </a:cxn>
                  <a:cxn ang="0">
                    <a:pos x="56" y="52"/>
                  </a:cxn>
                  <a:cxn ang="0">
                    <a:pos x="56" y="59"/>
                  </a:cxn>
                  <a:cxn ang="0">
                    <a:pos x="56" y="65"/>
                  </a:cxn>
                  <a:cxn ang="0">
                    <a:pos x="56" y="71"/>
                  </a:cxn>
                  <a:cxn ang="0">
                    <a:pos x="56" y="78"/>
                  </a:cxn>
                  <a:cxn ang="0">
                    <a:pos x="56" y="86"/>
                  </a:cxn>
                  <a:cxn ang="0">
                    <a:pos x="56" y="91"/>
                  </a:cxn>
                  <a:cxn ang="0">
                    <a:pos x="56" y="99"/>
                  </a:cxn>
                  <a:cxn ang="0">
                    <a:pos x="56" y="109"/>
                  </a:cxn>
                  <a:cxn ang="0">
                    <a:pos x="56" y="116"/>
                  </a:cxn>
                  <a:cxn ang="0">
                    <a:pos x="56" y="124"/>
                  </a:cxn>
                  <a:cxn ang="0">
                    <a:pos x="56" y="133"/>
                  </a:cxn>
                  <a:cxn ang="0">
                    <a:pos x="56" y="141"/>
                  </a:cxn>
                  <a:cxn ang="0">
                    <a:pos x="56" y="149"/>
                  </a:cxn>
                  <a:cxn ang="0">
                    <a:pos x="56" y="158"/>
                  </a:cxn>
                  <a:cxn ang="0">
                    <a:pos x="56" y="166"/>
                  </a:cxn>
                  <a:cxn ang="0">
                    <a:pos x="56" y="177"/>
                  </a:cxn>
                  <a:cxn ang="0">
                    <a:pos x="56" y="185"/>
                  </a:cxn>
                  <a:cxn ang="0">
                    <a:pos x="57" y="194"/>
                  </a:cxn>
                  <a:cxn ang="0">
                    <a:pos x="57" y="202"/>
                  </a:cxn>
                  <a:cxn ang="0">
                    <a:pos x="57" y="211"/>
                  </a:cxn>
                  <a:cxn ang="0">
                    <a:pos x="57" y="221"/>
                  </a:cxn>
                  <a:cxn ang="0">
                    <a:pos x="57" y="228"/>
                  </a:cxn>
                  <a:cxn ang="0">
                    <a:pos x="57" y="236"/>
                  </a:cxn>
                  <a:cxn ang="0">
                    <a:pos x="57" y="246"/>
                  </a:cxn>
                  <a:cxn ang="0">
                    <a:pos x="57" y="253"/>
                  </a:cxn>
                  <a:cxn ang="0">
                    <a:pos x="59" y="263"/>
                  </a:cxn>
                  <a:cxn ang="0">
                    <a:pos x="59" y="270"/>
                  </a:cxn>
                  <a:cxn ang="0">
                    <a:pos x="59" y="280"/>
                  </a:cxn>
                  <a:cxn ang="0">
                    <a:pos x="59" y="287"/>
                  </a:cxn>
                  <a:cxn ang="0">
                    <a:pos x="59" y="295"/>
                  </a:cxn>
                  <a:cxn ang="0">
                    <a:pos x="59" y="303"/>
                  </a:cxn>
                  <a:cxn ang="0">
                    <a:pos x="59" y="310"/>
                  </a:cxn>
                  <a:cxn ang="0">
                    <a:pos x="59" y="316"/>
                  </a:cxn>
                  <a:cxn ang="0">
                    <a:pos x="59" y="323"/>
                  </a:cxn>
                  <a:cxn ang="0">
                    <a:pos x="59" y="331"/>
                  </a:cxn>
                  <a:cxn ang="0">
                    <a:pos x="61" y="339"/>
                  </a:cxn>
                  <a:cxn ang="0">
                    <a:pos x="61" y="342"/>
                  </a:cxn>
                  <a:cxn ang="0">
                    <a:pos x="61" y="350"/>
                  </a:cxn>
                  <a:cxn ang="0">
                    <a:pos x="61" y="356"/>
                  </a:cxn>
                  <a:cxn ang="0">
                    <a:pos x="61" y="362"/>
                  </a:cxn>
                  <a:cxn ang="0">
                    <a:pos x="61" y="365"/>
                  </a:cxn>
                  <a:cxn ang="0">
                    <a:pos x="61" y="371"/>
                  </a:cxn>
                  <a:cxn ang="0">
                    <a:pos x="61" y="375"/>
                  </a:cxn>
                  <a:cxn ang="0">
                    <a:pos x="63" y="379"/>
                  </a:cxn>
                  <a:cxn ang="0">
                    <a:pos x="63" y="386"/>
                  </a:cxn>
                  <a:cxn ang="0">
                    <a:pos x="63" y="390"/>
                  </a:cxn>
                  <a:cxn ang="0">
                    <a:pos x="63" y="394"/>
                  </a:cxn>
                  <a:cxn ang="0">
                    <a:pos x="63" y="396"/>
                  </a:cxn>
                  <a:cxn ang="0">
                    <a:pos x="0" y="396"/>
                  </a:cxn>
                  <a:cxn ang="0">
                    <a:pos x="6" y="0"/>
                  </a:cxn>
                  <a:cxn ang="0">
                    <a:pos x="57" y="6"/>
                  </a:cxn>
                  <a:cxn ang="0">
                    <a:pos x="57" y="6"/>
                  </a:cxn>
                </a:cxnLst>
                <a:rect l="0" t="0" r="r" b="b"/>
                <a:pathLst>
                  <a:path w="63" h="396">
                    <a:moveTo>
                      <a:pt x="57" y="6"/>
                    </a:moveTo>
                    <a:lnTo>
                      <a:pt x="56" y="10"/>
                    </a:lnTo>
                    <a:lnTo>
                      <a:pt x="56" y="15"/>
                    </a:lnTo>
                    <a:lnTo>
                      <a:pt x="56" y="17"/>
                    </a:lnTo>
                    <a:lnTo>
                      <a:pt x="56" y="21"/>
                    </a:lnTo>
                    <a:lnTo>
                      <a:pt x="56" y="25"/>
                    </a:lnTo>
                    <a:lnTo>
                      <a:pt x="56" y="31"/>
                    </a:lnTo>
                    <a:lnTo>
                      <a:pt x="56" y="36"/>
                    </a:lnTo>
                    <a:lnTo>
                      <a:pt x="56" y="40"/>
                    </a:lnTo>
                    <a:lnTo>
                      <a:pt x="56" y="46"/>
                    </a:lnTo>
                    <a:lnTo>
                      <a:pt x="56" y="52"/>
                    </a:lnTo>
                    <a:lnTo>
                      <a:pt x="56" y="59"/>
                    </a:lnTo>
                    <a:lnTo>
                      <a:pt x="56" y="65"/>
                    </a:lnTo>
                    <a:lnTo>
                      <a:pt x="56" y="71"/>
                    </a:lnTo>
                    <a:lnTo>
                      <a:pt x="56" y="78"/>
                    </a:lnTo>
                    <a:lnTo>
                      <a:pt x="56" y="86"/>
                    </a:lnTo>
                    <a:lnTo>
                      <a:pt x="56" y="91"/>
                    </a:lnTo>
                    <a:lnTo>
                      <a:pt x="56" y="99"/>
                    </a:lnTo>
                    <a:lnTo>
                      <a:pt x="56" y="109"/>
                    </a:lnTo>
                    <a:lnTo>
                      <a:pt x="56" y="116"/>
                    </a:lnTo>
                    <a:lnTo>
                      <a:pt x="56" y="124"/>
                    </a:lnTo>
                    <a:lnTo>
                      <a:pt x="56" y="133"/>
                    </a:lnTo>
                    <a:lnTo>
                      <a:pt x="56" y="141"/>
                    </a:lnTo>
                    <a:lnTo>
                      <a:pt x="56" y="149"/>
                    </a:lnTo>
                    <a:lnTo>
                      <a:pt x="56" y="158"/>
                    </a:lnTo>
                    <a:lnTo>
                      <a:pt x="56" y="166"/>
                    </a:lnTo>
                    <a:lnTo>
                      <a:pt x="56" y="177"/>
                    </a:lnTo>
                    <a:lnTo>
                      <a:pt x="56" y="185"/>
                    </a:lnTo>
                    <a:lnTo>
                      <a:pt x="57" y="194"/>
                    </a:lnTo>
                    <a:lnTo>
                      <a:pt x="57" y="202"/>
                    </a:lnTo>
                    <a:lnTo>
                      <a:pt x="57" y="211"/>
                    </a:lnTo>
                    <a:lnTo>
                      <a:pt x="57" y="221"/>
                    </a:lnTo>
                    <a:lnTo>
                      <a:pt x="57" y="228"/>
                    </a:lnTo>
                    <a:lnTo>
                      <a:pt x="57" y="236"/>
                    </a:lnTo>
                    <a:lnTo>
                      <a:pt x="57" y="246"/>
                    </a:lnTo>
                    <a:lnTo>
                      <a:pt x="57" y="253"/>
                    </a:lnTo>
                    <a:lnTo>
                      <a:pt x="59" y="263"/>
                    </a:lnTo>
                    <a:lnTo>
                      <a:pt x="59" y="270"/>
                    </a:lnTo>
                    <a:lnTo>
                      <a:pt x="59" y="280"/>
                    </a:lnTo>
                    <a:lnTo>
                      <a:pt x="59" y="287"/>
                    </a:lnTo>
                    <a:lnTo>
                      <a:pt x="59" y="295"/>
                    </a:lnTo>
                    <a:lnTo>
                      <a:pt x="59" y="303"/>
                    </a:lnTo>
                    <a:lnTo>
                      <a:pt x="59" y="310"/>
                    </a:lnTo>
                    <a:lnTo>
                      <a:pt x="59" y="316"/>
                    </a:lnTo>
                    <a:lnTo>
                      <a:pt x="59" y="323"/>
                    </a:lnTo>
                    <a:lnTo>
                      <a:pt x="59" y="331"/>
                    </a:lnTo>
                    <a:lnTo>
                      <a:pt x="61" y="339"/>
                    </a:lnTo>
                    <a:lnTo>
                      <a:pt x="61" y="342"/>
                    </a:lnTo>
                    <a:lnTo>
                      <a:pt x="61" y="350"/>
                    </a:lnTo>
                    <a:lnTo>
                      <a:pt x="61" y="356"/>
                    </a:lnTo>
                    <a:lnTo>
                      <a:pt x="61" y="362"/>
                    </a:lnTo>
                    <a:lnTo>
                      <a:pt x="61" y="365"/>
                    </a:lnTo>
                    <a:lnTo>
                      <a:pt x="61" y="371"/>
                    </a:lnTo>
                    <a:lnTo>
                      <a:pt x="61" y="375"/>
                    </a:lnTo>
                    <a:lnTo>
                      <a:pt x="63" y="379"/>
                    </a:lnTo>
                    <a:lnTo>
                      <a:pt x="63" y="386"/>
                    </a:lnTo>
                    <a:lnTo>
                      <a:pt x="63" y="390"/>
                    </a:lnTo>
                    <a:lnTo>
                      <a:pt x="63" y="394"/>
                    </a:lnTo>
                    <a:lnTo>
                      <a:pt x="63" y="396"/>
                    </a:lnTo>
                    <a:lnTo>
                      <a:pt x="0" y="396"/>
                    </a:lnTo>
                    <a:lnTo>
                      <a:pt x="6" y="0"/>
                    </a:lnTo>
                    <a:lnTo>
                      <a:pt x="57" y="6"/>
                    </a:lnTo>
                    <a:lnTo>
                      <a:pt x="5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4" name="Freeform 68"/>
              <p:cNvSpPr>
                <a:spLocks/>
              </p:cNvSpPr>
              <p:nvPr/>
            </p:nvSpPr>
            <p:spPr bwMode="auto">
              <a:xfrm>
                <a:off x="5508625" y="3684588"/>
                <a:ext cx="584200" cy="339725"/>
              </a:xfrm>
              <a:custGeom>
                <a:avLst/>
                <a:gdLst/>
                <a:ahLst/>
                <a:cxnLst>
                  <a:cxn ang="0">
                    <a:pos x="13" y="25"/>
                  </a:cxn>
                  <a:cxn ang="0">
                    <a:pos x="34" y="46"/>
                  </a:cxn>
                  <a:cxn ang="0">
                    <a:pos x="49" y="61"/>
                  </a:cxn>
                  <a:cxn ang="0">
                    <a:pos x="61" y="74"/>
                  </a:cxn>
                  <a:cxn ang="0">
                    <a:pos x="70" y="86"/>
                  </a:cxn>
                  <a:cxn ang="0">
                    <a:pos x="82" y="101"/>
                  </a:cxn>
                  <a:cxn ang="0">
                    <a:pos x="93" y="114"/>
                  </a:cxn>
                  <a:cxn ang="0">
                    <a:pos x="104" y="127"/>
                  </a:cxn>
                  <a:cxn ang="0">
                    <a:pos x="116" y="143"/>
                  </a:cxn>
                  <a:cxn ang="0">
                    <a:pos x="123" y="156"/>
                  </a:cxn>
                  <a:cxn ang="0">
                    <a:pos x="133" y="171"/>
                  </a:cxn>
                  <a:cxn ang="0">
                    <a:pos x="143" y="186"/>
                  </a:cxn>
                  <a:cxn ang="0">
                    <a:pos x="150" y="200"/>
                  </a:cxn>
                  <a:cxn ang="0">
                    <a:pos x="160" y="215"/>
                  </a:cxn>
                  <a:cxn ang="0">
                    <a:pos x="165" y="230"/>
                  </a:cxn>
                  <a:cxn ang="0">
                    <a:pos x="171" y="245"/>
                  </a:cxn>
                  <a:cxn ang="0">
                    <a:pos x="179" y="259"/>
                  </a:cxn>
                  <a:cxn ang="0">
                    <a:pos x="182" y="272"/>
                  </a:cxn>
                  <a:cxn ang="0">
                    <a:pos x="186" y="285"/>
                  </a:cxn>
                  <a:cxn ang="0">
                    <a:pos x="190" y="302"/>
                  </a:cxn>
                  <a:cxn ang="0">
                    <a:pos x="194" y="325"/>
                  </a:cxn>
                  <a:cxn ang="0">
                    <a:pos x="198" y="346"/>
                  </a:cxn>
                  <a:cxn ang="0">
                    <a:pos x="200" y="365"/>
                  </a:cxn>
                  <a:cxn ang="0">
                    <a:pos x="201" y="380"/>
                  </a:cxn>
                  <a:cxn ang="0">
                    <a:pos x="203" y="395"/>
                  </a:cxn>
                  <a:cxn ang="0">
                    <a:pos x="205" y="415"/>
                  </a:cxn>
                  <a:cxn ang="0">
                    <a:pos x="207" y="426"/>
                  </a:cxn>
                  <a:cxn ang="0">
                    <a:pos x="650" y="418"/>
                  </a:cxn>
                  <a:cxn ang="0">
                    <a:pos x="650" y="409"/>
                  </a:cxn>
                  <a:cxn ang="0">
                    <a:pos x="650" y="397"/>
                  </a:cxn>
                  <a:cxn ang="0">
                    <a:pos x="650" y="382"/>
                  </a:cxn>
                  <a:cxn ang="0">
                    <a:pos x="650" y="365"/>
                  </a:cxn>
                  <a:cxn ang="0">
                    <a:pos x="650" y="344"/>
                  </a:cxn>
                  <a:cxn ang="0">
                    <a:pos x="652" y="323"/>
                  </a:cxn>
                  <a:cxn ang="0">
                    <a:pos x="654" y="302"/>
                  </a:cxn>
                  <a:cxn ang="0">
                    <a:pos x="660" y="281"/>
                  </a:cxn>
                  <a:cxn ang="0">
                    <a:pos x="666" y="262"/>
                  </a:cxn>
                  <a:cxn ang="0">
                    <a:pos x="673" y="245"/>
                  </a:cxn>
                  <a:cxn ang="0">
                    <a:pos x="679" y="230"/>
                  </a:cxn>
                  <a:cxn ang="0">
                    <a:pos x="688" y="215"/>
                  </a:cxn>
                  <a:cxn ang="0">
                    <a:pos x="696" y="203"/>
                  </a:cxn>
                  <a:cxn ang="0">
                    <a:pos x="704" y="192"/>
                  </a:cxn>
                  <a:cxn ang="0">
                    <a:pos x="719" y="173"/>
                  </a:cxn>
                  <a:cxn ang="0">
                    <a:pos x="730" y="162"/>
                  </a:cxn>
                  <a:cxn ang="0">
                    <a:pos x="734" y="0"/>
                  </a:cxn>
                </a:cxnLst>
                <a:rect l="0" t="0" r="r" b="b"/>
                <a:pathLst>
                  <a:path w="736" h="428">
                    <a:moveTo>
                      <a:pt x="0" y="15"/>
                    </a:moveTo>
                    <a:lnTo>
                      <a:pt x="6" y="19"/>
                    </a:lnTo>
                    <a:lnTo>
                      <a:pt x="13" y="25"/>
                    </a:lnTo>
                    <a:lnTo>
                      <a:pt x="19" y="32"/>
                    </a:lnTo>
                    <a:lnTo>
                      <a:pt x="26" y="38"/>
                    </a:lnTo>
                    <a:lnTo>
                      <a:pt x="34" y="46"/>
                    </a:lnTo>
                    <a:lnTo>
                      <a:pt x="42" y="53"/>
                    </a:lnTo>
                    <a:lnTo>
                      <a:pt x="46" y="57"/>
                    </a:lnTo>
                    <a:lnTo>
                      <a:pt x="49" y="61"/>
                    </a:lnTo>
                    <a:lnTo>
                      <a:pt x="53" y="65"/>
                    </a:lnTo>
                    <a:lnTo>
                      <a:pt x="57" y="70"/>
                    </a:lnTo>
                    <a:lnTo>
                      <a:pt x="61" y="74"/>
                    </a:lnTo>
                    <a:lnTo>
                      <a:pt x="65" y="78"/>
                    </a:lnTo>
                    <a:lnTo>
                      <a:pt x="66" y="82"/>
                    </a:lnTo>
                    <a:lnTo>
                      <a:pt x="70" y="86"/>
                    </a:lnTo>
                    <a:lnTo>
                      <a:pt x="74" y="91"/>
                    </a:lnTo>
                    <a:lnTo>
                      <a:pt x="78" y="95"/>
                    </a:lnTo>
                    <a:lnTo>
                      <a:pt x="82" y="101"/>
                    </a:lnTo>
                    <a:lnTo>
                      <a:pt x="85" y="105"/>
                    </a:lnTo>
                    <a:lnTo>
                      <a:pt x="89" y="108"/>
                    </a:lnTo>
                    <a:lnTo>
                      <a:pt x="93" y="114"/>
                    </a:lnTo>
                    <a:lnTo>
                      <a:pt x="97" y="118"/>
                    </a:lnTo>
                    <a:lnTo>
                      <a:pt x="101" y="124"/>
                    </a:lnTo>
                    <a:lnTo>
                      <a:pt x="104" y="127"/>
                    </a:lnTo>
                    <a:lnTo>
                      <a:pt x="108" y="133"/>
                    </a:lnTo>
                    <a:lnTo>
                      <a:pt x="112" y="137"/>
                    </a:lnTo>
                    <a:lnTo>
                      <a:pt x="116" y="143"/>
                    </a:lnTo>
                    <a:lnTo>
                      <a:pt x="118" y="146"/>
                    </a:lnTo>
                    <a:lnTo>
                      <a:pt x="122" y="152"/>
                    </a:lnTo>
                    <a:lnTo>
                      <a:pt x="123" y="156"/>
                    </a:lnTo>
                    <a:lnTo>
                      <a:pt x="127" y="162"/>
                    </a:lnTo>
                    <a:lnTo>
                      <a:pt x="129" y="165"/>
                    </a:lnTo>
                    <a:lnTo>
                      <a:pt x="133" y="171"/>
                    </a:lnTo>
                    <a:lnTo>
                      <a:pt x="137" y="177"/>
                    </a:lnTo>
                    <a:lnTo>
                      <a:pt x="141" y="181"/>
                    </a:lnTo>
                    <a:lnTo>
                      <a:pt x="143" y="186"/>
                    </a:lnTo>
                    <a:lnTo>
                      <a:pt x="144" y="190"/>
                    </a:lnTo>
                    <a:lnTo>
                      <a:pt x="148" y="196"/>
                    </a:lnTo>
                    <a:lnTo>
                      <a:pt x="150" y="200"/>
                    </a:lnTo>
                    <a:lnTo>
                      <a:pt x="152" y="205"/>
                    </a:lnTo>
                    <a:lnTo>
                      <a:pt x="156" y="209"/>
                    </a:lnTo>
                    <a:lnTo>
                      <a:pt x="160" y="215"/>
                    </a:lnTo>
                    <a:lnTo>
                      <a:pt x="162" y="221"/>
                    </a:lnTo>
                    <a:lnTo>
                      <a:pt x="163" y="224"/>
                    </a:lnTo>
                    <a:lnTo>
                      <a:pt x="165" y="230"/>
                    </a:lnTo>
                    <a:lnTo>
                      <a:pt x="167" y="234"/>
                    </a:lnTo>
                    <a:lnTo>
                      <a:pt x="171" y="240"/>
                    </a:lnTo>
                    <a:lnTo>
                      <a:pt x="171" y="245"/>
                    </a:lnTo>
                    <a:lnTo>
                      <a:pt x="175" y="249"/>
                    </a:lnTo>
                    <a:lnTo>
                      <a:pt x="177" y="253"/>
                    </a:lnTo>
                    <a:lnTo>
                      <a:pt x="179" y="259"/>
                    </a:lnTo>
                    <a:lnTo>
                      <a:pt x="179" y="262"/>
                    </a:lnTo>
                    <a:lnTo>
                      <a:pt x="182" y="268"/>
                    </a:lnTo>
                    <a:lnTo>
                      <a:pt x="182" y="272"/>
                    </a:lnTo>
                    <a:lnTo>
                      <a:pt x="184" y="278"/>
                    </a:lnTo>
                    <a:lnTo>
                      <a:pt x="186" y="281"/>
                    </a:lnTo>
                    <a:lnTo>
                      <a:pt x="186" y="285"/>
                    </a:lnTo>
                    <a:lnTo>
                      <a:pt x="188" y="291"/>
                    </a:lnTo>
                    <a:lnTo>
                      <a:pt x="190" y="295"/>
                    </a:lnTo>
                    <a:lnTo>
                      <a:pt x="190" y="302"/>
                    </a:lnTo>
                    <a:lnTo>
                      <a:pt x="192" y="310"/>
                    </a:lnTo>
                    <a:lnTo>
                      <a:pt x="192" y="318"/>
                    </a:lnTo>
                    <a:lnTo>
                      <a:pt x="194" y="325"/>
                    </a:lnTo>
                    <a:lnTo>
                      <a:pt x="194" y="333"/>
                    </a:lnTo>
                    <a:lnTo>
                      <a:pt x="196" y="340"/>
                    </a:lnTo>
                    <a:lnTo>
                      <a:pt x="198" y="346"/>
                    </a:lnTo>
                    <a:lnTo>
                      <a:pt x="200" y="354"/>
                    </a:lnTo>
                    <a:lnTo>
                      <a:pt x="200" y="359"/>
                    </a:lnTo>
                    <a:lnTo>
                      <a:pt x="200" y="365"/>
                    </a:lnTo>
                    <a:lnTo>
                      <a:pt x="200" y="371"/>
                    </a:lnTo>
                    <a:lnTo>
                      <a:pt x="200" y="376"/>
                    </a:lnTo>
                    <a:lnTo>
                      <a:pt x="201" y="380"/>
                    </a:lnTo>
                    <a:lnTo>
                      <a:pt x="201" y="384"/>
                    </a:lnTo>
                    <a:lnTo>
                      <a:pt x="203" y="390"/>
                    </a:lnTo>
                    <a:lnTo>
                      <a:pt x="203" y="395"/>
                    </a:lnTo>
                    <a:lnTo>
                      <a:pt x="203" y="401"/>
                    </a:lnTo>
                    <a:lnTo>
                      <a:pt x="205" y="409"/>
                    </a:lnTo>
                    <a:lnTo>
                      <a:pt x="205" y="415"/>
                    </a:lnTo>
                    <a:lnTo>
                      <a:pt x="207" y="418"/>
                    </a:lnTo>
                    <a:lnTo>
                      <a:pt x="207" y="422"/>
                    </a:lnTo>
                    <a:lnTo>
                      <a:pt x="207" y="426"/>
                    </a:lnTo>
                    <a:lnTo>
                      <a:pt x="207" y="428"/>
                    </a:lnTo>
                    <a:lnTo>
                      <a:pt x="207" y="428"/>
                    </a:lnTo>
                    <a:lnTo>
                      <a:pt x="650" y="418"/>
                    </a:lnTo>
                    <a:lnTo>
                      <a:pt x="650" y="416"/>
                    </a:lnTo>
                    <a:lnTo>
                      <a:pt x="650" y="413"/>
                    </a:lnTo>
                    <a:lnTo>
                      <a:pt x="650" y="409"/>
                    </a:lnTo>
                    <a:lnTo>
                      <a:pt x="650" y="405"/>
                    </a:lnTo>
                    <a:lnTo>
                      <a:pt x="650" y="401"/>
                    </a:lnTo>
                    <a:lnTo>
                      <a:pt x="650" y="397"/>
                    </a:lnTo>
                    <a:lnTo>
                      <a:pt x="650" y="392"/>
                    </a:lnTo>
                    <a:lnTo>
                      <a:pt x="650" y="388"/>
                    </a:lnTo>
                    <a:lnTo>
                      <a:pt x="650" y="382"/>
                    </a:lnTo>
                    <a:lnTo>
                      <a:pt x="650" y="376"/>
                    </a:lnTo>
                    <a:lnTo>
                      <a:pt x="650" y="371"/>
                    </a:lnTo>
                    <a:lnTo>
                      <a:pt x="650" y="365"/>
                    </a:lnTo>
                    <a:lnTo>
                      <a:pt x="650" y="357"/>
                    </a:lnTo>
                    <a:lnTo>
                      <a:pt x="650" y="352"/>
                    </a:lnTo>
                    <a:lnTo>
                      <a:pt x="650" y="344"/>
                    </a:lnTo>
                    <a:lnTo>
                      <a:pt x="650" y="337"/>
                    </a:lnTo>
                    <a:lnTo>
                      <a:pt x="652" y="329"/>
                    </a:lnTo>
                    <a:lnTo>
                      <a:pt x="652" y="323"/>
                    </a:lnTo>
                    <a:lnTo>
                      <a:pt x="652" y="316"/>
                    </a:lnTo>
                    <a:lnTo>
                      <a:pt x="654" y="308"/>
                    </a:lnTo>
                    <a:lnTo>
                      <a:pt x="654" y="302"/>
                    </a:lnTo>
                    <a:lnTo>
                      <a:pt x="658" y="295"/>
                    </a:lnTo>
                    <a:lnTo>
                      <a:pt x="658" y="289"/>
                    </a:lnTo>
                    <a:lnTo>
                      <a:pt x="660" y="281"/>
                    </a:lnTo>
                    <a:lnTo>
                      <a:pt x="662" y="274"/>
                    </a:lnTo>
                    <a:lnTo>
                      <a:pt x="664" y="268"/>
                    </a:lnTo>
                    <a:lnTo>
                      <a:pt x="666" y="262"/>
                    </a:lnTo>
                    <a:lnTo>
                      <a:pt x="667" y="257"/>
                    </a:lnTo>
                    <a:lnTo>
                      <a:pt x="669" y="249"/>
                    </a:lnTo>
                    <a:lnTo>
                      <a:pt x="673" y="245"/>
                    </a:lnTo>
                    <a:lnTo>
                      <a:pt x="675" y="240"/>
                    </a:lnTo>
                    <a:lnTo>
                      <a:pt x="677" y="234"/>
                    </a:lnTo>
                    <a:lnTo>
                      <a:pt x="679" y="230"/>
                    </a:lnTo>
                    <a:lnTo>
                      <a:pt x="683" y="224"/>
                    </a:lnTo>
                    <a:lnTo>
                      <a:pt x="685" y="219"/>
                    </a:lnTo>
                    <a:lnTo>
                      <a:pt x="688" y="215"/>
                    </a:lnTo>
                    <a:lnTo>
                      <a:pt x="690" y="211"/>
                    </a:lnTo>
                    <a:lnTo>
                      <a:pt x="694" y="207"/>
                    </a:lnTo>
                    <a:lnTo>
                      <a:pt x="696" y="203"/>
                    </a:lnTo>
                    <a:lnTo>
                      <a:pt x="698" y="200"/>
                    </a:lnTo>
                    <a:lnTo>
                      <a:pt x="702" y="194"/>
                    </a:lnTo>
                    <a:lnTo>
                      <a:pt x="704" y="192"/>
                    </a:lnTo>
                    <a:lnTo>
                      <a:pt x="709" y="184"/>
                    </a:lnTo>
                    <a:lnTo>
                      <a:pt x="715" y="179"/>
                    </a:lnTo>
                    <a:lnTo>
                      <a:pt x="719" y="173"/>
                    </a:lnTo>
                    <a:lnTo>
                      <a:pt x="723" y="167"/>
                    </a:lnTo>
                    <a:lnTo>
                      <a:pt x="726" y="163"/>
                    </a:lnTo>
                    <a:lnTo>
                      <a:pt x="730" y="162"/>
                    </a:lnTo>
                    <a:lnTo>
                      <a:pt x="734" y="156"/>
                    </a:lnTo>
                    <a:lnTo>
                      <a:pt x="736" y="156"/>
                    </a:lnTo>
                    <a:lnTo>
                      <a:pt x="734" y="0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5" name="Freeform 69"/>
              <p:cNvSpPr>
                <a:spLocks/>
              </p:cNvSpPr>
              <p:nvPr/>
            </p:nvSpPr>
            <p:spPr bwMode="auto">
              <a:xfrm>
                <a:off x="5600700" y="3730625"/>
                <a:ext cx="450850" cy="261937"/>
              </a:xfrm>
              <a:custGeom>
                <a:avLst/>
                <a:gdLst/>
                <a:ahLst/>
                <a:cxnLst>
                  <a:cxn ang="0">
                    <a:pos x="7" y="15"/>
                  </a:cxn>
                  <a:cxn ang="0">
                    <a:pos x="19" y="25"/>
                  </a:cxn>
                  <a:cxn ang="0">
                    <a:pos x="27" y="34"/>
                  </a:cxn>
                  <a:cxn ang="0">
                    <a:pos x="36" y="44"/>
                  </a:cxn>
                  <a:cxn ang="0">
                    <a:pos x="46" y="57"/>
                  </a:cxn>
                  <a:cxn ang="0">
                    <a:pos x="55" y="68"/>
                  </a:cxn>
                  <a:cxn ang="0">
                    <a:pos x="65" y="82"/>
                  </a:cxn>
                  <a:cxn ang="0">
                    <a:pos x="74" y="97"/>
                  </a:cxn>
                  <a:cxn ang="0">
                    <a:pos x="84" y="112"/>
                  </a:cxn>
                  <a:cxn ang="0">
                    <a:pos x="91" y="127"/>
                  </a:cxn>
                  <a:cxn ang="0">
                    <a:pos x="99" y="141"/>
                  </a:cxn>
                  <a:cxn ang="0">
                    <a:pos x="106" y="156"/>
                  </a:cxn>
                  <a:cxn ang="0">
                    <a:pos x="112" y="171"/>
                  </a:cxn>
                  <a:cxn ang="0">
                    <a:pos x="116" y="186"/>
                  </a:cxn>
                  <a:cxn ang="0">
                    <a:pos x="122" y="200"/>
                  </a:cxn>
                  <a:cxn ang="0">
                    <a:pos x="124" y="213"/>
                  </a:cxn>
                  <a:cxn ang="0">
                    <a:pos x="125" y="224"/>
                  </a:cxn>
                  <a:cxn ang="0">
                    <a:pos x="129" y="238"/>
                  </a:cxn>
                  <a:cxn ang="0">
                    <a:pos x="129" y="249"/>
                  </a:cxn>
                  <a:cxn ang="0">
                    <a:pos x="131" y="259"/>
                  </a:cxn>
                  <a:cxn ang="0">
                    <a:pos x="133" y="270"/>
                  </a:cxn>
                  <a:cxn ang="0">
                    <a:pos x="135" y="279"/>
                  </a:cxn>
                  <a:cxn ang="0">
                    <a:pos x="135" y="289"/>
                  </a:cxn>
                  <a:cxn ang="0">
                    <a:pos x="137" y="300"/>
                  </a:cxn>
                  <a:cxn ang="0">
                    <a:pos x="137" y="314"/>
                  </a:cxn>
                  <a:cxn ang="0">
                    <a:pos x="139" y="323"/>
                  </a:cxn>
                  <a:cxn ang="0">
                    <a:pos x="139" y="327"/>
                  </a:cxn>
                  <a:cxn ang="0">
                    <a:pos x="481" y="325"/>
                  </a:cxn>
                  <a:cxn ang="0">
                    <a:pos x="481" y="317"/>
                  </a:cxn>
                  <a:cxn ang="0">
                    <a:pos x="479" y="310"/>
                  </a:cxn>
                  <a:cxn ang="0">
                    <a:pos x="479" y="300"/>
                  </a:cxn>
                  <a:cxn ang="0">
                    <a:pos x="479" y="289"/>
                  </a:cxn>
                  <a:cxn ang="0">
                    <a:pos x="479" y="278"/>
                  </a:cxn>
                  <a:cxn ang="0">
                    <a:pos x="479" y="262"/>
                  </a:cxn>
                  <a:cxn ang="0">
                    <a:pos x="481" y="249"/>
                  </a:cxn>
                  <a:cxn ang="0">
                    <a:pos x="481" y="232"/>
                  </a:cxn>
                  <a:cxn ang="0">
                    <a:pos x="483" y="217"/>
                  </a:cxn>
                  <a:cxn ang="0">
                    <a:pos x="483" y="201"/>
                  </a:cxn>
                  <a:cxn ang="0">
                    <a:pos x="485" y="186"/>
                  </a:cxn>
                  <a:cxn ang="0">
                    <a:pos x="489" y="171"/>
                  </a:cxn>
                  <a:cxn ang="0">
                    <a:pos x="492" y="160"/>
                  </a:cxn>
                  <a:cxn ang="0">
                    <a:pos x="496" y="148"/>
                  </a:cxn>
                  <a:cxn ang="0">
                    <a:pos x="500" y="141"/>
                  </a:cxn>
                  <a:cxn ang="0">
                    <a:pos x="512" y="125"/>
                  </a:cxn>
                  <a:cxn ang="0">
                    <a:pos x="523" y="114"/>
                  </a:cxn>
                  <a:cxn ang="0">
                    <a:pos x="534" y="104"/>
                  </a:cxn>
                  <a:cxn ang="0">
                    <a:pos x="546" y="97"/>
                  </a:cxn>
                  <a:cxn ang="0">
                    <a:pos x="553" y="91"/>
                  </a:cxn>
                  <a:cxn ang="0">
                    <a:pos x="559" y="89"/>
                  </a:cxn>
                  <a:cxn ang="0">
                    <a:pos x="567" y="85"/>
                  </a:cxn>
                  <a:cxn ang="0">
                    <a:pos x="0" y="11"/>
                  </a:cxn>
                </a:cxnLst>
                <a:rect l="0" t="0" r="r" b="b"/>
                <a:pathLst>
                  <a:path w="569" h="329">
                    <a:moveTo>
                      <a:pt x="0" y="11"/>
                    </a:moveTo>
                    <a:lnTo>
                      <a:pt x="7" y="15"/>
                    </a:lnTo>
                    <a:lnTo>
                      <a:pt x="15" y="21"/>
                    </a:lnTo>
                    <a:lnTo>
                      <a:pt x="19" y="25"/>
                    </a:lnTo>
                    <a:lnTo>
                      <a:pt x="23" y="30"/>
                    </a:lnTo>
                    <a:lnTo>
                      <a:pt x="27" y="34"/>
                    </a:lnTo>
                    <a:lnTo>
                      <a:pt x="32" y="40"/>
                    </a:lnTo>
                    <a:lnTo>
                      <a:pt x="36" y="44"/>
                    </a:lnTo>
                    <a:lnTo>
                      <a:pt x="40" y="49"/>
                    </a:lnTo>
                    <a:lnTo>
                      <a:pt x="46" y="57"/>
                    </a:lnTo>
                    <a:lnTo>
                      <a:pt x="49" y="63"/>
                    </a:lnTo>
                    <a:lnTo>
                      <a:pt x="55" y="68"/>
                    </a:lnTo>
                    <a:lnTo>
                      <a:pt x="59" y="76"/>
                    </a:lnTo>
                    <a:lnTo>
                      <a:pt x="65" y="82"/>
                    </a:lnTo>
                    <a:lnTo>
                      <a:pt x="70" y="89"/>
                    </a:lnTo>
                    <a:lnTo>
                      <a:pt x="74" y="97"/>
                    </a:lnTo>
                    <a:lnTo>
                      <a:pt x="78" y="104"/>
                    </a:lnTo>
                    <a:lnTo>
                      <a:pt x="84" y="112"/>
                    </a:lnTo>
                    <a:lnTo>
                      <a:pt x="87" y="120"/>
                    </a:lnTo>
                    <a:lnTo>
                      <a:pt x="91" y="127"/>
                    </a:lnTo>
                    <a:lnTo>
                      <a:pt x="95" y="135"/>
                    </a:lnTo>
                    <a:lnTo>
                      <a:pt x="99" y="141"/>
                    </a:lnTo>
                    <a:lnTo>
                      <a:pt x="103" y="150"/>
                    </a:lnTo>
                    <a:lnTo>
                      <a:pt x="106" y="156"/>
                    </a:lnTo>
                    <a:lnTo>
                      <a:pt x="108" y="165"/>
                    </a:lnTo>
                    <a:lnTo>
                      <a:pt x="112" y="171"/>
                    </a:lnTo>
                    <a:lnTo>
                      <a:pt x="116" y="179"/>
                    </a:lnTo>
                    <a:lnTo>
                      <a:pt x="116" y="186"/>
                    </a:lnTo>
                    <a:lnTo>
                      <a:pt x="120" y="194"/>
                    </a:lnTo>
                    <a:lnTo>
                      <a:pt x="122" y="200"/>
                    </a:lnTo>
                    <a:lnTo>
                      <a:pt x="124" y="207"/>
                    </a:lnTo>
                    <a:lnTo>
                      <a:pt x="124" y="213"/>
                    </a:lnTo>
                    <a:lnTo>
                      <a:pt x="125" y="219"/>
                    </a:lnTo>
                    <a:lnTo>
                      <a:pt x="125" y="224"/>
                    </a:lnTo>
                    <a:lnTo>
                      <a:pt x="127" y="232"/>
                    </a:lnTo>
                    <a:lnTo>
                      <a:pt x="129" y="238"/>
                    </a:lnTo>
                    <a:lnTo>
                      <a:pt x="129" y="243"/>
                    </a:lnTo>
                    <a:lnTo>
                      <a:pt x="129" y="249"/>
                    </a:lnTo>
                    <a:lnTo>
                      <a:pt x="131" y="255"/>
                    </a:lnTo>
                    <a:lnTo>
                      <a:pt x="131" y="259"/>
                    </a:lnTo>
                    <a:lnTo>
                      <a:pt x="131" y="264"/>
                    </a:lnTo>
                    <a:lnTo>
                      <a:pt x="133" y="270"/>
                    </a:lnTo>
                    <a:lnTo>
                      <a:pt x="133" y="274"/>
                    </a:lnTo>
                    <a:lnTo>
                      <a:pt x="135" y="279"/>
                    </a:lnTo>
                    <a:lnTo>
                      <a:pt x="135" y="283"/>
                    </a:lnTo>
                    <a:lnTo>
                      <a:pt x="135" y="289"/>
                    </a:lnTo>
                    <a:lnTo>
                      <a:pt x="137" y="293"/>
                    </a:lnTo>
                    <a:lnTo>
                      <a:pt x="137" y="300"/>
                    </a:lnTo>
                    <a:lnTo>
                      <a:pt x="137" y="308"/>
                    </a:lnTo>
                    <a:lnTo>
                      <a:pt x="137" y="314"/>
                    </a:lnTo>
                    <a:lnTo>
                      <a:pt x="139" y="319"/>
                    </a:lnTo>
                    <a:lnTo>
                      <a:pt x="139" y="323"/>
                    </a:lnTo>
                    <a:lnTo>
                      <a:pt x="139" y="325"/>
                    </a:lnTo>
                    <a:lnTo>
                      <a:pt x="139" y="327"/>
                    </a:lnTo>
                    <a:lnTo>
                      <a:pt x="139" y="329"/>
                    </a:lnTo>
                    <a:lnTo>
                      <a:pt x="481" y="325"/>
                    </a:lnTo>
                    <a:lnTo>
                      <a:pt x="481" y="323"/>
                    </a:lnTo>
                    <a:lnTo>
                      <a:pt x="481" y="317"/>
                    </a:lnTo>
                    <a:lnTo>
                      <a:pt x="479" y="314"/>
                    </a:lnTo>
                    <a:lnTo>
                      <a:pt x="479" y="310"/>
                    </a:lnTo>
                    <a:lnTo>
                      <a:pt x="479" y="306"/>
                    </a:lnTo>
                    <a:lnTo>
                      <a:pt x="479" y="300"/>
                    </a:lnTo>
                    <a:lnTo>
                      <a:pt x="479" y="295"/>
                    </a:lnTo>
                    <a:lnTo>
                      <a:pt x="479" y="289"/>
                    </a:lnTo>
                    <a:lnTo>
                      <a:pt x="479" y="283"/>
                    </a:lnTo>
                    <a:lnTo>
                      <a:pt x="479" y="278"/>
                    </a:lnTo>
                    <a:lnTo>
                      <a:pt x="479" y="270"/>
                    </a:lnTo>
                    <a:lnTo>
                      <a:pt x="479" y="262"/>
                    </a:lnTo>
                    <a:lnTo>
                      <a:pt x="479" y="255"/>
                    </a:lnTo>
                    <a:lnTo>
                      <a:pt x="481" y="249"/>
                    </a:lnTo>
                    <a:lnTo>
                      <a:pt x="481" y="240"/>
                    </a:lnTo>
                    <a:lnTo>
                      <a:pt x="481" y="232"/>
                    </a:lnTo>
                    <a:lnTo>
                      <a:pt x="481" y="224"/>
                    </a:lnTo>
                    <a:lnTo>
                      <a:pt x="483" y="217"/>
                    </a:lnTo>
                    <a:lnTo>
                      <a:pt x="483" y="207"/>
                    </a:lnTo>
                    <a:lnTo>
                      <a:pt x="483" y="201"/>
                    </a:lnTo>
                    <a:lnTo>
                      <a:pt x="483" y="194"/>
                    </a:lnTo>
                    <a:lnTo>
                      <a:pt x="485" y="186"/>
                    </a:lnTo>
                    <a:lnTo>
                      <a:pt x="487" y="179"/>
                    </a:lnTo>
                    <a:lnTo>
                      <a:pt x="489" y="171"/>
                    </a:lnTo>
                    <a:lnTo>
                      <a:pt x="491" y="165"/>
                    </a:lnTo>
                    <a:lnTo>
                      <a:pt x="492" y="160"/>
                    </a:lnTo>
                    <a:lnTo>
                      <a:pt x="494" y="152"/>
                    </a:lnTo>
                    <a:lnTo>
                      <a:pt x="496" y="148"/>
                    </a:lnTo>
                    <a:lnTo>
                      <a:pt x="498" y="143"/>
                    </a:lnTo>
                    <a:lnTo>
                      <a:pt x="500" y="141"/>
                    </a:lnTo>
                    <a:lnTo>
                      <a:pt x="506" y="133"/>
                    </a:lnTo>
                    <a:lnTo>
                      <a:pt x="512" y="125"/>
                    </a:lnTo>
                    <a:lnTo>
                      <a:pt x="517" y="118"/>
                    </a:lnTo>
                    <a:lnTo>
                      <a:pt x="523" y="114"/>
                    </a:lnTo>
                    <a:lnTo>
                      <a:pt x="529" y="108"/>
                    </a:lnTo>
                    <a:lnTo>
                      <a:pt x="534" y="104"/>
                    </a:lnTo>
                    <a:lnTo>
                      <a:pt x="538" y="99"/>
                    </a:lnTo>
                    <a:lnTo>
                      <a:pt x="546" y="97"/>
                    </a:lnTo>
                    <a:lnTo>
                      <a:pt x="550" y="93"/>
                    </a:lnTo>
                    <a:lnTo>
                      <a:pt x="553" y="91"/>
                    </a:lnTo>
                    <a:lnTo>
                      <a:pt x="557" y="89"/>
                    </a:lnTo>
                    <a:lnTo>
                      <a:pt x="559" y="89"/>
                    </a:lnTo>
                    <a:lnTo>
                      <a:pt x="563" y="85"/>
                    </a:lnTo>
                    <a:lnTo>
                      <a:pt x="567" y="85"/>
                    </a:lnTo>
                    <a:lnTo>
                      <a:pt x="569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6" name="Freeform 70"/>
              <p:cNvSpPr>
                <a:spLocks/>
              </p:cNvSpPr>
              <p:nvPr/>
            </p:nvSpPr>
            <p:spPr bwMode="auto">
              <a:xfrm>
                <a:off x="6070600" y="3663950"/>
                <a:ext cx="387350" cy="349250"/>
              </a:xfrm>
              <a:custGeom>
                <a:avLst/>
                <a:gdLst/>
                <a:ahLst/>
                <a:cxnLst>
                  <a:cxn ang="0">
                    <a:pos x="76" y="33"/>
                  </a:cxn>
                  <a:cxn ang="0">
                    <a:pos x="78" y="55"/>
                  </a:cxn>
                  <a:cxn ang="0">
                    <a:pos x="82" y="84"/>
                  </a:cxn>
                  <a:cxn ang="0">
                    <a:pos x="84" y="114"/>
                  </a:cxn>
                  <a:cxn ang="0">
                    <a:pos x="86" y="143"/>
                  </a:cxn>
                  <a:cxn ang="0">
                    <a:pos x="86" y="170"/>
                  </a:cxn>
                  <a:cxn ang="0">
                    <a:pos x="82" y="192"/>
                  </a:cxn>
                  <a:cxn ang="0">
                    <a:pos x="78" y="215"/>
                  </a:cxn>
                  <a:cxn ang="0">
                    <a:pos x="54" y="234"/>
                  </a:cxn>
                  <a:cxn ang="0">
                    <a:pos x="29" y="255"/>
                  </a:cxn>
                  <a:cxn ang="0">
                    <a:pos x="18" y="282"/>
                  </a:cxn>
                  <a:cxn ang="0">
                    <a:pos x="8" y="308"/>
                  </a:cxn>
                  <a:cxn ang="0">
                    <a:pos x="6" y="337"/>
                  </a:cxn>
                  <a:cxn ang="0">
                    <a:pos x="2" y="364"/>
                  </a:cxn>
                  <a:cxn ang="0">
                    <a:pos x="2" y="394"/>
                  </a:cxn>
                  <a:cxn ang="0">
                    <a:pos x="0" y="419"/>
                  </a:cxn>
                  <a:cxn ang="0">
                    <a:pos x="0" y="442"/>
                  </a:cxn>
                  <a:cxn ang="0">
                    <a:pos x="52" y="419"/>
                  </a:cxn>
                  <a:cxn ang="0">
                    <a:pos x="54" y="388"/>
                  </a:cxn>
                  <a:cxn ang="0">
                    <a:pos x="61" y="364"/>
                  </a:cxn>
                  <a:cxn ang="0">
                    <a:pos x="67" y="341"/>
                  </a:cxn>
                  <a:cxn ang="0">
                    <a:pos x="76" y="318"/>
                  </a:cxn>
                  <a:cxn ang="0">
                    <a:pos x="90" y="295"/>
                  </a:cxn>
                  <a:cxn ang="0">
                    <a:pos x="107" y="272"/>
                  </a:cxn>
                  <a:cxn ang="0">
                    <a:pos x="128" y="251"/>
                  </a:cxn>
                  <a:cxn ang="0">
                    <a:pos x="151" y="234"/>
                  </a:cxn>
                  <a:cxn ang="0">
                    <a:pos x="181" y="219"/>
                  </a:cxn>
                  <a:cxn ang="0">
                    <a:pos x="215" y="206"/>
                  </a:cxn>
                  <a:cxn ang="0">
                    <a:pos x="248" y="196"/>
                  </a:cxn>
                  <a:cxn ang="0">
                    <a:pos x="280" y="190"/>
                  </a:cxn>
                  <a:cxn ang="0">
                    <a:pos x="312" y="185"/>
                  </a:cxn>
                  <a:cxn ang="0">
                    <a:pos x="345" y="183"/>
                  </a:cxn>
                  <a:cxn ang="0">
                    <a:pos x="373" y="181"/>
                  </a:cxn>
                  <a:cxn ang="0">
                    <a:pos x="400" y="181"/>
                  </a:cxn>
                  <a:cxn ang="0">
                    <a:pos x="425" y="181"/>
                  </a:cxn>
                  <a:cxn ang="0">
                    <a:pos x="459" y="183"/>
                  </a:cxn>
                  <a:cxn ang="0">
                    <a:pos x="485" y="185"/>
                  </a:cxn>
                  <a:cxn ang="0">
                    <a:pos x="487" y="168"/>
                  </a:cxn>
                  <a:cxn ang="0">
                    <a:pos x="487" y="135"/>
                  </a:cxn>
                  <a:cxn ang="0">
                    <a:pos x="489" y="111"/>
                  </a:cxn>
                  <a:cxn ang="0">
                    <a:pos x="489" y="90"/>
                  </a:cxn>
                  <a:cxn ang="0">
                    <a:pos x="489" y="67"/>
                  </a:cxn>
                  <a:cxn ang="0">
                    <a:pos x="489" y="36"/>
                  </a:cxn>
                  <a:cxn ang="0">
                    <a:pos x="485" y="10"/>
                  </a:cxn>
                  <a:cxn ang="0">
                    <a:pos x="474" y="0"/>
                  </a:cxn>
                  <a:cxn ang="0">
                    <a:pos x="453" y="0"/>
                  </a:cxn>
                  <a:cxn ang="0">
                    <a:pos x="423" y="2"/>
                  </a:cxn>
                  <a:cxn ang="0">
                    <a:pos x="383" y="2"/>
                  </a:cxn>
                  <a:cxn ang="0">
                    <a:pos x="339" y="4"/>
                  </a:cxn>
                  <a:cxn ang="0">
                    <a:pos x="293" y="6"/>
                  </a:cxn>
                  <a:cxn ang="0">
                    <a:pos x="246" y="6"/>
                  </a:cxn>
                  <a:cxn ang="0">
                    <a:pos x="202" y="10"/>
                  </a:cxn>
                  <a:cxn ang="0">
                    <a:pos x="160" y="12"/>
                  </a:cxn>
                  <a:cxn ang="0">
                    <a:pos x="124" y="12"/>
                  </a:cxn>
                  <a:cxn ang="0">
                    <a:pos x="95" y="14"/>
                  </a:cxn>
                  <a:cxn ang="0">
                    <a:pos x="76" y="16"/>
                  </a:cxn>
                </a:cxnLst>
                <a:rect l="0" t="0" r="r" b="b"/>
                <a:pathLst>
                  <a:path w="489" h="442">
                    <a:moveTo>
                      <a:pt x="76" y="16"/>
                    </a:moveTo>
                    <a:lnTo>
                      <a:pt x="76" y="19"/>
                    </a:lnTo>
                    <a:lnTo>
                      <a:pt x="76" y="25"/>
                    </a:lnTo>
                    <a:lnTo>
                      <a:pt x="76" y="29"/>
                    </a:lnTo>
                    <a:lnTo>
                      <a:pt x="76" y="33"/>
                    </a:lnTo>
                    <a:lnTo>
                      <a:pt x="76" y="36"/>
                    </a:lnTo>
                    <a:lnTo>
                      <a:pt x="76" y="42"/>
                    </a:lnTo>
                    <a:lnTo>
                      <a:pt x="76" y="46"/>
                    </a:lnTo>
                    <a:lnTo>
                      <a:pt x="78" y="52"/>
                    </a:lnTo>
                    <a:lnTo>
                      <a:pt x="78" y="55"/>
                    </a:lnTo>
                    <a:lnTo>
                      <a:pt x="80" y="61"/>
                    </a:lnTo>
                    <a:lnTo>
                      <a:pt x="80" y="67"/>
                    </a:lnTo>
                    <a:lnTo>
                      <a:pt x="80" y="73"/>
                    </a:lnTo>
                    <a:lnTo>
                      <a:pt x="80" y="78"/>
                    </a:lnTo>
                    <a:lnTo>
                      <a:pt x="82" y="84"/>
                    </a:lnTo>
                    <a:lnTo>
                      <a:pt x="82" y="90"/>
                    </a:lnTo>
                    <a:lnTo>
                      <a:pt x="82" y="95"/>
                    </a:lnTo>
                    <a:lnTo>
                      <a:pt x="82" y="103"/>
                    </a:lnTo>
                    <a:lnTo>
                      <a:pt x="84" y="109"/>
                    </a:lnTo>
                    <a:lnTo>
                      <a:pt x="84" y="114"/>
                    </a:lnTo>
                    <a:lnTo>
                      <a:pt x="84" y="120"/>
                    </a:lnTo>
                    <a:lnTo>
                      <a:pt x="84" y="126"/>
                    </a:lnTo>
                    <a:lnTo>
                      <a:pt x="86" y="132"/>
                    </a:lnTo>
                    <a:lnTo>
                      <a:pt x="86" y="137"/>
                    </a:lnTo>
                    <a:lnTo>
                      <a:pt x="86" y="143"/>
                    </a:lnTo>
                    <a:lnTo>
                      <a:pt x="86" y="149"/>
                    </a:lnTo>
                    <a:lnTo>
                      <a:pt x="86" y="154"/>
                    </a:lnTo>
                    <a:lnTo>
                      <a:pt x="86" y="160"/>
                    </a:lnTo>
                    <a:lnTo>
                      <a:pt x="86" y="166"/>
                    </a:lnTo>
                    <a:lnTo>
                      <a:pt x="86" y="170"/>
                    </a:lnTo>
                    <a:lnTo>
                      <a:pt x="86" y="175"/>
                    </a:lnTo>
                    <a:lnTo>
                      <a:pt x="84" y="179"/>
                    </a:lnTo>
                    <a:lnTo>
                      <a:pt x="84" y="183"/>
                    </a:lnTo>
                    <a:lnTo>
                      <a:pt x="84" y="189"/>
                    </a:lnTo>
                    <a:lnTo>
                      <a:pt x="82" y="192"/>
                    </a:lnTo>
                    <a:lnTo>
                      <a:pt x="82" y="196"/>
                    </a:lnTo>
                    <a:lnTo>
                      <a:pt x="80" y="202"/>
                    </a:lnTo>
                    <a:lnTo>
                      <a:pt x="80" y="206"/>
                    </a:lnTo>
                    <a:lnTo>
                      <a:pt x="80" y="210"/>
                    </a:lnTo>
                    <a:lnTo>
                      <a:pt x="78" y="215"/>
                    </a:lnTo>
                    <a:lnTo>
                      <a:pt x="76" y="221"/>
                    </a:lnTo>
                    <a:lnTo>
                      <a:pt x="73" y="225"/>
                    </a:lnTo>
                    <a:lnTo>
                      <a:pt x="69" y="227"/>
                    </a:lnTo>
                    <a:lnTo>
                      <a:pt x="59" y="230"/>
                    </a:lnTo>
                    <a:lnTo>
                      <a:pt x="54" y="234"/>
                    </a:lnTo>
                    <a:lnTo>
                      <a:pt x="46" y="236"/>
                    </a:lnTo>
                    <a:lnTo>
                      <a:pt x="42" y="242"/>
                    </a:lnTo>
                    <a:lnTo>
                      <a:pt x="37" y="246"/>
                    </a:lnTo>
                    <a:lnTo>
                      <a:pt x="33" y="251"/>
                    </a:lnTo>
                    <a:lnTo>
                      <a:pt x="29" y="255"/>
                    </a:lnTo>
                    <a:lnTo>
                      <a:pt x="27" y="261"/>
                    </a:lnTo>
                    <a:lnTo>
                      <a:pt x="23" y="265"/>
                    </a:lnTo>
                    <a:lnTo>
                      <a:pt x="21" y="270"/>
                    </a:lnTo>
                    <a:lnTo>
                      <a:pt x="19" y="276"/>
                    </a:lnTo>
                    <a:lnTo>
                      <a:pt x="18" y="282"/>
                    </a:lnTo>
                    <a:lnTo>
                      <a:pt x="14" y="287"/>
                    </a:lnTo>
                    <a:lnTo>
                      <a:pt x="14" y="291"/>
                    </a:lnTo>
                    <a:lnTo>
                      <a:pt x="12" y="297"/>
                    </a:lnTo>
                    <a:lnTo>
                      <a:pt x="10" y="305"/>
                    </a:lnTo>
                    <a:lnTo>
                      <a:pt x="8" y="308"/>
                    </a:lnTo>
                    <a:lnTo>
                      <a:pt x="6" y="316"/>
                    </a:lnTo>
                    <a:lnTo>
                      <a:pt x="6" y="322"/>
                    </a:lnTo>
                    <a:lnTo>
                      <a:pt x="6" y="326"/>
                    </a:lnTo>
                    <a:lnTo>
                      <a:pt x="6" y="331"/>
                    </a:lnTo>
                    <a:lnTo>
                      <a:pt x="6" y="337"/>
                    </a:lnTo>
                    <a:lnTo>
                      <a:pt x="4" y="341"/>
                    </a:lnTo>
                    <a:lnTo>
                      <a:pt x="4" y="346"/>
                    </a:lnTo>
                    <a:lnTo>
                      <a:pt x="2" y="352"/>
                    </a:lnTo>
                    <a:lnTo>
                      <a:pt x="2" y="360"/>
                    </a:lnTo>
                    <a:lnTo>
                      <a:pt x="2" y="364"/>
                    </a:lnTo>
                    <a:lnTo>
                      <a:pt x="2" y="371"/>
                    </a:lnTo>
                    <a:lnTo>
                      <a:pt x="2" y="377"/>
                    </a:lnTo>
                    <a:lnTo>
                      <a:pt x="2" y="383"/>
                    </a:lnTo>
                    <a:lnTo>
                      <a:pt x="2" y="388"/>
                    </a:lnTo>
                    <a:lnTo>
                      <a:pt x="2" y="394"/>
                    </a:lnTo>
                    <a:lnTo>
                      <a:pt x="0" y="400"/>
                    </a:lnTo>
                    <a:lnTo>
                      <a:pt x="0" y="405"/>
                    </a:lnTo>
                    <a:lnTo>
                      <a:pt x="0" y="409"/>
                    </a:lnTo>
                    <a:lnTo>
                      <a:pt x="0" y="415"/>
                    </a:lnTo>
                    <a:lnTo>
                      <a:pt x="0" y="419"/>
                    </a:lnTo>
                    <a:lnTo>
                      <a:pt x="0" y="424"/>
                    </a:lnTo>
                    <a:lnTo>
                      <a:pt x="0" y="430"/>
                    </a:lnTo>
                    <a:lnTo>
                      <a:pt x="0" y="43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52" y="436"/>
                    </a:lnTo>
                    <a:lnTo>
                      <a:pt x="52" y="434"/>
                    </a:lnTo>
                    <a:lnTo>
                      <a:pt x="52" y="428"/>
                    </a:lnTo>
                    <a:lnTo>
                      <a:pt x="52" y="424"/>
                    </a:lnTo>
                    <a:lnTo>
                      <a:pt x="52" y="419"/>
                    </a:lnTo>
                    <a:lnTo>
                      <a:pt x="52" y="415"/>
                    </a:lnTo>
                    <a:lnTo>
                      <a:pt x="54" y="409"/>
                    </a:lnTo>
                    <a:lnTo>
                      <a:pt x="54" y="402"/>
                    </a:lnTo>
                    <a:lnTo>
                      <a:pt x="54" y="396"/>
                    </a:lnTo>
                    <a:lnTo>
                      <a:pt x="54" y="388"/>
                    </a:lnTo>
                    <a:lnTo>
                      <a:pt x="57" y="381"/>
                    </a:lnTo>
                    <a:lnTo>
                      <a:pt x="57" y="375"/>
                    </a:lnTo>
                    <a:lnTo>
                      <a:pt x="57" y="371"/>
                    </a:lnTo>
                    <a:lnTo>
                      <a:pt x="59" y="367"/>
                    </a:lnTo>
                    <a:lnTo>
                      <a:pt x="61" y="364"/>
                    </a:lnTo>
                    <a:lnTo>
                      <a:pt x="61" y="360"/>
                    </a:lnTo>
                    <a:lnTo>
                      <a:pt x="63" y="354"/>
                    </a:lnTo>
                    <a:lnTo>
                      <a:pt x="65" y="350"/>
                    </a:lnTo>
                    <a:lnTo>
                      <a:pt x="67" y="346"/>
                    </a:lnTo>
                    <a:lnTo>
                      <a:pt x="67" y="341"/>
                    </a:lnTo>
                    <a:lnTo>
                      <a:pt x="69" y="337"/>
                    </a:lnTo>
                    <a:lnTo>
                      <a:pt x="71" y="331"/>
                    </a:lnTo>
                    <a:lnTo>
                      <a:pt x="73" y="327"/>
                    </a:lnTo>
                    <a:lnTo>
                      <a:pt x="75" y="324"/>
                    </a:lnTo>
                    <a:lnTo>
                      <a:pt x="76" y="318"/>
                    </a:lnTo>
                    <a:lnTo>
                      <a:pt x="80" y="314"/>
                    </a:lnTo>
                    <a:lnTo>
                      <a:pt x="82" y="308"/>
                    </a:lnTo>
                    <a:lnTo>
                      <a:pt x="84" y="305"/>
                    </a:lnTo>
                    <a:lnTo>
                      <a:pt x="86" y="299"/>
                    </a:lnTo>
                    <a:lnTo>
                      <a:pt x="90" y="295"/>
                    </a:lnTo>
                    <a:lnTo>
                      <a:pt x="94" y="289"/>
                    </a:lnTo>
                    <a:lnTo>
                      <a:pt x="95" y="286"/>
                    </a:lnTo>
                    <a:lnTo>
                      <a:pt x="99" y="282"/>
                    </a:lnTo>
                    <a:lnTo>
                      <a:pt x="101" y="276"/>
                    </a:lnTo>
                    <a:lnTo>
                      <a:pt x="107" y="272"/>
                    </a:lnTo>
                    <a:lnTo>
                      <a:pt x="109" y="268"/>
                    </a:lnTo>
                    <a:lnTo>
                      <a:pt x="113" y="265"/>
                    </a:lnTo>
                    <a:lnTo>
                      <a:pt x="118" y="259"/>
                    </a:lnTo>
                    <a:lnTo>
                      <a:pt x="122" y="255"/>
                    </a:lnTo>
                    <a:lnTo>
                      <a:pt x="128" y="251"/>
                    </a:lnTo>
                    <a:lnTo>
                      <a:pt x="132" y="248"/>
                    </a:lnTo>
                    <a:lnTo>
                      <a:pt x="135" y="244"/>
                    </a:lnTo>
                    <a:lnTo>
                      <a:pt x="141" y="242"/>
                    </a:lnTo>
                    <a:lnTo>
                      <a:pt x="145" y="236"/>
                    </a:lnTo>
                    <a:lnTo>
                      <a:pt x="151" y="234"/>
                    </a:lnTo>
                    <a:lnTo>
                      <a:pt x="156" y="229"/>
                    </a:lnTo>
                    <a:lnTo>
                      <a:pt x="162" y="227"/>
                    </a:lnTo>
                    <a:lnTo>
                      <a:pt x="168" y="223"/>
                    </a:lnTo>
                    <a:lnTo>
                      <a:pt x="175" y="221"/>
                    </a:lnTo>
                    <a:lnTo>
                      <a:pt x="181" y="219"/>
                    </a:lnTo>
                    <a:lnTo>
                      <a:pt x="189" y="217"/>
                    </a:lnTo>
                    <a:lnTo>
                      <a:pt x="194" y="213"/>
                    </a:lnTo>
                    <a:lnTo>
                      <a:pt x="202" y="211"/>
                    </a:lnTo>
                    <a:lnTo>
                      <a:pt x="208" y="210"/>
                    </a:lnTo>
                    <a:lnTo>
                      <a:pt x="215" y="206"/>
                    </a:lnTo>
                    <a:lnTo>
                      <a:pt x="221" y="204"/>
                    </a:lnTo>
                    <a:lnTo>
                      <a:pt x="227" y="202"/>
                    </a:lnTo>
                    <a:lnTo>
                      <a:pt x="234" y="200"/>
                    </a:lnTo>
                    <a:lnTo>
                      <a:pt x="242" y="198"/>
                    </a:lnTo>
                    <a:lnTo>
                      <a:pt x="248" y="196"/>
                    </a:lnTo>
                    <a:lnTo>
                      <a:pt x="253" y="196"/>
                    </a:lnTo>
                    <a:lnTo>
                      <a:pt x="261" y="194"/>
                    </a:lnTo>
                    <a:lnTo>
                      <a:pt x="269" y="192"/>
                    </a:lnTo>
                    <a:lnTo>
                      <a:pt x="274" y="190"/>
                    </a:lnTo>
                    <a:lnTo>
                      <a:pt x="280" y="190"/>
                    </a:lnTo>
                    <a:lnTo>
                      <a:pt x="288" y="189"/>
                    </a:lnTo>
                    <a:lnTo>
                      <a:pt x="293" y="189"/>
                    </a:lnTo>
                    <a:lnTo>
                      <a:pt x="301" y="187"/>
                    </a:lnTo>
                    <a:lnTo>
                      <a:pt x="307" y="187"/>
                    </a:lnTo>
                    <a:lnTo>
                      <a:pt x="312" y="185"/>
                    </a:lnTo>
                    <a:lnTo>
                      <a:pt x="320" y="185"/>
                    </a:lnTo>
                    <a:lnTo>
                      <a:pt x="326" y="185"/>
                    </a:lnTo>
                    <a:lnTo>
                      <a:pt x="331" y="183"/>
                    </a:lnTo>
                    <a:lnTo>
                      <a:pt x="337" y="183"/>
                    </a:lnTo>
                    <a:lnTo>
                      <a:pt x="345" y="183"/>
                    </a:lnTo>
                    <a:lnTo>
                      <a:pt x="350" y="183"/>
                    </a:lnTo>
                    <a:lnTo>
                      <a:pt x="356" y="181"/>
                    </a:lnTo>
                    <a:lnTo>
                      <a:pt x="362" y="181"/>
                    </a:lnTo>
                    <a:lnTo>
                      <a:pt x="367" y="181"/>
                    </a:lnTo>
                    <a:lnTo>
                      <a:pt x="373" y="181"/>
                    </a:lnTo>
                    <a:lnTo>
                      <a:pt x="379" y="181"/>
                    </a:lnTo>
                    <a:lnTo>
                      <a:pt x="385" y="181"/>
                    </a:lnTo>
                    <a:lnTo>
                      <a:pt x="390" y="181"/>
                    </a:lnTo>
                    <a:lnTo>
                      <a:pt x="396" y="181"/>
                    </a:lnTo>
                    <a:lnTo>
                      <a:pt x="400" y="181"/>
                    </a:lnTo>
                    <a:lnTo>
                      <a:pt x="406" y="181"/>
                    </a:lnTo>
                    <a:lnTo>
                      <a:pt x="411" y="181"/>
                    </a:lnTo>
                    <a:lnTo>
                      <a:pt x="415" y="181"/>
                    </a:lnTo>
                    <a:lnTo>
                      <a:pt x="419" y="181"/>
                    </a:lnTo>
                    <a:lnTo>
                      <a:pt x="425" y="181"/>
                    </a:lnTo>
                    <a:lnTo>
                      <a:pt x="430" y="181"/>
                    </a:lnTo>
                    <a:lnTo>
                      <a:pt x="438" y="181"/>
                    </a:lnTo>
                    <a:lnTo>
                      <a:pt x="445" y="181"/>
                    </a:lnTo>
                    <a:lnTo>
                      <a:pt x="453" y="183"/>
                    </a:lnTo>
                    <a:lnTo>
                      <a:pt x="459" y="183"/>
                    </a:lnTo>
                    <a:lnTo>
                      <a:pt x="464" y="183"/>
                    </a:lnTo>
                    <a:lnTo>
                      <a:pt x="470" y="183"/>
                    </a:lnTo>
                    <a:lnTo>
                      <a:pt x="474" y="183"/>
                    </a:lnTo>
                    <a:lnTo>
                      <a:pt x="480" y="185"/>
                    </a:lnTo>
                    <a:lnTo>
                      <a:pt x="485" y="185"/>
                    </a:lnTo>
                    <a:lnTo>
                      <a:pt x="487" y="187"/>
                    </a:lnTo>
                    <a:lnTo>
                      <a:pt x="487" y="183"/>
                    </a:lnTo>
                    <a:lnTo>
                      <a:pt x="487" y="177"/>
                    </a:lnTo>
                    <a:lnTo>
                      <a:pt x="487" y="173"/>
                    </a:lnTo>
                    <a:lnTo>
                      <a:pt x="487" y="168"/>
                    </a:lnTo>
                    <a:lnTo>
                      <a:pt x="487" y="162"/>
                    </a:lnTo>
                    <a:lnTo>
                      <a:pt x="487" y="158"/>
                    </a:lnTo>
                    <a:lnTo>
                      <a:pt x="487" y="151"/>
                    </a:lnTo>
                    <a:lnTo>
                      <a:pt x="487" y="143"/>
                    </a:lnTo>
                    <a:lnTo>
                      <a:pt x="487" y="135"/>
                    </a:lnTo>
                    <a:lnTo>
                      <a:pt x="487" y="128"/>
                    </a:lnTo>
                    <a:lnTo>
                      <a:pt x="487" y="124"/>
                    </a:lnTo>
                    <a:lnTo>
                      <a:pt x="487" y="120"/>
                    </a:lnTo>
                    <a:lnTo>
                      <a:pt x="487" y="114"/>
                    </a:lnTo>
                    <a:lnTo>
                      <a:pt x="489" y="111"/>
                    </a:lnTo>
                    <a:lnTo>
                      <a:pt x="489" y="107"/>
                    </a:lnTo>
                    <a:lnTo>
                      <a:pt x="489" y="103"/>
                    </a:lnTo>
                    <a:lnTo>
                      <a:pt x="489" y="99"/>
                    </a:lnTo>
                    <a:lnTo>
                      <a:pt x="489" y="95"/>
                    </a:lnTo>
                    <a:lnTo>
                      <a:pt x="489" y="90"/>
                    </a:lnTo>
                    <a:lnTo>
                      <a:pt x="489" y="86"/>
                    </a:lnTo>
                    <a:lnTo>
                      <a:pt x="489" y="80"/>
                    </a:lnTo>
                    <a:lnTo>
                      <a:pt x="489" y="76"/>
                    </a:lnTo>
                    <a:lnTo>
                      <a:pt x="489" y="73"/>
                    </a:lnTo>
                    <a:lnTo>
                      <a:pt x="489" y="67"/>
                    </a:lnTo>
                    <a:lnTo>
                      <a:pt x="489" y="65"/>
                    </a:lnTo>
                    <a:lnTo>
                      <a:pt x="489" y="59"/>
                    </a:lnTo>
                    <a:lnTo>
                      <a:pt x="489" y="52"/>
                    </a:lnTo>
                    <a:lnTo>
                      <a:pt x="489" y="44"/>
                    </a:lnTo>
                    <a:lnTo>
                      <a:pt x="489" y="36"/>
                    </a:lnTo>
                    <a:lnTo>
                      <a:pt x="489" y="31"/>
                    </a:lnTo>
                    <a:lnTo>
                      <a:pt x="487" y="25"/>
                    </a:lnTo>
                    <a:lnTo>
                      <a:pt x="487" y="19"/>
                    </a:lnTo>
                    <a:lnTo>
                      <a:pt x="485" y="14"/>
                    </a:lnTo>
                    <a:lnTo>
                      <a:pt x="485" y="10"/>
                    </a:lnTo>
                    <a:lnTo>
                      <a:pt x="485" y="2"/>
                    </a:lnTo>
                    <a:lnTo>
                      <a:pt x="484" y="2"/>
                    </a:lnTo>
                    <a:lnTo>
                      <a:pt x="482" y="0"/>
                    </a:lnTo>
                    <a:lnTo>
                      <a:pt x="478" y="0"/>
                    </a:lnTo>
                    <a:lnTo>
                      <a:pt x="474" y="0"/>
                    </a:lnTo>
                    <a:lnTo>
                      <a:pt x="470" y="0"/>
                    </a:lnTo>
                    <a:lnTo>
                      <a:pt x="466" y="0"/>
                    </a:lnTo>
                    <a:lnTo>
                      <a:pt x="463" y="0"/>
                    </a:lnTo>
                    <a:lnTo>
                      <a:pt x="457" y="0"/>
                    </a:lnTo>
                    <a:lnTo>
                      <a:pt x="453" y="0"/>
                    </a:lnTo>
                    <a:lnTo>
                      <a:pt x="447" y="0"/>
                    </a:lnTo>
                    <a:lnTo>
                      <a:pt x="442" y="0"/>
                    </a:lnTo>
                    <a:lnTo>
                      <a:pt x="434" y="0"/>
                    </a:lnTo>
                    <a:lnTo>
                      <a:pt x="428" y="2"/>
                    </a:lnTo>
                    <a:lnTo>
                      <a:pt x="423" y="2"/>
                    </a:lnTo>
                    <a:lnTo>
                      <a:pt x="415" y="2"/>
                    </a:lnTo>
                    <a:lnTo>
                      <a:pt x="407" y="2"/>
                    </a:lnTo>
                    <a:lnTo>
                      <a:pt x="400" y="2"/>
                    </a:lnTo>
                    <a:lnTo>
                      <a:pt x="390" y="2"/>
                    </a:lnTo>
                    <a:lnTo>
                      <a:pt x="383" y="2"/>
                    </a:lnTo>
                    <a:lnTo>
                      <a:pt x="375" y="2"/>
                    </a:lnTo>
                    <a:lnTo>
                      <a:pt x="367" y="2"/>
                    </a:lnTo>
                    <a:lnTo>
                      <a:pt x="358" y="2"/>
                    </a:lnTo>
                    <a:lnTo>
                      <a:pt x="348" y="4"/>
                    </a:lnTo>
                    <a:lnTo>
                      <a:pt x="339" y="4"/>
                    </a:lnTo>
                    <a:lnTo>
                      <a:pt x="331" y="4"/>
                    </a:lnTo>
                    <a:lnTo>
                      <a:pt x="322" y="4"/>
                    </a:lnTo>
                    <a:lnTo>
                      <a:pt x="312" y="4"/>
                    </a:lnTo>
                    <a:lnTo>
                      <a:pt x="303" y="4"/>
                    </a:lnTo>
                    <a:lnTo>
                      <a:pt x="293" y="6"/>
                    </a:lnTo>
                    <a:lnTo>
                      <a:pt x="284" y="6"/>
                    </a:lnTo>
                    <a:lnTo>
                      <a:pt x="274" y="6"/>
                    </a:lnTo>
                    <a:lnTo>
                      <a:pt x="265" y="6"/>
                    </a:lnTo>
                    <a:lnTo>
                      <a:pt x="257" y="6"/>
                    </a:lnTo>
                    <a:lnTo>
                      <a:pt x="246" y="6"/>
                    </a:lnTo>
                    <a:lnTo>
                      <a:pt x="238" y="8"/>
                    </a:lnTo>
                    <a:lnTo>
                      <a:pt x="229" y="8"/>
                    </a:lnTo>
                    <a:lnTo>
                      <a:pt x="219" y="10"/>
                    </a:lnTo>
                    <a:lnTo>
                      <a:pt x="210" y="10"/>
                    </a:lnTo>
                    <a:lnTo>
                      <a:pt x="202" y="10"/>
                    </a:lnTo>
                    <a:lnTo>
                      <a:pt x="193" y="10"/>
                    </a:lnTo>
                    <a:lnTo>
                      <a:pt x="183" y="10"/>
                    </a:lnTo>
                    <a:lnTo>
                      <a:pt x="175" y="10"/>
                    </a:lnTo>
                    <a:lnTo>
                      <a:pt x="168" y="12"/>
                    </a:lnTo>
                    <a:lnTo>
                      <a:pt x="160" y="12"/>
                    </a:lnTo>
                    <a:lnTo>
                      <a:pt x="153" y="12"/>
                    </a:lnTo>
                    <a:lnTo>
                      <a:pt x="145" y="12"/>
                    </a:lnTo>
                    <a:lnTo>
                      <a:pt x="137" y="12"/>
                    </a:lnTo>
                    <a:lnTo>
                      <a:pt x="130" y="12"/>
                    </a:lnTo>
                    <a:lnTo>
                      <a:pt x="124" y="12"/>
                    </a:lnTo>
                    <a:lnTo>
                      <a:pt x="116" y="12"/>
                    </a:lnTo>
                    <a:lnTo>
                      <a:pt x="113" y="14"/>
                    </a:lnTo>
                    <a:lnTo>
                      <a:pt x="105" y="14"/>
                    </a:lnTo>
                    <a:lnTo>
                      <a:pt x="101" y="14"/>
                    </a:lnTo>
                    <a:lnTo>
                      <a:pt x="95" y="14"/>
                    </a:lnTo>
                    <a:lnTo>
                      <a:pt x="92" y="14"/>
                    </a:lnTo>
                    <a:lnTo>
                      <a:pt x="84" y="14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6" y="16"/>
                    </a:lnTo>
                    <a:lnTo>
                      <a:pt x="76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7" name="Freeform 71"/>
              <p:cNvSpPr>
                <a:spLocks/>
              </p:cNvSpPr>
              <p:nvPr/>
            </p:nvSpPr>
            <p:spPr bwMode="auto">
              <a:xfrm>
                <a:off x="6137275" y="3352800"/>
                <a:ext cx="296862" cy="133350"/>
              </a:xfrm>
              <a:custGeom>
                <a:avLst/>
                <a:gdLst/>
                <a:ahLst/>
                <a:cxnLst>
                  <a:cxn ang="0">
                    <a:pos x="76" y="3"/>
                  </a:cxn>
                  <a:cxn ang="0">
                    <a:pos x="91" y="3"/>
                  </a:cxn>
                  <a:cxn ang="0">
                    <a:pos x="103" y="3"/>
                  </a:cxn>
                  <a:cxn ang="0">
                    <a:pos x="116" y="3"/>
                  </a:cxn>
                  <a:cxn ang="0">
                    <a:pos x="131" y="3"/>
                  </a:cxn>
                  <a:cxn ang="0">
                    <a:pos x="147" y="3"/>
                  </a:cxn>
                  <a:cxn ang="0">
                    <a:pos x="164" y="3"/>
                  </a:cxn>
                  <a:cxn ang="0">
                    <a:pos x="181" y="3"/>
                  </a:cxn>
                  <a:cxn ang="0">
                    <a:pos x="198" y="5"/>
                  </a:cxn>
                  <a:cxn ang="0">
                    <a:pos x="215" y="5"/>
                  </a:cxn>
                  <a:cxn ang="0">
                    <a:pos x="232" y="7"/>
                  </a:cxn>
                  <a:cxn ang="0">
                    <a:pos x="247" y="7"/>
                  </a:cxn>
                  <a:cxn ang="0">
                    <a:pos x="263" y="7"/>
                  </a:cxn>
                  <a:cxn ang="0">
                    <a:pos x="278" y="9"/>
                  </a:cxn>
                  <a:cxn ang="0">
                    <a:pos x="293" y="11"/>
                  </a:cxn>
                  <a:cxn ang="0">
                    <a:pos x="316" y="13"/>
                  </a:cxn>
                  <a:cxn ang="0">
                    <a:pos x="333" y="17"/>
                  </a:cxn>
                  <a:cxn ang="0">
                    <a:pos x="341" y="20"/>
                  </a:cxn>
                  <a:cxn ang="0">
                    <a:pos x="348" y="36"/>
                  </a:cxn>
                  <a:cxn ang="0">
                    <a:pos x="354" y="53"/>
                  </a:cxn>
                  <a:cxn ang="0">
                    <a:pos x="360" y="72"/>
                  </a:cxn>
                  <a:cxn ang="0">
                    <a:pos x="363" y="95"/>
                  </a:cxn>
                  <a:cxn ang="0">
                    <a:pos x="369" y="114"/>
                  </a:cxn>
                  <a:cxn ang="0">
                    <a:pos x="371" y="133"/>
                  </a:cxn>
                  <a:cxn ang="0">
                    <a:pos x="375" y="150"/>
                  </a:cxn>
                  <a:cxn ang="0">
                    <a:pos x="375" y="161"/>
                  </a:cxn>
                  <a:cxn ang="0">
                    <a:pos x="375" y="169"/>
                  </a:cxn>
                  <a:cxn ang="0">
                    <a:pos x="369" y="156"/>
                  </a:cxn>
                  <a:cxn ang="0">
                    <a:pos x="365" y="142"/>
                  </a:cxn>
                  <a:cxn ang="0">
                    <a:pos x="358" y="127"/>
                  </a:cxn>
                  <a:cxn ang="0">
                    <a:pos x="354" y="110"/>
                  </a:cxn>
                  <a:cxn ang="0">
                    <a:pos x="346" y="93"/>
                  </a:cxn>
                  <a:cxn ang="0">
                    <a:pos x="341" y="76"/>
                  </a:cxn>
                  <a:cxn ang="0">
                    <a:pos x="333" y="60"/>
                  </a:cxn>
                  <a:cxn ang="0">
                    <a:pos x="327" y="47"/>
                  </a:cxn>
                  <a:cxn ang="0">
                    <a:pos x="318" y="36"/>
                  </a:cxn>
                  <a:cxn ang="0">
                    <a:pos x="306" y="34"/>
                  </a:cxn>
                  <a:cxn ang="0">
                    <a:pos x="287" y="32"/>
                  </a:cxn>
                  <a:cxn ang="0">
                    <a:pos x="274" y="30"/>
                  </a:cxn>
                  <a:cxn ang="0">
                    <a:pos x="257" y="30"/>
                  </a:cxn>
                  <a:cxn ang="0">
                    <a:pos x="240" y="28"/>
                  </a:cxn>
                  <a:cxn ang="0">
                    <a:pos x="219" y="26"/>
                  </a:cxn>
                  <a:cxn ang="0">
                    <a:pos x="198" y="26"/>
                  </a:cxn>
                  <a:cxn ang="0">
                    <a:pos x="177" y="24"/>
                  </a:cxn>
                  <a:cxn ang="0">
                    <a:pos x="156" y="22"/>
                  </a:cxn>
                  <a:cxn ang="0">
                    <a:pos x="135" y="22"/>
                  </a:cxn>
                  <a:cxn ang="0">
                    <a:pos x="112" y="20"/>
                  </a:cxn>
                  <a:cxn ang="0">
                    <a:pos x="91" y="19"/>
                  </a:cxn>
                  <a:cxn ang="0">
                    <a:pos x="72" y="17"/>
                  </a:cxn>
                  <a:cxn ang="0">
                    <a:pos x="53" y="15"/>
                  </a:cxn>
                  <a:cxn ang="0">
                    <a:pos x="38" y="15"/>
                  </a:cxn>
                  <a:cxn ang="0">
                    <a:pos x="25" y="13"/>
                  </a:cxn>
                  <a:cxn ang="0">
                    <a:pos x="8" y="11"/>
                  </a:cxn>
                  <a:cxn ang="0">
                    <a:pos x="0" y="7"/>
                  </a:cxn>
                  <a:cxn ang="0">
                    <a:pos x="10" y="3"/>
                  </a:cxn>
                  <a:cxn ang="0">
                    <a:pos x="25" y="0"/>
                  </a:cxn>
                  <a:cxn ang="0">
                    <a:pos x="42" y="1"/>
                  </a:cxn>
                  <a:cxn ang="0">
                    <a:pos x="55" y="3"/>
                  </a:cxn>
                  <a:cxn ang="0">
                    <a:pos x="69" y="5"/>
                  </a:cxn>
                </a:cxnLst>
                <a:rect l="0" t="0" r="r" b="b"/>
                <a:pathLst>
                  <a:path w="375" h="169">
                    <a:moveTo>
                      <a:pt x="69" y="5"/>
                    </a:moveTo>
                    <a:lnTo>
                      <a:pt x="70" y="3"/>
                    </a:lnTo>
                    <a:lnTo>
                      <a:pt x="76" y="3"/>
                    </a:lnTo>
                    <a:lnTo>
                      <a:pt x="82" y="3"/>
                    </a:lnTo>
                    <a:lnTo>
                      <a:pt x="88" y="3"/>
                    </a:lnTo>
                    <a:lnTo>
                      <a:pt x="91" y="3"/>
                    </a:lnTo>
                    <a:lnTo>
                      <a:pt x="95" y="3"/>
                    </a:lnTo>
                    <a:lnTo>
                      <a:pt x="99" y="3"/>
                    </a:lnTo>
                    <a:lnTo>
                      <a:pt x="103" y="3"/>
                    </a:lnTo>
                    <a:lnTo>
                      <a:pt x="107" y="3"/>
                    </a:lnTo>
                    <a:lnTo>
                      <a:pt x="112" y="3"/>
                    </a:lnTo>
                    <a:lnTo>
                      <a:pt x="116" y="3"/>
                    </a:lnTo>
                    <a:lnTo>
                      <a:pt x="122" y="3"/>
                    </a:lnTo>
                    <a:lnTo>
                      <a:pt x="126" y="3"/>
                    </a:lnTo>
                    <a:lnTo>
                      <a:pt x="131" y="3"/>
                    </a:lnTo>
                    <a:lnTo>
                      <a:pt x="135" y="3"/>
                    </a:lnTo>
                    <a:lnTo>
                      <a:pt x="141" y="3"/>
                    </a:lnTo>
                    <a:lnTo>
                      <a:pt x="147" y="3"/>
                    </a:lnTo>
                    <a:lnTo>
                      <a:pt x="152" y="3"/>
                    </a:lnTo>
                    <a:lnTo>
                      <a:pt x="158" y="3"/>
                    </a:lnTo>
                    <a:lnTo>
                      <a:pt x="164" y="3"/>
                    </a:lnTo>
                    <a:lnTo>
                      <a:pt x="169" y="3"/>
                    </a:lnTo>
                    <a:lnTo>
                      <a:pt x="175" y="3"/>
                    </a:lnTo>
                    <a:lnTo>
                      <a:pt x="181" y="3"/>
                    </a:lnTo>
                    <a:lnTo>
                      <a:pt x="186" y="3"/>
                    </a:lnTo>
                    <a:lnTo>
                      <a:pt x="190" y="3"/>
                    </a:lnTo>
                    <a:lnTo>
                      <a:pt x="198" y="5"/>
                    </a:lnTo>
                    <a:lnTo>
                      <a:pt x="202" y="5"/>
                    </a:lnTo>
                    <a:lnTo>
                      <a:pt x="209" y="5"/>
                    </a:lnTo>
                    <a:lnTo>
                      <a:pt x="215" y="5"/>
                    </a:lnTo>
                    <a:lnTo>
                      <a:pt x="221" y="5"/>
                    </a:lnTo>
                    <a:lnTo>
                      <a:pt x="225" y="5"/>
                    </a:lnTo>
                    <a:lnTo>
                      <a:pt x="232" y="7"/>
                    </a:lnTo>
                    <a:lnTo>
                      <a:pt x="236" y="7"/>
                    </a:lnTo>
                    <a:lnTo>
                      <a:pt x="242" y="7"/>
                    </a:lnTo>
                    <a:lnTo>
                      <a:pt x="247" y="7"/>
                    </a:lnTo>
                    <a:lnTo>
                      <a:pt x="253" y="7"/>
                    </a:lnTo>
                    <a:lnTo>
                      <a:pt x="259" y="7"/>
                    </a:lnTo>
                    <a:lnTo>
                      <a:pt x="263" y="7"/>
                    </a:lnTo>
                    <a:lnTo>
                      <a:pt x="268" y="7"/>
                    </a:lnTo>
                    <a:lnTo>
                      <a:pt x="274" y="9"/>
                    </a:lnTo>
                    <a:lnTo>
                      <a:pt x="278" y="9"/>
                    </a:lnTo>
                    <a:lnTo>
                      <a:pt x="283" y="9"/>
                    </a:lnTo>
                    <a:lnTo>
                      <a:pt x="289" y="9"/>
                    </a:lnTo>
                    <a:lnTo>
                      <a:pt x="293" y="11"/>
                    </a:lnTo>
                    <a:lnTo>
                      <a:pt x="301" y="11"/>
                    </a:lnTo>
                    <a:lnTo>
                      <a:pt x="308" y="11"/>
                    </a:lnTo>
                    <a:lnTo>
                      <a:pt x="316" y="13"/>
                    </a:lnTo>
                    <a:lnTo>
                      <a:pt x="323" y="13"/>
                    </a:lnTo>
                    <a:lnTo>
                      <a:pt x="327" y="15"/>
                    </a:lnTo>
                    <a:lnTo>
                      <a:pt x="333" y="17"/>
                    </a:lnTo>
                    <a:lnTo>
                      <a:pt x="335" y="17"/>
                    </a:lnTo>
                    <a:lnTo>
                      <a:pt x="339" y="19"/>
                    </a:lnTo>
                    <a:lnTo>
                      <a:pt x="341" y="20"/>
                    </a:lnTo>
                    <a:lnTo>
                      <a:pt x="344" y="28"/>
                    </a:lnTo>
                    <a:lnTo>
                      <a:pt x="346" y="32"/>
                    </a:lnTo>
                    <a:lnTo>
                      <a:pt x="348" y="36"/>
                    </a:lnTo>
                    <a:lnTo>
                      <a:pt x="350" y="41"/>
                    </a:lnTo>
                    <a:lnTo>
                      <a:pt x="352" y="47"/>
                    </a:lnTo>
                    <a:lnTo>
                      <a:pt x="354" y="53"/>
                    </a:lnTo>
                    <a:lnTo>
                      <a:pt x="356" y="59"/>
                    </a:lnTo>
                    <a:lnTo>
                      <a:pt x="358" y="66"/>
                    </a:lnTo>
                    <a:lnTo>
                      <a:pt x="360" y="72"/>
                    </a:lnTo>
                    <a:lnTo>
                      <a:pt x="361" y="79"/>
                    </a:lnTo>
                    <a:lnTo>
                      <a:pt x="361" y="87"/>
                    </a:lnTo>
                    <a:lnTo>
                      <a:pt x="363" y="95"/>
                    </a:lnTo>
                    <a:lnTo>
                      <a:pt x="365" y="102"/>
                    </a:lnTo>
                    <a:lnTo>
                      <a:pt x="367" y="108"/>
                    </a:lnTo>
                    <a:lnTo>
                      <a:pt x="369" y="114"/>
                    </a:lnTo>
                    <a:lnTo>
                      <a:pt x="369" y="121"/>
                    </a:lnTo>
                    <a:lnTo>
                      <a:pt x="371" y="129"/>
                    </a:lnTo>
                    <a:lnTo>
                      <a:pt x="371" y="133"/>
                    </a:lnTo>
                    <a:lnTo>
                      <a:pt x="373" y="140"/>
                    </a:lnTo>
                    <a:lnTo>
                      <a:pt x="373" y="146"/>
                    </a:lnTo>
                    <a:lnTo>
                      <a:pt x="375" y="150"/>
                    </a:lnTo>
                    <a:lnTo>
                      <a:pt x="375" y="156"/>
                    </a:lnTo>
                    <a:lnTo>
                      <a:pt x="375" y="157"/>
                    </a:lnTo>
                    <a:lnTo>
                      <a:pt x="375" y="161"/>
                    </a:lnTo>
                    <a:lnTo>
                      <a:pt x="375" y="165"/>
                    </a:lnTo>
                    <a:lnTo>
                      <a:pt x="375" y="169"/>
                    </a:lnTo>
                    <a:lnTo>
                      <a:pt x="375" y="169"/>
                    </a:lnTo>
                    <a:lnTo>
                      <a:pt x="373" y="165"/>
                    </a:lnTo>
                    <a:lnTo>
                      <a:pt x="371" y="157"/>
                    </a:lnTo>
                    <a:lnTo>
                      <a:pt x="369" y="156"/>
                    </a:lnTo>
                    <a:lnTo>
                      <a:pt x="367" y="150"/>
                    </a:lnTo>
                    <a:lnTo>
                      <a:pt x="365" y="146"/>
                    </a:lnTo>
                    <a:lnTo>
                      <a:pt x="365" y="142"/>
                    </a:lnTo>
                    <a:lnTo>
                      <a:pt x="361" y="138"/>
                    </a:lnTo>
                    <a:lnTo>
                      <a:pt x="361" y="133"/>
                    </a:lnTo>
                    <a:lnTo>
                      <a:pt x="358" y="127"/>
                    </a:lnTo>
                    <a:lnTo>
                      <a:pt x="358" y="121"/>
                    </a:lnTo>
                    <a:lnTo>
                      <a:pt x="354" y="117"/>
                    </a:lnTo>
                    <a:lnTo>
                      <a:pt x="354" y="110"/>
                    </a:lnTo>
                    <a:lnTo>
                      <a:pt x="350" y="104"/>
                    </a:lnTo>
                    <a:lnTo>
                      <a:pt x="350" y="98"/>
                    </a:lnTo>
                    <a:lnTo>
                      <a:pt x="346" y="93"/>
                    </a:lnTo>
                    <a:lnTo>
                      <a:pt x="344" y="87"/>
                    </a:lnTo>
                    <a:lnTo>
                      <a:pt x="342" y="81"/>
                    </a:lnTo>
                    <a:lnTo>
                      <a:pt x="341" y="76"/>
                    </a:lnTo>
                    <a:lnTo>
                      <a:pt x="339" y="70"/>
                    </a:lnTo>
                    <a:lnTo>
                      <a:pt x="335" y="64"/>
                    </a:lnTo>
                    <a:lnTo>
                      <a:pt x="333" y="60"/>
                    </a:lnTo>
                    <a:lnTo>
                      <a:pt x="331" y="55"/>
                    </a:lnTo>
                    <a:lnTo>
                      <a:pt x="329" y="51"/>
                    </a:lnTo>
                    <a:lnTo>
                      <a:pt x="327" y="47"/>
                    </a:lnTo>
                    <a:lnTo>
                      <a:pt x="323" y="43"/>
                    </a:lnTo>
                    <a:lnTo>
                      <a:pt x="322" y="41"/>
                    </a:lnTo>
                    <a:lnTo>
                      <a:pt x="318" y="36"/>
                    </a:lnTo>
                    <a:lnTo>
                      <a:pt x="314" y="36"/>
                    </a:lnTo>
                    <a:lnTo>
                      <a:pt x="310" y="34"/>
                    </a:lnTo>
                    <a:lnTo>
                      <a:pt x="306" y="34"/>
                    </a:lnTo>
                    <a:lnTo>
                      <a:pt x="299" y="32"/>
                    </a:lnTo>
                    <a:lnTo>
                      <a:pt x="291" y="32"/>
                    </a:lnTo>
                    <a:lnTo>
                      <a:pt x="287" y="32"/>
                    </a:lnTo>
                    <a:lnTo>
                      <a:pt x="283" y="32"/>
                    </a:lnTo>
                    <a:lnTo>
                      <a:pt x="278" y="30"/>
                    </a:lnTo>
                    <a:lnTo>
                      <a:pt x="274" y="30"/>
                    </a:lnTo>
                    <a:lnTo>
                      <a:pt x="268" y="30"/>
                    </a:lnTo>
                    <a:lnTo>
                      <a:pt x="263" y="30"/>
                    </a:lnTo>
                    <a:lnTo>
                      <a:pt x="257" y="30"/>
                    </a:lnTo>
                    <a:lnTo>
                      <a:pt x="253" y="30"/>
                    </a:lnTo>
                    <a:lnTo>
                      <a:pt x="245" y="28"/>
                    </a:lnTo>
                    <a:lnTo>
                      <a:pt x="240" y="28"/>
                    </a:lnTo>
                    <a:lnTo>
                      <a:pt x="232" y="28"/>
                    </a:lnTo>
                    <a:lnTo>
                      <a:pt x="226" y="28"/>
                    </a:lnTo>
                    <a:lnTo>
                      <a:pt x="219" y="26"/>
                    </a:lnTo>
                    <a:lnTo>
                      <a:pt x="213" y="26"/>
                    </a:lnTo>
                    <a:lnTo>
                      <a:pt x="206" y="26"/>
                    </a:lnTo>
                    <a:lnTo>
                      <a:pt x="198" y="26"/>
                    </a:lnTo>
                    <a:lnTo>
                      <a:pt x="190" y="24"/>
                    </a:lnTo>
                    <a:lnTo>
                      <a:pt x="185" y="24"/>
                    </a:lnTo>
                    <a:lnTo>
                      <a:pt x="177" y="24"/>
                    </a:lnTo>
                    <a:lnTo>
                      <a:pt x="169" y="24"/>
                    </a:lnTo>
                    <a:lnTo>
                      <a:pt x="162" y="24"/>
                    </a:lnTo>
                    <a:lnTo>
                      <a:pt x="156" y="22"/>
                    </a:lnTo>
                    <a:lnTo>
                      <a:pt x="148" y="22"/>
                    </a:lnTo>
                    <a:lnTo>
                      <a:pt x="143" y="22"/>
                    </a:lnTo>
                    <a:lnTo>
                      <a:pt x="135" y="22"/>
                    </a:lnTo>
                    <a:lnTo>
                      <a:pt x="128" y="20"/>
                    </a:lnTo>
                    <a:lnTo>
                      <a:pt x="120" y="20"/>
                    </a:lnTo>
                    <a:lnTo>
                      <a:pt x="112" y="20"/>
                    </a:lnTo>
                    <a:lnTo>
                      <a:pt x="107" y="20"/>
                    </a:lnTo>
                    <a:lnTo>
                      <a:pt x="99" y="19"/>
                    </a:lnTo>
                    <a:lnTo>
                      <a:pt x="91" y="19"/>
                    </a:lnTo>
                    <a:lnTo>
                      <a:pt x="86" y="19"/>
                    </a:lnTo>
                    <a:lnTo>
                      <a:pt x="78" y="17"/>
                    </a:lnTo>
                    <a:lnTo>
                      <a:pt x="72" y="17"/>
                    </a:lnTo>
                    <a:lnTo>
                      <a:pt x="65" y="17"/>
                    </a:lnTo>
                    <a:lnTo>
                      <a:pt x="61" y="17"/>
                    </a:lnTo>
                    <a:lnTo>
                      <a:pt x="53" y="15"/>
                    </a:lnTo>
                    <a:lnTo>
                      <a:pt x="48" y="15"/>
                    </a:lnTo>
                    <a:lnTo>
                      <a:pt x="44" y="15"/>
                    </a:lnTo>
                    <a:lnTo>
                      <a:pt x="38" y="15"/>
                    </a:lnTo>
                    <a:lnTo>
                      <a:pt x="32" y="13"/>
                    </a:lnTo>
                    <a:lnTo>
                      <a:pt x="29" y="13"/>
                    </a:lnTo>
                    <a:lnTo>
                      <a:pt x="25" y="13"/>
                    </a:lnTo>
                    <a:lnTo>
                      <a:pt x="21" y="13"/>
                    </a:lnTo>
                    <a:lnTo>
                      <a:pt x="13" y="11"/>
                    </a:lnTo>
                    <a:lnTo>
                      <a:pt x="8" y="11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10" y="3"/>
                    </a:lnTo>
                    <a:lnTo>
                      <a:pt x="13" y="1"/>
                    </a:lnTo>
                    <a:lnTo>
                      <a:pt x="21" y="1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6" y="0"/>
                    </a:lnTo>
                    <a:lnTo>
                      <a:pt x="42" y="1"/>
                    </a:lnTo>
                    <a:lnTo>
                      <a:pt x="46" y="1"/>
                    </a:lnTo>
                    <a:lnTo>
                      <a:pt x="51" y="1"/>
                    </a:lnTo>
                    <a:lnTo>
                      <a:pt x="55" y="3"/>
                    </a:lnTo>
                    <a:lnTo>
                      <a:pt x="61" y="3"/>
                    </a:lnTo>
                    <a:lnTo>
                      <a:pt x="67" y="3"/>
                    </a:lnTo>
                    <a:lnTo>
                      <a:pt x="69" y="5"/>
                    </a:lnTo>
                    <a:lnTo>
                      <a:pt x="6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8" name="Freeform 72"/>
              <p:cNvSpPr>
                <a:spLocks/>
              </p:cNvSpPr>
              <p:nvPr/>
            </p:nvSpPr>
            <p:spPr bwMode="auto">
              <a:xfrm>
                <a:off x="5753100" y="3409950"/>
                <a:ext cx="290512" cy="144462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21" y="2"/>
                  </a:cxn>
                  <a:cxn ang="0">
                    <a:pos x="36" y="0"/>
                  </a:cxn>
                  <a:cxn ang="0">
                    <a:pos x="53" y="0"/>
                  </a:cxn>
                  <a:cxn ang="0">
                    <a:pos x="72" y="0"/>
                  </a:cxn>
                  <a:cxn ang="0">
                    <a:pos x="93" y="0"/>
                  </a:cxn>
                  <a:cxn ang="0">
                    <a:pos x="116" y="0"/>
                  </a:cxn>
                  <a:cxn ang="0">
                    <a:pos x="139" y="0"/>
                  </a:cxn>
                  <a:cxn ang="0">
                    <a:pos x="164" y="0"/>
                  </a:cxn>
                  <a:cxn ang="0">
                    <a:pos x="188" y="0"/>
                  </a:cxn>
                  <a:cxn ang="0">
                    <a:pos x="213" y="0"/>
                  </a:cxn>
                  <a:cxn ang="0">
                    <a:pos x="236" y="0"/>
                  </a:cxn>
                  <a:cxn ang="0">
                    <a:pos x="259" y="2"/>
                  </a:cxn>
                  <a:cxn ang="0">
                    <a:pos x="280" y="2"/>
                  </a:cxn>
                  <a:cxn ang="0">
                    <a:pos x="299" y="2"/>
                  </a:cxn>
                  <a:cxn ang="0">
                    <a:pos x="316" y="4"/>
                  </a:cxn>
                  <a:cxn ang="0">
                    <a:pos x="333" y="4"/>
                  </a:cxn>
                  <a:cxn ang="0">
                    <a:pos x="344" y="4"/>
                  </a:cxn>
                  <a:cxn ang="0">
                    <a:pos x="361" y="4"/>
                  </a:cxn>
                  <a:cxn ang="0">
                    <a:pos x="363" y="6"/>
                  </a:cxn>
                  <a:cxn ang="0">
                    <a:pos x="363" y="21"/>
                  </a:cxn>
                  <a:cxn ang="0">
                    <a:pos x="361" y="40"/>
                  </a:cxn>
                  <a:cxn ang="0">
                    <a:pos x="361" y="63"/>
                  </a:cxn>
                  <a:cxn ang="0">
                    <a:pos x="361" y="76"/>
                  </a:cxn>
                  <a:cxn ang="0">
                    <a:pos x="361" y="89"/>
                  </a:cxn>
                  <a:cxn ang="0">
                    <a:pos x="359" y="103"/>
                  </a:cxn>
                  <a:cxn ang="0">
                    <a:pos x="359" y="116"/>
                  </a:cxn>
                  <a:cxn ang="0">
                    <a:pos x="358" y="139"/>
                  </a:cxn>
                  <a:cxn ang="0">
                    <a:pos x="358" y="160"/>
                  </a:cxn>
                  <a:cxn ang="0">
                    <a:pos x="354" y="175"/>
                  </a:cxn>
                  <a:cxn ang="0">
                    <a:pos x="352" y="179"/>
                  </a:cxn>
                  <a:cxn ang="0">
                    <a:pos x="348" y="163"/>
                  </a:cxn>
                  <a:cxn ang="0">
                    <a:pos x="344" y="148"/>
                  </a:cxn>
                  <a:cxn ang="0">
                    <a:pos x="344" y="129"/>
                  </a:cxn>
                  <a:cxn ang="0">
                    <a:pos x="340" y="110"/>
                  </a:cxn>
                  <a:cxn ang="0">
                    <a:pos x="339" y="91"/>
                  </a:cxn>
                  <a:cxn ang="0">
                    <a:pos x="335" y="70"/>
                  </a:cxn>
                  <a:cxn ang="0">
                    <a:pos x="331" y="55"/>
                  </a:cxn>
                  <a:cxn ang="0">
                    <a:pos x="329" y="42"/>
                  </a:cxn>
                  <a:cxn ang="0">
                    <a:pos x="323" y="32"/>
                  </a:cxn>
                  <a:cxn ang="0">
                    <a:pos x="312" y="30"/>
                  </a:cxn>
                  <a:cxn ang="0">
                    <a:pos x="299" y="26"/>
                  </a:cxn>
                  <a:cxn ang="0">
                    <a:pos x="285" y="26"/>
                  </a:cxn>
                  <a:cxn ang="0">
                    <a:pos x="268" y="25"/>
                  </a:cxn>
                  <a:cxn ang="0">
                    <a:pos x="251" y="23"/>
                  </a:cxn>
                  <a:cxn ang="0">
                    <a:pos x="232" y="21"/>
                  </a:cxn>
                  <a:cxn ang="0">
                    <a:pos x="209" y="19"/>
                  </a:cxn>
                  <a:cxn ang="0">
                    <a:pos x="188" y="19"/>
                  </a:cxn>
                  <a:cxn ang="0">
                    <a:pos x="165" y="15"/>
                  </a:cxn>
                  <a:cxn ang="0">
                    <a:pos x="143" y="15"/>
                  </a:cxn>
                  <a:cxn ang="0">
                    <a:pos x="122" y="13"/>
                  </a:cxn>
                  <a:cxn ang="0">
                    <a:pos x="99" y="11"/>
                  </a:cxn>
                  <a:cxn ang="0">
                    <a:pos x="78" y="9"/>
                  </a:cxn>
                  <a:cxn ang="0">
                    <a:pos x="59" y="7"/>
                  </a:cxn>
                  <a:cxn ang="0">
                    <a:pos x="44" y="7"/>
                  </a:cxn>
                  <a:cxn ang="0">
                    <a:pos x="29" y="6"/>
                  </a:cxn>
                  <a:cxn ang="0">
                    <a:pos x="15" y="4"/>
                  </a:cxn>
                  <a:cxn ang="0">
                    <a:pos x="4" y="4"/>
                  </a:cxn>
                </a:cxnLst>
                <a:rect l="0" t="0" r="r" b="b"/>
                <a:pathLst>
                  <a:path w="365" h="182">
                    <a:moveTo>
                      <a:pt x="0" y="4"/>
                    </a:moveTo>
                    <a:lnTo>
                      <a:pt x="4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2"/>
                    </a:lnTo>
                    <a:lnTo>
                      <a:pt x="21" y="2"/>
                    </a:lnTo>
                    <a:lnTo>
                      <a:pt x="27" y="2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72" y="0"/>
                    </a:lnTo>
                    <a:lnTo>
                      <a:pt x="80" y="0"/>
                    </a:lnTo>
                    <a:lnTo>
                      <a:pt x="86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1" y="0"/>
                    </a:lnTo>
                    <a:lnTo>
                      <a:pt x="139" y="0"/>
                    </a:lnTo>
                    <a:lnTo>
                      <a:pt x="146" y="0"/>
                    </a:lnTo>
                    <a:lnTo>
                      <a:pt x="156" y="0"/>
                    </a:lnTo>
                    <a:lnTo>
                      <a:pt x="164" y="0"/>
                    </a:lnTo>
                    <a:lnTo>
                      <a:pt x="171" y="0"/>
                    </a:lnTo>
                    <a:lnTo>
                      <a:pt x="181" y="0"/>
                    </a:lnTo>
                    <a:lnTo>
                      <a:pt x="188" y="0"/>
                    </a:lnTo>
                    <a:lnTo>
                      <a:pt x="198" y="0"/>
                    </a:lnTo>
                    <a:lnTo>
                      <a:pt x="205" y="0"/>
                    </a:lnTo>
                    <a:lnTo>
                      <a:pt x="213" y="0"/>
                    </a:lnTo>
                    <a:lnTo>
                      <a:pt x="221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3" y="0"/>
                    </a:lnTo>
                    <a:lnTo>
                      <a:pt x="251" y="0"/>
                    </a:lnTo>
                    <a:lnTo>
                      <a:pt x="259" y="2"/>
                    </a:lnTo>
                    <a:lnTo>
                      <a:pt x="266" y="2"/>
                    </a:lnTo>
                    <a:lnTo>
                      <a:pt x="272" y="2"/>
                    </a:lnTo>
                    <a:lnTo>
                      <a:pt x="280" y="2"/>
                    </a:lnTo>
                    <a:lnTo>
                      <a:pt x="287" y="2"/>
                    </a:lnTo>
                    <a:lnTo>
                      <a:pt x="291" y="2"/>
                    </a:lnTo>
                    <a:lnTo>
                      <a:pt x="299" y="2"/>
                    </a:lnTo>
                    <a:lnTo>
                      <a:pt x="304" y="2"/>
                    </a:lnTo>
                    <a:lnTo>
                      <a:pt x="312" y="4"/>
                    </a:lnTo>
                    <a:lnTo>
                      <a:pt x="316" y="4"/>
                    </a:lnTo>
                    <a:lnTo>
                      <a:pt x="321" y="4"/>
                    </a:lnTo>
                    <a:lnTo>
                      <a:pt x="327" y="4"/>
                    </a:lnTo>
                    <a:lnTo>
                      <a:pt x="333" y="4"/>
                    </a:lnTo>
                    <a:lnTo>
                      <a:pt x="337" y="4"/>
                    </a:lnTo>
                    <a:lnTo>
                      <a:pt x="342" y="4"/>
                    </a:lnTo>
                    <a:lnTo>
                      <a:pt x="344" y="4"/>
                    </a:lnTo>
                    <a:lnTo>
                      <a:pt x="350" y="4"/>
                    </a:lnTo>
                    <a:lnTo>
                      <a:pt x="356" y="4"/>
                    </a:lnTo>
                    <a:lnTo>
                      <a:pt x="361" y="4"/>
                    </a:lnTo>
                    <a:lnTo>
                      <a:pt x="363" y="4"/>
                    </a:lnTo>
                    <a:lnTo>
                      <a:pt x="365" y="4"/>
                    </a:lnTo>
                    <a:lnTo>
                      <a:pt x="363" y="6"/>
                    </a:lnTo>
                    <a:lnTo>
                      <a:pt x="363" y="11"/>
                    </a:lnTo>
                    <a:lnTo>
                      <a:pt x="363" y="15"/>
                    </a:lnTo>
                    <a:lnTo>
                      <a:pt x="363" y="21"/>
                    </a:lnTo>
                    <a:lnTo>
                      <a:pt x="363" y="26"/>
                    </a:lnTo>
                    <a:lnTo>
                      <a:pt x="363" y="34"/>
                    </a:lnTo>
                    <a:lnTo>
                      <a:pt x="361" y="40"/>
                    </a:lnTo>
                    <a:lnTo>
                      <a:pt x="361" y="47"/>
                    </a:lnTo>
                    <a:lnTo>
                      <a:pt x="361" y="55"/>
                    </a:lnTo>
                    <a:lnTo>
                      <a:pt x="361" y="63"/>
                    </a:lnTo>
                    <a:lnTo>
                      <a:pt x="361" y="68"/>
                    </a:lnTo>
                    <a:lnTo>
                      <a:pt x="361" y="72"/>
                    </a:lnTo>
                    <a:lnTo>
                      <a:pt x="361" y="76"/>
                    </a:lnTo>
                    <a:lnTo>
                      <a:pt x="361" y="82"/>
                    </a:lnTo>
                    <a:lnTo>
                      <a:pt x="361" y="85"/>
                    </a:lnTo>
                    <a:lnTo>
                      <a:pt x="361" y="89"/>
                    </a:lnTo>
                    <a:lnTo>
                      <a:pt x="361" y="93"/>
                    </a:lnTo>
                    <a:lnTo>
                      <a:pt x="361" y="99"/>
                    </a:lnTo>
                    <a:lnTo>
                      <a:pt x="359" y="103"/>
                    </a:lnTo>
                    <a:lnTo>
                      <a:pt x="359" y="108"/>
                    </a:lnTo>
                    <a:lnTo>
                      <a:pt x="359" y="112"/>
                    </a:lnTo>
                    <a:lnTo>
                      <a:pt x="359" y="116"/>
                    </a:lnTo>
                    <a:lnTo>
                      <a:pt x="358" y="123"/>
                    </a:lnTo>
                    <a:lnTo>
                      <a:pt x="358" y="131"/>
                    </a:lnTo>
                    <a:lnTo>
                      <a:pt x="358" y="139"/>
                    </a:lnTo>
                    <a:lnTo>
                      <a:pt x="358" y="146"/>
                    </a:lnTo>
                    <a:lnTo>
                      <a:pt x="358" y="154"/>
                    </a:lnTo>
                    <a:lnTo>
                      <a:pt x="358" y="160"/>
                    </a:lnTo>
                    <a:lnTo>
                      <a:pt x="356" y="165"/>
                    </a:lnTo>
                    <a:lnTo>
                      <a:pt x="356" y="171"/>
                    </a:lnTo>
                    <a:lnTo>
                      <a:pt x="354" y="175"/>
                    </a:lnTo>
                    <a:lnTo>
                      <a:pt x="354" y="179"/>
                    </a:lnTo>
                    <a:lnTo>
                      <a:pt x="354" y="182"/>
                    </a:lnTo>
                    <a:lnTo>
                      <a:pt x="352" y="179"/>
                    </a:lnTo>
                    <a:lnTo>
                      <a:pt x="350" y="173"/>
                    </a:lnTo>
                    <a:lnTo>
                      <a:pt x="348" y="167"/>
                    </a:lnTo>
                    <a:lnTo>
                      <a:pt x="348" y="163"/>
                    </a:lnTo>
                    <a:lnTo>
                      <a:pt x="346" y="160"/>
                    </a:lnTo>
                    <a:lnTo>
                      <a:pt x="346" y="154"/>
                    </a:lnTo>
                    <a:lnTo>
                      <a:pt x="344" y="148"/>
                    </a:lnTo>
                    <a:lnTo>
                      <a:pt x="344" y="142"/>
                    </a:lnTo>
                    <a:lnTo>
                      <a:pt x="344" y="137"/>
                    </a:lnTo>
                    <a:lnTo>
                      <a:pt x="344" y="129"/>
                    </a:lnTo>
                    <a:lnTo>
                      <a:pt x="342" y="123"/>
                    </a:lnTo>
                    <a:lnTo>
                      <a:pt x="342" y="116"/>
                    </a:lnTo>
                    <a:lnTo>
                      <a:pt x="340" y="110"/>
                    </a:lnTo>
                    <a:lnTo>
                      <a:pt x="340" y="104"/>
                    </a:lnTo>
                    <a:lnTo>
                      <a:pt x="339" y="97"/>
                    </a:lnTo>
                    <a:lnTo>
                      <a:pt x="339" y="91"/>
                    </a:lnTo>
                    <a:lnTo>
                      <a:pt x="337" y="84"/>
                    </a:lnTo>
                    <a:lnTo>
                      <a:pt x="337" y="78"/>
                    </a:lnTo>
                    <a:lnTo>
                      <a:pt x="335" y="70"/>
                    </a:lnTo>
                    <a:lnTo>
                      <a:pt x="335" y="66"/>
                    </a:lnTo>
                    <a:lnTo>
                      <a:pt x="333" y="61"/>
                    </a:lnTo>
                    <a:lnTo>
                      <a:pt x="331" y="55"/>
                    </a:lnTo>
                    <a:lnTo>
                      <a:pt x="331" y="49"/>
                    </a:lnTo>
                    <a:lnTo>
                      <a:pt x="329" y="45"/>
                    </a:lnTo>
                    <a:lnTo>
                      <a:pt x="329" y="42"/>
                    </a:lnTo>
                    <a:lnTo>
                      <a:pt x="329" y="40"/>
                    </a:lnTo>
                    <a:lnTo>
                      <a:pt x="327" y="34"/>
                    </a:lnTo>
                    <a:lnTo>
                      <a:pt x="323" y="32"/>
                    </a:lnTo>
                    <a:lnTo>
                      <a:pt x="321" y="30"/>
                    </a:lnTo>
                    <a:lnTo>
                      <a:pt x="320" y="30"/>
                    </a:lnTo>
                    <a:lnTo>
                      <a:pt x="312" y="30"/>
                    </a:lnTo>
                    <a:lnTo>
                      <a:pt x="306" y="28"/>
                    </a:lnTo>
                    <a:lnTo>
                      <a:pt x="302" y="28"/>
                    </a:lnTo>
                    <a:lnTo>
                      <a:pt x="299" y="26"/>
                    </a:lnTo>
                    <a:lnTo>
                      <a:pt x="295" y="26"/>
                    </a:lnTo>
                    <a:lnTo>
                      <a:pt x="291" y="26"/>
                    </a:lnTo>
                    <a:lnTo>
                      <a:pt x="285" y="26"/>
                    </a:lnTo>
                    <a:lnTo>
                      <a:pt x="280" y="26"/>
                    </a:lnTo>
                    <a:lnTo>
                      <a:pt x="276" y="25"/>
                    </a:lnTo>
                    <a:lnTo>
                      <a:pt x="268" y="25"/>
                    </a:lnTo>
                    <a:lnTo>
                      <a:pt x="262" y="25"/>
                    </a:lnTo>
                    <a:lnTo>
                      <a:pt x="257" y="23"/>
                    </a:lnTo>
                    <a:lnTo>
                      <a:pt x="251" y="23"/>
                    </a:lnTo>
                    <a:lnTo>
                      <a:pt x="245" y="23"/>
                    </a:lnTo>
                    <a:lnTo>
                      <a:pt x="238" y="23"/>
                    </a:lnTo>
                    <a:lnTo>
                      <a:pt x="232" y="21"/>
                    </a:lnTo>
                    <a:lnTo>
                      <a:pt x="224" y="21"/>
                    </a:lnTo>
                    <a:lnTo>
                      <a:pt x="217" y="21"/>
                    </a:lnTo>
                    <a:lnTo>
                      <a:pt x="209" y="19"/>
                    </a:lnTo>
                    <a:lnTo>
                      <a:pt x="202" y="19"/>
                    </a:lnTo>
                    <a:lnTo>
                      <a:pt x="194" y="19"/>
                    </a:lnTo>
                    <a:lnTo>
                      <a:pt x="188" y="19"/>
                    </a:lnTo>
                    <a:lnTo>
                      <a:pt x="181" y="17"/>
                    </a:lnTo>
                    <a:lnTo>
                      <a:pt x="173" y="17"/>
                    </a:lnTo>
                    <a:lnTo>
                      <a:pt x="165" y="15"/>
                    </a:lnTo>
                    <a:lnTo>
                      <a:pt x="160" y="15"/>
                    </a:lnTo>
                    <a:lnTo>
                      <a:pt x="150" y="15"/>
                    </a:lnTo>
                    <a:lnTo>
                      <a:pt x="143" y="15"/>
                    </a:lnTo>
                    <a:lnTo>
                      <a:pt x="135" y="13"/>
                    </a:lnTo>
                    <a:lnTo>
                      <a:pt x="129" y="13"/>
                    </a:lnTo>
                    <a:lnTo>
                      <a:pt x="122" y="13"/>
                    </a:lnTo>
                    <a:lnTo>
                      <a:pt x="114" y="11"/>
                    </a:lnTo>
                    <a:lnTo>
                      <a:pt x="106" y="11"/>
                    </a:lnTo>
                    <a:lnTo>
                      <a:pt x="99" y="11"/>
                    </a:lnTo>
                    <a:lnTo>
                      <a:pt x="91" y="11"/>
                    </a:lnTo>
                    <a:lnTo>
                      <a:pt x="86" y="9"/>
                    </a:lnTo>
                    <a:lnTo>
                      <a:pt x="78" y="9"/>
                    </a:lnTo>
                    <a:lnTo>
                      <a:pt x="72" y="9"/>
                    </a:lnTo>
                    <a:lnTo>
                      <a:pt x="65" y="7"/>
                    </a:lnTo>
                    <a:lnTo>
                      <a:pt x="59" y="7"/>
                    </a:lnTo>
                    <a:lnTo>
                      <a:pt x="53" y="7"/>
                    </a:lnTo>
                    <a:lnTo>
                      <a:pt x="49" y="7"/>
                    </a:lnTo>
                    <a:lnTo>
                      <a:pt x="44" y="7"/>
                    </a:lnTo>
                    <a:lnTo>
                      <a:pt x="38" y="6"/>
                    </a:lnTo>
                    <a:lnTo>
                      <a:pt x="32" y="6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19" y="4"/>
                    </a:lnTo>
                    <a:lnTo>
                      <a:pt x="15" y="4"/>
                    </a:lnTo>
                    <a:lnTo>
                      <a:pt x="13" y="4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9" name="Freeform 73"/>
              <p:cNvSpPr>
                <a:spLocks/>
              </p:cNvSpPr>
              <p:nvPr/>
            </p:nvSpPr>
            <p:spPr bwMode="auto">
              <a:xfrm>
                <a:off x="5619750" y="3514725"/>
                <a:ext cx="30162" cy="100012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6" y="4"/>
                  </a:cxn>
                  <a:cxn ang="0">
                    <a:pos x="34" y="8"/>
                  </a:cxn>
                  <a:cxn ang="0">
                    <a:pos x="34" y="11"/>
                  </a:cxn>
                  <a:cxn ang="0">
                    <a:pos x="32" y="17"/>
                  </a:cxn>
                  <a:cxn ang="0">
                    <a:pos x="30" y="21"/>
                  </a:cxn>
                  <a:cxn ang="0">
                    <a:pos x="28" y="27"/>
                  </a:cxn>
                  <a:cxn ang="0">
                    <a:pos x="26" y="30"/>
                  </a:cxn>
                  <a:cxn ang="0">
                    <a:pos x="26" y="36"/>
                  </a:cxn>
                  <a:cxn ang="0">
                    <a:pos x="24" y="42"/>
                  </a:cxn>
                  <a:cxn ang="0">
                    <a:pos x="22" y="46"/>
                  </a:cxn>
                  <a:cxn ang="0">
                    <a:pos x="21" y="51"/>
                  </a:cxn>
                  <a:cxn ang="0">
                    <a:pos x="19" y="57"/>
                  </a:cxn>
                  <a:cxn ang="0">
                    <a:pos x="17" y="61"/>
                  </a:cxn>
                  <a:cxn ang="0">
                    <a:pos x="15" y="67"/>
                  </a:cxn>
                  <a:cxn ang="0">
                    <a:pos x="15" y="72"/>
                  </a:cxn>
                  <a:cxn ang="0">
                    <a:pos x="13" y="78"/>
                  </a:cxn>
                  <a:cxn ang="0">
                    <a:pos x="11" y="82"/>
                  </a:cxn>
                  <a:cxn ang="0">
                    <a:pos x="11" y="87"/>
                  </a:cxn>
                  <a:cxn ang="0">
                    <a:pos x="7" y="91"/>
                  </a:cxn>
                  <a:cxn ang="0">
                    <a:pos x="7" y="97"/>
                  </a:cxn>
                  <a:cxn ang="0">
                    <a:pos x="5" y="101"/>
                  </a:cxn>
                  <a:cxn ang="0">
                    <a:pos x="5" y="105"/>
                  </a:cxn>
                  <a:cxn ang="0">
                    <a:pos x="3" y="108"/>
                  </a:cxn>
                  <a:cxn ang="0">
                    <a:pos x="3" y="112"/>
                  </a:cxn>
                  <a:cxn ang="0">
                    <a:pos x="0" y="118"/>
                  </a:cxn>
                  <a:cxn ang="0">
                    <a:pos x="0" y="122"/>
                  </a:cxn>
                  <a:cxn ang="0">
                    <a:pos x="0" y="125"/>
                  </a:cxn>
                  <a:cxn ang="0">
                    <a:pos x="0" y="125"/>
                  </a:cxn>
                  <a:cxn ang="0">
                    <a:pos x="36" y="122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125">
                    <a:moveTo>
                      <a:pt x="38" y="0"/>
                    </a:moveTo>
                    <a:lnTo>
                      <a:pt x="36" y="4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32" y="17"/>
                    </a:lnTo>
                    <a:lnTo>
                      <a:pt x="30" y="21"/>
                    </a:lnTo>
                    <a:lnTo>
                      <a:pt x="28" y="27"/>
                    </a:lnTo>
                    <a:lnTo>
                      <a:pt x="26" y="30"/>
                    </a:lnTo>
                    <a:lnTo>
                      <a:pt x="26" y="36"/>
                    </a:lnTo>
                    <a:lnTo>
                      <a:pt x="24" y="42"/>
                    </a:lnTo>
                    <a:lnTo>
                      <a:pt x="22" y="46"/>
                    </a:lnTo>
                    <a:lnTo>
                      <a:pt x="21" y="51"/>
                    </a:lnTo>
                    <a:lnTo>
                      <a:pt x="19" y="57"/>
                    </a:lnTo>
                    <a:lnTo>
                      <a:pt x="17" y="61"/>
                    </a:lnTo>
                    <a:lnTo>
                      <a:pt x="15" y="67"/>
                    </a:lnTo>
                    <a:lnTo>
                      <a:pt x="15" y="72"/>
                    </a:lnTo>
                    <a:lnTo>
                      <a:pt x="13" y="78"/>
                    </a:lnTo>
                    <a:lnTo>
                      <a:pt x="11" y="82"/>
                    </a:lnTo>
                    <a:lnTo>
                      <a:pt x="11" y="87"/>
                    </a:lnTo>
                    <a:lnTo>
                      <a:pt x="7" y="91"/>
                    </a:lnTo>
                    <a:lnTo>
                      <a:pt x="7" y="97"/>
                    </a:lnTo>
                    <a:lnTo>
                      <a:pt x="5" y="101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3" y="112"/>
                    </a:lnTo>
                    <a:lnTo>
                      <a:pt x="0" y="118"/>
                    </a:lnTo>
                    <a:lnTo>
                      <a:pt x="0" y="122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6" y="122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0" name="Freeform 74"/>
              <p:cNvSpPr>
                <a:spLocks/>
              </p:cNvSpPr>
              <p:nvPr/>
            </p:nvSpPr>
            <p:spPr bwMode="auto">
              <a:xfrm>
                <a:off x="5122863" y="3663950"/>
                <a:ext cx="336550" cy="82550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76"/>
                  </a:cxn>
                  <a:cxn ang="0">
                    <a:pos x="4" y="55"/>
                  </a:cxn>
                  <a:cxn ang="0">
                    <a:pos x="9" y="35"/>
                  </a:cxn>
                  <a:cxn ang="0">
                    <a:pos x="21" y="17"/>
                  </a:cxn>
                  <a:cxn ang="0">
                    <a:pos x="38" y="12"/>
                  </a:cxn>
                  <a:cxn ang="0">
                    <a:pos x="51" y="10"/>
                  </a:cxn>
                  <a:cxn ang="0">
                    <a:pos x="65" y="8"/>
                  </a:cxn>
                  <a:cxn ang="0">
                    <a:pos x="84" y="6"/>
                  </a:cxn>
                  <a:cxn ang="0">
                    <a:pos x="104" y="6"/>
                  </a:cxn>
                  <a:cxn ang="0">
                    <a:pos x="125" y="6"/>
                  </a:cxn>
                  <a:cxn ang="0">
                    <a:pos x="150" y="4"/>
                  </a:cxn>
                  <a:cxn ang="0">
                    <a:pos x="177" y="4"/>
                  </a:cxn>
                  <a:cxn ang="0">
                    <a:pos x="201" y="2"/>
                  </a:cxn>
                  <a:cxn ang="0">
                    <a:pos x="228" y="2"/>
                  </a:cxn>
                  <a:cxn ang="0">
                    <a:pos x="255" y="2"/>
                  </a:cxn>
                  <a:cxn ang="0">
                    <a:pos x="281" y="2"/>
                  </a:cxn>
                  <a:cxn ang="0">
                    <a:pos x="306" y="2"/>
                  </a:cxn>
                  <a:cxn ang="0">
                    <a:pos x="331" y="0"/>
                  </a:cxn>
                  <a:cxn ang="0">
                    <a:pos x="352" y="0"/>
                  </a:cxn>
                  <a:cxn ang="0">
                    <a:pos x="373" y="0"/>
                  </a:cxn>
                  <a:cxn ang="0">
                    <a:pos x="390" y="0"/>
                  </a:cxn>
                  <a:cxn ang="0">
                    <a:pos x="403" y="0"/>
                  </a:cxn>
                  <a:cxn ang="0">
                    <a:pos x="416" y="0"/>
                  </a:cxn>
                  <a:cxn ang="0">
                    <a:pos x="424" y="0"/>
                  </a:cxn>
                  <a:cxn ang="0">
                    <a:pos x="413" y="0"/>
                  </a:cxn>
                  <a:cxn ang="0">
                    <a:pos x="397" y="0"/>
                  </a:cxn>
                  <a:cxn ang="0">
                    <a:pos x="382" y="2"/>
                  </a:cxn>
                  <a:cxn ang="0">
                    <a:pos x="367" y="4"/>
                  </a:cxn>
                  <a:cxn ang="0">
                    <a:pos x="346" y="4"/>
                  </a:cxn>
                  <a:cxn ang="0">
                    <a:pos x="325" y="4"/>
                  </a:cxn>
                  <a:cxn ang="0">
                    <a:pos x="302" y="6"/>
                  </a:cxn>
                  <a:cxn ang="0">
                    <a:pos x="279" y="10"/>
                  </a:cxn>
                  <a:cxn ang="0">
                    <a:pos x="255" y="10"/>
                  </a:cxn>
                  <a:cxn ang="0">
                    <a:pos x="228" y="12"/>
                  </a:cxn>
                  <a:cxn ang="0">
                    <a:pos x="203" y="14"/>
                  </a:cxn>
                  <a:cxn ang="0">
                    <a:pos x="181" y="16"/>
                  </a:cxn>
                  <a:cxn ang="0">
                    <a:pos x="156" y="17"/>
                  </a:cxn>
                  <a:cxn ang="0">
                    <a:pos x="135" y="19"/>
                  </a:cxn>
                  <a:cxn ang="0">
                    <a:pos x="114" y="21"/>
                  </a:cxn>
                  <a:cxn ang="0">
                    <a:pos x="95" y="23"/>
                  </a:cxn>
                  <a:cxn ang="0">
                    <a:pos x="80" y="25"/>
                  </a:cxn>
                  <a:cxn ang="0">
                    <a:pos x="65" y="27"/>
                  </a:cxn>
                  <a:cxn ang="0">
                    <a:pos x="55" y="29"/>
                  </a:cxn>
                  <a:cxn ang="0">
                    <a:pos x="40" y="36"/>
                  </a:cxn>
                  <a:cxn ang="0">
                    <a:pos x="25" y="52"/>
                  </a:cxn>
                  <a:cxn ang="0">
                    <a:pos x="11" y="73"/>
                  </a:cxn>
                  <a:cxn ang="0">
                    <a:pos x="4" y="90"/>
                  </a:cxn>
                  <a:cxn ang="0">
                    <a:pos x="0" y="103"/>
                  </a:cxn>
                  <a:cxn ang="0">
                    <a:pos x="0" y="105"/>
                  </a:cxn>
                </a:cxnLst>
                <a:rect l="0" t="0" r="r" b="b"/>
                <a:pathLst>
                  <a:path w="424" h="105">
                    <a:moveTo>
                      <a:pt x="0" y="105"/>
                    </a:moveTo>
                    <a:lnTo>
                      <a:pt x="0" y="101"/>
                    </a:lnTo>
                    <a:lnTo>
                      <a:pt x="0" y="95"/>
                    </a:lnTo>
                    <a:lnTo>
                      <a:pt x="0" y="90"/>
                    </a:lnTo>
                    <a:lnTo>
                      <a:pt x="0" y="84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2" y="63"/>
                    </a:lnTo>
                    <a:lnTo>
                      <a:pt x="4" y="55"/>
                    </a:lnTo>
                    <a:lnTo>
                      <a:pt x="4" y="48"/>
                    </a:lnTo>
                    <a:lnTo>
                      <a:pt x="6" y="40"/>
                    </a:lnTo>
                    <a:lnTo>
                      <a:pt x="9" y="35"/>
                    </a:lnTo>
                    <a:lnTo>
                      <a:pt x="13" y="29"/>
                    </a:lnTo>
                    <a:lnTo>
                      <a:pt x="17" y="21"/>
                    </a:lnTo>
                    <a:lnTo>
                      <a:pt x="21" y="17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38" y="12"/>
                    </a:lnTo>
                    <a:lnTo>
                      <a:pt x="44" y="10"/>
                    </a:lnTo>
                    <a:lnTo>
                      <a:pt x="47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1" y="10"/>
                    </a:lnTo>
                    <a:lnTo>
                      <a:pt x="65" y="8"/>
                    </a:lnTo>
                    <a:lnTo>
                      <a:pt x="72" y="8"/>
                    </a:lnTo>
                    <a:lnTo>
                      <a:pt x="76" y="6"/>
                    </a:lnTo>
                    <a:lnTo>
                      <a:pt x="84" y="6"/>
                    </a:lnTo>
                    <a:lnTo>
                      <a:pt x="89" y="6"/>
                    </a:lnTo>
                    <a:lnTo>
                      <a:pt x="97" y="6"/>
                    </a:lnTo>
                    <a:lnTo>
                      <a:pt x="104" y="6"/>
                    </a:lnTo>
                    <a:lnTo>
                      <a:pt x="112" y="6"/>
                    </a:lnTo>
                    <a:lnTo>
                      <a:pt x="118" y="6"/>
                    </a:lnTo>
                    <a:lnTo>
                      <a:pt x="125" y="6"/>
                    </a:lnTo>
                    <a:lnTo>
                      <a:pt x="133" y="4"/>
                    </a:lnTo>
                    <a:lnTo>
                      <a:pt x="142" y="4"/>
                    </a:lnTo>
                    <a:lnTo>
                      <a:pt x="150" y="4"/>
                    </a:lnTo>
                    <a:lnTo>
                      <a:pt x="158" y="4"/>
                    </a:lnTo>
                    <a:lnTo>
                      <a:pt x="167" y="4"/>
                    </a:lnTo>
                    <a:lnTo>
                      <a:pt x="177" y="4"/>
                    </a:lnTo>
                    <a:lnTo>
                      <a:pt x="184" y="4"/>
                    </a:lnTo>
                    <a:lnTo>
                      <a:pt x="192" y="4"/>
                    </a:lnTo>
                    <a:lnTo>
                      <a:pt x="201" y="2"/>
                    </a:lnTo>
                    <a:lnTo>
                      <a:pt x="211" y="2"/>
                    </a:lnTo>
                    <a:lnTo>
                      <a:pt x="220" y="2"/>
                    </a:lnTo>
                    <a:lnTo>
                      <a:pt x="228" y="2"/>
                    </a:lnTo>
                    <a:lnTo>
                      <a:pt x="240" y="2"/>
                    </a:lnTo>
                    <a:lnTo>
                      <a:pt x="247" y="2"/>
                    </a:lnTo>
                    <a:lnTo>
                      <a:pt x="255" y="2"/>
                    </a:lnTo>
                    <a:lnTo>
                      <a:pt x="264" y="2"/>
                    </a:lnTo>
                    <a:lnTo>
                      <a:pt x="272" y="2"/>
                    </a:lnTo>
                    <a:lnTo>
                      <a:pt x="281" y="2"/>
                    </a:lnTo>
                    <a:lnTo>
                      <a:pt x="291" y="2"/>
                    </a:lnTo>
                    <a:lnTo>
                      <a:pt x="298" y="2"/>
                    </a:lnTo>
                    <a:lnTo>
                      <a:pt x="306" y="2"/>
                    </a:lnTo>
                    <a:lnTo>
                      <a:pt x="316" y="2"/>
                    </a:lnTo>
                    <a:lnTo>
                      <a:pt x="323" y="0"/>
                    </a:lnTo>
                    <a:lnTo>
                      <a:pt x="331" y="0"/>
                    </a:lnTo>
                    <a:lnTo>
                      <a:pt x="338" y="0"/>
                    </a:lnTo>
                    <a:lnTo>
                      <a:pt x="346" y="0"/>
                    </a:lnTo>
                    <a:lnTo>
                      <a:pt x="352" y="0"/>
                    </a:lnTo>
                    <a:lnTo>
                      <a:pt x="359" y="0"/>
                    </a:lnTo>
                    <a:lnTo>
                      <a:pt x="367" y="0"/>
                    </a:lnTo>
                    <a:lnTo>
                      <a:pt x="373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4" y="0"/>
                    </a:lnTo>
                    <a:lnTo>
                      <a:pt x="399" y="0"/>
                    </a:lnTo>
                    <a:lnTo>
                      <a:pt x="403" y="0"/>
                    </a:lnTo>
                    <a:lnTo>
                      <a:pt x="407" y="0"/>
                    </a:lnTo>
                    <a:lnTo>
                      <a:pt x="413" y="0"/>
                    </a:lnTo>
                    <a:lnTo>
                      <a:pt x="416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4" y="0"/>
                    </a:lnTo>
                    <a:lnTo>
                      <a:pt x="422" y="0"/>
                    </a:lnTo>
                    <a:lnTo>
                      <a:pt x="418" y="0"/>
                    </a:lnTo>
                    <a:lnTo>
                      <a:pt x="413" y="0"/>
                    </a:lnTo>
                    <a:lnTo>
                      <a:pt x="407" y="0"/>
                    </a:lnTo>
                    <a:lnTo>
                      <a:pt x="401" y="0"/>
                    </a:lnTo>
                    <a:lnTo>
                      <a:pt x="397" y="0"/>
                    </a:lnTo>
                    <a:lnTo>
                      <a:pt x="394" y="0"/>
                    </a:lnTo>
                    <a:lnTo>
                      <a:pt x="388" y="2"/>
                    </a:lnTo>
                    <a:lnTo>
                      <a:pt x="382" y="2"/>
                    </a:lnTo>
                    <a:lnTo>
                      <a:pt x="376" y="2"/>
                    </a:lnTo>
                    <a:lnTo>
                      <a:pt x="371" y="2"/>
                    </a:lnTo>
                    <a:lnTo>
                      <a:pt x="367" y="4"/>
                    </a:lnTo>
                    <a:lnTo>
                      <a:pt x="359" y="4"/>
                    </a:lnTo>
                    <a:lnTo>
                      <a:pt x="352" y="4"/>
                    </a:lnTo>
                    <a:lnTo>
                      <a:pt x="346" y="4"/>
                    </a:lnTo>
                    <a:lnTo>
                      <a:pt x="340" y="4"/>
                    </a:lnTo>
                    <a:lnTo>
                      <a:pt x="333" y="4"/>
                    </a:lnTo>
                    <a:lnTo>
                      <a:pt x="325" y="4"/>
                    </a:lnTo>
                    <a:lnTo>
                      <a:pt x="317" y="6"/>
                    </a:lnTo>
                    <a:lnTo>
                      <a:pt x="310" y="6"/>
                    </a:lnTo>
                    <a:lnTo>
                      <a:pt x="302" y="6"/>
                    </a:lnTo>
                    <a:lnTo>
                      <a:pt x="295" y="6"/>
                    </a:lnTo>
                    <a:lnTo>
                      <a:pt x="287" y="8"/>
                    </a:lnTo>
                    <a:lnTo>
                      <a:pt x="279" y="10"/>
                    </a:lnTo>
                    <a:lnTo>
                      <a:pt x="272" y="10"/>
                    </a:lnTo>
                    <a:lnTo>
                      <a:pt x="262" y="10"/>
                    </a:lnTo>
                    <a:lnTo>
                      <a:pt x="255" y="10"/>
                    </a:lnTo>
                    <a:lnTo>
                      <a:pt x="247" y="12"/>
                    </a:lnTo>
                    <a:lnTo>
                      <a:pt x="238" y="12"/>
                    </a:lnTo>
                    <a:lnTo>
                      <a:pt x="228" y="12"/>
                    </a:lnTo>
                    <a:lnTo>
                      <a:pt x="220" y="12"/>
                    </a:lnTo>
                    <a:lnTo>
                      <a:pt x="213" y="14"/>
                    </a:lnTo>
                    <a:lnTo>
                      <a:pt x="203" y="14"/>
                    </a:lnTo>
                    <a:lnTo>
                      <a:pt x="196" y="14"/>
                    </a:lnTo>
                    <a:lnTo>
                      <a:pt x="188" y="14"/>
                    </a:lnTo>
                    <a:lnTo>
                      <a:pt x="181" y="16"/>
                    </a:lnTo>
                    <a:lnTo>
                      <a:pt x="173" y="16"/>
                    </a:lnTo>
                    <a:lnTo>
                      <a:pt x="165" y="17"/>
                    </a:lnTo>
                    <a:lnTo>
                      <a:pt x="156" y="17"/>
                    </a:lnTo>
                    <a:lnTo>
                      <a:pt x="150" y="17"/>
                    </a:lnTo>
                    <a:lnTo>
                      <a:pt x="142" y="17"/>
                    </a:lnTo>
                    <a:lnTo>
                      <a:pt x="135" y="19"/>
                    </a:lnTo>
                    <a:lnTo>
                      <a:pt x="127" y="19"/>
                    </a:lnTo>
                    <a:lnTo>
                      <a:pt x="122" y="21"/>
                    </a:lnTo>
                    <a:lnTo>
                      <a:pt x="114" y="21"/>
                    </a:lnTo>
                    <a:lnTo>
                      <a:pt x="108" y="21"/>
                    </a:lnTo>
                    <a:lnTo>
                      <a:pt x="101" y="21"/>
                    </a:lnTo>
                    <a:lnTo>
                      <a:pt x="95" y="23"/>
                    </a:lnTo>
                    <a:lnTo>
                      <a:pt x="89" y="23"/>
                    </a:lnTo>
                    <a:lnTo>
                      <a:pt x="84" y="25"/>
                    </a:lnTo>
                    <a:lnTo>
                      <a:pt x="80" y="25"/>
                    </a:lnTo>
                    <a:lnTo>
                      <a:pt x="76" y="25"/>
                    </a:lnTo>
                    <a:lnTo>
                      <a:pt x="70" y="25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59" y="29"/>
                    </a:lnTo>
                    <a:lnTo>
                      <a:pt x="55" y="29"/>
                    </a:lnTo>
                    <a:lnTo>
                      <a:pt x="51" y="31"/>
                    </a:lnTo>
                    <a:lnTo>
                      <a:pt x="44" y="33"/>
                    </a:lnTo>
                    <a:lnTo>
                      <a:pt x="40" y="36"/>
                    </a:lnTo>
                    <a:lnTo>
                      <a:pt x="32" y="40"/>
                    </a:lnTo>
                    <a:lnTo>
                      <a:pt x="28" y="46"/>
                    </a:lnTo>
                    <a:lnTo>
                      <a:pt x="25" y="52"/>
                    </a:lnTo>
                    <a:lnTo>
                      <a:pt x="19" y="59"/>
                    </a:lnTo>
                    <a:lnTo>
                      <a:pt x="15" y="65"/>
                    </a:lnTo>
                    <a:lnTo>
                      <a:pt x="11" y="73"/>
                    </a:lnTo>
                    <a:lnTo>
                      <a:pt x="7" y="78"/>
                    </a:lnTo>
                    <a:lnTo>
                      <a:pt x="6" y="84"/>
                    </a:lnTo>
                    <a:lnTo>
                      <a:pt x="4" y="90"/>
                    </a:lnTo>
                    <a:lnTo>
                      <a:pt x="2" y="95"/>
                    </a:lnTo>
                    <a:lnTo>
                      <a:pt x="0" y="99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1" name="Freeform 75"/>
              <p:cNvSpPr>
                <a:spLocks/>
              </p:cNvSpPr>
              <p:nvPr/>
            </p:nvSpPr>
            <p:spPr bwMode="auto">
              <a:xfrm>
                <a:off x="4887913" y="3767138"/>
                <a:ext cx="9525" cy="231775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0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5"/>
                  </a:cxn>
                  <a:cxn ang="0">
                    <a:pos x="0" y="64"/>
                  </a:cxn>
                  <a:cxn ang="0">
                    <a:pos x="0" y="74"/>
                  </a:cxn>
                  <a:cxn ang="0">
                    <a:pos x="0" y="85"/>
                  </a:cxn>
                  <a:cxn ang="0">
                    <a:pos x="0" y="95"/>
                  </a:cxn>
                  <a:cxn ang="0">
                    <a:pos x="0" y="106"/>
                  </a:cxn>
                  <a:cxn ang="0">
                    <a:pos x="2" y="119"/>
                  </a:cxn>
                  <a:cxn ang="0">
                    <a:pos x="2" y="133"/>
                  </a:cxn>
                  <a:cxn ang="0">
                    <a:pos x="2" y="144"/>
                  </a:cxn>
                  <a:cxn ang="0">
                    <a:pos x="2" y="155"/>
                  </a:cxn>
                  <a:cxn ang="0">
                    <a:pos x="2" y="167"/>
                  </a:cxn>
                  <a:cxn ang="0">
                    <a:pos x="2" y="180"/>
                  </a:cxn>
                  <a:cxn ang="0">
                    <a:pos x="2" y="192"/>
                  </a:cxn>
                  <a:cxn ang="0">
                    <a:pos x="2" y="203"/>
                  </a:cxn>
                  <a:cxn ang="0">
                    <a:pos x="2" y="214"/>
                  </a:cxn>
                  <a:cxn ang="0">
                    <a:pos x="2" y="224"/>
                  </a:cxn>
                  <a:cxn ang="0">
                    <a:pos x="2" y="233"/>
                  </a:cxn>
                  <a:cxn ang="0">
                    <a:pos x="2" y="243"/>
                  </a:cxn>
                  <a:cxn ang="0">
                    <a:pos x="4" y="256"/>
                  </a:cxn>
                  <a:cxn ang="0">
                    <a:pos x="4" y="270"/>
                  </a:cxn>
                  <a:cxn ang="0">
                    <a:pos x="4" y="279"/>
                  </a:cxn>
                  <a:cxn ang="0">
                    <a:pos x="4" y="287"/>
                  </a:cxn>
                  <a:cxn ang="0">
                    <a:pos x="10" y="290"/>
                  </a:cxn>
                  <a:cxn ang="0">
                    <a:pos x="10" y="287"/>
                  </a:cxn>
                  <a:cxn ang="0">
                    <a:pos x="10" y="277"/>
                  </a:cxn>
                  <a:cxn ang="0">
                    <a:pos x="10" y="264"/>
                  </a:cxn>
                  <a:cxn ang="0">
                    <a:pos x="10" y="254"/>
                  </a:cxn>
                  <a:cxn ang="0">
                    <a:pos x="10" y="245"/>
                  </a:cxn>
                  <a:cxn ang="0">
                    <a:pos x="10" y="233"/>
                  </a:cxn>
                  <a:cxn ang="0">
                    <a:pos x="10" y="224"/>
                  </a:cxn>
                  <a:cxn ang="0">
                    <a:pos x="10" y="211"/>
                  </a:cxn>
                  <a:cxn ang="0">
                    <a:pos x="10" y="199"/>
                  </a:cxn>
                  <a:cxn ang="0">
                    <a:pos x="10" y="186"/>
                  </a:cxn>
                  <a:cxn ang="0">
                    <a:pos x="10" y="173"/>
                  </a:cxn>
                  <a:cxn ang="0">
                    <a:pos x="10" y="157"/>
                  </a:cxn>
                  <a:cxn ang="0">
                    <a:pos x="12" y="146"/>
                  </a:cxn>
                  <a:cxn ang="0">
                    <a:pos x="10" y="133"/>
                  </a:cxn>
                  <a:cxn ang="0">
                    <a:pos x="10" y="119"/>
                  </a:cxn>
                  <a:cxn ang="0">
                    <a:pos x="10" y="104"/>
                  </a:cxn>
                  <a:cxn ang="0">
                    <a:pos x="10" y="93"/>
                  </a:cxn>
                  <a:cxn ang="0">
                    <a:pos x="10" y="79"/>
                  </a:cxn>
                  <a:cxn ang="0">
                    <a:pos x="10" y="66"/>
                  </a:cxn>
                  <a:cxn ang="0">
                    <a:pos x="10" y="55"/>
                  </a:cxn>
                  <a:cxn ang="0">
                    <a:pos x="10" y="45"/>
                  </a:cxn>
                  <a:cxn ang="0">
                    <a:pos x="10" y="34"/>
                  </a:cxn>
                  <a:cxn ang="0">
                    <a:pos x="10" y="26"/>
                  </a:cxn>
                  <a:cxn ang="0">
                    <a:pos x="8" y="11"/>
                  </a:cxn>
                  <a:cxn ang="0">
                    <a:pos x="8" y="1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7"/>
                  </a:cxn>
                </a:cxnLst>
                <a:rect l="0" t="0" r="r" b="b"/>
                <a:pathLst>
                  <a:path w="12" h="290">
                    <a:moveTo>
                      <a:pt x="0" y="17"/>
                    </a:moveTo>
                    <a:lnTo>
                      <a:pt x="0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0" y="51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4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0" y="85"/>
                    </a:lnTo>
                    <a:lnTo>
                      <a:pt x="0" y="91"/>
                    </a:lnTo>
                    <a:lnTo>
                      <a:pt x="0" y="95"/>
                    </a:lnTo>
                    <a:lnTo>
                      <a:pt x="0" y="102"/>
                    </a:lnTo>
                    <a:lnTo>
                      <a:pt x="0" y="106"/>
                    </a:lnTo>
                    <a:lnTo>
                      <a:pt x="2" y="114"/>
                    </a:lnTo>
                    <a:lnTo>
                      <a:pt x="2" y="119"/>
                    </a:lnTo>
                    <a:lnTo>
                      <a:pt x="2" y="125"/>
                    </a:lnTo>
                    <a:lnTo>
                      <a:pt x="2" y="133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" y="150"/>
                    </a:lnTo>
                    <a:lnTo>
                      <a:pt x="2" y="155"/>
                    </a:lnTo>
                    <a:lnTo>
                      <a:pt x="2" y="163"/>
                    </a:lnTo>
                    <a:lnTo>
                      <a:pt x="2" y="167"/>
                    </a:lnTo>
                    <a:lnTo>
                      <a:pt x="2" y="174"/>
                    </a:lnTo>
                    <a:lnTo>
                      <a:pt x="2" y="180"/>
                    </a:lnTo>
                    <a:lnTo>
                      <a:pt x="2" y="186"/>
                    </a:lnTo>
                    <a:lnTo>
                      <a:pt x="2" y="192"/>
                    </a:lnTo>
                    <a:lnTo>
                      <a:pt x="2" y="197"/>
                    </a:lnTo>
                    <a:lnTo>
                      <a:pt x="2" y="203"/>
                    </a:lnTo>
                    <a:lnTo>
                      <a:pt x="2" y="209"/>
                    </a:lnTo>
                    <a:lnTo>
                      <a:pt x="2" y="214"/>
                    </a:lnTo>
                    <a:lnTo>
                      <a:pt x="2" y="218"/>
                    </a:lnTo>
                    <a:lnTo>
                      <a:pt x="2" y="224"/>
                    </a:lnTo>
                    <a:lnTo>
                      <a:pt x="2" y="230"/>
                    </a:lnTo>
                    <a:lnTo>
                      <a:pt x="2" y="233"/>
                    </a:lnTo>
                    <a:lnTo>
                      <a:pt x="2" y="239"/>
                    </a:lnTo>
                    <a:lnTo>
                      <a:pt x="2" y="243"/>
                    </a:lnTo>
                    <a:lnTo>
                      <a:pt x="4" y="249"/>
                    </a:lnTo>
                    <a:lnTo>
                      <a:pt x="4" y="256"/>
                    </a:lnTo>
                    <a:lnTo>
                      <a:pt x="4" y="264"/>
                    </a:lnTo>
                    <a:lnTo>
                      <a:pt x="4" y="270"/>
                    </a:lnTo>
                    <a:lnTo>
                      <a:pt x="4" y="277"/>
                    </a:lnTo>
                    <a:lnTo>
                      <a:pt x="4" y="279"/>
                    </a:lnTo>
                    <a:lnTo>
                      <a:pt x="4" y="283"/>
                    </a:lnTo>
                    <a:lnTo>
                      <a:pt x="4" y="287"/>
                    </a:lnTo>
                    <a:lnTo>
                      <a:pt x="4" y="287"/>
                    </a:lnTo>
                    <a:lnTo>
                      <a:pt x="10" y="290"/>
                    </a:lnTo>
                    <a:lnTo>
                      <a:pt x="10" y="289"/>
                    </a:lnTo>
                    <a:lnTo>
                      <a:pt x="10" y="287"/>
                    </a:lnTo>
                    <a:lnTo>
                      <a:pt x="10" y="283"/>
                    </a:lnTo>
                    <a:lnTo>
                      <a:pt x="10" y="277"/>
                    </a:lnTo>
                    <a:lnTo>
                      <a:pt x="10" y="271"/>
                    </a:lnTo>
                    <a:lnTo>
                      <a:pt x="10" y="264"/>
                    </a:lnTo>
                    <a:lnTo>
                      <a:pt x="10" y="258"/>
                    </a:lnTo>
                    <a:lnTo>
                      <a:pt x="10" y="254"/>
                    </a:lnTo>
                    <a:lnTo>
                      <a:pt x="10" y="251"/>
                    </a:lnTo>
                    <a:lnTo>
                      <a:pt x="10" y="245"/>
                    </a:lnTo>
                    <a:lnTo>
                      <a:pt x="10" y="239"/>
                    </a:lnTo>
                    <a:lnTo>
                      <a:pt x="10" y="233"/>
                    </a:lnTo>
                    <a:lnTo>
                      <a:pt x="10" y="228"/>
                    </a:lnTo>
                    <a:lnTo>
                      <a:pt x="10" y="224"/>
                    </a:lnTo>
                    <a:lnTo>
                      <a:pt x="10" y="216"/>
                    </a:lnTo>
                    <a:lnTo>
                      <a:pt x="10" y="211"/>
                    </a:lnTo>
                    <a:lnTo>
                      <a:pt x="10" y="205"/>
                    </a:lnTo>
                    <a:lnTo>
                      <a:pt x="10" y="199"/>
                    </a:lnTo>
                    <a:lnTo>
                      <a:pt x="10" y="192"/>
                    </a:lnTo>
                    <a:lnTo>
                      <a:pt x="10" y="186"/>
                    </a:lnTo>
                    <a:lnTo>
                      <a:pt x="10" y="178"/>
                    </a:lnTo>
                    <a:lnTo>
                      <a:pt x="10" y="173"/>
                    </a:lnTo>
                    <a:lnTo>
                      <a:pt x="10" y="165"/>
                    </a:lnTo>
                    <a:lnTo>
                      <a:pt x="10" y="157"/>
                    </a:lnTo>
                    <a:lnTo>
                      <a:pt x="10" y="152"/>
                    </a:lnTo>
                    <a:lnTo>
                      <a:pt x="12" y="146"/>
                    </a:lnTo>
                    <a:lnTo>
                      <a:pt x="10" y="140"/>
                    </a:lnTo>
                    <a:lnTo>
                      <a:pt x="10" y="133"/>
                    </a:lnTo>
                    <a:lnTo>
                      <a:pt x="10" y="125"/>
                    </a:lnTo>
                    <a:lnTo>
                      <a:pt x="10" y="119"/>
                    </a:lnTo>
                    <a:lnTo>
                      <a:pt x="10" y="112"/>
                    </a:lnTo>
                    <a:lnTo>
                      <a:pt x="10" y="104"/>
                    </a:lnTo>
                    <a:lnTo>
                      <a:pt x="10" y="98"/>
                    </a:lnTo>
                    <a:lnTo>
                      <a:pt x="10" y="93"/>
                    </a:lnTo>
                    <a:lnTo>
                      <a:pt x="10" y="85"/>
                    </a:lnTo>
                    <a:lnTo>
                      <a:pt x="10" y="79"/>
                    </a:lnTo>
                    <a:lnTo>
                      <a:pt x="10" y="72"/>
                    </a:lnTo>
                    <a:lnTo>
                      <a:pt x="10" y="66"/>
                    </a:lnTo>
                    <a:lnTo>
                      <a:pt x="10" y="60"/>
                    </a:lnTo>
                    <a:lnTo>
                      <a:pt x="10" y="55"/>
                    </a:lnTo>
                    <a:lnTo>
                      <a:pt x="10" y="49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4"/>
                    </a:lnTo>
                    <a:lnTo>
                      <a:pt x="10" y="30"/>
                    </a:lnTo>
                    <a:lnTo>
                      <a:pt x="10" y="26"/>
                    </a:lnTo>
                    <a:lnTo>
                      <a:pt x="8" y="19"/>
                    </a:lnTo>
                    <a:lnTo>
                      <a:pt x="8" y="11"/>
                    </a:lnTo>
                    <a:lnTo>
                      <a:pt x="8" y="5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2" name="Freeform 76"/>
              <p:cNvSpPr>
                <a:spLocks/>
              </p:cNvSpPr>
              <p:nvPr/>
            </p:nvSpPr>
            <p:spPr bwMode="auto">
              <a:xfrm>
                <a:off x="6149975" y="3402013"/>
                <a:ext cx="279400" cy="242887"/>
              </a:xfrm>
              <a:custGeom>
                <a:avLst/>
                <a:gdLst/>
                <a:ahLst/>
                <a:cxnLst>
                  <a:cxn ang="0">
                    <a:pos x="90" y="2"/>
                  </a:cxn>
                  <a:cxn ang="0">
                    <a:pos x="111" y="0"/>
                  </a:cxn>
                  <a:cxn ang="0">
                    <a:pos x="137" y="0"/>
                  </a:cxn>
                  <a:cxn ang="0">
                    <a:pos x="152" y="0"/>
                  </a:cxn>
                  <a:cxn ang="0">
                    <a:pos x="169" y="0"/>
                  </a:cxn>
                  <a:cxn ang="0">
                    <a:pos x="187" y="0"/>
                  </a:cxn>
                  <a:cxn ang="0">
                    <a:pos x="204" y="0"/>
                  </a:cxn>
                  <a:cxn ang="0">
                    <a:pos x="225" y="2"/>
                  </a:cxn>
                  <a:cxn ang="0">
                    <a:pos x="253" y="8"/>
                  </a:cxn>
                  <a:cxn ang="0">
                    <a:pos x="274" y="14"/>
                  </a:cxn>
                  <a:cxn ang="0">
                    <a:pos x="287" y="23"/>
                  </a:cxn>
                  <a:cxn ang="0">
                    <a:pos x="297" y="46"/>
                  </a:cxn>
                  <a:cxn ang="0">
                    <a:pos x="303" y="69"/>
                  </a:cxn>
                  <a:cxn ang="0">
                    <a:pos x="308" y="92"/>
                  </a:cxn>
                  <a:cxn ang="0">
                    <a:pos x="314" y="114"/>
                  </a:cxn>
                  <a:cxn ang="0">
                    <a:pos x="320" y="139"/>
                  </a:cxn>
                  <a:cxn ang="0">
                    <a:pos x="325" y="166"/>
                  </a:cxn>
                  <a:cxn ang="0">
                    <a:pos x="329" y="191"/>
                  </a:cxn>
                  <a:cxn ang="0">
                    <a:pos x="335" y="215"/>
                  </a:cxn>
                  <a:cxn ang="0">
                    <a:pos x="339" y="238"/>
                  </a:cxn>
                  <a:cxn ang="0">
                    <a:pos x="343" y="259"/>
                  </a:cxn>
                  <a:cxn ang="0">
                    <a:pos x="346" y="278"/>
                  </a:cxn>
                  <a:cxn ang="0">
                    <a:pos x="350" y="299"/>
                  </a:cxn>
                  <a:cxn ang="0">
                    <a:pos x="352" y="305"/>
                  </a:cxn>
                  <a:cxn ang="0">
                    <a:pos x="348" y="289"/>
                  </a:cxn>
                  <a:cxn ang="0">
                    <a:pos x="341" y="263"/>
                  </a:cxn>
                  <a:cxn ang="0">
                    <a:pos x="335" y="244"/>
                  </a:cxn>
                  <a:cxn ang="0">
                    <a:pos x="329" y="221"/>
                  </a:cxn>
                  <a:cxn ang="0">
                    <a:pos x="324" y="198"/>
                  </a:cxn>
                  <a:cxn ang="0">
                    <a:pos x="318" y="175"/>
                  </a:cxn>
                  <a:cxn ang="0">
                    <a:pos x="310" y="151"/>
                  </a:cxn>
                  <a:cxn ang="0">
                    <a:pos x="303" y="126"/>
                  </a:cxn>
                  <a:cxn ang="0">
                    <a:pos x="295" y="103"/>
                  </a:cxn>
                  <a:cxn ang="0">
                    <a:pos x="287" y="84"/>
                  </a:cxn>
                  <a:cxn ang="0">
                    <a:pos x="280" y="67"/>
                  </a:cxn>
                  <a:cxn ang="0">
                    <a:pos x="270" y="48"/>
                  </a:cxn>
                  <a:cxn ang="0">
                    <a:pos x="255" y="33"/>
                  </a:cxn>
                  <a:cxn ang="0">
                    <a:pos x="232" y="25"/>
                  </a:cxn>
                  <a:cxn ang="0">
                    <a:pos x="213" y="23"/>
                  </a:cxn>
                  <a:cxn ang="0">
                    <a:pos x="194" y="21"/>
                  </a:cxn>
                  <a:cxn ang="0">
                    <a:pos x="171" y="17"/>
                  </a:cxn>
                  <a:cxn ang="0">
                    <a:pos x="149" y="17"/>
                  </a:cxn>
                  <a:cxn ang="0">
                    <a:pos x="124" y="16"/>
                  </a:cxn>
                  <a:cxn ang="0">
                    <a:pos x="101" y="16"/>
                  </a:cxn>
                  <a:cxn ang="0">
                    <a:pos x="76" y="14"/>
                  </a:cxn>
                  <a:cxn ang="0">
                    <a:pos x="55" y="14"/>
                  </a:cxn>
                  <a:cxn ang="0">
                    <a:pos x="36" y="14"/>
                  </a:cxn>
                  <a:cxn ang="0">
                    <a:pos x="19" y="14"/>
                  </a:cxn>
                  <a:cxn ang="0">
                    <a:pos x="0" y="12"/>
                  </a:cxn>
                  <a:cxn ang="0">
                    <a:pos x="21" y="8"/>
                  </a:cxn>
                  <a:cxn ang="0">
                    <a:pos x="46" y="6"/>
                  </a:cxn>
                  <a:cxn ang="0">
                    <a:pos x="67" y="4"/>
                  </a:cxn>
                  <a:cxn ang="0">
                    <a:pos x="80" y="4"/>
                  </a:cxn>
                </a:cxnLst>
                <a:rect l="0" t="0" r="r" b="b"/>
                <a:pathLst>
                  <a:path w="352" h="307">
                    <a:moveTo>
                      <a:pt x="80" y="4"/>
                    </a:moveTo>
                    <a:lnTo>
                      <a:pt x="82" y="2"/>
                    </a:lnTo>
                    <a:lnTo>
                      <a:pt x="86" y="2"/>
                    </a:lnTo>
                    <a:lnTo>
                      <a:pt x="90" y="2"/>
                    </a:lnTo>
                    <a:lnTo>
                      <a:pt x="93" y="2"/>
                    </a:lnTo>
                    <a:lnTo>
                      <a:pt x="99" y="0"/>
                    </a:lnTo>
                    <a:lnTo>
                      <a:pt x="105" y="0"/>
                    </a:lnTo>
                    <a:lnTo>
                      <a:pt x="111" y="0"/>
                    </a:lnTo>
                    <a:lnTo>
                      <a:pt x="118" y="0"/>
                    </a:lnTo>
                    <a:lnTo>
                      <a:pt x="126" y="0"/>
                    </a:lnTo>
                    <a:lnTo>
                      <a:pt x="133" y="0"/>
                    </a:lnTo>
                    <a:lnTo>
                      <a:pt x="137" y="0"/>
                    </a:lnTo>
                    <a:lnTo>
                      <a:pt x="141" y="0"/>
                    </a:lnTo>
                    <a:lnTo>
                      <a:pt x="145" y="0"/>
                    </a:lnTo>
                    <a:lnTo>
                      <a:pt x="149" y="0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69" y="0"/>
                    </a:lnTo>
                    <a:lnTo>
                      <a:pt x="173" y="0"/>
                    </a:lnTo>
                    <a:lnTo>
                      <a:pt x="179" y="0"/>
                    </a:lnTo>
                    <a:lnTo>
                      <a:pt x="183" y="0"/>
                    </a:lnTo>
                    <a:lnTo>
                      <a:pt x="187" y="0"/>
                    </a:lnTo>
                    <a:lnTo>
                      <a:pt x="192" y="0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04" y="0"/>
                    </a:lnTo>
                    <a:lnTo>
                      <a:pt x="208" y="2"/>
                    </a:lnTo>
                    <a:lnTo>
                      <a:pt x="211" y="2"/>
                    </a:lnTo>
                    <a:lnTo>
                      <a:pt x="217" y="2"/>
                    </a:lnTo>
                    <a:lnTo>
                      <a:pt x="225" y="2"/>
                    </a:lnTo>
                    <a:lnTo>
                      <a:pt x="232" y="4"/>
                    </a:lnTo>
                    <a:lnTo>
                      <a:pt x="240" y="4"/>
                    </a:lnTo>
                    <a:lnTo>
                      <a:pt x="247" y="6"/>
                    </a:lnTo>
                    <a:lnTo>
                      <a:pt x="253" y="8"/>
                    </a:lnTo>
                    <a:lnTo>
                      <a:pt x="259" y="8"/>
                    </a:lnTo>
                    <a:lnTo>
                      <a:pt x="265" y="10"/>
                    </a:lnTo>
                    <a:lnTo>
                      <a:pt x="270" y="12"/>
                    </a:lnTo>
                    <a:lnTo>
                      <a:pt x="274" y="14"/>
                    </a:lnTo>
                    <a:lnTo>
                      <a:pt x="280" y="16"/>
                    </a:lnTo>
                    <a:lnTo>
                      <a:pt x="284" y="17"/>
                    </a:lnTo>
                    <a:lnTo>
                      <a:pt x="286" y="21"/>
                    </a:lnTo>
                    <a:lnTo>
                      <a:pt x="287" y="23"/>
                    </a:lnTo>
                    <a:lnTo>
                      <a:pt x="289" y="27"/>
                    </a:lnTo>
                    <a:lnTo>
                      <a:pt x="291" y="33"/>
                    </a:lnTo>
                    <a:lnTo>
                      <a:pt x="295" y="40"/>
                    </a:lnTo>
                    <a:lnTo>
                      <a:pt x="297" y="46"/>
                    </a:lnTo>
                    <a:lnTo>
                      <a:pt x="299" y="55"/>
                    </a:lnTo>
                    <a:lnTo>
                      <a:pt x="299" y="59"/>
                    </a:lnTo>
                    <a:lnTo>
                      <a:pt x="303" y="63"/>
                    </a:lnTo>
                    <a:lnTo>
                      <a:pt x="303" y="69"/>
                    </a:lnTo>
                    <a:lnTo>
                      <a:pt x="305" y="76"/>
                    </a:lnTo>
                    <a:lnTo>
                      <a:pt x="306" y="80"/>
                    </a:lnTo>
                    <a:lnTo>
                      <a:pt x="306" y="86"/>
                    </a:lnTo>
                    <a:lnTo>
                      <a:pt x="308" y="92"/>
                    </a:lnTo>
                    <a:lnTo>
                      <a:pt x="310" y="97"/>
                    </a:lnTo>
                    <a:lnTo>
                      <a:pt x="310" y="103"/>
                    </a:lnTo>
                    <a:lnTo>
                      <a:pt x="312" y="109"/>
                    </a:lnTo>
                    <a:lnTo>
                      <a:pt x="314" y="114"/>
                    </a:lnTo>
                    <a:lnTo>
                      <a:pt x="316" y="122"/>
                    </a:lnTo>
                    <a:lnTo>
                      <a:pt x="316" y="126"/>
                    </a:lnTo>
                    <a:lnTo>
                      <a:pt x="318" y="133"/>
                    </a:lnTo>
                    <a:lnTo>
                      <a:pt x="320" y="139"/>
                    </a:lnTo>
                    <a:lnTo>
                      <a:pt x="322" y="147"/>
                    </a:lnTo>
                    <a:lnTo>
                      <a:pt x="322" y="152"/>
                    </a:lnTo>
                    <a:lnTo>
                      <a:pt x="324" y="158"/>
                    </a:lnTo>
                    <a:lnTo>
                      <a:pt x="325" y="166"/>
                    </a:lnTo>
                    <a:lnTo>
                      <a:pt x="327" y="173"/>
                    </a:lnTo>
                    <a:lnTo>
                      <a:pt x="327" y="179"/>
                    </a:lnTo>
                    <a:lnTo>
                      <a:pt x="329" y="185"/>
                    </a:lnTo>
                    <a:lnTo>
                      <a:pt x="329" y="191"/>
                    </a:lnTo>
                    <a:lnTo>
                      <a:pt x="331" y="196"/>
                    </a:lnTo>
                    <a:lnTo>
                      <a:pt x="333" y="202"/>
                    </a:lnTo>
                    <a:lnTo>
                      <a:pt x="333" y="210"/>
                    </a:lnTo>
                    <a:lnTo>
                      <a:pt x="335" y="215"/>
                    </a:lnTo>
                    <a:lnTo>
                      <a:pt x="337" y="221"/>
                    </a:lnTo>
                    <a:lnTo>
                      <a:pt x="337" y="227"/>
                    </a:lnTo>
                    <a:lnTo>
                      <a:pt x="337" y="232"/>
                    </a:lnTo>
                    <a:lnTo>
                      <a:pt x="339" y="238"/>
                    </a:lnTo>
                    <a:lnTo>
                      <a:pt x="341" y="244"/>
                    </a:lnTo>
                    <a:lnTo>
                      <a:pt x="341" y="249"/>
                    </a:lnTo>
                    <a:lnTo>
                      <a:pt x="343" y="253"/>
                    </a:lnTo>
                    <a:lnTo>
                      <a:pt x="343" y="259"/>
                    </a:lnTo>
                    <a:lnTo>
                      <a:pt x="344" y="265"/>
                    </a:lnTo>
                    <a:lnTo>
                      <a:pt x="344" y="268"/>
                    </a:lnTo>
                    <a:lnTo>
                      <a:pt x="344" y="272"/>
                    </a:lnTo>
                    <a:lnTo>
                      <a:pt x="346" y="278"/>
                    </a:lnTo>
                    <a:lnTo>
                      <a:pt x="346" y="282"/>
                    </a:lnTo>
                    <a:lnTo>
                      <a:pt x="348" y="287"/>
                    </a:lnTo>
                    <a:lnTo>
                      <a:pt x="350" y="295"/>
                    </a:lnTo>
                    <a:lnTo>
                      <a:pt x="350" y="299"/>
                    </a:lnTo>
                    <a:lnTo>
                      <a:pt x="352" y="303"/>
                    </a:lnTo>
                    <a:lnTo>
                      <a:pt x="352" y="305"/>
                    </a:lnTo>
                    <a:lnTo>
                      <a:pt x="352" y="307"/>
                    </a:lnTo>
                    <a:lnTo>
                      <a:pt x="352" y="305"/>
                    </a:lnTo>
                    <a:lnTo>
                      <a:pt x="350" y="303"/>
                    </a:lnTo>
                    <a:lnTo>
                      <a:pt x="350" y="301"/>
                    </a:lnTo>
                    <a:lnTo>
                      <a:pt x="348" y="295"/>
                    </a:lnTo>
                    <a:lnTo>
                      <a:pt x="348" y="289"/>
                    </a:lnTo>
                    <a:lnTo>
                      <a:pt x="346" y="284"/>
                    </a:lnTo>
                    <a:lnTo>
                      <a:pt x="344" y="276"/>
                    </a:lnTo>
                    <a:lnTo>
                      <a:pt x="343" y="268"/>
                    </a:lnTo>
                    <a:lnTo>
                      <a:pt x="341" y="263"/>
                    </a:lnTo>
                    <a:lnTo>
                      <a:pt x="339" y="257"/>
                    </a:lnTo>
                    <a:lnTo>
                      <a:pt x="337" y="253"/>
                    </a:lnTo>
                    <a:lnTo>
                      <a:pt x="337" y="248"/>
                    </a:lnTo>
                    <a:lnTo>
                      <a:pt x="335" y="244"/>
                    </a:lnTo>
                    <a:lnTo>
                      <a:pt x="333" y="238"/>
                    </a:lnTo>
                    <a:lnTo>
                      <a:pt x="333" y="232"/>
                    </a:lnTo>
                    <a:lnTo>
                      <a:pt x="331" y="229"/>
                    </a:lnTo>
                    <a:lnTo>
                      <a:pt x="329" y="221"/>
                    </a:lnTo>
                    <a:lnTo>
                      <a:pt x="329" y="215"/>
                    </a:lnTo>
                    <a:lnTo>
                      <a:pt x="325" y="210"/>
                    </a:lnTo>
                    <a:lnTo>
                      <a:pt x="325" y="204"/>
                    </a:lnTo>
                    <a:lnTo>
                      <a:pt x="324" y="198"/>
                    </a:lnTo>
                    <a:lnTo>
                      <a:pt x="322" y="192"/>
                    </a:lnTo>
                    <a:lnTo>
                      <a:pt x="320" y="187"/>
                    </a:lnTo>
                    <a:lnTo>
                      <a:pt x="320" y="181"/>
                    </a:lnTo>
                    <a:lnTo>
                      <a:pt x="318" y="175"/>
                    </a:lnTo>
                    <a:lnTo>
                      <a:pt x="316" y="170"/>
                    </a:lnTo>
                    <a:lnTo>
                      <a:pt x="314" y="162"/>
                    </a:lnTo>
                    <a:lnTo>
                      <a:pt x="312" y="158"/>
                    </a:lnTo>
                    <a:lnTo>
                      <a:pt x="310" y="151"/>
                    </a:lnTo>
                    <a:lnTo>
                      <a:pt x="308" y="145"/>
                    </a:lnTo>
                    <a:lnTo>
                      <a:pt x="306" y="139"/>
                    </a:lnTo>
                    <a:lnTo>
                      <a:pt x="305" y="133"/>
                    </a:lnTo>
                    <a:lnTo>
                      <a:pt x="303" y="126"/>
                    </a:lnTo>
                    <a:lnTo>
                      <a:pt x="301" y="122"/>
                    </a:lnTo>
                    <a:lnTo>
                      <a:pt x="299" y="116"/>
                    </a:lnTo>
                    <a:lnTo>
                      <a:pt x="297" y="111"/>
                    </a:lnTo>
                    <a:lnTo>
                      <a:pt x="295" y="103"/>
                    </a:lnTo>
                    <a:lnTo>
                      <a:pt x="293" y="99"/>
                    </a:lnTo>
                    <a:lnTo>
                      <a:pt x="291" y="94"/>
                    </a:lnTo>
                    <a:lnTo>
                      <a:pt x="289" y="90"/>
                    </a:lnTo>
                    <a:lnTo>
                      <a:pt x="287" y="84"/>
                    </a:lnTo>
                    <a:lnTo>
                      <a:pt x="286" y="78"/>
                    </a:lnTo>
                    <a:lnTo>
                      <a:pt x="284" y="74"/>
                    </a:lnTo>
                    <a:lnTo>
                      <a:pt x="282" y="71"/>
                    </a:lnTo>
                    <a:lnTo>
                      <a:pt x="280" y="67"/>
                    </a:lnTo>
                    <a:lnTo>
                      <a:pt x="278" y="63"/>
                    </a:lnTo>
                    <a:lnTo>
                      <a:pt x="274" y="59"/>
                    </a:lnTo>
                    <a:lnTo>
                      <a:pt x="274" y="55"/>
                    </a:lnTo>
                    <a:lnTo>
                      <a:pt x="270" y="48"/>
                    </a:lnTo>
                    <a:lnTo>
                      <a:pt x="266" y="44"/>
                    </a:lnTo>
                    <a:lnTo>
                      <a:pt x="263" y="38"/>
                    </a:lnTo>
                    <a:lnTo>
                      <a:pt x="259" y="36"/>
                    </a:lnTo>
                    <a:lnTo>
                      <a:pt x="255" y="33"/>
                    </a:lnTo>
                    <a:lnTo>
                      <a:pt x="251" y="31"/>
                    </a:lnTo>
                    <a:lnTo>
                      <a:pt x="244" y="29"/>
                    </a:lnTo>
                    <a:lnTo>
                      <a:pt x="236" y="27"/>
                    </a:lnTo>
                    <a:lnTo>
                      <a:pt x="232" y="25"/>
                    </a:lnTo>
                    <a:lnTo>
                      <a:pt x="228" y="25"/>
                    </a:lnTo>
                    <a:lnTo>
                      <a:pt x="223" y="23"/>
                    </a:lnTo>
                    <a:lnTo>
                      <a:pt x="219" y="23"/>
                    </a:lnTo>
                    <a:lnTo>
                      <a:pt x="213" y="23"/>
                    </a:lnTo>
                    <a:lnTo>
                      <a:pt x="209" y="21"/>
                    </a:lnTo>
                    <a:lnTo>
                      <a:pt x="204" y="21"/>
                    </a:lnTo>
                    <a:lnTo>
                      <a:pt x="200" y="21"/>
                    </a:lnTo>
                    <a:lnTo>
                      <a:pt x="194" y="21"/>
                    </a:lnTo>
                    <a:lnTo>
                      <a:pt x="189" y="19"/>
                    </a:lnTo>
                    <a:lnTo>
                      <a:pt x="183" y="19"/>
                    </a:lnTo>
                    <a:lnTo>
                      <a:pt x="177" y="19"/>
                    </a:lnTo>
                    <a:lnTo>
                      <a:pt x="171" y="17"/>
                    </a:lnTo>
                    <a:lnTo>
                      <a:pt x="166" y="17"/>
                    </a:lnTo>
                    <a:lnTo>
                      <a:pt x="160" y="17"/>
                    </a:lnTo>
                    <a:lnTo>
                      <a:pt x="154" y="17"/>
                    </a:lnTo>
                    <a:lnTo>
                      <a:pt x="149" y="17"/>
                    </a:lnTo>
                    <a:lnTo>
                      <a:pt x="143" y="17"/>
                    </a:lnTo>
                    <a:lnTo>
                      <a:pt x="135" y="16"/>
                    </a:lnTo>
                    <a:lnTo>
                      <a:pt x="130" y="16"/>
                    </a:lnTo>
                    <a:lnTo>
                      <a:pt x="124" y="16"/>
                    </a:lnTo>
                    <a:lnTo>
                      <a:pt x="118" y="16"/>
                    </a:lnTo>
                    <a:lnTo>
                      <a:pt x="112" y="16"/>
                    </a:lnTo>
                    <a:lnTo>
                      <a:pt x="107" y="16"/>
                    </a:lnTo>
                    <a:lnTo>
                      <a:pt x="101" y="16"/>
                    </a:lnTo>
                    <a:lnTo>
                      <a:pt x="95" y="16"/>
                    </a:lnTo>
                    <a:lnTo>
                      <a:pt x="88" y="14"/>
                    </a:lnTo>
                    <a:lnTo>
                      <a:pt x="82" y="14"/>
                    </a:lnTo>
                    <a:lnTo>
                      <a:pt x="76" y="14"/>
                    </a:lnTo>
                    <a:lnTo>
                      <a:pt x="71" y="14"/>
                    </a:lnTo>
                    <a:lnTo>
                      <a:pt x="67" y="14"/>
                    </a:lnTo>
                    <a:lnTo>
                      <a:pt x="61" y="14"/>
                    </a:lnTo>
                    <a:lnTo>
                      <a:pt x="55" y="14"/>
                    </a:lnTo>
                    <a:lnTo>
                      <a:pt x="52" y="14"/>
                    </a:lnTo>
                    <a:lnTo>
                      <a:pt x="46" y="14"/>
                    </a:lnTo>
                    <a:lnTo>
                      <a:pt x="42" y="14"/>
                    </a:lnTo>
                    <a:lnTo>
                      <a:pt x="36" y="14"/>
                    </a:lnTo>
                    <a:lnTo>
                      <a:pt x="33" y="14"/>
                    </a:lnTo>
                    <a:lnTo>
                      <a:pt x="29" y="14"/>
                    </a:lnTo>
                    <a:lnTo>
                      <a:pt x="27" y="14"/>
                    </a:lnTo>
                    <a:lnTo>
                      <a:pt x="19" y="14"/>
                    </a:lnTo>
                    <a:lnTo>
                      <a:pt x="12" y="14"/>
                    </a:lnTo>
                    <a:lnTo>
                      <a:pt x="8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0" y="10"/>
                    </a:lnTo>
                    <a:lnTo>
                      <a:pt x="15" y="10"/>
                    </a:lnTo>
                    <a:lnTo>
                      <a:pt x="21" y="8"/>
                    </a:lnTo>
                    <a:lnTo>
                      <a:pt x="29" y="8"/>
                    </a:lnTo>
                    <a:lnTo>
                      <a:pt x="34" y="8"/>
                    </a:lnTo>
                    <a:lnTo>
                      <a:pt x="42" y="6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7" y="4"/>
                    </a:lnTo>
                    <a:lnTo>
                      <a:pt x="63" y="4"/>
                    </a:lnTo>
                    <a:lnTo>
                      <a:pt x="67" y="4"/>
                    </a:lnTo>
                    <a:lnTo>
                      <a:pt x="72" y="4"/>
                    </a:lnTo>
                    <a:lnTo>
                      <a:pt x="76" y="4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3" name="Freeform 77"/>
              <p:cNvSpPr>
                <a:spLocks/>
              </p:cNvSpPr>
              <p:nvPr/>
            </p:nvSpPr>
            <p:spPr bwMode="auto">
              <a:xfrm>
                <a:off x="5029200" y="3781425"/>
                <a:ext cx="608012" cy="246062"/>
              </a:xfrm>
              <a:custGeom>
                <a:avLst/>
                <a:gdLst/>
                <a:ahLst/>
                <a:cxnLst>
                  <a:cxn ang="0">
                    <a:pos x="0" y="266"/>
                  </a:cxn>
                  <a:cxn ang="0">
                    <a:pos x="4" y="245"/>
                  </a:cxn>
                  <a:cxn ang="0">
                    <a:pos x="9" y="218"/>
                  </a:cxn>
                  <a:cxn ang="0">
                    <a:pos x="17" y="201"/>
                  </a:cxn>
                  <a:cxn ang="0">
                    <a:pos x="25" y="182"/>
                  </a:cxn>
                  <a:cxn ang="0">
                    <a:pos x="32" y="163"/>
                  </a:cxn>
                  <a:cxn ang="0">
                    <a:pos x="42" y="142"/>
                  </a:cxn>
                  <a:cxn ang="0">
                    <a:pos x="55" y="121"/>
                  </a:cxn>
                  <a:cxn ang="0">
                    <a:pos x="68" y="100"/>
                  </a:cxn>
                  <a:cxn ang="0">
                    <a:pos x="84" y="81"/>
                  </a:cxn>
                  <a:cxn ang="0">
                    <a:pos x="103" y="62"/>
                  </a:cxn>
                  <a:cxn ang="0">
                    <a:pos x="120" y="43"/>
                  </a:cxn>
                  <a:cxn ang="0">
                    <a:pos x="143" y="26"/>
                  </a:cxn>
                  <a:cxn ang="0">
                    <a:pos x="557" y="0"/>
                  </a:cxn>
                  <a:cxn ang="0">
                    <a:pos x="588" y="9"/>
                  </a:cxn>
                  <a:cxn ang="0">
                    <a:pos x="616" y="24"/>
                  </a:cxn>
                  <a:cxn ang="0">
                    <a:pos x="643" y="41"/>
                  </a:cxn>
                  <a:cxn ang="0">
                    <a:pos x="668" y="64"/>
                  </a:cxn>
                  <a:cxn ang="0">
                    <a:pos x="690" y="85"/>
                  </a:cxn>
                  <a:cxn ang="0">
                    <a:pos x="709" y="112"/>
                  </a:cxn>
                  <a:cxn ang="0">
                    <a:pos x="725" y="135"/>
                  </a:cxn>
                  <a:cxn ang="0">
                    <a:pos x="734" y="159"/>
                  </a:cxn>
                  <a:cxn ang="0">
                    <a:pos x="740" y="184"/>
                  </a:cxn>
                  <a:cxn ang="0">
                    <a:pos x="747" y="209"/>
                  </a:cxn>
                  <a:cxn ang="0">
                    <a:pos x="751" y="232"/>
                  </a:cxn>
                  <a:cxn ang="0">
                    <a:pos x="757" y="256"/>
                  </a:cxn>
                  <a:cxn ang="0">
                    <a:pos x="759" y="273"/>
                  </a:cxn>
                  <a:cxn ang="0">
                    <a:pos x="763" y="291"/>
                  </a:cxn>
                  <a:cxn ang="0">
                    <a:pos x="765" y="304"/>
                  </a:cxn>
                  <a:cxn ang="0">
                    <a:pos x="719" y="298"/>
                  </a:cxn>
                  <a:cxn ang="0">
                    <a:pos x="717" y="277"/>
                  </a:cxn>
                  <a:cxn ang="0">
                    <a:pos x="709" y="253"/>
                  </a:cxn>
                  <a:cxn ang="0">
                    <a:pos x="696" y="222"/>
                  </a:cxn>
                  <a:cxn ang="0">
                    <a:pos x="683" y="201"/>
                  </a:cxn>
                  <a:cxn ang="0">
                    <a:pos x="664" y="178"/>
                  </a:cxn>
                  <a:cxn ang="0">
                    <a:pos x="647" y="159"/>
                  </a:cxn>
                  <a:cxn ang="0">
                    <a:pos x="626" y="140"/>
                  </a:cxn>
                  <a:cxn ang="0">
                    <a:pos x="603" y="125"/>
                  </a:cxn>
                  <a:cxn ang="0">
                    <a:pos x="578" y="108"/>
                  </a:cxn>
                  <a:cxn ang="0">
                    <a:pos x="548" y="91"/>
                  </a:cxn>
                  <a:cxn ang="0">
                    <a:pos x="517" y="80"/>
                  </a:cxn>
                  <a:cxn ang="0">
                    <a:pos x="485" y="72"/>
                  </a:cxn>
                  <a:cxn ang="0">
                    <a:pos x="456" y="70"/>
                  </a:cxn>
                  <a:cxn ang="0">
                    <a:pos x="426" y="70"/>
                  </a:cxn>
                  <a:cxn ang="0">
                    <a:pos x="396" y="72"/>
                  </a:cxn>
                  <a:cxn ang="0">
                    <a:pos x="365" y="76"/>
                  </a:cxn>
                  <a:cxn ang="0">
                    <a:pos x="335" y="81"/>
                  </a:cxn>
                  <a:cxn ang="0">
                    <a:pos x="306" y="89"/>
                  </a:cxn>
                  <a:cxn ang="0">
                    <a:pos x="280" y="99"/>
                  </a:cxn>
                  <a:cxn ang="0">
                    <a:pos x="255" y="108"/>
                  </a:cxn>
                  <a:cxn ang="0">
                    <a:pos x="234" y="119"/>
                  </a:cxn>
                  <a:cxn ang="0">
                    <a:pos x="215" y="129"/>
                  </a:cxn>
                  <a:cxn ang="0">
                    <a:pos x="196" y="142"/>
                  </a:cxn>
                  <a:cxn ang="0">
                    <a:pos x="177" y="161"/>
                  </a:cxn>
                  <a:cxn ang="0">
                    <a:pos x="162" y="180"/>
                  </a:cxn>
                  <a:cxn ang="0">
                    <a:pos x="150" y="201"/>
                  </a:cxn>
                  <a:cxn ang="0">
                    <a:pos x="143" y="220"/>
                  </a:cxn>
                  <a:cxn ang="0">
                    <a:pos x="135" y="241"/>
                  </a:cxn>
                  <a:cxn ang="0">
                    <a:pos x="127" y="260"/>
                  </a:cxn>
                  <a:cxn ang="0">
                    <a:pos x="125" y="279"/>
                  </a:cxn>
                </a:cxnLst>
                <a:rect l="0" t="0" r="r" b="b"/>
                <a:pathLst>
                  <a:path w="765" h="310">
                    <a:moveTo>
                      <a:pt x="0" y="275"/>
                    </a:moveTo>
                    <a:lnTo>
                      <a:pt x="0" y="273"/>
                    </a:lnTo>
                    <a:lnTo>
                      <a:pt x="0" y="270"/>
                    </a:lnTo>
                    <a:lnTo>
                      <a:pt x="0" y="266"/>
                    </a:lnTo>
                    <a:lnTo>
                      <a:pt x="0" y="262"/>
                    </a:lnTo>
                    <a:lnTo>
                      <a:pt x="2" y="258"/>
                    </a:lnTo>
                    <a:lnTo>
                      <a:pt x="2" y="253"/>
                    </a:lnTo>
                    <a:lnTo>
                      <a:pt x="4" y="245"/>
                    </a:lnTo>
                    <a:lnTo>
                      <a:pt x="6" y="239"/>
                    </a:lnTo>
                    <a:lnTo>
                      <a:pt x="8" y="232"/>
                    </a:lnTo>
                    <a:lnTo>
                      <a:pt x="9" y="224"/>
                    </a:lnTo>
                    <a:lnTo>
                      <a:pt x="9" y="218"/>
                    </a:lnTo>
                    <a:lnTo>
                      <a:pt x="11" y="215"/>
                    </a:lnTo>
                    <a:lnTo>
                      <a:pt x="13" y="211"/>
                    </a:lnTo>
                    <a:lnTo>
                      <a:pt x="15" y="207"/>
                    </a:lnTo>
                    <a:lnTo>
                      <a:pt x="17" y="201"/>
                    </a:lnTo>
                    <a:lnTo>
                      <a:pt x="17" y="197"/>
                    </a:lnTo>
                    <a:lnTo>
                      <a:pt x="19" y="194"/>
                    </a:lnTo>
                    <a:lnTo>
                      <a:pt x="21" y="188"/>
                    </a:lnTo>
                    <a:lnTo>
                      <a:pt x="25" y="182"/>
                    </a:lnTo>
                    <a:lnTo>
                      <a:pt x="27" y="178"/>
                    </a:lnTo>
                    <a:lnTo>
                      <a:pt x="28" y="175"/>
                    </a:lnTo>
                    <a:lnTo>
                      <a:pt x="30" y="169"/>
                    </a:lnTo>
                    <a:lnTo>
                      <a:pt x="32" y="163"/>
                    </a:lnTo>
                    <a:lnTo>
                      <a:pt x="36" y="159"/>
                    </a:lnTo>
                    <a:lnTo>
                      <a:pt x="38" y="152"/>
                    </a:lnTo>
                    <a:lnTo>
                      <a:pt x="40" y="148"/>
                    </a:lnTo>
                    <a:lnTo>
                      <a:pt x="42" y="142"/>
                    </a:lnTo>
                    <a:lnTo>
                      <a:pt x="46" y="138"/>
                    </a:lnTo>
                    <a:lnTo>
                      <a:pt x="47" y="133"/>
                    </a:lnTo>
                    <a:lnTo>
                      <a:pt x="51" y="127"/>
                    </a:lnTo>
                    <a:lnTo>
                      <a:pt x="55" y="121"/>
                    </a:lnTo>
                    <a:lnTo>
                      <a:pt x="59" y="116"/>
                    </a:lnTo>
                    <a:lnTo>
                      <a:pt x="61" y="110"/>
                    </a:lnTo>
                    <a:lnTo>
                      <a:pt x="65" y="106"/>
                    </a:lnTo>
                    <a:lnTo>
                      <a:pt x="68" y="100"/>
                    </a:lnTo>
                    <a:lnTo>
                      <a:pt x="72" y="95"/>
                    </a:lnTo>
                    <a:lnTo>
                      <a:pt x="76" y="91"/>
                    </a:lnTo>
                    <a:lnTo>
                      <a:pt x="80" y="85"/>
                    </a:lnTo>
                    <a:lnTo>
                      <a:pt x="84" y="81"/>
                    </a:lnTo>
                    <a:lnTo>
                      <a:pt x="87" y="76"/>
                    </a:lnTo>
                    <a:lnTo>
                      <a:pt x="93" y="70"/>
                    </a:lnTo>
                    <a:lnTo>
                      <a:pt x="97" y="66"/>
                    </a:lnTo>
                    <a:lnTo>
                      <a:pt x="103" y="62"/>
                    </a:lnTo>
                    <a:lnTo>
                      <a:pt x="106" y="57"/>
                    </a:lnTo>
                    <a:lnTo>
                      <a:pt x="110" y="53"/>
                    </a:lnTo>
                    <a:lnTo>
                      <a:pt x="116" y="47"/>
                    </a:lnTo>
                    <a:lnTo>
                      <a:pt x="120" y="43"/>
                    </a:lnTo>
                    <a:lnTo>
                      <a:pt x="125" y="38"/>
                    </a:lnTo>
                    <a:lnTo>
                      <a:pt x="131" y="34"/>
                    </a:lnTo>
                    <a:lnTo>
                      <a:pt x="137" y="30"/>
                    </a:lnTo>
                    <a:lnTo>
                      <a:pt x="143" y="26"/>
                    </a:lnTo>
                    <a:lnTo>
                      <a:pt x="150" y="22"/>
                    </a:lnTo>
                    <a:lnTo>
                      <a:pt x="156" y="19"/>
                    </a:lnTo>
                    <a:lnTo>
                      <a:pt x="162" y="17"/>
                    </a:lnTo>
                    <a:lnTo>
                      <a:pt x="557" y="0"/>
                    </a:lnTo>
                    <a:lnTo>
                      <a:pt x="565" y="2"/>
                    </a:lnTo>
                    <a:lnTo>
                      <a:pt x="572" y="3"/>
                    </a:lnTo>
                    <a:lnTo>
                      <a:pt x="580" y="7"/>
                    </a:lnTo>
                    <a:lnTo>
                      <a:pt x="588" y="9"/>
                    </a:lnTo>
                    <a:lnTo>
                      <a:pt x="593" y="13"/>
                    </a:lnTo>
                    <a:lnTo>
                      <a:pt x="601" y="17"/>
                    </a:lnTo>
                    <a:lnTo>
                      <a:pt x="609" y="21"/>
                    </a:lnTo>
                    <a:lnTo>
                      <a:pt x="616" y="24"/>
                    </a:lnTo>
                    <a:lnTo>
                      <a:pt x="622" y="28"/>
                    </a:lnTo>
                    <a:lnTo>
                      <a:pt x="629" y="34"/>
                    </a:lnTo>
                    <a:lnTo>
                      <a:pt x="635" y="38"/>
                    </a:lnTo>
                    <a:lnTo>
                      <a:pt x="643" y="41"/>
                    </a:lnTo>
                    <a:lnTo>
                      <a:pt x="649" y="47"/>
                    </a:lnTo>
                    <a:lnTo>
                      <a:pt x="656" y="53"/>
                    </a:lnTo>
                    <a:lnTo>
                      <a:pt x="662" y="59"/>
                    </a:lnTo>
                    <a:lnTo>
                      <a:pt x="668" y="64"/>
                    </a:lnTo>
                    <a:lnTo>
                      <a:pt x="673" y="70"/>
                    </a:lnTo>
                    <a:lnTo>
                      <a:pt x="679" y="76"/>
                    </a:lnTo>
                    <a:lnTo>
                      <a:pt x="685" y="80"/>
                    </a:lnTo>
                    <a:lnTo>
                      <a:pt x="690" y="85"/>
                    </a:lnTo>
                    <a:lnTo>
                      <a:pt x="694" y="93"/>
                    </a:lnTo>
                    <a:lnTo>
                      <a:pt x="700" y="99"/>
                    </a:lnTo>
                    <a:lnTo>
                      <a:pt x="704" y="104"/>
                    </a:lnTo>
                    <a:lnTo>
                      <a:pt x="709" y="112"/>
                    </a:lnTo>
                    <a:lnTo>
                      <a:pt x="713" y="118"/>
                    </a:lnTo>
                    <a:lnTo>
                      <a:pt x="717" y="123"/>
                    </a:lnTo>
                    <a:lnTo>
                      <a:pt x="721" y="129"/>
                    </a:lnTo>
                    <a:lnTo>
                      <a:pt x="725" y="135"/>
                    </a:lnTo>
                    <a:lnTo>
                      <a:pt x="726" y="140"/>
                    </a:lnTo>
                    <a:lnTo>
                      <a:pt x="728" y="148"/>
                    </a:lnTo>
                    <a:lnTo>
                      <a:pt x="732" y="154"/>
                    </a:lnTo>
                    <a:lnTo>
                      <a:pt x="734" y="159"/>
                    </a:lnTo>
                    <a:lnTo>
                      <a:pt x="736" y="165"/>
                    </a:lnTo>
                    <a:lnTo>
                      <a:pt x="738" y="171"/>
                    </a:lnTo>
                    <a:lnTo>
                      <a:pt x="740" y="177"/>
                    </a:lnTo>
                    <a:lnTo>
                      <a:pt x="740" y="184"/>
                    </a:lnTo>
                    <a:lnTo>
                      <a:pt x="742" y="190"/>
                    </a:lnTo>
                    <a:lnTo>
                      <a:pt x="744" y="196"/>
                    </a:lnTo>
                    <a:lnTo>
                      <a:pt x="746" y="201"/>
                    </a:lnTo>
                    <a:lnTo>
                      <a:pt x="747" y="209"/>
                    </a:lnTo>
                    <a:lnTo>
                      <a:pt x="747" y="215"/>
                    </a:lnTo>
                    <a:lnTo>
                      <a:pt x="749" y="220"/>
                    </a:lnTo>
                    <a:lnTo>
                      <a:pt x="751" y="226"/>
                    </a:lnTo>
                    <a:lnTo>
                      <a:pt x="751" y="232"/>
                    </a:lnTo>
                    <a:lnTo>
                      <a:pt x="753" y="237"/>
                    </a:lnTo>
                    <a:lnTo>
                      <a:pt x="755" y="243"/>
                    </a:lnTo>
                    <a:lnTo>
                      <a:pt x="755" y="249"/>
                    </a:lnTo>
                    <a:lnTo>
                      <a:pt x="757" y="256"/>
                    </a:lnTo>
                    <a:lnTo>
                      <a:pt x="757" y="260"/>
                    </a:lnTo>
                    <a:lnTo>
                      <a:pt x="759" y="264"/>
                    </a:lnTo>
                    <a:lnTo>
                      <a:pt x="759" y="270"/>
                    </a:lnTo>
                    <a:lnTo>
                      <a:pt x="759" y="273"/>
                    </a:lnTo>
                    <a:lnTo>
                      <a:pt x="761" y="277"/>
                    </a:lnTo>
                    <a:lnTo>
                      <a:pt x="761" y="283"/>
                    </a:lnTo>
                    <a:lnTo>
                      <a:pt x="763" y="287"/>
                    </a:lnTo>
                    <a:lnTo>
                      <a:pt x="763" y="291"/>
                    </a:lnTo>
                    <a:lnTo>
                      <a:pt x="763" y="296"/>
                    </a:lnTo>
                    <a:lnTo>
                      <a:pt x="765" y="300"/>
                    </a:lnTo>
                    <a:lnTo>
                      <a:pt x="765" y="304"/>
                    </a:lnTo>
                    <a:lnTo>
                      <a:pt x="765" y="304"/>
                    </a:lnTo>
                    <a:lnTo>
                      <a:pt x="721" y="310"/>
                    </a:lnTo>
                    <a:lnTo>
                      <a:pt x="721" y="308"/>
                    </a:lnTo>
                    <a:lnTo>
                      <a:pt x="721" y="304"/>
                    </a:lnTo>
                    <a:lnTo>
                      <a:pt x="719" y="298"/>
                    </a:lnTo>
                    <a:lnTo>
                      <a:pt x="719" y="291"/>
                    </a:lnTo>
                    <a:lnTo>
                      <a:pt x="719" y="287"/>
                    </a:lnTo>
                    <a:lnTo>
                      <a:pt x="719" y="281"/>
                    </a:lnTo>
                    <a:lnTo>
                      <a:pt x="717" y="277"/>
                    </a:lnTo>
                    <a:lnTo>
                      <a:pt x="715" y="272"/>
                    </a:lnTo>
                    <a:lnTo>
                      <a:pt x="713" y="264"/>
                    </a:lnTo>
                    <a:lnTo>
                      <a:pt x="711" y="258"/>
                    </a:lnTo>
                    <a:lnTo>
                      <a:pt x="709" y="253"/>
                    </a:lnTo>
                    <a:lnTo>
                      <a:pt x="707" y="245"/>
                    </a:lnTo>
                    <a:lnTo>
                      <a:pt x="704" y="237"/>
                    </a:lnTo>
                    <a:lnTo>
                      <a:pt x="700" y="230"/>
                    </a:lnTo>
                    <a:lnTo>
                      <a:pt x="696" y="222"/>
                    </a:lnTo>
                    <a:lnTo>
                      <a:pt x="692" y="215"/>
                    </a:lnTo>
                    <a:lnTo>
                      <a:pt x="688" y="211"/>
                    </a:lnTo>
                    <a:lnTo>
                      <a:pt x="685" y="207"/>
                    </a:lnTo>
                    <a:lnTo>
                      <a:pt x="683" y="201"/>
                    </a:lnTo>
                    <a:lnTo>
                      <a:pt x="681" y="197"/>
                    </a:lnTo>
                    <a:lnTo>
                      <a:pt x="673" y="190"/>
                    </a:lnTo>
                    <a:lnTo>
                      <a:pt x="668" y="182"/>
                    </a:lnTo>
                    <a:lnTo>
                      <a:pt x="664" y="178"/>
                    </a:lnTo>
                    <a:lnTo>
                      <a:pt x="660" y="173"/>
                    </a:lnTo>
                    <a:lnTo>
                      <a:pt x="654" y="169"/>
                    </a:lnTo>
                    <a:lnTo>
                      <a:pt x="650" y="163"/>
                    </a:lnTo>
                    <a:lnTo>
                      <a:pt x="647" y="159"/>
                    </a:lnTo>
                    <a:lnTo>
                      <a:pt x="641" y="156"/>
                    </a:lnTo>
                    <a:lnTo>
                      <a:pt x="637" y="150"/>
                    </a:lnTo>
                    <a:lnTo>
                      <a:pt x="633" y="146"/>
                    </a:lnTo>
                    <a:lnTo>
                      <a:pt x="626" y="140"/>
                    </a:lnTo>
                    <a:lnTo>
                      <a:pt x="620" y="138"/>
                    </a:lnTo>
                    <a:lnTo>
                      <a:pt x="614" y="133"/>
                    </a:lnTo>
                    <a:lnTo>
                      <a:pt x="610" y="129"/>
                    </a:lnTo>
                    <a:lnTo>
                      <a:pt x="603" y="125"/>
                    </a:lnTo>
                    <a:lnTo>
                      <a:pt x="597" y="119"/>
                    </a:lnTo>
                    <a:lnTo>
                      <a:pt x="590" y="116"/>
                    </a:lnTo>
                    <a:lnTo>
                      <a:pt x="586" y="112"/>
                    </a:lnTo>
                    <a:lnTo>
                      <a:pt x="578" y="108"/>
                    </a:lnTo>
                    <a:lnTo>
                      <a:pt x="571" y="102"/>
                    </a:lnTo>
                    <a:lnTo>
                      <a:pt x="563" y="99"/>
                    </a:lnTo>
                    <a:lnTo>
                      <a:pt x="555" y="95"/>
                    </a:lnTo>
                    <a:lnTo>
                      <a:pt x="548" y="91"/>
                    </a:lnTo>
                    <a:lnTo>
                      <a:pt x="540" y="87"/>
                    </a:lnTo>
                    <a:lnTo>
                      <a:pt x="532" y="85"/>
                    </a:lnTo>
                    <a:lnTo>
                      <a:pt x="525" y="83"/>
                    </a:lnTo>
                    <a:lnTo>
                      <a:pt x="517" y="80"/>
                    </a:lnTo>
                    <a:lnTo>
                      <a:pt x="510" y="78"/>
                    </a:lnTo>
                    <a:lnTo>
                      <a:pt x="502" y="78"/>
                    </a:lnTo>
                    <a:lnTo>
                      <a:pt x="494" y="76"/>
                    </a:lnTo>
                    <a:lnTo>
                      <a:pt x="485" y="72"/>
                    </a:lnTo>
                    <a:lnTo>
                      <a:pt x="481" y="72"/>
                    </a:lnTo>
                    <a:lnTo>
                      <a:pt x="472" y="72"/>
                    </a:lnTo>
                    <a:lnTo>
                      <a:pt x="466" y="72"/>
                    </a:lnTo>
                    <a:lnTo>
                      <a:pt x="456" y="70"/>
                    </a:lnTo>
                    <a:lnTo>
                      <a:pt x="449" y="70"/>
                    </a:lnTo>
                    <a:lnTo>
                      <a:pt x="441" y="70"/>
                    </a:lnTo>
                    <a:lnTo>
                      <a:pt x="434" y="70"/>
                    </a:lnTo>
                    <a:lnTo>
                      <a:pt x="426" y="70"/>
                    </a:lnTo>
                    <a:lnTo>
                      <a:pt x="418" y="70"/>
                    </a:lnTo>
                    <a:lnTo>
                      <a:pt x="411" y="70"/>
                    </a:lnTo>
                    <a:lnTo>
                      <a:pt x="403" y="72"/>
                    </a:lnTo>
                    <a:lnTo>
                      <a:pt x="396" y="72"/>
                    </a:lnTo>
                    <a:lnTo>
                      <a:pt x="388" y="72"/>
                    </a:lnTo>
                    <a:lnTo>
                      <a:pt x="380" y="72"/>
                    </a:lnTo>
                    <a:lnTo>
                      <a:pt x="373" y="76"/>
                    </a:lnTo>
                    <a:lnTo>
                      <a:pt x="365" y="76"/>
                    </a:lnTo>
                    <a:lnTo>
                      <a:pt x="358" y="78"/>
                    </a:lnTo>
                    <a:lnTo>
                      <a:pt x="350" y="78"/>
                    </a:lnTo>
                    <a:lnTo>
                      <a:pt x="342" y="81"/>
                    </a:lnTo>
                    <a:lnTo>
                      <a:pt x="335" y="81"/>
                    </a:lnTo>
                    <a:lnTo>
                      <a:pt x="327" y="83"/>
                    </a:lnTo>
                    <a:lnTo>
                      <a:pt x="319" y="85"/>
                    </a:lnTo>
                    <a:lnTo>
                      <a:pt x="314" y="87"/>
                    </a:lnTo>
                    <a:lnTo>
                      <a:pt x="306" y="89"/>
                    </a:lnTo>
                    <a:lnTo>
                      <a:pt x="300" y="93"/>
                    </a:lnTo>
                    <a:lnTo>
                      <a:pt x="293" y="93"/>
                    </a:lnTo>
                    <a:lnTo>
                      <a:pt x="287" y="97"/>
                    </a:lnTo>
                    <a:lnTo>
                      <a:pt x="280" y="99"/>
                    </a:lnTo>
                    <a:lnTo>
                      <a:pt x="274" y="100"/>
                    </a:lnTo>
                    <a:lnTo>
                      <a:pt x="268" y="102"/>
                    </a:lnTo>
                    <a:lnTo>
                      <a:pt x="262" y="104"/>
                    </a:lnTo>
                    <a:lnTo>
                      <a:pt x="255" y="108"/>
                    </a:lnTo>
                    <a:lnTo>
                      <a:pt x="249" y="110"/>
                    </a:lnTo>
                    <a:lnTo>
                      <a:pt x="245" y="114"/>
                    </a:lnTo>
                    <a:lnTo>
                      <a:pt x="240" y="118"/>
                    </a:lnTo>
                    <a:lnTo>
                      <a:pt x="234" y="119"/>
                    </a:lnTo>
                    <a:lnTo>
                      <a:pt x="228" y="121"/>
                    </a:lnTo>
                    <a:lnTo>
                      <a:pt x="224" y="123"/>
                    </a:lnTo>
                    <a:lnTo>
                      <a:pt x="221" y="127"/>
                    </a:lnTo>
                    <a:lnTo>
                      <a:pt x="215" y="129"/>
                    </a:lnTo>
                    <a:lnTo>
                      <a:pt x="211" y="133"/>
                    </a:lnTo>
                    <a:lnTo>
                      <a:pt x="205" y="135"/>
                    </a:lnTo>
                    <a:lnTo>
                      <a:pt x="203" y="138"/>
                    </a:lnTo>
                    <a:lnTo>
                      <a:pt x="196" y="142"/>
                    </a:lnTo>
                    <a:lnTo>
                      <a:pt x="190" y="148"/>
                    </a:lnTo>
                    <a:lnTo>
                      <a:pt x="184" y="152"/>
                    </a:lnTo>
                    <a:lnTo>
                      <a:pt x="181" y="157"/>
                    </a:lnTo>
                    <a:lnTo>
                      <a:pt x="177" y="161"/>
                    </a:lnTo>
                    <a:lnTo>
                      <a:pt x="173" y="167"/>
                    </a:lnTo>
                    <a:lnTo>
                      <a:pt x="169" y="171"/>
                    </a:lnTo>
                    <a:lnTo>
                      <a:pt x="165" y="177"/>
                    </a:lnTo>
                    <a:lnTo>
                      <a:pt x="162" y="180"/>
                    </a:lnTo>
                    <a:lnTo>
                      <a:pt x="158" y="186"/>
                    </a:lnTo>
                    <a:lnTo>
                      <a:pt x="158" y="192"/>
                    </a:lnTo>
                    <a:lnTo>
                      <a:pt x="154" y="197"/>
                    </a:lnTo>
                    <a:lnTo>
                      <a:pt x="150" y="201"/>
                    </a:lnTo>
                    <a:lnTo>
                      <a:pt x="148" y="207"/>
                    </a:lnTo>
                    <a:lnTo>
                      <a:pt x="146" y="211"/>
                    </a:lnTo>
                    <a:lnTo>
                      <a:pt x="144" y="216"/>
                    </a:lnTo>
                    <a:lnTo>
                      <a:pt x="143" y="220"/>
                    </a:lnTo>
                    <a:lnTo>
                      <a:pt x="141" y="226"/>
                    </a:lnTo>
                    <a:lnTo>
                      <a:pt x="139" y="232"/>
                    </a:lnTo>
                    <a:lnTo>
                      <a:pt x="137" y="237"/>
                    </a:lnTo>
                    <a:lnTo>
                      <a:pt x="135" y="241"/>
                    </a:lnTo>
                    <a:lnTo>
                      <a:pt x="133" y="245"/>
                    </a:lnTo>
                    <a:lnTo>
                      <a:pt x="131" y="249"/>
                    </a:lnTo>
                    <a:lnTo>
                      <a:pt x="131" y="253"/>
                    </a:lnTo>
                    <a:lnTo>
                      <a:pt x="127" y="260"/>
                    </a:lnTo>
                    <a:lnTo>
                      <a:pt x="127" y="268"/>
                    </a:lnTo>
                    <a:lnTo>
                      <a:pt x="125" y="273"/>
                    </a:lnTo>
                    <a:lnTo>
                      <a:pt x="125" y="277"/>
                    </a:lnTo>
                    <a:lnTo>
                      <a:pt x="125" y="279"/>
                    </a:lnTo>
                    <a:lnTo>
                      <a:pt x="125" y="281"/>
                    </a:lnTo>
                    <a:lnTo>
                      <a:pt x="0" y="275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4" name="Freeform 78"/>
              <p:cNvSpPr>
                <a:spLocks/>
              </p:cNvSpPr>
              <p:nvPr/>
            </p:nvSpPr>
            <p:spPr bwMode="auto">
              <a:xfrm>
                <a:off x="6235700" y="3362325"/>
                <a:ext cx="171450" cy="206375"/>
              </a:xfrm>
              <a:custGeom>
                <a:avLst/>
                <a:gdLst/>
                <a:ahLst/>
                <a:cxnLst>
                  <a:cxn ang="0">
                    <a:pos x="182" y="11"/>
                  </a:cxn>
                  <a:cxn ang="0">
                    <a:pos x="167" y="23"/>
                  </a:cxn>
                  <a:cxn ang="0">
                    <a:pos x="156" y="34"/>
                  </a:cxn>
                  <a:cxn ang="0">
                    <a:pos x="148" y="44"/>
                  </a:cxn>
                  <a:cxn ang="0">
                    <a:pos x="138" y="53"/>
                  </a:cxn>
                  <a:cxn ang="0">
                    <a:pos x="131" y="63"/>
                  </a:cxn>
                  <a:cxn ang="0">
                    <a:pos x="121" y="74"/>
                  </a:cxn>
                  <a:cxn ang="0">
                    <a:pos x="114" y="85"/>
                  </a:cxn>
                  <a:cxn ang="0">
                    <a:pos x="104" y="97"/>
                  </a:cxn>
                  <a:cxn ang="0">
                    <a:pos x="95" y="108"/>
                  </a:cxn>
                  <a:cxn ang="0">
                    <a:pos x="87" y="120"/>
                  </a:cxn>
                  <a:cxn ang="0">
                    <a:pos x="78" y="133"/>
                  </a:cxn>
                  <a:cxn ang="0">
                    <a:pos x="68" y="143"/>
                  </a:cxn>
                  <a:cxn ang="0">
                    <a:pos x="60" y="156"/>
                  </a:cxn>
                  <a:cxn ang="0">
                    <a:pos x="53" y="167"/>
                  </a:cxn>
                  <a:cxn ang="0">
                    <a:pos x="45" y="179"/>
                  </a:cxn>
                  <a:cxn ang="0">
                    <a:pos x="38" y="188"/>
                  </a:cxn>
                  <a:cxn ang="0">
                    <a:pos x="32" y="200"/>
                  </a:cxn>
                  <a:cxn ang="0">
                    <a:pos x="24" y="209"/>
                  </a:cxn>
                  <a:cxn ang="0">
                    <a:pos x="19" y="219"/>
                  </a:cxn>
                  <a:cxn ang="0">
                    <a:pos x="13" y="226"/>
                  </a:cxn>
                  <a:cxn ang="0">
                    <a:pos x="9" y="236"/>
                  </a:cxn>
                  <a:cxn ang="0">
                    <a:pos x="3" y="243"/>
                  </a:cxn>
                  <a:cxn ang="0">
                    <a:pos x="0" y="253"/>
                  </a:cxn>
                  <a:cxn ang="0">
                    <a:pos x="0" y="259"/>
                  </a:cxn>
                  <a:cxn ang="0">
                    <a:pos x="9" y="249"/>
                  </a:cxn>
                  <a:cxn ang="0">
                    <a:pos x="19" y="238"/>
                  </a:cxn>
                  <a:cxn ang="0">
                    <a:pos x="28" y="226"/>
                  </a:cxn>
                  <a:cxn ang="0">
                    <a:pos x="34" y="217"/>
                  </a:cxn>
                  <a:cxn ang="0">
                    <a:pos x="43" y="209"/>
                  </a:cxn>
                  <a:cxn ang="0">
                    <a:pos x="51" y="200"/>
                  </a:cxn>
                  <a:cxn ang="0">
                    <a:pos x="59" y="188"/>
                  </a:cxn>
                  <a:cxn ang="0">
                    <a:pos x="68" y="179"/>
                  </a:cxn>
                  <a:cxn ang="0">
                    <a:pos x="76" y="167"/>
                  </a:cxn>
                  <a:cxn ang="0">
                    <a:pos x="85" y="156"/>
                  </a:cxn>
                  <a:cxn ang="0">
                    <a:pos x="95" y="144"/>
                  </a:cxn>
                  <a:cxn ang="0">
                    <a:pos x="104" y="135"/>
                  </a:cxn>
                  <a:cxn ang="0">
                    <a:pos x="114" y="122"/>
                  </a:cxn>
                  <a:cxn ang="0">
                    <a:pos x="123" y="112"/>
                  </a:cxn>
                  <a:cxn ang="0">
                    <a:pos x="133" y="101"/>
                  </a:cxn>
                  <a:cxn ang="0">
                    <a:pos x="142" y="89"/>
                  </a:cxn>
                  <a:cxn ang="0">
                    <a:pos x="150" y="78"/>
                  </a:cxn>
                  <a:cxn ang="0">
                    <a:pos x="157" y="66"/>
                  </a:cxn>
                  <a:cxn ang="0">
                    <a:pos x="167" y="57"/>
                  </a:cxn>
                  <a:cxn ang="0">
                    <a:pos x="175" y="46"/>
                  </a:cxn>
                  <a:cxn ang="0">
                    <a:pos x="182" y="38"/>
                  </a:cxn>
                  <a:cxn ang="0">
                    <a:pos x="190" y="28"/>
                  </a:cxn>
                  <a:cxn ang="0">
                    <a:pos x="199" y="17"/>
                  </a:cxn>
                  <a:cxn ang="0">
                    <a:pos x="209" y="4"/>
                  </a:cxn>
                  <a:cxn ang="0">
                    <a:pos x="188" y="7"/>
                  </a:cxn>
                </a:cxnLst>
                <a:rect l="0" t="0" r="r" b="b"/>
                <a:pathLst>
                  <a:path w="215" h="259">
                    <a:moveTo>
                      <a:pt x="188" y="7"/>
                    </a:moveTo>
                    <a:lnTo>
                      <a:pt x="182" y="11"/>
                    </a:lnTo>
                    <a:lnTo>
                      <a:pt x="175" y="17"/>
                    </a:lnTo>
                    <a:lnTo>
                      <a:pt x="167" y="23"/>
                    </a:lnTo>
                    <a:lnTo>
                      <a:pt x="159" y="30"/>
                    </a:lnTo>
                    <a:lnTo>
                      <a:pt x="156" y="34"/>
                    </a:lnTo>
                    <a:lnTo>
                      <a:pt x="152" y="40"/>
                    </a:lnTo>
                    <a:lnTo>
                      <a:pt x="148" y="44"/>
                    </a:lnTo>
                    <a:lnTo>
                      <a:pt x="142" y="49"/>
                    </a:lnTo>
                    <a:lnTo>
                      <a:pt x="138" y="53"/>
                    </a:lnTo>
                    <a:lnTo>
                      <a:pt x="135" y="59"/>
                    </a:lnTo>
                    <a:lnTo>
                      <a:pt x="131" y="63"/>
                    </a:lnTo>
                    <a:lnTo>
                      <a:pt x="127" y="70"/>
                    </a:lnTo>
                    <a:lnTo>
                      <a:pt x="121" y="74"/>
                    </a:lnTo>
                    <a:lnTo>
                      <a:pt x="118" y="80"/>
                    </a:lnTo>
                    <a:lnTo>
                      <a:pt x="114" y="85"/>
                    </a:lnTo>
                    <a:lnTo>
                      <a:pt x="108" y="91"/>
                    </a:lnTo>
                    <a:lnTo>
                      <a:pt x="104" y="97"/>
                    </a:lnTo>
                    <a:lnTo>
                      <a:pt x="99" y="103"/>
                    </a:lnTo>
                    <a:lnTo>
                      <a:pt x="95" y="108"/>
                    </a:lnTo>
                    <a:lnTo>
                      <a:pt x="91" y="114"/>
                    </a:lnTo>
                    <a:lnTo>
                      <a:pt x="87" y="120"/>
                    </a:lnTo>
                    <a:lnTo>
                      <a:pt x="81" y="125"/>
                    </a:lnTo>
                    <a:lnTo>
                      <a:pt x="78" y="133"/>
                    </a:lnTo>
                    <a:lnTo>
                      <a:pt x="74" y="137"/>
                    </a:lnTo>
                    <a:lnTo>
                      <a:pt x="68" y="143"/>
                    </a:lnTo>
                    <a:lnTo>
                      <a:pt x="64" y="150"/>
                    </a:lnTo>
                    <a:lnTo>
                      <a:pt x="60" y="156"/>
                    </a:lnTo>
                    <a:lnTo>
                      <a:pt x="59" y="163"/>
                    </a:lnTo>
                    <a:lnTo>
                      <a:pt x="53" y="167"/>
                    </a:lnTo>
                    <a:lnTo>
                      <a:pt x="49" y="173"/>
                    </a:lnTo>
                    <a:lnTo>
                      <a:pt x="45" y="179"/>
                    </a:lnTo>
                    <a:lnTo>
                      <a:pt x="41" y="184"/>
                    </a:lnTo>
                    <a:lnTo>
                      <a:pt x="38" y="188"/>
                    </a:lnTo>
                    <a:lnTo>
                      <a:pt x="36" y="194"/>
                    </a:lnTo>
                    <a:lnTo>
                      <a:pt x="32" y="200"/>
                    </a:lnTo>
                    <a:lnTo>
                      <a:pt x="28" y="205"/>
                    </a:lnTo>
                    <a:lnTo>
                      <a:pt x="24" y="209"/>
                    </a:lnTo>
                    <a:lnTo>
                      <a:pt x="21" y="215"/>
                    </a:lnTo>
                    <a:lnTo>
                      <a:pt x="19" y="219"/>
                    </a:lnTo>
                    <a:lnTo>
                      <a:pt x="17" y="222"/>
                    </a:lnTo>
                    <a:lnTo>
                      <a:pt x="13" y="226"/>
                    </a:lnTo>
                    <a:lnTo>
                      <a:pt x="11" y="232"/>
                    </a:lnTo>
                    <a:lnTo>
                      <a:pt x="9" y="236"/>
                    </a:lnTo>
                    <a:lnTo>
                      <a:pt x="7" y="240"/>
                    </a:lnTo>
                    <a:lnTo>
                      <a:pt x="3" y="243"/>
                    </a:lnTo>
                    <a:lnTo>
                      <a:pt x="2" y="249"/>
                    </a:lnTo>
                    <a:lnTo>
                      <a:pt x="0" y="253"/>
                    </a:lnTo>
                    <a:lnTo>
                      <a:pt x="0" y="257"/>
                    </a:lnTo>
                    <a:lnTo>
                      <a:pt x="0" y="259"/>
                    </a:lnTo>
                    <a:lnTo>
                      <a:pt x="5" y="255"/>
                    </a:lnTo>
                    <a:lnTo>
                      <a:pt x="9" y="249"/>
                    </a:lnTo>
                    <a:lnTo>
                      <a:pt x="13" y="243"/>
                    </a:lnTo>
                    <a:lnTo>
                      <a:pt x="19" y="238"/>
                    </a:lnTo>
                    <a:lnTo>
                      <a:pt x="24" y="230"/>
                    </a:lnTo>
                    <a:lnTo>
                      <a:pt x="28" y="226"/>
                    </a:lnTo>
                    <a:lnTo>
                      <a:pt x="32" y="222"/>
                    </a:lnTo>
                    <a:lnTo>
                      <a:pt x="34" y="217"/>
                    </a:lnTo>
                    <a:lnTo>
                      <a:pt x="40" y="213"/>
                    </a:lnTo>
                    <a:lnTo>
                      <a:pt x="43" y="209"/>
                    </a:lnTo>
                    <a:lnTo>
                      <a:pt x="47" y="203"/>
                    </a:lnTo>
                    <a:lnTo>
                      <a:pt x="51" y="200"/>
                    </a:lnTo>
                    <a:lnTo>
                      <a:pt x="55" y="196"/>
                    </a:lnTo>
                    <a:lnTo>
                      <a:pt x="59" y="188"/>
                    </a:lnTo>
                    <a:lnTo>
                      <a:pt x="62" y="182"/>
                    </a:lnTo>
                    <a:lnTo>
                      <a:pt x="68" y="179"/>
                    </a:lnTo>
                    <a:lnTo>
                      <a:pt x="72" y="173"/>
                    </a:lnTo>
                    <a:lnTo>
                      <a:pt x="76" y="167"/>
                    </a:lnTo>
                    <a:lnTo>
                      <a:pt x="81" y="163"/>
                    </a:lnTo>
                    <a:lnTo>
                      <a:pt x="85" y="156"/>
                    </a:lnTo>
                    <a:lnTo>
                      <a:pt x="91" y="152"/>
                    </a:lnTo>
                    <a:lnTo>
                      <a:pt x="95" y="144"/>
                    </a:lnTo>
                    <a:lnTo>
                      <a:pt x="99" y="141"/>
                    </a:lnTo>
                    <a:lnTo>
                      <a:pt x="104" y="135"/>
                    </a:lnTo>
                    <a:lnTo>
                      <a:pt x="108" y="129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3" y="112"/>
                    </a:lnTo>
                    <a:lnTo>
                      <a:pt x="127" y="106"/>
                    </a:lnTo>
                    <a:lnTo>
                      <a:pt x="133" y="101"/>
                    </a:lnTo>
                    <a:lnTo>
                      <a:pt x="137" y="95"/>
                    </a:lnTo>
                    <a:lnTo>
                      <a:pt x="142" y="89"/>
                    </a:lnTo>
                    <a:lnTo>
                      <a:pt x="146" y="84"/>
                    </a:lnTo>
                    <a:lnTo>
                      <a:pt x="150" y="78"/>
                    </a:lnTo>
                    <a:lnTo>
                      <a:pt x="154" y="72"/>
                    </a:lnTo>
                    <a:lnTo>
                      <a:pt x="157" y="66"/>
                    </a:lnTo>
                    <a:lnTo>
                      <a:pt x="163" y="63"/>
                    </a:lnTo>
                    <a:lnTo>
                      <a:pt x="167" y="57"/>
                    </a:lnTo>
                    <a:lnTo>
                      <a:pt x="171" y="51"/>
                    </a:lnTo>
                    <a:lnTo>
                      <a:pt x="175" y="46"/>
                    </a:lnTo>
                    <a:lnTo>
                      <a:pt x="180" y="42"/>
                    </a:lnTo>
                    <a:lnTo>
                      <a:pt x="182" y="38"/>
                    </a:lnTo>
                    <a:lnTo>
                      <a:pt x="186" y="32"/>
                    </a:lnTo>
                    <a:lnTo>
                      <a:pt x="190" y="28"/>
                    </a:lnTo>
                    <a:lnTo>
                      <a:pt x="194" y="25"/>
                    </a:lnTo>
                    <a:lnTo>
                      <a:pt x="199" y="17"/>
                    </a:lnTo>
                    <a:lnTo>
                      <a:pt x="205" y="9"/>
                    </a:lnTo>
                    <a:lnTo>
                      <a:pt x="209" y="4"/>
                    </a:lnTo>
                    <a:lnTo>
                      <a:pt x="215" y="0"/>
                    </a:lnTo>
                    <a:lnTo>
                      <a:pt x="188" y="7"/>
                    </a:lnTo>
                    <a:lnTo>
                      <a:pt x="18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5" name="Freeform 79"/>
              <p:cNvSpPr>
                <a:spLocks/>
              </p:cNvSpPr>
              <p:nvPr/>
            </p:nvSpPr>
            <p:spPr bwMode="auto">
              <a:xfrm>
                <a:off x="5884863" y="3797300"/>
                <a:ext cx="84137" cy="33337"/>
              </a:xfrm>
              <a:custGeom>
                <a:avLst/>
                <a:gdLst/>
                <a:ahLst/>
                <a:cxnLst>
                  <a:cxn ang="0">
                    <a:pos x="101" y="3"/>
                  </a:cxn>
                  <a:cxn ang="0">
                    <a:pos x="96" y="1"/>
                  </a:cxn>
                  <a:cxn ang="0">
                    <a:pos x="90" y="1"/>
                  </a:cxn>
                  <a:cxn ang="0">
                    <a:pos x="82" y="0"/>
                  </a:cxn>
                  <a:cxn ang="0">
                    <a:pos x="77" y="0"/>
                  </a:cxn>
                  <a:cxn ang="0">
                    <a:pos x="71" y="0"/>
                  </a:cxn>
                  <a:cxn ang="0">
                    <a:pos x="67" y="0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2" y="0"/>
                  </a:cxn>
                  <a:cxn ang="0">
                    <a:pos x="44" y="0"/>
                  </a:cxn>
                  <a:cxn ang="0">
                    <a:pos x="35" y="0"/>
                  </a:cxn>
                  <a:cxn ang="0">
                    <a:pos x="27" y="1"/>
                  </a:cxn>
                  <a:cxn ang="0">
                    <a:pos x="21" y="1"/>
                  </a:cxn>
                  <a:cxn ang="0">
                    <a:pos x="16" y="3"/>
                  </a:cxn>
                  <a:cxn ang="0">
                    <a:pos x="8" y="5"/>
                  </a:cxn>
                  <a:cxn ang="0">
                    <a:pos x="4" y="7"/>
                  </a:cxn>
                  <a:cxn ang="0">
                    <a:pos x="2" y="9"/>
                  </a:cxn>
                  <a:cxn ang="0">
                    <a:pos x="2" y="13"/>
                  </a:cxn>
                  <a:cxn ang="0">
                    <a:pos x="0" y="17"/>
                  </a:cxn>
                  <a:cxn ang="0">
                    <a:pos x="0" y="22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10" y="41"/>
                  </a:cxn>
                  <a:cxn ang="0">
                    <a:pos x="105" y="41"/>
                  </a:cxn>
                  <a:cxn ang="0">
                    <a:pos x="107" y="36"/>
                  </a:cxn>
                  <a:cxn ang="0">
                    <a:pos x="107" y="30"/>
                  </a:cxn>
                  <a:cxn ang="0">
                    <a:pos x="107" y="24"/>
                  </a:cxn>
                  <a:cxn ang="0">
                    <a:pos x="107" y="17"/>
                  </a:cxn>
                  <a:cxn ang="0">
                    <a:pos x="103" y="11"/>
                  </a:cxn>
                  <a:cxn ang="0">
                    <a:pos x="103" y="7"/>
                  </a:cxn>
                  <a:cxn ang="0">
                    <a:pos x="101" y="5"/>
                  </a:cxn>
                  <a:cxn ang="0">
                    <a:pos x="101" y="3"/>
                  </a:cxn>
                  <a:cxn ang="0">
                    <a:pos x="101" y="3"/>
                  </a:cxn>
                </a:cxnLst>
                <a:rect l="0" t="0" r="r" b="b"/>
                <a:pathLst>
                  <a:path w="107" h="41">
                    <a:moveTo>
                      <a:pt x="101" y="3"/>
                    </a:moveTo>
                    <a:lnTo>
                      <a:pt x="96" y="1"/>
                    </a:lnTo>
                    <a:lnTo>
                      <a:pt x="90" y="1"/>
                    </a:lnTo>
                    <a:lnTo>
                      <a:pt x="82" y="0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7" y="1"/>
                    </a:lnTo>
                    <a:lnTo>
                      <a:pt x="21" y="1"/>
                    </a:lnTo>
                    <a:lnTo>
                      <a:pt x="16" y="3"/>
                    </a:lnTo>
                    <a:lnTo>
                      <a:pt x="8" y="5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10" y="41"/>
                    </a:lnTo>
                    <a:lnTo>
                      <a:pt x="105" y="41"/>
                    </a:lnTo>
                    <a:lnTo>
                      <a:pt x="107" y="36"/>
                    </a:lnTo>
                    <a:lnTo>
                      <a:pt x="107" y="30"/>
                    </a:lnTo>
                    <a:lnTo>
                      <a:pt x="107" y="24"/>
                    </a:lnTo>
                    <a:lnTo>
                      <a:pt x="107" y="17"/>
                    </a:lnTo>
                    <a:lnTo>
                      <a:pt x="103" y="11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101" y="3"/>
                    </a:lnTo>
                    <a:lnTo>
                      <a:pt x="10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6" name="Freeform 80"/>
              <p:cNvSpPr>
                <a:spLocks/>
              </p:cNvSpPr>
              <p:nvPr/>
            </p:nvSpPr>
            <p:spPr bwMode="auto">
              <a:xfrm>
                <a:off x="6102350" y="3709988"/>
                <a:ext cx="252412" cy="244475"/>
              </a:xfrm>
              <a:custGeom>
                <a:avLst/>
                <a:gdLst/>
                <a:ahLst/>
                <a:cxnLst>
                  <a:cxn ang="0">
                    <a:pos x="0" y="253"/>
                  </a:cxn>
                  <a:cxn ang="0">
                    <a:pos x="6" y="236"/>
                  </a:cxn>
                  <a:cxn ang="0">
                    <a:pos x="12" y="221"/>
                  </a:cxn>
                  <a:cxn ang="0">
                    <a:pos x="19" y="208"/>
                  </a:cxn>
                  <a:cxn ang="0">
                    <a:pos x="36" y="190"/>
                  </a:cxn>
                  <a:cxn ang="0">
                    <a:pos x="54" y="173"/>
                  </a:cxn>
                  <a:cxn ang="0">
                    <a:pos x="67" y="166"/>
                  </a:cxn>
                  <a:cxn ang="0">
                    <a:pos x="73" y="0"/>
                  </a:cxn>
                  <a:cxn ang="0">
                    <a:pos x="82" y="0"/>
                  </a:cxn>
                  <a:cxn ang="0">
                    <a:pos x="99" y="0"/>
                  </a:cxn>
                  <a:cxn ang="0">
                    <a:pos x="113" y="0"/>
                  </a:cxn>
                  <a:cxn ang="0">
                    <a:pos x="126" y="0"/>
                  </a:cxn>
                  <a:cxn ang="0">
                    <a:pos x="143" y="0"/>
                  </a:cxn>
                  <a:cxn ang="0">
                    <a:pos x="158" y="0"/>
                  </a:cxn>
                  <a:cxn ang="0">
                    <a:pos x="177" y="0"/>
                  </a:cxn>
                  <a:cxn ang="0">
                    <a:pos x="194" y="0"/>
                  </a:cxn>
                  <a:cxn ang="0">
                    <a:pos x="213" y="2"/>
                  </a:cxn>
                  <a:cxn ang="0">
                    <a:pos x="230" y="2"/>
                  </a:cxn>
                  <a:cxn ang="0">
                    <a:pos x="248" y="2"/>
                  </a:cxn>
                  <a:cxn ang="0">
                    <a:pos x="265" y="2"/>
                  </a:cxn>
                  <a:cxn ang="0">
                    <a:pos x="278" y="2"/>
                  </a:cxn>
                  <a:cxn ang="0">
                    <a:pos x="297" y="2"/>
                  </a:cxn>
                  <a:cxn ang="0">
                    <a:pos x="314" y="4"/>
                  </a:cxn>
                  <a:cxn ang="0">
                    <a:pos x="320" y="4"/>
                  </a:cxn>
                  <a:cxn ang="0">
                    <a:pos x="314" y="4"/>
                  </a:cxn>
                  <a:cxn ang="0">
                    <a:pos x="299" y="6"/>
                  </a:cxn>
                  <a:cxn ang="0">
                    <a:pos x="278" y="8"/>
                  </a:cxn>
                  <a:cxn ang="0">
                    <a:pos x="265" y="8"/>
                  </a:cxn>
                  <a:cxn ang="0">
                    <a:pos x="250" y="10"/>
                  </a:cxn>
                  <a:cxn ang="0">
                    <a:pos x="234" y="12"/>
                  </a:cxn>
                  <a:cxn ang="0">
                    <a:pos x="219" y="14"/>
                  </a:cxn>
                  <a:cxn ang="0">
                    <a:pos x="204" y="14"/>
                  </a:cxn>
                  <a:cxn ang="0">
                    <a:pos x="187" y="15"/>
                  </a:cxn>
                  <a:cxn ang="0">
                    <a:pos x="172" y="17"/>
                  </a:cxn>
                  <a:cxn ang="0">
                    <a:pos x="158" y="17"/>
                  </a:cxn>
                  <a:cxn ang="0">
                    <a:pos x="143" y="19"/>
                  </a:cxn>
                  <a:cxn ang="0">
                    <a:pos x="130" y="21"/>
                  </a:cxn>
                  <a:cxn ang="0">
                    <a:pos x="114" y="21"/>
                  </a:cxn>
                  <a:cxn ang="0">
                    <a:pos x="99" y="25"/>
                  </a:cxn>
                  <a:cxn ang="0">
                    <a:pos x="90" y="170"/>
                  </a:cxn>
                  <a:cxn ang="0">
                    <a:pos x="82" y="175"/>
                  </a:cxn>
                  <a:cxn ang="0">
                    <a:pos x="71" y="183"/>
                  </a:cxn>
                  <a:cxn ang="0">
                    <a:pos x="57" y="192"/>
                  </a:cxn>
                  <a:cxn ang="0">
                    <a:pos x="42" y="208"/>
                  </a:cxn>
                  <a:cxn ang="0">
                    <a:pos x="27" y="228"/>
                  </a:cxn>
                  <a:cxn ang="0">
                    <a:pos x="17" y="251"/>
                  </a:cxn>
                  <a:cxn ang="0">
                    <a:pos x="12" y="265"/>
                  </a:cxn>
                  <a:cxn ang="0">
                    <a:pos x="8" y="284"/>
                  </a:cxn>
                  <a:cxn ang="0">
                    <a:pos x="4" y="301"/>
                  </a:cxn>
                  <a:cxn ang="0">
                    <a:pos x="4" y="308"/>
                  </a:cxn>
                </a:cxnLst>
                <a:rect l="0" t="0" r="r" b="b"/>
                <a:pathLst>
                  <a:path w="320" h="308">
                    <a:moveTo>
                      <a:pt x="0" y="265"/>
                    </a:moveTo>
                    <a:lnTo>
                      <a:pt x="0" y="257"/>
                    </a:lnTo>
                    <a:lnTo>
                      <a:pt x="0" y="253"/>
                    </a:lnTo>
                    <a:lnTo>
                      <a:pt x="2" y="246"/>
                    </a:lnTo>
                    <a:lnTo>
                      <a:pt x="4" y="242"/>
                    </a:lnTo>
                    <a:lnTo>
                      <a:pt x="6" y="236"/>
                    </a:lnTo>
                    <a:lnTo>
                      <a:pt x="8" y="230"/>
                    </a:lnTo>
                    <a:lnTo>
                      <a:pt x="10" y="225"/>
                    </a:lnTo>
                    <a:lnTo>
                      <a:pt x="12" y="221"/>
                    </a:lnTo>
                    <a:lnTo>
                      <a:pt x="14" y="217"/>
                    </a:lnTo>
                    <a:lnTo>
                      <a:pt x="17" y="213"/>
                    </a:lnTo>
                    <a:lnTo>
                      <a:pt x="19" y="208"/>
                    </a:lnTo>
                    <a:lnTo>
                      <a:pt x="23" y="204"/>
                    </a:lnTo>
                    <a:lnTo>
                      <a:pt x="29" y="196"/>
                    </a:lnTo>
                    <a:lnTo>
                      <a:pt x="36" y="190"/>
                    </a:lnTo>
                    <a:lnTo>
                      <a:pt x="42" y="183"/>
                    </a:lnTo>
                    <a:lnTo>
                      <a:pt x="48" y="179"/>
                    </a:lnTo>
                    <a:lnTo>
                      <a:pt x="54" y="173"/>
                    </a:lnTo>
                    <a:lnTo>
                      <a:pt x="59" y="170"/>
                    </a:lnTo>
                    <a:lnTo>
                      <a:pt x="63" y="168"/>
                    </a:lnTo>
                    <a:lnTo>
                      <a:pt x="67" y="166"/>
                    </a:lnTo>
                    <a:lnTo>
                      <a:pt x="69" y="164"/>
                    </a:lnTo>
                    <a:lnTo>
                      <a:pt x="69" y="164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76" y="0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7" y="0"/>
                    </a:lnTo>
                    <a:lnTo>
                      <a:pt x="113" y="0"/>
                    </a:lnTo>
                    <a:lnTo>
                      <a:pt x="116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5" y="0"/>
                    </a:lnTo>
                    <a:lnTo>
                      <a:pt x="143" y="0"/>
                    </a:lnTo>
                    <a:lnTo>
                      <a:pt x="147" y="0"/>
                    </a:lnTo>
                    <a:lnTo>
                      <a:pt x="154" y="0"/>
                    </a:lnTo>
                    <a:lnTo>
                      <a:pt x="158" y="0"/>
                    </a:lnTo>
                    <a:lnTo>
                      <a:pt x="166" y="0"/>
                    </a:lnTo>
                    <a:lnTo>
                      <a:pt x="172" y="0"/>
                    </a:lnTo>
                    <a:lnTo>
                      <a:pt x="177" y="0"/>
                    </a:lnTo>
                    <a:lnTo>
                      <a:pt x="183" y="0"/>
                    </a:lnTo>
                    <a:lnTo>
                      <a:pt x="189" y="0"/>
                    </a:lnTo>
                    <a:lnTo>
                      <a:pt x="194" y="0"/>
                    </a:lnTo>
                    <a:lnTo>
                      <a:pt x="202" y="2"/>
                    </a:lnTo>
                    <a:lnTo>
                      <a:pt x="208" y="2"/>
                    </a:lnTo>
                    <a:lnTo>
                      <a:pt x="213" y="2"/>
                    </a:lnTo>
                    <a:lnTo>
                      <a:pt x="219" y="2"/>
                    </a:lnTo>
                    <a:lnTo>
                      <a:pt x="225" y="2"/>
                    </a:lnTo>
                    <a:lnTo>
                      <a:pt x="230" y="2"/>
                    </a:lnTo>
                    <a:lnTo>
                      <a:pt x="236" y="2"/>
                    </a:lnTo>
                    <a:lnTo>
                      <a:pt x="242" y="2"/>
                    </a:lnTo>
                    <a:lnTo>
                      <a:pt x="248" y="2"/>
                    </a:lnTo>
                    <a:lnTo>
                      <a:pt x="253" y="2"/>
                    </a:lnTo>
                    <a:lnTo>
                      <a:pt x="259" y="2"/>
                    </a:lnTo>
                    <a:lnTo>
                      <a:pt x="265" y="2"/>
                    </a:lnTo>
                    <a:lnTo>
                      <a:pt x="269" y="2"/>
                    </a:lnTo>
                    <a:lnTo>
                      <a:pt x="274" y="2"/>
                    </a:lnTo>
                    <a:lnTo>
                      <a:pt x="278" y="2"/>
                    </a:lnTo>
                    <a:lnTo>
                      <a:pt x="284" y="2"/>
                    </a:lnTo>
                    <a:lnTo>
                      <a:pt x="288" y="2"/>
                    </a:lnTo>
                    <a:lnTo>
                      <a:pt x="297" y="2"/>
                    </a:lnTo>
                    <a:lnTo>
                      <a:pt x="305" y="2"/>
                    </a:lnTo>
                    <a:lnTo>
                      <a:pt x="308" y="2"/>
                    </a:lnTo>
                    <a:lnTo>
                      <a:pt x="314" y="4"/>
                    </a:lnTo>
                    <a:lnTo>
                      <a:pt x="318" y="4"/>
                    </a:lnTo>
                    <a:lnTo>
                      <a:pt x="320" y="4"/>
                    </a:lnTo>
                    <a:lnTo>
                      <a:pt x="320" y="4"/>
                    </a:lnTo>
                    <a:lnTo>
                      <a:pt x="320" y="4"/>
                    </a:lnTo>
                    <a:lnTo>
                      <a:pt x="318" y="4"/>
                    </a:lnTo>
                    <a:lnTo>
                      <a:pt x="314" y="4"/>
                    </a:lnTo>
                    <a:lnTo>
                      <a:pt x="310" y="4"/>
                    </a:lnTo>
                    <a:lnTo>
                      <a:pt x="305" y="6"/>
                    </a:lnTo>
                    <a:lnTo>
                      <a:pt x="299" y="6"/>
                    </a:lnTo>
                    <a:lnTo>
                      <a:pt x="293" y="6"/>
                    </a:lnTo>
                    <a:lnTo>
                      <a:pt x="286" y="6"/>
                    </a:lnTo>
                    <a:lnTo>
                      <a:pt x="278" y="8"/>
                    </a:lnTo>
                    <a:lnTo>
                      <a:pt x="272" y="8"/>
                    </a:lnTo>
                    <a:lnTo>
                      <a:pt x="269" y="8"/>
                    </a:lnTo>
                    <a:lnTo>
                      <a:pt x="265" y="8"/>
                    </a:lnTo>
                    <a:lnTo>
                      <a:pt x="259" y="8"/>
                    </a:lnTo>
                    <a:lnTo>
                      <a:pt x="253" y="8"/>
                    </a:lnTo>
                    <a:lnTo>
                      <a:pt x="250" y="10"/>
                    </a:lnTo>
                    <a:lnTo>
                      <a:pt x="244" y="10"/>
                    </a:lnTo>
                    <a:lnTo>
                      <a:pt x="240" y="12"/>
                    </a:lnTo>
                    <a:lnTo>
                      <a:pt x="234" y="12"/>
                    </a:lnTo>
                    <a:lnTo>
                      <a:pt x="229" y="12"/>
                    </a:lnTo>
                    <a:lnTo>
                      <a:pt x="225" y="12"/>
                    </a:lnTo>
                    <a:lnTo>
                      <a:pt x="219" y="14"/>
                    </a:lnTo>
                    <a:lnTo>
                      <a:pt x="213" y="14"/>
                    </a:lnTo>
                    <a:lnTo>
                      <a:pt x="210" y="14"/>
                    </a:lnTo>
                    <a:lnTo>
                      <a:pt x="204" y="14"/>
                    </a:lnTo>
                    <a:lnTo>
                      <a:pt x="198" y="15"/>
                    </a:lnTo>
                    <a:lnTo>
                      <a:pt x="192" y="15"/>
                    </a:lnTo>
                    <a:lnTo>
                      <a:pt x="187" y="15"/>
                    </a:lnTo>
                    <a:lnTo>
                      <a:pt x="183" y="15"/>
                    </a:lnTo>
                    <a:lnTo>
                      <a:pt x="177" y="17"/>
                    </a:lnTo>
                    <a:lnTo>
                      <a:pt x="172" y="17"/>
                    </a:lnTo>
                    <a:lnTo>
                      <a:pt x="168" y="17"/>
                    </a:lnTo>
                    <a:lnTo>
                      <a:pt x="162" y="17"/>
                    </a:lnTo>
                    <a:lnTo>
                      <a:pt x="158" y="17"/>
                    </a:lnTo>
                    <a:lnTo>
                      <a:pt x="153" y="17"/>
                    </a:lnTo>
                    <a:lnTo>
                      <a:pt x="149" y="19"/>
                    </a:lnTo>
                    <a:lnTo>
                      <a:pt x="143" y="19"/>
                    </a:lnTo>
                    <a:lnTo>
                      <a:pt x="139" y="19"/>
                    </a:lnTo>
                    <a:lnTo>
                      <a:pt x="135" y="19"/>
                    </a:lnTo>
                    <a:lnTo>
                      <a:pt x="130" y="21"/>
                    </a:lnTo>
                    <a:lnTo>
                      <a:pt x="128" y="21"/>
                    </a:lnTo>
                    <a:lnTo>
                      <a:pt x="124" y="21"/>
                    </a:lnTo>
                    <a:lnTo>
                      <a:pt x="114" y="21"/>
                    </a:lnTo>
                    <a:lnTo>
                      <a:pt x="109" y="23"/>
                    </a:lnTo>
                    <a:lnTo>
                      <a:pt x="103" y="23"/>
                    </a:lnTo>
                    <a:lnTo>
                      <a:pt x="99" y="25"/>
                    </a:lnTo>
                    <a:lnTo>
                      <a:pt x="92" y="25"/>
                    </a:lnTo>
                    <a:lnTo>
                      <a:pt x="90" y="25"/>
                    </a:lnTo>
                    <a:lnTo>
                      <a:pt x="90" y="170"/>
                    </a:lnTo>
                    <a:lnTo>
                      <a:pt x="90" y="170"/>
                    </a:lnTo>
                    <a:lnTo>
                      <a:pt x="88" y="171"/>
                    </a:lnTo>
                    <a:lnTo>
                      <a:pt x="82" y="175"/>
                    </a:lnTo>
                    <a:lnTo>
                      <a:pt x="78" y="179"/>
                    </a:lnTo>
                    <a:lnTo>
                      <a:pt x="75" y="181"/>
                    </a:lnTo>
                    <a:lnTo>
                      <a:pt x="71" y="183"/>
                    </a:lnTo>
                    <a:lnTo>
                      <a:pt x="67" y="187"/>
                    </a:lnTo>
                    <a:lnTo>
                      <a:pt x="63" y="190"/>
                    </a:lnTo>
                    <a:lnTo>
                      <a:pt x="57" y="192"/>
                    </a:lnTo>
                    <a:lnTo>
                      <a:pt x="54" y="198"/>
                    </a:lnTo>
                    <a:lnTo>
                      <a:pt x="48" y="202"/>
                    </a:lnTo>
                    <a:lnTo>
                      <a:pt x="42" y="208"/>
                    </a:lnTo>
                    <a:lnTo>
                      <a:pt x="36" y="213"/>
                    </a:lnTo>
                    <a:lnTo>
                      <a:pt x="33" y="221"/>
                    </a:lnTo>
                    <a:lnTo>
                      <a:pt x="27" y="228"/>
                    </a:lnTo>
                    <a:lnTo>
                      <a:pt x="23" y="236"/>
                    </a:lnTo>
                    <a:lnTo>
                      <a:pt x="19" y="244"/>
                    </a:lnTo>
                    <a:lnTo>
                      <a:pt x="17" y="251"/>
                    </a:lnTo>
                    <a:lnTo>
                      <a:pt x="14" y="255"/>
                    </a:lnTo>
                    <a:lnTo>
                      <a:pt x="14" y="261"/>
                    </a:lnTo>
                    <a:lnTo>
                      <a:pt x="12" y="265"/>
                    </a:lnTo>
                    <a:lnTo>
                      <a:pt x="12" y="268"/>
                    </a:lnTo>
                    <a:lnTo>
                      <a:pt x="10" y="276"/>
                    </a:lnTo>
                    <a:lnTo>
                      <a:pt x="8" y="284"/>
                    </a:lnTo>
                    <a:lnTo>
                      <a:pt x="6" y="289"/>
                    </a:lnTo>
                    <a:lnTo>
                      <a:pt x="6" y="295"/>
                    </a:lnTo>
                    <a:lnTo>
                      <a:pt x="4" y="301"/>
                    </a:lnTo>
                    <a:lnTo>
                      <a:pt x="4" y="305"/>
                    </a:lnTo>
                    <a:lnTo>
                      <a:pt x="4" y="306"/>
                    </a:lnTo>
                    <a:lnTo>
                      <a:pt x="4" y="308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7" name="Freeform 81"/>
              <p:cNvSpPr>
                <a:spLocks/>
              </p:cNvSpPr>
              <p:nvPr/>
            </p:nvSpPr>
            <p:spPr bwMode="auto">
              <a:xfrm>
                <a:off x="6267450" y="3711575"/>
                <a:ext cx="168275" cy="88900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50" y="0"/>
                  </a:cxn>
                  <a:cxn ang="0">
                    <a:pos x="161" y="0"/>
                  </a:cxn>
                  <a:cxn ang="0">
                    <a:pos x="173" y="0"/>
                  </a:cxn>
                  <a:cxn ang="0">
                    <a:pos x="184" y="2"/>
                  </a:cxn>
                  <a:cxn ang="0">
                    <a:pos x="195" y="2"/>
                  </a:cxn>
                  <a:cxn ang="0">
                    <a:pos x="205" y="2"/>
                  </a:cxn>
                  <a:cxn ang="0">
                    <a:pos x="209" y="2"/>
                  </a:cxn>
                  <a:cxn ang="0">
                    <a:pos x="205" y="95"/>
                  </a:cxn>
                  <a:cxn ang="0">
                    <a:pos x="199" y="93"/>
                  </a:cxn>
                  <a:cxn ang="0">
                    <a:pos x="192" y="93"/>
                  </a:cxn>
                  <a:cxn ang="0">
                    <a:pos x="182" y="93"/>
                  </a:cxn>
                  <a:cxn ang="0">
                    <a:pos x="167" y="93"/>
                  </a:cxn>
                  <a:cxn ang="0">
                    <a:pos x="159" y="93"/>
                  </a:cxn>
                  <a:cxn ang="0">
                    <a:pos x="150" y="95"/>
                  </a:cxn>
                  <a:cxn ang="0">
                    <a:pos x="140" y="95"/>
                  </a:cxn>
                  <a:cxn ang="0">
                    <a:pos x="129" y="95"/>
                  </a:cxn>
                  <a:cxn ang="0">
                    <a:pos x="117" y="97"/>
                  </a:cxn>
                  <a:cxn ang="0">
                    <a:pos x="102" y="97"/>
                  </a:cxn>
                  <a:cxn ang="0">
                    <a:pos x="89" y="97"/>
                  </a:cxn>
                  <a:cxn ang="0">
                    <a:pos x="76" y="99"/>
                  </a:cxn>
                  <a:cxn ang="0">
                    <a:pos x="64" y="101"/>
                  </a:cxn>
                  <a:cxn ang="0">
                    <a:pos x="53" y="103"/>
                  </a:cxn>
                  <a:cxn ang="0">
                    <a:pos x="41" y="105"/>
                  </a:cxn>
                  <a:cxn ang="0">
                    <a:pos x="32" y="107"/>
                  </a:cxn>
                  <a:cxn ang="0">
                    <a:pos x="22" y="107"/>
                  </a:cxn>
                  <a:cxn ang="0">
                    <a:pos x="15" y="110"/>
                  </a:cxn>
                  <a:cxn ang="0">
                    <a:pos x="1" y="112"/>
                  </a:cxn>
                  <a:cxn ang="0">
                    <a:pos x="5" y="107"/>
                  </a:cxn>
                  <a:cxn ang="0">
                    <a:pos x="19" y="101"/>
                  </a:cxn>
                  <a:cxn ang="0">
                    <a:pos x="30" y="97"/>
                  </a:cxn>
                  <a:cxn ang="0">
                    <a:pos x="40" y="93"/>
                  </a:cxn>
                  <a:cxn ang="0">
                    <a:pos x="49" y="90"/>
                  </a:cxn>
                  <a:cxn ang="0">
                    <a:pos x="59" y="88"/>
                  </a:cxn>
                  <a:cxn ang="0">
                    <a:pos x="68" y="86"/>
                  </a:cxn>
                  <a:cxn ang="0">
                    <a:pos x="79" y="84"/>
                  </a:cxn>
                  <a:cxn ang="0">
                    <a:pos x="91" y="82"/>
                  </a:cxn>
                  <a:cxn ang="0">
                    <a:pos x="102" y="82"/>
                  </a:cxn>
                  <a:cxn ang="0">
                    <a:pos x="110" y="80"/>
                  </a:cxn>
                  <a:cxn ang="0">
                    <a:pos x="119" y="78"/>
                  </a:cxn>
                  <a:cxn ang="0">
                    <a:pos x="133" y="78"/>
                  </a:cxn>
                  <a:cxn ang="0">
                    <a:pos x="148" y="76"/>
                  </a:cxn>
                  <a:cxn ang="0">
                    <a:pos x="161" y="76"/>
                  </a:cxn>
                  <a:cxn ang="0">
                    <a:pos x="169" y="74"/>
                  </a:cxn>
                  <a:cxn ang="0">
                    <a:pos x="178" y="74"/>
                  </a:cxn>
                  <a:cxn ang="0">
                    <a:pos x="182" y="12"/>
                  </a:cxn>
                  <a:cxn ang="0">
                    <a:pos x="142" y="0"/>
                  </a:cxn>
                </a:cxnLst>
                <a:rect l="0" t="0" r="r" b="b"/>
                <a:pathLst>
                  <a:path w="211" h="112">
                    <a:moveTo>
                      <a:pt x="142" y="0"/>
                    </a:moveTo>
                    <a:lnTo>
                      <a:pt x="142" y="0"/>
                    </a:lnTo>
                    <a:lnTo>
                      <a:pt x="146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80" y="2"/>
                    </a:lnTo>
                    <a:lnTo>
                      <a:pt x="184" y="2"/>
                    </a:lnTo>
                    <a:lnTo>
                      <a:pt x="190" y="2"/>
                    </a:lnTo>
                    <a:lnTo>
                      <a:pt x="195" y="2"/>
                    </a:lnTo>
                    <a:lnTo>
                      <a:pt x="201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9" y="2"/>
                    </a:lnTo>
                    <a:lnTo>
                      <a:pt x="211" y="2"/>
                    </a:lnTo>
                    <a:lnTo>
                      <a:pt x="205" y="95"/>
                    </a:lnTo>
                    <a:lnTo>
                      <a:pt x="203" y="93"/>
                    </a:lnTo>
                    <a:lnTo>
                      <a:pt x="199" y="93"/>
                    </a:lnTo>
                    <a:lnTo>
                      <a:pt x="195" y="93"/>
                    </a:lnTo>
                    <a:lnTo>
                      <a:pt x="192" y="93"/>
                    </a:lnTo>
                    <a:lnTo>
                      <a:pt x="186" y="93"/>
                    </a:lnTo>
                    <a:lnTo>
                      <a:pt x="182" y="93"/>
                    </a:lnTo>
                    <a:lnTo>
                      <a:pt x="175" y="93"/>
                    </a:lnTo>
                    <a:lnTo>
                      <a:pt x="167" y="93"/>
                    </a:lnTo>
                    <a:lnTo>
                      <a:pt x="163" y="93"/>
                    </a:lnTo>
                    <a:lnTo>
                      <a:pt x="159" y="93"/>
                    </a:lnTo>
                    <a:lnTo>
                      <a:pt x="154" y="93"/>
                    </a:lnTo>
                    <a:lnTo>
                      <a:pt x="150" y="95"/>
                    </a:lnTo>
                    <a:lnTo>
                      <a:pt x="146" y="95"/>
                    </a:lnTo>
                    <a:lnTo>
                      <a:pt x="140" y="95"/>
                    </a:lnTo>
                    <a:lnTo>
                      <a:pt x="135" y="95"/>
                    </a:lnTo>
                    <a:lnTo>
                      <a:pt x="129" y="95"/>
                    </a:lnTo>
                    <a:lnTo>
                      <a:pt x="123" y="95"/>
                    </a:lnTo>
                    <a:lnTo>
                      <a:pt x="117" y="97"/>
                    </a:lnTo>
                    <a:lnTo>
                      <a:pt x="110" y="97"/>
                    </a:lnTo>
                    <a:lnTo>
                      <a:pt x="102" y="97"/>
                    </a:lnTo>
                    <a:lnTo>
                      <a:pt x="95" y="97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76" y="99"/>
                    </a:lnTo>
                    <a:lnTo>
                      <a:pt x="70" y="99"/>
                    </a:lnTo>
                    <a:lnTo>
                      <a:pt x="64" y="101"/>
                    </a:lnTo>
                    <a:lnTo>
                      <a:pt x="59" y="101"/>
                    </a:lnTo>
                    <a:lnTo>
                      <a:pt x="53" y="103"/>
                    </a:lnTo>
                    <a:lnTo>
                      <a:pt x="47" y="103"/>
                    </a:lnTo>
                    <a:lnTo>
                      <a:pt x="41" y="105"/>
                    </a:lnTo>
                    <a:lnTo>
                      <a:pt x="36" y="105"/>
                    </a:lnTo>
                    <a:lnTo>
                      <a:pt x="32" y="107"/>
                    </a:lnTo>
                    <a:lnTo>
                      <a:pt x="28" y="107"/>
                    </a:lnTo>
                    <a:lnTo>
                      <a:pt x="22" y="107"/>
                    </a:lnTo>
                    <a:lnTo>
                      <a:pt x="19" y="109"/>
                    </a:lnTo>
                    <a:lnTo>
                      <a:pt x="15" y="110"/>
                    </a:lnTo>
                    <a:lnTo>
                      <a:pt x="7" y="110"/>
                    </a:lnTo>
                    <a:lnTo>
                      <a:pt x="1" y="112"/>
                    </a:lnTo>
                    <a:lnTo>
                      <a:pt x="0" y="110"/>
                    </a:lnTo>
                    <a:lnTo>
                      <a:pt x="5" y="107"/>
                    </a:lnTo>
                    <a:lnTo>
                      <a:pt x="11" y="105"/>
                    </a:lnTo>
                    <a:lnTo>
                      <a:pt x="19" y="101"/>
                    </a:lnTo>
                    <a:lnTo>
                      <a:pt x="26" y="99"/>
                    </a:lnTo>
                    <a:lnTo>
                      <a:pt x="30" y="97"/>
                    </a:lnTo>
                    <a:lnTo>
                      <a:pt x="34" y="95"/>
                    </a:lnTo>
                    <a:lnTo>
                      <a:pt x="40" y="93"/>
                    </a:lnTo>
                    <a:lnTo>
                      <a:pt x="43" y="93"/>
                    </a:lnTo>
                    <a:lnTo>
                      <a:pt x="49" y="90"/>
                    </a:lnTo>
                    <a:lnTo>
                      <a:pt x="53" y="90"/>
                    </a:lnTo>
                    <a:lnTo>
                      <a:pt x="59" y="88"/>
                    </a:lnTo>
                    <a:lnTo>
                      <a:pt x="64" y="88"/>
                    </a:lnTo>
                    <a:lnTo>
                      <a:pt x="68" y="86"/>
                    </a:lnTo>
                    <a:lnTo>
                      <a:pt x="74" y="86"/>
                    </a:lnTo>
                    <a:lnTo>
                      <a:pt x="79" y="84"/>
                    </a:lnTo>
                    <a:lnTo>
                      <a:pt x="87" y="84"/>
                    </a:lnTo>
                    <a:lnTo>
                      <a:pt x="91" y="82"/>
                    </a:lnTo>
                    <a:lnTo>
                      <a:pt x="95" y="82"/>
                    </a:lnTo>
                    <a:lnTo>
                      <a:pt x="102" y="82"/>
                    </a:lnTo>
                    <a:lnTo>
                      <a:pt x="106" y="82"/>
                    </a:lnTo>
                    <a:lnTo>
                      <a:pt x="110" y="80"/>
                    </a:lnTo>
                    <a:lnTo>
                      <a:pt x="116" y="80"/>
                    </a:lnTo>
                    <a:lnTo>
                      <a:pt x="119" y="78"/>
                    </a:lnTo>
                    <a:lnTo>
                      <a:pt x="125" y="78"/>
                    </a:lnTo>
                    <a:lnTo>
                      <a:pt x="133" y="78"/>
                    </a:lnTo>
                    <a:lnTo>
                      <a:pt x="142" y="78"/>
                    </a:lnTo>
                    <a:lnTo>
                      <a:pt x="148" y="76"/>
                    </a:lnTo>
                    <a:lnTo>
                      <a:pt x="156" y="76"/>
                    </a:lnTo>
                    <a:lnTo>
                      <a:pt x="161" y="76"/>
                    </a:lnTo>
                    <a:lnTo>
                      <a:pt x="165" y="74"/>
                    </a:lnTo>
                    <a:lnTo>
                      <a:pt x="169" y="74"/>
                    </a:lnTo>
                    <a:lnTo>
                      <a:pt x="175" y="74"/>
                    </a:lnTo>
                    <a:lnTo>
                      <a:pt x="178" y="74"/>
                    </a:lnTo>
                    <a:lnTo>
                      <a:pt x="180" y="74"/>
                    </a:lnTo>
                    <a:lnTo>
                      <a:pt x="182" y="12"/>
                    </a:lnTo>
                    <a:lnTo>
                      <a:pt x="142" y="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8" name="Freeform 82"/>
              <p:cNvSpPr>
                <a:spLocks/>
              </p:cNvSpPr>
              <p:nvPr/>
            </p:nvSpPr>
            <p:spPr bwMode="auto">
              <a:xfrm>
                <a:off x="5060950" y="3798888"/>
                <a:ext cx="511175" cy="173037"/>
              </a:xfrm>
              <a:custGeom>
                <a:avLst/>
                <a:gdLst/>
                <a:ahLst/>
                <a:cxnLst>
                  <a:cxn ang="0">
                    <a:pos x="6" y="194"/>
                  </a:cxn>
                  <a:cxn ang="0">
                    <a:pos x="17" y="166"/>
                  </a:cxn>
                  <a:cxn ang="0">
                    <a:pos x="32" y="137"/>
                  </a:cxn>
                  <a:cxn ang="0">
                    <a:pos x="51" y="109"/>
                  </a:cxn>
                  <a:cxn ang="0">
                    <a:pos x="70" y="82"/>
                  </a:cxn>
                  <a:cxn ang="0">
                    <a:pos x="97" y="59"/>
                  </a:cxn>
                  <a:cxn ang="0">
                    <a:pos x="125" y="40"/>
                  </a:cxn>
                  <a:cxn ang="0">
                    <a:pos x="152" y="27"/>
                  </a:cxn>
                  <a:cxn ang="0">
                    <a:pos x="169" y="21"/>
                  </a:cxn>
                  <a:cxn ang="0">
                    <a:pos x="188" y="18"/>
                  </a:cxn>
                  <a:cxn ang="0">
                    <a:pos x="213" y="14"/>
                  </a:cxn>
                  <a:cxn ang="0">
                    <a:pos x="238" y="10"/>
                  </a:cxn>
                  <a:cxn ang="0">
                    <a:pos x="266" y="8"/>
                  </a:cxn>
                  <a:cxn ang="0">
                    <a:pos x="295" y="4"/>
                  </a:cxn>
                  <a:cxn ang="0">
                    <a:pos x="323" y="2"/>
                  </a:cxn>
                  <a:cxn ang="0">
                    <a:pos x="354" y="2"/>
                  </a:cxn>
                  <a:cxn ang="0">
                    <a:pos x="382" y="0"/>
                  </a:cxn>
                  <a:cxn ang="0">
                    <a:pos x="409" y="0"/>
                  </a:cxn>
                  <a:cxn ang="0">
                    <a:pos x="434" y="0"/>
                  </a:cxn>
                  <a:cxn ang="0">
                    <a:pos x="456" y="0"/>
                  </a:cxn>
                  <a:cxn ang="0">
                    <a:pos x="475" y="0"/>
                  </a:cxn>
                  <a:cxn ang="0">
                    <a:pos x="496" y="0"/>
                  </a:cxn>
                  <a:cxn ang="0">
                    <a:pos x="513" y="0"/>
                  </a:cxn>
                  <a:cxn ang="0">
                    <a:pos x="523" y="4"/>
                  </a:cxn>
                  <a:cxn ang="0">
                    <a:pos x="546" y="16"/>
                  </a:cxn>
                  <a:cxn ang="0">
                    <a:pos x="570" y="33"/>
                  </a:cxn>
                  <a:cxn ang="0">
                    <a:pos x="601" y="56"/>
                  </a:cxn>
                  <a:cxn ang="0">
                    <a:pos x="626" y="86"/>
                  </a:cxn>
                  <a:cxn ang="0">
                    <a:pos x="639" y="109"/>
                  </a:cxn>
                  <a:cxn ang="0">
                    <a:pos x="637" y="115"/>
                  </a:cxn>
                  <a:cxn ang="0">
                    <a:pos x="618" y="97"/>
                  </a:cxn>
                  <a:cxn ang="0">
                    <a:pos x="599" y="86"/>
                  </a:cxn>
                  <a:cxn ang="0">
                    <a:pos x="578" y="73"/>
                  </a:cxn>
                  <a:cxn ang="0">
                    <a:pos x="553" y="61"/>
                  </a:cxn>
                  <a:cxn ang="0">
                    <a:pos x="523" y="50"/>
                  </a:cxn>
                  <a:cxn ang="0">
                    <a:pos x="502" y="42"/>
                  </a:cxn>
                  <a:cxn ang="0">
                    <a:pos x="485" y="39"/>
                  </a:cxn>
                  <a:cxn ang="0">
                    <a:pos x="464" y="33"/>
                  </a:cxn>
                  <a:cxn ang="0">
                    <a:pos x="445" y="31"/>
                  </a:cxn>
                  <a:cxn ang="0">
                    <a:pos x="422" y="29"/>
                  </a:cxn>
                  <a:cxn ang="0">
                    <a:pos x="399" y="29"/>
                  </a:cxn>
                  <a:cxn ang="0">
                    <a:pos x="375" y="29"/>
                  </a:cxn>
                  <a:cxn ang="0">
                    <a:pos x="352" y="33"/>
                  </a:cxn>
                  <a:cxn ang="0">
                    <a:pos x="327" y="35"/>
                  </a:cxn>
                  <a:cxn ang="0">
                    <a:pos x="306" y="40"/>
                  </a:cxn>
                  <a:cxn ang="0">
                    <a:pos x="283" y="42"/>
                  </a:cxn>
                  <a:cxn ang="0">
                    <a:pos x="262" y="48"/>
                  </a:cxn>
                  <a:cxn ang="0">
                    <a:pos x="243" y="52"/>
                  </a:cxn>
                  <a:cxn ang="0">
                    <a:pos x="226" y="58"/>
                  </a:cxn>
                  <a:cxn ang="0">
                    <a:pos x="209" y="63"/>
                  </a:cxn>
                  <a:cxn ang="0">
                    <a:pos x="188" y="71"/>
                  </a:cxn>
                  <a:cxn ang="0">
                    <a:pos x="173" y="78"/>
                  </a:cxn>
                  <a:cxn ang="0">
                    <a:pos x="146" y="97"/>
                  </a:cxn>
                  <a:cxn ang="0">
                    <a:pos x="118" y="120"/>
                  </a:cxn>
                  <a:cxn ang="0">
                    <a:pos x="95" y="147"/>
                  </a:cxn>
                  <a:cxn ang="0">
                    <a:pos x="78" y="168"/>
                  </a:cxn>
                  <a:cxn ang="0">
                    <a:pos x="68" y="187"/>
                  </a:cxn>
                  <a:cxn ang="0">
                    <a:pos x="59" y="208"/>
                  </a:cxn>
                  <a:cxn ang="0">
                    <a:pos x="0" y="217"/>
                  </a:cxn>
                </a:cxnLst>
                <a:rect l="0" t="0" r="r" b="b"/>
                <a:pathLst>
                  <a:path w="643" h="217">
                    <a:moveTo>
                      <a:pt x="0" y="217"/>
                    </a:moveTo>
                    <a:lnTo>
                      <a:pt x="2" y="210"/>
                    </a:lnTo>
                    <a:lnTo>
                      <a:pt x="4" y="202"/>
                    </a:lnTo>
                    <a:lnTo>
                      <a:pt x="6" y="194"/>
                    </a:lnTo>
                    <a:lnTo>
                      <a:pt x="7" y="187"/>
                    </a:lnTo>
                    <a:lnTo>
                      <a:pt x="11" y="179"/>
                    </a:lnTo>
                    <a:lnTo>
                      <a:pt x="15" y="174"/>
                    </a:lnTo>
                    <a:lnTo>
                      <a:pt x="17" y="166"/>
                    </a:lnTo>
                    <a:lnTo>
                      <a:pt x="21" y="158"/>
                    </a:lnTo>
                    <a:lnTo>
                      <a:pt x="25" y="151"/>
                    </a:lnTo>
                    <a:lnTo>
                      <a:pt x="28" y="143"/>
                    </a:lnTo>
                    <a:lnTo>
                      <a:pt x="32" y="137"/>
                    </a:lnTo>
                    <a:lnTo>
                      <a:pt x="36" y="130"/>
                    </a:lnTo>
                    <a:lnTo>
                      <a:pt x="40" y="122"/>
                    </a:lnTo>
                    <a:lnTo>
                      <a:pt x="46" y="116"/>
                    </a:lnTo>
                    <a:lnTo>
                      <a:pt x="51" y="109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8"/>
                    </a:lnTo>
                    <a:lnTo>
                      <a:pt x="70" y="82"/>
                    </a:lnTo>
                    <a:lnTo>
                      <a:pt x="78" y="77"/>
                    </a:lnTo>
                    <a:lnTo>
                      <a:pt x="84" y="71"/>
                    </a:lnTo>
                    <a:lnTo>
                      <a:pt x="89" y="63"/>
                    </a:lnTo>
                    <a:lnTo>
                      <a:pt x="97" y="59"/>
                    </a:lnTo>
                    <a:lnTo>
                      <a:pt x="103" y="56"/>
                    </a:lnTo>
                    <a:lnTo>
                      <a:pt x="110" y="50"/>
                    </a:lnTo>
                    <a:lnTo>
                      <a:pt x="118" y="44"/>
                    </a:lnTo>
                    <a:lnTo>
                      <a:pt x="125" y="40"/>
                    </a:lnTo>
                    <a:lnTo>
                      <a:pt x="133" y="37"/>
                    </a:lnTo>
                    <a:lnTo>
                      <a:pt x="141" y="33"/>
                    </a:lnTo>
                    <a:lnTo>
                      <a:pt x="148" y="29"/>
                    </a:lnTo>
                    <a:lnTo>
                      <a:pt x="152" y="27"/>
                    </a:lnTo>
                    <a:lnTo>
                      <a:pt x="158" y="27"/>
                    </a:lnTo>
                    <a:lnTo>
                      <a:pt x="162" y="25"/>
                    </a:lnTo>
                    <a:lnTo>
                      <a:pt x="165" y="23"/>
                    </a:lnTo>
                    <a:lnTo>
                      <a:pt x="169" y="21"/>
                    </a:lnTo>
                    <a:lnTo>
                      <a:pt x="175" y="21"/>
                    </a:lnTo>
                    <a:lnTo>
                      <a:pt x="179" y="19"/>
                    </a:lnTo>
                    <a:lnTo>
                      <a:pt x="184" y="19"/>
                    </a:lnTo>
                    <a:lnTo>
                      <a:pt x="188" y="18"/>
                    </a:lnTo>
                    <a:lnTo>
                      <a:pt x="196" y="16"/>
                    </a:lnTo>
                    <a:lnTo>
                      <a:pt x="200" y="16"/>
                    </a:lnTo>
                    <a:lnTo>
                      <a:pt x="207" y="16"/>
                    </a:lnTo>
                    <a:lnTo>
                      <a:pt x="213" y="14"/>
                    </a:lnTo>
                    <a:lnTo>
                      <a:pt x="219" y="12"/>
                    </a:lnTo>
                    <a:lnTo>
                      <a:pt x="224" y="12"/>
                    </a:lnTo>
                    <a:lnTo>
                      <a:pt x="232" y="10"/>
                    </a:lnTo>
                    <a:lnTo>
                      <a:pt x="238" y="10"/>
                    </a:lnTo>
                    <a:lnTo>
                      <a:pt x="245" y="8"/>
                    </a:lnTo>
                    <a:lnTo>
                      <a:pt x="251" y="8"/>
                    </a:lnTo>
                    <a:lnTo>
                      <a:pt x="259" y="8"/>
                    </a:lnTo>
                    <a:lnTo>
                      <a:pt x="266" y="8"/>
                    </a:lnTo>
                    <a:lnTo>
                      <a:pt x="272" y="6"/>
                    </a:lnTo>
                    <a:lnTo>
                      <a:pt x="279" y="6"/>
                    </a:lnTo>
                    <a:lnTo>
                      <a:pt x="287" y="6"/>
                    </a:lnTo>
                    <a:lnTo>
                      <a:pt x="295" y="4"/>
                    </a:lnTo>
                    <a:lnTo>
                      <a:pt x="302" y="4"/>
                    </a:lnTo>
                    <a:lnTo>
                      <a:pt x="310" y="4"/>
                    </a:lnTo>
                    <a:lnTo>
                      <a:pt x="318" y="4"/>
                    </a:lnTo>
                    <a:lnTo>
                      <a:pt x="323" y="2"/>
                    </a:lnTo>
                    <a:lnTo>
                      <a:pt x="331" y="2"/>
                    </a:lnTo>
                    <a:lnTo>
                      <a:pt x="338" y="2"/>
                    </a:lnTo>
                    <a:lnTo>
                      <a:pt x="346" y="2"/>
                    </a:lnTo>
                    <a:lnTo>
                      <a:pt x="354" y="2"/>
                    </a:lnTo>
                    <a:lnTo>
                      <a:pt x="361" y="2"/>
                    </a:lnTo>
                    <a:lnTo>
                      <a:pt x="369" y="2"/>
                    </a:lnTo>
                    <a:lnTo>
                      <a:pt x="376" y="2"/>
                    </a:lnTo>
                    <a:lnTo>
                      <a:pt x="382" y="0"/>
                    </a:lnTo>
                    <a:lnTo>
                      <a:pt x="388" y="0"/>
                    </a:lnTo>
                    <a:lnTo>
                      <a:pt x="395" y="0"/>
                    </a:lnTo>
                    <a:lnTo>
                      <a:pt x="403" y="0"/>
                    </a:lnTo>
                    <a:lnTo>
                      <a:pt x="409" y="0"/>
                    </a:lnTo>
                    <a:lnTo>
                      <a:pt x="416" y="0"/>
                    </a:lnTo>
                    <a:lnTo>
                      <a:pt x="422" y="0"/>
                    </a:lnTo>
                    <a:lnTo>
                      <a:pt x="430" y="0"/>
                    </a:lnTo>
                    <a:lnTo>
                      <a:pt x="434" y="0"/>
                    </a:lnTo>
                    <a:lnTo>
                      <a:pt x="441" y="0"/>
                    </a:lnTo>
                    <a:lnTo>
                      <a:pt x="445" y="0"/>
                    </a:lnTo>
                    <a:lnTo>
                      <a:pt x="451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2" y="0"/>
                    </a:lnTo>
                    <a:lnTo>
                      <a:pt x="475" y="0"/>
                    </a:lnTo>
                    <a:lnTo>
                      <a:pt x="481" y="0"/>
                    </a:lnTo>
                    <a:lnTo>
                      <a:pt x="485" y="0"/>
                    </a:lnTo>
                    <a:lnTo>
                      <a:pt x="491" y="0"/>
                    </a:lnTo>
                    <a:lnTo>
                      <a:pt x="496" y="0"/>
                    </a:lnTo>
                    <a:lnTo>
                      <a:pt x="502" y="0"/>
                    </a:lnTo>
                    <a:lnTo>
                      <a:pt x="508" y="0"/>
                    </a:lnTo>
                    <a:lnTo>
                      <a:pt x="512" y="0"/>
                    </a:lnTo>
                    <a:lnTo>
                      <a:pt x="513" y="0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519" y="2"/>
                    </a:lnTo>
                    <a:lnTo>
                      <a:pt x="523" y="4"/>
                    </a:lnTo>
                    <a:lnTo>
                      <a:pt x="531" y="8"/>
                    </a:lnTo>
                    <a:lnTo>
                      <a:pt x="534" y="10"/>
                    </a:lnTo>
                    <a:lnTo>
                      <a:pt x="540" y="12"/>
                    </a:lnTo>
                    <a:lnTo>
                      <a:pt x="546" y="16"/>
                    </a:lnTo>
                    <a:lnTo>
                      <a:pt x="553" y="19"/>
                    </a:lnTo>
                    <a:lnTo>
                      <a:pt x="557" y="23"/>
                    </a:lnTo>
                    <a:lnTo>
                      <a:pt x="565" y="27"/>
                    </a:lnTo>
                    <a:lnTo>
                      <a:pt x="570" y="33"/>
                    </a:lnTo>
                    <a:lnTo>
                      <a:pt x="580" y="39"/>
                    </a:lnTo>
                    <a:lnTo>
                      <a:pt x="588" y="42"/>
                    </a:lnTo>
                    <a:lnTo>
                      <a:pt x="595" y="50"/>
                    </a:lnTo>
                    <a:lnTo>
                      <a:pt x="601" y="56"/>
                    </a:lnTo>
                    <a:lnTo>
                      <a:pt x="609" y="63"/>
                    </a:lnTo>
                    <a:lnTo>
                      <a:pt x="614" y="71"/>
                    </a:lnTo>
                    <a:lnTo>
                      <a:pt x="620" y="78"/>
                    </a:lnTo>
                    <a:lnTo>
                      <a:pt x="626" y="86"/>
                    </a:lnTo>
                    <a:lnTo>
                      <a:pt x="629" y="94"/>
                    </a:lnTo>
                    <a:lnTo>
                      <a:pt x="633" y="97"/>
                    </a:lnTo>
                    <a:lnTo>
                      <a:pt x="637" y="103"/>
                    </a:lnTo>
                    <a:lnTo>
                      <a:pt x="639" y="109"/>
                    </a:lnTo>
                    <a:lnTo>
                      <a:pt x="641" y="113"/>
                    </a:lnTo>
                    <a:lnTo>
                      <a:pt x="643" y="118"/>
                    </a:lnTo>
                    <a:lnTo>
                      <a:pt x="641" y="118"/>
                    </a:lnTo>
                    <a:lnTo>
                      <a:pt x="637" y="115"/>
                    </a:lnTo>
                    <a:lnTo>
                      <a:pt x="633" y="113"/>
                    </a:lnTo>
                    <a:lnTo>
                      <a:pt x="629" y="107"/>
                    </a:lnTo>
                    <a:lnTo>
                      <a:pt x="626" y="103"/>
                    </a:lnTo>
                    <a:lnTo>
                      <a:pt x="618" y="97"/>
                    </a:lnTo>
                    <a:lnTo>
                      <a:pt x="612" y="94"/>
                    </a:lnTo>
                    <a:lnTo>
                      <a:pt x="609" y="90"/>
                    </a:lnTo>
                    <a:lnTo>
                      <a:pt x="605" y="88"/>
                    </a:lnTo>
                    <a:lnTo>
                      <a:pt x="599" y="86"/>
                    </a:lnTo>
                    <a:lnTo>
                      <a:pt x="595" y="82"/>
                    </a:lnTo>
                    <a:lnTo>
                      <a:pt x="589" y="78"/>
                    </a:lnTo>
                    <a:lnTo>
                      <a:pt x="586" y="77"/>
                    </a:lnTo>
                    <a:lnTo>
                      <a:pt x="578" y="73"/>
                    </a:lnTo>
                    <a:lnTo>
                      <a:pt x="572" y="71"/>
                    </a:lnTo>
                    <a:lnTo>
                      <a:pt x="567" y="67"/>
                    </a:lnTo>
                    <a:lnTo>
                      <a:pt x="561" y="63"/>
                    </a:lnTo>
                    <a:lnTo>
                      <a:pt x="553" y="61"/>
                    </a:lnTo>
                    <a:lnTo>
                      <a:pt x="548" y="59"/>
                    </a:lnTo>
                    <a:lnTo>
                      <a:pt x="540" y="56"/>
                    </a:lnTo>
                    <a:lnTo>
                      <a:pt x="532" y="54"/>
                    </a:lnTo>
                    <a:lnTo>
                      <a:pt x="523" y="50"/>
                    </a:lnTo>
                    <a:lnTo>
                      <a:pt x="515" y="48"/>
                    </a:lnTo>
                    <a:lnTo>
                      <a:pt x="512" y="46"/>
                    </a:lnTo>
                    <a:lnTo>
                      <a:pt x="508" y="44"/>
                    </a:lnTo>
                    <a:lnTo>
                      <a:pt x="502" y="42"/>
                    </a:lnTo>
                    <a:lnTo>
                      <a:pt x="498" y="42"/>
                    </a:lnTo>
                    <a:lnTo>
                      <a:pt x="494" y="40"/>
                    </a:lnTo>
                    <a:lnTo>
                      <a:pt x="491" y="40"/>
                    </a:lnTo>
                    <a:lnTo>
                      <a:pt x="485" y="39"/>
                    </a:lnTo>
                    <a:lnTo>
                      <a:pt x="481" y="39"/>
                    </a:lnTo>
                    <a:lnTo>
                      <a:pt x="475" y="35"/>
                    </a:lnTo>
                    <a:lnTo>
                      <a:pt x="470" y="35"/>
                    </a:lnTo>
                    <a:lnTo>
                      <a:pt x="464" y="33"/>
                    </a:lnTo>
                    <a:lnTo>
                      <a:pt x="460" y="33"/>
                    </a:lnTo>
                    <a:lnTo>
                      <a:pt x="454" y="33"/>
                    </a:lnTo>
                    <a:lnTo>
                      <a:pt x="449" y="31"/>
                    </a:lnTo>
                    <a:lnTo>
                      <a:pt x="445" y="31"/>
                    </a:lnTo>
                    <a:lnTo>
                      <a:pt x="437" y="31"/>
                    </a:lnTo>
                    <a:lnTo>
                      <a:pt x="434" y="29"/>
                    </a:lnTo>
                    <a:lnTo>
                      <a:pt x="426" y="29"/>
                    </a:lnTo>
                    <a:lnTo>
                      <a:pt x="422" y="29"/>
                    </a:lnTo>
                    <a:lnTo>
                      <a:pt x="416" y="29"/>
                    </a:lnTo>
                    <a:lnTo>
                      <a:pt x="411" y="29"/>
                    </a:lnTo>
                    <a:lnTo>
                      <a:pt x="405" y="29"/>
                    </a:lnTo>
                    <a:lnTo>
                      <a:pt x="399" y="29"/>
                    </a:lnTo>
                    <a:lnTo>
                      <a:pt x="394" y="29"/>
                    </a:lnTo>
                    <a:lnTo>
                      <a:pt x="386" y="29"/>
                    </a:lnTo>
                    <a:lnTo>
                      <a:pt x="380" y="29"/>
                    </a:lnTo>
                    <a:lnTo>
                      <a:pt x="375" y="29"/>
                    </a:lnTo>
                    <a:lnTo>
                      <a:pt x="369" y="31"/>
                    </a:lnTo>
                    <a:lnTo>
                      <a:pt x="363" y="31"/>
                    </a:lnTo>
                    <a:lnTo>
                      <a:pt x="357" y="31"/>
                    </a:lnTo>
                    <a:lnTo>
                      <a:pt x="352" y="33"/>
                    </a:lnTo>
                    <a:lnTo>
                      <a:pt x="346" y="33"/>
                    </a:lnTo>
                    <a:lnTo>
                      <a:pt x="340" y="33"/>
                    </a:lnTo>
                    <a:lnTo>
                      <a:pt x="335" y="35"/>
                    </a:lnTo>
                    <a:lnTo>
                      <a:pt x="327" y="35"/>
                    </a:lnTo>
                    <a:lnTo>
                      <a:pt x="323" y="37"/>
                    </a:lnTo>
                    <a:lnTo>
                      <a:pt x="318" y="37"/>
                    </a:lnTo>
                    <a:lnTo>
                      <a:pt x="312" y="39"/>
                    </a:lnTo>
                    <a:lnTo>
                      <a:pt x="306" y="40"/>
                    </a:lnTo>
                    <a:lnTo>
                      <a:pt x="302" y="40"/>
                    </a:lnTo>
                    <a:lnTo>
                      <a:pt x="295" y="40"/>
                    </a:lnTo>
                    <a:lnTo>
                      <a:pt x="289" y="42"/>
                    </a:lnTo>
                    <a:lnTo>
                      <a:pt x="283" y="42"/>
                    </a:lnTo>
                    <a:lnTo>
                      <a:pt x="278" y="44"/>
                    </a:lnTo>
                    <a:lnTo>
                      <a:pt x="272" y="46"/>
                    </a:lnTo>
                    <a:lnTo>
                      <a:pt x="268" y="48"/>
                    </a:lnTo>
                    <a:lnTo>
                      <a:pt x="262" y="48"/>
                    </a:lnTo>
                    <a:lnTo>
                      <a:pt x="259" y="50"/>
                    </a:lnTo>
                    <a:lnTo>
                      <a:pt x="253" y="50"/>
                    </a:lnTo>
                    <a:lnTo>
                      <a:pt x="249" y="52"/>
                    </a:lnTo>
                    <a:lnTo>
                      <a:pt x="243" y="52"/>
                    </a:lnTo>
                    <a:lnTo>
                      <a:pt x="240" y="54"/>
                    </a:lnTo>
                    <a:lnTo>
                      <a:pt x="236" y="56"/>
                    </a:lnTo>
                    <a:lnTo>
                      <a:pt x="230" y="56"/>
                    </a:lnTo>
                    <a:lnTo>
                      <a:pt x="226" y="58"/>
                    </a:lnTo>
                    <a:lnTo>
                      <a:pt x="222" y="59"/>
                    </a:lnTo>
                    <a:lnTo>
                      <a:pt x="219" y="59"/>
                    </a:lnTo>
                    <a:lnTo>
                      <a:pt x="213" y="61"/>
                    </a:lnTo>
                    <a:lnTo>
                      <a:pt x="209" y="63"/>
                    </a:lnTo>
                    <a:lnTo>
                      <a:pt x="207" y="63"/>
                    </a:lnTo>
                    <a:lnTo>
                      <a:pt x="200" y="65"/>
                    </a:lnTo>
                    <a:lnTo>
                      <a:pt x="196" y="67"/>
                    </a:lnTo>
                    <a:lnTo>
                      <a:pt x="188" y="71"/>
                    </a:lnTo>
                    <a:lnTo>
                      <a:pt x="184" y="71"/>
                    </a:lnTo>
                    <a:lnTo>
                      <a:pt x="181" y="75"/>
                    </a:lnTo>
                    <a:lnTo>
                      <a:pt x="179" y="77"/>
                    </a:lnTo>
                    <a:lnTo>
                      <a:pt x="173" y="78"/>
                    </a:lnTo>
                    <a:lnTo>
                      <a:pt x="165" y="82"/>
                    </a:lnTo>
                    <a:lnTo>
                      <a:pt x="160" y="88"/>
                    </a:lnTo>
                    <a:lnTo>
                      <a:pt x="154" y="94"/>
                    </a:lnTo>
                    <a:lnTo>
                      <a:pt x="146" y="97"/>
                    </a:lnTo>
                    <a:lnTo>
                      <a:pt x="141" y="103"/>
                    </a:lnTo>
                    <a:lnTo>
                      <a:pt x="133" y="109"/>
                    </a:lnTo>
                    <a:lnTo>
                      <a:pt x="125" y="116"/>
                    </a:lnTo>
                    <a:lnTo>
                      <a:pt x="118" y="120"/>
                    </a:lnTo>
                    <a:lnTo>
                      <a:pt x="112" y="128"/>
                    </a:lnTo>
                    <a:lnTo>
                      <a:pt x="104" y="134"/>
                    </a:lnTo>
                    <a:lnTo>
                      <a:pt x="101" y="141"/>
                    </a:lnTo>
                    <a:lnTo>
                      <a:pt x="95" y="147"/>
                    </a:lnTo>
                    <a:lnTo>
                      <a:pt x="89" y="153"/>
                    </a:lnTo>
                    <a:lnTo>
                      <a:pt x="84" y="158"/>
                    </a:lnTo>
                    <a:lnTo>
                      <a:pt x="82" y="164"/>
                    </a:lnTo>
                    <a:lnTo>
                      <a:pt x="78" y="168"/>
                    </a:lnTo>
                    <a:lnTo>
                      <a:pt x="76" y="174"/>
                    </a:lnTo>
                    <a:lnTo>
                      <a:pt x="72" y="177"/>
                    </a:lnTo>
                    <a:lnTo>
                      <a:pt x="70" y="183"/>
                    </a:lnTo>
                    <a:lnTo>
                      <a:pt x="68" y="187"/>
                    </a:lnTo>
                    <a:lnTo>
                      <a:pt x="66" y="193"/>
                    </a:lnTo>
                    <a:lnTo>
                      <a:pt x="65" y="196"/>
                    </a:lnTo>
                    <a:lnTo>
                      <a:pt x="63" y="200"/>
                    </a:lnTo>
                    <a:lnTo>
                      <a:pt x="59" y="208"/>
                    </a:lnTo>
                    <a:lnTo>
                      <a:pt x="57" y="212"/>
                    </a:lnTo>
                    <a:lnTo>
                      <a:pt x="57" y="215"/>
                    </a:lnTo>
                    <a:lnTo>
                      <a:pt x="57" y="217"/>
                    </a:lnTo>
                    <a:lnTo>
                      <a:pt x="0" y="217"/>
                    </a:lnTo>
                    <a:lnTo>
                      <a:pt x="0" y="2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9" name="Freeform 83"/>
              <p:cNvSpPr>
                <a:spLocks/>
              </p:cNvSpPr>
              <p:nvPr/>
            </p:nvSpPr>
            <p:spPr bwMode="auto">
              <a:xfrm>
                <a:off x="5186363" y="3697288"/>
                <a:ext cx="303212" cy="14287"/>
              </a:xfrm>
              <a:custGeom>
                <a:avLst/>
                <a:gdLst/>
                <a:ahLst/>
                <a:cxnLst>
                  <a:cxn ang="0">
                    <a:pos x="34" y="12"/>
                  </a:cxn>
                  <a:cxn ang="0">
                    <a:pos x="42" y="10"/>
                  </a:cxn>
                  <a:cxn ang="0">
                    <a:pos x="53" y="8"/>
                  </a:cxn>
                  <a:cxn ang="0">
                    <a:pos x="64" y="6"/>
                  </a:cxn>
                  <a:cxn ang="0">
                    <a:pos x="78" y="4"/>
                  </a:cxn>
                  <a:cxn ang="0">
                    <a:pos x="91" y="2"/>
                  </a:cxn>
                  <a:cxn ang="0">
                    <a:pos x="104" y="2"/>
                  </a:cxn>
                  <a:cxn ang="0">
                    <a:pos x="120" y="2"/>
                  </a:cxn>
                  <a:cxn ang="0">
                    <a:pos x="135" y="2"/>
                  </a:cxn>
                  <a:cxn ang="0">
                    <a:pos x="152" y="0"/>
                  </a:cxn>
                  <a:cxn ang="0">
                    <a:pos x="167" y="0"/>
                  </a:cxn>
                  <a:cxn ang="0">
                    <a:pos x="184" y="0"/>
                  </a:cxn>
                  <a:cxn ang="0">
                    <a:pos x="199" y="0"/>
                  </a:cxn>
                  <a:cxn ang="0">
                    <a:pos x="218" y="0"/>
                  </a:cxn>
                  <a:cxn ang="0">
                    <a:pos x="234" y="0"/>
                  </a:cxn>
                  <a:cxn ang="0">
                    <a:pos x="251" y="0"/>
                  </a:cxn>
                  <a:cxn ang="0">
                    <a:pos x="266" y="0"/>
                  </a:cxn>
                  <a:cxn ang="0">
                    <a:pos x="279" y="0"/>
                  </a:cxn>
                  <a:cxn ang="0">
                    <a:pos x="293" y="0"/>
                  </a:cxn>
                  <a:cxn ang="0">
                    <a:pos x="308" y="0"/>
                  </a:cxn>
                  <a:cxn ang="0">
                    <a:pos x="319" y="0"/>
                  </a:cxn>
                  <a:cxn ang="0">
                    <a:pos x="333" y="0"/>
                  </a:cxn>
                  <a:cxn ang="0">
                    <a:pos x="342" y="0"/>
                  </a:cxn>
                  <a:cxn ang="0">
                    <a:pos x="352" y="0"/>
                  </a:cxn>
                  <a:cxn ang="0">
                    <a:pos x="365" y="2"/>
                  </a:cxn>
                  <a:cxn ang="0">
                    <a:pos x="376" y="2"/>
                  </a:cxn>
                  <a:cxn ang="0">
                    <a:pos x="380" y="2"/>
                  </a:cxn>
                  <a:cxn ang="0">
                    <a:pos x="373" y="4"/>
                  </a:cxn>
                  <a:cxn ang="0">
                    <a:pos x="365" y="4"/>
                  </a:cxn>
                  <a:cxn ang="0">
                    <a:pos x="357" y="4"/>
                  </a:cxn>
                  <a:cxn ang="0">
                    <a:pos x="348" y="4"/>
                  </a:cxn>
                  <a:cxn ang="0">
                    <a:pos x="338" y="4"/>
                  </a:cxn>
                  <a:cxn ang="0">
                    <a:pos x="325" y="4"/>
                  </a:cxn>
                  <a:cxn ang="0">
                    <a:pos x="314" y="6"/>
                  </a:cxn>
                  <a:cxn ang="0">
                    <a:pos x="300" y="6"/>
                  </a:cxn>
                  <a:cxn ang="0">
                    <a:pos x="287" y="8"/>
                  </a:cxn>
                  <a:cxn ang="0">
                    <a:pos x="272" y="8"/>
                  </a:cxn>
                  <a:cxn ang="0">
                    <a:pos x="255" y="8"/>
                  </a:cxn>
                  <a:cxn ang="0">
                    <a:pos x="239" y="10"/>
                  </a:cxn>
                  <a:cxn ang="0">
                    <a:pos x="222" y="10"/>
                  </a:cxn>
                  <a:cxn ang="0">
                    <a:pos x="205" y="10"/>
                  </a:cxn>
                  <a:cxn ang="0">
                    <a:pos x="188" y="12"/>
                  </a:cxn>
                  <a:cxn ang="0">
                    <a:pos x="171" y="12"/>
                  </a:cxn>
                  <a:cxn ang="0">
                    <a:pos x="156" y="13"/>
                  </a:cxn>
                  <a:cxn ang="0">
                    <a:pos x="137" y="13"/>
                  </a:cxn>
                  <a:cxn ang="0">
                    <a:pos x="121" y="15"/>
                  </a:cxn>
                  <a:cxn ang="0">
                    <a:pos x="104" y="15"/>
                  </a:cxn>
                  <a:cxn ang="0">
                    <a:pos x="89" y="15"/>
                  </a:cxn>
                  <a:cxn ang="0">
                    <a:pos x="74" y="15"/>
                  </a:cxn>
                  <a:cxn ang="0">
                    <a:pos x="59" y="17"/>
                  </a:cxn>
                  <a:cxn ang="0">
                    <a:pos x="45" y="17"/>
                  </a:cxn>
                  <a:cxn ang="0">
                    <a:pos x="34" y="17"/>
                  </a:cxn>
                  <a:cxn ang="0">
                    <a:pos x="23" y="17"/>
                  </a:cxn>
                  <a:cxn ang="0">
                    <a:pos x="13" y="19"/>
                  </a:cxn>
                  <a:cxn ang="0">
                    <a:pos x="0" y="19"/>
                  </a:cxn>
                  <a:cxn ang="0">
                    <a:pos x="30" y="13"/>
                  </a:cxn>
                </a:cxnLst>
                <a:rect l="0" t="0" r="r" b="b"/>
                <a:pathLst>
                  <a:path w="380" h="19">
                    <a:moveTo>
                      <a:pt x="30" y="13"/>
                    </a:moveTo>
                    <a:lnTo>
                      <a:pt x="34" y="12"/>
                    </a:lnTo>
                    <a:lnTo>
                      <a:pt x="38" y="10"/>
                    </a:lnTo>
                    <a:lnTo>
                      <a:pt x="42" y="10"/>
                    </a:lnTo>
                    <a:lnTo>
                      <a:pt x="47" y="8"/>
                    </a:lnTo>
                    <a:lnTo>
                      <a:pt x="53" y="8"/>
                    </a:lnTo>
                    <a:lnTo>
                      <a:pt x="59" y="8"/>
                    </a:lnTo>
                    <a:lnTo>
                      <a:pt x="64" y="6"/>
                    </a:lnTo>
                    <a:lnTo>
                      <a:pt x="72" y="6"/>
                    </a:lnTo>
                    <a:lnTo>
                      <a:pt x="78" y="4"/>
                    </a:lnTo>
                    <a:lnTo>
                      <a:pt x="85" y="4"/>
                    </a:lnTo>
                    <a:lnTo>
                      <a:pt x="91" y="2"/>
                    </a:lnTo>
                    <a:lnTo>
                      <a:pt x="99" y="2"/>
                    </a:lnTo>
                    <a:lnTo>
                      <a:pt x="104" y="2"/>
                    </a:lnTo>
                    <a:lnTo>
                      <a:pt x="112" y="2"/>
                    </a:lnTo>
                    <a:lnTo>
                      <a:pt x="120" y="2"/>
                    </a:lnTo>
                    <a:lnTo>
                      <a:pt x="129" y="2"/>
                    </a:lnTo>
                    <a:lnTo>
                      <a:pt x="135" y="2"/>
                    </a:lnTo>
                    <a:lnTo>
                      <a:pt x="144" y="2"/>
                    </a:lnTo>
                    <a:lnTo>
                      <a:pt x="152" y="0"/>
                    </a:lnTo>
                    <a:lnTo>
                      <a:pt x="160" y="0"/>
                    </a:lnTo>
                    <a:lnTo>
                      <a:pt x="167" y="0"/>
                    </a:lnTo>
                    <a:lnTo>
                      <a:pt x="177" y="0"/>
                    </a:lnTo>
                    <a:lnTo>
                      <a:pt x="184" y="0"/>
                    </a:lnTo>
                    <a:lnTo>
                      <a:pt x="192" y="0"/>
                    </a:lnTo>
                    <a:lnTo>
                      <a:pt x="199" y="0"/>
                    </a:lnTo>
                    <a:lnTo>
                      <a:pt x="209" y="0"/>
                    </a:lnTo>
                    <a:lnTo>
                      <a:pt x="218" y="0"/>
                    </a:lnTo>
                    <a:lnTo>
                      <a:pt x="226" y="0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51" y="0"/>
                    </a:lnTo>
                    <a:lnTo>
                      <a:pt x="258" y="0"/>
                    </a:lnTo>
                    <a:lnTo>
                      <a:pt x="266" y="0"/>
                    </a:lnTo>
                    <a:lnTo>
                      <a:pt x="272" y="0"/>
                    </a:lnTo>
                    <a:lnTo>
                      <a:pt x="279" y="0"/>
                    </a:lnTo>
                    <a:lnTo>
                      <a:pt x="287" y="0"/>
                    </a:lnTo>
                    <a:lnTo>
                      <a:pt x="293" y="0"/>
                    </a:lnTo>
                    <a:lnTo>
                      <a:pt x="300" y="0"/>
                    </a:lnTo>
                    <a:lnTo>
                      <a:pt x="308" y="0"/>
                    </a:lnTo>
                    <a:lnTo>
                      <a:pt x="314" y="0"/>
                    </a:lnTo>
                    <a:lnTo>
                      <a:pt x="319" y="0"/>
                    </a:lnTo>
                    <a:lnTo>
                      <a:pt x="325" y="0"/>
                    </a:lnTo>
                    <a:lnTo>
                      <a:pt x="333" y="0"/>
                    </a:lnTo>
                    <a:lnTo>
                      <a:pt x="338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2" y="0"/>
                    </a:lnTo>
                    <a:lnTo>
                      <a:pt x="357" y="2"/>
                    </a:lnTo>
                    <a:lnTo>
                      <a:pt x="365" y="2"/>
                    </a:lnTo>
                    <a:lnTo>
                      <a:pt x="373" y="2"/>
                    </a:lnTo>
                    <a:lnTo>
                      <a:pt x="376" y="2"/>
                    </a:lnTo>
                    <a:lnTo>
                      <a:pt x="380" y="2"/>
                    </a:lnTo>
                    <a:lnTo>
                      <a:pt x="380" y="2"/>
                    </a:lnTo>
                    <a:lnTo>
                      <a:pt x="378" y="2"/>
                    </a:lnTo>
                    <a:lnTo>
                      <a:pt x="373" y="4"/>
                    </a:lnTo>
                    <a:lnTo>
                      <a:pt x="369" y="4"/>
                    </a:lnTo>
                    <a:lnTo>
                      <a:pt x="365" y="4"/>
                    </a:lnTo>
                    <a:lnTo>
                      <a:pt x="361" y="4"/>
                    </a:lnTo>
                    <a:lnTo>
                      <a:pt x="357" y="4"/>
                    </a:lnTo>
                    <a:lnTo>
                      <a:pt x="354" y="4"/>
                    </a:lnTo>
                    <a:lnTo>
                      <a:pt x="348" y="4"/>
                    </a:lnTo>
                    <a:lnTo>
                      <a:pt x="344" y="4"/>
                    </a:lnTo>
                    <a:lnTo>
                      <a:pt x="338" y="4"/>
                    </a:lnTo>
                    <a:lnTo>
                      <a:pt x="333" y="4"/>
                    </a:lnTo>
                    <a:lnTo>
                      <a:pt x="325" y="4"/>
                    </a:lnTo>
                    <a:lnTo>
                      <a:pt x="319" y="4"/>
                    </a:lnTo>
                    <a:lnTo>
                      <a:pt x="314" y="6"/>
                    </a:lnTo>
                    <a:lnTo>
                      <a:pt x="306" y="6"/>
                    </a:lnTo>
                    <a:lnTo>
                      <a:pt x="300" y="6"/>
                    </a:lnTo>
                    <a:lnTo>
                      <a:pt x="293" y="8"/>
                    </a:lnTo>
                    <a:lnTo>
                      <a:pt x="287" y="8"/>
                    </a:lnTo>
                    <a:lnTo>
                      <a:pt x="279" y="8"/>
                    </a:lnTo>
                    <a:lnTo>
                      <a:pt x="272" y="8"/>
                    </a:lnTo>
                    <a:lnTo>
                      <a:pt x="262" y="8"/>
                    </a:lnTo>
                    <a:lnTo>
                      <a:pt x="255" y="8"/>
                    </a:lnTo>
                    <a:lnTo>
                      <a:pt x="247" y="8"/>
                    </a:lnTo>
                    <a:lnTo>
                      <a:pt x="239" y="10"/>
                    </a:lnTo>
                    <a:lnTo>
                      <a:pt x="230" y="10"/>
                    </a:lnTo>
                    <a:lnTo>
                      <a:pt x="222" y="10"/>
                    </a:lnTo>
                    <a:lnTo>
                      <a:pt x="215" y="10"/>
                    </a:lnTo>
                    <a:lnTo>
                      <a:pt x="205" y="10"/>
                    </a:lnTo>
                    <a:lnTo>
                      <a:pt x="198" y="10"/>
                    </a:lnTo>
                    <a:lnTo>
                      <a:pt x="188" y="12"/>
                    </a:lnTo>
                    <a:lnTo>
                      <a:pt x="180" y="12"/>
                    </a:lnTo>
                    <a:lnTo>
                      <a:pt x="171" y="12"/>
                    </a:lnTo>
                    <a:lnTo>
                      <a:pt x="163" y="13"/>
                    </a:lnTo>
                    <a:lnTo>
                      <a:pt x="156" y="13"/>
                    </a:lnTo>
                    <a:lnTo>
                      <a:pt x="146" y="13"/>
                    </a:lnTo>
                    <a:lnTo>
                      <a:pt x="137" y="13"/>
                    </a:lnTo>
                    <a:lnTo>
                      <a:pt x="129" y="13"/>
                    </a:lnTo>
                    <a:lnTo>
                      <a:pt x="121" y="15"/>
                    </a:lnTo>
                    <a:lnTo>
                      <a:pt x="112" y="15"/>
                    </a:lnTo>
                    <a:lnTo>
                      <a:pt x="104" y="15"/>
                    </a:lnTo>
                    <a:lnTo>
                      <a:pt x="97" y="15"/>
                    </a:lnTo>
                    <a:lnTo>
                      <a:pt x="89" y="15"/>
                    </a:lnTo>
                    <a:lnTo>
                      <a:pt x="82" y="15"/>
                    </a:lnTo>
                    <a:lnTo>
                      <a:pt x="74" y="15"/>
                    </a:lnTo>
                    <a:lnTo>
                      <a:pt x="66" y="15"/>
                    </a:lnTo>
                    <a:lnTo>
                      <a:pt x="59" y="17"/>
                    </a:lnTo>
                    <a:lnTo>
                      <a:pt x="53" y="17"/>
                    </a:lnTo>
                    <a:lnTo>
                      <a:pt x="45" y="17"/>
                    </a:lnTo>
                    <a:lnTo>
                      <a:pt x="40" y="17"/>
                    </a:lnTo>
                    <a:lnTo>
                      <a:pt x="34" y="17"/>
                    </a:lnTo>
                    <a:lnTo>
                      <a:pt x="28" y="17"/>
                    </a:lnTo>
                    <a:lnTo>
                      <a:pt x="23" y="17"/>
                    </a:lnTo>
                    <a:lnTo>
                      <a:pt x="17" y="17"/>
                    </a:lnTo>
                    <a:lnTo>
                      <a:pt x="13" y="19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30" y="13"/>
                    </a:lnTo>
                    <a:lnTo>
                      <a:pt x="3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0" name="Freeform 84"/>
              <p:cNvSpPr>
                <a:spLocks/>
              </p:cNvSpPr>
              <p:nvPr/>
            </p:nvSpPr>
            <p:spPr bwMode="auto">
              <a:xfrm>
                <a:off x="5746750" y="3448050"/>
                <a:ext cx="255587" cy="36512"/>
              </a:xfrm>
              <a:custGeom>
                <a:avLst/>
                <a:gdLst/>
                <a:ahLst/>
                <a:cxnLst>
                  <a:cxn ang="0">
                    <a:pos x="29" y="27"/>
                  </a:cxn>
                  <a:cxn ang="0">
                    <a:pos x="40" y="23"/>
                  </a:cxn>
                  <a:cxn ang="0">
                    <a:pos x="54" y="19"/>
                  </a:cxn>
                  <a:cxn ang="0">
                    <a:pos x="67" y="16"/>
                  </a:cxn>
                  <a:cxn ang="0">
                    <a:pos x="78" y="12"/>
                  </a:cxn>
                  <a:cxn ang="0">
                    <a:pos x="92" y="10"/>
                  </a:cxn>
                  <a:cxn ang="0">
                    <a:pos x="107" y="8"/>
                  </a:cxn>
                  <a:cxn ang="0">
                    <a:pos x="122" y="6"/>
                  </a:cxn>
                  <a:cxn ang="0">
                    <a:pos x="135" y="4"/>
                  </a:cxn>
                  <a:cxn ang="0">
                    <a:pos x="149" y="2"/>
                  </a:cxn>
                  <a:cxn ang="0">
                    <a:pos x="162" y="2"/>
                  </a:cxn>
                  <a:cxn ang="0">
                    <a:pos x="177" y="2"/>
                  </a:cxn>
                  <a:cxn ang="0">
                    <a:pos x="191" y="0"/>
                  </a:cxn>
                  <a:cxn ang="0">
                    <a:pos x="204" y="0"/>
                  </a:cxn>
                  <a:cxn ang="0">
                    <a:pos x="217" y="0"/>
                  </a:cxn>
                  <a:cxn ang="0">
                    <a:pos x="229" y="0"/>
                  </a:cxn>
                  <a:cxn ang="0">
                    <a:pos x="242" y="2"/>
                  </a:cxn>
                  <a:cxn ang="0">
                    <a:pos x="253" y="2"/>
                  </a:cxn>
                  <a:cxn ang="0">
                    <a:pos x="265" y="2"/>
                  </a:cxn>
                  <a:cxn ang="0">
                    <a:pos x="274" y="2"/>
                  </a:cxn>
                  <a:cxn ang="0">
                    <a:pos x="284" y="2"/>
                  </a:cxn>
                  <a:cxn ang="0">
                    <a:pos x="291" y="4"/>
                  </a:cxn>
                  <a:cxn ang="0">
                    <a:pos x="303" y="6"/>
                  </a:cxn>
                  <a:cxn ang="0">
                    <a:pos x="314" y="6"/>
                  </a:cxn>
                  <a:cxn ang="0">
                    <a:pos x="320" y="8"/>
                  </a:cxn>
                  <a:cxn ang="0">
                    <a:pos x="320" y="10"/>
                  </a:cxn>
                  <a:cxn ang="0">
                    <a:pos x="316" y="10"/>
                  </a:cxn>
                  <a:cxn ang="0">
                    <a:pos x="307" y="12"/>
                  </a:cxn>
                  <a:cxn ang="0">
                    <a:pos x="295" y="12"/>
                  </a:cxn>
                  <a:cxn ang="0">
                    <a:pos x="286" y="12"/>
                  </a:cxn>
                  <a:cxn ang="0">
                    <a:pos x="276" y="12"/>
                  </a:cxn>
                  <a:cxn ang="0">
                    <a:pos x="267" y="14"/>
                  </a:cxn>
                  <a:cxn ang="0">
                    <a:pos x="255" y="14"/>
                  </a:cxn>
                  <a:cxn ang="0">
                    <a:pos x="244" y="16"/>
                  </a:cxn>
                  <a:cxn ang="0">
                    <a:pos x="231" y="16"/>
                  </a:cxn>
                  <a:cxn ang="0">
                    <a:pos x="217" y="17"/>
                  </a:cxn>
                  <a:cxn ang="0">
                    <a:pos x="204" y="19"/>
                  </a:cxn>
                  <a:cxn ang="0">
                    <a:pos x="191" y="21"/>
                  </a:cxn>
                  <a:cxn ang="0">
                    <a:pos x="177" y="21"/>
                  </a:cxn>
                  <a:cxn ang="0">
                    <a:pos x="162" y="23"/>
                  </a:cxn>
                  <a:cxn ang="0">
                    <a:pos x="149" y="27"/>
                  </a:cxn>
                  <a:cxn ang="0">
                    <a:pos x="135" y="29"/>
                  </a:cxn>
                  <a:cxn ang="0">
                    <a:pos x="122" y="29"/>
                  </a:cxn>
                  <a:cxn ang="0">
                    <a:pos x="107" y="31"/>
                  </a:cxn>
                  <a:cxn ang="0">
                    <a:pos x="94" y="33"/>
                  </a:cxn>
                  <a:cxn ang="0">
                    <a:pos x="80" y="35"/>
                  </a:cxn>
                  <a:cxn ang="0">
                    <a:pos x="67" y="37"/>
                  </a:cxn>
                  <a:cxn ang="0">
                    <a:pos x="56" y="37"/>
                  </a:cxn>
                  <a:cxn ang="0">
                    <a:pos x="44" y="38"/>
                  </a:cxn>
                  <a:cxn ang="0">
                    <a:pos x="35" y="42"/>
                  </a:cxn>
                  <a:cxn ang="0">
                    <a:pos x="25" y="42"/>
                  </a:cxn>
                  <a:cxn ang="0">
                    <a:pos x="16" y="44"/>
                  </a:cxn>
                  <a:cxn ang="0">
                    <a:pos x="6" y="46"/>
                  </a:cxn>
                  <a:cxn ang="0">
                    <a:pos x="23" y="31"/>
                  </a:cxn>
                </a:cxnLst>
                <a:rect l="0" t="0" r="r" b="b"/>
                <a:pathLst>
                  <a:path w="322" h="46">
                    <a:moveTo>
                      <a:pt x="23" y="31"/>
                    </a:moveTo>
                    <a:lnTo>
                      <a:pt x="29" y="27"/>
                    </a:lnTo>
                    <a:lnTo>
                      <a:pt x="35" y="25"/>
                    </a:lnTo>
                    <a:lnTo>
                      <a:pt x="40" y="23"/>
                    </a:lnTo>
                    <a:lnTo>
                      <a:pt x="48" y="21"/>
                    </a:lnTo>
                    <a:lnTo>
                      <a:pt x="54" y="19"/>
                    </a:lnTo>
                    <a:lnTo>
                      <a:pt x="59" y="16"/>
                    </a:lnTo>
                    <a:lnTo>
                      <a:pt x="67" y="16"/>
                    </a:lnTo>
                    <a:lnTo>
                      <a:pt x="73" y="14"/>
                    </a:lnTo>
                    <a:lnTo>
                      <a:pt x="78" y="12"/>
                    </a:lnTo>
                    <a:lnTo>
                      <a:pt x="86" y="12"/>
                    </a:lnTo>
                    <a:lnTo>
                      <a:pt x="92" y="10"/>
                    </a:lnTo>
                    <a:lnTo>
                      <a:pt x="99" y="10"/>
                    </a:lnTo>
                    <a:lnTo>
                      <a:pt x="107" y="8"/>
                    </a:lnTo>
                    <a:lnTo>
                      <a:pt x="114" y="6"/>
                    </a:lnTo>
                    <a:lnTo>
                      <a:pt x="122" y="6"/>
                    </a:lnTo>
                    <a:lnTo>
                      <a:pt x="130" y="6"/>
                    </a:lnTo>
                    <a:lnTo>
                      <a:pt x="135" y="4"/>
                    </a:lnTo>
                    <a:lnTo>
                      <a:pt x="143" y="2"/>
                    </a:lnTo>
                    <a:lnTo>
                      <a:pt x="149" y="2"/>
                    </a:lnTo>
                    <a:lnTo>
                      <a:pt x="154" y="2"/>
                    </a:lnTo>
                    <a:lnTo>
                      <a:pt x="162" y="2"/>
                    </a:lnTo>
                    <a:lnTo>
                      <a:pt x="170" y="2"/>
                    </a:lnTo>
                    <a:lnTo>
                      <a:pt x="177" y="2"/>
                    </a:lnTo>
                    <a:lnTo>
                      <a:pt x="185" y="2"/>
                    </a:lnTo>
                    <a:lnTo>
                      <a:pt x="191" y="0"/>
                    </a:lnTo>
                    <a:lnTo>
                      <a:pt x="196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7" y="0"/>
                    </a:lnTo>
                    <a:lnTo>
                      <a:pt x="223" y="0"/>
                    </a:lnTo>
                    <a:lnTo>
                      <a:pt x="229" y="0"/>
                    </a:lnTo>
                    <a:lnTo>
                      <a:pt x="236" y="2"/>
                    </a:lnTo>
                    <a:lnTo>
                      <a:pt x="242" y="2"/>
                    </a:lnTo>
                    <a:lnTo>
                      <a:pt x="248" y="2"/>
                    </a:lnTo>
                    <a:lnTo>
                      <a:pt x="253" y="2"/>
                    </a:lnTo>
                    <a:lnTo>
                      <a:pt x="259" y="2"/>
                    </a:lnTo>
                    <a:lnTo>
                      <a:pt x="265" y="2"/>
                    </a:lnTo>
                    <a:lnTo>
                      <a:pt x="269" y="2"/>
                    </a:lnTo>
                    <a:lnTo>
                      <a:pt x="274" y="2"/>
                    </a:lnTo>
                    <a:lnTo>
                      <a:pt x="280" y="2"/>
                    </a:lnTo>
                    <a:lnTo>
                      <a:pt x="284" y="2"/>
                    </a:lnTo>
                    <a:lnTo>
                      <a:pt x="288" y="2"/>
                    </a:lnTo>
                    <a:lnTo>
                      <a:pt x="291" y="4"/>
                    </a:lnTo>
                    <a:lnTo>
                      <a:pt x="297" y="6"/>
                    </a:lnTo>
                    <a:lnTo>
                      <a:pt x="303" y="6"/>
                    </a:lnTo>
                    <a:lnTo>
                      <a:pt x="310" y="6"/>
                    </a:lnTo>
                    <a:lnTo>
                      <a:pt x="314" y="6"/>
                    </a:lnTo>
                    <a:lnTo>
                      <a:pt x="316" y="8"/>
                    </a:lnTo>
                    <a:lnTo>
                      <a:pt x="320" y="8"/>
                    </a:lnTo>
                    <a:lnTo>
                      <a:pt x="322" y="10"/>
                    </a:lnTo>
                    <a:lnTo>
                      <a:pt x="320" y="10"/>
                    </a:lnTo>
                    <a:lnTo>
                      <a:pt x="320" y="10"/>
                    </a:lnTo>
                    <a:lnTo>
                      <a:pt x="316" y="10"/>
                    </a:lnTo>
                    <a:lnTo>
                      <a:pt x="312" y="12"/>
                    </a:lnTo>
                    <a:lnTo>
                      <a:pt x="307" y="12"/>
                    </a:lnTo>
                    <a:lnTo>
                      <a:pt x="299" y="12"/>
                    </a:lnTo>
                    <a:lnTo>
                      <a:pt x="295" y="12"/>
                    </a:lnTo>
                    <a:lnTo>
                      <a:pt x="289" y="12"/>
                    </a:lnTo>
                    <a:lnTo>
                      <a:pt x="286" y="12"/>
                    </a:lnTo>
                    <a:lnTo>
                      <a:pt x="282" y="12"/>
                    </a:lnTo>
                    <a:lnTo>
                      <a:pt x="276" y="12"/>
                    </a:lnTo>
                    <a:lnTo>
                      <a:pt x="272" y="12"/>
                    </a:lnTo>
                    <a:lnTo>
                      <a:pt x="267" y="14"/>
                    </a:lnTo>
                    <a:lnTo>
                      <a:pt x="261" y="14"/>
                    </a:lnTo>
                    <a:lnTo>
                      <a:pt x="255" y="14"/>
                    </a:lnTo>
                    <a:lnTo>
                      <a:pt x="250" y="14"/>
                    </a:lnTo>
                    <a:lnTo>
                      <a:pt x="244" y="16"/>
                    </a:lnTo>
                    <a:lnTo>
                      <a:pt x="238" y="16"/>
                    </a:lnTo>
                    <a:lnTo>
                      <a:pt x="231" y="16"/>
                    </a:lnTo>
                    <a:lnTo>
                      <a:pt x="225" y="16"/>
                    </a:lnTo>
                    <a:lnTo>
                      <a:pt x="217" y="17"/>
                    </a:lnTo>
                    <a:lnTo>
                      <a:pt x="211" y="19"/>
                    </a:lnTo>
                    <a:lnTo>
                      <a:pt x="204" y="19"/>
                    </a:lnTo>
                    <a:lnTo>
                      <a:pt x="198" y="19"/>
                    </a:lnTo>
                    <a:lnTo>
                      <a:pt x="191" y="21"/>
                    </a:lnTo>
                    <a:lnTo>
                      <a:pt x="185" y="21"/>
                    </a:lnTo>
                    <a:lnTo>
                      <a:pt x="177" y="21"/>
                    </a:lnTo>
                    <a:lnTo>
                      <a:pt x="170" y="23"/>
                    </a:lnTo>
                    <a:lnTo>
                      <a:pt x="162" y="23"/>
                    </a:lnTo>
                    <a:lnTo>
                      <a:pt x="154" y="25"/>
                    </a:lnTo>
                    <a:lnTo>
                      <a:pt x="149" y="27"/>
                    </a:lnTo>
                    <a:lnTo>
                      <a:pt x="143" y="27"/>
                    </a:lnTo>
                    <a:lnTo>
                      <a:pt x="135" y="29"/>
                    </a:lnTo>
                    <a:lnTo>
                      <a:pt x="130" y="29"/>
                    </a:lnTo>
                    <a:lnTo>
                      <a:pt x="122" y="29"/>
                    </a:lnTo>
                    <a:lnTo>
                      <a:pt x="114" y="31"/>
                    </a:lnTo>
                    <a:lnTo>
                      <a:pt x="107" y="31"/>
                    </a:lnTo>
                    <a:lnTo>
                      <a:pt x="99" y="33"/>
                    </a:lnTo>
                    <a:lnTo>
                      <a:pt x="94" y="33"/>
                    </a:lnTo>
                    <a:lnTo>
                      <a:pt x="86" y="35"/>
                    </a:lnTo>
                    <a:lnTo>
                      <a:pt x="80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63" y="37"/>
                    </a:lnTo>
                    <a:lnTo>
                      <a:pt x="56" y="37"/>
                    </a:lnTo>
                    <a:lnTo>
                      <a:pt x="52" y="38"/>
                    </a:lnTo>
                    <a:lnTo>
                      <a:pt x="44" y="38"/>
                    </a:lnTo>
                    <a:lnTo>
                      <a:pt x="40" y="40"/>
                    </a:lnTo>
                    <a:lnTo>
                      <a:pt x="35" y="42"/>
                    </a:lnTo>
                    <a:lnTo>
                      <a:pt x="31" y="42"/>
                    </a:lnTo>
                    <a:lnTo>
                      <a:pt x="25" y="42"/>
                    </a:lnTo>
                    <a:lnTo>
                      <a:pt x="21" y="44"/>
                    </a:lnTo>
                    <a:lnTo>
                      <a:pt x="16" y="44"/>
                    </a:lnTo>
                    <a:lnTo>
                      <a:pt x="12" y="44"/>
                    </a:lnTo>
                    <a:lnTo>
                      <a:pt x="6" y="46"/>
                    </a:lnTo>
                    <a:lnTo>
                      <a:pt x="0" y="46"/>
                    </a:lnTo>
                    <a:lnTo>
                      <a:pt x="23" y="31"/>
                    </a:lnTo>
                    <a:lnTo>
                      <a:pt x="2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1" name="Freeform 85"/>
              <p:cNvSpPr>
                <a:spLocks/>
              </p:cNvSpPr>
              <p:nvPr/>
            </p:nvSpPr>
            <p:spPr bwMode="auto">
              <a:xfrm>
                <a:off x="4895850" y="4014788"/>
                <a:ext cx="163512" cy="19050"/>
              </a:xfrm>
              <a:custGeom>
                <a:avLst/>
                <a:gdLst/>
                <a:ahLst/>
                <a:cxnLst>
                  <a:cxn ang="0">
                    <a:pos x="30" y="4"/>
                  </a:cxn>
                  <a:cxn ang="0">
                    <a:pos x="40" y="2"/>
                  </a:cxn>
                  <a:cxn ang="0">
                    <a:pos x="53" y="2"/>
                  </a:cxn>
                  <a:cxn ang="0">
                    <a:pos x="68" y="2"/>
                  </a:cxn>
                  <a:cxn ang="0">
                    <a:pos x="83" y="0"/>
                  </a:cxn>
                  <a:cxn ang="0">
                    <a:pos x="97" y="0"/>
                  </a:cxn>
                  <a:cxn ang="0">
                    <a:pos x="104" y="0"/>
                  </a:cxn>
                  <a:cxn ang="0">
                    <a:pos x="112" y="0"/>
                  </a:cxn>
                  <a:cxn ang="0">
                    <a:pos x="121" y="0"/>
                  </a:cxn>
                  <a:cxn ang="0">
                    <a:pos x="129" y="2"/>
                  </a:cxn>
                  <a:cxn ang="0">
                    <a:pos x="138" y="2"/>
                  </a:cxn>
                  <a:cxn ang="0">
                    <a:pos x="152" y="2"/>
                  </a:cxn>
                  <a:cxn ang="0">
                    <a:pos x="165" y="2"/>
                  </a:cxn>
                  <a:cxn ang="0">
                    <a:pos x="178" y="2"/>
                  </a:cxn>
                  <a:cxn ang="0">
                    <a:pos x="190" y="4"/>
                  </a:cxn>
                  <a:cxn ang="0">
                    <a:pos x="201" y="6"/>
                  </a:cxn>
                  <a:cxn ang="0">
                    <a:pos x="205" y="6"/>
                  </a:cxn>
                  <a:cxn ang="0">
                    <a:pos x="197" y="8"/>
                  </a:cxn>
                  <a:cxn ang="0">
                    <a:pos x="186" y="8"/>
                  </a:cxn>
                  <a:cxn ang="0">
                    <a:pos x="175" y="10"/>
                  </a:cxn>
                  <a:cxn ang="0">
                    <a:pos x="159" y="10"/>
                  </a:cxn>
                  <a:cxn ang="0">
                    <a:pos x="148" y="12"/>
                  </a:cxn>
                  <a:cxn ang="0">
                    <a:pos x="140" y="12"/>
                  </a:cxn>
                  <a:cxn ang="0">
                    <a:pos x="131" y="12"/>
                  </a:cxn>
                  <a:cxn ang="0">
                    <a:pos x="123" y="14"/>
                  </a:cxn>
                  <a:cxn ang="0">
                    <a:pos x="114" y="14"/>
                  </a:cxn>
                  <a:cxn ang="0">
                    <a:pos x="106" y="14"/>
                  </a:cxn>
                  <a:cxn ang="0">
                    <a:pos x="97" y="16"/>
                  </a:cxn>
                  <a:cxn ang="0">
                    <a:pos x="89" y="16"/>
                  </a:cxn>
                  <a:cxn ang="0">
                    <a:pos x="80" y="18"/>
                  </a:cxn>
                  <a:cxn ang="0">
                    <a:pos x="72" y="18"/>
                  </a:cxn>
                  <a:cxn ang="0">
                    <a:pos x="59" y="18"/>
                  </a:cxn>
                  <a:cxn ang="0">
                    <a:pos x="43" y="18"/>
                  </a:cxn>
                  <a:cxn ang="0">
                    <a:pos x="30" y="19"/>
                  </a:cxn>
                  <a:cxn ang="0">
                    <a:pos x="19" y="21"/>
                  </a:cxn>
                  <a:cxn ang="0">
                    <a:pos x="9" y="21"/>
                  </a:cxn>
                  <a:cxn ang="0">
                    <a:pos x="2" y="23"/>
                  </a:cxn>
                  <a:cxn ang="0">
                    <a:pos x="26" y="6"/>
                  </a:cxn>
                </a:cxnLst>
                <a:rect l="0" t="0" r="r" b="b"/>
                <a:pathLst>
                  <a:path w="205" h="23">
                    <a:moveTo>
                      <a:pt x="26" y="6"/>
                    </a:moveTo>
                    <a:lnTo>
                      <a:pt x="30" y="4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5" y="2"/>
                    </a:lnTo>
                    <a:lnTo>
                      <a:pt x="53" y="2"/>
                    </a:lnTo>
                    <a:lnTo>
                      <a:pt x="61" y="2"/>
                    </a:lnTo>
                    <a:lnTo>
                      <a:pt x="68" y="2"/>
                    </a:lnTo>
                    <a:lnTo>
                      <a:pt x="76" y="2"/>
                    </a:lnTo>
                    <a:lnTo>
                      <a:pt x="83" y="0"/>
                    </a:lnTo>
                    <a:lnTo>
                      <a:pt x="91" y="0"/>
                    </a:lnTo>
                    <a:lnTo>
                      <a:pt x="97" y="0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110" y="0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21" y="0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5" y="2"/>
                    </a:lnTo>
                    <a:lnTo>
                      <a:pt x="138" y="2"/>
                    </a:lnTo>
                    <a:lnTo>
                      <a:pt x="144" y="2"/>
                    </a:lnTo>
                    <a:lnTo>
                      <a:pt x="152" y="2"/>
                    </a:lnTo>
                    <a:lnTo>
                      <a:pt x="159" y="2"/>
                    </a:lnTo>
                    <a:lnTo>
                      <a:pt x="165" y="2"/>
                    </a:lnTo>
                    <a:lnTo>
                      <a:pt x="173" y="2"/>
                    </a:lnTo>
                    <a:lnTo>
                      <a:pt x="178" y="2"/>
                    </a:lnTo>
                    <a:lnTo>
                      <a:pt x="184" y="4"/>
                    </a:lnTo>
                    <a:lnTo>
                      <a:pt x="190" y="4"/>
                    </a:lnTo>
                    <a:lnTo>
                      <a:pt x="196" y="6"/>
                    </a:lnTo>
                    <a:lnTo>
                      <a:pt x="201" y="6"/>
                    </a:lnTo>
                    <a:lnTo>
                      <a:pt x="205" y="6"/>
                    </a:lnTo>
                    <a:lnTo>
                      <a:pt x="205" y="6"/>
                    </a:lnTo>
                    <a:lnTo>
                      <a:pt x="201" y="8"/>
                    </a:lnTo>
                    <a:lnTo>
                      <a:pt x="197" y="8"/>
                    </a:lnTo>
                    <a:lnTo>
                      <a:pt x="192" y="8"/>
                    </a:lnTo>
                    <a:lnTo>
                      <a:pt x="186" y="8"/>
                    </a:lnTo>
                    <a:lnTo>
                      <a:pt x="180" y="10"/>
                    </a:lnTo>
                    <a:lnTo>
                      <a:pt x="175" y="10"/>
                    </a:lnTo>
                    <a:lnTo>
                      <a:pt x="167" y="10"/>
                    </a:lnTo>
                    <a:lnTo>
                      <a:pt x="159" y="10"/>
                    </a:lnTo>
                    <a:lnTo>
                      <a:pt x="152" y="12"/>
                    </a:lnTo>
                    <a:lnTo>
                      <a:pt x="148" y="12"/>
                    </a:lnTo>
                    <a:lnTo>
                      <a:pt x="144" y="12"/>
                    </a:lnTo>
                    <a:lnTo>
                      <a:pt x="140" y="12"/>
                    </a:lnTo>
                    <a:lnTo>
                      <a:pt x="135" y="12"/>
                    </a:lnTo>
                    <a:lnTo>
                      <a:pt x="131" y="12"/>
                    </a:lnTo>
                    <a:lnTo>
                      <a:pt x="127" y="14"/>
                    </a:lnTo>
                    <a:lnTo>
                      <a:pt x="123" y="14"/>
                    </a:lnTo>
                    <a:lnTo>
                      <a:pt x="119" y="14"/>
                    </a:lnTo>
                    <a:lnTo>
                      <a:pt x="114" y="14"/>
                    </a:lnTo>
                    <a:lnTo>
                      <a:pt x="110" y="14"/>
                    </a:lnTo>
                    <a:lnTo>
                      <a:pt x="106" y="14"/>
                    </a:lnTo>
                    <a:lnTo>
                      <a:pt x="102" y="16"/>
                    </a:lnTo>
                    <a:lnTo>
                      <a:pt x="97" y="16"/>
                    </a:lnTo>
                    <a:lnTo>
                      <a:pt x="93" y="16"/>
                    </a:lnTo>
                    <a:lnTo>
                      <a:pt x="89" y="16"/>
                    </a:lnTo>
                    <a:lnTo>
                      <a:pt x="85" y="18"/>
                    </a:lnTo>
                    <a:lnTo>
                      <a:pt x="80" y="18"/>
                    </a:lnTo>
                    <a:lnTo>
                      <a:pt x="76" y="18"/>
                    </a:lnTo>
                    <a:lnTo>
                      <a:pt x="72" y="18"/>
                    </a:lnTo>
                    <a:lnTo>
                      <a:pt x="68" y="18"/>
                    </a:lnTo>
                    <a:lnTo>
                      <a:pt x="59" y="18"/>
                    </a:lnTo>
                    <a:lnTo>
                      <a:pt x="51" y="18"/>
                    </a:lnTo>
                    <a:lnTo>
                      <a:pt x="43" y="18"/>
                    </a:lnTo>
                    <a:lnTo>
                      <a:pt x="38" y="19"/>
                    </a:lnTo>
                    <a:lnTo>
                      <a:pt x="30" y="19"/>
                    </a:lnTo>
                    <a:lnTo>
                      <a:pt x="24" y="21"/>
                    </a:lnTo>
                    <a:lnTo>
                      <a:pt x="19" y="21"/>
                    </a:lnTo>
                    <a:lnTo>
                      <a:pt x="13" y="21"/>
                    </a:lnTo>
                    <a:lnTo>
                      <a:pt x="9" y="21"/>
                    </a:lnTo>
                    <a:lnTo>
                      <a:pt x="5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26" y="6"/>
                    </a:ln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2" name="Freeform 86"/>
              <p:cNvSpPr>
                <a:spLocks/>
              </p:cNvSpPr>
              <p:nvPr/>
            </p:nvSpPr>
            <p:spPr bwMode="auto">
              <a:xfrm>
                <a:off x="5553075" y="3714750"/>
                <a:ext cx="184150" cy="76200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133" y="0"/>
                  </a:cxn>
                  <a:cxn ang="0">
                    <a:pos x="124" y="0"/>
                  </a:cxn>
                  <a:cxn ang="0">
                    <a:pos x="112" y="0"/>
                  </a:cxn>
                  <a:cxn ang="0">
                    <a:pos x="99" y="0"/>
                  </a:cxn>
                  <a:cxn ang="0">
                    <a:pos x="86" y="0"/>
                  </a:cxn>
                  <a:cxn ang="0">
                    <a:pos x="72" y="0"/>
                  </a:cxn>
                  <a:cxn ang="0">
                    <a:pos x="61" y="0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5" y="0"/>
                  </a:cxn>
                  <a:cxn ang="0">
                    <a:pos x="15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8" y="9"/>
                  </a:cxn>
                  <a:cxn ang="0">
                    <a:pos x="21" y="19"/>
                  </a:cxn>
                  <a:cxn ang="0">
                    <a:pos x="34" y="34"/>
                  </a:cxn>
                  <a:cxn ang="0">
                    <a:pos x="46" y="42"/>
                  </a:cxn>
                  <a:cxn ang="0">
                    <a:pos x="53" y="51"/>
                  </a:cxn>
                  <a:cxn ang="0">
                    <a:pos x="63" y="61"/>
                  </a:cxn>
                  <a:cxn ang="0">
                    <a:pos x="72" y="70"/>
                  </a:cxn>
                  <a:cxn ang="0">
                    <a:pos x="82" y="78"/>
                  </a:cxn>
                  <a:cxn ang="0">
                    <a:pos x="89" y="86"/>
                  </a:cxn>
                  <a:cxn ang="0">
                    <a:pos x="99" y="93"/>
                  </a:cxn>
                  <a:cxn ang="0">
                    <a:pos x="49" y="21"/>
                  </a:cxn>
                  <a:cxn ang="0">
                    <a:pos x="53" y="19"/>
                  </a:cxn>
                  <a:cxn ang="0">
                    <a:pos x="61" y="19"/>
                  </a:cxn>
                  <a:cxn ang="0">
                    <a:pos x="70" y="17"/>
                  </a:cxn>
                  <a:cxn ang="0">
                    <a:pos x="84" y="15"/>
                  </a:cxn>
                  <a:cxn ang="0">
                    <a:pos x="97" y="15"/>
                  </a:cxn>
                  <a:cxn ang="0">
                    <a:pos x="105" y="13"/>
                  </a:cxn>
                  <a:cxn ang="0">
                    <a:pos x="114" y="13"/>
                  </a:cxn>
                  <a:cxn ang="0">
                    <a:pos x="122" y="11"/>
                  </a:cxn>
                  <a:cxn ang="0">
                    <a:pos x="131" y="11"/>
                  </a:cxn>
                  <a:cxn ang="0">
                    <a:pos x="139" y="11"/>
                  </a:cxn>
                  <a:cxn ang="0">
                    <a:pos x="148" y="11"/>
                  </a:cxn>
                  <a:cxn ang="0">
                    <a:pos x="158" y="9"/>
                  </a:cxn>
                  <a:cxn ang="0">
                    <a:pos x="165" y="9"/>
                  </a:cxn>
                  <a:cxn ang="0">
                    <a:pos x="183" y="8"/>
                  </a:cxn>
                  <a:cxn ang="0">
                    <a:pos x="196" y="8"/>
                  </a:cxn>
                  <a:cxn ang="0">
                    <a:pos x="211" y="6"/>
                  </a:cxn>
                  <a:cxn ang="0">
                    <a:pos x="221" y="4"/>
                  </a:cxn>
                  <a:cxn ang="0">
                    <a:pos x="230" y="4"/>
                  </a:cxn>
                  <a:cxn ang="0">
                    <a:pos x="234" y="4"/>
                  </a:cxn>
                  <a:cxn ang="0">
                    <a:pos x="228" y="2"/>
                  </a:cxn>
                  <a:cxn ang="0">
                    <a:pos x="217" y="2"/>
                  </a:cxn>
                  <a:cxn ang="0">
                    <a:pos x="204" y="2"/>
                  </a:cxn>
                  <a:cxn ang="0">
                    <a:pos x="190" y="2"/>
                  </a:cxn>
                  <a:cxn ang="0">
                    <a:pos x="175" y="2"/>
                  </a:cxn>
                  <a:cxn ang="0">
                    <a:pos x="164" y="2"/>
                  </a:cxn>
                  <a:cxn ang="0">
                    <a:pos x="154" y="2"/>
                  </a:cxn>
                  <a:cxn ang="0">
                    <a:pos x="152" y="2"/>
                  </a:cxn>
                </a:cxnLst>
                <a:rect l="0" t="0" r="r" b="b"/>
                <a:pathLst>
                  <a:path w="234" h="97">
                    <a:moveTo>
                      <a:pt x="152" y="2"/>
                    </a:moveTo>
                    <a:lnTo>
                      <a:pt x="145" y="0"/>
                    </a:lnTo>
                    <a:lnTo>
                      <a:pt x="137" y="0"/>
                    </a:lnTo>
                    <a:lnTo>
                      <a:pt x="133" y="0"/>
                    </a:lnTo>
                    <a:lnTo>
                      <a:pt x="129" y="0"/>
                    </a:lnTo>
                    <a:lnTo>
                      <a:pt x="124" y="0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9" y="0"/>
                    </a:lnTo>
                    <a:lnTo>
                      <a:pt x="93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2" y="0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6"/>
                    </a:lnTo>
                    <a:lnTo>
                      <a:pt x="8" y="9"/>
                    </a:lnTo>
                    <a:lnTo>
                      <a:pt x="15" y="15"/>
                    </a:lnTo>
                    <a:lnTo>
                      <a:pt x="21" y="19"/>
                    </a:lnTo>
                    <a:lnTo>
                      <a:pt x="29" y="27"/>
                    </a:lnTo>
                    <a:lnTo>
                      <a:pt x="34" y="34"/>
                    </a:lnTo>
                    <a:lnTo>
                      <a:pt x="42" y="40"/>
                    </a:lnTo>
                    <a:lnTo>
                      <a:pt x="46" y="42"/>
                    </a:lnTo>
                    <a:lnTo>
                      <a:pt x="49" y="48"/>
                    </a:lnTo>
                    <a:lnTo>
                      <a:pt x="53" y="51"/>
                    </a:lnTo>
                    <a:lnTo>
                      <a:pt x="59" y="55"/>
                    </a:lnTo>
                    <a:lnTo>
                      <a:pt x="63" y="61"/>
                    </a:lnTo>
                    <a:lnTo>
                      <a:pt x="68" y="65"/>
                    </a:lnTo>
                    <a:lnTo>
                      <a:pt x="72" y="70"/>
                    </a:lnTo>
                    <a:lnTo>
                      <a:pt x="78" y="74"/>
                    </a:lnTo>
                    <a:lnTo>
                      <a:pt x="82" y="78"/>
                    </a:lnTo>
                    <a:lnTo>
                      <a:pt x="86" y="82"/>
                    </a:lnTo>
                    <a:lnTo>
                      <a:pt x="89" y="86"/>
                    </a:lnTo>
                    <a:lnTo>
                      <a:pt x="93" y="89"/>
                    </a:lnTo>
                    <a:lnTo>
                      <a:pt x="99" y="93"/>
                    </a:lnTo>
                    <a:lnTo>
                      <a:pt x="101" y="97"/>
                    </a:lnTo>
                    <a:lnTo>
                      <a:pt x="49" y="21"/>
                    </a:lnTo>
                    <a:lnTo>
                      <a:pt x="51" y="19"/>
                    </a:lnTo>
                    <a:lnTo>
                      <a:pt x="53" y="19"/>
                    </a:lnTo>
                    <a:lnTo>
                      <a:pt x="57" y="19"/>
                    </a:lnTo>
                    <a:lnTo>
                      <a:pt x="61" y="19"/>
                    </a:lnTo>
                    <a:lnTo>
                      <a:pt x="65" y="17"/>
                    </a:lnTo>
                    <a:lnTo>
                      <a:pt x="70" y="17"/>
                    </a:lnTo>
                    <a:lnTo>
                      <a:pt x="76" y="15"/>
                    </a:lnTo>
                    <a:lnTo>
                      <a:pt x="84" y="15"/>
                    </a:lnTo>
                    <a:lnTo>
                      <a:pt x="89" y="15"/>
                    </a:lnTo>
                    <a:lnTo>
                      <a:pt x="97" y="15"/>
                    </a:lnTo>
                    <a:lnTo>
                      <a:pt x="101" y="13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14" y="13"/>
                    </a:lnTo>
                    <a:lnTo>
                      <a:pt x="118" y="11"/>
                    </a:lnTo>
                    <a:lnTo>
                      <a:pt x="122" y="11"/>
                    </a:lnTo>
                    <a:lnTo>
                      <a:pt x="127" y="11"/>
                    </a:lnTo>
                    <a:lnTo>
                      <a:pt x="131" y="11"/>
                    </a:lnTo>
                    <a:lnTo>
                      <a:pt x="135" y="11"/>
                    </a:lnTo>
                    <a:lnTo>
                      <a:pt x="139" y="11"/>
                    </a:lnTo>
                    <a:lnTo>
                      <a:pt x="145" y="11"/>
                    </a:lnTo>
                    <a:lnTo>
                      <a:pt x="148" y="11"/>
                    </a:lnTo>
                    <a:lnTo>
                      <a:pt x="152" y="9"/>
                    </a:lnTo>
                    <a:lnTo>
                      <a:pt x="158" y="9"/>
                    </a:lnTo>
                    <a:lnTo>
                      <a:pt x="160" y="9"/>
                    </a:lnTo>
                    <a:lnTo>
                      <a:pt x="165" y="9"/>
                    </a:lnTo>
                    <a:lnTo>
                      <a:pt x="173" y="8"/>
                    </a:lnTo>
                    <a:lnTo>
                      <a:pt x="183" y="8"/>
                    </a:lnTo>
                    <a:lnTo>
                      <a:pt x="190" y="8"/>
                    </a:lnTo>
                    <a:lnTo>
                      <a:pt x="196" y="8"/>
                    </a:lnTo>
                    <a:lnTo>
                      <a:pt x="204" y="6"/>
                    </a:lnTo>
                    <a:lnTo>
                      <a:pt x="211" y="6"/>
                    </a:lnTo>
                    <a:lnTo>
                      <a:pt x="215" y="6"/>
                    </a:lnTo>
                    <a:lnTo>
                      <a:pt x="221" y="4"/>
                    </a:lnTo>
                    <a:lnTo>
                      <a:pt x="224" y="4"/>
                    </a:lnTo>
                    <a:lnTo>
                      <a:pt x="230" y="4"/>
                    </a:lnTo>
                    <a:lnTo>
                      <a:pt x="234" y="4"/>
                    </a:lnTo>
                    <a:lnTo>
                      <a:pt x="234" y="4"/>
                    </a:lnTo>
                    <a:lnTo>
                      <a:pt x="232" y="2"/>
                    </a:lnTo>
                    <a:lnTo>
                      <a:pt x="228" y="2"/>
                    </a:lnTo>
                    <a:lnTo>
                      <a:pt x="223" y="2"/>
                    </a:lnTo>
                    <a:lnTo>
                      <a:pt x="217" y="2"/>
                    </a:lnTo>
                    <a:lnTo>
                      <a:pt x="211" y="2"/>
                    </a:lnTo>
                    <a:lnTo>
                      <a:pt x="204" y="2"/>
                    </a:lnTo>
                    <a:lnTo>
                      <a:pt x="196" y="2"/>
                    </a:lnTo>
                    <a:lnTo>
                      <a:pt x="190" y="2"/>
                    </a:lnTo>
                    <a:lnTo>
                      <a:pt x="183" y="2"/>
                    </a:lnTo>
                    <a:lnTo>
                      <a:pt x="175" y="2"/>
                    </a:lnTo>
                    <a:lnTo>
                      <a:pt x="167" y="2"/>
                    </a:lnTo>
                    <a:lnTo>
                      <a:pt x="164" y="2"/>
                    </a:lnTo>
                    <a:lnTo>
                      <a:pt x="158" y="2"/>
                    </a:lnTo>
                    <a:lnTo>
                      <a:pt x="154" y="2"/>
                    </a:lnTo>
                    <a:lnTo>
                      <a:pt x="152" y="2"/>
                    </a:lnTo>
                    <a:lnTo>
                      <a:pt x="15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3" name="Freeform 87"/>
              <p:cNvSpPr>
                <a:spLocks/>
              </p:cNvSpPr>
              <p:nvPr/>
            </p:nvSpPr>
            <p:spPr bwMode="auto">
              <a:xfrm>
                <a:off x="5884863" y="3702050"/>
                <a:ext cx="187325" cy="587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5"/>
                  </a:cxn>
                  <a:cxn ang="0">
                    <a:pos x="59" y="5"/>
                  </a:cxn>
                  <a:cxn ang="0">
                    <a:pos x="73" y="5"/>
                  </a:cxn>
                  <a:cxn ang="0">
                    <a:pos x="88" y="4"/>
                  </a:cxn>
                  <a:cxn ang="0">
                    <a:pos x="99" y="4"/>
                  </a:cxn>
                  <a:cxn ang="0">
                    <a:pos x="107" y="4"/>
                  </a:cxn>
                  <a:cxn ang="0">
                    <a:pos x="116" y="4"/>
                  </a:cxn>
                  <a:cxn ang="0">
                    <a:pos x="124" y="4"/>
                  </a:cxn>
                  <a:cxn ang="0">
                    <a:pos x="134" y="4"/>
                  </a:cxn>
                  <a:cxn ang="0">
                    <a:pos x="141" y="4"/>
                  </a:cxn>
                  <a:cxn ang="0">
                    <a:pos x="151" y="2"/>
                  </a:cxn>
                  <a:cxn ang="0">
                    <a:pos x="158" y="2"/>
                  </a:cxn>
                  <a:cxn ang="0">
                    <a:pos x="170" y="2"/>
                  </a:cxn>
                  <a:cxn ang="0">
                    <a:pos x="187" y="2"/>
                  </a:cxn>
                  <a:cxn ang="0">
                    <a:pos x="200" y="2"/>
                  </a:cxn>
                  <a:cxn ang="0">
                    <a:pos x="213" y="0"/>
                  </a:cxn>
                  <a:cxn ang="0">
                    <a:pos x="223" y="0"/>
                  </a:cxn>
                  <a:cxn ang="0">
                    <a:pos x="232" y="0"/>
                  </a:cxn>
                  <a:cxn ang="0">
                    <a:pos x="236" y="74"/>
                  </a:cxn>
                  <a:cxn ang="0">
                    <a:pos x="232" y="66"/>
                  </a:cxn>
                  <a:cxn ang="0">
                    <a:pos x="231" y="59"/>
                  </a:cxn>
                  <a:cxn ang="0">
                    <a:pos x="229" y="51"/>
                  </a:cxn>
                  <a:cxn ang="0">
                    <a:pos x="225" y="42"/>
                  </a:cxn>
                  <a:cxn ang="0">
                    <a:pos x="221" y="34"/>
                  </a:cxn>
                  <a:cxn ang="0">
                    <a:pos x="217" y="23"/>
                  </a:cxn>
                  <a:cxn ang="0">
                    <a:pos x="213" y="21"/>
                  </a:cxn>
                  <a:cxn ang="0">
                    <a:pos x="206" y="21"/>
                  </a:cxn>
                  <a:cxn ang="0">
                    <a:pos x="196" y="19"/>
                  </a:cxn>
                  <a:cxn ang="0">
                    <a:pos x="181" y="19"/>
                  </a:cxn>
                  <a:cxn ang="0">
                    <a:pos x="172" y="17"/>
                  </a:cxn>
                  <a:cxn ang="0">
                    <a:pos x="162" y="17"/>
                  </a:cxn>
                  <a:cxn ang="0">
                    <a:pos x="155" y="17"/>
                  </a:cxn>
                  <a:cxn ang="0">
                    <a:pos x="143" y="17"/>
                  </a:cxn>
                  <a:cxn ang="0">
                    <a:pos x="134" y="17"/>
                  </a:cxn>
                  <a:cxn ang="0">
                    <a:pos x="124" y="17"/>
                  </a:cxn>
                  <a:cxn ang="0">
                    <a:pos x="115" y="17"/>
                  </a:cxn>
                  <a:cxn ang="0">
                    <a:pos x="103" y="17"/>
                  </a:cxn>
                  <a:cxn ang="0">
                    <a:pos x="94" y="17"/>
                  </a:cxn>
                  <a:cxn ang="0">
                    <a:pos x="84" y="17"/>
                  </a:cxn>
                  <a:cxn ang="0">
                    <a:pos x="73" y="17"/>
                  </a:cxn>
                  <a:cxn ang="0">
                    <a:pos x="63" y="17"/>
                  </a:cxn>
                  <a:cxn ang="0">
                    <a:pos x="54" y="15"/>
                  </a:cxn>
                  <a:cxn ang="0">
                    <a:pos x="44" y="15"/>
                  </a:cxn>
                  <a:cxn ang="0">
                    <a:pos x="37" y="15"/>
                  </a:cxn>
                  <a:cxn ang="0">
                    <a:pos x="29" y="15"/>
                  </a:cxn>
                  <a:cxn ang="0">
                    <a:pos x="16" y="15"/>
                  </a:cxn>
                  <a:cxn ang="0">
                    <a:pos x="6" y="15"/>
                  </a:cxn>
                  <a:cxn ang="0">
                    <a:pos x="2" y="11"/>
                  </a:cxn>
                  <a:cxn ang="0">
                    <a:pos x="16" y="9"/>
                  </a:cxn>
                  <a:cxn ang="0">
                    <a:pos x="29" y="7"/>
                  </a:cxn>
                  <a:cxn ang="0">
                    <a:pos x="38" y="7"/>
                  </a:cxn>
                  <a:cxn ang="0">
                    <a:pos x="40" y="7"/>
                  </a:cxn>
                </a:cxnLst>
                <a:rect l="0" t="0" r="r" b="b"/>
                <a:pathLst>
                  <a:path w="236" h="74">
                    <a:moveTo>
                      <a:pt x="40" y="7"/>
                    </a:moveTo>
                    <a:lnTo>
                      <a:pt x="42" y="7"/>
                    </a:lnTo>
                    <a:lnTo>
                      <a:pt x="46" y="7"/>
                    </a:lnTo>
                    <a:lnTo>
                      <a:pt x="50" y="5"/>
                    </a:lnTo>
                    <a:lnTo>
                      <a:pt x="56" y="5"/>
                    </a:lnTo>
                    <a:lnTo>
                      <a:pt x="59" y="5"/>
                    </a:lnTo>
                    <a:lnTo>
                      <a:pt x="67" y="5"/>
                    </a:lnTo>
                    <a:lnTo>
                      <a:pt x="73" y="5"/>
                    </a:lnTo>
                    <a:lnTo>
                      <a:pt x="80" y="5"/>
                    </a:lnTo>
                    <a:lnTo>
                      <a:pt x="88" y="4"/>
                    </a:lnTo>
                    <a:lnTo>
                      <a:pt x="96" y="4"/>
                    </a:lnTo>
                    <a:lnTo>
                      <a:pt x="99" y="4"/>
                    </a:lnTo>
                    <a:lnTo>
                      <a:pt x="103" y="4"/>
                    </a:lnTo>
                    <a:lnTo>
                      <a:pt x="107" y="4"/>
                    </a:lnTo>
                    <a:lnTo>
                      <a:pt x="111" y="4"/>
                    </a:lnTo>
                    <a:lnTo>
                      <a:pt x="116" y="4"/>
                    </a:lnTo>
                    <a:lnTo>
                      <a:pt x="120" y="4"/>
                    </a:lnTo>
                    <a:lnTo>
                      <a:pt x="124" y="4"/>
                    </a:lnTo>
                    <a:lnTo>
                      <a:pt x="128" y="4"/>
                    </a:lnTo>
                    <a:lnTo>
                      <a:pt x="134" y="4"/>
                    </a:lnTo>
                    <a:lnTo>
                      <a:pt x="137" y="4"/>
                    </a:lnTo>
                    <a:lnTo>
                      <a:pt x="141" y="4"/>
                    </a:lnTo>
                    <a:lnTo>
                      <a:pt x="147" y="4"/>
                    </a:lnTo>
                    <a:lnTo>
                      <a:pt x="151" y="2"/>
                    </a:lnTo>
                    <a:lnTo>
                      <a:pt x="155" y="2"/>
                    </a:lnTo>
                    <a:lnTo>
                      <a:pt x="158" y="2"/>
                    </a:lnTo>
                    <a:lnTo>
                      <a:pt x="162" y="2"/>
                    </a:lnTo>
                    <a:lnTo>
                      <a:pt x="170" y="2"/>
                    </a:lnTo>
                    <a:lnTo>
                      <a:pt x="179" y="2"/>
                    </a:lnTo>
                    <a:lnTo>
                      <a:pt x="187" y="2"/>
                    </a:lnTo>
                    <a:lnTo>
                      <a:pt x="194" y="2"/>
                    </a:lnTo>
                    <a:lnTo>
                      <a:pt x="200" y="2"/>
                    </a:lnTo>
                    <a:lnTo>
                      <a:pt x="208" y="2"/>
                    </a:lnTo>
                    <a:lnTo>
                      <a:pt x="213" y="0"/>
                    </a:lnTo>
                    <a:lnTo>
                      <a:pt x="217" y="0"/>
                    </a:lnTo>
                    <a:lnTo>
                      <a:pt x="223" y="0"/>
                    </a:lnTo>
                    <a:lnTo>
                      <a:pt x="227" y="0"/>
                    </a:lnTo>
                    <a:lnTo>
                      <a:pt x="232" y="0"/>
                    </a:lnTo>
                    <a:lnTo>
                      <a:pt x="236" y="0"/>
                    </a:lnTo>
                    <a:lnTo>
                      <a:pt x="236" y="74"/>
                    </a:lnTo>
                    <a:lnTo>
                      <a:pt x="234" y="72"/>
                    </a:lnTo>
                    <a:lnTo>
                      <a:pt x="232" y="66"/>
                    </a:lnTo>
                    <a:lnTo>
                      <a:pt x="231" y="63"/>
                    </a:lnTo>
                    <a:lnTo>
                      <a:pt x="231" y="59"/>
                    </a:lnTo>
                    <a:lnTo>
                      <a:pt x="229" y="55"/>
                    </a:lnTo>
                    <a:lnTo>
                      <a:pt x="229" y="51"/>
                    </a:lnTo>
                    <a:lnTo>
                      <a:pt x="225" y="45"/>
                    </a:lnTo>
                    <a:lnTo>
                      <a:pt x="225" y="42"/>
                    </a:lnTo>
                    <a:lnTo>
                      <a:pt x="223" y="36"/>
                    </a:lnTo>
                    <a:lnTo>
                      <a:pt x="221" y="34"/>
                    </a:lnTo>
                    <a:lnTo>
                      <a:pt x="219" y="26"/>
                    </a:lnTo>
                    <a:lnTo>
                      <a:pt x="217" y="23"/>
                    </a:lnTo>
                    <a:lnTo>
                      <a:pt x="217" y="23"/>
                    </a:lnTo>
                    <a:lnTo>
                      <a:pt x="213" y="21"/>
                    </a:lnTo>
                    <a:lnTo>
                      <a:pt x="210" y="21"/>
                    </a:lnTo>
                    <a:lnTo>
                      <a:pt x="206" y="21"/>
                    </a:lnTo>
                    <a:lnTo>
                      <a:pt x="202" y="19"/>
                    </a:lnTo>
                    <a:lnTo>
                      <a:pt x="196" y="19"/>
                    </a:lnTo>
                    <a:lnTo>
                      <a:pt x="189" y="19"/>
                    </a:lnTo>
                    <a:lnTo>
                      <a:pt x="181" y="19"/>
                    </a:lnTo>
                    <a:lnTo>
                      <a:pt x="177" y="17"/>
                    </a:lnTo>
                    <a:lnTo>
                      <a:pt x="172" y="17"/>
                    </a:lnTo>
                    <a:lnTo>
                      <a:pt x="166" y="17"/>
                    </a:lnTo>
                    <a:lnTo>
                      <a:pt x="162" y="17"/>
                    </a:lnTo>
                    <a:lnTo>
                      <a:pt x="156" y="17"/>
                    </a:lnTo>
                    <a:lnTo>
                      <a:pt x="155" y="17"/>
                    </a:lnTo>
                    <a:lnTo>
                      <a:pt x="147" y="17"/>
                    </a:lnTo>
                    <a:lnTo>
                      <a:pt x="143" y="17"/>
                    </a:lnTo>
                    <a:lnTo>
                      <a:pt x="139" y="17"/>
                    </a:lnTo>
                    <a:lnTo>
                      <a:pt x="134" y="17"/>
                    </a:lnTo>
                    <a:lnTo>
                      <a:pt x="128" y="17"/>
                    </a:lnTo>
                    <a:lnTo>
                      <a:pt x="124" y="17"/>
                    </a:lnTo>
                    <a:lnTo>
                      <a:pt x="118" y="17"/>
                    </a:lnTo>
                    <a:lnTo>
                      <a:pt x="115" y="17"/>
                    </a:lnTo>
                    <a:lnTo>
                      <a:pt x="109" y="17"/>
                    </a:lnTo>
                    <a:lnTo>
                      <a:pt x="103" y="17"/>
                    </a:lnTo>
                    <a:lnTo>
                      <a:pt x="99" y="17"/>
                    </a:lnTo>
                    <a:lnTo>
                      <a:pt x="94" y="17"/>
                    </a:lnTo>
                    <a:lnTo>
                      <a:pt x="88" y="17"/>
                    </a:lnTo>
                    <a:lnTo>
                      <a:pt x="84" y="17"/>
                    </a:lnTo>
                    <a:lnTo>
                      <a:pt x="78" y="17"/>
                    </a:lnTo>
                    <a:lnTo>
                      <a:pt x="73" y="17"/>
                    </a:lnTo>
                    <a:lnTo>
                      <a:pt x="67" y="17"/>
                    </a:lnTo>
                    <a:lnTo>
                      <a:pt x="63" y="17"/>
                    </a:lnTo>
                    <a:lnTo>
                      <a:pt x="58" y="15"/>
                    </a:lnTo>
                    <a:lnTo>
                      <a:pt x="54" y="15"/>
                    </a:lnTo>
                    <a:lnTo>
                      <a:pt x="48" y="15"/>
                    </a:lnTo>
                    <a:lnTo>
                      <a:pt x="44" y="15"/>
                    </a:lnTo>
                    <a:lnTo>
                      <a:pt x="40" y="15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5"/>
                    </a:lnTo>
                    <a:lnTo>
                      <a:pt x="21" y="15"/>
                    </a:lnTo>
                    <a:lnTo>
                      <a:pt x="16" y="15"/>
                    </a:lnTo>
                    <a:lnTo>
                      <a:pt x="10" y="15"/>
                    </a:lnTo>
                    <a:lnTo>
                      <a:pt x="6" y="15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8" y="9"/>
                    </a:lnTo>
                    <a:lnTo>
                      <a:pt x="16" y="9"/>
                    </a:lnTo>
                    <a:lnTo>
                      <a:pt x="23" y="7"/>
                    </a:lnTo>
                    <a:lnTo>
                      <a:pt x="29" y="7"/>
                    </a:lnTo>
                    <a:lnTo>
                      <a:pt x="35" y="7"/>
                    </a:lnTo>
                    <a:lnTo>
                      <a:pt x="38" y="7"/>
                    </a:lnTo>
                    <a:lnTo>
                      <a:pt x="40" y="7"/>
                    </a:lnTo>
                    <a:lnTo>
                      <a:pt x="4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4" name="Freeform 88"/>
              <p:cNvSpPr>
                <a:spLocks/>
              </p:cNvSpPr>
              <p:nvPr/>
            </p:nvSpPr>
            <p:spPr bwMode="auto">
              <a:xfrm>
                <a:off x="5902325" y="3808413"/>
                <a:ext cx="49212" cy="14287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7" y="0"/>
                  </a:cxn>
                  <a:cxn ang="0">
                    <a:pos x="31" y="0"/>
                  </a:cxn>
                  <a:cxn ang="0">
                    <a:pos x="36" y="0"/>
                  </a:cxn>
                  <a:cxn ang="0">
                    <a:pos x="40" y="0"/>
                  </a:cxn>
                  <a:cxn ang="0">
                    <a:pos x="48" y="0"/>
                  </a:cxn>
                  <a:cxn ang="0">
                    <a:pos x="55" y="0"/>
                  </a:cxn>
                  <a:cxn ang="0">
                    <a:pos x="59" y="0"/>
                  </a:cxn>
                  <a:cxn ang="0">
                    <a:pos x="61" y="2"/>
                  </a:cxn>
                  <a:cxn ang="0">
                    <a:pos x="61" y="17"/>
                  </a:cxn>
                  <a:cxn ang="0">
                    <a:pos x="0" y="15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61" h="17">
                    <a:moveTo>
                      <a:pt x="6" y="2"/>
                    </a:moveTo>
                    <a:lnTo>
                      <a:pt x="8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6" y="0"/>
                    </a:lnTo>
                    <a:lnTo>
                      <a:pt x="40" y="0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61" y="2"/>
                    </a:lnTo>
                    <a:lnTo>
                      <a:pt x="61" y="17"/>
                    </a:lnTo>
                    <a:lnTo>
                      <a:pt x="0" y="15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5" name="Freeform 89"/>
              <p:cNvSpPr>
                <a:spLocks/>
              </p:cNvSpPr>
              <p:nvPr/>
            </p:nvSpPr>
            <p:spPr bwMode="auto">
              <a:xfrm>
                <a:off x="5654675" y="3849688"/>
                <a:ext cx="98425" cy="157162"/>
              </a:xfrm>
              <a:custGeom>
                <a:avLst/>
                <a:gdLst/>
                <a:ahLst/>
                <a:cxnLst>
                  <a:cxn ang="0">
                    <a:pos x="16" y="48"/>
                  </a:cxn>
                  <a:cxn ang="0">
                    <a:pos x="17" y="55"/>
                  </a:cxn>
                  <a:cxn ang="0">
                    <a:pos x="23" y="65"/>
                  </a:cxn>
                  <a:cxn ang="0">
                    <a:pos x="25" y="76"/>
                  </a:cxn>
                  <a:cxn ang="0">
                    <a:pos x="27" y="88"/>
                  </a:cxn>
                  <a:cxn ang="0">
                    <a:pos x="31" y="101"/>
                  </a:cxn>
                  <a:cxn ang="0">
                    <a:pos x="31" y="114"/>
                  </a:cxn>
                  <a:cxn ang="0">
                    <a:pos x="33" y="128"/>
                  </a:cxn>
                  <a:cxn ang="0">
                    <a:pos x="35" y="139"/>
                  </a:cxn>
                  <a:cxn ang="0">
                    <a:pos x="35" y="152"/>
                  </a:cxn>
                  <a:cxn ang="0">
                    <a:pos x="36" y="164"/>
                  </a:cxn>
                  <a:cxn ang="0">
                    <a:pos x="36" y="173"/>
                  </a:cxn>
                  <a:cxn ang="0">
                    <a:pos x="36" y="181"/>
                  </a:cxn>
                  <a:cxn ang="0">
                    <a:pos x="36" y="188"/>
                  </a:cxn>
                  <a:cxn ang="0">
                    <a:pos x="36" y="196"/>
                  </a:cxn>
                  <a:cxn ang="0">
                    <a:pos x="38" y="196"/>
                  </a:cxn>
                  <a:cxn ang="0">
                    <a:pos x="46" y="196"/>
                  </a:cxn>
                  <a:cxn ang="0">
                    <a:pos x="57" y="196"/>
                  </a:cxn>
                  <a:cxn ang="0">
                    <a:pos x="71" y="196"/>
                  </a:cxn>
                  <a:cxn ang="0">
                    <a:pos x="78" y="196"/>
                  </a:cxn>
                  <a:cxn ang="0">
                    <a:pos x="92" y="196"/>
                  </a:cxn>
                  <a:cxn ang="0">
                    <a:pos x="107" y="196"/>
                  </a:cxn>
                  <a:cxn ang="0">
                    <a:pos x="118" y="194"/>
                  </a:cxn>
                  <a:cxn ang="0">
                    <a:pos x="124" y="194"/>
                  </a:cxn>
                  <a:cxn ang="0">
                    <a:pos x="118" y="192"/>
                  </a:cxn>
                  <a:cxn ang="0">
                    <a:pos x="109" y="192"/>
                  </a:cxn>
                  <a:cxn ang="0">
                    <a:pos x="95" y="188"/>
                  </a:cxn>
                  <a:cxn ang="0">
                    <a:pos x="82" y="187"/>
                  </a:cxn>
                  <a:cxn ang="0">
                    <a:pos x="71" y="185"/>
                  </a:cxn>
                  <a:cxn ang="0">
                    <a:pos x="59" y="181"/>
                  </a:cxn>
                  <a:cxn ang="0">
                    <a:pos x="52" y="181"/>
                  </a:cxn>
                  <a:cxn ang="0">
                    <a:pos x="48" y="177"/>
                  </a:cxn>
                  <a:cxn ang="0">
                    <a:pos x="48" y="166"/>
                  </a:cxn>
                  <a:cxn ang="0">
                    <a:pos x="48" y="156"/>
                  </a:cxn>
                  <a:cxn ang="0">
                    <a:pos x="46" y="143"/>
                  </a:cxn>
                  <a:cxn ang="0">
                    <a:pos x="44" y="128"/>
                  </a:cxn>
                  <a:cxn ang="0">
                    <a:pos x="42" y="112"/>
                  </a:cxn>
                  <a:cxn ang="0">
                    <a:pos x="38" y="97"/>
                  </a:cxn>
                  <a:cxn ang="0">
                    <a:pos x="36" y="82"/>
                  </a:cxn>
                  <a:cxn ang="0">
                    <a:pos x="31" y="67"/>
                  </a:cxn>
                  <a:cxn ang="0">
                    <a:pos x="23" y="53"/>
                  </a:cxn>
                  <a:cxn ang="0">
                    <a:pos x="17" y="38"/>
                  </a:cxn>
                  <a:cxn ang="0">
                    <a:pos x="12" y="25"/>
                  </a:cxn>
                  <a:cxn ang="0">
                    <a:pos x="8" y="14"/>
                  </a:cxn>
                  <a:cxn ang="0">
                    <a:pos x="2" y="2"/>
                  </a:cxn>
                  <a:cxn ang="0">
                    <a:pos x="14" y="44"/>
                  </a:cxn>
                </a:cxnLst>
                <a:rect l="0" t="0" r="r" b="b"/>
                <a:pathLst>
                  <a:path w="124" h="198">
                    <a:moveTo>
                      <a:pt x="14" y="44"/>
                    </a:moveTo>
                    <a:lnTo>
                      <a:pt x="16" y="48"/>
                    </a:lnTo>
                    <a:lnTo>
                      <a:pt x="16" y="50"/>
                    </a:lnTo>
                    <a:lnTo>
                      <a:pt x="17" y="55"/>
                    </a:lnTo>
                    <a:lnTo>
                      <a:pt x="21" y="61"/>
                    </a:lnTo>
                    <a:lnTo>
                      <a:pt x="23" y="65"/>
                    </a:lnTo>
                    <a:lnTo>
                      <a:pt x="23" y="71"/>
                    </a:lnTo>
                    <a:lnTo>
                      <a:pt x="25" y="76"/>
                    </a:lnTo>
                    <a:lnTo>
                      <a:pt x="27" y="82"/>
                    </a:lnTo>
                    <a:lnTo>
                      <a:pt x="27" y="88"/>
                    </a:lnTo>
                    <a:lnTo>
                      <a:pt x="29" y="93"/>
                    </a:lnTo>
                    <a:lnTo>
                      <a:pt x="31" y="101"/>
                    </a:lnTo>
                    <a:lnTo>
                      <a:pt x="31" y="109"/>
                    </a:lnTo>
                    <a:lnTo>
                      <a:pt x="31" y="114"/>
                    </a:lnTo>
                    <a:lnTo>
                      <a:pt x="33" y="120"/>
                    </a:lnTo>
                    <a:lnTo>
                      <a:pt x="33" y="128"/>
                    </a:lnTo>
                    <a:lnTo>
                      <a:pt x="35" y="133"/>
                    </a:lnTo>
                    <a:lnTo>
                      <a:pt x="35" y="139"/>
                    </a:lnTo>
                    <a:lnTo>
                      <a:pt x="35" y="145"/>
                    </a:lnTo>
                    <a:lnTo>
                      <a:pt x="35" y="152"/>
                    </a:lnTo>
                    <a:lnTo>
                      <a:pt x="36" y="158"/>
                    </a:lnTo>
                    <a:lnTo>
                      <a:pt x="36" y="164"/>
                    </a:lnTo>
                    <a:lnTo>
                      <a:pt x="36" y="168"/>
                    </a:lnTo>
                    <a:lnTo>
                      <a:pt x="36" y="173"/>
                    </a:lnTo>
                    <a:lnTo>
                      <a:pt x="36" y="177"/>
                    </a:lnTo>
                    <a:lnTo>
                      <a:pt x="36" y="181"/>
                    </a:lnTo>
                    <a:lnTo>
                      <a:pt x="36" y="185"/>
                    </a:lnTo>
                    <a:lnTo>
                      <a:pt x="36" y="188"/>
                    </a:lnTo>
                    <a:lnTo>
                      <a:pt x="36" y="192"/>
                    </a:lnTo>
                    <a:lnTo>
                      <a:pt x="36" y="196"/>
                    </a:lnTo>
                    <a:lnTo>
                      <a:pt x="38" y="198"/>
                    </a:lnTo>
                    <a:lnTo>
                      <a:pt x="38" y="196"/>
                    </a:lnTo>
                    <a:lnTo>
                      <a:pt x="40" y="196"/>
                    </a:lnTo>
                    <a:lnTo>
                      <a:pt x="46" y="196"/>
                    </a:lnTo>
                    <a:lnTo>
                      <a:pt x="52" y="196"/>
                    </a:lnTo>
                    <a:lnTo>
                      <a:pt x="57" y="196"/>
                    </a:lnTo>
                    <a:lnTo>
                      <a:pt x="67" y="196"/>
                    </a:lnTo>
                    <a:lnTo>
                      <a:pt x="71" y="196"/>
                    </a:lnTo>
                    <a:lnTo>
                      <a:pt x="75" y="196"/>
                    </a:lnTo>
                    <a:lnTo>
                      <a:pt x="78" y="196"/>
                    </a:lnTo>
                    <a:lnTo>
                      <a:pt x="84" y="196"/>
                    </a:lnTo>
                    <a:lnTo>
                      <a:pt x="92" y="196"/>
                    </a:lnTo>
                    <a:lnTo>
                      <a:pt x="99" y="196"/>
                    </a:lnTo>
                    <a:lnTo>
                      <a:pt x="107" y="196"/>
                    </a:lnTo>
                    <a:lnTo>
                      <a:pt x="114" y="196"/>
                    </a:lnTo>
                    <a:lnTo>
                      <a:pt x="118" y="194"/>
                    </a:lnTo>
                    <a:lnTo>
                      <a:pt x="122" y="194"/>
                    </a:lnTo>
                    <a:lnTo>
                      <a:pt x="124" y="194"/>
                    </a:lnTo>
                    <a:lnTo>
                      <a:pt x="120" y="194"/>
                    </a:lnTo>
                    <a:lnTo>
                      <a:pt x="118" y="192"/>
                    </a:lnTo>
                    <a:lnTo>
                      <a:pt x="113" y="192"/>
                    </a:lnTo>
                    <a:lnTo>
                      <a:pt x="109" y="192"/>
                    </a:lnTo>
                    <a:lnTo>
                      <a:pt x="101" y="190"/>
                    </a:lnTo>
                    <a:lnTo>
                      <a:pt x="95" y="188"/>
                    </a:lnTo>
                    <a:lnTo>
                      <a:pt x="90" y="187"/>
                    </a:lnTo>
                    <a:lnTo>
                      <a:pt x="82" y="187"/>
                    </a:lnTo>
                    <a:lnTo>
                      <a:pt x="76" y="185"/>
                    </a:lnTo>
                    <a:lnTo>
                      <a:pt x="71" y="185"/>
                    </a:lnTo>
                    <a:lnTo>
                      <a:pt x="63" y="183"/>
                    </a:lnTo>
                    <a:lnTo>
                      <a:pt x="59" y="181"/>
                    </a:lnTo>
                    <a:lnTo>
                      <a:pt x="56" y="181"/>
                    </a:lnTo>
                    <a:lnTo>
                      <a:pt x="52" y="181"/>
                    </a:lnTo>
                    <a:lnTo>
                      <a:pt x="50" y="181"/>
                    </a:lnTo>
                    <a:lnTo>
                      <a:pt x="48" y="177"/>
                    </a:lnTo>
                    <a:lnTo>
                      <a:pt x="48" y="171"/>
                    </a:lnTo>
                    <a:lnTo>
                      <a:pt x="48" y="166"/>
                    </a:lnTo>
                    <a:lnTo>
                      <a:pt x="48" y="162"/>
                    </a:lnTo>
                    <a:lnTo>
                      <a:pt x="48" y="156"/>
                    </a:lnTo>
                    <a:lnTo>
                      <a:pt x="48" y="150"/>
                    </a:lnTo>
                    <a:lnTo>
                      <a:pt x="46" y="143"/>
                    </a:lnTo>
                    <a:lnTo>
                      <a:pt x="46" y="135"/>
                    </a:lnTo>
                    <a:lnTo>
                      <a:pt x="44" y="128"/>
                    </a:lnTo>
                    <a:lnTo>
                      <a:pt x="44" y="120"/>
                    </a:lnTo>
                    <a:lnTo>
                      <a:pt x="42" y="112"/>
                    </a:lnTo>
                    <a:lnTo>
                      <a:pt x="40" y="105"/>
                    </a:lnTo>
                    <a:lnTo>
                      <a:pt x="38" y="97"/>
                    </a:lnTo>
                    <a:lnTo>
                      <a:pt x="38" y="92"/>
                    </a:lnTo>
                    <a:lnTo>
                      <a:pt x="36" y="82"/>
                    </a:lnTo>
                    <a:lnTo>
                      <a:pt x="35" y="76"/>
                    </a:lnTo>
                    <a:lnTo>
                      <a:pt x="31" y="67"/>
                    </a:lnTo>
                    <a:lnTo>
                      <a:pt x="29" y="61"/>
                    </a:lnTo>
                    <a:lnTo>
                      <a:pt x="23" y="53"/>
                    </a:lnTo>
                    <a:lnTo>
                      <a:pt x="23" y="46"/>
                    </a:lnTo>
                    <a:lnTo>
                      <a:pt x="17" y="38"/>
                    </a:lnTo>
                    <a:lnTo>
                      <a:pt x="16" y="33"/>
                    </a:lnTo>
                    <a:lnTo>
                      <a:pt x="12" y="25"/>
                    </a:lnTo>
                    <a:lnTo>
                      <a:pt x="8" y="19"/>
                    </a:lnTo>
                    <a:lnTo>
                      <a:pt x="8" y="14"/>
                    </a:lnTo>
                    <a:lnTo>
                      <a:pt x="4" y="1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4" y="44"/>
                    </a:lnTo>
                    <a:lnTo>
                      <a:pt x="14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6" name="Freeform 90"/>
              <p:cNvSpPr>
                <a:spLocks/>
              </p:cNvSpPr>
              <p:nvPr/>
            </p:nvSpPr>
            <p:spPr bwMode="auto">
              <a:xfrm>
                <a:off x="5865813" y="3887788"/>
                <a:ext cx="152400" cy="120650"/>
              </a:xfrm>
              <a:custGeom>
                <a:avLst/>
                <a:gdLst/>
                <a:ahLst/>
                <a:cxnLst>
                  <a:cxn ang="0">
                    <a:pos x="26" y="152"/>
                  </a:cxn>
                  <a:cxn ang="0">
                    <a:pos x="38" y="152"/>
                  </a:cxn>
                  <a:cxn ang="0">
                    <a:pos x="47" y="152"/>
                  </a:cxn>
                  <a:cxn ang="0">
                    <a:pos x="60" y="152"/>
                  </a:cxn>
                  <a:cxn ang="0">
                    <a:pos x="74" y="152"/>
                  </a:cxn>
                  <a:cxn ang="0">
                    <a:pos x="87" y="152"/>
                  </a:cxn>
                  <a:cxn ang="0">
                    <a:pos x="102" y="152"/>
                  </a:cxn>
                  <a:cxn ang="0">
                    <a:pos x="116" y="152"/>
                  </a:cxn>
                  <a:cxn ang="0">
                    <a:pos x="129" y="152"/>
                  </a:cxn>
                  <a:cxn ang="0">
                    <a:pos x="142" y="150"/>
                  </a:cxn>
                  <a:cxn ang="0">
                    <a:pos x="154" y="150"/>
                  </a:cxn>
                  <a:cxn ang="0">
                    <a:pos x="163" y="150"/>
                  </a:cxn>
                  <a:cxn ang="0">
                    <a:pos x="169" y="150"/>
                  </a:cxn>
                  <a:cxn ang="0">
                    <a:pos x="178" y="148"/>
                  </a:cxn>
                  <a:cxn ang="0">
                    <a:pos x="178" y="144"/>
                  </a:cxn>
                  <a:cxn ang="0">
                    <a:pos x="178" y="133"/>
                  </a:cxn>
                  <a:cxn ang="0">
                    <a:pos x="178" y="125"/>
                  </a:cxn>
                  <a:cxn ang="0">
                    <a:pos x="178" y="116"/>
                  </a:cxn>
                  <a:cxn ang="0">
                    <a:pos x="178" y="106"/>
                  </a:cxn>
                  <a:cxn ang="0">
                    <a:pos x="178" y="95"/>
                  </a:cxn>
                  <a:cxn ang="0">
                    <a:pos x="178" y="83"/>
                  </a:cxn>
                  <a:cxn ang="0">
                    <a:pos x="178" y="72"/>
                  </a:cxn>
                  <a:cxn ang="0">
                    <a:pos x="178" y="61"/>
                  </a:cxn>
                  <a:cxn ang="0">
                    <a:pos x="180" y="47"/>
                  </a:cxn>
                  <a:cxn ang="0">
                    <a:pos x="184" y="32"/>
                  </a:cxn>
                  <a:cxn ang="0">
                    <a:pos x="186" y="19"/>
                  </a:cxn>
                  <a:cxn ang="0">
                    <a:pos x="188" y="7"/>
                  </a:cxn>
                  <a:cxn ang="0">
                    <a:pos x="192" y="0"/>
                  </a:cxn>
                  <a:cxn ang="0">
                    <a:pos x="188" y="0"/>
                  </a:cxn>
                  <a:cxn ang="0">
                    <a:pos x="184" y="7"/>
                  </a:cxn>
                  <a:cxn ang="0">
                    <a:pos x="180" y="15"/>
                  </a:cxn>
                  <a:cxn ang="0">
                    <a:pos x="177" y="26"/>
                  </a:cxn>
                  <a:cxn ang="0">
                    <a:pos x="171" y="36"/>
                  </a:cxn>
                  <a:cxn ang="0">
                    <a:pos x="169" y="47"/>
                  </a:cxn>
                  <a:cxn ang="0">
                    <a:pos x="165" y="61"/>
                  </a:cxn>
                  <a:cxn ang="0">
                    <a:pos x="165" y="74"/>
                  </a:cxn>
                  <a:cxn ang="0">
                    <a:pos x="165" y="87"/>
                  </a:cxn>
                  <a:cxn ang="0">
                    <a:pos x="163" y="100"/>
                  </a:cxn>
                  <a:cxn ang="0">
                    <a:pos x="161" y="114"/>
                  </a:cxn>
                  <a:cxn ang="0">
                    <a:pos x="161" y="123"/>
                  </a:cxn>
                  <a:cxn ang="0">
                    <a:pos x="161" y="135"/>
                  </a:cxn>
                  <a:cxn ang="0">
                    <a:pos x="0" y="146"/>
                  </a:cxn>
                  <a:cxn ang="0">
                    <a:pos x="22" y="152"/>
                  </a:cxn>
                </a:cxnLst>
                <a:rect l="0" t="0" r="r" b="b"/>
                <a:pathLst>
                  <a:path w="192" h="152">
                    <a:moveTo>
                      <a:pt x="22" y="152"/>
                    </a:moveTo>
                    <a:lnTo>
                      <a:pt x="26" y="152"/>
                    </a:lnTo>
                    <a:lnTo>
                      <a:pt x="34" y="152"/>
                    </a:lnTo>
                    <a:lnTo>
                      <a:pt x="38" y="152"/>
                    </a:lnTo>
                    <a:lnTo>
                      <a:pt x="41" y="152"/>
                    </a:lnTo>
                    <a:lnTo>
                      <a:pt x="47" y="152"/>
                    </a:lnTo>
                    <a:lnTo>
                      <a:pt x="55" y="152"/>
                    </a:lnTo>
                    <a:lnTo>
                      <a:pt x="60" y="152"/>
                    </a:lnTo>
                    <a:lnTo>
                      <a:pt x="66" y="152"/>
                    </a:lnTo>
                    <a:lnTo>
                      <a:pt x="74" y="152"/>
                    </a:lnTo>
                    <a:lnTo>
                      <a:pt x="81" y="152"/>
                    </a:lnTo>
                    <a:lnTo>
                      <a:pt x="87" y="152"/>
                    </a:lnTo>
                    <a:lnTo>
                      <a:pt x="95" y="152"/>
                    </a:lnTo>
                    <a:lnTo>
                      <a:pt x="102" y="152"/>
                    </a:lnTo>
                    <a:lnTo>
                      <a:pt x="110" y="152"/>
                    </a:lnTo>
                    <a:lnTo>
                      <a:pt x="116" y="152"/>
                    </a:lnTo>
                    <a:lnTo>
                      <a:pt x="123" y="152"/>
                    </a:lnTo>
                    <a:lnTo>
                      <a:pt x="129" y="152"/>
                    </a:lnTo>
                    <a:lnTo>
                      <a:pt x="137" y="152"/>
                    </a:lnTo>
                    <a:lnTo>
                      <a:pt x="142" y="150"/>
                    </a:lnTo>
                    <a:lnTo>
                      <a:pt x="148" y="150"/>
                    </a:lnTo>
                    <a:lnTo>
                      <a:pt x="154" y="150"/>
                    </a:lnTo>
                    <a:lnTo>
                      <a:pt x="159" y="150"/>
                    </a:lnTo>
                    <a:lnTo>
                      <a:pt x="163" y="150"/>
                    </a:lnTo>
                    <a:lnTo>
                      <a:pt x="169" y="150"/>
                    </a:lnTo>
                    <a:lnTo>
                      <a:pt x="169" y="150"/>
                    </a:lnTo>
                    <a:lnTo>
                      <a:pt x="173" y="150"/>
                    </a:lnTo>
                    <a:lnTo>
                      <a:pt x="178" y="148"/>
                    </a:lnTo>
                    <a:lnTo>
                      <a:pt x="180" y="148"/>
                    </a:lnTo>
                    <a:lnTo>
                      <a:pt x="178" y="144"/>
                    </a:lnTo>
                    <a:lnTo>
                      <a:pt x="178" y="138"/>
                    </a:lnTo>
                    <a:lnTo>
                      <a:pt x="178" y="133"/>
                    </a:lnTo>
                    <a:lnTo>
                      <a:pt x="178" y="129"/>
                    </a:lnTo>
                    <a:lnTo>
                      <a:pt x="178" y="125"/>
                    </a:lnTo>
                    <a:lnTo>
                      <a:pt x="178" y="121"/>
                    </a:lnTo>
                    <a:lnTo>
                      <a:pt x="178" y="116"/>
                    </a:lnTo>
                    <a:lnTo>
                      <a:pt x="178" y="110"/>
                    </a:lnTo>
                    <a:lnTo>
                      <a:pt x="178" y="106"/>
                    </a:lnTo>
                    <a:lnTo>
                      <a:pt x="178" y="100"/>
                    </a:lnTo>
                    <a:lnTo>
                      <a:pt x="178" y="95"/>
                    </a:lnTo>
                    <a:lnTo>
                      <a:pt x="178" y="89"/>
                    </a:lnTo>
                    <a:lnTo>
                      <a:pt x="178" y="83"/>
                    </a:lnTo>
                    <a:lnTo>
                      <a:pt x="178" y="80"/>
                    </a:lnTo>
                    <a:lnTo>
                      <a:pt x="178" y="72"/>
                    </a:lnTo>
                    <a:lnTo>
                      <a:pt x="178" y="66"/>
                    </a:lnTo>
                    <a:lnTo>
                      <a:pt x="178" y="61"/>
                    </a:lnTo>
                    <a:lnTo>
                      <a:pt x="180" y="55"/>
                    </a:lnTo>
                    <a:lnTo>
                      <a:pt x="180" y="47"/>
                    </a:lnTo>
                    <a:lnTo>
                      <a:pt x="184" y="40"/>
                    </a:lnTo>
                    <a:lnTo>
                      <a:pt x="184" y="32"/>
                    </a:lnTo>
                    <a:lnTo>
                      <a:pt x="186" y="26"/>
                    </a:lnTo>
                    <a:lnTo>
                      <a:pt x="186" y="19"/>
                    </a:lnTo>
                    <a:lnTo>
                      <a:pt x="188" y="13"/>
                    </a:lnTo>
                    <a:lnTo>
                      <a:pt x="188" y="7"/>
                    </a:lnTo>
                    <a:lnTo>
                      <a:pt x="192" y="3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188" y="0"/>
                    </a:lnTo>
                    <a:lnTo>
                      <a:pt x="186" y="3"/>
                    </a:lnTo>
                    <a:lnTo>
                      <a:pt x="184" y="7"/>
                    </a:lnTo>
                    <a:lnTo>
                      <a:pt x="182" y="13"/>
                    </a:lnTo>
                    <a:lnTo>
                      <a:pt x="180" y="15"/>
                    </a:lnTo>
                    <a:lnTo>
                      <a:pt x="178" y="21"/>
                    </a:lnTo>
                    <a:lnTo>
                      <a:pt x="177" y="26"/>
                    </a:lnTo>
                    <a:lnTo>
                      <a:pt x="173" y="32"/>
                    </a:lnTo>
                    <a:lnTo>
                      <a:pt x="171" y="36"/>
                    </a:lnTo>
                    <a:lnTo>
                      <a:pt x="169" y="43"/>
                    </a:lnTo>
                    <a:lnTo>
                      <a:pt x="169" y="47"/>
                    </a:lnTo>
                    <a:lnTo>
                      <a:pt x="169" y="55"/>
                    </a:lnTo>
                    <a:lnTo>
                      <a:pt x="165" y="61"/>
                    </a:lnTo>
                    <a:lnTo>
                      <a:pt x="165" y="66"/>
                    </a:lnTo>
                    <a:lnTo>
                      <a:pt x="165" y="74"/>
                    </a:lnTo>
                    <a:lnTo>
                      <a:pt x="165" y="80"/>
                    </a:lnTo>
                    <a:lnTo>
                      <a:pt x="165" y="87"/>
                    </a:lnTo>
                    <a:lnTo>
                      <a:pt x="163" y="95"/>
                    </a:lnTo>
                    <a:lnTo>
                      <a:pt x="163" y="100"/>
                    </a:lnTo>
                    <a:lnTo>
                      <a:pt x="163" y="108"/>
                    </a:lnTo>
                    <a:lnTo>
                      <a:pt x="161" y="114"/>
                    </a:lnTo>
                    <a:lnTo>
                      <a:pt x="161" y="119"/>
                    </a:lnTo>
                    <a:lnTo>
                      <a:pt x="161" y="123"/>
                    </a:lnTo>
                    <a:lnTo>
                      <a:pt x="161" y="127"/>
                    </a:lnTo>
                    <a:lnTo>
                      <a:pt x="161" y="135"/>
                    </a:lnTo>
                    <a:lnTo>
                      <a:pt x="161" y="137"/>
                    </a:lnTo>
                    <a:lnTo>
                      <a:pt x="0" y="146"/>
                    </a:lnTo>
                    <a:lnTo>
                      <a:pt x="22" y="152"/>
                    </a:lnTo>
                    <a:lnTo>
                      <a:pt x="22" y="1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7" name="Freeform 91"/>
              <p:cNvSpPr>
                <a:spLocks/>
              </p:cNvSpPr>
              <p:nvPr/>
            </p:nvSpPr>
            <p:spPr bwMode="auto">
              <a:xfrm>
                <a:off x="5678488" y="3773488"/>
                <a:ext cx="76200" cy="188912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21" y="31"/>
                  </a:cxn>
                  <a:cxn ang="0">
                    <a:pos x="28" y="42"/>
                  </a:cxn>
                  <a:cxn ang="0">
                    <a:pos x="36" y="53"/>
                  </a:cxn>
                  <a:cxn ang="0">
                    <a:pos x="40" y="63"/>
                  </a:cxn>
                  <a:cxn ang="0">
                    <a:pos x="44" y="71"/>
                  </a:cxn>
                  <a:cxn ang="0">
                    <a:pos x="47" y="80"/>
                  </a:cxn>
                  <a:cxn ang="0">
                    <a:pos x="51" y="88"/>
                  </a:cxn>
                  <a:cxn ang="0">
                    <a:pos x="55" y="99"/>
                  </a:cxn>
                  <a:cxn ang="0">
                    <a:pos x="59" y="109"/>
                  </a:cxn>
                  <a:cxn ang="0">
                    <a:pos x="63" y="118"/>
                  </a:cxn>
                  <a:cxn ang="0">
                    <a:pos x="66" y="128"/>
                  </a:cxn>
                  <a:cxn ang="0">
                    <a:pos x="68" y="139"/>
                  </a:cxn>
                  <a:cxn ang="0">
                    <a:pos x="72" y="150"/>
                  </a:cxn>
                  <a:cxn ang="0">
                    <a:pos x="74" y="158"/>
                  </a:cxn>
                  <a:cxn ang="0">
                    <a:pos x="76" y="169"/>
                  </a:cxn>
                  <a:cxn ang="0">
                    <a:pos x="80" y="177"/>
                  </a:cxn>
                  <a:cxn ang="0">
                    <a:pos x="82" y="190"/>
                  </a:cxn>
                  <a:cxn ang="0">
                    <a:pos x="87" y="207"/>
                  </a:cxn>
                  <a:cxn ang="0">
                    <a:pos x="89" y="221"/>
                  </a:cxn>
                  <a:cxn ang="0">
                    <a:pos x="93" y="230"/>
                  </a:cxn>
                  <a:cxn ang="0">
                    <a:pos x="95" y="238"/>
                  </a:cxn>
                  <a:cxn ang="0">
                    <a:pos x="95" y="232"/>
                  </a:cxn>
                  <a:cxn ang="0">
                    <a:pos x="95" y="223"/>
                  </a:cxn>
                  <a:cxn ang="0">
                    <a:pos x="95" y="215"/>
                  </a:cxn>
                  <a:cxn ang="0">
                    <a:pos x="95" y="206"/>
                  </a:cxn>
                  <a:cxn ang="0">
                    <a:pos x="95" y="196"/>
                  </a:cxn>
                  <a:cxn ang="0">
                    <a:pos x="95" y="185"/>
                  </a:cxn>
                  <a:cxn ang="0">
                    <a:pos x="95" y="173"/>
                  </a:cxn>
                  <a:cxn ang="0">
                    <a:pos x="95" y="160"/>
                  </a:cxn>
                  <a:cxn ang="0">
                    <a:pos x="93" y="148"/>
                  </a:cxn>
                  <a:cxn ang="0">
                    <a:pos x="93" y="135"/>
                  </a:cxn>
                  <a:cxn ang="0">
                    <a:pos x="91" y="122"/>
                  </a:cxn>
                  <a:cxn ang="0">
                    <a:pos x="89" y="112"/>
                  </a:cxn>
                  <a:cxn ang="0">
                    <a:pos x="85" y="99"/>
                  </a:cxn>
                  <a:cxn ang="0">
                    <a:pos x="82" y="90"/>
                  </a:cxn>
                  <a:cxn ang="0">
                    <a:pos x="76" y="82"/>
                  </a:cxn>
                  <a:cxn ang="0">
                    <a:pos x="68" y="71"/>
                  </a:cxn>
                  <a:cxn ang="0">
                    <a:pos x="55" y="53"/>
                  </a:cxn>
                  <a:cxn ang="0">
                    <a:pos x="42" y="38"/>
                  </a:cxn>
                  <a:cxn ang="0">
                    <a:pos x="28" y="25"/>
                  </a:cxn>
                  <a:cxn ang="0">
                    <a:pos x="15" y="12"/>
                  </a:cxn>
                  <a:cxn ang="0">
                    <a:pos x="4" y="2"/>
                  </a:cxn>
                  <a:cxn ang="0">
                    <a:pos x="7" y="19"/>
                  </a:cxn>
                </a:cxnLst>
                <a:rect l="0" t="0" r="r" b="b"/>
                <a:pathLst>
                  <a:path w="95" h="238">
                    <a:moveTo>
                      <a:pt x="7" y="19"/>
                    </a:moveTo>
                    <a:lnTo>
                      <a:pt x="11" y="23"/>
                    </a:lnTo>
                    <a:lnTo>
                      <a:pt x="15" y="27"/>
                    </a:lnTo>
                    <a:lnTo>
                      <a:pt x="21" y="31"/>
                    </a:lnTo>
                    <a:lnTo>
                      <a:pt x="25" y="36"/>
                    </a:lnTo>
                    <a:lnTo>
                      <a:pt x="28" y="42"/>
                    </a:lnTo>
                    <a:lnTo>
                      <a:pt x="32" y="50"/>
                    </a:lnTo>
                    <a:lnTo>
                      <a:pt x="36" y="53"/>
                    </a:lnTo>
                    <a:lnTo>
                      <a:pt x="38" y="57"/>
                    </a:lnTo>
                    <a:lnTo>
                      <a:pt x="40" y="63"/>
                    </a:lnTo>
                    <a:lnTo>
                      <a:pt x="42" y="67"/>
                    </a:lnTo>
                    <a:lnTo>
                      <a:pt x="44" y="71"/>
                    </a:lnTo>
                    <a:lnTo>
                      <a:pt x="45" y="74"/>
                    </a:lnTo>
                    <a:lnTo>
                      <a:pt x="47" y="80"/>
                    </a:lnTo>
                    <a:lnTo>
                      <a:pt x="49" y="84"/>
                    </a:lnTo>
                    <a:lnTo>
                      <a:pt x="51" y="88"/>
                    </a:lnTo>
                    <a:lnTo>
                      <a:pt x="53" y="93"/>
                    </a:lnTo>
                    <a:lnTo>
                      <a:pt x="55" y="99"/>
                    </a:lnTo>
                    <a:lnTo>
                      <a:pt x="57" y="103"/>
                    </a:lnTo>
                    <a:lnTo>
                      <a:pt x="59" y="109"/>
                    </a:lnTo>
                    <a:lnTo>
                      <a:pt x="61" y="112"/>
                    </a:lnTo>
                    <a:lnTo>
                      <a:pt x="63" y="118"/>
                    </a:lnTo>
                    <a:lnTo>
                      <a:pt x="64" y="124"/>
                    </a:lnTo>
                    <a:lnTo>
                      <a:pt x="66" y="128"/>
                    </a:lnTo>
                    <a:lnTo>
                      <a:pt x="66" y="135"/>
                    </a:lnTo>
                    <a:lnTo>
                      <a:pt x="68" y="139"/>
                    </a:lnTo>
                    <a:lnTo>
                      <a:pt x="70" y="145"/>
                    </a:lnTo>
                    <a:lnTo>
                      <a:pt x="72" y="150"/>
                    </a:lnTo>
                    <a:lnTo>
                      <a:pt x="74" y="154"/>
                    </a:lnTo>
                    <a:lnTo>
                      <a:pt x="74" y="158"/>
                    </a:lnTo>
                    <a:lnTo>
                      <a:pt x="76" y="164"/>
                    </a:lnTo>
                    <a:lnTo>
                      <a:pt x="76" y="169"/>
                    </a:lnTo>
                    <a:lnTo>
                      <a:pt x="78" y="173"/>
                    </a:lnTo>
                    <a:lnTo>
                      <a:pt x="80" y="177"/>
                    </a:lnTo>
                    <a:lnTo>
                      <a:pt x="82" y="183"/>
                    </a:lnTo>
                    <a:lnTo>
                      <a:pt x="82" y="190"/>
                    </a:lnTo>
                    <a:lnTo>
                      <a:pt x="85" y="200"/>
                    </a:lnTo>
                    <a:lnTo>
                      <a:pt x="87" y="207"/>
                    </a:lnTo>
                    <a:lnTo>
                      <a:pt x="89" y="213"/>
                    </a:lnTo>
                    <a:lnTo>
                      <a:pt x="89" y="221"/>
                    </a:lnTo>
                    <a:lnTo>
                      <a:pt x="91" y="225"/>
                    </a:lnTo>
                    <a:lnTo>
                      <a:pt x="93" y="230"/>
                    </a:lnTo>
                    <a:lnTo>
                      <a:pt x="93" y="234"/>
                    </a:lnTo>
                    <a:lnTo>
                      <a:pt x="95" y="238"/>
                    </a:lnTo>
                    <a:lnTo>
                      <a:pt x="95" y="238"/>
                    </a:lnTo>
                    <a:lnTo>
                      <a:pt x="95" y="232"/>
                    </a:lnTo>
                    <a:lnTo>
                      <a:pt x="95" y="226"/>
                    </a:lnTo>
                    <a:lnTo>
                      <a:pt x="95" y="223"/>
                    </a:lnTo>
                    <a:lnTo>
                      <a:pt x="95" y="219"/>
                    </a:lnTo>
                    <a:lnTo>
                      <a:pt x="95" y="215"/>
                    </a:lnTo>
                    <a:lnTo>
                      <a:pt x="95" y="211"/>
                    </a:lnTo>
                    <a:lnTo>
                      <a:pt x="95" y="206"/>
                    </a:lnTo>
                    <a:lnTo>
                      <a:pt x="95" y="200"/>
                    </a:lnTo>
                    <a:lnTo>
                      <a:pt x="95" y="196"/>
                    </a:lnTo>
                    <a:lnTo>
                      <a:pt x="95" y="190"/>
                    </a:lnTo>
                    <a:lnTo>
                      <a:pt x="95" y="185"/>
                    </a:lnTo>
                    <a:lnTo>
                      <a:pt x="95" y="179"/>
                    </a:lnTo>
                    <a:lnTo>
                      <a:pt x="95" y="173"/>
                    </a:lnTo>
                    <a:lnTo>
                      <a:pt x="95" y="167"/>
                    </a:lnTo>
                    <a:lnTo>
                      <a:pt x="95" y="160"/>
                    </a:lnTo>
                    <a:lnTo>
                      <a:pt x="95" y="154"/>
                    </a:lnTo>
                    <a:lnTo>
                      <a:pt x="93" y="148"/>
                    </a:lnTo>
                    <a:lnTo>
                      <a:pt x="93" y="143"/>
                    </a:lnTo>
                    <a:lnTo>
                      <a:pt x="93" y="135"/>
                    </a:lnTo>
                    <a:lnTo>
                      <a:pt x="91" y="129"/>
                    </a:lnTo>
                    <a:lnTo>
                      <a:pt x="91" y="122"/>
                    </a:lnTo>
                    <a:lnTo>
                      <a:pt x="89" y="118"/>
                    </a:lnTo>
                    <a:lnTo>
                      <a:pt x="89" y="112"/>
                    </a:lnTo>
                    <a:lnTo>
                      <a:pt x="87" y="107"/>
                    </a:lnTo>
                    <a:lnTo>
                      <a:pt x="85" y="99"/>
                    </a:lnTo>
                    <a:lnTo>
                      <a:pt x="83" y="95"/>
                    </a:lnTo>
                    <a:lnTo>
                      <a:pt x="82" y="90"/>
                    </a:lnTo>
                    <a:lnTo>
                      <a:pt x="78" y="86"/>
                    </a:lnTo>
                    <a:lnTo>
                      <a:pt x="76" y="82"/>
                    </a:lnTo>
                    <a:lnTo>
                      <a:pt x="74" y="78"/>
                    </a:lnTo>
                    <a:lnTo>
                      <a:pt x="68" y="71"/>
                    </a:lnTo>
                    <a:lnTo>
                      <a:pt x="63" y="63"/>
                    </a:lnTo>
                    <a:lnTo>
                      <a:pt x="55" y="53"/>
                    </a:lnTo>
                    <a:lnTo>
                      <a:pt x="49" y="46"/>
                    </a:lnTo>
                    <a:lnTo>
                      <a:pt x="42" y="38"/>
                    </a:lnTo>
                    <a:lnTo>
                      <a:pt x="36" y="32"/>
                    </a:lnTo>
                    <a:lnTo>
                      <a:pt x="28" y="25"/>
                    </a:lnTo>
                    <a:lnTo>
                      <a:pt x="23" y="19"/>
                    </a:lnTo>
                    <a:lnTo>
                      <a:pt x="15" y="12"/>
                    </a:lnTo>
                    <a:lnTo>
                      <a:pt x="9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7" y="19"/>
                    </a:lnTo>
                    <a:lnTo>
                      <a:pt x="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8" name="Freeform 92"/>
              <p:cNvSpPr>
                <a:spLocks/>
              </p:cNvSpPr>
              <p:nvPr/>
            </p:nvSpPr>
            <p:spPr bwMode="auto">
              <a:xfrm>
                <a:off x="5670550" y="3790950"/>
                <a:ext cx="190500" cy="23812"/>
              </a:xfrm>
              <a:custGeom>
                <a:avLst/>
                <a:gdLst/>
                <a:ahLst/>
                <a:cxnLst>
                  <a:cxn ang="0">
                    <a:pos x="25" y="13"/>
                  </a:cxn>
                  <a:cxn ang="0">
                    <a:pos x="33" y="11"/>
                  </a:cxn>
                  <a:cxn ang="0">
                    <a:pos x="42" y="8"/>
                  </a:cxn>
                  <a:cxn ang="0">
                    <a:pos x="50" y="6"/>
                  </a:cxn>
                  <a:cxn ang="0">
                    <a:pos x="59" y="6"/>
                  </a:cxn>
                  <a:cxn ang="0">
                    <a:pos x="71" y="4"/>
                  </a:cxn>
                  <a:cxn ang="0">
                    <a:pos x="80" y="2"/>
                  </a:cxn>
                  <a:cxn ang="0">
                    <a:pos x="90" y="2"/>
                  </a:cxn>
                  <a:cxn ang="0">
                    <a:pos x="101" y="2"/>
                  </a:cxn>
                  <a:cxn ang="0">
                    <a:pos x="111" y="0"/>
                  </a:cxn>
                  <a:cxn ang="0">
                    <a:pos x="122" y="0"/>
                  </a:cxn>
                  <a:cxn ang="0">
                    <a:pos x="134" y="0"/>
                  </a:cxn>
                  <a:cxn ang="0">
                    <a:pos x="143" y="0"/>
                  </a:cxn>
                  <a:cxn ang="0">
                    <a:pos x="153" y="0"/>
                  </a:cxn>
                  <a:cxn ang="0">
                    <a:pos x="164" y="0"/>
                  </a:cxn>
                  <a:cxn ang="0">
                    <a:pos x="173" y="0"/>
                  </a:cxn>
                  <a:cxn ang="0">
                    <a:pos x="183" y="2"/>
                  </a:cxn>
                  <a:cxn ang="0">
                    <a:pos x="192" y="2"/>
                  </a:cxn>
                  <a:cxn ang="0">
                    <a:pos x="204" y="2"/>
                  </a:cxn>
                  <a:cxn ang="0">
                    <a:pos x="219" y="2"/>
                  </a:cxn>
                  <a:cxn ang="0">
                    <a:pos x="229" y="4"/>
                  </a:cxn>
                  <a:cxn ang="0">
                    <a:pos x="238" y="6"/>
                  </a:cxn>
                  <a:cxn ang="0">
                    <a:pos x="236" y="6"/>
                  </a:cxn>
                  <a:cxn ang="0">
                    <a:pos x="231" y="6"/>
                  </a:cxn>
                  <a:cxn ang="0">
                    <a:pos x="219" y="6"/>
                  </a:cxn>
                  <a:cxn ang="0">
                    <a:pos x="204" y="6"/>
                  </a:cxn>
                  <a:cxn ang="0">
                    <a:pos x="191" y="6"/>
                  </a:cxn>
                  <a:cxn ang="0">
                    <a:pos x="183" y="6"/>
                  </a:cxn>
                  <a:cxn ang="0">
                    <a:pos x="173" y="8"/>
                  </a:cxn>
                  <a:cxn ang="0">
                    <a:pos x="166" y="8"/>
                  </a:cxn>
                  <a:cxn ang="0">
                    <a:pos x="156" y="8"/>
                  </a:cxn>
                  <a:cxn ang="0">
                    <a:pos x="147" y="10"/>
                  </a:cxn>
                  <a:cxn ang="0">
                    <a:pos x="137" y="10"/>
                  </a:cxn>
                  <a:cxn ang="0">
                    <a:pos x="128" y="11"/>
                  </a:cxn>
                  <a:cxn ang="0">
                    <a:pos x="118" y="11"/>
                  </a:cxn>
                  <a:cxn ang="0">
                    <a:pos x="109" y="13"/>
                  </a:cxn>
                  <a:cxn ang="0">
                    <a:pos x="101" y="15"/>
                  </a:cxn>
                  <a:cxn ang="0">
                    <a:pos x="92" y="15"/>
                  </a:cxn>
                  <a:cxn ang="0">
                    <a:pos x="82" y="17"/>
                  </a:cxn>
                  <a:cxn ang="0">
                    <a:pos x="75" y="19"/>
                  </a:cxn>
                  <a:cxn ang="0">
                    <a:pos x="61" y="19"/>
                  </a:cxn>
                  <a:cxn ang="0">
                    <a:pos x="44" y="23"/>
                  </a:cxn>
                  <a:cxn ang="0">
                    <a:pos x="31" y="25"/>
                  </a:cxn>
                  <a:cxn ang="0">
                    <a:pos x="19" y="27"/>
                  </a:cxn>
                  <a:cxn ang="0">
                    <a:pos x="10" y="27"/>
                  </a:cxn>
                  <a:cxn ang="0">
                    <a:pos x="2" y="30"/>
                  </a:cxn>
                  <a:cxn ang="0">
                    <a:pos x="21" y="15"/>
                  </a:cxn>
                </a:cxnLst>
                <a:rect l="0" t="0" r="r" b="b"/>
                <a:pathLst>
                  <a:path w="240" h="30">
                    <a:moveTo>
                      <a:pt x="21" y="15"/>
                    </a:moveTo>
                    <a:lnTo>
                      <a:pt x="25" y="13"/>
                    </a:lnTo>
                    <a:lnTo>
                      <a:pt x="29" y="11"/>
                    </a:lnTo>
                    <a:lnTo>
                      <a:pt x="33" y="11"/>
                    </a:lnTo>
                    <a:lnTo>
                      <a:pt x="37" y="10"/>
                    </a:lnTo>
                    <a:lnTo>
                      <a:pt x="42" y="8"/>
                    </a:lnTo>
                    <a:lnTo>
                      <a:pt x="46" y="8"/>
                    </a:lnTo>
                    <a:lnTo>
                      <a:pt x="50" y="6"/>
                    </a:lnTo>
                    <a:lnTo>
                      <a:pt x="56" y="6"/>
                    </a:lnTo>
                    <a:lnTo>
                      <a:pt x="59" y="6"/>
                    </a:lnTo>
                    <a:lnTo>
                      <a:pt x="65" y="4"/>
                    </a:lnTo>
                    <a:lnTo>
                      <a:pt x="71" y="4"/>
                    </a:lnTo>
                    <a:lnTo>
                      <a:pt x="75" y="4"/>
                    </a:lnTo>
                    <a:lnTo>
                      <a:pt x="80" y="2"/>
                    </a:lnTo>
                    <a:lnTo>
                      <a:pt x="86" y="2"/>
                    </a:lnTo>
                    <a:lnTo>
                      <a:pt x="90" y="2"/>
                    </a:lnTo>
                    <a:lnTo>
                      <a:pt x="97" y="2"/>
                    </a:lnTo>
                    <a:lnTo>
                      <a:pt x="101" y="2"/>
                    </a:lnTo>
                    <a:lnTo>
                      <a:pt x="107" y="2"/>
                    </a:lnTo>
                    <a:lnTo>
                      <a:pt x="111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4" y="0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9" y="0"/>
                    </a:lnTo>
                    <a:lnTo>
                      <a:pt x="153" y="0"/>
                    </a:lnTo>
                    <a:lnTo>
                      <a:pt x="158" y="0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9" y="2"/>
                    </a:lnTo>
                    <a:lnTo>
                      <a:pt x="183" y="2"/>
                    </a:lnTo>
                    <a:lnTo>
                      <a:pt x="189" y="2"/>
                    </a:lnTo>
                    <a:lnTo>
                      <a:pt x="192" y="2"/>
                    </a:lnTo>
                    <a:lnTo>
                      <a:pt x="196" y="2"/>
                    </a:lnTo>
                    <a:lnTo>
                      <a:pt x="204" y="2"/>
                    </a:lnTo>
                    <a:lnTo>
                      <a:pt x="211" y="2"/>
                    </a:lnTo>
                    <a:lnTo>
                      <a:pt x="219" y="2"/>
                    </a:lnTo>
                    <a:lnTo>
                      <a:pt x="225" y="4"/>
                    </a:lnTo>
                    <a:lnTo>
                      <a:pt x="229" y="4"/>
                    </a:lnTo>
                    <a:lnTo>
                      <a:pt x="234" y="6"/>
                    </a:lnTo>
                    <a:lnTo>
                      <a:pt x="238" y="6"/>
                    </a:lnTo>
                    <a:lnTo>
                      <a:pt x="240" y="6"/>
                    </a:lnTo>
                    <a:lnTo>
                      <a:pt x="236" y="6"/>
                    </a:lnTo>
                    <a:lnTo>
                      <a:pt x="236" y="6"/>
                    </a:lnTo>
                    <a:lnTo>
                      <a:pt x="231" y="6"/>
                    </a:lnTo>
                    <a:lnTo>
                      <a:pt x="227" y="8"/>
                    </a:lnTo>
                    <a:lnTo>
                      <a:pt x="219" y="6"/>
                    </a:lnTo>
                    <a:lnTo>
                      <a:pt x="211" y="6"/>
                    </a:lnTo>
                    <a:lnTo>
                      <a:pt x="204" y="6"/>
                    </a:lnTo>
                    <a:lnTo>
                      <a:pt x="196" y="6"/>
                    </a:lnTo>
                    <a:lnTo>
                      <a:pt x="191" y="6"/>
                    </a:lnTo>
                    <a:lnTo>
                      <a:pt x="189" y="6"/>
                    </a:lnTo>
                    <a:lnTo>
                      <a:pt x="183" y="6"/>
                    </a:lnTo>
                    <a:lnTo>
                      <a:pt x="179" y="8"/>
                    </a:lnTo>
                    <a:lnTo>
                      <a:pt x="173" y="8"/>
                    </a:lnTo>
                    <a:lnTo>
                      <a:pt x="170" y="8"/>
                    </a:lnTo>
                    <a:lnTo>
                      <a:pt x="166" y="8"/>
                    </a:lnTo>
                    <a:lnTo>
                      <a:pt x="162" y="8"/>
                    </a:lnTo>
                    <a:lnTo>
                      <a:pt x="156" y="8"/>
                    </a:lnTo>
                    <a:lnTo>
                      <a:pt x="153" y="8"/>
                    </a:lnTo>
                    <a:lnTo>
                      <a:pt x="147" y="10"/>
                    </a:lnTo>
                    <a:lnTo>
                      <a:pt x="143" y="10"/>
                    </a:lnTo>
                    <a:lnTo>
                      <a:pt x="137" y="10"/>
                    </a:lnTo>
                    <a:lnTo>
                      <a:pt x="134" y="11"/>
                    </a:lnTo>
                    <a:lnTo>
                      <a:pt x="128" y="11"/>
                    </a:lnTo>
                    <a:lnTo>
                      <a:pt x="124" y="11"/>
                    </a:lnTo>
                    <a:lnTo>
                      <a:pt x="118" y="11"/>
                    </a:lnTo>
                    <a:lnTo>
                      <a:pt x="114" y="13"/>
                    </a:lnTo>
                    <a:lnTo>
                      <a:pt x="109" y="13"/>
                    </a:lnTo>
                    <a:lnTo>
                      <a:pt x="105" y="15"/>
                    </a:lnTo>
                    <a:lnTo>
                      <a:pt x="101" y="15"/>
                    </a:lnTo>
                    <a:lnTo>
                      <a:pt x="95" y="15"/>
                    </a:lnTo>
                    <a:lnTo>
                      <a:pt x="92" y="15"/>
                    </a:lnTo>
                    <a:lnTo>
                      <a:pt x="88" y="17"/>
                    </a:lnTo>
                    <a:lnTo>
                      <a:pt x="82" y="17"/>
                    </a:lnTo>
                    <a:lnTo>
                      <a:pt x="78" y="19"/>
                    </a:lnTo>
                    <a:lnTo>
                      <a:pt x="75" y="19"/>
                    </a:lnTo>
                    <a:lnTo>
                      <a:pt x="69" y="19"/>
                    </a:lnTo>
                    <a:lnTo>
                      <a:pt x="61" y="19"/>
                    </a:lnTo>
                    <a:lnTo>
                      <a:pt x="54" y="21"/>
                    </a:lnTo>
                    <a:lnTo>
                      <a:pt x="44" y="23"/>
                    </a:lnTo>
                    <a:lnTo>
                      <a:pt x="38" y="23"/>
                    </a:lnTo>
                    <a:lnTo>
                      <a:pt x="31" y="25"/>
                    </a:lnTo>
                    <a:lnTo>
                      <a:pt x="27" y="27"/>
                    </a:lnTo>
                    <a:lnTo>
                      <a:pt x="19" y="27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6" y="29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9" name="Freeform 93"/>
              <p:cNvSpPr>
                <a:spLocks/>
              </p:cNvSpPr>
              <p:nvPr/>
            </p:nvSpPr>
            <p:spPr bwMode="auto">
              <a:xfrm>
                <a:off x="5186363" y="3910013"/>
                <a:ext cx="360362" cy="357187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80" y="44"/>
                  </a:cxn>
                  <a:cxn ang="0">
                    <a:pos x="99" y="33"/>
                  </a:cxn>
                  <a:cxn ang="0">
                    <a:pos x="118" y="23"/>
                  </a:cxn>
                  <a:cxn ang="0">
                    <a:pos x="137" y="16"/>
                  </a:cxn>
                  <a:cxn ang="0">
                    <a:pos x="160" y="8"/>
                  </a:cxn>
                  <a:cxn ang="0">
                    <a:pos x="182" y="4"/>
                  </a:cxn>
                  <a:cxn ang="0">
                    <a:pos x="205" y="0"/>
                  </a:cxn>
                  <a:cxn ang="0">
                    <a:pos x="228" y="0"/>
                  </a:cxn>
                  <a:cxn ang="0">
                    <a:pos x="251" y="0"/>
                  </a:cxn>
                  <a:cxn ang="0">
                    <a:pos x="272" y="4"/>
                  </a:cxn>
                  <a:cxn ang="0">
                    <a:pos x="295" y="10"/>
                  </a:cxn>
                  <a:cxn ang="0">
                    <a:pos x="317" y="19"/>
                  </a:cxn>
                  <a:cxn ang="0">
                    <a:pos x="338" y="29"/>
                  </a:cxn>
                  <a:cxn ang="0">
                    <a:pos x="359" y="44"/>
                  </a:cxn>
                  <a:cxn ang="0">
                    <a:pos x="380" y="61"/>
                  </a:cxn>
                  <a:cxn ang="0">
                    <a:pos x="397" y="80"/>
                  </a:cxn>
                  <a:cxn ang="0">
                    <a:pos x="412" y="99"/>
                  </a:cxn>
                  <a:cxn ang="0">
                    <a:pos x="424" y="122"/>
                  </a:cxn>
                  <a:cxn ang="0">
                    <a:pos x="435" y="145"/>
                  </a:cxn>
                  <a:cxn ang="0">
                    <a:pos x="443" y="171"/>
                  </a:cxn>
                  <a:cxn ang="0">
                    <a:pos x="449" y="196"/>
                  </a:cxn>
                  <a:cxn ang="0">
                    <a:pos x="452" y="223"/>
                  </a:cxn>
                  <a:cxn ang="0">
                    <a:pos x="451" y="248"/>
                  </a:cxn>
                  <a:cxn ang="0">
                    <a:pos x="449" y="272"/>
                  </a:cxn>
                  <a:cxn ang="0">
                    <a:pos x="443" y="297"/>
                  </a:cxn>
                  <a:cxn ang="0">
                    <a:pos x="433" y="322"/>
                  </a:cxn>
                  <a:cxn ang="0">
                    <a:pos x="420" y="345"/>
                  </a:cxn>
                  <a:cxn ang="0">
                    <a:pos x="403" y="367"/>
                  </a:cxn>
                  <a:cxn ang="0">
                    <a:pos x="384" y="388"/>
                  </a:cxn>
                  <a:cxn ang="0">
                    <a:pos x="361" y="407"/>
                  </a:cxn>
                  <a:cxn ang="0">
                    <a:pos x="334" y="424"/>
                  </a:cxn>
                  <a:cxn ang="0">
                    <a:pos x="308" y="436"/>
                  </a:cxn>
                  <a:cxn ang="0">
                    <a:pos x="279" y="443"/>
                  </a:cxn>
                  <a:cxn ang="0">
                    <a:pos x="251" y="449"/>
                  </a:cxn>
                  <a:cxn ang="0">
                    <a:pos x="222" y="451"/>
                  </a:cxn>
                  <a:cxn ang="0">
                    <a:pos x="196" y="449"/>
                  </a:cxn>
                  <a:cxn ang="0">
                    <a:pos x="167" y="443"/>
                  </a:cxn>
                  <a:cxn ang="0">
                    <a:pos x="140" y="436"/>
                  </a:cxn>
                  <a:cxn ang="0">
                    <a:pos x="114" y="426"/>
                  </a:cxn>
                  <a:cxn ang="0">
                    <a:pos x="91" y="411"/>
                  </a:cxn>
                  <a:cxn ang="0">
                    <a:pos x="70" y="396"/>
                  </a:cxn>
                  <a:cxn ang="0">
                    <a:pos x="51" y="379"/>
                  </a:cxn>
                  <a:cxn ang="0">
                    <a:pos x="34" y="358"/>
                  </a:cxn>
                  <a:cxn ang="0">
                    <a:pos x="23" y="335"/>
                  </a:cxn>
                  <a:cxn ang="0">
                    <a:pos x="11" y="312"/>
                  </a:cxn>
                  <a:cxn ang="0">
                    <a:pos x="5" y="287"/>
                  </a:cxn>
                  <a:cxn ang="0">
                    <a:pos x="2" y="261"/>
                  </a:cxn>
                  <a:cxn ang="0">
                    <a:pos x="0" y="236"/>
                  </a:cxn>
                  <a:cxn ang="0">
                    <a:pos x="0" y="213"/>
                  </a:cxn>
                  <a:cxn ang="0">
                    <a:pos x="2" y="194"/>
                  </a:cxn>
                  <a:cxn ang="0">
                    <a:pos x="4" y="175"/>
                  </a:cxn>
                  <a:cxn ang="0">
                    <a:pos x="7" y="158"/>
                  </a:cxn>
                  <a:cxn ang="0">
                    <a:pos x="15" y="133"/>
                  </a:cxn>
                  <a:cxn ang="0">
                    <a:pos x="23" y="111"/>
                  </a:cxn>
                  <a:cxn ang="0">
                    <a:pos x="34" y="86"/>
                  </a:cxn>
                  <a:cxn ang="0">
                    <a:pos x="42" y="80"/>
                  </a:cxn>
                </a:cxnLst>
                <a:rect l="0" t="0" r="r" b="b"/>
                <a:pathLst>
                  <a:path w="452" h="451">
                    <a:moveTo>
                      <a:pt x="42" y="80"/>
                    </a:moveTo>
                    <a:lnTo>
                      <a:pt x="45" y="73"/>
                    </a:lnTo>
                    <a:lnTo>
                      <a:pt x="53" y="67"/>
                    </a:lnTo>
                    <a:lnTo>
                      <a:pt x="59" y="59"/>
                    </a:lnTo>
                    <a:lnTo>
                      <a:pt x="68" y="54"/>
                    </a:lnTo>
                    <a:lnTo>
                      <a:pt x="72" y="50"/>
                    </a:lnTo>
                    <a:lnTo>
                      <a:pt x="76" y="46"/>
                    </a:lnTo>
                    <a:lnTo>
                      <a:pt x="80" y="44"/>
                    </a:lnTo>
                    <a:lnTo>
                      <a:pt x="85" y="42"/>
                    </a:lnTo>
                    <a:lnTo>
                      <a:pt x="89" y="38"/>
                    </a:lnTo>
                    <a:lnTo>
                      <a:pt x="93" y="36"/>
                    </a:lnTo>
                    <a:lnTo>
                      <a:pt x="99" y="33"/>
                    </a:lnTo>
                    <a:lnTo>
                      <a:pt x="104" y="31"/>
                    </a:lnTo>
                    <a:lnTo>
                      <a:pt x="108" y="29"/>
                    </a:lnTo>
                    <a:lnTo>
                      <a:pt x="112" y="25"/>
                    </a:lnTo>
                    <a:lnTo>
                      <a:pt x="118" y="23"/>
                    </a:lnTo>
                    <a:lnTo>
                      <a:pt x="121" y="21"/>
                    </a:lnTo>
                    <a:lnTo>
                      <a:pt x="127" y="19"/>
                    </a:lnTo>
                    <a:lnTo>
                      <a:pt x="133" y="17"/>
                    </a:lnTo>
                    <a:lnTo>
                      <a:pt x="137" y="16"/>
                    </a:lnTo>
                    <a:lnTo>
                      <a:pt x="144" y="14"/>
                    </a:lnTo>
                    <a:lnTo>
                      <a:pt x="148" y="12"/>
                    </a:lnTo>
                    <a:lnTo>
                      <a:pt x="154" y="10"/>
                    </a:lnTo>
                    <a:lnTo>
                      <a:pt x="160" y="8"/>
                    </a:lnTo>
                    <a:lnTo>
                      <a:pt x="165" y="8"/>
                    </a:lnTo>
                    <a:lnTo>
                      <a:pt x="169" y="6"/>
                    </a:lnTo>
                    <a:lnTo>
                      <a:pt x="177" y="6"/>
                    </a:lnTo>
                    <a:lnTo>
                      <a:pt x="182" y="4"/>
                    </a:lnTo>
                    <a:lnTo>
                      <a:pt x="188" y="4"/>
                    </a:lnTo>
                    <a:lnTo>
                      <a:pt x="192" y="2"/>
                    </a:lnTo>
                    <a:lnTo>
                      <a:pt x="199" y="2"/>
                    </a:lnTo>
                    <a:lnTo>
                      <a:pt x="205" y="0"/>
                    </a:lnTo>
                    <a:lnTo>
                      <a:pt x="211" y="0"/>
                    </a:lnTo>
                    <a:lnTo>
                      <a:pt x="215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7" y="2"/>
                    </a:lnTo>
                    <a:lnTo>
                      <a:pt x="262" y="2"/>
                    </a:lnTo>
                    <a:lnTo>
                      <a:pt x="268" y="2"/>
                    </a:lnTo>
                    <a:lnTo>
                      <a:pt x="272" y="4"/>
                    </a:lnTo>
                    <a:lnTo>
                      <a:pt x="279" y="6"/>
                    </a:lnTo>
                    <a:lnTo>
                      <a:pt x="285" y="6"/>
                    </a:lnTo>
                    <a:lnTo>
                      <a:pt x="289" y="8"/>
                    </a:lnTo>
                    <a:lnTo>
                      <a:pt x="295" y="10"/>
                    </a:lnTo>
                    <a:lnTo>
                      <a:pt x="300" y="12"/>
                    </a:lnTo>
                    <a:lnTo>
                      <a:pt x="306" y="14"/>
                    </a:lnTo>
                    <a:lnTo>
                      <a:pt x="312" y="16"/>
                    </a:lnTo>
                    <a:lnTo>
                      <a:pt x="317" y="19"/>
                    </a:lnTo>
                    <a:lnTo>
                      <a:pt x="323" y="21"/>
                    </a:lnTo>
                    <a:lnTo>
                      <a:pt x="329" y="25"/>
                    </a:lnTo>
                    <a:lnTo>
                      <a:pt x="334" y="27"/>
                    </a:lnTo>
                    <a:lnTo>
                      <a:pt x="338" y="29"/>
                    </a:lnTo>
                    <a:lnTo>
                      <a:pt x="344" y="33"/>
                    </a:lnTo>
                    <a:lnTo>
                      <a:pt x="350" y="36"/>
                    </a:lnTo>
                    <a:lnTo>
                      <a:pt x="355" y="40"/>
                    </a:lnTo>
                    <a:lnTo>
                      <a:pt x="359" y="44"/>
                    </a:lnTo>
                    <a:lnTo>
                      <a:pt x="365" y="50"/>
                    </a:lnTo>
                    <a:lnTo>
                      <a:pt x="371" y="54"/>
                    </a:lnTo>
                    <a:lnTo>
                      <a:pt x="374" y="57"/>
                    </a:lnTo>
                    <a:lnTo>
                      <a:pt x="380" y="61"/>
                    </a:lnTo>
                    <a:lnTo>
                      <a:pt x="384" y="65"/>
                    </a:lnTo>
                    <a:lnTo>
                      <a:pt x="388" y="71"/>
                    </a:lnTo>
                    <a:lnTo>
                      <a:pt x="392" y="74"/>
                    </a:lnTo>
                    <a:lnTo>
                      <a:pt x="397" y="80"/>
                    </a:lnTo>
                    <a:lnTo>
                      <a:pt x="403" y="86"/>
                    </a:lnTo>
                    <a:lnTo>
                      <a:pt x="405" y="90"/>
                    </a:lnTo>
                    <a:lnTo>
                      <a:pt x="409" y="95"/>
                    </a:lnTo>
                    <a:lnTo>
                      <a:pt x="412" y="99"/>
                    </a:lnTo>
                    <a:lnTo>
                      <a:pt x="414" y="105"/>
                    </a:lnTo>
                    <a:lnTo>
                      <a:pt x="418" y="111"/>
                    </a:lnTo>
                    <a:lnTo>
                      <a:pt x="420" y="116"/>
                    </a:lnTo>
                    <a:lnTo>
                      <a:pt x="424" y="122"/>
                    </a:lnTo>
                    <a:lnTo>
                      <a:pt x="428" y="128"/>
                    </a:lnTo>
                    <a:lnTo>
                      <a:pt x="430" y="133"/>
                    </a:lnTo>
                    <a:lnTo>
                      <a:pt x="433" y="139"/>
                    </a:lnTo>
                    <a:lnTo>
                      <a:pt x="435" y="145"/>
                    </a:lnTo>
                    <a:lnTo>
                      <a:pt x="437" y="152"/>
                    </a:lnTo>
                    <a:lnTo>
                      <a:pt x="439" y="158"/>
                    </a:lnTo>
                    <a:lnTo>
                      <a:pt x="443" y="164"/>
                    </a:lnTo>
                    <a:lnTo>
                      <a:pt x="443" y="171"/>
                    </a:lnTo>
                    <a:lnTo>
                      <a:pt x="447" y="177"/>
                    </a:lnTo>
                    <a:lnTo>
                      <a:pt x="447" y="183"/>
                    </a:lnTo>
                    <a:lnTo>
                      <a:pt x="449" y="189"/>
                    </a:lnTo>
                    <a:lnTo>
                      <a:pt x="449" y="196"/>
                    </a:lnTo>
                    <a:lnTo>
                      <a:pt x="451" y="202"/>
                    </a:lnTo>
                    <a:lnTo>
                      <a:pt x="451" y="209"/>
                    </a:lnTo>
                    <a:lnTo>
                      <a:pt x="451" y="215"/>
                    </a:lnTo>
                    <a:lnTo>
                      <a:pt x="452" y="223"/>
                    </a:lnTo>
                    <a:lnTo>
                      <a:pt x="452" y="229"/>
                    </a:lnTo>
                    <a:lnTo>
                      <a:pt x="452" y="234"/>
                    </a:lnTo>
                    <a:lnTo>
                      <a:pt x="452" y="242"/>
                    </a:lnTo>
                    <a:lnTo>
                      <a:pt x="451" y="248"/>
                    </a:lnTo>
                    <a:lnTo>
                      <a:pt x="451" y="253"/>
                    </a:lnTo>
                    <a:lnTo>
                      <a:pt x="451" y="261"/>
                    </a:lnTo>
                    <a:lnTo>
                      <a:pt x="449" y="267"/>
                    </a:lnTo>
                    <a:lnTo>
                      <a:pt x="449" y="272"/>
                    </a:lnTo>
                    <a:lnTo>
                      <a:pt x="447" y="280"/>
                    </a:lnTo>
                    <a:lnTo>
                      <a:pt x="447" y="286"/>
                    </a:lnTo>
                    <a:lnTo>
                      <a:pt x="445" y="291"/>
                    </a:lnTo>
                    <a:lnTo>
                      <a:pt x="443" y="297"/>
                    </a:lnTo>
                    <a:lnTo>
                      <a:pt x="441" y="305"/>
                    </a:lnTo>
                    <a:lnTo>
                      <a:pt x="437" y="310"/>
                    </a:lnTo>
                    <a:lnTo>
                      <a:pt x="435" y="316"/>
                    </a:lnTo>
                    <a:lnTo>
                      <a:pt x="433" y="322"/>
                    </a:lnTo>
                    <a:lnTo>
                      <a:pt x="430" y="329"/>
                    </a:lnTo>
                    <a:lnTo>
                      <a:pt x="428" y="335"/>
                    </a:lnTo>
                    <a:lnTo>
                      <a:pt x="422" y="341"/>
                    </a:lnTo>
                    <a:lnTo>
                      <a:pt x="420" y="345"/>
                    </a:lnTo>
                    <a:lnTo>
                      <a:pt x="416" y="352"/>
                    </a:lnTo>
                    <a:lnTo>
                      <a:pt x="412" y="356"/>
                    </a:lnTo>
                    <a:lnTo>
                      <a:pt x="407" y="362"/>
                    </a:lnTo>
                    <a:lnTo>
                      <a:pt x="403" y="367"/>
                    </a:lnTo>
                    <a:lnTo>
                      <a:pt x="399" y="373"/>
                    </a:lnTo>
                    <a:lnTo>
                      <a:pt x="395" y="379"/>
                    </a:lnTo>
                    <a:lnTo>
                      <a:pt x="390" y="383"/>
                    </a:lnTo>
                    <a:lnTo>
                      <a:pt x="384" y="388"/>
                    </a:lnTo>
                    <a:lnTo>
                      <a:pt x="380" y="394"/>
                    </a:lnTo>
                    <a:lnTo>
                      <a:pt x="373" y="398"/>
                    </a:lnTo>
                    <a:lnTo>
                      <a:pt x="367" y="403"/>
                    </a:lnTo>
                    <a:lnTo>
                      <a:pt x="361" y="407"/>
                    </a:lnTo>
                    <a:lnTo>
                      <a:pt x="355" y="413"/>
                    </a:lnTo>
                    <a:lnTo>
                      <a:pt x="348" y="417"/>
                    </a:lnTo>
                    <a:lnTo>
                      <a:pt x="340" y="421"/>
                    </a:lnTo>
                    <a:lnTo>
                      <a:pt x="334" y="424"/>
                    </a:lnTo>
                    <a:lnTo>
                      <a:pt x="327" y="426"/>
                    </a:lnTo>
                    <a:lnTo>
                      <a:pt x="321" y="430"/>
                    </a:lnTo>
                    <a:lnTo>
                      <a:pt x="314" y="434"/>
                    </a:lnTo>
                    <a:lnTo>
                      <a:pt x="308" y="436"/>
                    </a:lnTo>
                    <a:lnTo>
                      <a:pt x="300" y="440"/>
                    </a:lnTo>
                    <a:lnTo>
                      <a:pt x="293" y="441"/>
                    </a:lnTo>
                    <a:lnTo>
                      <a:pt x="287" y="441"/>
                    </a:lnTo>
                    <a:lnTo>
                      <a:pt x="279" y="443"/>
                    </a:lnTo>
                    <a:lnTo>
                      <a:pt x="272" y="447"/>
                    </a:lnTo>
                    <a:lnTo>
                      <a:pt x="266" y="447"/>
                    </a:lnTo>
                    <a:lnTo>
                      <a:pt x="258" y="449"/>
                    </a:lnTo>
                    <a:lnTo>
                      <a:pt x="251" y="449"/>
                    </a:lnTo>
                    <a:lnTo>
                      <a:pt x="245" y="451"/>
                    </a:lnTo>
                    <a:lnTo>
                      <a:pt x="237" y="451"/>
                    </a:lnTo>
                    <a:lnTo>
                      <a:pt x="230" y="451"/>
                    </a:lnTo>
                    <a:lnTo>
                      <a:pt x="222" y="451"/>
                    </a:lnTo>
                    <a:lnTo>
                      <a:pt x="215" y="451"/>
                    </a:lnTo>
                    <a:lnTo>
                      <a:pt x="207" y="451"/>
                    </a:lnTo>
                    <a:lnTo>
                      <a:pt x="201" y="451"/>
                    </a:lnTo>
                    <a:lnTo>
                      <a:pt x="196" y="449"/>
                    </a:lnTo>
                    <a:lnTo>
                      <a:pt x="188" y="449"/>
                    </a:lnTo>
                    <a:lnTo>
                      <a:pt x="180" y="447"/>
                    </a:lnTo>
                    <a:lnTo>
                      <a:pt x="175" y="445"/>
                    </a:lnTo>
                    <a:lnTo>
                      <a:pt x="167" y="443"/>
                    </a:lnTo>
                    <a:lnTo>
                      <a:pt x="160" y="441"/>
                    </a:lnTo>
                    <a:lnTo>
                      <a:pt x="154" y="441"/>
                    </a:lnTo>
                    <a:lnTo>
                      <a:pt x="146" y="438"/>
                    </a:lnTo>
                    <a:lnTo>
                      <a:pt x="140" y="436"/>
                    </a:lnTo>
                    <a:lnTo>
                      <a:pt x="135" y="434"/>
                    </a:lnTo>
                    <a:lnTo>
                      <a:pt x="127" y="432"/>
                    </a:lnTo>
                    <a:lnTo>
                      <a:pt x="121" y="428"/>
                    </a:lnTo>
                    <a:lnTo>
                      <a:pt x="114" y="426"/>
                    </a:lnTo>
                    <a:lnTo>
                      <a:pt x="108" y="422"/>
                    </a:lnTo>
                    <a:lnTo>
                      <a:pt x="102" y="419"/>
                    </a:lnTo>
                    <a:lnTo>
                      <a:pt x="97" y="415"/>
                    </a:lnTo>
                    <a:lnTo>
                      <a:pt x="91" y="411"/>
                    </a:lnTo>
                    <a:lnTo>
                      <a:pt x="85" y="407"/>
                    </a:lnTo>
                    <a:lnTo>
                      <a:pt x="80" y="403"/>
                    </a:lnTo>
                    <a:lnTo>
                      <a:pt x="74" y="400"/>
                    </a:lnTo>
                    <a:lnTo>
                      <a:pt x="70" y="396"/>
                    </a:lnTo>
                    <a:lnTo>
                      <a:pt x="66" y="392"/>
                    </a:lnTo>
                    <a:lnTo>
                      <a:pt x="61" y="386"/>
                    </a:lnTo>
                    <a:lnTo>
                      <a:pt x="55" y="383"/>
                    </a:lnTo>
                    <a:lnTo>
                      <a:pt x="51" y="379"/>
                    </a:lnTo>
                    <a:lnTo>
                      <a:pt x="47" y="373"/>
                    </a:lnTo>
                    <a:lnTo>
                      <a:pt x="43" y="367"/>
                    </a:lnTo>
                    <a:lnTo>
                      <a:pt x="38" y="364"/>
                    </a:lnTo>
                    <a:lnTo>
                      <a:pt x="34" y="358"/>
                    </a:lnTo>
                    <a:lnTo>
                      <a:pt x="32" y="352"/>
                    </a:lnTo>
                    <a:lnTo>
                      <a:pt x="28" y="346"/>
                    </a:lnTo>
                    <a:lnTo>
                      <a:pt x="24" y="343"/>
                    </a:lnTo>
                    <a:lnTo>
                      <a:pt x="23" y="335"/>
                    </a:lnTo>
                    <a:lnTo>
                      <a:pt x="19" y="331"/>
                    </a:lnTo>
                    <a:lnTo>
                      <a:pt x="17" y="324"/>
                    </a:lnTo>
                    <a:lnTo>
                      <a:pt x="15" y="318"/>
                    </a:lnTo>
                    <a:lnTo>
                      <a:pt x="11" y="312"/>
                    </a:lnTo>
                    <a:lnTo>
                      <a:pt x="9" y="306"/>
                    </a:lnTo>
                    <a:lnTo>
                      <a:pt x="7" y="299"/>
                    </a:lnTo>
                    <a:lnTo>
                      <a:pt x="7" y="293"/>
                    </a:lnTo>
                    <a:lnTo>
                      <a:pt x="5" y="287"/>
                    </a:lnTo>
                    <a:lnTo>
                      <a:pt x="5" y="282"/>
                    </a:lnTo>
                    <a:lnTo>
                      <a:pt x="4" y="274"/>
                    </a:lnTo>
                    <a:lnTo>
                      <a:pt x="4" y="268"/>
                    </a:lnTo>
                    <a:lnTo>
                      <a:pt x="2" y="261"/>
                    </a:lnTo>
                    <a:lnTo>
                      <a:pt x="2" y="255"/>
                    </a:lnTo>
                    <a:lnTo>
                      <a:pt x="0" y="248"/>
                    </a:lnTo>
                    <a:lnTo>
                      <a:pt x="0" y="242"/>
                    </a:lnTo>
                    <a:lnTo>
                      <a:pt x="0" y="236"/>
                    </a:lnTo>
                    <a:lnTo>
                      <a:pt x="0" y="230"/>
                    </a:lnTo>
                    <a:lnTo>
                      <a:pt x="0" y="225"/>
                    </a:lnTo>
                    <a:lnTo>
                      <a:pt x="0" y="219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2" y="194"/>
                    </a:lnTo>
                    <a:lnTo>
                      <a:pt x="4" y="190"/>
                    </a:lnTo>
                    <a:lnTo>
                      <a:pt x="4" y="185"/>
                    </a:lnTo>
                    <a:lnTo>
                      <a:pt x="4" y="179"/>
                    </a:lnTo>
                    <a:lnTo>
                      <a:pt x="4" y="175"/>
                    </a:lnTo>
                    <a:lnTo>
                      <a:pt x="5" y="171"/>
                    </a:lnTo>
                    <a:lnTo>
                      <a:pt x="5" y="166"/>
                    </a:lnTo>
                    <a:lnTo>
                      <a:pt x="5" y="162"/>
                    </a:lnTo>
                    <a:lnTo>
                      <a:pt x="7" y="158"/>
                    </a:lnTo>
                    <a:lnTo>
                      <a:pt x="7" y="156"/>
                    </a:lnTo>
                    <a:lnTo>
                      <a:pt x="9" y="147"/>
                    </a:lnTo>
                    <a:lnTo>
                      <a:pt x="11" y="139"/>
                    </a:lnTo>
                    <a:lnTo>
                      <a:pt x="15" y="133"/>
                    </a:lnTo>
                    <a:lnTo>
                      <a:pt x="17" y="128"/>
                    </a:lnTo>
                    <a:lnTo>
                      <a:pt x="19" y="120"/>
                    </a:lnTo>
                    <a:lnTo>
                      <a:pt x="21" y="116"/>
                    </a:lnTo>
                    <a:lnTo>
                      <a:pt x="23" y="111"/>
                    </a:lnTo>
                    <a:lnTo>
                      <a:pt x="24" y="105"/>
                    </a:lnTo>
                    <a:lnTo>
                      <a:pt x="28" y="97"/>
                    </a:lnTo>
                    <a:lnTo>
                      <a:pt x="32" y="92"/>
                    </a:lnTo>
                    <a:lnTo>
                      <a:pt x="34" y="86"/>
                    </a:lnTo>
                    <a:lnTo>
                      <a:pt x="38" y="84"/>
                    </a:lnTo>
                    <a:lnTo>
                      <a:pt x="40" y="80"/>
                    </a:lnTo>
                    <a:lnTo>
                      <a:pt x="42" y="80"/>
                    </a:lnTo>
                    <a:lnTo>
                      <a:pt x="42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0" name="Freeform 94"/>
              <p:cNvSpPr>
                <a:spLocks/>
              </p:cNvSpPr>
              <p:nvPr/>
            </p:nvSpPr>
            <p:spPr bwMode="auto">
              <a:xfrm>
                <a:off x="5264150" y="3983038"/>
                <a:ext cx="200025" cy="203200"/>
              </a:xfrm>
              <a:custGeom>
                <a:avLst/>
                <a:gdLst/>
                <a:ahLst/>
                <a:cxnLst>
                  <a:cxn ang="0">
                    <a:pos x="114" y="2"/>
                  </a:cxn>
                  <a:cxn ang="0">
                    <a:pos x="93" y="6"/>
                  </a:cxn>
                  <a:cxn ang="0">
                    <a:pos x="76" y="12"/>
                  </a:cxn>
                  <a:cxn ang="0">
                    <a:pos x="61" y="19"/>
                  </a:cxn>
                  <a:cxn ang="0">
                    <a:pos x="47" y="29"/>
                  </a:cxn>
                  <a:cxn ang="0">
                    <a:pos x="30" y="44"/>
                  </a:cxn>
                  <a:cxn ang="0">
                    <a:pos x="17" y="61"/>
                  </a:cxn>
                  <a:cxn ang="0">
                    <a:pos x="11" y="75"/>
                  </a:cxn>
                  <a:cxn ang="0">
                    <a:pos x="5" y="90"/>
                  </a:cxn>
                  <a:cxn ang="0">
                    <a:pos x="2" y="105"/>
                  </a:cxn>
                  <a:cxn ang="0">
                    <a:pos x="0" y="120"/>
                  </a:cxn>
                  <a:cxn ang="0">
                    <a:pos x="0" y="134"/>
                  </a:cxn>
                  <a:cxn ang="0">
                    <a:pos x="2" y="151"/>
                  </a:cxn>
                  <a:cxn ang="0">
                    <a:pos x="4" y="164"/>
                  </a:cxn>
                  <a:cxn ang="0">
                    <a:pos x="9" y="179"/>
                  </a:cxn>
                  <a:cxn ang="0">
                    <a:pos x="15" y="193"/>
                  </a:cxn>
                  <a:cxn ang="0">
                    <a:pos x="23" y="206"/>
                  </a:cxn>
                  <a:cxn ang="0">
                    <a:pos x="40" y="225"/>
                  </a:cxn>
                  <a:cxn ang="0">
                    <a:pos x="51" y="234"/>
                  </a:cxn>
                  <a:cxn ang="0">
                    <a:pos x="66" y="242"/>
                  </a:cxn>
                  <a:cxn ang="0">
                    <a:pos x="80" y="248"/>
                  </a:cxn>
                  <a:cxn ang="0">
                    <a:pos x="95" y="252"/>
                  </a:cxn>
                  <a:cxn ang="0">
                    <a:pos x="110" y="255"/>
                  </a:cxn>
                  <a:cxn ang="0">
                    <a:pos x="123" y="255"/>
                  </a:cxn>
                  <a:cxn ang="0">
                    <a:pos x="137" y="255"/>
                  </a:cxn>
                  <a:cxn ang="0">
                    <a:pos x="150" y="253"/>
                  </a:cxn>
                  <a:cxn ang="0">
                    <a:pos x="163" y="252"/>
                  </a:cxn>
                  <a:cxn ang="0">
                    <a:pos x="186" y="242"/>
                  </a:cxn>
                  <a:cxn ang="0">
                    <a:pos x="207" y="231"/>
                  </a:cxn>
                  <a:cxn ang="0">
                    <a:pos x="222" y="212"/>
                  </a:cxn>
                  <a:cxn ang="0">
                    <a:pos x="237" y="193"/>
                  </a:cxn>
                  <a:cxn ang="0">
                    <a:pos x="245" y="174"/>
                  </a:cxn>
                  <a:cxn ang="0">
                    <a:pos x="249" y="162"/>
                  </a:cxn>
                  <a:cxn ang="0">
                    <a:pos x="251" y="149"/>
                  </a:cxn>
                  <a:cxn ang="0">
                    <a:pos x="253" y="136"/>
                  </a:cxn>
                  <a:cxn ang="0">
                    <a:pos x="253" y="122"/>
                  </a:cxn>
                  <a:cxn ang="0">
                    <a:pos x="253" y="109"/>
                  </a:cxn>
                  <a:cxn ang="0">
                    <a:pos x="251" y="94"/>
                  </a:cxn>
                  <a:cxn ang="0">
                    <a:pos x="247" y="82"/>
                  </a:cxn>
                  <a:cxn ang="0">
                    <a:pos x="241" y="67"/>
                  </a:cxn>
                  <a:cxn ang="0">
                    <a:pos x="228" y="50"/>
                  </a:cxn>
                  <a:cxn ang="0">
                    <a:pos x="213" y="35"/>
                  </a:cxn>
                  <a:cxn ang="0">
                    <a:pos x="196" y="23"/>
                  </a:cxn>
                  <a:cxn ang="0">
                    <a:pos x="180" y="14"/>
                  </a:cxn>
                  <a:cxn ang="0">
                    <a:pos x="165" y="8"/>
                  </a:cxn>
                  <a:cxn ang="0">
                    <a:pos x="150" y="4"/>
                  </a:cxn>
                  <a:cxn ang="0">
                    <a:pos x="139" y="0"/>
                  </a:cxn>
                  <a:cxn ang="0">
                    <a:pos x="129" y="0"/>
                  </a:cxn>
                </a:cxnLst>
                <a:rect l="0" t="0" r="r" b="b"/>
                <a:pathLst>
                  <a:path w="253" h="255">
                    <a:moveTo>
                      <a:pt x="129" y="0"/>
                    </a:moveTo>
                    <a:lnTo>
                      <a:pt x="121" y="0"/>
                    </a:lnTo>
                    <a:lnTo>
                      <a:pt x="114" y="2"/>
                    </a:lnTo>
                    <a:lnTo>
                      <a:pt x="106" y="2"/>
                    </a:lnTo>
                    <a:lnTo>
                      <a:pt x="101" y="4"/>
                    </a:lnTo>
                    <a:lnTo>
                      <a:pt x="93" y="6"/>
                    </a:lnTo>
                    <a:lnTo>
                      <a:pt x="87" y="6"/>
                    </a:lnTo>
                    <a:lnTo>
                      <a:pt x="82" y="8"/>
                    </a:lnTo>
                    <a:lnTo>
                      <a:pt x="76" y="12"/>
                    </a:lnTo>
                    <a:lnTo>
                      <a:pt x="70" y="14"/>
                    </a:lnTo>
                    <a:lnTo>
                      <a:pt x="64" y="16"/>
                    </a:lnTo>
                    <a:lnTo>
                      <a:pt x="61" y="19"/>
                    </a:lnTo>
                    <a:lnTo>
                      <a:pt x="55" y="23"/>
                    </a:lnTo>
                    <a:lnTo>
                      <a:pt x="51" y="25"/>
                    </a:lnTo>
                    <a:lnTo>
                      <a:pt x="47" y="29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30" y="44"/>
                    </a:lnTo>
                    <a:lnTo>
                      <a:pt x="24" y="52"/>
                    </a:lnTo>
                    <a:lnTo>
                      <a:pt x="21" y="58"/>
                    </a:lnTo>
                    <a:lnTo>
                      <a:pt x="17" y="61"/>
                    </a:lnTo>
                    <a:lnTo>
                      <a:pt x="15" y="65"/>
                    </a:lnTo>
                    <a:lnTo>
                      <a:pt x="13" y="71"/>
                    </a:lnTo>
                    <a:lnTo>
                      <a:pt x="11" y="75"/>
                    </a:lnTo>
                    <a:lnTo>
                      <a:pt x="9" y="78"/>
                    </a:lnTo>
                    <a:lnTo>
                      <a:pt x="7" y="84"/>
                    </a:lnTo>
                    <a:lnTo>
                      <a:pt x="5" y="90"/>
                    </a:lnTo>
                    <a:lnTo>
                      <a:pt x="4" y="94"/>
                    </a:lnTo>
                    <a:lnTo>
                      <a:pt x="4" y="99"/>
                    </a:lnTo>
                    <a:lnTo>
                      <a:pt x="2" y="105"/>
                    </a:lnTo>
                    <a:lnTo>
                      <a:pt x="2" y="111"/>
                    </a:lnTo>
                    <a:lnTo>
                      <a:pt x="0" y="115"/>
                    </a:lnTo>
                    <a:lnTo>
                      <a:pt x="0" y="120"/>
                    </a:lnTo>
                    <a:lnTo>
                      <a:pt x="0" y="126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41"/>
                    </a:lnTo>
                    <a:lnTo>
                      <a:pt x="0" y="145"/>
                    </a:lnTo>
                    <a:lnTo>
                      <a:pt x="2" y="151"/>
                    </a:lnTo>
                    <a:lnTo>
                      <a:pt x="2" y="156"/>
                    </a:lnTo>
                    <a:lnTo>
                      <a:pt x="4" y="160"/>
                    </a:lnTo>
                    <a:lnTo>
                      <a:pt x="4" y="164"/>
                    </a:lnTo>
                    <a:lnTo>
                      <a:pt x="5" y="170"/>
                    </a:lnTo>
                    <a:lnTo>
                      <a:pt x="7" y="175"/>
                    </a:lnTo>
                    <a:lnTo>
                      <a:pt x="9" y="179"/>
                    </a:lnTo>
                    <a:lnTo>
                      <a:pt x="11" y="185"/>
                    </a:lnTo>
                    <a:lnTo>
                      <a:pt x="13" y="189"/>
                    </a:lnTo>
                    <a:lnTo>
                      <a:pt x="15" y="193"/>
                    </a:lnTo>
                    <a:lnTo>
                      <a:pt x="17" y="198"/>
                    </a:lnTo>
                    <a:lnTo>
                      <a:pt x="19" y="202"/>
                    </a:lnTo>
                    <a:lnTo>
                      <a:pt x="23" y="206"/>
                    </a:lnTo>
                    <a:lnTo>
                      <a:pt x="28" y="213"/>
                    </a:lnTo>
                    <a:lnTo>
                      <a:pt x="36" y="221"/>
                    </a:lnTo>
                    <a:lnTo>
                      <a:pt x="40" y="225"/>
                    </a:lnTo>
                    <a:lnTo>
                      <a:pt x="43" y="227"/>
                    </a:lnTo>
                    <a:lnTo>
                      <a:pt x="47" y="231"/>
                    </a:lnTo>
                    <a:lnTo>
                      <a:pt x="51" y="234"/>
                    </a:lnTo>
                    <a:lnTo>
                      <a:pt x="57" y="236"/>
                    </a:lnTo>
                    <a:lnTo>
                      <a:pt x="63" y="240"/>
                    </a:lnTo>
                    <a:lnTo>
                      <a:pt x="66" y="242"/>
                    </a:lnTo>
                    <a:lnTo>
                      <a:pt x="72" y="246"/>
                    </a:lnTo>
                    <a:lnTo>
                      <a:pt x="76" y="246"/>
                    </a:lnTo>
                    <a:lnTo>
                      <a:pt x="80" y="248"/>
                    </a:lnTo>
                    <a:lnTo>
                      <a:pt x="85" y="250"/>
                    </a:lnTo>
                    <a:lnTo>
                      <a:pt x="91" y="252"/>
                    </a:lnTo>
                    <a:lnTo>
                      <a:pt x="95" y="252"/>
                    </a:lnTo>
                    <a:lnTo>
                      <a:pt x="101" y="252"/>
                    </a:lnTo>
                    <a:lnTo>
                      <a:pt x="104" y="253"/>
                    </a:lnTo>
                    <a:lnTo>
                      <a:pt x="110" y="255"/>
                    </a:lnTo>
                    <a:lnTo>
                      <a:pt x="114" y="255"/>
                    </a:lnTo>
                    <a:lnTo>
                      <a:pt x="118" y="255"/>
                    </a:lnTo>
                    <a:lnTo>
                      <a:pt x="123" y="255"/>
                    </a:lnTo>
                    <a:lnTo>
                      <a:pt x="129" y="255"/>
                    </a:lnTo>
                    <a:lnTo>
                      <a:pt x="133" y="255"/>
                    </a:lnTo>
                    <a:lnTo>
                      <a:pt x="137" y="255"/>
                    </a:lnTo>
                    <a:lnTo>
                      <a:pt x="142" y="255"/>
                    </a:lnTo>
                    <a:lnTo>
                      <a:pt x="146" y="255"/>
                    </a:lnTo>
                    <a:lnTo>
                      <a:pt x="150" y="253"/>
                    </a:lnTo>
                    <a:lnTo>
                      <a:pt x="154" y="253"/>
                    </a:lnTo>
                    <a:lnTo>
                      <a:pt x="158" y="252"/>
                    </a:lnTo>
                    <a:lnTo>
                      <a:pt x="163" y="252"/>
                    </a:lnTo>
                    <a:lnTo>
                      <a:pt x="171" y="250"/>
                    </a:lnTo>
                    <a:lnTo>
                      <a:pt x="179" y="246"/>
                    </a:lnTo>
                    <a:lnTo>
                      <a:pt x="186" y="242"/>
                    </a:lnTo>
                    <a:lnTo>
                      <a:pt x="192" y="238"/>
                    </a:lnTo>
                    <a:lnTo>
                      <a:pt x="199" y="234"/>
                    </a:lnTo>
                    <a:lnTo>
                      <a:pt x="207" y="231"/>
                    </a:lnTo>
                    <a:lnTo>
                      <a:pt x="211" y="225"/>
                    </a:lnTo>
                    <a:lnTo>
                      <a:pt x="217" y="219"/>
                    </a:lnTo>
                    <a:lnTo>
                      <a:pt x="222" y="212"/>
                    </a:lnTo>
                    <a:lnTo>
                      <a:pt x="228" y="206"/>
                    </a:lnTo>
                    <a:lnTo>
                      <a:pt x="232" y="200"/>
                    </a:lnTo>
                    <a:lnTo>
                      <a:pt x="237" y="193"/>
                    </a:lnTo>
                    <a:lnTo>
                      <a:pt x="241" y="185"/>
                    </a:lnTo>
                    <a:lnTo>
                      <a:pt x="245" y="179"/>
                    </a:lnTo>
                    <a:lnTo>
                      <a:pt x="245" y="174"/>
                    </a:lnTo>
                    <a:lnTo>
                      <a:pt x="247" y="170"/>
                    </a:lnTo>
                    <a:lnTo>
                      <a:pt x="247" y="166"/>
                    </a:lnTo>
                    <a:lnTo>
                      <a:pt x="249" y="162"/>
                    </a:lnTo>
                    <a:lnTo>
                      <a:pt x="251" y="156"/>
                    </a:lnTo>
                    <a:lnTo>
                      <a:pt x="251" y="153"/>
                    </a:lnTo>
                    <a:lnTo>
                      <a:pt x="251" y="149"/>
                    </a:lnTo>
                    <a:lnTo>
                      <a:pt x="253" y="145"/>
                    </a:lnTo>
                    <a:lnTo>
                      <a:pt x="253" y="141"/>
                    </a:lnTo>
                    <a:lnTo>
                      <a:pt x="253" y="136"/>
                    </a:lnTo>
                    <a:lnTo>
                      <a:pt x="253" y="132"/>
                    </a:lnTo>
                    <a:lnTo>
                      <a:pt x="253" y="126"/>
                    </a:lnTo>
                    <a:lnTo>
                      <a:pt x="253" y="122"/>
                    </a:lnTo>
                    <a:lnTo>
                      <a:pt x="253" y="118"/>
                    </a:lnTo>
                    <a:lnTo>
                      <a:pt x="253" y="113"/>
                    </a:lnTo>
                    <a:lnTo>
                      <a:pt x="253" y="109"/>
                    </a:lnTo>
                    <a:lnTo>
                      <a:pt x="253" y="103"/>
                    </a:lnTo>
                    <a:lnTo>
                      <a:pt x="251" y="99"/>
                    </a:lnTo>
                    <a:lnTo>
                      <a:pt x="251" y="94"/>
                    </a:lnTo>
                    <a:lnTo>
                      <a:pt x="251" y="90"/>
                    </a:lnTo>
                    <a:lnTo>
                      <a:pt x="249" y="86"/>
                    </a:lnTo>
                    <a:lnTo>
                      <a:pt x="247" y="82"/>
                    </a:lnTo>
                    <a:lnTo>
                      <a:pt x="245" y="78"/>
                    </a:lnTo>
                    <a:lnTo>
                      <a:pt x="245" y="75"/>
                    </a:lnTo>
                    <a:lnTo>
                      <a:pt x="241" y="67"/>
                    </a:lnTo>
                    <a:lnTo>
                      <a:pt x="237" y="61"/>
                    </a:lnTo>
                    <a:lnTo>
                      <a:pt x="232" y="56"/>
                    </a:lnTo>
                    <a:lnTo>
                      <a:pt x="228" y="50"/>
                    </a:lnTo>
                    <a:lnTo>
                      <a:pt x="224" y="42"/>
                    </a:lnTo>
                    <a:lnTo>
                      <a:pt x="218" y="39"/>
                    </a:lnTo>
                    <a:lnTo>
                      <a:pt x="213" y="35"/>
                    </a:lnTo>
                    <a:lnTo>
                      <a:pt x="207" y="31"/>
                    </a:lnTo>
                    <a:lnTo>
                      <a:pt x="201" y="25"/>
                    </a:lnTo>
                    <a:lnTo>
                      <a:pt x="196" y="23"/>
                    </a:lnTo>
                    <a:lnTo>
                      <a:pt x="190" y="19"/>
                    </a:lnTo>
                    <a:lnTo>
                      <a:pt x="186" y="18"/>
                    </a:lnTo>
                    <a:lnTo>
                      <a:pt x="180" y="14"/>
                    </a:lnTo>
                    <a:lnTo>
                      <a:pt x="175" y="12"/>
                    </a:lnTo>
                    <a:lnTo>
                      <a:pt x="169" y="10"/>
                    </a:lnTo>
                    <a:lnTo>
                      <a:pt x="165" y="8"/>
                    </a:lnTo>
                    <a:lnTo>
                      <a:pt x="160" y="6"/>
                    </a:lnTo>
                    <a:lnTo>
                      <a:pt x="154" y="6"/>
                    </a:lnTo>
                    <a:lnTo>
                      <a:pt x="150" y="4"/>
                    </a:lnTo>
                    <a:lnTo>
                      <a:pt x="146" y="2"/>
                    </a:lnTo>
                    <a:lnTo>
                      <a:pt x="142" y="2"/>
                    </a:lnTo>
                    <a:lnTo>
                      <a:pt x="139" y="0"/>
                    </a:lnTo>
                    <a:lnTo>
                      <a:pt x="135" y="0"/>
                    </a:lnTo>
                    <a:lnTo>
                      <a:pt x="133" y="0"/>
                    </a:lnTo>
                    <a:lnTo>
                      <a:pt x="129" y="0"/>
                    </a:lnTo>
                    <a:lnTo>
                      <a:pt x="129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1" name="Freeform 95"/>
              <p:cNvSpPr>
                <a:spLocks/>
              </p:cNvSpPr>
              <p:nvPr/>
            </p:nvSpPr>
            <p:spPr bwMode="auto">
              <a:xfrm>
                <a:off x="5305425" y="4025900"/>
                <a:ext cx="117475" cy="11430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48" y="2"/>
                  </a:cxn>
                  <a:cxn ang="0">
                    <a:pos x="38" y="5"/>
                  </a:cxn>
                  <a:cxn ang="0">
                    <a:pos x="27" y="11"/>
                  </a:cxn>
                  <a:cxn ang="0">
                    <a:pos x="15" y="17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3"/>
                  </a:cxn>
                  <a:cxn ang="0">
                    <a:pos x="0" y="55"/>
                  </a:cxn>
                  <a:cxn ang="0">
                    <a:pos x="0" y="64"/>
                  </a:cxn>
                  <a:cxn ang="0">
                    <a:pos x="0" y="76"/>
                  </a:cxn>
                  <a:cxn ang="0">
                    <a:pos x="4" y="85"/>
                  </a:cxn>
                  <a:cxn ang="0">
                    <a:pos x="8" y="97"/>
                  </a:cxn>
                  <a:cxn ang="0">
                    <a:pos x="12" y="106"/>
                  </a:cxn>
                  <a:cxn ang="0">
                    <a:pos x="19" y="116"/>
                  </a:cxn>
                  <a:cxn ang="0">
                    <a:pos x="25" y="123"/>
                  </a:cxn>
                  <a:cxn ang="0">
                    <a:pos x="34" y="133"/>
                  </a:cxn>
                  <a:cxn ang="0">
                    <a:pos x="42" y="139"/>
                  </a:cxn>
                  <a:cxn ang="0">
                    <a:pos x="51" y="142"/>
                  </a:cxn>
                  <a:cxn ang="0">
                    <a:pos x="59" y="144"/>
                  </a:cxn>
                  <a:cxn ang="0">
                    <a:pos x="70" y="144"/>
                  </a:cxn>
                  <a:cxn ang="0">
                    <a:pos x="80" y="142"/>
                  </a:cxn>
                  <a:cxn ang="0">
                    <a:pos x="91" y="140"/>
                  </a:cxn>
                  <a:cxn ang="0">
                    <a:pos x="99" y="137"/>
                  </a:cxn>
                  <a:cxn ang="0">
                    <a:pos x="110" y="131"/>
                  </a:cxn>
                  <a:cxn ang="0">
                    <a:pos x="120" y="125"/>
                  </a:cxn>
                  <a:cxn ang="0">
                    <a:pos x="128" y="116"/>
                  </a:cxn>
                  <a:cxn ang="0">
                    <a:pos x="135" y="108"/>
                  </a:cxn>
                  <a:cxn ang="0">
                    <a:pos x="139" y="99"/>
                  </a:cxn>
                  <a:cxn ang="0">
                    <a:pos x="143" y="87"/>
                  </a:cxn>
                  <a:cxn ang="0">
                    <a:pos x="147" y="80"/>
                  </a:cxn>
                  <a:cxn ang="0">
                    <a:pos x="148" y="70"/>
                  </a:cxn>
                  <a:cxn ang="0">
                    <a:pos x="147" y="61"/>
                  </a:cxn>
                  <a:cxn ang="0">
                    <a:pos x="143" y="51"/>
                  </a:cxn>
                  <a:cxn ang="0">
                    <a:pos x="139" y="42"/>
                  </a:cxn>
                  <a:cxn ang="0">
                    <a:pos x="131" y="32"/>
                  </a:cxn>
                  <a:cxn ang="0">
                    <a:pos x="118" y="19"/>
                  </a:cxn>
                  <a:cxn ang="0">
                    <a:pos x="105" y="11"/>
                  </a:cxn>
                  <a:cxn ang="0">
                    <a:pos x="89" y="5"/>
                  </a:cxn>
                  <a:cxn ang="0">
                    <a:pos x="76" y="2"/>
                  </a:cxn>
                  <a:cxn ang="0">
                    <a:pos x="67" y="0"/>
                  </a:cxn>
                  <a:cxn ang="0">
                    <a:pos x="61" y="0"/>
                  </a:cxn>
                </a:cxnLst>
                <a:rect l="0" t="0" r="r" b="b"/>
                <a:pathLst>
                  <a:path w="148" h="144">
                    <a:moveTo>
                      <a:pt x="61" y="0"/>
                    </a:moveTo>
                    <a:lnTo>
                      <a:pt x="57" y="0"/>
                    </a:lnTo>
                    <a:lnTo>
                      <a:pt x="51" y="2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8" y="5"/>
                    </a:lnTo>
                    <a:lnTo>
                      <a:pt x="32" y="9"/>
                    </a:lnTo>
                    <a:lnTo>
                      <a:pt x="27" y="11"/>
                    </a:lnTo>
                    <a:lnTo>
                      <a:pt x="21" y="13"/>
                    </a:lnTo>
                    <a:lnTo>
                      <a:pt x="15" y="17"/>
                    </a:lnTo>
                    <a:lnTo>
                      <a:pt x="13" y="23"/>
                    </a:lnTo>
                    <a:lnTo>
                      <a:pt x="8" y="26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4" y="40"/>
                    </a:lnTo>
                    <a:lnTo>
                      <a:pt x="0" y="43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4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2" y="80"/>
                    </a:lnTo>
                    <a:lnTo>
                      <a:pt x="4" y="85"/>
                    </a:lnTo>
                    <a:lnTo>
                      <a:pt x="4" y="91"/>
                    </a:lnTo>
                    <a:lnTo>
                      <a:pt x="8" y="97"/>
                    </a:lnTo>
                    <a:lnTo>
                      <a:pt x="12" y="102"/>
                    </a:lnTo>
                    <a:lnTo>
                      <a:pt x="12" y="106"/>
                    </a:lnTo>
                    <a:lnTo>
                      <a:pt x="15" y="110"/>
                    </a:lnTo>
                    <a:lnTo>
                      <a:pt x="19" y="116"/>
                    </a:lnTo>
                    <a:lnTo>
                      <a:pt x="21" y="120"/>
                    </a:lnTo>
                    <a:lnTo>
                      <a:pt x="25" y="123"/>
                    </a:lnTo>
                    <a:lnTo>
                      <a:pt x="29" y="129"/>
                    </a:lnTo>
                    <a:lnTo>
                      <a:pt x="34" y="133"/>
                    </a:lnTo>
                    <a:lnTo>
                      <a:pt x="38" y="135"/>
                    </a:lnTo>
                    <a:lnTo>
                      <a:pt x="42" y="139"/>
                    </a:lnTo>
                    <a:lnTo>
                      <a:pt x="48" y="140"/>
                    </a:lnTo>
                    <a:lnTo>
                      <a:pt x="51" y="142"/>
                    </a:lnTo>
                    <a:lnTo>
                      <a:pt x="55" y="144"/>
                    </a:lnTo>
                    <a:lnTo>
                      <a:pt x="59" y="144"/>
                    </a:lnTo>
                    <a:lnTo>
                      <a:pt x="65" y="144"/>
                    </a:lnTo>
                    <a:lnTo>
                      <a:pt x="70" y="144"/>
                    </a:lnTo>
                    <a:lnTo>
                      <a:pt x="74" y="144"/>
                    </a:lnTo>
                    <a:lnTo>
                      <a:pt x="80" y="142"/>
                    </a:lnTo>
                    <a:lnTo>
                      <a:pt x="86" y="142"/>
                    </a:lnTo>
                    <a:lnTo>
                      <a:pt x="91" y="140"/>
                    </a:lnTo>
                    <a:lnTo>
                      <a:pt x="95" y="139"/>
                    </a:lnTo>
                    <a:lnTo>
                      <a:pt x="99" y="137"/>
                    </a:lnTo>
                    <a:lnTo>
                      <a:pt x="107" y="135"/>
                    </a:lnTo>
                    <a:lnTo>
                      <a:pt x="110" y="131"/>
                    </a:lnTo>
                    <a:lnTo>
                      <a:pt x="116" y="129"/>
                    </a:lnTo>
                    <a:lnTo>
                      <a:pt x="120" y="125"/>
                    </a:lnTo>
                    <a:lnTo>
                      <a:pt x="124" y="121"/>
                    </a:lnTo>
                    <a:lnTo>
                      <a:pt x="128" y="116"/>
                    </a:lnTo>
                    <a:lnTo>
                      <a:pt x="131" y="112"/>
                    </a:lnTo>
                    <a:lnTo>
                      <a:pt x="135" y="108"/>
                    </a:lnTo>
                    <a:lnTo>
                      <a:pt x="137" y="102"/>
                    </a:lnTo>
                    <a:lnTo>
                      <a:pt x="139" y="99"/>
                    </a:lnTo>
                    <a:lnTo>
                      <a:pt x="143" y="95"/>
                    </a:lnTo>
                    <a:lnTo>
                      <a:pt x="143" y="87"/>
                    </a:lnTo>
                    <a:lnTo>
                      <a:pt x="145" y="83"/>
                    </a:lnTo>
                    <a:lnTo>
                      <a:pt x="147" y="80"/>
                    </a:lnTo>
                    <a:lnTo>
                      <a:pt x="148" y="76"/>
                    </a:lnTo>
                    <a:lnTo>
                      <a:pt x="148" y="70"/>
                    </a:lnTo>
                    <a:lnTo>
                      <a:pt x="148" y="64"/>
                    </a:lnTo>
                    <a:lnTo>
                      <a:pt x="147" y="61"/>
                    </a:lnTo>
                    <a:lnTo>
                      <a:pt x="147" y="57"/>
                    </a:lnTo>
                    <a:lnTo>
                      <a:pt x="143" y="51"/>
                    </a:lnTo>
                    <a:lnTo>
                      <a:pt x="141" y="47"/>
                    </a:lnTo>
                    <a:lnTo>
                      <a:pt x="139" y="42"/>
                    </a:lnTo>
                    <a:lnTo>
                      <a:pt x="137" y="40"/>
                    </a:lnTo>
                    <a:lnTo>
                      <a:pt x="131" y="32"/>
                    </a:lnTo>
                    <a:lnTo>
                      <a:pt x="124" y="24"/>
                    </a:lnTo>
                    <a:lnTo>
                      <a:pt x="118" y="19"/>
                    </a:lnTo>
                    <a:lnTo>
                      <a:pt x="110" y="17"/>
                    </a:lnTo>
                    <a:lnTo>
                      <a:pt x="105" y="11"/>
                    </a:lnTo>
                    <a:lnTo>
                      <a:pt x="97" y="9"/>
                    </a:lnTo>
                    <a:lnTo>
                      <a:pt x="89" y="5"/>
                    </a:lnTo>
                    <a:lnTo>
                      <a:pt x="82" y="4"/>
                    </a:lnTo>
                    <a:lnTo>
                      <a:pt x="76" y="2"/>
                    </a:lnTo>
                    <a:lnTo>
                      <a:pt x="72" y="2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2" name="Freeform 96"/>
              <p:cNvSpPr>
                <a:spLocks/>
              </p:cNvSpPr>
              <p:nvPr/>
            </p:nvSpPr>
            <p:spPr bwMode="auto">
              <a:xfrm>
                <a:off x="5221288" y="3971925"/>
                <a:ext cx="53975" cy="201612"/>
              </a:xfrm>
              <a:custGeom>
                <a:avLst/>
                <a:gdLst/>
                <a:ahLst/>
                <a:cxnLst>
                  <a:cxn ang="0">
                    <a:pos x="58" y="6"/>
                  </a:cxn>
                  <a:cxn ang="0">
                    <a:pos x="44" y="19"/>
                  </a:cxn>
                  <a:cxn ang="0">
                    <a:pos x="35" y="33"/>
                  </a:cxn>
                  <a:cxn ang="0">
                    <a:pos x="25" y="46"/>
                  </a:cxn>
                  <a:cxn ang="0">
                    <a:pos x="18" y="57"/>
                  </a:cxn>
                  <a:cxn ang="0">
                    <a:pos x="12" y="71"/>
                  </a:cxn>
                  <a:cxn ang="0">
                    <a:pos x="8" y="82"/>
                  </a:cxn>
                  <a:cxn ang="0">
                    <a:pos x="4" y="95"/>
                  </a:cxn>
                  <a:cxn ang="0">
                    <a:pos x="0" y="109"/>
                  </a:cxn>
                  <a:cxn ang="0">
                    <a:pos x="0" y="120"/>
                  </a:cxn>
                  <a:cxn ang="0">
                    <a:pos x="0" y="131"/>
                  </a:cxn>
                  <a:cxn ang="0">
                    <a:pos x="0" y="143"/>
                  </a:cxn>
                  <a:cxn ang="0">
                    <a:pos x="2" y="154"/>
                  </a:cxn>
                  <a:cxn ang="0">
                    <a:pos x="4" y="166"/>
                  </a:cxn>
                  <a:cxn ang="0">
                    <a:pos x="8" y="175"/>
                  </a:cxn>
                  <a:cxn ang="0">
                    <a:pos x="12" y="187"/>
                  </a:cxn>
                  <a:cxn ang="0">
                    <a:pos x="16" y="196"/>
                  </a:cxn>
                  <a:cxn ang="0">
                    <a:pos x="19" y="204"/>
                  </a:cxn>
                  <a:cxn ang="0">
                    <a:pos x="27" y="219"/>
                  </a:cxn>
                  <a:cxn ang="0">
                    <a:pos x="33" y="230"/>
                  </a:cxn>
                  <a:cxn ang="0">
                    <a:pos x="39" y="242"/>
                  </a:cxn>
                  <a:cxn ang="0">
                    <a:pos x="46" y="251"/>
                  </a:cxn>
                  <a:cxn ang="0">
                    <a:pos x="48" y="255"/>
                  </a:cxn>
                  <a:cxn ang="0">
                    <a:pos x="46" y="249"/>
                  </a:cxn>
                  <a:cxn ang="0">
                    <a:pos x="42" y="238"/>
                  </a:cxn>
                  <a:cxn ang="0">
                    <a:pos x="39" y="228"/>
                  </a:cxn>
                  <a:cxn ang="0">
                    <a:pos x="37" y="219"/>
                  </a:cxn>
                  <a:cxn ang="0">
                    <a:pos x="33" y="209"/>
                  </a:cxn>
                  <a:cxn ang="0">
                    <a:pos x="31" y="198"/>
                  </a:cxn>
                  <a:cxn ang="0">
                    <a:pos x="27" y="187"/>
                  </a:cxn>
                  <a:cxn ang="0">
                    <a:pos x="23" y="175"/>
                  </a:cxn>
                  <a:cxn ang="0">
                    <a:pos x="21" y="162"/>
                  </a:cxn>
                  <a:cxn ang="0">
                    <a:pos x="19" y="149"/>
                  </a:cxn>
                  <a:cxn ang="0">
                    <a:pos x="18" y="139"/>
                  </a:cxn>
                  <a:cxn ang="0">
                    <a:pos x="18" y="126"/>
                  </a:cxn>
                  <a:cxn ang="0">
                    <a:pos x="18" y="116"/>
                  </a:cxn>
                  <a:cxn ang="0">
                    <a:pos x="19" y="109"/>
                  </a:cxn>
                  <a:cxn ang="0">
                    <a:pos x="19" y="97"/>
                  </a:cxn>
                  <a:cxn ang="0">
                    <a:pos x="21" y="88"/>
                  </a:cxn>
                  <a:cxn ang="0">
                    <a:pos x="23" y="78"/>
                  </a:cxn>
                  <a:cxn ang="0">
                    <a:pos x="29" y="69"/>
                  </a:cxn>
                  <a:cxn ang="0">
                    <a:pos x="33" y="59"/>
                  </a:cxn>
                  <a:cxn ang="0">
                    <a:pos x="37" y="50"/>
                  </a:cxn>
                  <a:cxn ang="0">
                    <a:pos x="42" y="40"/>
                  </a:cxn>
                  <a:cxn ang="0">
                    <a:pos x="46" y="33"/>
                  </a:cxn>
                  <a:cxn ang="0">
                    <a:pos x="50" y="23"/>
                  </a:cxn>
                  <a:cxn ang="0">
                    <a:pos x="56" y="17"/>
                  </a:cxn>
                  <a:cxn ang="0">
                    <a:pos x="63" y="6"/>
                  </a:cxn>
                  <a:cxn ang="0">
                    <a:pos x="63" y="0"/>
                  </a:cxn>
                </a:cxnLst>
                <a:rect l="0" t="0" r="r" b="b"/>
                <a:pathLst>
                  <a:path w="67" h="255">
                    <a:moveTo>
                      <a:pt x="63" y="0"/>
                    </a:moveTo>
                    <a:lnTo>
                      <a:pt x="58" y="6"/>
                    </a:lnTo>
                    <a:lnTo>
                      <a:pt x="50" y="14"/>
                    </a:lnTo>
                    <a:lnTo>
                      <a:pt x="44" y="19"/>
                    </a:lnTo>
                    <a:lnTo>
                      <a:pt x="39" y="25"/>
                    </a:lnTo>
                    <a:lnTo>
                      <a:pt x="35" y="33"/>
                    </a:lnTo>
                    <a:lnTo>
                      <a:pt x="29" y="38"/>
                    </a:lnTo>
                    <a:lnTo>
                      <a:pt x="25" y="46"/>
                    </a:lnTo>
                    <a:lnTo>
                      <a:pt x="21" y="52"/>
                    </a:lnTo>
                    <a:lnTo>
                      <a:pt x="18" y="57"/>
                    </a:lnTo>
                    <a:lnTo>
                      <a:pt x="14" y="63"/>
                    </a:lnTo>
                    <a:lnTo>
                      <a:pt x="12" y="71"/>
                    </a:lnTo>
                    <a:lnTo>
                      <a:pt x="10" y="76"/>
                    </a:lnTo>
                    <a:lnTo>
                      <a:pt x="8" y="82"/>
                    </a:lnTo>
                    <a:lnTo>
                      <a:pt x="4" y="90"/>
                    </a:lnTo>
                    <a:lnTo>
                      <a:pt x="4" y="95"/>
                    </a:lnTo>
                    <a:lnTo>
                      <a:pt x="2" y="101"/>
                    </a:lnTo>
                    <a:lnTo>
                      <a:pt x="0" y="109"/>
                    </a:lnTo>
                    <a:lnTo>
                      <a:pt x="0" y="112"/>
                    </a:lnTo>
                    <a:lnTo>
                      <a:pt x="0" y="120"/>
                    </a:lnTo>
                    <a:lnTo>
                      <a:pt x="0" y="126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0" y="143"/>
                    </a:lnTo>
                    <a:lnTo>
                      <a:pt x="0" y="149"/>
                    </a:lnTo>
                    <a:lnTo>
                      <a:pt x="2" y="154"/>
                    </a:lnTo>
                    <a:lnTo>
                      <a:pt x="4" y="160"/>
                    </a:lnTo>
                    <a:lnTo>
                      <a:pt x="4" y="166"/>
                    </a:lnTo>
                    <a:lnTo>
                      <a:pt x="6" y="171"/>
                    </a:lnTo>
                    <a:lnTo>
                      <a:pt x="8" y="175"/>
                    </a:lnTo>
                    <a:lnTo>
                      <a:pt x="10" y="181"/>
                    </a:lnTo>
                    <a:lnTo>
                      <a:pt x="12" y="187"/>
                    </a:lnTo>
                    <a:lnTo>
                      <a:pt x="14" y="190"/>
                    </a:lnTo>
                    <a:lnTo>
                      <a:pt x="16" y="196"/>
                    </a:lnTo>
                    <a:lnTo>
                      <a:pt x="18" y="200"/>
                    </a:lnTo>
                    <a:lnTo>
                      <a:pt x="19" y="204"/>
                    </a:lnTo>
                    <a:lnTo>
                      <a:pt x="23" y="211"/>
                    </a:lnTo>
                    <a:lnTo>
                      <a:pt x="27" y="219"/>
                    </a:lnTo>
                    <a:lnTo>
                      <a:pt x="29" y="227"/>
                    </a:lnTo>
                    <a:lnTo>
                      <a:pt x="33" y="230"/>
                    </a:lnTo>
                    <a:lnTo>
                      <a:pt x="35" y="236"/>
                    </a:lnTo>
                    <a:lnTo>
                      <a:pt x="39" y="242"/>
                    </a:lnTo>
                    <a:lnTo>
                      <a:pt x="42" y="247"/>
                    </a:lnTo>
                    <a:lnTo>
                      <a:pt x="46" y="251"/>
                    </a:lnTo>
                    <a:lnTo>
                      <a:pt x="46" y="253"/>
                    </a:lnTo>
                    <a:lnTo>
                      <a:pt x="48" y="255"/>
                    </a:lnTo>
                    <a:lnTo>
                      <a:pt x="48" y="253"/>
                    </a:lnTo>
                    <a:lnTo>
                      <a:pt x="46" y="249"/>
                    </a:lnTo>
                    <a:lnTo>
                      <a:pt x="44" y="246"/>
                    </a:lnTo>
                    <a:lnTo>
                      <a:pt x="42" y="238"/>
                    </a:lnTo>
                    <a:lnTo>
                      <a:pt x="40" y="234"/>
                    </a:lnTo>
                    <a:lnTo>
                      <a:pt x="39" y="228"/>
                    </a:lnTo>
                    <a:lnTo>
                      <a:pt x="39" y="225"/>
                    </a:lnTo>
                    <a:lnTo>
                      <a:pt x="37" y="219"/>
                    </a:lnTo>
                    <a:lnTo>
                      <a:pt x="35" y="215"/>
                    </a:lnTo>
                    <a:lnTo>
                      <a:pt x="33" y="209"/>
                    </a:lnTo>
                    <a:lnTo>
                      <a:pt x="31" y="204"/>
                    </a:lnTo>
                    <a:lnTo>
                      <a:pt x="31" y="198"/>
                    </a:lnTo>
                    <a:lnTo>
                      <a:pt x="29" y="192"/>
                    </a:lnTo>
                    <a:lnTo>
                      <a:pt x="27" y="187"/>
                    </a:lnTo>
                    <a:lnTo>
                      <a:pt x="25" y="179"/>
                    </a:lnTo>
                    <a:lnTo>
                      <a:pt x="23" y="175"/>
                    </a:lnTo>
                    <a:lnTo>
                      <a:pt x="23" y="168"/>
                    </a:lnTo>
                    <a:lnTo>
                      <a:pt x="21" y="162"/>
                    </a:lnTo>
                    <a:lnTo>
                      <a:pt x="19" y="156"/>
                    </a:lnTo>
                    <a:lnTo>
                      <a:pt x="19" y="149"/>
                    </a:lnTo>
                    <a:lnTo>
                      <a:pt x="19" y="143"/>
                    </a:lnTo>
                    <a:lnTo>
                      <a:pt x="18" y="139"/>
                    </a:lnTo>
                    <a:lnTo>
                      <a:pt x="18" y="131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6"/>
                    </a:lnTo>
                    <a:lnTo>
                      <a:pt x="18" y="111"/>
                    </a:lnTo>
                    <a:lnTo>
                      <a:pt x="19" y="109"/>
                    </a:lnTo>
                    <a:lnTo>
                      <a:pt x="19" y="101"/>
                    </a:lnTo>
                    <a:lnTo>
                      <a:pt x="19" y="97"/>
                    </a:lnTo>
                    <a:lnTo>
                      <a:pt x="19" y="93"/>
                    </a:lnTo>
                    <a:lnTo>
                      <a:pt x="21" y="88"/>
                    </a:lnTo>
                    <a:lnTo>
                      <a:pt x="23" y="82"/>
                    </a:lnTo>
                    <a:lnTo>
                      <a:pt x="23" y="78"/>
                    </a:lnTo>
                    <a:lnTo>
                      <a:pt x="27" y="73"/>
                    </a:lnTo>
                    <a:lnTo>
                      <a:pt x="29" y="69"/>
                    </a:lnTo>
                    <a:lnTo>
                      <a:pt x="31" y="63"/>
                    </a:lnTo>
                    <a:lnTo>
                      <a:pt x="33" y="59"/>
                    </a:lnTo>
                    <a:lnTo>
                      <a:pt x="35" y="54"/>
                    </a:lnTo>
                    <a:lnTo>
                      <a:pt x="37" y="50"/>
                    </a:lnTo>
                    <a:lnTo>
                      <a:pt x="39" y="46"/>
                    </a:lnTo>
                    <a:lnTo>
                      <a:pt x="42" y="40"/>
                    </a:lnTo>
                    <a:lnTo>
                      <a:pt x="44" y="36"/>
                    </a:lnTo>
                    <a:lnTo>
                      <a:pt x="46" y="33"/>
                    </a:lnTo>
                    <a:lnTo>
                      <a:pt x="48" y="27"/>
                    </a:lnTo>
                    <a:lnTo>
                      <a:pt x="50" y="23"/>
                    </a:lnTo>
                    <a:lnTo>
                      <a:pt x="54" y="19"/>
                    </a:lnTo>
                    <a:lnTo>
                      <a:pt x="56" y="17"/>
                    </a:lnTo>
                    <a:lnTo>
                      <a:pt x="59" y="10"/>
                    </a:lnTo>
                    <a:lnTo>
                      <a:pt x="63" y="6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3" name="Freeform 97"/>
              <p:cNvSpPr>
                <a:spLocks/>
              </p:cNvSpPr>
              <p:nvPr/>
            </p:nvSpPr>
            <p:spPr bwMode="auto">
              <a:xfrm>
                <a:off x="5362575" y="3981450"/>
                <a:ext cx="68262" cy="73025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2" y="59"/>
                  </a:cxn>
                  <a:cxn ang="0">
                    <a:pos x="4" y="57"/>
                  </a:cxn>
                  <a:cxn ang="0">
                    <a:pos x="6" y="51"/>
                  </a:cxn>
                  <a:cxn ang="0">
                    <a:pos x="10" y="47"/>
                  </a:cxn>
                  <a:cxn ang="0">
                    <a:pos x="12" y="41"/>
                  </a:cxn>
                  <a:cxn ang="0">
                    <a:pos x="14" y="36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7" y="9"/>
                  </a:cxn>
                  <a:cxn ang="0">
                    <a:pos x="27" y="7"/>
                  </a:cxn>
                  <a:cxn ang="0">
                    <a:pos x="33" y="1"/>
                  </a:cxn>
                  <a:cxn ang="0">
                    <a:pos x="35" y="0"/>
                  </a:cxn>
                  <a:cxn ang="0">
                    <a:pos x="38" y="1"/>
                  </a:cxn>
                  <a:cxn ang="0">
                    <a:pos x="46" y="3"/>
                  </a:cxn>
                  <a:cxn ang="0">
                    <a:pos x="48" y="5"/>
                  </a:cxn>
                  <a:cxn ang="0">
                    <a:pos x="54" y="7"/>
                  </a:cxn>
                  <a:cxn ang="0">
                    <a:pos x="59" y="9"/>
                  </a:cxn>
                  <a:cxn ang="0">
                    <a:pos x="63" y="13"/>
                  </a:cxn>
                  <a:cxn ang="0">
                    <a:pos x="67" y="13"/>
                  </a:cxn>
                  <a:cxn ang="0">
                    <a:pos x="71" y="17"/>
                  </a:cxn>
                  <a:cxn ang="0">
                    <a:pos x="76" y="17"/>
                  </a:cxn>
                  <a:cxn ang="0">
                    <a:pos x="80" y="20"/>
                  </a:cxn>
                  <a:cxn ang="0">
                    <a:pos x="86" y="22"/>
                  </a:cxn>
                  <a:cxn ang="0">
                    <a:pos x="88" y="24"/>
                  </a:cxn>
                  <a:cxn ang="0">
                    <a:pos x="52" y="91"/>
                  </a:cxn>
                  <a:cxn ang="0">
                    <a:pos x="0" y="62"/>
                  </a:cxn>
                  <a:cxn ang="0">
                    <a:pos x="0" y="62"/>
                  </a:cxn>
                </a:cxnLst>
                <a:rect l="0" t="0" r="r" b="b"/>
                <a:pathLst>
                  <a:path w="88" h="91">
                    <a:moveTo>
                      <a:pt x="0" y="62"/>
                    </a:moveTo>
                    <a:lnTo>
                      <a:pt x="2" y="59"/>
                    </a:lnTo>
                    <a:lnTo>
                      <a:pt x="4" y="57"/>
                    </a:lnTo>
                    <a:lnTo>
                      <a:pt x="6" y="51"/>
                    </a:lnTo>
                    <a:lnTo>
                      <a:pt x="10" y="47"/>
                    </a:lnTo>
                    <a:lnTo>
                      <a:pt x="12" y="41"/>
                    </a:lnTo>
                    <a:lnTo>
                      <a:pt x="14" y="36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7" y="9"/>
                    </a:lnTo>
                    <a:lnTo>
                      <a:pt x="27" y="7"/>
                    </a:lnTo>
                    <a:lnTo>
                      <a:pt x="33" y="1"/>
                    </a:lnTo>
                    <a:lnTo>
                      <a:pt x="35" y="0"/>
                    </a:lnTo>
                    <a:lnTo>
                      <a:pt x="38" y="1"/>
                    </a:lnTo>
                    <a:lnTo>
                      <a:pt x="46" y="3"/>
                    </a:lnTo>
                    <a:lnTo>
                      <a:pt x="48" y="5"/>
                    </a:lnTo>
                    <a:lnTo>
                      <a:pt x="54" y="7"/>
                    </a:lnTo>
                    <a:lnTo>
                      <a:pt x="59" y="9"/>
                    </a:lnTo>
                    <a:lnTo>
                      <a:pt x="63" y="13"/>
                    </a:lnTo>
                    <a:lnTo>
                      <a:pt x="67" y="13"/>
                    </a:lnTo>
                    <a:lnTo>
                      <a:pt x="71" y="17"/>
                    </a:lnTo>
                    <a:lnTo>
                      <a:pt x="76" y="17"/>
                    </a:lnTo>
                    <a:lnTo>
                      <a:pt x="80" y="20"/>
                    </a:lnTo>
                    <a:lnTo>
                      <a:pt x="86" y="22"/>
                    </a:lnTo>
                    <a:lnTo>
                      <a:pt x="88" y="24"/>
                    </a:lnTo>
                    <a:lnTo>
                      <a:pt x="52" y="91"/>
                    </a:lnTo>
                    <a:lnTo>
                      <a:pt x="0" y="6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4" name="Freeform 98"/>
              <p:cNvSpPr>
                <a:spLocks/>
              </p:cNvSpPr>
              <p:nvPr/>
            </p:nvSpPr>
            <p:spPr bwMode="auto">
              <a:xfrm>
                <a:off x="5257800" y="4027488"/>
                <a:ext cx="74612" cy="5873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0"/>
                  </a:cxn>
                  <a:cxn ang="0">
                    <a:pos x="19" y="0"/>
                  </a:cxn>
                  <a:cxn ang="0">
                    <a:pos x="23" y="0"/>
                  </a:cxn>
                  <a:cxn ang="0">
                    <a:pos x="29" y="2"/>
                  </a:cxn>
                  <a:cxn ang="0">
                    <a:pos x="34" y="2"/>
                  </a:cxn>
                  <a:cxn ang="0">
                    <a:pos x="42" y="5"/>
                  </a:cxn>
                  <a:cxn ang="0">
                    <a:pos x="48" y="7"/>
                  </a:cxn>
                  <a:cxn ang="0">
                    <a:pos x="55" y="9"/>
                  </a:cxn>
                  <a:cxn ang="0">
                    <a:pos x="61" y="11"/>
                  </a:cxn>
                  <a:cxn ang="0">
                    <a:pos x="67" y="15"/>
                  </a:cxn>
                  <a:cxn ang="0">
                    <a:pos x="72" y="15"/>
                  </a:cxn>
                  <a:cxn ang="0">
                    <a:pos x="78" y="19"/>
                  </a:cxn>
                  <a:cxn ang="0">
                    <a:pos x="80" y="19"/>
                  </a:cxn>
                  <a:cxn ang="0">
                    <a:pos x="86" y="22"/>
                  </a:cxn>
                  <a:cxn ang="0">
                    <a:pos x="86" y="22"/>
                  </a:cxn>
                  <a:cxn ang="0">
                    <a:pos x="88" y="22"/>
                  </a:cxn>
                  <a:cxn ang="0">
                    <a:pos x="93" y="74"/>
                  </a:cxn>
                  <a:cxn ang="0">
                    <a:pos x="0" y="49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93" h="74">
                    <a:moveTo>
                      <a:pt x="12" y="0"/>
                    </a:moveTo>
                    <a:lnTo>
                      <a:pt x="15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42" y="5"/>
                    </a:lnTo>
                    <a:lnTo>
                      <a:pt x="48" y="7"/>
                    </a:lnTo>
                    <a:lnTo>
                      <a:pt x="55" y="9"/>
                    </a:lnTo>
                    <a:lnTo>
                      <a:pt x="61" y="11"/>
                    </a:lnTo>
                    <a:lnTo>
                      <a:pt x="67" y="15"/>
                    </a:lnTo>
                    <a:lnTo>
                      <a:pt x="72" y="15"/>
                    </a:lnTo>
                    <a:lnTo>
                      <a:pt x="78" y="19"/>
                    </a:lnTo>
                    <a:lnTo>
                      <a:pt x="80" y="19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88" y="22"/>
                    </a:lnTo>
                    <a:lnTo>
                      <a:pt x="93" y="74"/>
                    </a:lnTo>
                    <a:lnTo>
                      <a:pt x="0" y="49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5" name="Freeform 99"/>
              <p:cNvSpPr>
                <a:spLocks/>
              </p:cNvSpPr>
              <p:nvPr/>
            </p:nvSpPr>
            <p:spPr bwMode="auto">
              <a:xfrm>
                <a:off x="5302250" y="4125913"/>
                <a:ext cx="68262" cy="73025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38" y="0"/>
                  </a:cxn>
                  <a:cxn ang="0">
                    <a:pos x="88" y="15"/>
                  </a:cxn>
                  <a:cxn ang="0">
                    <a:pos x="61" y="93"/>
                  </a:cxn>
                  <a:cxn ang="0">
                    <a:pos x="0" y="71"/>
                  </a:cxn>
                  <a:cxn ang="0">
                    <a:pos x="0" y="71"/>
                  </a:cxn>
                </a:cxnLst>
                <a:rect l="0" t="0" r="r" b="b"/>
                <a:pathLst>
                  <a:path w="88" h="93">
                    <a:moveTo>
                      <a:pt x="0" y="71"/>
                    </a:moveTo>
                    <a:lnTo>
                      <a:pt x="38" y="0"/>
                    </a:lnTo>
                    <a:lnTo>
                      <a:pt x="88" y="15"/>
                    </a:lnTo>
                    <a:lnTo>
                      <a:pt x="61" y="93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6" name="Freeform 100"/>
              <p:cNvSpPr>
                <a:spLocks/>
              </p:cNvSpPr>
              <p:nvPr/>
            </p:nvSpPr>
            <p:spPr bwMode="auto">
              <a:xfrm>
                <a:off x="5397500" y="4081463"/>
                <a:ext cx="82550" cy="7302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23" y="2"/>
                  </a:cxn>
                  <a:cxn ang="0">
                    <a:pos x="27" y="2"/>
                  </a:cxn>
                  <a:cxn ang="0">
                    <a:pos x="34" y="6"/>
                  </a:cxn>
                  <a:cxn ang="0">
                    <a:pos x="42" y="8"/>
                  </a:cxn>
                  <a:cxn ang="0">
                    <a:pos x="50" y="10"/>
                  </a:cxn>
                  <a:cxn ang="0">
                    <a:pos x="57" y="13"/>
                  </a:cxn>
                  <a:cxn ang="0">
                    <a:pos x="65" y="17"/>
                  </a:cxn>
                  <a:cxn ang="0">
                    <a:pos x="72" y="17"/>
                  </a:cxn>
                  <a:cxn ang="0">
                    <a:pos x="80" y="21"/>
                  </a:cxn>
                  <a:cxn ang="0">
                    <a:pos x="86" y="25"/>
                  </a:cxn>
                  <a:cxn ang="0">
                    <a:pos x="91" y="27"/>
                  </a:cxn>
                  <a:cxn ang="0">
                    <a:pos x="97" y="29"/>
                  </a:cxn>
                  <a:cxn ang="0">
                    <a:pos x="101" y="31"/>
                  </a:cxn>
                  <a:cxn ang="0">
                    <a:pos x="103" y="32"/>
                  </a:cxn>
                  <a:cxn ang="0">
                    <a:pos x="105" y="32"/>
                  </a:cxn>
                  <a:cxn ang="0">
                    <a:pos x="88" y="91"/>
                  </a:cxn>
                  <a:cxn ang="0">
                    <a:pos x="0" y="46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105" h="91">
                    <a:moveTo>
                      <a:pt x="19" y="0"/>
                    </a:moveTo>
                    <a:lnTo>
                      <a:pt x="19" y="0"/>
                    </a:lnTo>
                    <a:lnTo>
                      <a:pt x="23" y="2"/>
                    </a:lnTo>
                    <a:lnTo>
                      <a:pt x="27" y="2"/>
                    </a:lnTo>
                    <a:lnTo>
                      <a:pt x="34" y="6"/>
                    </a:lnTo>
                    <a:lnTo>
                      <a:pt x="42" y="8"/>
                    </a:lnTo>
                    <a:lnTo>
                      <a:pt x="50" y="10"/>
                    </a:lnTo>
                    <a:lnTo>
                      <a:pt x="57" y="13"/>
                    </a:lnTo>
                    <a:lnTo>
                      <a:pt x="65" y="17"/>
                    </a:lnTo>
                    <a:lnTo>
                      <a:pt x="72" y="17"/>
                    </a:lnTo>
                    <a:lnTo>
                      <a:pt x="80" y="21"/>
                    </a:lnTo>
                    <a:lnTo>
                      <a:pt x="86" y="25"/>
                    </a:lnTo>
                    <a:lnTo>
                      <a:pt x="91" y="27"/>
                    </a:lnTo>
                    <a:lnTo>
                      <a:pt x="97" y="29"/>
                    </a:lnTo>
                    <a:lnTo>
                      <a:pt x="101" y="31"/>
                    </a:lnTo>
                    <a:lnTo>
                      <a:pt x="103" y="32"/>
                    </a:lnTo>
                    <a:lnTo>
                      <a:pt x="105" y="32"/>
                    </a:lnTo>
                    <a:lnTo>
                      <a:pt x="88" y="91"/>
                    </a:lnTo>
                    <a:lnTo>
                      <a:pt x="0" y="46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7" name="Freeform 101"/>
              <p:cNvSpPr>
                <a:spLocks/>
              </p:cNvSpPr>
              <p:nvPr/>
            </p:nvSpPr>
            <p:spPr bwMode="auto">
              <a:xfrm>
                <a:off x="5461000" y="4051300"/>
                <a:ext cx="53975" cy="136525"/>
              </a:xfrm>
              <a:custGeom>
                <a:avLst/>
                <a:gdLst/>
                <a:ahLst/>
                <a:cxnLst>
                  <a:cxn ang="0">
                    <a:pos x="65" y="23"/>
                  </a:cxn>
                  <a:cxn ang="0">
                    <a:pos x="65" y="30"/>
                  </a:cxn>
                  <a:cxn ang="0">
                    <a:pos x="65" y="38"/>
                  </a:cxn>
                  <a:cxn ang="0">
                    <a:pos x="65" y="44"/>
                  </a:cxn>
                  <a:cxn ang="0">
                    <a:pos x="66" y="51"/>
                  </a:cxn>
                  <a:cxn ang="0">
                    <a:pos x="65" y="59"/>
                  </a:cxn>
                  <a:cxn ang="0">
                    <a:pos x="65" y="67"/>
                  </a:cxn>
                  <a:cxn ang="0">
                    <a:pos x="65" y="72"/>
                  </a:cxn>
                  <a:cxn ang="0">
                    <a:pos x="63" y="80"/>
                  </a:cxn>
                  <a:cxn ang="0">
                    <a:pos x="61" y="88"/>
                  </a:cxn>
                  <a:cxn ang="0">
                    <a:pos x="61" y="93"/>
                  </a:cxn>
                  <a:cxn ang="0">
                    <a:pos x="59" y="101"/>
                  </a:cxn>
                  <a:cxn ang="0">
                    <a:pos x="57" y="107"/>
                  </a:cxn>
                  <a:cxn ang="0">
                    <a:pos x="53" y="114"/>
                  </a:cxn>
                  <a:cxn ang="0">
                    <a:pos x="51" y="122"/>
                  </a:cxn>
                  <a:cxn ang="0">
                    <a:pos x="49" y="127"/>
                  </a:cxn>
                  <a:cxn ang="0">
                    <a:pos x="46" y="135"/>
                  </a:cxn>
                  <a:cxn ang="0">
                    <a:pos x="42" y="141"/>
                  </a:cxn>
                  <a:cxn ang="0">
                    <a:pos x="38" y="146"/>
                  </a:cxn>
                  <a:cxn ang="0">
                    <a:pos x="32" y="150"/>
                  </a:cxn>
                  <a:cxn ang="0">
                    <a:pos x="27" y="156"/>
                  </a:cxn>
                  <a:cxn ang="0">
                    <a:pos x="21" y="160"/>
                  </a:cxn>
                  <a:cxn ang="0">
                    <a:pos x="17" y="164"/>
                  </a:cxn>
                  <a:cxn ang="0">
                    <a:pos x="11" y="166"/>
                  </a:cxn>
                  <a:cxn ang="0">
                    <a:pos x="8" y="169"/>
                  </a:cxn>
                  <a:cxn ang="0">
                    <a:pos x="2" y="171"/>
                  </a:cxn>
                  <a:cxn ang="0">
                    <a:pos x="0" y="169"/>
                  </a:cxn>
                  <a:cxn ang="0">
                    <a:pos x="4" y="164"/>
                  </a:cxn>
                  <a:cxn ang="0">
                    <a:pos x="8" y="156"/>
                  </a:cxn>
                  <a:cxn ang="0">
                    <a:pos x="13" y="148"/>
                  </a:cxn>
                  <a:cxn ang="0">
                    <a:pos x="19" y="141"/>
                  </a:cxn>
                  <a:cxn ang="0">
                    <a:pos x="25" y="133"/>
                  </a:cxn>
                  <a:cxn ang="0">
                    <a:pos x="27" y="129"/>
                  </a:cxn>
                  <a:cxn ang="0">
                    <a:pos x="28" y="124"/>
                  </a:cxn>
                  <a:cxn ang="0">
                    <a:pos x="30" y="120"/>
                  </a:cxn>
                  <a:cxn ang="0">
                    <a:pos x="34" y="116"/>
                  </a:cxn>
                  <a:cxn ang="0">
                    <a:pos x="38" y="107"/>
                  </a:cxn>
                  <a:cxn ang="0">
                    <a:pos x="44" y="101"/>
                  </a:cxn>
                  <a:cxn ang="0">
                    <a:pos x="46" y="93"/>
                  </a:cxn>
                  <a:cxn ang="0">
                    <a:pos x="49" y="89"/>
                  </a:cxn>
                  <a:cxn ang="0">
                    <a:pos x="51" y="86"/>
                  </a:cxn>
                  <a:cxn ang="0">
                    <a:pos x="51" y="84"/>
                  </a:cxn>
                  <a:cxn ang="0">
                    <a:pos x="51" y="80"/>
                  </a:cxn>
                  <a:cxn ang="0">
                    <a:pos x="51" y="76"/>
                  </a:cxn>
                  <a:cxn ang="0">
                    <a:pos x="51" y="70"/>
                  </a:cxn>
                  <a:cxn ang="0">
                    <a:pos x="53" y="67"/>
                  </a:cxn>
                  <a:cxn ang="0">
                    <a:pos x="53" y="59"/>
                  </a:cxn>
                  <a:cxn ang="0">
                    <a:pos x="53" y="51"/>
                  </a:cxn>
                  <a:cxn ang="0">
                    <a:pos x="53" y="44"/>
                  </a:cxn>
                  <a:cxn ang="0">
                    <a:pos x="53" y="38"/>
                  </a:cxn>
                  <a:cxn ang="0">
                    <a:pos x="53" y="30"/>
                  </a:cxn>
                  <a:cxn ang="0">
                    <a:pos x="55" y="23"/>
                  </a:cxn>
                  <a:cxn ang="0">
                    <a:pos x="55" y="15"/>
                  </a:cxn>
                  <a:cxn ang="0">
                    <a:pos x="57" y="10"/>
                  </a:cxn>
                  <a:cxn ang="0">
                    <a:pos x="57" y="4"/>
                  </a:cxn>
                  <a:cxn ang="0">
                    <a:pos x="57" y="2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65" y="23"/>
                  </a:cxn>
                  <a:cxn ang="0">
                    <a:pos x="65" y="23"/>
                  </a:cxn>
                </a:cxnLst>
                <a:rect l="0" t="0" r="r" b="b"/>
                <a:pathLst>
                  <a:path w="66" h="171">
                    <a:moveTo>
                      <a:pt x="65" y="23"/>
                    </a:moveTo>
                    <a:lnTo>
                      <a:pt x="65" y="30"/>
                    </a:lnTo>
                    <a:lnTo>
                      <a:pt x="65" y="38"/>
                    </a:lnTo>
                    <a:lnTo>
                      <a:pt x="65" y="44"/>
                    </a:lnTo>
                    <a:lnTo>
                      <a:pt x="66" y="51"/>
                    </a:lnTo>
                    <a:lnTo>
                      <a:pt x="65" y="59"/>
                    </a:lnTo>
                    <a:lnTo>
                      <a:pt x="65" y="67"/>
                    </a:lnTo>
                    <a:lnTo>
                      <a:pt x="65" y="72"/>
                    </a:lnTo>
                    <a:lnTo>
                      <a:pt x="63" y="80"/>
                    </a:lnTo>
                    <a:lnTo>
                      <a:pt x="61" y="88"/>
                    </a:lnTo>
                    <a:lnTo>
                      <a:pt x="61" y="93"/>
                    </a:lnTo>
                    <a:lnTo>
                      <a:pt x="59" y="101"/>
                    </a:lnTo>
                    <a:lnTo>
                      <a:pt x="57" y="107"/>
                    </a:lnTo>
                    <a:lnTo>
                      <a:pt x="53" y="114"/>
                    </a:lnTo>
                    <a:lnTo>
                      <a:pt x="51" y="122"/>
                    </a:lnTo>
                    <a:lnTo>
                      <a:pt x="49" y="127"/>
                    </a:lnTo>
                    <a:lnTo>
                      <a:pt x="46" y="135"/>
                    </a:lnTo>
                    <a:lnTo>
                      <a:pt x="42" y="141"/>
                    </a:lnTo>
                    <a:lnTo>
                      <a:pt x="38" y="146"/>
                    </a:lnTo>
                    <a:lnTo>
                      <a:pt x="32" y="150"/>
                    </a:lnTo>
                    <a:lnTo>
                      <a:pt x="27" y="156"/>
                    </a:lnTo>
                    <a:lnTo>
                      <a:pt x="21" y="160"/>
                    </a:lnTo>
                    <a:lnTo>
                      <a:pt x="17" y="164"/>
                    </a:lnTo>
                    <a:lnTo>
                      <a:pt x="11" y="166"/>
                    </a:lnTo>
                    <a:lnTo>
                      <a:pt x="8" y="169"/>
                    </a:lnTo>
                    <a:lnTo>
                      <a:pt x="2" y="171"/>
                    </a:lnTo>
                    <a:lnTo>
                      <a:pt x="0" y="169"/>
                    </a:lnTo>
                    <a:lnTo>
                      <a:pt x="4" y="164"/>
                    </a:lnTo>
                    <a:lnTo>
                      <a:pt x="8" y="156"/>
                    </a:lnTo>
                    <a:lnTo>
                      <a:pt x="13" y="148"/>
                    </a:lnTo>
                    <a:lnTo>
                      <a:pt x="19" y="141"/>
                    </a:lnTo>
                    <a:lnTo>
                      <a:pt x="25" y="133"/>
                    </a:lnTo>
                    <a:lnTo>
                      <a:pt x="27" y="129"/>
                    </a:lnTo>
                    <a:lnTo>
                      <a:pt x="28" y="124"/>
                    </a:lnTo>
                    <a:lnTo>
                      <a:pt x="30" y="120"/>
                    </a:lnTo>
                    <a:lnTo>
                      <a:pt x="34" y="116"/>
                    </a:lnTo>
                    <a:lnTo>
                      <a:pt x="38" y="107"/>
                    </a:lnTo>
                    <a:lnTo>
                      <a:pt x="44" y="101"/>
                    </a:lnTo>
                    <a:lnTo>
                      <a:pt x="46" y="93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1" y="84"/>
                    </a:lnTo>
                    <a:lnTo>
                      <a:pt x="51" y="80"/>
                    </a:lnTo>
                    <a:lnTo>
                      <a:pt x="51" y="76"/>
                    </a:lnTo>
                    <a:lnTo>
                      <a:pt x="51" y="70"/>
                    </a:lnTo>
                    <a:lnTo>
                      <a:pt x="53" y="67"/>
                    </a:lnTo>
                    <a:lnTo>
                      <a:pt x="53" y="59"/>
                    </a:lnTo>
                    <a:lnTo>
                      <a:pt x="53" y="51"/>
                    </a:lnTo>
                    <a:lnTo>
                      <a:pt x="53" y="44"/>
                    </a:lnTo>
                    <a:lnTo>
                      <a:pt x="53" y="38"/>
                    </a:lnTo>
                    <a:lnTo>
                      <a:pt x="53" y="30"/>
                    </a:lnTo>
                    <a:lnTo>
                      <a:pt x="55" y="23"/>
                    </a:lnTo>
                    <a:lnTo>
                      <a:pt x="55" y="15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7" y="2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65" y="23"/>
                    </a:lnTo>
                    <a:lnTo>
                      <a:pt x="65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8" name="Freeform 102"/>
              <p:cNvSpPr>
                <a:spLocks/>
              </p:cNvSpPr>
              <p:nvPr/>
            </p:nvSpPr>
            <p:spPr bwMode="auto">
              <a:xfrm>
                <a:off x="5332413" y="4044950"/>
                <a:ext cx="28575" cy="6826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9" y="2"/>
                  </a:cxn>
                  <a:cxn ang="0">
                    <a:pos x="25" y="4"/>
                  </a:cxn>
                  <a:cxn ang="0">
                    <a:pos x="21" y="6"/>
                  </a:cxn>
                  <a:cxn ang="0">
                    <a:pos x="14" y="10"/>
                  </a:cxn>
                  <a:cxn ang="0">
                    <a:pos x="10" y="16"/>
                  </a:cxn>
                  <a:cxn ang="0">
                    <a:pos x="4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4" y="56"/>
                  </a:cxn>
                  <a:cxn ang="0">
                    <a:pos x="6" y="61"/>
                  </a:cxn>
                  <a:cxn ang="0">
                    <a:pos x="10" y="65"/>
                  </a:cxn>
                  <a:cxn ang="0">
                    <a:pos x="10" y="69"/>
                  </a:cxn>
                  <a:cxn ang="0">
                    <a:pos x="14" y="73"/>
                  </a:cxn>
                  <a:cxn ang="0">
                    <a:pos x="17" y="77"/>
                  </a:cxn>
                  <a:cxn ang="0">
                    <a:pos x="21" y="80"/>
                  </a:cxn>
                  <a:cxn ang="0">
                    <a:pos x="23" y="82"/>
                  </a:cxn>
                  <a:cxn ang="0">
                    <a:pos x="27" y="84"/>
                  </a:cxn>
                  <a:cxn ang="0">
                    <a:pos x="33" y="86"/>
                  </a:cxn>
                  <a:cxn ang="0">
                    <a:pos x="35" y="86"/>
                  </a:cxn>
                  <a:cxn ang="0">
                    <a:pos x="33" y="86"/>
                  </a:cxn>
                  <a:cxn ang="0">
                    <a:pos x="31" y="82"/>
                  </a:cxn>
                  <a:cxn ang="0">
                    <a:pos x="27" y="77"/>
                  </a:cxn>
                  <a:cxn ang="0">
                    <a:pos x="23" y="71"/>
                  </a:cxn>
                  <a:cxn ang="0">
                    <a:pos x="21" y="67"/>
                  </a:cxn>
                  <a:cxn ang="0">
                    <a:pos x="17" y="63"/>
                  </a:cxn>
                  <a:cxn ang="0">
                    <a:pos x="17" y="58"/>
                  </a:cxn>
                  <a:cxn ang="0">
                    <a:pos x="17" y="54"/>
                  </a:cxn>
                  <a:cxn ang="0">
                    <a:pos x="16" y="50"/>
                  </a:cxn>
                  <a:cxn ang="0">
                    <a:pos x="16" y="46"/>
                  </a:cxn>
                  <a:cxn ang="0">
                    <a:pos x="16" y="40"/>
                  </a:cxn>
                  <a:cxn ang="0">
                    <a:pos x="17" y="38"/>
                  </a:cxn>
                  <a:cxn ang="0">
                    <a:pos x="17" y="29"/>
                  </a:cxn>
                  <a:cxn ang="0">
                    <a:pos x="21" y="23"/>
                  </a:cxn>
                  <a:cxn ang="0">
                    <a:pos x="25" y="16"/>
                  </a:cxn>
                  <a:cxn ang="0">
                    <a:pos x="29" y="10"/>
                  </a:cxn>
                  <a:cxn ang="0">
                    <a:pos x="33" y="4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6" h="86">
                    <a:moveTo>
                      <a:pt x="33" y="0"/>
                    </a:moveTo>
                    <a:lnTo>
                      <a:pt x="29" y="2"/>
                    </a:lnTo>
                    <a:lnTo>
                      <a:pt x="25" y="4"/>
                    </a:lnTo>
                    <a:lnTo>
                      <a:pt x="21" y="6"/>
                    </a:lnTo>
                    <a:lnTo>
                      <a:pt x="14" y="10"/>
                    </a:lnTo>
                    <a:lnTo>
                      <a:pt x="10" y="16"/>
                    </a:lnTo>
                    <a:lnTo>
                      <a:pt x="4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6" y="61"/>
                    </a:lnTo>
                    <a:lnTo>
                      <a:pt x="10" y="65"/>
                    </a:lnTo>
                    <a:lnTo>
                      <a:pt x="10" y="69"/>
                    </a:lnTo>
                    <a:lnTo>
                      <a:pt x="14" y="73"/>
                    </a:lnTo>
                    <a:lnTo>
                      <a:pt x="17" y="77"/>
                    </a:lnTo>
                    <a:lnTo>
                      <a:pt x="21" y="80"/>
                    </a:lnTo>
                    <a:lnTo>
                      <a:pt x="23" y="82"/>
                    </a:lnTo>
                    <a:lnTo>
                      <a:pt x="27" y="84"/>
                    </a:lnTo>
                    <a:lnTo>
                      <a:pt x="33" y="86"/>
                    </a:lnTo>
                    <a:lnTo>
                      <a:pt x="35" y="86"/>
                    </a:lnTo>
                    <a:lnTo>
                      <a:pt x="33" y="86"/>
                    </a:lnTo>
                    <a:lnTo>
                      <a:pt x="31" y="82"/>
                    </a:lnTo>
                    <a:lnTo>
                      <a:pt x="27" y="77"/>
                    </a:lnTo>
                    <a:lnTo>
                      <a:pt x="23" y="71"/>
                    </a:lnTo>
                    <a:lnTo>
                      <a:pt x="21" y="67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7" y="54"/>
                    </a:lnTo>
                    <a:lnTo>
                      <a:pt x="16" y="50"/>
                    </a:lnTo>
                    <a:lnTo>
                      <a:pt x="16" y="46"/>
                    </a:lnTo>
                    <a:lnTo>
                      <a:pt x="16" y="40"/>
                    </a:lnTo>
                    <a:lnTo>
                      <a:pt x="17" y="38"/>
                    </a:lnTo>
                    <a:lnTo>
                      <a:pt x="17" y="29"/>
                    </a:lnTo>
                    <a:lnTo>
                      <a:pt x="21" y="23"/>
                    </a:lnTo>
                    <a:lnTo>
                      <a:pt x="25" y="16"/>
                    </a:lnTo>
                    <a:lnTo>
                      <a:pt x="29" y="10"/>
                    </a:lnTo>
                    <a:lnTo>
                      <a:pt x="33" y="4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9" name="Freeform 103"/>
              <p:cNvSpPr>
                <a:spLocks/>
              </p:cNvSpPr>
              <p:nvPr/>
            </p:nvSpPr>
            <p:spPr bwMode="auto">
              <a:xfrm>
                <a:off x="5267325" y="4046538"/>
                <a:ext cx="38100" cy="1428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3" y="2"/>
                  </a:cxn>
                  <a:cxn ang="0">
                    <a:pos x="20" y="6"/>
                  </a:cxn>
                  <a:cxn ang="0">
                    <a:pos x="28" y="8"/>
                  </a:cxn>
                  <a:cxn ang="0">
                    <a:pos x="36" y="12"/>
                  </a:cxn>
                  <a:cxn ang="0">
                    <a:pos x="43" y="14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43" y="17"/>
                  </a:cxn>
                  <a:cxn ang="0">
                    <a:pos x="36" y="16"/>
                  </a:cxn>
                  <a:cxn ang="0">
                    <a:pos x="28" y="14"/>
                  </a:cxn>
                  <a:cxn ang="0">
                    <a:pos x="20" y="14"/>
                  </a:cxn>
                  <a:cxn ang="0">
                    <a:pos x="17" y="10"/>
                  </a:cxn>
                  <a:cxn ang="0">
                    <a:pos x="11" y="10"/>
                  </a:cxn>
                  <a:cxn ang="0">
                    <a:pos x="7" y="10"/>
                  </a:cxn>
                  <a:cxn ang="0">
                    <a:pos x="5" y="8"/>
                  </a:cxn>
                  <a:cxn ang="0">
                    <a:pos x="1" y="8"/>
                  </a:cxn>
                  <a:cxn ang="0">
                    <a:pos x="0" y="8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47" h="17">
                    <a:moveTo>
                      <a:pt x="5" y="0"/>
                    </a:moveTo>
                    <a:lnTo>
                      <a:pt x="13" y="2"/>
                    </a:lnTo>
                    <a:lnTo>
                      <a:pt x="20" y="6"/>
                    </a:lnTo>
                    <a:lnTo>
                      <a:pt x="28" y="8"/>
                    </a:lnTo>
                    <a:lnTo>
                      <a:pt x="36" y="12"/>
                    </a:lnTo>
                    <a:lnTo>
                      <a:pt x="43" y="14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3" y="17"/>
                    </a:lnTo>
                    <a:lnTo>
                      <a:pt x="36" y="16"/>
                    </a:lnTo>
                    <a:lnTo>
                      <a:pt x="28" y="14"/>
                    </a:lnTo>
                    <a:lnTo>
                      <a:pt x="20" y="14"/>
                    </a:lnTo>
                    <a:lnTo>
                      <a:pt x="17" y="10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0" name="Freeform 104"/>
              <p:cNvSpPr>
                <a:spLocks/>
              </p:cNvSpPr>
              <p:nvPr/>
            </p:nvSpPr>
            <p:spPr bwMode="auto">
              <a:xfrm>
                <a:off x="5380038" y="3995738"/>
                <a:ext cx="25400" cy="4127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1" y="3"/>
                  </a:cxn>
                  <a:cxn ang="0">
                    <a:pos x="19" y="7"/>
                  </a:cxn>
                  <a:cxn ang="0">
                    <a:pos x="17" y="11"/>
                  </a:cxn>
                  <a:cxn ang="0">
                    <a:pos x="15" y="15"/>
                  </a:cxn>
                  <a:cxn ang="0">
                    <a:pos x="14" y="21"/>
                  </a:cxn>
                  <a:cxn ang="0">
                    <a:pos x="12" y="24"/>
                  </a:cxn>
                  <a:cxn ang="0">
                    <a:pos x="10" y="30"/>
                  </a:cxn>
                  <a:cxn ang="0">
                    <a:pos x="8" y="34"/>
                  </a:cxn>
                  <a:cxn ang="0">
                    <a:pos x="4" y="38"/>
                  </a:cxn>
                  <a:cxn ang="0">
                    <a:pos x="4" y="42"/>
                  </a:cxn>
                  <a:cxn ang="0">
                    <a:pos x="2" y="45"/>
                  </a:cxn>
                  <a:cxn ang="0">
                    <a:pos x="2" y="49"/>
                  </a:cxn>
                  <a:cxn ang="0">
                    <a:pos x="0" y="51"/>
                  </a:cxn>
                  <a:cxn ang="0">
                    <a:pos x="0" y="51"/>
                  </a:cxn>
                  <a:cxn ang="0">
                    <a:pos x="2" y="49"/>
                  </a:cxn>
                  <a:cxn ang="0">
                    <a:pos x="6" y="42"/>
                  </a:cxn>
                  <a:cxn ang="0">
                    <a:pos x="12" y="34"/>
                  </a:cxn>
                  <a:cxn ang="0">
                    <a:pos x="17" y="26"/>
                  </a:cxn>
                  <a:cxn ang="0">
                    <a:pos x="23" y="19"/>
                  </a:cxn>
                  <a:cxn ang="0">
                    <a:pos x="29" y="13"/>
                  </a:cxn>
                  <a:cxn ang="0">
                    <a:pos x="33" y="7"/>
                  </a:cxn>
                  <a:cxn ang="0">
                    <a:pos x="33" y="7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33" h="51">
                    <a:moveTo>
                      <a:pt x="23" y="0"/>
                    </a:moveTo>
                    <a:lnTo>
                      <a:pt x="21" y="3"/>
                    </a:lnTo>
                    <a:lnTo>
                      <a:pt x="19" y="7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4" y="21"/>
                    </a:lnTo>
                    <a:lnTo>
                      <a:pt x="12" y="24"/>
                    </a:lnTo>
                    <a:lnTo>
                      <a:pt x="10" y="30"/>
                    </a:lnTo>
                    <a:lnTo>
                      <a:pt x="8" y="34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2" y="45"/>
                    </a:lnTo>
                    <a:lnTo>
                      <a:pt x="2" y="49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2" y="49"/>
                    </a:lnTo>
                    <a:lnTo>
                      <a:pt x="6" y="42"/>
                    </a:lnTo>
                    <a:lnTo>
                      <a:pt x="12" y="34"/>
                    </a:lnTo>
                    <a:lnTo>
                      <a:pt x="17" y="26"/>
                    </a:lnTo>
                    <a:lnTo>
                      <a:pt x="23" y="19"/>
                    </a:lnTo>
                    <a:lnTo>
                      <a:pt x="29" y="13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1" name="Freeform 105"/>
              <p:cNvSpPr>
                <a:spLocks/>
              </p:cNvSpPr>
              <p:nvPr/>
            </p:nvSpPr>
            <p:spPr bwMode="auto">
              <a:xfrm>
                <a:off x="5321300" y="4146550"/>
                <a:ext cx="20637" cy="38100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" y="38"/>
                  </a:cxn>
                  <a:cxn ang="0">
                    <a:pos x="6" y="32"/>
                  </a:cxn>
                  <a:cxn ang="0">
                    <a:pos x="10" y="25"/>
                  </a:cxn>
                  <a:cxn ang="0">
                    <a:pos x="13" y="19"/>
                  </a:cxn>
                  <a:cxn ang="0">
                    <a:pos x="19" y="11"/>
                  </a:cxn>
                  <a:cxn ang="0">
                    <a:pos x="23" y="6"/>
                  </a:cxn>
                  <a:cxn ang="0">
                    <a:pos x="25" y="2"/>
                  </a:cxn>
                  <a:cxn ang="0">
                    <a:pos x="27" y="0"/>
                  </a:cxn>
                  <a:cxn ang="0">
                    <a:pos x="13" y="47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7" h="47">
                    <a:moveTo>
                      <a:pt x="0" y="42"/>
                    </a:moveTo>
                    <a:lnTo>
                      <a:pt x="2" y="38"/>
                    </a:lnTo>
                    <a:lnTo>
                      <a:pt x="6" y="32"/>
                    </a:lnTo>
                    <a:lnTo>
                      <a:pt x="10" y="25"/>
                    </a:lnTo>
                    <a:lnTo>
                      <a:pt x="13" y="19"/>
                    </a:lnTo>
                    <a:lnTo>
                      <a:pt x="19" y="11"/>
                    </a:lnTo>
                    <a:lnTo>
                      <a:pt x="23" y="6"/>
                    </a:lnTo>
                    <a:lnTo>
                      <a:pt x="25" y="2"/>
                    </a:lnTo>
                    <a:lnTo>
                      <a:pt x="27" y="0"/>
                    </a:lnTo>
                    <a:lnTo>
                      <a:pt x="13" y="47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2" name="Freeform 106"/>
              <p:cNvSpPr>
                <a:spLocks/>
              </p:cNvSpPr>
              <p:nvPr/>
            </p:nvSpPr>
            <p:spPr bwMode="auto">
              <a:xfrm>
                <a:off x="5421313" y="4103688"/>
                <a:ext cx="39687" cy="206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11" y="2"/>
                  </a:cxn>
                  <a:cxn ang="0">
                    <a:pos x="15" y="3"/>
                  </a:cxn>
                  <a:cxn ang="0">
                    <a:pos x="19" y="3"/>
                  </a:cxn>
                  <a:cxn ang="0">
                    <a:pos x="24" y="5"/>
                  </a:cxn>
                  <a:cxn ang="0">
                    <a:pos x="28" y="7"/>
                  </a:cxn>
                  <a:cxn ang="0">
                    <a:pos x="36" y="9"/>
                  </a:cxn>
                  <a:cxn ang="0">
                    <a:pos x="43" y="11"/>
                  </a:cxn>
                  <a:cxn ang="0">
                    <a:pos x="49" y="13"/>
                  </a:cxn>
                  <a:cxn ang="0">
                    <a:pos x="51" y="13"/>
                  </a:cxn>
                  <a:cxn ang="0">
                    <a:pos x="36" y="2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" h="24">
                    <a:moveTo>
                      <a:pt x="0" y="0"/>
                    </a:moveTo>
                    <a:lnTo>
                      <a:pt x="3" y="0"/>
                    </a:lnTo>
                    <a:lnTo>
                      <a:pt x="11" y="2"/>
                    </a:lnTo>
                    <a:lnTo>
                      <a:pt x="15" y="3"/>
                    </a:lnTo>
                    <a:lnTo>
                      <a:pt x="19" y="3"/>
                    </a:lnTo>
                    <a:lnTo>
                      <a:pt x="24" y="5"/>
                    </a:lnTo>
                    <a:lnTo>
                      <a:pt x="28" y="7"/>
                    </a:lnTo>
                    <a:lnTo>
                      <a:pt x="36" y="9"/>
                    </a:lnTo>
                    <a:lnTo>
                      <a:pt x="43" y="11"/>
                    </a:lnTo>
                    <a:lnTo>
                      <a:pt x="49" y="13"/>
                    </a:lnTo>
                    <a:lnTo>
                      <a:pt x="51" y="13"/>
                    </a:lnTo>
                    <a:lnTo>
                      <a:pt x="36" y="2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3" name="Freeform 107"/>
              <p:cNvSpPr>
                <a:spLocks/>
              </p:cNvSpPr>
              <p:nvPr/>
            </p:nvSpPr>
            <p:spPr bwMode="auto">
              <a:xfrm>
                <a:off x="6191250" y="3900488"/>
                <a:ext cx="358775" cy="357187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79" y="44"/>
                  </a:cxn>
                  <a:cxn ang="0">
                    <a:pos x="97" y="34"/>
                  </a:cxn>
                  <a:cxn ang="0">
                    <a:pos x="116" y="25"/>
                  </a:cxn>
                  <a:cxn ang="0">
                    <a:pos x="137" y="15"/>
                  </a:cxn>
                  <a:cxn ang="0">
                    <a:pos x="157" y="7"/>
                  </a:cxn>
                  <a:cxn ang="0">
                    <a:pos x="180" y="4"/>
                  </a:cxn>
                  <a:cxn ang="0">
                    <a:pos x="203" y="0"/>
                  </a:cxn>
                  <a:cxn ang="0">
                    <a:pos x="226" y="0"/>
                  </a:cxn>
                  <a:cxn ang="0">
                    <a:pos x="249" y="0"/>
                  </a:cxn>
                  <a:cxn ang="0">
                    <a:pos x="273" y="4"/>
                  </a:cxn>
                  <a:cxn ang="0">
                    <a:pos x="296" y="9"/>
                  </a:cxn>
                  <a:cxn ang="0">
                    <a:pos x="317" y="17"/>
                  </a:cxn>
                  <a:cxn ang="0">
                    <a:pos x="340" y="28"/>
                  </a:cxn>
                  <a:cxn ang="0">
                    <a:pos x="361" y="44"/>
                  </a:cxn>
                  <a:cxn ang="0">
                    <a:pos x="380" y="61"/>
                  </a:cxn>
                  <a:cxn ang="0">
                    <a:pos x="399" y="80"/>
                  </a:cxn>
                  <a:cxn ang="0">
                    <a:pos x="412" y="99"/>
                  </a:cxn>
                  <a:cxn ang="0">
                    <a:pos x="424" y="122"/>
                  </a:cxn>
                  <a:cxn ang="0">
                    <a:pos x="435" y="144"/>
                  </a:cxn>
                  <a:cxn ang="0">
                    <a:pos x="445" y="169"/>
                  </a:cxn>
                  <a:cxn ang="0">
                    <a:pos x="448" y="194"/>
                  </a:cxn>
                  <a:cxn ang="0">
                    <a:pos x="452" y="220"/>
                  </a:cxn>
                  <a:cxn ang="0">
                    <a:pos x="452" y="245"/>
                  </a:cxn>
                  <a:cxn ang="0">
                    <a:pos x="448" y="272"/>
                  </a:cxn>
                  <a:cxn ang="0">
                    <a:pos x="441" y="297"/>
                  </a:cxn>
                  <a:cxn ang="0">
                    <a:pos x="431" y="321"/>
                  </a:cxn>
                  <a:cxn ang="0">
                    <a:pos x="420" y="346"/>
                  </a:cxn>
                  <a:cxn ang="0">
                    <a:pos x="403" y="367"/>
                  </a:cxn>
                  <a:cxn ang="0">
                    <a:pos x="384" y="390"/>
                  </a:cxn>
                  <a:cxn ang="0">
                    <a:pos x="361" y="409"/>
                  </a:cxn>
                  <a:cxn ang="0">
                    <a:pos x="334" y="424"/>
                  </a:cxn>
                  <a:cxn ang="0">
                    <a:pos x="306" y="437"/>
                  </a:cxn>
                  <a:cxn ang="0">
                    <a:pos x="277" y="445"/>
                  </a:cxn>
                  <a:cxn ang="0">
                    <a:pos x="251" y="449"/>
                  </a:cxn>
                  <a:cxn ang="0">
                    <a:pos x="222" y="451"/>
                  </a:cxn>
                  <a:cxn ang="0">
                    <a:pos x="192" y="449"/>
                  </a:cxn>
                  <a:cxn ang="0">
                    <a:pos x="165" y="445"/>
                  </a:cxn>
                  <a:cxn ang="0">
                    <a:pos x="140" y="435"/>
                  </a:cxn>
                  <a:cxn ang="0">
                    <a:pos x="114" y="424"/>
                  </a:cxn>
                  <a:cxn ang="0">
                    <a:pos x="91" y="411"/>
                  </a:cxn>
                  <a:cxn ang="0">
                    <a:pos x="70" y="395"/>
                  </a:cxn>
                  <a:cxn ang="0">
                    <a:pos x="51" y="378"/>
                  </a:cxn>
                  <a:cxn ang="0">
                    <a:pos x="34" y="357"/>
                  </a:cxn>
                  <a:cxn ang="0">
                    <a:pos x="20" y="335"/>
                  </a:cxn>
                  <a:cxn ang="0">
                    <a:pos x="11" y="312"/>
                  </a:cxn>
                  <a:cxn ang="0">
                    <a:pos x="3" y="287"/>
                  </a:cxn>
                  <a:cxn ang="0">
                    <a:pos x="0" y="260"/>
                  </a:cxn>
                  <a:cxn ang="0">
                    <a:pos x="0" y="236"/>
                  </a:cxn>
                  <a:cxn ang="0">
                    <a:pos x="0" y="213"/>
                  </a:cxn>
                  <a:cxn ang="0">
                    <a:pos x="0" y="194"/>
                  </a:cxn>
                  <a:cxn ang="0">
                    <a:pos x="1" y="175"/>
                  </a:cxn>
                  <a:cxn ang="0">
                    <a:pos x="5" y="158"/>
                  </a:cxn>
                  <a:cxn ang="0">
                    <a:pos x="13" y="133"/>
                  </a:cxn>
                  <a:cxn ang="0">
                    <a:pos x="20" y="110"/>
                  </a:cxn>
                  <a:cxn ang="0">
                    <a:pos x="34" y="85"/>
                  </a:cxn>
                  <a:cxn ang="0">
                    <a:pos x="40" y="80"/>
                  </a:cxn>
                </a:cxnLst>
                <a:rect l="0" t="0" r="r" b="b"/>
                <a:pathLst>
                  <a:path w="452" h="451">
                    <a:moveTo>
                      <a:pt x="40" y="80"/>
                    </a:moveTo>
                    <a:lnTo>
                      <a:pt x="45" y="72"/>
                    </a:lnTo>
                    <a:lnTo>
                      <a:pt x="53" y="66"/>
                    </a:lnTo>
                    <a:lnTo>
                      <a:pt x="59" y="59"/>
                    </a:lnTo>
                    <a:lnTo>
                      <a:pt x="66" y="53"/>
                    </a:lnTo>
                    <a:lnTo>
                      <a:pt x="70" y="49"/>
                    </a:lnTo>
                    <a:lnTo>
                      <a:pt x="74" y="47"/>
                    </a:lnTo>
                    <a:lnTo>
                      <a:pt x="79" y="44"/>
                    </a:lnTo>
                    <a:lnTo>
                      <a:pt x="83" y="42"/>
                    </a:lnTo>
                    <a:lnTo>
                      <a:pt x="89" y="38"/>
                    </a:lnTo>
                    <a:lnTo>
                      <a:pt x="93" y="36"/>
                    </a:lnTo>
                    <a:lnTo>
                      <a:pt x="97" y="34"/>
                    </a:lnTo>
                    <a:lnTo>
                      <a:pt x="102" y="32"/>
                    </a:lnTo>
                    <a:lnTo>
                      <a:pt x="108" y="28"/>
                    </a:lnTo>
                    <a:lnTo>
                      <a:pt x="112" y="27"/>
                    </a:lnTo>
                    <a:lnTo>
                      <a:pt x="116" y="25"/>
                    </a:lnTo>
                    <a:lnTo>
                      <a:pt x="121" y="21"/>
                    </a:lnTo>
                    <a:lnTo>
                      <a:pt x="125" y="19"/>
                    </a:lnTo>
                    <a:lnTo>
                      <a:pt x="131" y="17"/>
                    </a:lnTo>
                    <a:lnTo>
                      <a:pt x="137" y="15"/>
                    </a:lnTo>
                    <a:lnTo>
                      <a:pt x="142" y="13"/>
                    </a:lnTo>
                    <a:lnTo>
                      <a:pt x="146" y="11"/>
                    </a:lnTo>
                    <a:lnTo>
                      <a:pt x="152" y="9"/>
                    </a:lnTo>
                    <a:lnTo>
                      <a:pt x="157" y="7"/>
                    </a:lnTo>
                    <a:lnTo>
                      <a:pt x="163" y="7"/>
                    </a:lnTo>
                    <a:lnTo>
                      <a:pt x="169" y="6"/>
                    </a:lnTo>
                    <a:lnTo>
                      <a:pt x="175" y="6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192" y="2"/>
                    </a:lnTo>
                    <a:lnTo>
                      <a:pt x="199" y="0"/>
                    </a:lnTo>
                    <a:lnTo>
                      <a:pt x="203" y="0"/>
                    </a:lnTo>
                    <a:lnTo>
                      <a:pt x="209" y="0"/>
                    </a:lnTo>
                    <a:lnTo>
                      <a:pt x="214" y="0"/>
                    </a:lnTo>
                    <a:lnTo>
                      <a:pt x="222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7" y="0"/>
                    </a:lnTo>
                    <a:lnTo>
                      <a:pt x="243" y="0"/>
                    </a:lnTo>
                    <a:lnTo>
                      <a:pt x="249" y="0"/>
                    </a:lnTo>
                    <a:lnTo>
                      <a:pt x="256" y="0"/>
                    </a:lnTo>
                    <a:lnTo>
                      <a:pt x="262" y="0"/>
                    </a:lnTo>
                    <a:lnTo>
                      <a:pt x="268" y="2"/>
                    </a:lnTo>
                    <a:lnTo>
                      <a:pt x="273" y="4"/>
                    </a:lnTo>
                    <a:lnTo>
                      <a:pt x="279" y="6"/>
                    </a:lnTo>
                    <a:lnTo>
                      <a:pt x="285" y="6"/>
                    </a:lnTo>
                    <a:lnTo>
                      <a:pt x="291" y="7"/>
                    </a:lnTo>
                    <a:lnTo>
                      <a:pt x="296" y="9"/>
                    </a:lnTo>
                    <a:lnTo>
                      <a:pt x="302" y="11"/>
                    </a:lnTo>
                    <a:lnTo>
                      <a:pt x="306" y="13"/>
                    </a:lnTo>
                    <a:lnTo>
                      <a:pt x="313" y="15"/>
                    </a:lnTo>
                    <a:lnTo>
                      <a:pt x="317" y="17"/>
                    </a:lnTo>
                    <a:lnTo>
                      <a:pt x="325" y="21"/>
                    </a:lnTo>
                    <a:lnTo>
                      <a:pt x="329" y="23"/>
                    </a:lnTo>
                    <a:lnTo>
                      <a:pt x="334" y="25"/>
                    </a:lnTo>
                    <a:lnTo>
                      <a:pt x="340" y="28"/>
                    </a:lnTo>
                    <a:lnTo>
                      <a:pt x="346" y="32"/>
                    </a:lnTo>
                    <a:lnTo>
                      <a:pt x="350" y="36"/>
                    </a:lnTo>
                    <a:lnTo>
                      <a:pt x="355" y="40"/>
                    </a:lnTo>
                    <a:lnTo>
                      <a:pt x="361" y="44"/>
                    </a:lnTo>
                    <a:lnTo>
                      <a:pt x="367" y="47"/>
                    </a:lnTo>
                    <a:lnTo>
                      <a:pt x="370" y="51"/>
                    </a:lnTo>
                    <a:lnTo>
                      <a:pt x="376" y="55"/>
                    </a:lnTo>
                    <a:lnTo>
                      <a:pt x="380" y="61"/>
                    </a:lnTo>
                    <a:lnTo>
                      <a:pt x="384" y="65"/>
                    </a:lnTo>
                    <a:lnTo>
                      <a:pt x="389" y="68"/>
                    </a:lnTo>
                    <a:lnTo>
                      <a:pt x="393" y="74"/>
                    </a:lnTo>
                    <a:lnTo>
                      <a:pt x="399" y="80"/>
                    </a:lnTo>
                    <a:lnTo>
                      <a:pt x="403" y="84"/>
                    </a:lnTo>
                    <a:lnTo>
                      <a:pt x="407" y="89"/>
                    </a:lnTo>
                    <a:lnTo>
                      <a:pt x="408" y="93"/>
                    </a:lnTo>
                    <a:lnTo>
                      <a:pt x="412" y="99"/>
                    </a:lnTo>
                    <a:lnTo>
                      <a:pt x="416" y="104"/>
                    </a:lnTo>
                    <a:lnTo>
                      <a:pt x="420" y="110"/>
                    </a:lnTo>
                    <a:lnTo>
                      <a:pt x="422" y="116"/>
                    </a:lnTo>
                    <a:lnTo>
                      <a:pt x="424" y="122"/>
                    </a:lnTo>
                    <a:lnTo>
                      <a:pt x="429" y="127"/>
                    </a:lnTo>
                    <a:lnTo>
                      <a:pt x="431" y="133"/>
                    </a:lnTo>
                    <a:lnTo>
                      <a:pt x="433" y="139"/>
                    </a:lnTo>
                    <a:lnTo>
                      <a:pt x="435" y="144"/>
                    </a:lnTo>
                    <a:lnTo>
                      <a:pt x="439" y="150"/>
                    </a:lnTo>
                    <a:lnTo>
                      <a:pt x="439" y="158"/>
                    </a:lnTo>
                    <a:lnTo>
                      <a:pt x="441" y="163"/>
                    </a:lnTo>
                    <a:lnTo>
                      <a:pt x="445" y="169"/>
                    </a:lnTo>
                    <a:lnTo>
                      <a:pt x="445" y="175"/>
                    </a:lnTo>
                    <a:lnTo>
                      <a:pt x="447" y="182"/>
                    </a:lnTo>
                    <a:lnTo>
                      <a:pt x="448" y="188"/>
                    </a:lnTo>
                    <a:lnTo>
                      <a:pt x="448" y="194"/>
                    </a:lnTo>
                    <a:lnTo>
                      <a:pt x="450" y="201"/>
                    </a:lnTo>
                    <a:lnTo>
                      <a:pt x="450" y="207"/>
                    </a:lnTo>
                    <a:lnTo>
                      <a:pt x="452" y="215"/>
                    </a:lnTo>
                    <a:lnTo>
                      <a:pt x="452" y="220"/>
                    </a:lnTo>
                    <a:lnTo>
                      <a:pt x="452" y="228"/>
                    </a:lnTo>
                    <a:lnTo>
                      <a:pt x="452" y="234"/>
                    </a:lnTo>
                    <a:lnTo>
                      <a:pt x="452" y="240"/>
                    </a:lnTo>
                    <a:lnTo>
                      <a:pt x="452" y="245"/>
                    </a:lnTo>
                    <a:lnTo>
                      <a:pt x="452" y="253"/>
                    </a:lnTo>
                    <a:lnTo>
                      <a:pt x="448" y="259"/>
                    </a:lnTo>
                    <a:lnTo>
                      <a:pt x="448" y="266"/>
                    </a:lnTo>
                    <a:lnTo>
                      <a:pt x="448" y="272"/>
                    </a:lnTo>
                    <a:lnTo>
                      <a:pt x="447" y="279"/>
                    </a:lnTo>
                    <a:lnTo>
                      <a:pt x="445" y="285"/>
                    </a:lnTo>
                    <a:lnTo>
                      <a:pt x="445" y="291"/>
                    </a:lnTo>
                    <a:lnTo>
                      <a:pt x="441" y="297"/>
                    </a:lnTo>
                    <a:lnTo>
                      <a:pt x="439" y="304"/>
                    </a:lnTo>
                    <a:lnTo>
                      <a:pt x="437" y="310"/>
                    </a:lnTo>
                    <a:lnTo>
                      <a:pt x="435" y="316"/>
                    </a:lnTo>
                    <a:lnTo>
                      <a:pt x="431" y="321"/>
                    </a:lnTo>
                    <a:lnTo>
                      <a:pt x="429" y="329"/>
                    </a:lnTo>
                    <a:lnTo>
                      <a:pt x="428" y="335"/>
                    </a:lnTo>
                    <a:lnTo>
                      <a:pt x="422" y="340"/>
                    </a:lnTo>
                    <a:lnTo>
                      <a:pt x="420" y="346"/>
                    </a:lnTo>
                    <a:lnTo>
                      <a:pt x="416" y="352"/>
                    </a:lnTo>
                    <a:lnTo>
                      <a:pt x="412" y="356"/>
                    </a:lnTo>
                    <a:lnTo>
                      <a:pt x="407" y="363"/>
                    </a:lnTo>
                    <a:lnTo>
                      <a:pt x="403" y="367"/>
                    </a:lnTo>
                    <a:lnTo>
                      <a:pt x="399" y="375"/>
                    </a:lnTo>
                    <a:lnTo>
                      <a:pt x="393" y="378"/>
                    </a:lnTo>
                    <a:lnTo>
                      <a:pt x="389" y="384"/>
                    </a:lnTo>
                    <a:lnTo>
                      <a:pt x="384" y="390"/>
                    </a:lnTo>
                    <a:lnTo>
                      <a:pt x="378" y="394"/>
                    </a:lnTo>
                    <a:lnTo>
                      <a:pt x="372" y="399"/>
                    </a:lnTo>
                    <a:lnTo>
                      <a:pt x="367" y="403"/>
                    </a:lnTo>
                    <a:lnTo>
                      <a:pt x="361" y="409"/>
                    </a:lnTo>
                    <a:lnTo>
                      <a:pt x="355" y="414"/>
                    </a:lnTo>
                    <a:lnTo>
                      <a:pt x="348" y="416"/>
                    </a:lnTo>
                    <a:lnTo>
                      <a:pt x="340" y="422"/>
                    </a:lnTo>
                    <a:lnTo>
                      <a:pt x="334" y="424"/>
                    </a:lnTo>
                    <a:lnTo>
                      <a:pt x="327" y="428"/>
                    </a:lnTo>
                    <a:lnTo>
                      <a:pt x="321" y="430"/>
                    </a:lnTo>
                    <a:lnTo>
                      <a:pt x="313" y="433"/>
                    </a:lnTo>
                    <a:lnTo>
                      <a:pt x="306" y="437"/>
                    </a:lnTo>
                    <a:lnTo>
                      <a:pt x="300" y="439"/>
                    </a:lnTo>
                    <a:lnTo>
                      <a:pt x="292" y="441"/>
                    </a:lnTo>
                    <a:lnTo>
                      <a:pt x="285" y="443"/>
                    </a:lnTo>
                    <a:lnTo>
                      <a:pt x="277" y="445"/>
                    </a:lnTo>
                    <a:lnTo>
                      <a:pt x="272" y="445"/>
                    </a:lnTo>
                    <a:lnTo>
                      <a:pt x="264" y="447"/>
                    </a:lnTo>
                    <a:lnTo>
                      <a:pt x="256" y="449"/>
                    </a:lnTo>
                    <a:lnTo>
                      <a:pt x="251" y="449"/>
                    </a:lnTo>
                    <a:lnTo>
                      <a:pt x="243" y="451"/>
                    </a:lnTo>
                    <a:lnTo>
                      <a:pt x="235" y="451"/>
                    </a:lnTo>
                    <a:lnTo>
                      <a:pt x="230" y="451"/>
                    </a:lnTo>
                    <a:lnTo>
                      <a:pt x="222" y="451"/>
                    </a:lnTo>
                    <a:lnTo>
                      <a:pt x="214" y="451"/>
                    </a:lnTo>
                    <a:lnTo>
                      <a:pt x="207" y="451"/>
                    </a:lnTo>
                    <a:lnTo>
                      <a:pt x="199" y="451"/>
                    </a:lnTo>
                    <a:lnTo>
                      <a:pt x="192" y="449"/>
                    </a:lnTo>
                    <a:lnTo>
                      <a:pt x="186" y="449"/>
                    </a:lnTo>
                    <a:lnTo>
                      <a:pt x="178" y="447"/>
                    </a:lnTo>
                    <a:lnTo>
                      <a:pt x="173" y="445"/>
                    </a:lnTo>
                    <a:lnTo>
                      <a:pt x="165" y="445"/>
                    </a:lnTo>
                    <a:lnTo>
                      <a:pt x="159" y="443"/>
                    </a:lnTo>
                    <a:lnTo>
                      <a:pt x="152" y="439"/>
                    </a:lnTo>
                    <a:lnTo>
                      <a:pt x="146" y="437"/>
                    </a:lnTo>
                    <a:lnTo>
                      <a:pt x="140" y="435"/>
                    </a:lnTo>
                    <a:lnTo>
                      <a:pt x="133" y="433"/>
                    </a:lnTo>
                    <a:lnTo>
                      <a:pt x="127" y="430"/>
                    </a:lnTo>
                    <a:lnTo>
                      <a:pt x="119" y="428"/>
                    </a:lnTo>
                    <a:lnTo>
                      <a:pt x="114" y="424"/>
                    </a:lnTo>
                    <a:lnTo>
                      <a:pt x="108" y="422"/>
                    </a:lnTo>
                    <a:lnTo>
                      <a:pt x="102" y="418"/>
                    </a:lnTo>
                    <a:lnTo>
                      <a:pt x="97" y="414"/>
                    </a:lnTo>
                    <a:lnTo>
                      <a:pt x="91" y="411"/>
                    </a:lnTo>
                    <a:lnTo>
                      <a:pt x="85" y="409"/>
                    </a:lnTo>
                    <a:lnTo>
                      <a:pt x="79" y="403"/>
                    </a:lnTo>
                    <a:lnTo>
                      <a:pt x="74" y="399"/>
                    </a:lnTo>
                    <a:lnTo>
                      <a:pt x="70" y="395"/>
                    </a:lnTo>
                    <a:lnTo>
                      <a:pt x="64" y="392"/>
                    </a:lnTo>
                    <a:lnTo>
                      <a:pt x="59" y="386"/>
                    </a:lnTo>
                    <a:lnTo>
                      <a:pt x="55" y="382"/>
                    </a:lnTo>
                    <a:lnTo>
                      <a:pt x="51" y="378"/>
                    </a:lnTo>
                    <a:lnTo>
                      <a:pt x="47" y="373"/>
                    </a:lnTo>
                    <a:lnTo>
                      <a:pt x="41" y="367"/>
                    </a:lnTo>
                    <a:lnTo>
                      <a:pt x="38" y="363"/>
                    </a:lnTo>
                    <a:lnTo>
                      <a:pt x="34" y="357"/>
                    </a:lnTo>
                    <a:lnTo>
                      <a:pt x="30" y="354"/>
                    </a:lnTo>
                    <a:lnTo>
                      <a:pt x="26" y="346"/>
                    </a:lnTo>
                    <a:lnTo>
                      <a:pt x="24" y="342"/>
                    </a:lnTo>
                    <a:lnTo>
                      <a:pt x="20" y="335"/>
                    </a:lnTo>
                    <a:lnTo>
                      <a:pt x="19" y="331"/>
                    </a:lnTo>
                    <a:lnTo>
                      <a:pt x="15" y="323"/>
                    </a:lnTo>
                    <a:lnTo>
                      <a:pt x="13" y="317"/>
                    </a:lnTo>
                    <a:lnTo>
                      <a:pt x="11" y="312"/>
                    </a:lnTo>
                    <a:lnTo>
                      <a:pt x="7" y="306"/>
                    </a:lnTo>
                    <a:lnTo>
                      <a:pt x="7" y="298"/>
                    </a:lnTo>
                    <a:lnTo>
                      <a:pt x="5" y="293"/>
                    </a:lnTo>
                    <a:lnTo>
                      <a:pt x="3" y="287"/>
                    </a:lnTo>
                    <a:lnTo>
                      <a:pt x="3" y="281"/>
                    </a:lnTo>
                    <a:lnTo>
                      <a:pt x="1" y="274"/>
                    </a:lnTo>
                    <a:lnTo>
                      <a:pt x="1" y="268"/>
                    </a:lnTo>
                    <a:lnTo>
                      <a:pt x="0" y="260"/>
                    </a:lnTo>
                    <a:lnTo>
                      <a:pt x="0" y="255"/>
                    </a:lnTo>
                    <a:lnTo>
                      <a:pt x="0" y="247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30"/>
                    </a:lnTo>
                    <a:lnTo>
                      <a:pt x="0" y="224"/>
                    </a:lnTo>
                    <a:lnTo>
                      <a:pt x="0" y="220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0" y="203"/>
                    </a:lnTo>
                    <a:lnTo>
                      <a:pt x="0" y="198"/>
                    </a:lnTo>
                    <a:lnTo>
                      <a:pt x="0" y="194"/>
                    </a:lnTo>
                    <a:lnTo>
                      <a:pt x="1" y="190"/>
                    </a:lnTo>
                    <a:lnTo>
                      <a:pt x="1" y="184"/>
                    </a:lnTo>
                    <a:lnTo>
                      <a:pt x="1" y="179"/>
                    </a:lnTo>
                    <a:lnTo>
                      <a:pt x="1" y="175"/>
                    </a:lnTo>
                    <a:lnTo>
                      <a:pt x="3" y="171"/>
                    </a:lnTo>
                    <a:lnTo>
                      <a:pt x="3" y="167"/>
                    </a:lnTo>
                    <a:lnTo>
                      <a:pt x="5" y="162"/>
                    </a:lnTo>
                    <a:lnTo>
                      <a:pt x="5" y="158"/>
                    </a:lnTo>
                    <a:lnTo>
                      <a:pt x="7" y="154"/>
                    </a:lnTo>
                    <a:lnTo>
                      <a:pt x="7" y="146"/>
                    </a:lnTo>
                    <a:lnTo>
                      <a:pt x="9" y="139"/>
                    </a:lnTo>
                    <a:lnTo>
                      <a:pt x="13" y="133"/>
                    </a:lnTo>
                    <a:lnTo>
                      <a:pt x="15" y="127"/>
                    </a:lnTo>
                    <a:lnTo>
                      <a:pt x="15" y="120"/>
                    </a:lnTo>
                    <a:lnTo>
                      <a:pt x="19" y="116"/>
                    </a:lnTo>
                    <a:lnTo>
                      <a:pt x="20" y="110"/>
                    </a:lnTo>
                    <a:lnTo>
                      <a:pt x="22" y="106"/>
                    </a:lnTo>
                    <a:lnTo>
                      <a:pt x="26" y="97"/>
                    </a:lnTo>
                    <a:lnTo>
                      <a:pt x="30" y="91"/>
                    </a:lnTo>
                    <a:lnTo>
                      <a:pt x="34" y="85"/>
                    </a:lnTo>
                    <a:lnTo>
                      <a:pt x="36" y="84"/>
                    </a:lnTo>
                    <a:lnTo>
                      <a:pt x="38" y="80"/>
                    </a:lnTo>
                    <a:lnTo>
                      <a:pt x="40" y="80"/>
                    </a:lnTo>
                    <a:lnTo>
                      <a:pt x="4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4" name="Freeform 108"/>
              <p:cNvSpPr>
                <a:spLocks/>
              </p:cNvSpPr>
              <p:nvPr/>
            </p:nvSpPr>
            <p:spPr bwMode="auto">
              <a:xfrm>
                <a:off x="6267450" y="3975100"/>
                <a:ext cx="203200" cy="201612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93" y="6"/>
                  </a:cxn>
                  <a:cxn ang="0">
                    <a:pos x="76" y="11"/>
                  </a:cxn>
                  <a:cxn ang="0">
                    <a:pos x="59" y="19"/>
                  </a:cxn>
                  <a:cxn ang="0">
                    <a:pos x="45" y="29"/>
                  </a:cxn>
                  <a:cxn ang="0">
                    <a:pos x="30" y="44"/>
                  </a:cxn>
                  <a:cxn ang="0">
                    <a:pos x="17" y="61"/>
                  </a:cxn>
                  <a:cxn ang="0">
                    <a:pos x="11" y="74"/>
                  </a:cxn>
                  <a:cxn ang="0">
                    <a:pos x="5" y="89"/>
                  </a:cxn>
                  <a:cxn ang="0">
                    <a:pos x="1" y="105"/>
                  </a:cxn>
                  <a:cxn ang="0">
                    <a:pos x="0" y="120"/>
                  </a:cxn>
                  <a:cxn ang="0">
                    <a:pos x="0" y="135"/>
                  </a:cxn>
                  <a:cxn ang="0">
                    <a:pos x="0" y="150"/>
                  </a:cxn>
                  <a:cxn ang="0">
                    <a:pos x="3" y="164"/>
                  </a:cxn>
                  <a:cxn ang="0">
                    <a:pos x="7" y="179"/>
                  </a:cxn>
                  <a:cxn ang="0">
                    <a:pos x="15" y="194"/>
                  </a:cxn>
                  <a:cxn ang="0">
                    <a:pos x="20" y="205"/>
                  </a:cxn>
                  <a:cxn ang="0">
                    <a:pos x="38" y="224"/>
                  </a:cxn>
                  <a:cxn ang="0">
                    <a:pos x="51" y="234"/>
                  </a:cxn>
                  <a:cxn ang="0">
                    <a:pos x="66" y="242"/>
                  </a:cxn>
                  <a:cxn ang="0">
                    <a:pos x="79" y="247"/>
                  </a:cxn>
                  <a:cxn ang="0">
                    <a:pos x="95" y="251"/>
                  </a:cxn>
                  <a:cxn ang="0">
                    <a:pos x="110" y="253"/>
                  </a:cxn>
                  <a:cxn ang="0">
                    <a:pos x="123" y="255"/>
                  </a:cxn>
                  <a:cxn ang="0">
                    <a:pos x="137" y="255"/>
                  </a:cxn>
                  <a:cxn ang="0">
                    <a:pos x="150" y="253"/>
                  </a:cxn>
                  <a:cxn ang="0">
                    <a:pos x="161" y="251"/>
                  </a:cxn>
                  <a:cxn ang="0">
                    <a:pos x="184" y="242"/>
                  </a:cxn>
                  <a:cxn ang="0">
                    <a:pos x="207" y="230"/>
                  </a:cxn>
                  <a:cxn ang="0">
                    <a:pos x="224" y="211"/>
                  </a:cxn>
                  <a:cxn ang="0">
                    <a:pos x="237" y="192"/>
                  </a:cxn>
                  <a:cxn ang="0">
                    <a:pos x="245" y="173"/>
                  </a:cxn>
                  <a:cxn ang="0">
                    <a:pos x="249" y="162"/>
                  </a:cxn>
                  <a:cxn ang="0">
                    <a:pos x="251" y="148"/>
                  </a:cxn>
                  <a:cxn ang="0">
                    <a:pos x="254" y="135"/>
                  </a:cxn>
                  <a:cxn ang="0">
                    <a:pos x="254" y="122"/>
                  </a:cxn>
                  <a:cxn ang="0">
                    <a:pos x="254" y="108"/>
                  </a:cxn>
                  <a:cxn ang="0">
                    <a:pos x="251" y="93"/>
                  </a:cxn>
                  <a:cxn ang="0">
                    <a:pos x="247" y="82"/>
                  </a:cxn>
                  <a:cxn ang="0">
                    <a:pos x="241" y="67"/>
                  </a:cxn>
                  <a:cxn ang="0">
                    <a:pos x="228" y="50"/>
                  </a:cxn>
                  <a:cxn ang="0">
                    <a:pos x="213" y="34"/>
                  </a:cxn>
                  <a:cxn ang="0">
                    <a:pos x="195" y="23"/>
                  </a:cxn>
                  <a:cxn ang="0">
                    <a:pos x="180" y="13"/>
                  </a:cxn>
                  <a:cxn ang="0">
                    <a:pos x="163" y="8"/>
                  </a:cxn>
                  <a:cxn ang="0">
                    <a:pos x="148" y="2"/>
                  </a:cxn>
                  <a:cxn ang="0">
                    <a:pos x="133" y="0"/>
                  </a:cxn>
                  <a:cxn ang="0">
                    <a:pos x="127" y="0"/>
                  </a:cxn>
                </a:cxnLst>
                <a:rect l="0" t="0" r="r" b="b"/>
                <a:pathLst>
                  <a:path w="254" h="255">
                    <a:moveTo>
                      <a:pt x="127" y="0"/>
                    </a:moveTo>
                    <a:lnTo>
                      <a:pt x="119" y="0"/>
                    </a:lnTo>
                    <a:lnTo>
                      <a:pt x="112" y="2"/>
                    </a:lnTo>
                    <a:lnTo>
                      <a:pt x="106" y="2"/>
                    </a:lnTo>
                    <a:lnTo>
                      <a:pt x="98" y="4"/>
                    </a:lnTo>
                    <a:lnTo>
                      <a:pt x="93" y="6"/>
                    </a:lnTo>
                    <a:lnTo>
                      <a:pt x="87" y="6"/>
                    </a:lnTo>
                    <a:lnTo>
                      <a:pt x="81" y="10"/>
                    </a:lnTo>
                    <a:lnTo>
                      <a:pt x="76" y="11"/>
                    </a:lnTo>
                    <a:lnTo>
                      <a:pt x="70" y="13"/>
                    </a:lnTo>
                    <a:lnTo>
                      <a:pt x="64" y="17"/>
                    </a:lnTo>
                    <a:lnTo>
                      <a:pt x="59" y="19"/>
                    </a:lnTo>
                    <a:lnTo>
                      <a:pt x="55" y="23"/>
                    </a:lnTo>
                    <a:lnTo>
                      <a:pt x="51" y="25"/>
                    </a:lnTo>
                    <a:lnTo>
                      <a:pt x="45" y="29"/>
                    </a:lnTo>
                    <a:lnTo>
                      <a:pt x="41" y="32"/>
                    </a:lnTo>
                    <a:lnTo>
                      <a:pt x="38" y="36"/>
                    </a:lnTo>
                    <a:lnTo>
                      <a:pt x="30" y="44"/>
                    </a:lnTo>
                    <a:lnTo>
                      <a:pt x="24" y="51"/>
                    </a:lnTo>
                    <a:lnTo>
                      <a:pt x="20" y="57"/>
                    </a:lnTo>
                    <a:lnTo>
                      <a:pt x="17" y="61"/>
                    </a:lnTo>
                    <a:lnTo>
                      <a:pt x="15" y="67"/>
                    </a:lnTo>
                    <a:lnTo>
                      <a:pt x="13" y="70"/>
                    </a:lnTo>
                    <a:lnTo>
                      <a:pt x="11" y="74"/>
                    </a:lnTo>
                    <a:lnTo>
                      <a:pt x="7" y="78"/>
                    </a:lnTo>
                    <a:lnTo>
                      <a:pt x="5" y="84"/>
                    </a:lnTo>
                    <a:lnTo>
                      <a:pt x="5" y="89"/>
                    </a:lnTo>
                    <a:lnTo>
                      <a:pt x="3" y="93"/>
                    </a:lnTo>
                    <a:lnTo>
                      <a:pt x="1" y="99"/>
                    </a:lnTo>
                    <a:lnTo>
                      <a:pt x="1" y="105"/>
                    </a:lnTo>
                    <a:lnTo>
                      <a:pt x="1" y="110"/>
                    </a:lnTo>
                    <a:lnTo>
                      <a:pt x="0" y="114"/>
                    </a:lnTo>
                    <a:lnTo>
                      <a:pt x="0" y="120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5"/>
                    </a:lnTo>
                    <a:lnTo>
                      <a:pt x="0" y="141"/>
                    </a:lnTo>
                    <a:lnTo>
                      <a:pt x="0" y="145"/>
                    </a:lnTo>
                    <a:lnTo>
                      <a:pt x="0" y="150"/>
                    </a:lnTo>
                    <a:lnTo>
                      <a:pt x="0" y="156"/>
                    </a:lnTo>
                    <a:lnTo>
                      <a:pt x="1" y="160"/>
                    </a:lnTo>
                    <a:lnTo>
                      <a:pt x="3" y="164"/>
                    </a:lnTo>
                    <a:lnTo>
                      <a:pt x="3" y="169"/>
                    </a:lnTo>
                    <a:lnTo>
                      <a:pt x="5" y="175"/>
                    </a:lnTo>
                    <a:lnTo>
                      <a:pt x="7" y="179"/>
                    </a:lnTo>
                    <a:lnTo>
                      <a:pt x="11" y="185"/>
                    </a:lnTo>
                    <a:lnTo>
                      <a:pt x="13" y="190"/>
                    </a:lnTo>
                    <a:lnTo>
                      <a:pt x="15" y="194"/>
                    </a:lnTo>
                    <a:lnTo>
                      <a:pt x="17" y="198"/>
                    </a:lnTo>
                    <a:lnTo>
                      <a:pt x="19" y="202"/>
                    </a:lnTo>
                    <a:lnTo>
                      <a:pt x="20" y="205"/>
                    </a:lnTo>
                    <a:lnTo>
                      <a:pt x="28" y="213"/>
                    </a:lnTo>
                    <a:lnTo>
                      <a:pt x="36" y="221"/>
                    </a:lnTo>
                    <a:lnTo>
                      <a:pt x="38" y="224"/>
                    </a:lnTo>
                    <a:lnTo>
                      <a:pt x="41" y="226"/>
                    </a:lnTo>
                    <a:lnTo>
                      <a:pt x="47" y="230"/>
                    </a:lnTo>
                    <a:lnTo>
                      <a:pt x="51" y="234"/>
                    </a:lnTo>
                    <a:lnTo>
                      <a:pt x="55" y="236"/>
                    </a:lnTo>
                    <a:lnTo>
                      <a:pt x="60" y="238"/>
                    </a:lnTo>
                    <a:lnTo>
                      <a:pt x="66" y="242"/>
                    </a:lnTo>
                    <a:lnTo>
                      <a:pt x="70" y="243"/>
                    </a:lnTo>
                    <a:lnTo>
                      <a:pt x="76" y="245"/>
                    </a:lnTo>
                    <a:lnTo>
                      <a:pt x="79" y="247"/>
                    </a:lnTo>
                    <a:lnTo>
                      <a:pt x="85" y="249"/>
                    </a:lnTo>
                    <a:lnTo>
                      <a:pt x="89" y="249"/>
                    </a:lnTo>
                    <a:lnTo>
                      <a:pt x="95" y="251"/>
                    </a:lnTo>
                    <a:lnTo>
                      <a:pt x="98" y="251"/>
                    </a:lnTo>
                    <a:lnTo>
                      <a:pt x="102" y="253"/>
                    </a:lnTo>
                    <a:lnTo>
                      <a:pt x="110" y="253"/>
                    </a:lnTo>
                    <a:lnTo>
                      <a:pt x="114" y="253"/>
                    </a:lnTo>
                    <a:lnTo>
                      <a:pt x="117" y="255"/>
                    </a:lnTo>
                    <a:lnTo>
                      <a:pt x="123" y="255"/>
                    </a:lnTo>
                    <a:lnTo>
                      <a:pt x="127" y="255"/>
                    </a:lnTo>
                    <a:lnTo>
                      <a:pt x="133" y="255"/>
                    </a:lnTo>
                    <a:lnTo>
                      <a:pt x="137" y="255"/>
                    </a:lnTo>
                    <a:lnTo>
                      <a:pt x="140" y="255"/>
                    </a:lnTo>
                    <a:lnTo>
                      <a:pt x="146" y="255"/>
                    </a:lnTo>
                    <a:lnTo>
                      <a:pt x="150" y="253"/>
                    </a:lnTo>
                    <a:lnTo>
                      <a:pt x="154" y="253"/>
                    </a:lnTo>
                    <a:lnTo>
                      <a:pt x="157" y="251"/>
                    </a:lnTo>
                    <a:lnTo>
                      <a:pt x="161" y="251"/>
                    </a:lnTo>
                    <a:lnTo>
                      <a:pt x="169" y="247"/>
                    </a:lnTo>
                    <a:lnTo>
                      <a:pt x="178" y="245"/>
                    </a:lnTo>
                    <a:lnTo>
                      <a:pt x="184" y="242"/>
                    </a:lnTo>
                    <a:lnTo>
                      <a:pt x="192" y="238"/>
                    </a:lnTo>
                    <a:lnTo>
                      <a:pt x="199" y="234"/>
                    </a:lnTo>
                    <a:lnTo>
                      <a:pt x="207" y="230"/>
                    </a:lnTo>
                    <a:lnTo>
                      <a:pt x="213" y="223"/>
                    </a:lnTo>
                    <a:lnTo>
                      <a:pt x="218" y="219"/>
                    </a:lnTo>
                    <a:lnTo>
                      <a:pt x="224" y="211"/>
                    </a:lnTo>
                    <a:lnTo>
                      <a:pt x="228" y="205"/>
                    </a:lnTo>
                    <a:lnTo>
                      <a:pt x="234" y="200"/>
                    </a:lnTo>
                    <a:lnTo>
                      <a:pt x="237" y="192"/>
                    </a:lnTo>
                    <a:lnTo>
                      <a:pt x="241" y="185"/>
                    </a:lnTo>
                    <a:lnTo>
                      <a:pt x="245" y="179"/>
                    </a:lnTo>
                    <a:lnTo>
                      <a:pt x="245" y="173"/>
                    </a:lnTo>
                    <a:lnTo>
                      <a:pt x="247" y="169"/>
                    </a:lnTo>
                    <a:lnTo>
                      <a:pt x="247" y="166"/>
                    </a:lnTo>
                    <a:lnTo>
                      <a:pt x="249" y="162"/>
                    </a:lnTo>
                    <a:lnTo>
                      <a:pt x="251" y="156"/>
                    </a:lnTo>
                    <a:lnTo>
                      <a:pt x="251" y="152"/>
                    </a:lnTo>
                    <a:lnTo>
                      <a:pt x="251" y="148"/>
                    </a:lnTo>
                    <a:lnTo>
                      <a:pt x="253" y="145"/>
                    </a:lnTo>
                    <a:lnTo>
                      <a:pt x="253" y="141"/>
                    </a:lnTo>
                    <a:lnTo>
                      <a:pt x="254" y="135"/>
                    </a:lnTo>
                    <a:lnTo>
                      <a:pt x="254" y="131"/>
                    </a:lnTo>
                    <a:lnTo>
                      <a:pt x="254" y="127"/>
                    </a:lnTo>
                    <a:lnTo>
                      <a:pt x="254" y="122"/>
                    </a:lnTo>
                    <a:lnTo>
                      <a:pt x="254" y="116"/>
                    </a:lnTo>
                    <a:lnTo>
                      <a:pt x="254" y="112"/>
                    </a:lnTo>
                    <a:lnTo>
                      <a:pt x="254" y="108"/>
                    </a:lnTo>
                    <a:lnTo>
                      <a:pt x="253" y="105"/>
                    </a:lnTo>
                    <a:lnTo>
                      <a:pt x="251" y="99"/>
                    </a:lnTo>
                    <a:lnTo>
                      <a:pt x="251" y="93"/>
                    </a:lnTo>
                    <a:lnTo>
                      <a:pt x="251" y="89"/>
                    </a:lnTo>
                    <a:lnTo>
                      <a:pt x="249" y="86"/>
                    </a:lnTo>
                    <a:lnTo>
                      <a:pt x="247" y="82"/>
                    </a:lnTo>
                    <a:lnTo>
                      <a:pt x="245" y="78"/>
                    </a:lnTo>
                    <a:lnTo>
                      <a:pt x="245" y="74"/>
                    </a:lnTo>
                    <a:lnTo>
                      <a:pt x="241" y="67"/>
                    </a:lnTo>
                    <a:lnTo>
                      <a:pt x="237" y="61"/>
                    </a:lnTo>
                    <a:lnTo>
                      <a:pt x="232" y="53"/>
                    </a:lnTo>
                    <a:lnTo>
                      <a:pt x="228" y="50"/>
                    </a:lnTo>
                    <a:lnTo>
                      <a:pt x="224" y="42"/>
                    </a:lnTo>
                    <a:lnTo>
                      <a:pt x="218" y="38"/>
                    </a:lnTo>
                    <a:lnTo>
                      <a:pt x="213" y="34"/>
                    </a:lnTo>
                    <a:lnTo>
                      <a:pt x="207" y="30"/>
                    </a:lnTo>
                    <a:lnTo>
                      <a:pt x="201" y="25"/>
                    </a:lnTo>
                    <a:lnTo>
                      <a:pt x="195" y="23"/>
                    </a:lnTo>
                    <a:lnTo>
                      <a:pt x="192" y="19"/>
                    </a:lnTo>
                    <a:lnTo>
                      <a:pt x="186" y="17"/>
                    </a:lnTo>
                    <a:lnTo>
                      <a:pt x="180" y="13"/>
                    </a:lnTo>
                    <a:lnTo>
                      <a:pt x="175" y="11"/>
                    </a:lnTo>
                    <a:lnTo>
                      <a:pt x="169" y="10"/>
                    </a:lnTo>
                    <a:lnTo>
                      <a:pt x="163" y="8"/>
                    </a:lnTo>
                    <a:lnTo>
                      <a:pt x="157" y="6"/>
                    </a:lnTo>
                    <a:lnTo>
                      <a:pt x="154" y="4"/>
                    </a:lnTo>
                    <a:lnTo>
                      <a:pt x="148" y="2"/>
                    </a:lnTo>
                    <a:lnTo>
                      <a:pt x="144" y="2"/>
                    </a:lnTo>
                    <a:lnTo>
                      <a:pt x="137" y="0"/>
                    </a:lnTo>
                    <a:lnTo>
                      <a:pt x="133" y="0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5" name="Freeform 109"/>
              <p:cNvSpPr>
                <a:spLocks/>
              </p:cNvSpPr>
              <p:nvPr/>
            </p:nvSpPr>
            <p:spPr bwMode="auto">
              <a:xfrm>
                <a:off x="6307138" y="4016375"/>
                <a:ext cx="119062" cy="11430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49" y="2"/>
                  </a:cxn>
                  <a:cxn ang="0">
                    <a:pos x="38" y="6"/>
                  </a:cxn>
                  <a:cxn ang="0">
                    <a:pos x="27" y="12"/>
                  </a:cxn>
                  <a:cxn ang="0">
                    <a:pos x="17" y="19"/>
                  </a:cxn>
                  <a:cxn ang="0">
                    <a:pos x="10" y="29"/>
                  </a:cxn>
                  <a:cxn ang="0">
                    <a:pos x="6" y="36"/>
                  </a:cxn>
                  <a:cxn ang="0">
                    <a:pos x="2" y="46"/>
                  </a:cxn>
                  <a:cxn ang="0">
                    <a:pos x="0" y="55"/>
                  </a:cxn>
                  <a:cxn ang="0">
                    <a:pos x="0" y="67"/>
                  </a:cxn>
                  <a:cxn ang="0">
                    <a:pos x="0" y="76"/>
                  </a:cxn>
                  <a:cxn ang="0">
                    <a:pos x="4" y="86"/>
                  </a:cxn>
                  <a:cxn ang="0">
                    <a:pos x="8" y="97"/>
                  </a:cxn>
                  <a:cxn ang="0">
                    <a:pos x="13" y="107"/>
                  </a:cxn>
                  <a:cxn ang="0">
                    <a:pos x="19" y="116"/>
                  </a:cxn>
                  <a:cxn ang="0">
                    <a:pos x="27" y="124"/>
                  </a:cxn>
                  <a:cxn ang="0">
                    <a:pos x="34" y="133"/>
                  </a:cxn>
                  <a:cxn ang="0">
                    <a:pos x="44" y="139"/>
                  </a:cxn>
                  <a:cxn ang="0">
                    <a:pos x="53" y="143"/>
                  </a:cxn>
                  <a:cxn ang="0">
                    <a:pos x="61" y="145"/>
                  </a:cxn>
                  <a:cxn ang="0">
                    <a:pos x="70" y="145"/>
                  </a:cxn>
                  <a:cxn ang="0">
                    <a:pos x="82" y="145"/>
                  </a:cxn>
                  <a:cxn ang="0">
                    <a:pos x="91" y="141"/>
                  </a:cxn>
                  <a:cxn ang="0">
                    <a:pos x="101" y="137"/>
                  </a:cxn>
                  <a:cxn ang="0">
                    <a:pos x="112" y="132"/>
                  </a:cxn>
                  <a:cxn ang="0">
                    <a:pos x="120" y="124"/>
                  </a:cxn>
                  <a:cxn ang="0">
                    <a:pos x="127" y="116"/>
                  </a:cxn>
                  <a:cxn ang="0">
                    <a:pos x="135" y="107"/>
                  </a:cxn>
                  <a:cxn ang="0">
                    <a:pos x="141" y="99"/>
                  </a:cxn>
                  <a:cxn ang="0">
                    <a:pos x="146" y="90"/>
                  </a:cxn>
                  <a:cxn ang="0">
                    <a:pos x="148" y="80"/>
                  </a:cxn>
                  <a:cxn ang="0">
                    <a:pos x="150" y="71"/>
                  </a:cxn>
                  <a:cxn ang="0">
                    <a:pos x="148" y="61"/>
                  </a:cxn>
                  <a:cxn ang="0">
                    <a:pos x="146" y="52"/>
                  </a:cxn>
                  <a:cxn ang="0">
                    <a:pos x="141" y="44"/>
                  </a:cxn>
                  <a:cxn ang="0">
                    <a:pos x="133" y="31"/>
                  </a:cxn>
                  <a:cxn ang="0">
                    <a:pos x="120" y="21"/>
                  </a:cxn>
                  <a:cxn ang="0">
                    <a:pos x="105" y="12"/>
                  </a:cxn>
                  <a:cxn ang="0">
                    <a:pos x="91" y="6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61" y="0"/>
                  </a:cxn>
                </a:cxnLst>
                <a:rect l="0" t="0" r="r" b="b"/>
                <a:pathLst>
                  <a:path w="150" h="145">
                    <a:moveTo>
                      <a:pt x="61" y="0"/>
                    </a:moveTo>
                    <a:lnTo>
                      <a:pt x="57" y="0"/>
                    </a:lnTo>
                    <a:lnTo>
                      <a:pt x="53" y="2"/>
                    </a:lnTo>
                    <a:lnTo>
                      <a:pt x="49" y="2"/>
                    </a:lnTo>
                    <a:lnTo>
                      <a:pt x="46" y="4"/>
                    </a:lnTo>
                    <a:lnTo>
                      <a:pt x="38" y="6"/>
                    </a:lnTo>
                    <a:lnTo>
                      <a:pt x="32" y="10"/>
                    </a:lnTo>
                    <a:lnTo>
                      <a:pt x="27" y="12"/>
                    </a:lnTo>
                    <a:lnTo>
                      <a:pt x="23" y="16"/>
                    </a:lnTo>
                    <a:lnTo>
                      <a:pt x="17" y="19"/>
                    </a:lnTo>
                    <a:lnTo>
                      <a:pt x="13" y="23"/>
                    </a:lnTo>
                    <a:lnTo>
                      <a:pt x="10" y="29"/>
                    </a:lnTo>
                    <a:lnTo>
                      <a:pt x="8" y="31"/>
                    </a:lnTo>
                    <a:lnTo>
                      <a:pt x="6" y="36"/>
                    </a:lnTo>
                    <a:lnTo>
                      <a:pt x="4" y="40"/>
                    </a:lnTo>
                    <a:lnTo>
                      <a:pt x="2" y="46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2" y="82"/>
                    </a:lnTo>
                    <a:lnTo>
                      <a:pt x="4" y="86"/>
                    </a:lnTo>
                    <a:lnTo>
                      <a:pt x="6" y="92"/>
                    </a:lnTo>
                    <a:lnTo>
                      <a:pt x="8" y="97"/>
                    </a:lnTo>
                    <a:lnTo>
                      <a:pt x="10" y="103"/>
                    </a:lnTo>
                    <a:lnTo>
                      <a:pt x="13" y="107"/>
                    </a:lnTo>
                    <a:lnTo>
                      <a:pt x="15" y="111"/>
                    </a:lnTo>
                    <a:lnTo>
                      <a:pt x="19" y="116"/>
                    </a:lnTo>
                    <a:lnTo>
                      <a:pt x="23" y="120"/>
                    </a:lnTo>
                    <a:lnTo>
                      <a:pt x="27" y="124"/>
                    </a:lnTo>
                    <a:lnTo>
                      <a:pt x="30" y="130"/>
                    </a:lnTo>
                    <a:lnTo>
                      <a:pt x="34" y="133"/>
                    </a:lnTo>
                    <a:lnTo>
                      <a:pt x="38" y="137"/>
                    </a:lnTo>
                    <a:lnTo>
                      <a:pt x="44" y="139"/>
                    </a:lnTo>
                    <a:lnTo>
                      <a:pt x="48" y="141"/>
                    </a:lnTo>
                    <a:lnTo>
                      <a:pt x="53" y="143"/>
                    </a:lnTo>
                    <a:lnTo>
                      <a:pt x="57" y="145"/>
                    </a:lnTo>
                    <a:lnTo>
                      <a:pt x="61" y="145"/>
                    </a:lnTo>
                    <a:lnTo>
                      <a:pt x="67" y="145"/>
                    </a:lnTo>
                    <a:lnTo>
                      <a:pt x="70" y="145"/>
                    </a:lnTo>
                    <a:lnTo>
                      <a:pt x="76" y="145"/>
                    </a:lnTo>
                    <a:lnTo>
                      <a:pt x="82" y="145"/>
                    </a:lnTo>
                    <a:lnTo>
                      <a:pt x="86" y="143"/>
                    </a:lnTo>
                    <a:lnTo>
                      <a:pt x="91" y="141"/>
                    </a:lnTo>
                    <a:lnTo>
                      <a:pt x="97" y="139"/>
                    </a:lnTo>
                    <a:lnTo>
                      <a:pt x="101" y="137"/>
                    </a:lnTo>
                    <a:lnTo>
                      <a:pt x="107" y="133"/>
                    </a:lnTo>
                    <a:lnTo>
                      <a:pt x="112" y="132"/>
                    </a:lnTo>
                    <a:lnTo>
                      <a:pt x="116" y="128"/>
                    </a:lnTo>
                    <a:lnTo>
                      <a:pt x="120" y="124"/>
                    </a:lnTo>
                    <a:lnTo>
                      <a:pt x="124" y="120"/>
                    </a:lnTo>
                    <a:lnTo>
                      <a:pt x="127" y="116"/>
                    </a:lnTo>
                    <a:lnTo>
                      <a:pt x="131" y="113"/>
                    </a:lnTo>
                    <a:lnTo>
                      <a:pt x="135" y="107"/>
                    </a:lnTo>
                    <a:lnTo>
                      <a:pt x="139" y="103"/>
                    </a:lnTo>
                    <a:lnTo>
                      <a:pt x="141" y="99"/>
                    </a:lnTo>
                    <a:lnTo>
                      <a:pt x="145" y="95"/>
                    </a:lnTo>
                    <a:lnTo>
                      <a:pt x="146" y="90"/>
                    </a:lnTo>
                    <a:lnTo>
                      <a:pt x="146" y="84"/>
                    </a:lnTo>
                    <a:lnTo>
                      <a:pt x="148" y="80"/>
                    </a:lnTo>
                    <a:lnTo>
                      <a:pt x="150" y="76"/>
                    </a:lnTo>
                    <a:lnTo>
                      <a:pt x="150" y="71"/>
                    </a:lnTo>
                    <a:lnTo>
                      <a:pt x="150" y="67"/>
                    </a:lnTo>
                    <a:lnTo>
                      <a:pt x="148" y="61"/>
                    </a:lnTo>
                    <a:lnTo>
                      <a:pt x="148" y="55"/>
                    </a:lnTo>
                    <a:lnTo>
                      <a:pt x="146" y="52"/>
                    </a:lnTo>
                    <a:lnTo>
                      <a:pt x="143" y="46"/>
                    </a:lnTo>
                    <a:lnTo>
                      <a:pt x="141" y="44"/>
                    </a:lnTo>
                    <a:lnTo>
                      <a:pt x="139" y="38"/>
                    </a:lnTo>
                    <a:lnTo>
                      <a:pt x="133" y="31"/>
                    </a:lnTo>
                    <a:lnTo>
                      <a:pt x="127" y="25"/>
                    </a:lnTo>
                    <a:lnTo>
                      <a:pt x="120" y="21"/>
                    </a:lnTo>
                    <a:lnTo>
                      <a:pt x="112" y="16"/>
                    </a:lnTo>
                    <a:lnTo>
                      <a:pt x="105" y="12"/>
                    </a:lnTo>
                    <a:lnTo>
                      <a:pt x="97" y="10"/>
                    </a:lnTo>
                    <a:lnTo>
                      <a:pt x="91" y="6"/>
                    </a:lnTo>
                    <a:lnTo>
                      <a:pt x="84" y="4"/>
                    </a:lnTo>
                    <a:lnTo>
                      <a:pt x="76" y="2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6" name="Freeform 110"/>
              <p:cNvSpPr>
                <a:spLocks/>
              </p:cNvSpPr>
              <p:nvPr/>
            </p:nvSpPr>
            <p:spPr bwMode="auto">
              <a:xfrm>
                <a:off x="6224588" y="3967163"/>
                <a:ext cx="50800" cy="196850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40" y="19"/>
                  </a:cxn>
                  <a:cxn ang="0">
                    <a:pos x="29" y="32"/>
                  </a:cxn>
                  <a:cxn ang="0">
                    <a:pos x="21" y="45"/>
                  </a:cxn>
                  <a:cxn ang="0">
                    <a:pos x="16" y="57"/>
                  </a:cxn>
                  <a:cxn ang="0">
                    <a:pos x="10" y="70"/>
                  </a:cxn>
                  <a:cxn ang="0">
                    <a:pos x="6" y="83"/>
                  </a:cxn>
                  <a:cxn ang="0">
                    <a:pos x="2" y="95"/>
                  </a:cxn>
                  <a:cxn ang="0">
                    <a:pos x="0" y="106"/>
                  </a:cxn>
                  <a:cxn ang="0">
                    <a:pos x="0" y="119"/>
                  </a:cxn>
                  <a:cxn ang="0">
                    <a:pos x="2" y="131"/>
                  </a:cxn>
                  <a:cxn ang="0">
                    <a:pos x="2" y="144"/>
                  </a:cxn>
                  <a:cxn ang="0">
                    <a:pos x="4" y="154"/>
                  </a:cxn>
                  <a:cxn ang="0">
                    <a:pos x="8" y="165"/>
                  </a:cxn>
                  <a:cxn ang="0">
                    <a:pos x="12" y="175"/>
                  </a:cxn>
                  <a:cxn ang="0">
                    <a:pos x="16" y="184"/>
                  </a:cxn>
                  <a:cxn ang="0">
                    <a:pos x="18" y="194"/>
                  </a:cxn>
                  <a:cxn ang="0">
                    <a:pos x="23" y="207"/>
                  </a:cxn>
                  <a:cxn ang="0">
                    <a:pos x="31" y="218"/>
                  </a:cxn>
                  <a:cxn ang="0">
                    <a:pos x="37" y="230"/>
                  </a:cxn>
                  <a:cxn ang="0">
                    <a:pos x="42" y="239"/>
                  </a:cxn>
                  <a:cxn ang="0">
                    <a:pos x="48" y="247"/>
                  </a:cxn>
                  <a:cxn ang="0">
                    <a:pos x="48" y="247"/>
                  </a:cxn>
                  <a:cxn ang="0">
                    <a:pos x="44" y="237"/>
                  </a:cxn>
                  <a:cxn ang="0">
                    <a:pos x="40" y="228"/>
                  </a:cxn>
                  <a:cxn ang="0">
                    <a:pos x="38" y="218"/>
                  </a:cxn>
                  <a:cxn ang="0">
                    <a:pos x="37" y="209"/>
                  </a:cxn>
                  <a:cxn ang="0">
                    <a:pos x="33" y="197"/>
                  </a:cxn>
                  <a:cxn ang="0">
                    <a:pos x="29" y="186"/>
                  </a:cxn>
                  <a:cxn ang="0">
                    <a:pos x="27" y="173"/>
                  </a:cxn>
                  <a:cxn ang="0">
                    <a:pos x="23" y="161"/>
                  </a:cxn>
                  <a:cxn ang="0">
                    <a:pos x="21" y="150"/>
                  </a:cxn>
                  <a:cxn ang="0">
                    <a:pos x="19" y="136"/>
                  </a:cxn>
                  <a:cxn ang="0">
                    <a:pos x="19" y="125"/>
                  </a:cxn>
                  <a:cxn ang="0">
                    <a:pos x="18" y="114"/>
                  </a:cxn>
                  <a:cxn ang="0">
                    <a:pos x="19" y="104"/>
                  </a:cxn>
                  <a:cxn ang="0">
                    <a:pos x="19" y="95"/>
                  </a:cxn>
                  <a:cxn ang="0">
                    <a:pos x="21" y="85"/>
                  </a:cxn>
                  <a:cxn ang="0">
                    <a:pos x="25" y="76"/>
                  </a:cxn>
                  <a:cxn ang="0">
                    <a:pos x="29" y="66"/>
                  </a:cxn>
                  <a:cxn ang="0">
                    <a:pos x="33" y="57"/>
                  </a:cxn>
                  <a:cxn ang="0">
                    <a:pos x="37" y="47"/>
                  </a:cxn>
                  <a:cxn ang="0">
                    <a:pos x="40" y="39"/>
                  </a:cxn>
                  <a:cxn ang="0">
                    <a:pos x="46" y="30"/>
                  </a:cxn>
                  <a:cxn ang="0">
                    <a:pos x="50" y="22"/>
                  </a:cxn>
                  <a:cxn ang="0">
                    <a:pos x="56" y="13"/>
                  </a:cxn>
                  <a:cxn ang="0">
                    <a:pos x="61" y="3"/>
                  </a:cxn>
                  <a:cxn ang="0">
                    <a:pos x="57" y="0"/>
                  </a:cxn>
                </a:cxnLst>
                <a:rect l="0" t="0" r="r" b="b"/>
                <a:pathLst>
                  <a:path w="65" h="249">
                    <a:moveTo>
                      <a:pt x="57" y="0"/>
                    </a:moveTo>
                    <a:lnTo>
                      <a:pt x="52" y="7"/>
                    </a:lnTo>
                    <a:lnTo>
                      <a:pt x="46" y="13"/>
                    </a:lnTo>
                    <a:lnTo>
                      <a:pt x="40" y="19"/>
                    </a:lnTo>
                    <a:lnTo>
                      <a:pt x="35" y="26"/>
                    </a:lnTo>
                    <a:lnTo>
                      <a:pt x="29" y="32"/>
                    </a:lnTo>
                    <a:lnTo>
                      <a:pt x="25" y="39"/>
                    </a:lnTo>
                    <a:lnTo>
                      <a:pt x="21" y="45"/>
                    </a:lnTo>
                    <a:lnTo>
                      <a:pt x="18" y="51"/>
                    </a:lnTo>
                    <a:lnTo>
                      <a:pt x="16" y="57"/>
                    </a:lnTo>
                    <a:lnTo>
                      <a:pt x="12" y="64"/>
                    </a:lnTo>
                    <a:lnTo>
                      <a:pt x="10" y="70"/>
                    </a:lnTo>
                    <a:lnTo>
                      <a:pt x="8" y="78"/>
                    </a:lnTo>
                    <a:lnTo>
                      <a:pt x="6" y="83"/>
                    </a:lnTo>
                    <a:lnTo>
                      <a:pt x="4" y="91"/>
                    </a:lnTo>
                    <a:lnTo>
                      <a:pt x="2" y="95"/>
                    </a:lnTo>
                    <a:lnTo>
                      <a:pt x="2" y="102"/>
                    </a:lnTo>
                    <a:lnTo>
                      <a:pt x="0" y="106"/>
                    </a:lnTo>
                    <a:lnTo>
                      <a:pt x="0" y="114"/>
                    </a:lnTo>
                    <a:lnTo>
                      <a:pt x="0" y="119"/>
                    </a:lnTo>
                    <a:lnTo>
                      <a:pt x="0" y="125"/>
                    </a:lnTo>
                    <a:lnTo>
                      <a:pt x="2" y="131"/>
                    </a:lnTo>
                    <a:lnTo>
                      <a:pt x="2" y="138"/>
                    </a:lnTo>
                    <a:lnTo>
                      <a:pt x="2" y="144"/>
                    </a:lnTo>
                    <a:lnTo>
                      <a:pt x="4" y="148"/>
                    </a:lnTo>
                    <a:lnTo>
                      <a:pt x="4" y="154"/>
                    </a:lnTo>
                    <a:lnTo>
                      <a:pt x="6" y="159"/>
                    </a:lnTo>
                    <a:lnTo>
                      <a:pt x="8" y="165"/>
                    </a:lnTo>
                    <a:lnTo>
                      <a:pt x="10" y="171"/>
                    </a:lnTo>
                    <a:lnTo>
                      <a:pt x="12" y="175"/>
                    </a:lnTo>
                    <a:lnTo>
                      <a:pt x="14" y="180"/>
                    </a:lnTo>
                    <a:lnTo>
                      <a:pt x="16" y="184"/>
                    </a:lnTo>
                    <a:lnTo>
                      <a:pt x="18" y="190"/>
                    </a:lnTo>
                    <a:lnTo>
                      <a:pt x="18" y="194"/>
                    </a:lnTo>
                    <a:lnTo>
                      <a:pt x="21" y="199"/>
                    </a:lnTo>
                    <a:lnTo>
                      <a:pt x="23" y="207"/>
                    </a:lnTo>
                    <a:lnTo>
                      <a:pt x="27" y="213"/>
                    </a:lnTo>
                    <a:lnTo>
                      <a:pt x="31" y="218"/>
                    </a:lnTo>
                    <a:lnTo>
                      <a:pt x="33" y="224"/>
                    </a:lnTo>
                    <a:lnTo>
                      <a:pt x="37" y="230"/>
                    </a:lnTo>
                    <a:lnTo>
                      <a:pt x="38" y="233"/>
                    </a:lnTo>
                    <a:lnTo>
                      <a:pt x="42" y="239"/>
                    </a:lnTo>
                    <a:lnTo>
                      <a:pt x="46" y="245"/>
                    </a:lnTo>
                    <a:lnTo>
                      <a:pt x="48" y="247"/>
                    </a:lnTo>
                    <a:lnTo>
                      <a:pt x="48" y="249"/>
                    </a:lnTo>
                    <a:lnTo>
                      <a:pt x="48" y="247"/>
                    </a:lnTo>
                    <a:lnTo>
                      <a:pt x="46" y="243"/>
                    </a:lnTo>
                    <a:lnTo>
                      <a:pt x="44" y="237"/>
                    </a:lnTo>
                    <a:lnTo>
                      <a:pt x="42" y="232"/>
                    </a:lnTo>
                    <a:lnTo>
                      <a:pt x="40" y="228"/>
                    </a:lnTo>
                    <a:lnTo>
                      <a:pt x="40" y="222"/>
                    </a:lnTo>
                    <a:lnTo>
                      <a:pt x="38" y="218"/>
                    </a:lnTo>
                    <a:lnTo>
                      <a:pt x="37" y="213"/>
                    </a:lnTo>
                    <a:lnTo>
                      <a:pt x="37" y="209"/>
                    </a:lnTo>
                    <a:lnTo>
                      <a:pt x="35" y="203"/>
                    </a:lnTo>
                    <a:lnTo>
                      <a:pt x="33" y="197"/>
                    </a:lnTo>
                    <a:lnTo>
                      <a:pt x="33" y="192"/>
                    </a:lnTo>
                    <a:lnTo>
                      <a:pt x="29" y="186"/>
                    </a:lnTo>
                    <a:lnTo>
                      <a:pt x="29" y="180"/>
                    </a:lnTo>
                    <a:lnTo>
                      <a:pt x="27" y="173"/>
                    </a:lnTo>
                    <a:lnTo>
                      <a:pt x="25" y="167"/>
                    </a:lnTo>
                    <a:lnTo>
                      <a:pt x="23" y="161"/>
                    </a:lnTo>
                    <a:lnTo>
                      <a:pt x="23" y="154"/>
                    </a:lnTo>
                    <a:lnTo>
                      <a:pt x="21" y="150"/>
                    </a:lnTo>
                    <a:lnTo>
                      <a:pt x="21" y="144"/>
                    </a:lnTo>
                    <a:lnTo>
                      <a:pt x="19" y="136"/>
                    </a:lnTo>
                    <a:lnTo>
                      <a:pt x="19" y="131"/>
                    </a:lnTo>
                    <a:lnTo>
                      <a:pt x="19" y="125"/>
                    </a:lnTo>
                    <a:lnTo>
                      <a:pt x="19" y="119"/>
                    </a:lnTo>
                    <a:lnTo>
                      <a:pt x="18" y="114"/>
                    </a:lnTo>
                    <a:lnTo>
                      <a:pt x="18" y="108"/>
                    </a:lnTo>
                    <a:lnTo>
                      <a:pt x="19" y="104"/>
                    </a:lnTo>
                    <a:lnTo>
                      <a:pt x="19" y="100"/>
                    </a:lnTo>
                    <a:lnTo>
                      <a:pt x="19" y="95"/>
                    </a:lnTo>
                    <a:lnTo>
                      <a:pt x="21" y="91"/>
                    </a:lnTo>
                    <a:lnTo>
                      <a:pt x="21" y="85"/>
                    </a:lnTo>
                    <a:lnTo>
                      <a:pt x="23" y="81"/>
                    </a:lnTo>
                    <a:lnTo>
                      <a:pt x="25" y="76"/>
                    </a:lnTo>
                    <a:lnTo>
                      <a:pt x="25" y="72"/>
                    </a:lnTo>
                    <a:lnTo>
                      <a:pt x="29" y="66"/>
                    </a:lnTo>
                    <a:lnTo>
                      <a:pt x="31" y="62"/>
                    </a:lnTo>
                    <a:lnTo>
                      <a:pt x="33" y="57"/>
                    </a:lnTo>
                    <a:lnTo>
                      <a:pt x="35" y="53"/>
                    </a:lnTo>
                    <a:lnTo>
                      <a:pt x="37" y="47"/>
                    </a:lnTo>
                    <a:lnTo>
                      <a:pt x="38" y="43"/>
                    </a:lnTo>
                    <a:lnTo>
                      <a:pt x="40" y="39"/>
                    </a:lnTo>
                    <a:lnTo>
                      <a:pt x="44" y="34"/>
                    </a:lnTo>
                    <a:lnTo>
                      <a:pt x="46" y="30"/>
                    </a:lnTo>
                    <a:lnTo>
                      <a:pt x="48" y="26"/>
                    </a:lnTo>
                    <a:lnTo>
                      <a:pt x="50" y="22"/>
                    </a:lnTo>
                    <a:lnTo>
                      <a:pt x="52" y="17"/>
                    </a:lnTo>
                    <a:lnTo>
                      <a:pt x="56" y="13"/>
                    </a:lnTo>
                    <a:lnTo>
                      <a:pt x="57" y="11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7" name="Freeform 111"/>
              <p:cNvSpPr>
                <a:spLocks/>
              </p:cNvSpPr>
              <p:nvPr/>
            </p:nvSpPr>
            <p:spPr bwMode="auto">
              <a:xfrm>
                <a:off x="6364288" y="3973513"/>
                <a:ext cx="73025" cy="71437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4" y="59"/>
                  </a:cxn>
                  <a:cxn ang="0">
                    <a:pos x="4" y="55"/>
                  </a:cxn>
                  <a:cxn ang="0">
                    <a:pos x="8" y="52"/>
                  </a:cxn>
                  <a:cxn ang="0">
                    <a:pos x="10" y="48"/>
                  </a:cxn>
                  <a:cxn ang="0">
                    <a:pos x="12" y="42"/>
                  </a:cxn>
                  <a:cxn ang="0">
                    <a:pos x="16" y="36"/>
                  </a:cxn>
                  <a:cxn ang="0">
                    <a:pos x="17" y="31"/>
                  </a:cxn>
                  <a:cxn ang="0">
                    <a:pos x="21" y="27"/>
                  </a:cxn>
                  <a:cxn ang="0">
                    <a:pos x="23" y="21"/>
                  </a:cxn>
                  <a:cxn ang="0">
                    <a:pos x="25" y="15"/>
                  </a:cxn>
                  <a:cxn ang="0">
                    <a:pos x="27" y="12"/>
                  </a:cxn>
                  <a:cxn ang="0">
                    <a:pos x="29" y="8"/>
                  </a:cxn>
                  <a:cxn ang="0">
                    <a:pos x="33" y="2"/>
                  </a:cxn>
                  <a:cxn ang="0">
                    <a:pos x="36" y="0"/>
                  </a:cxn>
                  <a:cxn ang="0">
                    <a:pos x="40" y="2"/>
                  </a:cxn>
                  <a:cxn ang="0">
                    <a:pos x="48" y="4"/>
                  </a:cxn>
                  <a:cxn ang="0">
                    <a:pos x="52" y="6"/>
                  </a:cxn>
                  <a:cxn ang="0">
                    <a:pos x="55" y="8"/>
                  </a:cxn>
                  <a:cxn ang="0">
                    <a:pos x="61" y="12"/>
                  </a:cxn>
                  <a:cxn ang="0">
                    <a:pos x="67" y="13"/>
                  </a:cxn>
                  <a:cxn ang="0">
                    <a:pos x="71" y="15"/>
                  </a:cxn>
                  <a:cxn ang="0">
                    <a:pos x="74" y="17"/>
                  </a:cxn>
                  <a:cxn ang="0">
                    <a:pos x="78" y="19"/>
                  </a:cxn>
                  <a:cxn ang="0">
                    <a:pos x="82" y="21"/>
                  </a:cxn>
                  <a:cxn ang="0">
                    <a:pos x="88" y="23"/>
                  </a:cxn>
                  <a:cxn ang="0">
                    <a:pos x="92" y="25"/>
                  </a:cxn>
                  <a:cxn ang="0">
                    <a:pos x="54" y="91"/>
                  </a:cxn>
                  <a:cxn ang="0">
                    <a:pos x="0" y="63"/>
                  </a:cxn>
                  <a:cxn ang="0">
                    <a:pos x="0" y="63"/>
                  </a:cxn>
                </a:cxnLst>
                <a:rect l="0" t="0" r="r" b="b"/>
                <a:pathLst>
                  <a:path w="92" h="91">
                    <a:moveTo>
                      <a:pt x="0" y="63"/>
                    </a:moveTo>
                    <a:lnTo>
                      <a:pt x="4" y="59"/>
                    </a:lnTo>
                    <a:lnTo>
                      <a:pt x="4" y="55"/>
                    </a:lnTo>
                    <a:lnTo>
                      <a:pt x="8" y="52"/>
                    </a:lnTo>
                    <a:lnTo>
                      <a:pt x="10" y="48"/>
                    </a:lnTo>
                    <a:lnTo>
                      <a:pt x="12" y="42"/>
                    </a:lnTo>
                    <a:lnTo>
                      <a:pt x="16" y="36"/>
                    </a:lnTo>
                    <a:lnTo>
                      <a:pt x="17" y="31"/>
                    </a:lnTo>
                    <a:lnTo>
                      <a:pt x="21" y="27"/>
                    </a:lnTo>
                    <a:lnTo>
                      <a:pt x="23" y="21"/>
                    </a:lnTo>
                    <a:lnTo>
                      <a:pt x="25" y="15"/>
                    </a:lnTo>
                    <a:lnTo>
                      <a:pt x="27" y="12"/>
                    </a:lnTo>
                    <a:lnTo>
                      <a:pt x="29" y="8"/>
                    </a:lnTo>
                    <a:lnTo>
                      <a:pt x="33" y="2"/>
                    </a:lnTo>
                    <a:lnTo>
                      <a:pt x="36" y="0"/>
                    </a:lnTo>
                    <a:lnTo>
                      <a:pt x="40" y="2"/>
                    </a:lnTo>
                    <a:lnTo>
                      <a:pt x="48" y="4"/>
                    </a:lnTo>
                    <a:lnTo>
                      <a:pt x="52" y="6"/>
                    </a:lnTo>
                    <a:lnTo>
                      <a:pt x="55" y="8"/>
                    </a:lnTo>
                    <a:lnTo>
                      <a:pt x="61" y="12"/>
                    </a:lnTo>
                    <a:lnTo>
                      <a:pt x="67" y="13"/>
                    </a:lnTo>
                    <a:lnTo>
                      <a:pt x="71" y="15"/>
                    </a:lnTo>
                    <a:lnTo>
                      <a:pt x="74" y="17"/>
                    </a:lnTo>
                    <a:lnTo>
                      <a:pt x="78" y="19"/>
                    </a:lnTo>
                    <a:lnTo>
                      <a:pt x="82" y="21"/>
                    </a:lnTo>
                    <a:lnTo>
                      <a:pt x="88" y="23"/>
                    </a:lnTo>
                    <a:lnTo>
                      <a:pt x="92" y="25"/>
                    </a:lnTo>
                    <a:lnTo>
                      <a:pt x="54" y="91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8" name="Freeform 112"/>
              <p:cNvSpPr>
                <a:spLocks/>
              </p:cNvSpPr>
              <p:nvPr/>
            </p:nvSpPr>
            <p:spPr bwMode="auto">
              <a:xfrm>
                <a:off x="6261100" y="4016375"/>
                <a:ext cx="73025" cy="60325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5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30" y="4"/>
                  </a:cxn>
                  <a:cxn ang="0">
                    <a:pos x="36" y="4"/>
                  </a:cxn>
                  <a:cxn ang="0">
                    <a:pos x="42" y="8"/>
                  </a:cxn>
                  <a:cxn ang="0">
                    <a:pos x="50" y="10"/>
                  </a:cxn>
                  <a:cxn ang="0">
                    <a:pos x="55" y="12"/>
                  </a:cxn>
                  <a:cxn ang="0">
                    <a:pos x="61" y="14"/>
                  </a:cxn>
                  <a:cxn ang="0">
                    <a:pos x="69" y="16"/>
                  </a:cxn>
                  <a:cxn ang="0">
                    <a:pos x="72" y="17"/>
                  </a:cxn>
                  <a:cxn ang="0">
                    <a:pos x="78" y="21"/>
                  </a:cxn>
                  <a:cxn ang="0">
                    <a:pos x="82" y="21"/>
                  </a:cxn>
                  <a:cxn ang="0">
                    <a:pos x="86" y="23"/>
                  </a:cxn>
                  <a:cxn ang="0">
                    <a:pos x="88" y="23"/>
                  </a:cxn>
                  <a:cxn ang="0">
                    <a:pos x="89" y="25"/>
                  </a:cxn>
                  <a:cxn ang="0">
                    <a:pos x="93" y="76"/>
                  </a:cxn>
                  <a:cxn ang="0">
                    <a:pos x="0" y="52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93" h="76">
                    <a:moveTo>
                      <a:pt x="13" y="2"/>
                    </a:moveTo>
                    <a:lnTo>
                      <a:pt x="15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30" y="4"/>
                    </a:lnTo>
                    <a:lnTo>
                      <a:pt x="36" y="4"/>
                    </a:lnTo>
                    <a:lnTo>
                      <a:pt x="42" y="8"/>
                    </a:lnTo>
                    <a:lnTo>
                      <a:pt x="50" y="10"/>
                    </a:lnTo>
                    <a:lnTo>
                      <a:pt x="55" y="12"/>
                    </a:lnTo>
                    <a:lnTo>
                      <a:pt x="61" y="14"/>
                    </a:lnTo>
                    <a:lnTo>
                      <a:pt x="69" y="16"/>
                    </a:lnTo>
                    <a:lnTo>
                      <a:pt x="72" y="17"/>
                    </a:lnTo>
                    <a:lnTo>
                      <a:pt x="78" y="21"/>
                    </a:lnTo>
                    <a:lnTo>
                      <a:pt x="82" y="21"/>
                    </a:lnTo>
                    <a:lnTo>
                      <a:pt x="86" y="23"/>
                    </a:lnTo>
                    <a:lnTo>
                      <a:pt x="88" y="23"/>
                    </a:lnTo>
                    <a:lnTo>
                      <a:pt x="89" y="25"/>
                    </a:lnTo>
                    <a:lnTo>
                      <a:pt x="93" y="76"/>
                    </a:lnTo>
                    <a:lnTo>
                      <a:pt x="0" y="52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9" name="Freeform 113"/>
              <p:cNvSpPr>
                <a:spLocks/>
              </p:cNvSpPr>
              <p:nvPr/>
            </p:nvSpPr>
            <p:spPr bwMode="auto">
              <a:xfrm>
                <a:off x="6303963" y="4116388"/>
                <a:ext cx="71437" cy="74612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40" y="0"/>
                  </a:cxn>
                  <a:cxn ang="0">
                    <a:pos x="90" y="15"/>
                  </a:cxn>
                  <a:cxn ang="0">
                    <a:pos x="61" y="93"/>
                  </a:cxn>
                  <a:cxn ang="0">
                    <a:pos x="0" y="70"/>
                  </a:cxn>
                  <a:cxn ang="0">
                    <a:pos x="0" y="70"/>
                  </a:cxn>
                </a:cxnLst>
                <a:rect l="0" t="0" r="r" b="b"/>
                <a:pathLst>
                  <a:path w="90" h="93">
                    <a:moveTo>
                      <a:pt x="0" y="70"/>
                    </a:moveTo>
                    <a:lnTo>
                      <a:pt x="40" y="0"/>
                    </a:lnTo>
                    <a:lnTo>
                      <a:pt x="90" y="15"/>
                    </a:lnTo>
                    <a:lnTo>
                      <a:pt x="61" y="93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0" name="Freeform 114"/>
              <p:cNvSpPr>
                <a:spLocks/>
              </p:cNvSpPr>
              <p:nvPr/>
            </p:nvSpPr>
            <p:spPr bwMode="auto">
              <a:xfrm>
                <a:off x="6400800" y="4071938"/>
                <a:ext cx="82550" cy="7302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3"/>
                  </a:cxn>
                  <a:cxn ang="0">
                    <a:pos x="36" y="5"/>
                  </a:cxn>
                  <a:cxn ang="0">
                    <a:pos x="42" y="7"/>
                  </a:cxn>
                  <a:cxn ang="0">
                    <a:pos x="49" y="9"/>
                  </a:cxn>
                  <a:cxn ang="0">
                    <a:pos x="57" y="13"/>
                  </a:cxn>
                  <a:cxn ang="0">
                    <a:pos x="65" y="15"/>
                  </a:cxn>
                  <a:cxn ang="0">
                    <a:pos x="72" y="17"/>
                  </a:cxn>
                  <a:cxn ang="0">
                    <a:pos x="80" y="21"/>
                  </a:cxn>
                  <a:cxn ang="0">
                    <a:pos x="86" y="23"/>
                  </a:cxn>
                  <a:cxn ang="0">
                    <a:pos x="93" y="26"/>
                  </a:cxn>
                  <a:cxn ang="0">
                    <a:pos x="97" y="28"/>
                  </a:cxn>
                  <a:cxn ang="0">
                    <a:pos x="101" y="28"/>
                  </a:cxn>
                  <a:cxn ang="0">
                    <a:pos x="105" y="30"/>
                  </a:cxn>
                  <a:cxn ang="0">
                    <a:pos x="105" y="32"/>
                  </a:cxn>
                  <a:cxn ang="0">
                    <a:pos x="87" y="91"/>
                  </a:cxn>
                  <a:cxn ang="0">
                    <a:pos x="0" y="45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105" h="91">
                    <a:moveTo>
                      <a:pt x="19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3"/>
                    </a:lnTo>
                    <a:lnTo>
                      <a:pt x="36" y="5"/>
                    </a:lnTo>
                    <a:lnTo>
                      <a:pt x="42" y="7"/>
                    </a:lnTo>
                    <a:lnTo>
                      <a:pt x="49" y="9"/>
                    </a:lnTo>
                    <a:lnTo>
                      <a:pt x="57" y="13"/>
                    </a:lnTo>
                    <a:lnTo>
                      <a:pt x="65" y="15"/>
                    </a:lnTo>
                    <a:lnTo>
                      <a:pt x="72" y="17"/>
                    </a:lnTo>
                    <a:lnTo>
                      <a:pt x="80" y="21"/>
                    </a:lnTo>
                    <a:lnTo>
                      <a:pt x="86" y="23"/>
                    </a:lnTo>
                    <a:lnTo>
                      <a:pt x="93" y="26"/>
                    </a:lnTo>
                    <a:lnTo>
                      <a:pt x="97" y="28"/>
                    </a:lnTo>
                    <a:lnTo>
                      <a:pt x="101" y="28"/>
                    </a:lnTo>
                    <a:lnTo>
                      <a:pt x="105" y="30"/>
                    </a:lnTo>
                    <a:lnTo>
                      <a:pt x="105" y="32"/>
                    </a:lnTo>
                    <a:lnTo>
                      <a:pt x="87" y="91"/>
                    </a:lnTo>
                    <a:lnTo>
                      <a:pt x="0" y="4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1" name="Freeform 115"/>
              <p:cNvSpPr>
                <a:spLocks/>
              </p:cNvSpPr>
              <p:nvPr/>
            </p:nvSpPr>
            <p:spPr bwMode="auto">
              <a:xfrm>
                <a:off x="6465888" y="4040188"/>
                <a:ext cx="52387" cy="138112"/>
              </a:xfrm>
              <a:custGeom>
                <a:avLst/>
                <a:gdLst/>
                <a:ahLst/>
                <a:cxnLst>
                  <a:cxn ang="0">
                    <a:pos x="64" y="24"/>
                  </a:cxn>
                  <a:cxn ang="0">
                    <a:pos x="64" y="30"/>
                  </a:cxn>
                  <a:cxn ang="0">
                    <a:pos x="66" y="38"/>
                  </a:cxn>
                  <a:cxn ang="0">
                    <a:pos x="66" y="45"/>
                  </a:cxn>
                  <a:cxn ang="0">
                    <a:pos x="66" y="53"/>
                  </a:cxn>
                  <a:cxn ang="0">
                    <a:pos x="66" y="61"/>
                  </a:cxn>
                  <a:cxn ang="0">
                    <a:pos x="66" y="66"/>
                  </a:cxn>
                  <a:cxn ang="0">
                    <a:pos x="64" y="74"/>
                  </a:cxn>
                  <a:cxn ang="0">
                    <a:pos x="64" y="82"/>
                  </a:cxn>
                  <a:cxn ang="0">
                    <a:pos x="62" y="87"/>
                  </a:cxn>
                  <a:cxn ang="0">
                    <a:pos x="61" y="95"/>
                  </a:cxn>
                  <a:cxn ang="0">
                    <a:pos x="59" y="102"/>
                  </a:cxn>
                  <a:cxn ang="0">
                    <a:pos x="57" y="108"/>
                  </a:cxn>
                  <a:cxn ang="0">
                    <a:pos x="53" y="116"/>
                  </a:cxn>
                  <a:cxn ang="0">
                    <a:pos x="53" y="121"/>
                  </a:cxn>
                  <a:cxn ang="0">
                    <a:pos x="49" y="129"/>
                  </a:cxn>
                  <a:cxn ang="0">
                    <a:pos x="45" y="137"/>
                  </a:cxn>
                  <a:cxn ang="0">
                    <a:pos x="42" y="142"/>
                  </a:cxn>
                  <a:cxn ang="0">
                    <a:pos x="38" y="148"/>
                  </a:cxn>
                  <a:cxn ang="0">
                    <a:pos x="32" y="152"/>
                  </a:cxn>
                  <a:cxn ang="0">
                    <a:pos x="28" y="158"/>
                  </a:cxn>
                  <a:cxn ang="0">
                    <a:pos x="23" y="161"/>
                  </a:cxn>
                  <a:cxn ang="0">
                    <a:pos x="17" y="165"/>
                  </a:cxn>
                  <a:cxn ang="0">
                    <a:pos x="13" y="167"/>
                  </a:cxn>
                  <a:cxn ang="0">
                    <a:pos x="7" y="171"/>
                  </a:cxn>
                  <a:cxn ang="0">
                    <a:pos x="4" y="173"/>
                  </a:cxn>
                  <a:cxn ang="0">
                    <a:pos x="0" y="171"/>
                  </a:cxn>
                  <a:cxn ang="0">
                    <a:pos x="5" y="165"/>
                  </a:cxn>
                  <a:cxn ang="0">
                    <a:pos x="9" y="158"/>
                  </a:cxn>
                  <a:cxn ang="0">
                    <a:pos x="13" y="150"/>
                  </a:cxn>
                  <a:cxn ang="0">
                    <a:pos x="19" y="142"/>
                  </a:cxn>
                  <a:cxn ang="0">
                    <a:pos x="24" y="135"/>
                  </a:cxn>
                  <a:cxn ang="0">
                    <a:pos x="26" y="131"/>
                  </a:cxn>
                  <a:cxn ang="0">
                    <a:pos x="28" y="125"/>
                  </a:cxn>
                  <a:cxn ang="0">
                    <a:pos x="30" y="121"/>
                  </a:cxn>
                  <a:cxn ang="0">
                    <a:pos x="34" y="118"/>
                  </a:cxn>
                  <a:cxn ang="0">
                    <a:pos x="38" y="110"/>
                  </a:cxn>
                  <a:cxn ang="0">
                    <a:pos x="43" y="102"/>
                  </a:cxn>
                  <a:cxn ang="0">
                    <a:pos x="45" y="95"/>
                  </a:cxn>
                  <a:cxn ang="0">
                    <a:pos x="49" y="91"/>
                  </a:cxn>
                  <a:cxn ang="0">
                    <a:pos x="51" y="87"/>
                  </a:cxn>
                  <a:cxn ang="0">
                    <a:pos x="53" y="85"/>
                  </a:cxn>
                  <a:cxn ang="0">
                    <a:pos x="53" y="82"/>
                  </a:cxn>
                  <a:cxn ang="0">
                    <a:pos x="53" y="78"/>
                  </a:cxn>
                  <a:cxn ang="0">
                    <a:pos x="53" y="72"/>
                  </a:cxn>
                  <a:cxn ang="0">
                    <a:pos x="53" y="68"/>
                  </a:cxn>
                  <a:cxn ang="0">
                    <a:pos x="53" y="61"/>
                  </a:cxn>
                  <a:cxn ang="0">
                    <a:pos x="53" y="53"/>
                  </a:cxn>
                  <a:cxn ang="0">
                    <a:pos x="53" y="45"/>
                  </a:cxn>
                  <a:cxn ang="0">
                    <a:pos x="53" y="38"/>
                  </a:cxn>
                  <a:cxn ang="0">
                    <a:pos x="53" y="30"/>
                  </a:cxn>
                  <a:cxn ang="0">
                    <a:pos x="55" y="23"/>
                  </a:cxn>
                  <a:cxn ang="0">
                    <a:pos x="55" y="17"/>
                  </a:cxn>
                  <a:cxn ang="0">
                    <a:pos x="55" y="11"/>
                  </a:cxn>
                  <a:cxn ang="0">
                    <a:pos x="55" y="5"/>
                  </a:cxn>
                  <a:cxn ang="0">
                    <a:pos x="55" y="2"/>
                  </a:cxn>
                  <a:cxn ang="0">
                    <a:pos x="55" y="0"/>
                  </a:cxn>
                  <a:cxn ang="0">
                    <a:pos x="57" y="0"/>
                  </a:cxn>
                  <a:cxn ang="0">
                    <a:pos x="64" y="24"/>
                  </a:cxn>
                  <a:cxn ang="0">
                    <a:pos x="64" y="24"/>
                  </a:cxn>
                </a:cxnLst>
                <a:rect l="0" t="0" r="r" b="b"/>
                <a:pathLst>
                  <a:path w="66" h="173">
                    <a:moveTo>
                      <a:pt x="64" y="24"/>
                    </a:moveTo>
                    <a:lnTo>
                      <a:pt x="64" y="30"/>
                    </a:lnTo>
                    <a:lnTo>
                      <a:pt x="66" y="38"/>
                    </a:lnTo>
                    <a:lnTo>
                      <a:pt x="66" y="45"/>
                    </a:lnTo>
                    <a:lnTo>
                      <a:pt x="66" y="53"/>
                    </a:lnTo>
                    <a:lnTo>
                      <a:pt x="66" y="61"/>
                    </a:lnTo>
                    <a:lnTo>
                      <a:pt x="66" y="66"/>
                    </a:lnTo>
                    <a:lnTo>
                      <a:pt x="64" y="74"/>
                    </a:lnTo>
                    <a:lnTo>
                      <a:pt x="64" y="82"/>
                    </a:lnTo>
                    <a:lnTo>
                      <a:pt x="62" y="87"/>
                    </a:lnTo>
                    <a:lnTo>
                      <a:pt x="61" y="95"/>
                    </a:lnTo>
                    <a:lnTo>
                      <a:pt x="59" y="102"/>
                    </a:lnTo>
                    <a:lnTo>
                      <a:pt x="57" y="108"/>
                    </a:lnTo>
                    <a:lnTo>
                      <a:pt x="53" y="116"/>
                    </a:lnTo>
                    <a:lnTo>
                      <a:pt x="53" y="121"/>
                    </a:lnTo>
                    <a:lnTo>
                      <a:pt x="49" y="129"/>
                    </a:lnTo>
                    <a:lnTo>
                      <a:pt x="45" y="137"/>
                    </a:lnTo>
                    <a:lnTo>
                      <a:pt x="42" y="142"/>
                    </a:lnTo>
                    <a:lnTo>
                      <a:pt x="38" y="148"/>
                    </a:lnTo>
                    <a:lnTo>
                      <a:pt x="32" y="152"/>
                    </a:lnTo>
                    <a:lnTo>
                      <a:pt x="28" y="158"/>
                    </a:lnTo>
                    <a:lnTo>
                      <a:pt x="23" y="161"/>
                    </a:lnTo>
                    <a:lnTo>
                      <a:pt x="17" y="165"/>
                    </a:lnTo>
                    <a:lnTo>
                      <a:pt x="13" y="167"/>
                    </a:lnTo>
                    <a:lnTo>
                      <a:pt x="7" y="171"/>
                    </a:lnTo>
                    <a:lnTo>
                      <a:pt x="4" y="173"/>
                    </a:lnTo>
                    <a:lnTo>
                      <a:pt x="0" y="171"/>
                    </a:lnTo>
                    <a:lnTo>
                      <a:pt x="5" y="165"/>
                    </a:lnTo>
                    <a:lnTo>
                      <a:pt x="9" y="158"/>
                    </a:lnTo>
                    <a:lnTo>
                      <a:pt x="13" y="150"/>
                    </a:lnTo>
                    <a:lnTo>
                      <a:pt x="19" y="142"/>
                    </a:lnTo>
                    <a:lnTo>
                      <a:pt x="24" y="135"/>
                    </a:lnTo>
                    <a:lnTo>
                      <a:pt x="26" y="131"/>
                    </a:lnTo>
                    <a:lnTo>
                      <a:pt x="28" y="125"/>
                    </a:lnTo>
                    <a:lnTo>
                      <a:pt x="30" y="121"/>
                    </a:lnTo>
                    <a:lnTo>
                      <a:pt x="34" y="118"/>
                    </a:lnTo>
                    <a:lnTo>
                      <a:pt x="38" y="110"/>
                    </a:lnTo>
                    <a:lnTo>
                      <a:pt x="43" y="102"/>
                    </a:lnTo>
                    <a:lnTo>
                      <a:pt x="45" y="95"/>
                    </a:lnTo>
                    <a:lnTo>
                      <a:pt x="49" y="91"/>
                    </a:lnTo>
                    <a:lnTo>
                      <a:pt x="51" y="87"/>
                    </a:lnTo>
                    <a:lnTo>
                      <a:pt x="53" y="85"/>
                    </a:lnTo>
                    <a:lnTo>
                      <a:pt x="53" y="82"/>
                    </a:lnTo>
                    <a:lnTo>
                      <a:pt x="53" y="78"/>
                    </a:lnTo>
                    <a:lnTo>
                      <a:pt x="53" y="72"/>
                    </a:lnTo>
                    <a:lnTo>
                      <a:pt x="53" y="68"/>
                    </a:lnTo>
                    <a:lnTo>
                      <a:pt x="53" y="61"/>
                    </a:lnTo>
                    <a:lnTo>
                      <a:pt x="53" y="53"/>
                    </a:lnTo>
                    <a:lnTo>
                      <a:pt x="53" y="45"/>
                    </a:lnTo>
                    <a:lnTo>
                      <a:pt x="53" y="38"/>
                    </a:lnTo>
                    <a:lnTo>
                      <a:pt x="53" y="30"/>
                    </a:lnTo>
                    <a:lnTo>
                      <a:pt x="55" y="23"/>
                    </a:lnTo>
                    <a:lnTo>
                      <a:pt x="55" y="17"/>
                    </a:lnTo>
                    <a:lnTo>
                      <a:pt x="55" y="11"/>
                    </a:lnTo>
                    <a:lnTo>
                      <a:pt x="55" y="5"/>
                    </a:lnTo>
                    <a:lnTo>
                      <a:pt x="55" y="2"/>
                    </a:lnTo>
                    <a:lnTo>
                      <a:pt x="55" y="0"/>
                    </a:lnTo>
                    <a:lnTo>
                      <a:pt x="57" y="0"/>
                    </a:lnTo>
                    <a:lnTo>
                      <a:pt x="64" y="24"/>
                    </a:lnTo>
                    <a:lnTo>
                      <a:pt x="64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2" name="Freeform 116"/>
              <p:cNvSpPr>
                <a:spLocks/>
              </p:cNvSpPr>
              <p:nvPr/>
            </p:nvSpPr>
            <p:spPr bwMode="auto">
              <a:xfrm>
                <a:off x="6334125" y="4035425"/>
                <a:ext cx="30162" cy="68262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29" y="2"/>
                  </a:cxn>
                  <a:cxn ang="0">
                    <a:pos x="25" y="6"/>
                  </a:cxn>
                  <a:cxn ang="0">
                    <a:pos x="21" y="6"/>
                  </a:cxn>
                  <a:cxn ang="0">
                    <a:pos x="14" y="12"/>
                  </a:cxn>
                  <a:cxn ang="0">
                    <a:pos x="10" y="17"/>
                  </a:cxn>
                  <a:cxn ang="0">
                    <a:pos x="4" y="21"/>
                  </a:cxn>
                  <a:cxn ang="0">
                    <a:pos x="4" y="27"/>
                  </a:cxn>
                  <a:cxn ang="0">
                    <a:pos x="2" y="32"/>
                  </a:cxn>
                  <a:cxn ang="0">
                    <a:pos x="2" y="38"/>
                  </a:cxn>
                  <a:cxn ang="0">
                    <a:pos x="0" y="44"/>
                  </a:cxn>
                  <a:cxn ang="0">
                    <a:pos x="2" y="48"/>
                  </a:cxn>
                  <a:cxn ang="0">
                    <a:pos x="4" y="53"/>
                  </a:cxn>
                  <a:cxn ang="0">
                    <a:pos x="4" y="59"/>
                  </a:cxn>
                  <a:cxn ang="0">
                    <a:pos x="6" y="61"/>
                  </a:cxn>
                  <a:cxn ang="0">
                    <a:pos x="10" y="67"/>
                  </a:cxn>
                  <a:cxn ang="0">
                    <a:pos x="12" y="69"/>
                  </a:cxn>
                  <a:cxn ang="0">
                    <a:pos x="14" y="72"/>
                  </a:cxn>
                  <a:cxn ang="0">
                    <a:pos x="17" y="76"/>
                  </a:cxn>
                  <a:cxn ang="0">
                    <a:pos x="19" y="80"/>
                  </a:cxn>
                  <a:cxn ang="0">
                    <a:pos x="25" y="84"/>
                  </a:cxn>
                  <a:cxn ang="0">
                    <a:pos x="27" y="86"/>
                  </a:cxn>
                  <a:cxn ang="0">
                    <a:pos x="34" y="88"/>
                  </a:cxn>
                  <a:cxn ang="0">
                    <a:pos x="31" y="84"/>
                  </a:cxn>
                  <a:cxn ang="0">
                    <a:pos x="27" y="76"/>
                  </a:cxn>
                  <a:cxn ang="0">
                    <a:pos x="23" y="72"/>
                  </a:cxn>
                  <a:cxn ang="0">
                    <a:pos x="21" y="69"/>
                  </a:cxn>
                  <a:cxn ang="0">
                    <a:pos x="19" y="65"/>
                  </a:cxn>
                  <a:cxn ang="0">
                    <a:pos x="17" y="59"/>
                  </a:cxn>
                  <a:cxn ang="0">
                    <a:pos x="17" y="55"/>
                  </a:cxn>
                  <a:cxn ang="0">
                    <a:pos x="15" y="48"/>
                  </a:cxn>
                  <a:cxn ang="0">
                    <a:pos x="17" y="40"/>
                  </a:cxn>
                  <a:cxn ang="0">
                    <a:pos x="17" y="36"/>
                  </a:cxn>
                  <a:cxn ang="0">
                    <a:pos x="19" y="31"/>
                  </a:cxn>
                  <a:cxn ang="0">
                    <a:pos x="19" y="27"/>
                  </a:cxn>
                  <a:cxn ang="0">
                    <a:pos x="21" y="23"/>
                  </a:cxn>
                  <a:cxn ang="0">
                    <a:pos x="27" y="15"/>
                  </a:cxn>
                  <a:cxn ang="0">
                    <a:pos x="31" y="10"/>
                  </a:cxn>
                  <a:cxn ang="0">
                    <a:pos x="34" y="6"/>
                  </a:cxn>
                  <a:cxn ang="0">
                    <a:pos x="38" y="0"/>
                  </a:cxn>
                  <a:cxn ang="0">
                    <a:pos x="34" y="2"/>
                  </a:cxn>
                  <a:cxn ang="0">
                    <a:pos x="34" y="2"/>
                  </a:cxn>
                </a:cxnLst>
                <a:rect l="0" t="0" r="r" b="b"/>
                <a:pathLst>
                  <a:path w="38" h="88">
                    <a:moveTo>
                      <a:pt x="34" y="2"/>
                    </a:moveTo>
                    <a:lnTo>
                      <a:pt x="29" y="2"/>
                    </a:lnTo>
                    <a:lnTo>
                      <a:pt x="25" y="6"/>
                    </a:lnTo>
                    <a:lnTo>
                      <a:pt x="21" y="6"/>
                    </a:lnTo>
                    <a:lnTo>
                      <a:pt x="14" y="12"/>
                    </a:lnTo>
                    <a:lnTo>
                      <a:pt x="10" y="17"/>
                    </a:lnTo>
                    <a:lnTo>
                      <a:pt x="4" y="21"/>
                    </a:lnTo>
                    <a:lnTo>
                      <a:pt x="4" y="27"/>
                    </a:lnTo>
                    <a:lnTo>
                      <a:pt x="2" y="32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4" y="53"/>
                    </a:lnTo>
                    <a:lnTo>
                      <a:pt x="4" y="59"/>
                    </a:lnTo>
                    <a:lnTo>
                      <a:pt x="6" y="61"/>
                    </a:lnTo>
                    <a:lnTo>
                      <a:pt x="10" y="67"/>
                    </a:lnTo>
                    <a:lnTo>
                      <a:pt x="12" y="69"/>
                    </a:lnTo>
                    <a:lnTo>
                      <a:pt x="14" y="72"/>
                    </a:lnTo>
                    <a:lnTo>
                      <a:pt x="17" y="76"/>
                    </a:lnTo>
                    <a:lnTo>
                      <a:pt x="19" y="80"/>
                    </a:lnTo>
                    <a:lnTo>
                      <a:pt x="25" y="84"/>
                    </a:lnTo>
                    <a:lnTo>
                      <a:pt x="27" y="86"/>
                    </a:lnTo>
                    <a:lnTo>
                      <a:pt x="34" y="88"/>
                    </a:lnTo>
                    <a:lnTo>
                      <a:pt x="31" y="84"/>
                    </a:lnTo>
                    <a:lnTo>
                      <a:pt x="27" y="76"/>
                    </a:lnTo>
                    <a:lnTo>
                      <a:pt x="23" y="72"/>
                    </a:lnTo>
                    <a:lnTo>
                      <a:pt x="21" y="69"/>
                    </a:lnTo>
                    <a:lnTo>
                      <a:pt x="19" y="65"/>
                    </a:lnTo>
                    <a:lnTo>
                      <a:pt x="17" y="59"/>
                    </a:lnTo>
                    <a:lnTo>
                      <a:pt x="17" y="55"/>
                    </a:lnTo>
                    <a:lnTo>
                      <a:pt x="15" y="48"/>
                    </a:lnTo>
                    <a:lnTo>
                      <a:pt x="17" y="40"/>
                    </a:lnTo>
                    <a:lnTo>
                      <a:pt x="17" y="36"/>
                    </a:lnTo>
                    <a:lnTo>
                      <a:pt x="19" y="31"/>
                    </a:lnTo>
                    <a:lnTo>
                      <a:pt x="19" y="27"/>
                    </a:lnTo>
                    <a:lnTo>
                      <a:pt x="21" y="23"/>
                    </a:lnTo>
                    <a:lnTo>
                      <a:pt x="27" y="15"/>
                    </a:lnTo>
                    <a:lnTo>
                      <a:pt x="31" y="10"/>
                    </a:lnTo>
                    <a:lnTo>
                      <a:pt x="34" y="6"/>
                    </a:lnTo>
                    <a:lnTo>
                      <a:pt x="38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" name="Freeform 117"/>
              <p:cNvSpPr>
                <a:spLocks/>
              </p:cNvSpPr>
              <p:nvPr/>
            </p:nvSpPr>
            <p:spPr bwMode="auto">
              <a:xfrm>
                <a:off x="6270625" y="4037013"/>
                <a:ext cx="38100" cy="1428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2" y="4"/>
                  </a:cxn>
                  <a:cxn ang="0">
                    <a:pos x="19" y="6"/>
                  </a:cxn>
                  <a:cxn ang="0">
                    <a:pos x="27" y="8"/>
                  </a:cxn>
                  <a:cxn ang="0">
                    <a:pos x="37" y="11"/>
                  </a:cxn>
                  <a:cxn ang="0">
                    <a:pos x="42" y="15"/>
                  </a:cxn>
                  <a:cxn ang="0">
                    <a:pos x="46" y="19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2" y="19"/>
                  </a:cxn>
                  <a:cxn ang="0">
                    <a:pos x="37" y="15"/>
                  </a:cxn>
                  <a:cxn ang="0">
                    <a:pos x="27" y="15"/>
                  </a:cxn>
                  <a:cxn ang="0">
                    <a:pos x="19" y="13"/>
                  </a:cxn>
                  <a:cxn ang="0">
                    <a:pos x="12" y="11"/>
                  </a:cxn>
                  <a:cxn ang="0">
                    <a:pos x="6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48" h="19">
                    <a:moveTo>
                      <a:pt x="6" y="0"/>
                    </a:moveTo>
                    <a:lnTo>
                      <a:pt x="12" y="4"/>
                    </a:lnTo>
                    <a:lnTo>
                      <a:pt x="19" y="6"/>
                    </a:lnTo>
                    <a:lnTo>
                      <a:pt x="27" y="8"/>
                    </a:lnTo>
                    <a:lnTo>
                      <a:pt x="37" y="11"/>
                    </a:lnTo>
                    <a:lnTo>
                      <a:pt x="42" y="15"/>
                    </a:lnTo>
                    <a:lnTo>
                      <a:pt x="46" y="19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2" y="19"/>
                    </a:lnTo>
                    <a:lnTo>
                      <a:pt x="37" y="15"/>
                    </a:lnTo>
                    <a:lnTo>
                      <a:pt x="27" y="15"/>
                    </a:lnTo>
                    <a:lnTo>
                      <a:pt x="19" y="13"/>
                    </a:lnTo>
                    <a:lnTo>
                      <a:pt x="12" y="11"/>
                    </a:lnTo>
                    <a:lnTo>
                      <a:pt x="6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" name="Freeform 118"/>
              <p:cNvSpPr>
                <a:spLocks/>
              </p:cNvSpPr>
              <p:nvPr/>
            </p:nvSpPr>
            <p:spPr bwMode="auto">
              <a:xfrm>
                <a:off x="6383338" y="3987800"/>
                <a:ext cx="28575" cy="4127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1" y="2"/>
                  </a:cxn>
                  <a:cxn ang="0">
                    <a:pos x="19" y="6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2" y="23"/>
                  </a:cxn>
                  <a:cxn ang="0">
                    <a:pos x="10" y="27"/>
                  </a:cxn>
                  <a:cxn ang="0">
                    <a:pos x="8" y="33"/>
                  </a:cxn>
                  <a:cxn ang="0">
                    <a:pos x="6" y="36"/>
                  </a:cxn>
                  <a:cxn ang="0">
                    <a:pos x="4" y="40"/>
                  </a:cxn>
                  <a:cxn ang="0">
                    <a:pos x="2" y="44"/>
                  </a:cxn>
                  <a:cxn ang="0">
                    <a:pos x="2" y="48"/>
                  </a:cxn>
                  <a:cxn ang="0">
                    <a:pos x="0" y="52"/>
                  </a:cxn>
                  <a:cxn ang="0">
                    <a:pos x="2" y="52"/>
                  </a:cxn>
                  <a:cxn ang="0">
                    <a:pos x="2" y="48"/>
                  </a:cxn>
                  <a:cxn ang="0">
                    <a:pos x="6" y="40"/>
                  </a:cxn>
                  <a:cxn ang="0">
                    <a:pos x="12" y="33"/>
                  </a:cxn>
                  <a:cxn ang="0">
                    <a:pos x="19" y="25"/>
                  </a:cxn>
                  <a:cxn ang="0">
                    <a:pos x="25" y="17"/>
                  </a:cxn>
                  <a:cxn ang="0">
                    <a:pos x="31" y="12"/>
                  </a:cxn>
                  <a:cxn ang="0">
                    <a:pos x="34" y="6"/>
                  </a:cxn>
                  <a:cxn ang="0">
                    <a:pos x="36" y="6"/>
                  </a:cxn>
                  <a:cxn ang="0">
                    <a:pos x="25" y="0"/>
                  </a:cxn>
                  <a:cxn ang="0">
                    <a:pos x="25" y="0"/>
                  </a:cxn>
                </a:cxnLst>
                <a:rect l="0" t="0" r="r" b="b"/>
                <a:pathLst>
                  <a:path w="36" h="52">
                    <a:moveTo>
                      <a:pt x="25" y="0"/>
                    </a:moveTo>
                    <a:lnTo>
                      <a:pt x="21" y="2"/>
                    </a:lnTo>
                    <a:lnTo>
                      <a:pt x="19" y="6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2" y="23"/>
                    </a:lnTo>
                    <a:lnTo>
                      <a:pt x="10" y="27"/>
                    </a:lnTo>
                    <a:lnTo>
                      <a:pt x="8" y="33"/>
                    </a:lnTo>
                    <a:lnTo>
                      <a:pt x="6" y="36"/>
                    </a:lnTo>
                    <a:lnTo>
                      <a:pt x="4" y="40"/>
                    </a:lnTo>
                    <a:lnTo>
                      <a:pt x="2" y="44"/>
                    </a:lnTo>
                    <a:lnTo>
                      <a:pt x="2" y="48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48"/>
                    </a:lnTo>
                    <a:lnTo>
                      <a:pt x="6" y="40"/>
                    </a:lnTo>
                    <a:lnTo>
                      <a:pt x="12" y="33"/>
                    </a:lnTo>
                    <a:lnTo>
                      <a:pt x="19" y="25"/>
                    </a:lnTo>
                    <a:lnTo>
                      <a:pt x="25" y="17"/>
                    </a:lnTo>
                    <a:lnTo>
                      <a:pt x="31" y="12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5" name="Freeform 119"/>
              <p:cNvSpPr>
                <a:spLocks/>
              </p:cNvSpPr>
              <p:nvPr/>
            </p:nvSpPr>
            <p:spPr bwMode="auto">
              <a:xfrm>
                <a:off x="6324600" y="4137025"/>
                <a:ext cx="20637" cy="38100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" y="38"/>
                  </a:cxn>
                  <a:cxn ang="0">
                    <a:pos x="4" y="33"/>
                  </a:cxn>
                  <a:cxn ang="0">
                    <a:pos x="9" y="25"/>
                  </a:cxn>
                  <a:cxn ang="0">
                    <a:pos x="13" y="19"/>
                  </a:cxn>
                  <a:cxn ang="0">
                    <a:pos x="17" y="12"/>
                  </a:cxn>
                  <a:cxn ang="0">
                    <a:pos x="21" y="6"/>
                  </a:cxn>
                  <a:cxn ang="0">
                    <a:pos x="23" y="2"/>
                  </a:cxn>
                  <a:cxn ang="0">
                    <a:pos x="25" y="0"/>
                  </a:cxn>
                  <a:cxn ang="0">
                    <a:pos x="13" y="48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5" h="48">
                    <a:moveTo>
                      <a:pt x="0" y="42"/>
                    </a:moveTo>
                    <a:lnTo>
                      <a:pt x="2" y="38"/>
                    </a:lnTo>
                    <a:lnTo>
                      <a:pt x="4" y="33"/>
                    </a:lnTo>
                    <a:lnTo>
                      <a:pt x="9" y="25"/>
                    </a:lnTo>
                    <a:lnTo>
                      <a:pt x="13" y="19"/>
                    </a:lnTo>
                    <a:lnTo>
                      <a:pt x="17" y="12"/>
                    </a:lnTo>
                    <a:lnTo>
                      <a:pt x="21" y="6"/>
                    </a:lnTo>
                    <a:lnTo>
                      <a:pt x="23" y="2"/>
                    </a:lnTo>
                    <a:lnTo>
                      <a:pt x="25" y="0"/>
                    </a:lnTo>
                    <a:lnTo>
                      <a:pt x="13" y="48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6" name="Freeform 120"/>
              <p:cNvSpPr>
                <a:spLocks/>
              </p:cNvSpPr>
              <p:nvPr/>
            </p:nvSpPr>
            <p:spPr bwMode="auto">
              <a:xfrm>
                <a:off x="6424613" y="4094163"/>
                <a:ext cx="41275" cy="206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2"/>
                  </a:cxn>
                  <a:cxn ang="0">
                    <a:pos x="12" y="2"/>
                  </a:cxn>
                  <a:cxn ang="0">
                    <a:pos x="16" y="4"/>
                  </a:cxn>
                  <a:cxn ang="0">
                    <a:pos x="19" y="6"/>
                  </a:cxn>
                  <a:cxn ang="0">
                    <a:pos x="25" y="8"/>
                  </a:cxn>
                  <a:cxn ang="0">
                    <a:pos x="29" y="10"/>
                  </a:cxn>
                  <a:cxn ang="0">
                    <a:pos x="37" y="12"/>
                  </a:cxn>
                  <a:cxn ang="0">
                    <a:pos x="44" y="14"/>
                  </a:cxn>
                  <a:cxn ang="0">
                    <a:pos x="50" y="16"/>
                  </a:cxn>
                  <a:cxn ang="0">
                    <a:pos x="52" y="16"/>
                  </a:cxn>
                  <a:cxn ang="0">
                    <a:pos x="38" y="2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2" h="27">
                    <a:moveTo>
                      <a:pt x="0" y="0"/>
                    </a:moveTo>
                    <a:lnTo>
                      <a:pt x="4" y="2"/>
                    </a:lnTo>
                    <a:lnTo>
                      <a:pt x="12" y="2"/>
                    </a:lnTo>
                    <a:lnTo>
                      <a:pt x="16" y="4"/>
                    </a:lnTo>
                    <a:lnTo>
                      <a:pt x="19" y="6"/>
                    </a:lnTo>
                    <a:lnTo>
                      <a:pt x="25" y="8"/>
                    </a:lnTo>
                    <a:lnTo>
                      <a:pt x="29" y="10"/>
                    </a:lnTo>
                    <a:lnTo>
                      <a:pt x="37" y="12"/>
                    </a:lnTo>
                    <a:lnTo>
                      <a:pt x="44" y="14"/>
                    </a:lnTo>
                    <a:lnTo>
                      <a:pt x="50" y="16"/>
                    </a:lnTo>
                    <a:lnTo>
                      <a:pt x="52" y="16"/>
                    </a:lnTo>
                    <a:lnTo>
                      <a:pt x="38" y="2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7" name="Freeform 121"/>
              <p:cNvSpPr>
                <a:spLocks/>
              </p:cNvSpPr>
              <p:nvPr/>
            </p:nvSpPr>
            <p:spPr bwMode="auto">
              <a:xfrm>
                <a:off x="6532563" y="3576638"/>
                <a:ext cx="49212" cy="25717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0"/>
                  </a:cxn>
                  <a:cxn ang="0">
                    <a:pos x="0" y="51"/>
                  </a:cxn>
                  <a:cxn ang="0">
                    <a:pos x="0" y="72"/>
                  </a:cxn>
                  <a:cxn ang="0">
                    <a:pos x="0" y="91"/>
                  </a:cxn>
                  <a:cxn ang="0">
                    <a:pos x="2" y="114"/>
                  </a:cxn>
                  <a:cxn ang="0">
                    <a:pos x="2" y="135"/>
                  </a:cxn>
                  <a:cxn ang="0">
                    <a:pos x="2" y="154"/>
                  </a:cxn>
                  <a:cxn ang="0">
                    <a:pos x="6" y="175"/>
                  </a:cxn>
                  <a:cxn ang="0">
                    <a:pos x="6" y="194"/>
                  </a:cxn>
                  <a:cxn ang="0">
                    <a:pos x="10" y="213"/>
                  </a:cxn>
                  <a:cxn ang="0">
                    <a:pos x="10" y="228"/>
                  </a:cxn>
                  <a:cxn ang="0">
                    <a:pos x="10" y="245"/>
                  </a:cxn>
                  <a:cxn ang="0">
                    <a:pos x="12" y="260"/>
                  </a:cxn>
                  <a:cxn ang="0">
                    <a:pos x="14" y="276"/>
                  </a:cxn>
                  <a:cxn ang="0">
                    <a:pos x="16" y="287"/>
                  </a:cxn>
                  <a:cxn ang="0">
                    <a:pos x="18" y="304"/>
                  </a:cxn>
                  <a:cxn ang="0">
                    <a:pos x="19" y="319"/>
                  </a:cxn>
                  <a:cxn ang="0">
                    <a:pos x="19" y="323"/>
                  </a:cxn>
                  <a:cxn ang="0">
                    <a:pos x="59" y="318"/>
                  </a:cxn>
                  <a:cxn ang="0">
                    <a:pos x="59" y="302"/>
                  </a:cxn>
                  <a:cxn ang="0">
                    <a:pos x="59" y="291"/>
                  </a:cxn>
                  <a:cxn ang="0">
                    <a:pos x="59" y="276"/>
                  </a:cxn>
                  <a:cxn ang="0">
                    <a:pos x="61" y="259"/>
                  </a:cxn>
                  <a:cxn ang="0">
                    <a:pos x="61" y="240"/>
                  </a:cxn>
                  <a:cxn ang="0">
                    <a:pos x="61" y="219"/>
                  </a:cxn>
                  <a:cxn ang="0">
                    <a:pos x="61" y="198"/>
                  </a:cxn>
                  <a:cxn ang="0">
                    <a:pos x="61" y="175"/>
                  </a:cxn>
                  <a:cxn ang="0">
                    <a:pos x="61" y="154"/>
                  </a:cxn>
                  <a:cxn ang="0">
                    <a:pos x="61" y="133"/>
                  </a:cxn>
                  <a:cxn ang="0">
                    <a:pos x="61" y="110"/>
                  </a:cxn>
                  <a:cxn ang="0">
                    <a:pos x="61" y="89"/>
                  </a:cxn>
                  <a:cxn ang="0">
                    <a:pos x="61" y="70"/>
                  </a:cxn>
                  <a:cxn ang="0">
                    <a:pos x="61" y="53"/>
                  </a:cxn>
                  <a:cxn ang="0">
                    <a:pos x="59" y="36"/>
                  </a:cxn>
                  <a:cxn ang="0">
                    <a:pos x="57" y="23"/>
                  </a:cxn>
                  <a:cxn ang="0">
                    <a:pos x="57" y="11"/>
                  </a:cxn>
                  <a:cxn ang="0">
                    <a:pos x="54" y="6"/>
                  </a:cxn>
                  <a:cxn ang="0">
                    <a:pos x="40" y="6"/>
                  </a:cxn>
                  <a:cxn ang="0">
                    <a:pos x="29" y="4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</a:cxnLst>
                <a:rect l="0" t="0" r="r" b="b"/>
                <a:pathLst>
                  <a:path w="63" h="323">
                    <a:moveTo>
                      <a:pt x="2" y="0"/>
                    </a:moveTo>
                    <a:lnTo>
                      <a:pt x="0" y="6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51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0" y="86"/>
                    </a:lnTo>
                    <a:lnTo>
                      <a:pt x="0" y="91"/>
                    </a:lnTo>
                    <a:lnTo>
                      <a:pt x="0" y="99"/>
                    </a:lnTo>
                    <a:lnTo>
                      <a:pt x="2" y="106"/>
                    </a:lnTo>
                    <a:lnTo>
                      <a:pt x="2" y="114"/>
                    </a:lnTo>
                    <a:lnTo>
                      <a:pt x="2" y="120"/>
                    </a:lnTo>
                    <a:lnTo>
                      <a:pt x="2" y="127"/>
                    </a:lnTo>
                    <a:lnTo>
                      <a:pt x="2" y="135"/>
                    </a:lnTo>
                    <a:lnTo>
                      <a:pt x="2" y="141"/>
                    </a:lnTo>
                    <a:lnTo>
                      <a:pt x="2" y="148"/>
                    </a:lnTo>
                    <a:lnTo>
                      <a:pt x="2" y="154"/>
                    </a:lnTo>
                    <a:lnTo>
                      <a:pt x="4" y="162"/>
                    </a:lnTo>
                    <a:lnTo>
                      <a:pt x="4" y="167"/>
                    </a:lnTo>
                    <a:lnTo>
                      <a:pt x="6" y="175"/>
                    </a:lnTo>
                    <a:lnTo>
                      <a:pt x="6" y="181"/>
                    </a:lnTo>
                    <a:lnTo>
                      <a:pt x="6" y="188"/>
                    </a:lnTo>
                    <a:lnTo>
                      <a:pt x="6" y="194"/>
                    </a:lnTo>
                    <a:lnTo>
                      <a:pt x="8" y="200"/>
                    </a:lnTo>
                    <a:lnTo>
                      <a:pt x="8" y="205"/>
                    </a:lnTo>
                    <a:lnTo>
                      <a:pt x="10" y="213"/>
                    </a:lnTo>
                    <a:lnTo>
                      <a:pt x="10" y="217"/>
                    </a:lnTo>
                    <a:lnTo>
                      <a:pt x="10" y="224"/>
                    </a:lnTo>
                    <a:lnTo>
                      <a:pt x="10" y="228"/>
                    </a:lnTo>
                    <a:lnTo>
                      <a:pt x="10" y="236"/>
                    </a:lnTo>
                    <a:lnTo>
                      <a:pt x="10" y="240"/>
                    </a:lnTo>
                    <a:lnTo>
                      <a:pt x="10" y="245"/>
                    </a:lnTo>
                    <a:lnTo>
                      <a:pt x="12" y="251"/>
                    </a:lnTo>
                    <a:lnTo>
                      <a:pt x="12" y="257"/>
                    </a:lnTo>
                    <a:lnTo>
                      <a:pt x="12" y="260"/>
                    </a:lnTo>
                    <a:lnTo>
                      <a:pt x="12" y="266"/>
                    </a:lnTo>
                    <a:lnTo>
                      <a:pt x="12" y="270"/>
                    </a:lnTo>
                    <a:lnTo>
                      <a:pt x="14" y="276"/>
                    </a:lnTo>
                    <a:lnTo>
                      <a:pt x="14" y="279"/>
                    </a:lnTo>
                    <a:lnTo>
                      <a:pt x="16" y="283"/>
                    </a:lnTo>
                    <a:lnTo>
                      <a:pt x="16" y="287"/>
                    </a:lnTo>
                    <a:lnTo>
                      <a:pt x="16" y="291"/>
                    </a:lnTo>
                    <a:lnTo>
                      <a:pt x="16" y="298"/>
                    </a:lnTo>
                    <a:lnTo>
                      <a:pt x="18" y="304"/>
                    </a:lnTo>
                    <a:lnTo>
                      <a:pt x="18" y="310"/>
                    </a:lnTo>
                    <a:lnTo>
                      <a:pt x="19" y="314"/>
                    </a:lnTo>
                    <a:lnTo>
                      <a:pt x="19" y="319"/>
                    </a:lnTo>
                    <a:lnTo>
                      <a:pt x="19" y="321"/>
                    </a:lnTo>
                    <a:lnTo>
                      <a:pt x="19" y="323"/>
                    </a:lnTo>
                    <a:lnTo>
                      <a:pt x="19" y="323"/>
                    </a:lnTo>
                    <a:lnTo>
                      <a:pt x="59" y="321"/>
                    </a:lnTo>
                    <a:lnTo>
                      <a:pt x="59" y="319"/>
                    </a:lnTo>
                    <a:lnTo>
                      <a:pt x="59" y="318"/>
                    </a:lnTo>
                    <a:lnTo>
                      <a:pt x="59" y="312"/>
                    </a:lnTo>
                    <a:lnTo>
                      <a:pt x="59" y="306"/>
                    </a:lnTo>
                    <a:lnTo>
                      <a:pt x="59" y="302"/>
                    </a:lnTo>
                    <a:lnTo>
                      <a:pt x="59" y="298"/>
                    </a:lnTo>
                    <a:lnTo>
                      <a:pt x="59" y="295"/>
                    </a:lnTo>
                    <a:lnTo>
                      <a:pt x="59" y="291"/>
                    </a:lnTo>
                    <a:lnTo>
                      <a:pt x="59" y="285"/>
                    </a:lnTo>
                    <a:lnTo>
                      <a:pt x="59" y="279"/>
                    </a:lnTo>
                    <a:lnTo>
                      <a:pt x="59" y="276"/>
                    </a:lnTo>
                    <a:lnTo>
                      <a:pt x="61" y="270"/>
                    </a:lnTo>
                    <a:lnTo>
                      <a:pt x="61" y="264"/>
                    </a:lnTo>
                    <a:lnTo>
                      <a:pt x="61" y="259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1" y="240"/>
                    </a:lnTo>
                    <a:lnTo>
                      <a:pt x="61" y="232"/>
                    </a:lnTo>
                    <a:lnTo>
                      <a:pt x="61" y="224"/>
                    </a:lnTo>
                    <a:lnTo>
                      <a:pt x="61" y="219"/>
                    </a:lnTo>
                    <a:lnTo>
                      <a:pt x="61" y="211"/>
                    </a:lnTo>
                    <a:lnTo>
                      <a:pt x="61" y="205"/>
                    </a:lnTo>
                    <a:lnTo>
                      <a:pt x="61" y="198"/>
                    </a:lnTo>
                    <a:lnTo>
                      <a:pt x="61" y="190"/>
                    </a:lnTo>
                    <a:lnTo>
                      <a:pt x="61" y="182"/>
                    </a:lnTo>
                    <a:lnTo>
                      <a:pt x="61" y="175"/>
                    </a:lnTo>
                    <a:lnTo>
                      <a:pt x="61" y="167"/>
                    </a:lnTo>
                    <a:lnTo>
                      <a:pt x="63" y="162"/>
                    </a:lnTo>
                    <a:lnTo>
                      <a:pt x="61" y="154"/>
                    </a:lnTo>
                    <a:lnTo>
                      <a:pt x="61" y="146"/>
                    </a:lnTo>
                    <a:lnTo>
                      <a:pt x="61" y="139"/>
                    </a:lnTo>
                    <a:lnTo>
                      <a:pt x="61" y="133"/>
                    </a:lnTo>
                    <a:lnTo>
                      <a:pt x="61" y="125"/>
                    </a:lnTo>
                    <a:lnTo>
                      <a:pt x="61" y="118"/>
                    </a:lnTo>
                    <a:lnTo>
                      <a:pt x="61" y="110"/>
                    </a:lnTo>
                    <a:lnTo>
                      <a:pt x="61" y="103"/>
                    </a:lnTo>
                    <a:lnTo>
                      <a:pt x="61" y="95"/>
                    </a:lnTo>
                    <a:lnTo>
                      <a:pt x="61" y="89"/>
                    </a:lnTo>
                    <a:lnTo>
                      <a:pt x="61" y="82"/>
                    </a:lnTo>
                    <a:lnTo>
                      <a:pt x="61" y="76"/>
                    </a:lnTo>
                    <a:lnTo>
                      <a:pt x="61" y="70"/>
                    </a:lnTo>
                    <a:lnTo>
                      <a:pt x="61" y="65"/>
                    </a:lnTo>
                    <a:lnTo>
                      <a:pt x="61" y="57"/>
                    </a:lnTo>
                    <a:lnTo>
                      <a:pt x="61" y="53"/>
                    </a:lnTo>
                    <a:lnTo>
                      <a:pt x="61" y="47"/>
                    </a:lnTo>
                    <a:lnTo>
                      <a:pt x="59" y="42"/>
                    </a:lnTo>
                    <a:lnTo>
                      <a:pt x="59" y="36"/>
                    </a:lnTo>
                    <a:lnTo>
                      <a:pt x="59" y="32"/>
                    </a:lnTo>
                    <a:lnTo>
                      <a:pt x="59" y="28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7" y="11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0" y="6"/>
                    </a:lnTo>
                    <a:lnTo>
                      <a:pt x="46" y="6"/>
                    </a:lnTo>
                    <a:lnTo>
                      <a:pt x="40" y="6"/>
                    </a:lnTo>
                    <a:lnTo>
                      <a:pt x="37" y="6"/>
                    </a:lnTo>
                    <a:lnTo>
                      <a:pt x="33" y="4"/>
                    </a:lnTo>
                    <a:lnTo>
                      <a:pt x="29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6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8" name="Freeform 122"/>
              <p:cNvSpPr>
                <a:spLocks/>
              </p:cNvSpPr>
              <p:nvPr/>
            </p:nvSpPr>
            <p:spPr bwMode="auto">
              <a:xfrm>
                <a:off x="6546850" y="3606800"/>
                <a:ext cx="20637" cy="195262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0" y="17"/>
                  </a:cxn>
                  <a:cxn ang="0">
                    <a:pos x="0" y="28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0" y="57"/>
                  </a:cxn>
                  <a:cxn ang="0">
                    <a:pos x="0" y="67"/>
                  </a:cxn>
                  <a:cxn ang="0">
                    <a:pos x="0" y="74"/>
                  </a:cxn>
                  <a:cxn ang="0">
                    <a:pos x="0" y="86"/>
                  </a:cxn>
                  <a:cxn ang="0">
                    <a:pos x="0" y="95"/>
                  </a:cxn>
                  <a:cxn ang="0">
                    <a:pos x="0" y="106"/>
                  </a:cxn>
                  <a:cxn ang="0">
                    <a:pos x="2" y="116"/>
                  </a:cxn>
                  <a:cxn ang="0">
                    <a:pos x="4" y="127"/>
                  </a:cxn>
                  <a:cxn ang="0">
                    <a:pos x="4" y="137"/>
                  </a:cxn>
                  <a:cxn ang="0">
                    <a:pos x="4" y="148"/>
                  </a:cxn>
                  <a:cxn ang="0">
                    <a:pos x="4" y="158"/>
                  </a:cxn>
                  <a:cxn ang="0">
                    <a:pos x="4" y="169"/>
                  </a:cxn>
                  <a:cxn ang="0">
                    <a:pos x="6" y="179"/>
                  </a:cxn>
                  <a:cxn ang="0">
                    <a:pos x="6" y="186"/>
                  </a:cxn>
                  <a:cxn ang="0">
                    <a:pos x="6" y="196"/>
                  </a:cxn>
                  <a:cxn ang="0">
                    <a:pos x="8" y="205"/>
                  </a:cxn>
                  <a:cxn ang="0">
                    <a:pos x="10" y="217"/>
                  </a:cxn>
                  <a:cxn ang="0">
                    <a:pos x="10" y="228"/>
                  </a:cxn>
                  <a:cxn ang="0">
                    <a:pos x="14" y="238"/>
                  </a:cxn>
                  <a:cxn ang="0">
                    <a:pos x="16" y="243"/>
                  </a:cxn>
                  <a:cxn ang="0">
                    <a:pos x="18" y="243"/>
                  </a:cxn>
                  <a:cxn ang="0">
                    <a:pos x="21" y="238"/>
                  </a:cxn>
                  <a:cxn ang="0">
                    <a:pos x="21" y="228"/>
                  </a:cxn>
                  <a:cxn ang="0">
                    <a:pos x="23" y="215"/>
                  </a:cxn>
                  <a:cxn ang="0">
                    <a:pos x="25" y="202"/>
                  </a:cxn>
                  <a:cxn ang="0">
                    <a:pos x="25" y="194"/>
                  </a:cxn>
                  <a:cxn ang="0">
                    <a:pos x="25" y="183"/>
                  </a:cxn>
                  <a:cxn ang="0">
                    <a:pos x="25" y="173"/>
                  </a:cxn>
                  <a:cxn ang="0">
                    <a:pos x="25" y="162"/>
                  </a:cxn>
                  <a:cxn ang="0">
                    <a:pos x="25" y="150"/>
                  </a:cxn>
                  <a:cxn ang="0">
                    <a:pos x="25" y="139"/>
                  </a:cxn>
                  <a:cxn ang="0">
                    <a:pos x="25" y="129"/>
                  </a:cxn>
                  <a:cxn ang="0">
                    <a:pos x="23" y="116"/>
                  </a:cxn>
                  <a:cxn ang="0">
                    <a:pos x="23" y="106"/>
                  </a:cxn>
                  <a:cxn ang="0">
                    <a:pos x="21" y="95"/>
                  </a:cxn>
                  <a:cxn ang="0">
                    <a:pos x="21" y="82"/>
                  </a:cxn>
                  <a:cxn ang="0">
                    <a:pos x="21" y="72"/>
                  </a:cxn>
                  <a:cxn ang="0">
                    <a:pos x="21" y="61"/>
                  </a:cxn>
                  <a:cxn ang="0">
                    <a:pos x="21" y="51"/>
                  </a:cxn>
                  <a:cxn ang="0">
                    <a:pos x="21" y="42"/>
                  </a:cxn>
                  <a:cxn ang="0">
                    <a:pos x="21" y="34"/>
                  </a:cxn>
                  <a:cxn ang="0">
                    <a:pos x="21" y="25"/>
                  </a:cxn>
                  <a:cxn ang="0">
                    <a:pos x="21" y="15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4" y="6"/>
                  </a:cxn>
                </a:cxnLst>
                <a:rect l="0" t="0" r="r" b="b"/>
                <a:pathLst>
                  <a:path w="25" h="245">
                    <a:moveTo>
                      <a:pt x="4" y="6"/>
                    </a:moveTo>
                    <a:lnTo>
                      <a:pt x="2" y="8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0" y="53"/>
                    </a:lnTo>
                    <a:lnTo>
                      <a:pt x="0" y="57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6"/>
                    </a:lnTo>
                    <a:lnTo>
                      <a:pt x="0" y="91"/>
                    </a:lnTo>
                    <a:lnTo>
                      <a:pt x="0" y="95"/>
                    </a:lnTo>
                    <a:lnTo>
                      <a:pt x="0" y="101"/>
                    </a:lnTo>
                    <a:lnTo>
                      <a:pt x="0" y="106"/>
                    </a:lnTo>
                    <a:lnTo>
                      <a:pt x="2" y="112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4" y="127"/>
                    </a:lnTo>
                    <a:lnTo>
                      <a:pt x="4" y="133"/>
                    </a:lnTo>
                    <a:lnTo>
                      <a:pt x="4" y="137"/>
                    </a:lnTo>
                    <a:lnTo>
                      <a:pt x="4" y="143"/>
                    </a:lnTo>
                    <a:lnTo>
                      <a:pt x="4" y="148"/>
                    </a:lnTo>
                    <a:lnTo>
                      <a:pt x="4" y="154"/>
                    </a:lnTo>
                    <a:lnTo>
                      <a:pt x="4" y="158"/>
                    </a:lnTo>
                    <a:lnTo>
                      <a:pt x="4" y="164"/>
                    </a:lnTo>
                    <a:lnTo>
                      <a:pt x="4" y="169"/>
                    </a:lnTo>
                    <a:lnTo>
                      <a:pt x="6" y="173"/>
                    </a:lnTo>
                    <a:lnTo>
                      <a:pt x="6" y="179"/>
                    </a:lnTo>
                    <a:lnTo>
                      <a:pt x="6" y="183"/>
                    </a:lnTo>
                    <a:lnTo>
                      <a:pt x="6" y="186"/>
                    </a:lnTo>
                    <a:lnTo>
                      <a:pt x="6" y="192"/>
                    </a:lnTo>
                    <a:lnTo>
                      <a:pt x="6" y="196"/>
                    </a:lnTo>
                    <a:lnTo>
                      <a:pt x="6" y="200"/>
                    </a:lnTo>
                    <a:lnTo>
                      <a:pt x="8" y="205"/>
                    </a:lnTo>
                    <a:lnTo>
                      <a:pt x="8" y="209"/>
                    </a:lnTo>
                    <a:lnTo>
                      <a:pt x="10" y="217"/>
                    </a:lnTo>
                    <a:lnTo>
                      <a:pt x="10" y="222"/>
                    </a:lnTo>
                    <a:lnTo>
                      <a:pt x="10" y="228"/>
                    </a:lnTo>
                    <a:lnTo>
                      <a:pt x="14" y="234"/>
                    </a:lnTo>
                    <a:lnTo>
                      <a:pt x="14" y="238"/>
                    </a:lnTo>
                    <a:lnTo>
                      <a:pt x="14" y="241"/>
                    </a:lnTo>
                    <a:lnTo>
                      <a:pt x="16" y="243"/>
                    </a:lnTo>
                    <a:lnTo>
                      <a:pt x="18" y="245"/>
                    </a:lnTo>
                    <a:lnTo>
                      <a:pt x="18" y="243"/>
                    </a:lnTo>
                    <a:lnTo>
                      <a:pt x="19" y="241"/>
                    </a:lnTo>
                    <a:lnTo>
                      <a:pt x="21" y="238"/>
                    </a:lnTo>
                    <a:lnTo>
                      <a:pt x="21" y="236"/>
                    </a:lnTo>
                    <a:lnTo>
                      <a:pt x="21" y="228"/>
                    </a:lnTo>
                    <a:lnTo>
                      <a:pt x="21" y="222"/>
                    </a:lnTo>
                    <a:lnTo>
                      <a:pt x="23" y="215"/>
                    </a:lnTo>
                    <a:lnTo>
                      <a:pt x="25" y="207"/>
                    </a:lnTo>
                    <a:lnTo>
                      <a:pt x="25" y="202"/>
                    </a:lnTo>
                    <a:lnTo>
                      <a:pt x="25" y="198"/>
                    </a:lnTo>
                    <a:lnTo>
                      <a:pt x="25" y="194"/>
                    </a:lnTo>
                    <a:lnTo>
                      <a:pt x="25" y="188"/>
                    </a:lnTo>
                    <a:lnTo>
                      <a:pt x="25" y="183"/>
                    </a:lnTo>
                    <a:lnTo>
                      <a:pt x="25" y="179"/>
                    </a:lnTo>
                    <a:lnTo>
                      <a:pt x="25" y="173"/>
                    </a:lnTo>
                    <a:lnTo>
                      <a:pt x="25" y="169"/>
                    </a:lnTo>
                    <a:lnTo>
                      <a:pt x="25" y="162"/>
                    </a:lnTo>
                    <a:lnTo>
                      <a:pt x="25" y="158"/>
                    </a:lnTo>
                    <a:lnTo>
                      <a:pt x="25" y="150"/>
                    </a:lnTo>
                    <a:lnTo>
                      <a:pt x="25" y="146"/>
                    </a:lnTo>
                    <a:lnTo>
                      <a:pt x="25" y="139"/>
                    </a:lnTo>
                    <a:lnTo>
                      <a:pt x="25" y="135"/>
                    </a:lnTo>
                    <a:lnTo>
                      <a:pt x="25" y="129"/>
                    </a:lnTo>
                    <a:lnTo>
                      <a:pt x="25" y="124"/>
                    </a:lnTo>
                    <a:lnTo>
                      <a:pt x="23" y="116"/>
                    </a:lnTo>
                    <a:lnTo>
                      <a:pt x="23" y="112"/>
                    </a:lnTo>
                    <a:lnTo>
                      <a:pt x="23" y="106"/>
                    </a:lnTo>
                    <a:lnTo>
                      <a:pt x="23" y="99"/>
                    </a:lnTo>
                    <a:lnTo>
                      <a:pt x="21" y="95"/>
                    </a:lnTo>
                    <a:lnTo>
                      <a:pt x="21" y="89"/>
                    </a:lnTo>
                    <a:lnTo>
                      <a:pt x="21" y="82"/>
                    </a:lnTo>
                    <a:lnTo>
                      <a:pt x="21" y="76"/>
                    </a:lnTo>
                    <a:lnTo>
                      <a:pt x="21" y="72"/>
                    </a:lnTo>
                    <a:lnTo>
                      <a:pt x="21" y="67"/>
                    </a:lnTo>
                    <a:lnTo>
                      <a:pt x="21" y="61"/>
                    </a:lnTo>
                    <a:lnTo>
                      <a:pt x="21" y="57"/>
                    </a:lnTo>
                    <a:lnTo>
                      <a:pt x="21" y="51"/>
                    </a:lnTo>
                    <a:lnTo>
                      <a:pt x="21" y="46"/>
                    </a:lnTo>
                    <a:lnTo>
                      <a:pt x="21" y="42"/>
                    </a:lnTo>
                    <a:lnTo>
                      <a:pt x="21" y="38"/>
                    </a:lnTo>
                    <a:lnTo>
                      <a:pt x="21" y="34"/>
                    </a:lnTo>
                    <a:lnTo>
                      <a:pt x="21" y="28"/>
                    </a:lnTo>
                    <a:lnTo>
                      <a:pt x="21" y="25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21" y="9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3" name="그룹 462"/>
            <p:cNvGrpSpPr/>
            <p:nvPr/>
          </p:nvGrpSpPr>
          <p:grpSpPr>
            <a:xfrm>
              <a:off x="3707904" y="3501008"/>
              <a:ext cx="687426" cy="432780"/>
              <a:chOff x="5872163" y="4508500"/>
              <a:chExt cx="1825625" cy="1149350"/>
            </a:xfrm>
          </p:grpSpPr>
          <p:sp>
            <p:nvSpPr>
              <p:cNvPr id="287" name="Freeform 398"/>
              <p:cNvSpPr>
                <a:spLocks/>
              </p:cNvSpPr>
              <p:nvPr/>
            </p:nvSpPr>
            <p:spPr bwMode="auto">
              <a:xfrm>
                <a:off x="5872163" y="4508500"/>
                <a:ext cx="1825625" cy="1149350"/>
              </a:xfrm>
              <a:custGeom>
                <a:avLst/>
                <a:gdLst/>
                <a:ahLst/>
                <a:cxnLst>
                  <a:cxn ang="0">
                    <a:pos x="2276" y="808"/>
                  </a:cxn>
                  <a:cxn ang="0">
                    <a:pos x="2151" y="696"/>
                  </a:cxn>
                  <a:cxn ang="0">
                    <a:pos x="1923" y="602"/>
                  </a:cxn>
                  <a:cxn ang="0">
                    <a:pos x="1631" y="536"/>
                  </a:cxn>
                  <a:cxn ang="0">
                    <a:pos x="1471" y="629"/>
                  </a:cxn>
                  <a:cxn ang="0">
                    <a:pos x="1442" y="637"/>
                  </a:cxn>
                  <a:cxn ang="0">
                    <a:pos x="1408" y="424"/>
                  </a:cxn>
                  <a:cxn ang="0">
                    <a:pos x="1458" y="332"/>
                  </a:cxn>
                  <a:cxn ang="0">
                    <a:pos x="1554" y="247"/>
                  </a:cxn>
                  <a:cxn ang="0">
                    <a:pos x="1496" y="227"/>
                  </a:cxn>
                  <a:cxn ang="0">
                    <a:pos x="1474" y="232"/>
                  </a:cxn>
                  <a:cxn ang="0">
                    <a:pos x="1453" y="143"/>
                  </a:cxn>
                  <a:cxn ang="0">
                    <a:pos x="1360" y="39"/>
                  </a:cxn>
                  <a:cxn ang="0">
                    <a:pos x="1230" y="0"/>
                  </a:cxn>
                  <a:cxn ang="0">
                    <a:pos x="1111" y="33"/>
                  </a:cxn>
                  <a:cxn ang="0">
                    <a:pos x="1033" y="123"/>
                  </a:cxn>
                  <a:cxn ang="0">
                    <a:pos x="963" y="248"/>
                  </a:cxn>
                  <a:cxn ang="0">
                    <a:pos x="846" y="408"/>
                  </a:cxn>
                  <a:cxn ang="0">
                    <a:pos x="885" y="442"/>
                  </a:cxn>
                  <a:cxn ang="0">
                    <a:pos x="965" y="460"/>
                  </a:cxn>
                  <a:cxn ang="0">
                    <a:pos x="1037" y="468"/>
                  </a:cxn>
                  <a:cxn ang="0">
                    <a:pos x="1052" y="579"/>
                  </a:cxn>
                  <a:cxn ang="0">
                    <a:pos x="1022" y="586"/>
                  </a:cxn>
                  <a:cxn ang="0">
                    <a:pos x="930" y="482"/>
                  </a:cxn>
                  <a:cxn ang="0">
                    <a:pos x="884" y="522"/>
                  </a:cxn>
                  <a:cxn ang="0">
                    <a:pos x="918" y="582"/>
                  </a:cxn>
                  <a:cxn ang="0">
                    <a:pos x="910" y="619"/>
                  </a:cxn>
                  <a:cxn ang="0">
                    <a:pos x="843" y="559"/>
                  </a:cxn>
                  <a:cxn ang="0">
                    <a:pos x="825" y="513"/>
                  </a:cxn>
                  <a:cxn ang="0">
                    <a:pos x="622" y="540"/>
                  </a:cxn>
                  <a:cxn ang="0">
                    <a:pos x="440" y="581"/>
                  </a:cxn>
                  <a:cxn ang="0">
                    <a:pos x="281" y="631"/>
                  </a:cxn>
                  <a:cxn ang="0">
                    <a:pos x="151" y="692"/>
                  </a:cxn>
                  <a:cxn ang="0">
                    <a:pos x="52" y="763"/>
                  </a:cxn>
                  <a:cxn ang="0">
                    <a:pos x="1" y="945"/>
                  </a:cxn>
                  <a:cxn ang="0">
                    <a:pos x="39" y="1087"/>
                  </a:cxn>
                  <a:cxn ang="0">
                    <a:pos x="136" y="1167"/>
                  </a:cxn>
                  <a:cxn ang="0">
                    <a:pos x="247" y="1241"/>
                  </a:cxn>
                  <a:cxn ang="0">
                    <a:pos x="325" y="1349"/>
                  </a:cxn>
                  <a:cxn ang="0">
                    <a:pos x="409" y="1409"/>
                  </a:cxn>
                  <a:cxn ang="0">
                    <a:pos x="505" y="1441"/>
                  </a:cxn>
                  <a:cxn ang="0">
                    <a:pos x="605" y="1447"/>
                  </a:cxn>
                  <a:cxn ang="0">
                    <a:pos x="701" y="1423"/>
                  </a:cxn>
                  <a:cxn ang="0">
                    <a:pos x="783" y="1372"/>
                  </a:cxn>
                  <a:cxn ang="0">
                    <a:pos x="850" y="1292"/>
                  </a:cxn>
                  <a:cxn ang="0">
                    <a:pos x="914" y="1229"/>
                  </a:cxn>
                  <a:cxn ang="0">
                    <a:pos x="1025" y="1227"/>
                  </a:cxn>
                  <a:cxn ang="0">
                    <a:pos x="1139" y="1226"/>
                  </a:cxn>
                  <a:cxn ang="0">
                    <a:pos x="1260" y="1227"/>
                  </a:cxn>
                  <a:cxn ang="0">
                    <a:pos x="1382" y="1230"/>
                  </a:cxn>
                  <a:cxn ang="0">
                    <a:pos x="1500" y="1235"/>
                  </a:cxn>
                  <a:cxn ang="0">
                    <a:pos x="1556" y="1322"/>
                  </a:cxn>
                  <a:cxn ang="0">
                    <a:pos x="1635" y="1392"/>
                  </a:cxn>
                  <a:cxn ang="0">
                    <a:pos x="1727" y="1434"/>
                  </a:cxn>
                  <a:cxn ang="0">
                    <a:pos x="1827" y="1448"/>
                  </a:cxn>
                  <a:cxn ang="0">
                    <a:pos x="1926" y="1434"/>
                  </a:cxn>
                  <a:cxn ang="0">
                    <a:pos x="2013" y="1392"/>
                  </a:cxn>
                  <a:cxn ang="0">
                    <a:pos x="2089" y="1317"/>
                  </a:cxn>
                  <a:cxn ang="0">
                    <a:pos x="2141" y="1206"/>
                  </a:cxn>
                  <a:cxn ang="0">
                    <a:pos x="2210" y="1174"/>
                  </a:cxn>
                  <a:cxn ang="0">
                    <a:pos x="2285" y="1067"/>
                  </a:cxn>
                </a:cxnLst>
                <a:rect l="0" t="0" r="r" b="b"/>
                <a:pathLst>
                  <a:path w="2299" h="1448">
                    <a:moveTo>
                      <a:pt x="2299" y="940"/>
                    </a:moveTo>
                    <a:lnTo>
                      <a:pt x="2298" y="913"/>
                    </a:lnTo>
                    <a:lnTo>
                      <a:pt x="2295" y="886"/>
                    </a:lnTo>
                    <a:lnTo>
                      <a:pt x="2291" y="858"/>
                    </a:lnTo>
                    <a:lnTo>
                      <a:pt x="2284" y="832"/>
                    </a:lnTo>
                    <a:lnTo>
                      <a:pt x="2276" y="808"/>
                    </a:lnTo>
                    <a:lnTo>
                      <a:pt x="2265" y="784"/>
                    </a:lnTo>
                    <a:lnTo>
                      <a:pt x="2253" y="766"/>
                    </a:lnTo>
                    <a:lnTo>
                      <a:pt x="2238" y="751"/>
                    </a:lnTo>
                    <a:lnTo>
                      <a:pt x="2211" y="733"/>
                    </a:lnTo>
                    <a:lnTo>
                      <a:pt x="2182" y="714"/>
                    </a:lnTo>
                    <a:lnTo>
                      <a:pt x="2151" y="696"/>
                    </a:lnTo>
                    <a:lnTo>
                      <a:pt x="2118" y="678"/>
                    </a:lnTo>
                    <a:lnTo>
                      <a:pt x="2083" y="662"/>
                    </a:lnTo>
                    <a:lnTo>
                      <a:pt x="2045" y="646"/>
                    </a:lnTo>
                    <a:lnTo>
                      <a:pt x="2006" y="631"/>
                    </a:lnTo>
                    <a:lnTo>
                      <a:pt x="1966" y="616"/>
                    </a:lnTo>
                    <a:lnTo>
                      <a:pt x="1923" y="602"/>
                    </a:lnTo>
                    <a:lnTo>
                      <a:pt x="1878" y="590"/>
                    </a:lnTo>
                    <a:lnTo>
                      <a:pt x="1832" y="577"/>
                    </a:lnTo>
                    <a:lnTo>
                      <a:pt x="1783" y="566"/>
                    </a:lnTo>
                    <a:lnTo>
                      <a:pt x="1734" y="555"/>
                    </a:lnTo>
                    <a:lnTo>
                      <a:pt x="1683" y="545"/>
                    </a:lnTo>
                    <a:lnTo>
                      <a:pt x="1631" y="536"/>
                    </a:lnTo>
                    <a:lnTo>
                      <a:pt x="1577" y="528"/>
                    </a:lnTo>
                    <a:lnTo>
                      <a:pt x="1577" y="528"/>
                    </a:lnTo>
                    <a:lnTo>
                      <a:pt x="1574" y="464"/>
                    </a:lnTo>
                    <a:lnTo>
                      <a:pt x="1466" y="464"/>
                    </a:lnTo>
                    <a:lnTo>
                      <a:pt x="1476" y="628"/>
                    </a:lnTo>
                    <a:lnTo>
                      <a:pt x="1471" y="629"/>
                    </a:lnTo>
                    <a:lnTo>
                      <a:pt x="1466" y="630"/>
                    </a:lnTo>
                    <a:lnTo>
                      <a:pt x="1462" y="631"/>
                    </a:lnTo>
                    <a:lnTo>
                      <a:pt x="1457" y="632"/>
                    </a:lnTo>
                    <a:lnTo>
                      <a:pt x="1453" y="635"/>
                    </a:lnTo>
                    <a:lnTo>
                      <a:pt x="1448" y="636"/>
                    </a:lnTo>
                    <a:lnTo>
                      <a:pt x="1442" y="637"/>
                    </a:lnTo>
                    <a:lnTo>
                      <a:pt x="1438" y="638"/>
                    </a:lnTo>
                    <a:lnTo>
                      <a:pt x="1447" y="634"/>
                    </a:lnTo>
                    <a:lnTo>
                      <a:pt x="1398" y="553"/>
                    </a:lnTo>
                    <a:lnTo>
                      <a:pt x="1386" y="446"/>
                    </a:lnTo>
                    <a:lnTo>
                      <a:pt x="1397" y="435"/>
                    </a:lnTo>
                    <a:lnTo>
                      <a:pt x="1408" y="424"/>
                    </a:lnTo>
                    <a:lnTo>
                      <a:pt x="1418" y="411"/>
                    </a:lnTo>
                    <a:lnTo>
                      <a:pt x="1427" y="397"/>
                    </a:lnTo>
                    <a:lnTo>
                      <a:pt x="1436" y="382"/>
                    </a:lnTo>
                    <a:lnTo>
                      <a:pt x="1444" y="366"/>
                    </a:lnTo>
                    <a:lnTo>
                      <a:pt x="1451" y="349"/>
                    </a:lnTo>
                    <a:lnTo>
                      <a:pt x="1458" y="332"/>
                    </a:lnTo>
                    <a:lnTo>
                      <a:pt x="1466" y="464"/>
                    </a:lnTo>
                    <a:lnTo>
                      <a:pt x="1574" y="464"/>
                    </a:lnTo>
                    <a:lnTo>
                      <a:pt x="1563" y="270"/>
                    </a:lnTo>
                    <a:lnTo>
                      <a:pt x="1562" y="261"/>
                    </a:lnTo>
                    <a:lnTo>
                      <a:pt x="1559" y="253"/>
                    </a:lnTo>
                    <a:lnTo>
                      <a:pt x="1554" y="247"/>
                    </a:lnTo>
                    <a:lnTo>
                      <a:pt x="1548" y="240"/>
                    </a:lnTo>
                    <a:lnTo>
                      <a:pt x="1541" y="234"/>
                    </a:lnTo>
                    <a:lnTo>
                      <a:pt x="1534" y="230"/>
                    </a:lnTo>
                    <a:lnTo>
                      <a:pt x="1525" y="228"/>
                    </a:lnTo>
                    <a:lnTo>
                      <a:pt x="1517" y="227"/>
                    </a:lnTo>
                    <a:lnTo>
                      <a:pt x="1496" y="227"/>
                    </a:lnTo>
                    <a:lnTo>
                      <a:pt x="1491" y="227"/>
                    </a:lnTo>
                    <a:lnTo>
                      <a:pt x="1485" y="228"/>
                    </a:lnTo>
                    <a:lnTo>
                      <a:pt x="1480" y="230"/>
                    </a:lnTo>
                    <a:lnTo>
                      <a:pt x="1474" y="233"/>
                    </a:lnTo>
                    <a:lnTo>
                      <a:pt x="1474" y="233"/>
                    </a:lnTo>
                    <a:lnTo>
                      <a:pt x="1474" y="232"/>
                    </a:lnTo>
                    <a:lnTo>
                      <a:pt x="1474" y="232"/>
                    </a:lnTo>
                    <a:lnTo>
                      <a:pt x="1474" y="232"/>
                    </a:lnTo>
                    <a:lnTo>
                      <a:pt x="1472" y="209"/>
                    </a:lnTo>
                    <a:lnTo>
                      <a:pt x="1467" y="185"/>
                    </a:lnTo>
                    <a:lnTo>
                      <a:pt x="1461" y="164"/>
                    </a:lnTo>
                    <a:lnTo>
                      <a:pt x="1453" y="143"/>
                    </a:lnTo>
                    <a:lnTo>
                      <a:pt x="1442" y="122"/>
                    </a:lnTo>
                    <a:lnTo>
                      <a:pt x="1429" y="104"/>
                    </a:lnTo>
                    <a:lnTo>
                      <a:pt x="1414" y="85"/>
                    </a:lnTo>
                    <a:lnTo>
                      <a:pt x="1398" y="68"/>
                    </a:lnTo>
                    <a:lnTo>
                      <a:pt x="1380" y="53"/>
                    </a:lnTo>
                    <a:lnTo>
                      <a:pt x="1360" y="39"/>
                    </a:lnTo>
                    <a:lnTo>
                      <a:pt x="1341" y="28"/>
                    </a:lnTo>
                    <a:lnTo>
                      <a:pt x="1320" y="17"/>
                    </a:lnTo>
                    <a:lnTo>
                      <a:pt x="1298" y="10"/>
                    </a:lnTo>
                    <a:lnTo>
                      <a:pt x="1276" y="5"/>
                    </a:lnTo>
                    <a:lnTo>
                      <a:pt x="1253" y="1"/>
                    </a:lnTo>
                    <a:lnTo>
                      <a:pt x="1230" y="0"/>
                    </a:lnTo>
                    <a:lnTo>
                      <a:pt x="1208" y="1"/>
                    </a:lnTo>
                    <a:lnTo>
                      <a:pt x="1187" y="3"/>
                    </a:lnTo>
                    <a:lnTo>
                      <a:pt x="1167" y="9"/>
                    </a:lnTo>
                    <a:lnTo>
                      <a:pt x="1147" y="15"/>
                    </a:lnTo>
                    <a:lnTo>
                      <a:pt x="1129" y="24"/>
                    </a:lnTo>
                    <a:lnTo>
                      <a:pt x="1111" y="33"/>
                    </a:lnTo>
                    <a:lnTo>
                      <a:pt x="1095" y="45"/>
                    </a:lnTo>
                    <a:lnTo>
                      <a:pt x="1080" y="59"/>
                    </a:lnTo>
                    <a:lnTo>
                      <a:pt x="1065" y="73"/>
                    </a:lnTo>
                    <a:lnTo>
                      <a:pt x="1054" y="89"/>
                    </a:lnTo>
                    <a:lnTo>
                      <a:pt x="1042" y="105"/>
                    </a:lnTo>
                    <a:lnTo>
                      <a:pt x="1033" y="123"/>
                    </a:lnTo>
                    <a:lnTo>
                      <a:pt x="1025" y="142"/>
                    </a:lnTo>
                    <a:lnTo>
                      <a:pt x="1019" y="161"/>
                    </a:lnTo>
                    <a:lnTo>
                      <a:pt x="1014" y="182"/>
                    </a:lnTo>
                    <a:lnTo>
                      <a:pt x="1012" y="204"/>
                    </a:lnTo>
                    <a:lnTo>
                      <a:pt x="989" y="223"/>
                    </a:lnTo>
                    <a:lnTo>
                      <a:pt x="963" y="248"/>
                    </a:lnTo>
                    <a:lnTo>
                      <a:pt x="934" y="275"/>
                    </a:lnTo>
                    <a:lnTo>
                      <a:pt x="906" y="304"/>
                    </a:lnTo>
                    <a:lnTo>
                      <a:pt x="881" y="333"/>
                    </a:lnTo>
                    <a:lnTo>
                      <a:pt x="861" y="361"/>
                    </a:lnTo>
                    <a:lnTo>
                      <a:pt x="848" y="386"/>
                    </a:lnTo>
                    <a:lnTo>
                      <a:pt x="846" y="408"/>
                    </a:lnTo>
                    <a:lnTo>
                      <a:pt x="848" y="416"/>
                    </a:lnTo>
                    <a:lnTo>
                      <a:pt x="852" y="423"/>
                    </a:lnTo>
                    <a:lnTo>
                      <a:pt x="858" y="429"/>
                    </a:lnTo>
                    <a:lnTo>
                      <a:pt x="865" y="433"/>
                    </a:lnTo>
                    <a:lnTo>
                      <a:pt x="875" y="438"/>
                    </a:lnTo>
                    <a:lnTo>
                      <a:pt x="885" y="442"/>
                    </a:lnTo>
                    <a:lnTo>
                      <a:pt x="898" y="446"/>
                    </a:lnTo>
                    <a:lnTo>
                      <a:pt x="911" y="449"/>
                    </a:lnTo>
                    <a:lnTo>
                      <a:pt x="923" y="453"/>
                    </a:lnTo>
                    <a:lnTo>
                      <a:pt x="937" y="455"/>
                    </a:lnTo>
                    <a:lnTo>
                      <a:pt x="951" y="458"/>
                    </a:lnTo>
                    <a:lnTo>
                      <a:pt x="965" y="460"/>
                    </a:lnTo>
                    <a:lnTo>
                      <a:pt x="978" y="462"/>
                    </a:lnTo>
                    <a:lnTo>
                      <a:pt x="991" y="463"/>
                    </a:lnTo>
                    <a:lnTo>
                      <a:pt x="1004" y="465"/>
                    </a:lnTo>
                    <a:lnTo>
                      <a:pt x="1016" y="467"/>
                    </a:lnTo>
                    <a:lnTo>
                      <a:pt x="1027" y="467"/>
                    </a:lnTo>
                    <a:lnTo>
                      <a:pt x="1037" y="468"/>
                    </a:lnTo>
                    <a:lnTo>
                      <a:pt x="1047" y="469"/>
                    </a:lnTo>
                    <a:lnTo>
                      <a:pt x="1055" y="469"/>
                    </a:lnTo>
                    <a:lnTo>
                      <a:pt x="1067" y="581"/>
                    </a:lnTo>
                    <a:lnTo>
                      <a:pt x="1067" y="584"/>
                    </a:lnTo>
                    <a:lnTo>
                      <a:pt x="1059" y="582"/>
                    </a:lnTo>
                    <a:lnTo>
                      <a:pt x="1052" y="579"/>
                    </a:lnTo>
                    <a:lnTo>
                      <a:pt x="1044" y="579"/>
                    </a:lnTo>
                    <a:lnTo>
                      <a:pt x="1036" y="582"/>
                    </a:lnTo>
                    <a:lnTo>
                      <a:pt x="1032" y="583"/>
                    </a:lnTo>
                    <a:lnTo>
                      <a:pt x="1028" y="584"/>
                    </a:lnTo>
                    <a:lnTo>
                      <a:pt x="1025" y="585"/>
                    </a:lnTo>
                    <a:lnTo>
                      <a:pt x="1022" y="586"/>
                    </a:lnTo>
                    <a:lnTo>
                      <a:pt x="956" y="494"/>
                    </a:lnTo>
                    <a:lnTo>
                      <a:pt x="954" y="493"/>
                    </a:lnTo>
                    <a:lnTo>
                      <a:pt x="950" y="490"/>
                    </a:lnTo>
                    <a:lnTo>
                      <a:pt x="944" y="486"/>
                    </a:lnTo>
                    <a:lnTo>
                      <a:pt x="938" y="484"/>
                    </a:lnTo>
                    <a:lnTo>
                      <a:pt x="930" y="482"/>
                    </a:lnTo>
                    <a:lnTo>
                      <a:pt x="923" y="482"/>
                    </a:lnTo>
                    <a:lnTo>
                      <a:pt x="915" y="484"/>
                    </a:lnTo>
                    <a:lnTo>
                      <a:pt x="907" y="486"/>
                    </a:lnTo>
                    <a:lnTo>
                      <a:pt x="899" y="492"/>
                    </a:lnTo>
                    <a:lnTo>
                      <a:pt x="888" y="507"/>
                    </a:lnTo>
                    <a:lnTo>
                      <a:pt x="884" y="522"/>
                    </a:lnTo>
                    <a:lnTo>
                      <a:pt x="886" y="536"/>
                    </a:lnTo>
                    <a:lnTo>
                      <a:pt x="891" y="546"/>
                    </a:lnTo>
                    <a:lnTo>
                      <a:pt x="893" y="549"/>
                    </a:lnTo>
                    <a:lnTo>
                      <a:pt x="899" y="556"/>
                    </a:lnTo>
                    <a:lnTo>
                      <a:pt x="907" y="568"/>
                    </a:lnTo>
                    <a:lnTo>
                      <a:pt x="918" y="582"/>
                    </a:lnTo>
                    <a:lnTo>
                      <a:pt x="928" y="596"/>
                    </a:lnTo>
                    <a:lnTo>
                      <a:pt x="939" y="611"/>
                    </a:lnTo>
                    <a:lnTo>
                      <a:pt x="949" y="623"/>
                    </a:lnTo>
                    <a:lnTo>
                      <a:pt x="957" y="634"/>
                    </a:lnTo>
                    <a:lnTo>
                      <a:pt x="931" y="627"/>
                    </a:lnTo>
                    <a:lnTo>
                      <a:pt x="910" y="619"/>
                    </a:lnTo>
                    <a:lnTo>
                      <a:pt x="890" y="609"/>
                    </a:lnTo>
                    <a:lnTo>
                      <a:pt x="874" y="600"/>
                    </a:lnTo>
                    <a:lnTo>
                      <a:pt x="861" y="591"/>
                    </a:lnTo>
                    <a:lnTo>
                      <a:pt x="851" y="581"/>
                    </a:lnTo>
                    <a:lnTo>
                      <a:pt x="845" y="570"/>
                    </a:lnTo>
                    <a:lnTo>
                      <a:pt x="843" y="559"/>
                    </a:lnTo>
                    <a:lnTo>
                      <a:pt x="841" y="551"/>
                    </a:lnTo>
                    <a:lnTo>
                      <a:pt x="841" y="544"/>
                    </a:lnTo>
                    <a:lnTo>
                      <a:pt x="841" y="537"/>
                    </a:lnTo>
                    <a:lnTo>
                      <a:pt x="843" y="530"/>
                    </a:lnTo>
                    <a:lnTo>
                      <a:pt x="844" y="510"/>
                    </a:lnTo>
                    <a:lnTo>
                      <a:pt x="825" y="513"/>
                    </a:lnTo>
                    <a:lnTo>
                      <a:pt x="791" y="516"/>
                    </a:lnTo>
                    <a:lnTo>
                      <a:pt x="756" y="521"/>
                    </a:lnTo>
                    <a:lnTo>
                      <a:pt x="722" y="524"/>
                    </a:lnTo>
                    <a:lnTo>
                      <a:pt x="688" y="530"/>
                    </a:lnTo>
                    <a:lnTo>
                      <a:pt x="655" y="535"/>
                    </a:lnTo>
                    <a:lnTo>
                      <a:pt x="622" y="540"/>
                    </a:lnTo>
                    <a:lnTo>
                      <a:pt x="591" y="546"/>
                    </a:lnTo>
                    <a:lnTo>
                      <a:pt x="559" y="552"/>
                    </a:lnTo>
                    <a:lnTo>
                      <a:pt x="529" y="559"/>
                    </a:lnTo>
                    <a:lnTo>
                      <a:pt x="499" y="566"/>
                    </a:lnTo>
                    <a:lnTo>
                      <a:pt x="469" y="573"/>
                    </a:lnTo>
                    <a:lnTo>
                      <a:pt x="440" y="581"/>
                    </a:lnTo>
                    <a:lnTo>
                      <a:pt x="411" y="587"/>
                    </a:lnTo>
                    <a:lnTo>
                      <a:pt x="385" y="596"/>
                    </a:lnTo>
                    <a:lnTo>
                      <a:pt x="357" y="605"/>
                    </a:lnTo>
                    <a:lnTo>
                      <a:pt x="332" y="613"/>
                    </a:lnTo>
                    <a:lnTo>
                      <a:pt x="307" y="622"/>
                    </a:lnTo>
                    <a:lnTo>
                      <a:pt x="281" y="631"/>
                    </a:lnTo>
                    <a:lnTo>
                      <a:pt x="258" y="640"/>
                    </a:lnTo>
                    <a:lnTo>
                      <a:pt x="235" y="651"/>
                    </a:lnTo>
                    <a:lnTo>
                      <a:pt x="212" y="661"/>
                    </a:lnTo>
                    <a:lnTo>
                      <a:pt x="191" y="672"/>
                    </a:lnTo>
                    <a:lnTo>
                      <a:pt x="171" y="682"/>
                    </a:lnTo>
                    <a:lnTo>
                      <a:pt x="151" y="692"/>
                    </a:lnTo>
                    <a:lnTo>
                      <a:pt x="132" y="704"/>
                    </a:lnTo>
                    <a:lnTo>
                      <a:pt x="114" y="715"/>
                    </a:lnTo>
                    <a:lnTo>
                      <a:pt x="97" y="727"/>
                    </a:lnTo>
                    <a:lnTo>
                      <a:pt x="81" y="738"/>
                    </a:lnTo>
                    <a:lnTo>
                      <a:pt x="66" y="751"/>
                    </a:lnTo>
                    <a:lnTo>
                      <a:pt x="52" y="763"/>
                    </a:lnTo>
                    <a:lnTo>
                      <a:pt x="39" y="775"/>
                    </a:lnTo>
                    <a:lnTo>
                      <a:pt x="26" y="788"/>
                    </a:lnTo>
                    <a:lnTo>
                      <a:pt x="8" y="824"/>
                    </a:lnTo>
                    <a:lnTo>
                      <a:pt x="0" y="870"/>
                    </a:lnTo>
                    <a:lnTo>
                      <a:pt x="0" y="913"/>
                    </a:lnTo>
                    <a:lnTo>
                      <a:pt x="1" y="945"/>
                    </a:lnTo>
                    <a:lnTo>
                      <a:pt x="3" y="969"/>
                    </a:lnTo>
                    <a:lnTo>
                      <a:pt x="8" y="994"/>
                    </a:lnTo>
                    <a:lnTo>
                      <a:pt x="14" y="1019"/>
                    </a:lnTo>
                    <a:lnTo>
                      <a:pt x="21" y="1044"/>
                    </a:lnTo>
                    <a:lnTo>
                      <a:pt x="29" y="1067"/>
                    </a:lnTo>
                    <a:lnTo>
                      <a:pt x="39" y="1087"/>
                    </a:lnTo>
                    <a:lnTo>
                      <a:pt x="51" y="1106"/>
                    </a:lnTo>
                    <a:lnTo>
                      <a:pt x="63" y="1120"/>
                    </a:lnTo>
                    <a:lnTo>
                      <a:pt x="79" y="1132"/>
                    </a:lnTo>
                    <a:lnTo>
                      <a:pt x="97" y="1145"/>
                    </a:lnTo>
                    <a:lnTo>
                      <a:pt x="116" y="1157"/>
                    </a:lnTo>
                    <a:lnTo>
                      <a:pt x="136" y="1167"/>
                    </a:lnTo>
                    <a:lnTo>
                      <a:pt x="158" y="1176"/>
                    </a:lnTo>
                    <a:lnTo>
                      <a:pt x="181" y="1185"/>
                    </a:lnTo>
                    <a:lnTo>
                      <a:pt x="205" y="1193"/>
                    </a:lnTo>
                    <a:lnTo>
                      <a:pt x="230" y="1200"/>
                    </a:lnTo>
                    <a:lnTo>
                      <a:pt x="239" y="1221"/>
                    </a:lnTo>
                    <a:lnTo>
                      <a:pt x="247" y="1241"/>
                    </a:lnTo>
                    <a:lnTo>
                      <a:pt x="257" y="1260"/>
                    </a:lnTo>
                    <a:lnTo>
                      <a:pt x="269" y="1280"/>
                    </a:lnTo>
                    <a:lnTo>
                      <a:pt x="281" y="1298"/>
                    </a:lnTo>
                    <a:lnTo>
                      <a:pt x="294" y="1316"/>
                    </a:lnTo>
                    <a:lnTo>
                      <a:pt x="309" y="1333"/>
                    </a:lnTo>
                    <a:lnTo>
                      <a:pt x="325" y="1349"/>
                    </a:lnTo>
                    <a:lnTo>
                      <a:pt x="338" y="1360"/>
                    </a:lnTo>
                    <a:lnTo>
                      <a:pt x="352" y="1372"/>
                    </a:lnTo>
                    <a:lnTo>
                      <a:pt x="365" y="1382"/>
                    </a:lnTo>
                    <a:lnTo>
                      <a:pt x="379" y="1392"/>
                    </a:lnTo>
                    <a:lnTo>
                      <a:pt x="394" y="1401"/>
                    </a:lnTo>
                    <a:lnTo>
                      <a:pt x="409" y="1409"/>
                    </a:lnTo>
                    <a:lnTo>
                      <a:pt x="424" y="1416"/>
                    </a:lnTo>
                    <a:lnTo>
                      <a:pt x="440" y="1423"/>
                    </a:lnTo>
                    <a:lnTo>
                      <a:pt x="455" y="1428"/>
                    </a:lnTo>
                    <a:lnTo>
                      <a:pt x="471" y="1434"/>
                    </a:lnTo>
                    <a:lnTo>
                      <a:pt x="488" y="1438"/>
                    </a:lnTo>
                    <a:lnTo>
                      <a:pt x="505" y="1441"/>
                    </a:lnTo>
                    <a:lnTo>
                      <a:pt x="521" y="1445"/>
                    </a:lnTo>
                    <a:lnTo>
                      <a:pt x="538" y="1447"/>
                    </a:lnTo>
                    <a:lnTo>
                      <a:pt x="554" y="1448"/>
                    </a:lnTo>
                    <a:lnTo>
                      <a:pt x="572" y="1448"/>
                    </a:lnTo>
                    <a:lnTo>
                      <a:pt x="589" y="1448"/>
                    </a:lnTo>
                    <a:lnTo>
                      <a:pt x="605" y="1447"/>
                    </a:lnTo>
                    <a:lnTo>
                      <a:pt x="622" y="1445"/>
                    </a:lnTo>
                    <a:lnTo>
                      <a:pt x="639" y="1441"/>
                    </a:lnTo>
                    <a:lnTo>
                      <a:pt x="655" y="1438"/>
                    </a:lnTo>
                    <a:lnTo>
                      <a:pt x="670" y="1434"/>
                    </a:lnTo>
                    <a:lnTo>
                      <a:pt x="686" y="1428"/>
                    </a:lnTo>
                    <a:lnTo>
                      <a:pt x="701" y="1423"/>
                    </a:lnTo>
                    <a:lnTo>
                      <a:pt x="716" y="1416"/>
                    </a:lnTo>
                    <a:lnTo>
                      <a:pt x="730" y="1409"/>
                    </a:lnTo>
                    <a:lnTo>
                      <a:pt x="744" y="1401"/>
                    </a:lnTo>
                    <a:lnTo>
                      <a:pt x="757" y="1392"/>
                    </a:lnTo>
                    <a:lnTo>
                      <a:pt x="770" y="1382"/>
                    </a:lnTo>
                    <a:lnTo>
                      <a:pt x="783" y="1372"/>
                    </a:lnTo>
                    <a:lnTo>
                      <a:pt x="795" y="1360"/>
                    </a:lnTo>
                    <a:lnTo>
                      <a:pt x="807" y="1349"/>
                    </a:lnTo>
                    <a:lnTo>
                      <a:pt x="818" y="1336"/>
                    </a:lnTo>
                    <a:lnTo>
                      <a:pt x="830" y="1322"/>
                    </a:lnTo>
                    <a:lnTo>
                      <a:pt x="839" y="1307"/>
                    </a:lnTo>
                    <a:lnTo>
                      <a:pt x="850" y="1292"/>
                    </a:lnTo>
                    <a:lnTo>
                      <a:pt x="858" y="1278"/>
                    </a:lnTo>
                    <a:lnTo>
                      <a:pt x="865" y="1263"/>
                    </a:lnTo>
                    <a:lnTo>
                      <a:pt x="871" y="1246"/>
                    </a:lnTo>
                    <a:lnTo>
                      <a:pt x="877" y="1230"/>
                    </a:lnTo>
                    <a:lnTo>
                      <a:pt x="896" y="1230"/>
                    </a:lnTo>
                    <a:lnTo>
                      <a:pt x="914" y="1229"/>
                    </a:lnTo>
                    <a:lnTo>
                      <a:pt x="933" y="1229"/>
                    </a:lnTo>
                    <a:lnTo>
                      <a:pt x="951" y="1229"/>
                    </a:lnTo>
                    <a:lnTo>
                      <a:pt x="969" y="1228"/>
                    </a:lnTo>
                    <a:lnTo>
                      <a:pt x="988" y="1228"/>
                    </a:lnTo>
                    <a:lnTo>
                      <a:pt x="1006" y="1228"/>
                    </a:lnTo>
                    <a:lnTo>
                      <a:pt x="1025" y="1227"/>
                    </a:lnTo>
                    <a:lnTo>
                      <a:pt x="1043" y="1227"/>
                    </a:lnTo>
                    <a:lnTo>
                      <a:pt x="1063" y="1227"/>
                    </a:lnTo>
                    <a:lnTo>
                      <a:pt x="1081" y="1227"/>
                    </a:lnTo>
                    <a:lnTo>
                      <a:pt x="1101" y="1226"/>
                    </a:lnTo>
                    <a:lnTo>
                      <a:pt x="1119" y="1226"/>
                    </a:lnTo>
                    <a:lnTo>
                      <a:pt x="1139" y="1226"/>
                    </a:lnTo>
                    <a:lnTo>
                      <a:pt x="1157" y="1226"/>
                    </a:lnTo>
                    <a:lnTo>
                      <a:pt x="1177" y="1226"/>
                    </a:lnTo>
                    <a:lnTo>
                      <a:pt x="1198" y="1226"/>
                    </a:lnTo>
                    <a:lnTo>
                      <a:pt x="1218" y="1226"/>
                    </a:lnTo>
                    <a:lnTo>
                      <a:pt x="1239" y="1226"/>
                    </a:lnTo>
                    <a:lnTo>
                      <a:pt x="1260" y="1227"/>
                    </a:lnTo>
                    <a:lnTo>
                      <a:pt x="1281" y="1227"/>
                    </a:lnTo>
                    <a:lnTo>
                      <a:pt x="1301" y="1227"/>
                    </a:lnTo>
                    <a:lnTo>
                      <a:pt x="1321" y="1228"/>
                    </a:lnTo>
                    <a:lnTo>
                      <a:pt x="1342" y="1228"/>
                    </a:lnTo>
                    <a:lnTo>
                      <a:pt x="1361" y="1229"/>
                    </a:lnTo>
                    <a:lnTo>
                      <a:pt x="1382" y="1230"/>
                    </a:lnTo>
                    <a:lnTo>
                      <a:pt x="1402" y="1230"/>
                    </a:lnTo>
                    <a:lnTo>
                      <a:pt x="1421" y="1231"/>
                    </a:lnTo>
                    <a:lnTo>
                      <a:pt x="1441" y="1233"/>
                    </a:lnTo>
                    <a:lnTo>
                      <a:pt x="1461" y="1234"/>
                    </a:lnTo>
                    <a:lnTo>
                      <a:pt x="1480" y="1234"/>
                    </a:lnTo>
                    <a:lnTo>
                      <a:pt x="1500" y="1235"/>
                    </a:lnTo>
                    <a:lnTo>
                      <a:pt x="1507" y="1251"/>
                    </a:lnTo>
                    <a:lnTo>
                      <a:pt x="1515" y="1266"/>
                    </a:lnTo>
                    <a:lnTo>
                      <a:pt x="1524" y="1281"/>
                    </a:lnTo>
                    <a:lnTo>
                      <a:pt x="1534" y="1295"/>
                    </a:lnTo>
                    <a:lnTo>
                      <a:pt x="1545" y="1310"/>
                    </a:lnTo>
                    <a:lnTo>
                      <a:pt x="1556" y="1322"/>
                    </a:lnTo>
                    <a:lnTo>
                      <a:pt x="1568" y="1336"/>
                    </a:lnTo>
                    <a:lnTo>
                      <a:pt x="1580" y="1349"/>
                    </a:lnTo>
                    <a:lnTo>
                      <a:pt x="1593" y="1360"/>
                    </a:lnTo>
                    <a:lnTo>
                      <a:pt x="1607" y="1372"/>
                    </a:lnTo>
                    <a:lnTo>
                      <a:pt x="1621" y="1382"/>
                    </a:lnTo>
                    <a:lnTo>
                      <a:pt x="1635" y="1392"/>
                    </a:lnTo>
                    <a:lnTo>
                      <a:pt x="1650" y="1401"/>
                    </a:lnTo>
                    <a:lnTo>
                      <a:pt x="1665" y="1409"/>
                    </a:lnTo>
                    <a:lnTo>
                      <a:pt x="1680" y="1416"/>
                    </a:lnTo>
                    <a:lnTo>
                      <a:pt x="1696" y="1423"/>
                    </a:lnTo>
                    <a:lnTo>
                      <a:pt x="1711" y="1428"/>
                    </a:lnTo>
                    <a:lnTo>
                      <a:pt x="1727" y="1434"/>
                    </a:lnTo>
                    <a:lnTo>
                      <a:pt x="1743" y="1438"/>
                    </a:lnTo>
                    <a:lnTo>
                      <a:pt x="1760" y="1441"/>
                    </a:lnTo>
                    <a:lnTo>
                      <a:pt x="1776" y="1445"/>
                    </a:lnTo>
                    <a:lnTo>
                      <a:pt x="1794" y="1447"/>
                    </a:lnTo>
                    <a:lnTo>
                      <a:pt x="1810" y="1448"/>
                    </a:lnTo>
                    <a:lnTo>
                      <a:pt x="1827" y="1448"/>
                    </a:lnTo>
                    <a:lnTo>
                      <a:pt x="1844" y="1448"/>
                    </a:lnTo>
                    <a:lnTo>
                      <a:pt x="1861" y="1447"/>
                    </a:lnTo>
                    <a:lnTo>
                      <a:pt x="1878" y="1445"/>
                    </a:lnTo>
                    <a:lnTo>
                      <a:pt x="1894" y="1441"/>
                    </a:lnTo>
                    <a:lnTo>
                      <a:pt x="1910" y="1438"/>
                    </a:lnTo>
                    <a:lnTo>
                      <a:pt x="1926" y="1434"/>
                    </a:lnTo>
                    <a:lnTo>
                      <a:pt x="1941" y="1428"/>
                    </a:lnTo>
                    <a:lnTo>
                      <a:pt x="1956" y="1423"/>
                    </a:lnTo>
                    <a:lnTo>
                      <a:pt x="1971" y="1416"/>
                    </a:lnTo>
                    <a:lnTo>
                      <a:pt x="1985" y="1409"/>
                    </a:lnTo>
                    <a:lnTo>
                      <a:pt x="2000" y="1401"/>
                    </a:lnTo>
                    <a:lnTo>
                      <a:pt x="2013" y="1392"/>
                    </a:lnTo>
                    <a:lnTo>
                      <a:pt x="2027" y="1382"/>
                    </a:lnTo>
                    <a:lnTo>
                      <a:pt x="2039" y="1372"/>
                    </a:lnTo>
                    <a:lnTo>
                      <a:pt x="2051" y="1360"/>
                    </a:lnTo>
                    <a:lnTo>
                      <a:pt x="2062" y="1349"/>
                    </a:lnTo>
                    <a:lnTo>
                      <a:pt x="2076" y="1334"/>
                    </a:lnTo>
                    <a:lnTo>
                      <a:pt x="2089" y="1317"/>
                    </a:lnTo>
                    <a:lnTo>
                      <a:pt x="2100" y="1301"/>
                    </a:lnTo>
                    <a:lnTo>
                      <a:pt x="2111" y="1282"/>
                    </a:lnTo>
                    <a:lnTo>
                      <a:pt x="2120" y="1264"/>
                    </a:lnTo>
                    <a:lnTo>
                      <a:pt x="2128" y="1245"/>
                    </a:lnTo>
                    <a:lnTo>
                      <a:pt x="2135" y="1226"/>
                    </a:lnTo>
                    <a:lnTo>
                      <a:pt x="2141" y="1206"/>
                    </a:lnTo>
                    <a:lnTo>
                      <a:pt x="2153" y="1201"/>
                    </a:lnTo>
                    <a:lnTo>
                      <a:pt x="2165" y="1196"/>
                    </a:lnTo>
                    <a:lnTo>
                      <a:pt x="2176" y="1191"/>
                    </a:lnTo>
                    <a:lnTo>
                      <a:pt x="2188" y="1185"/>
                    </a:lnTo>
                    <a:lnTo>
                      <a:pt x="2200" y="1180"/>
                    </a:lnTo>
                    <a:lnTo>
                      <a:pt x="2210" y="1174"/>
                    </a:lnTo>
                    <a:lnTo>
                      <a:pt x="2220" y="1168"/>
                    </a:lnTo>
                    <a:lnTo>
                      <a:pt x="2230" y="1161"/>
                    </a:lnTo>
                    <a:lnTo>
                      <a:pt x="2248" y="1144"/>
                    </a:lnTo>
                    <a:lnTo>
                      <a:pt x="2263" y="1122"/>
                    </a:lnTo>
                    <a:lnTo>
                      <a:pt x="2276" y="1096"/>
                    </a:lnTo>
                    <a:lnTo>
                      <a:pt x="2285" y="1067"/>
                    </a:lnTo>
                    <a:lnTo>
                      <a:pt x="2292" y="1036"/>
                    </a:lnTo>
                    <a:lnTo>
                      <a:pt x="2296" y="1003"/>
                    </a:lnTo>
                    <a:lnTo>
                      <a:pt x="2299" y="971"/>
                    </a:lnTo>
                    <a:lnTo>
                      <a:pt x="2299" y="9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8" name="Freeform 399"/>
              <p:cNvSpPr>
                <a:spLocks/>
              </p:cNvSpPr>
              <p:nvPr/>
            </p:nvSpPr>
            <p:spPr bwMode="auto">
              <a:xfrm>
                <a:off x="7135813" y="4953000"/>
                <a:ext cx="511175" cy="184150"/>
              </a:xfrm>
              <a:custGeom>
                <a:avLst/>
                <a:gdLst/>
                <a:ahLst/>
                <a:cxnLst>
                  <a:cxn ang="0">
                    <a:pos x="644" y="232"/>
                  </a:cxn>
                  <a:cxn ang="0">
                    <a:pos x="617" y="214"/>
                  </a:cxn>
                  <a:cxn ang="0">
                    <a:pos x="585" y="197"/>
                  </a:cxn>
                  <a:cxn ang="0">
                    <a:pos x="553" y="180"/>
                  </a:cxn>
                  <a:cxn ang="0">
                    <a:pos x="519" y="164"/>
                  </a:cxn>
                  <a:cxn ang="0">
                    <a:pos x="482" y="147"/>
                  </a:cxn>
                  <a:cxn ang="0">
                    <a:pos x="444" y="132"/>
                  </a:cxn>
                  <a:cxn ang="0">
                    <a:pos x="404" y="117"/>
                  </a:cxn>
                  <a:cxn ang="0">
                    <a:pos x="364" y="104"/>
                  </a:cxn>
                  <a:cxn ang="0">
                    <a:pos x="321" y="90"/>
                  </a:cxn>
                  <a:cxn ang="0">
                    <a:pos x="278" y="77"/>
                  </a:cxn>
                  <a:cxn ang="0">
                    <a:pos x="233" y="66"/>
                  </a:cxn>
                  <a:cxn ang="0">
                    <a:pos x="188" y="54"/>
                  </a:cxn>
                  <a:cxn ang="0">
                    <a:pos x="142" y="44"/>
                  </a:cxn>
                  <a:cxn ang="0">
                    <a:pos x="94" y="35"/>
                  </a:cxn>
                  <a:cxn ang="0">
                    <a:pos x="47" y="25"/>
                  </a:cxn>
                  <a:cxn ang="0">
                    <a:pos x="0" y="18"/>
                  </a:cxn>
                  <a:cxn ang="0">
                    <a:pos x="1" y="14"/>
                  </a:cxn>
                  <a:cxn ang="0">
                    <a:pos x="1" y="9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53" y="8"/>
                  </a:cxn>
                  <a:cxn ang="0">
                    <a:pos x="102" y="17"/>
                  </a:cxn>
                  <a:cxn ang="0">
                    <a:pos x="150" y="26"/>
                  </a:cxn>
                  <a:cxn ang="0">
                    <a:pos x="197" y="37"/>
                  </a:cxn>
                  <a:cxn ang="0">
                    <a:pos x="243" y="48"/>
                  </a:cxn>
                  <a:cxn ang="0">
                    <a:pos x="287" y="60"/>
                  </a:cxn>
                  <a:cxn ang="0">
                    <a:pos x="330" y="73"/>
                  </a:cxn>
                  <a:cxn ang="0">
                    <a:pos x="370" y="86"/>
                  </a:cxn>
                  <a:cxn ang="0">
                    <a:pos x="409" y="100"/>
                  </a:cxn>
                  <a:cxn ang="0">
                    <a:pos x="447" y="114"/>
                  </a:cxn>
                  <a:cxn ang="0">
                    <a:pos x="483" y="130"/>
                  </a:cxn>
                  <a:cxn ang="0">
                    <a:pos x="516" y="145"/>
                  </a:cxn>
                  <a:cxn ang="0">
                    <a:pos x="547" y="162"/>
                  </a:cxn>
                  <a:cxn ang="0">
                    <a:pos x="577" y="179"/>
                  </a:cxn>
                  <a:cxn ang="0">
                    <a:pos x="604" y="196"/>
                  </a:cxn>
                  <a:cxn ang="0">
                    <a:pos x="629" y="214"/>
                  </a:cxn>
                  <a:cxn ang="0">
                    <a:pos x="634" y="218"/>
                  </a:cxn>
                  <a:cxn ang="0">
                    <a:pos x="637" y="222"/>
                  </a:cxn>
                  <a:cxn ang="0">
                    <a:pos x="641" y="227"/>
                  </a:cxn>
                  <a:cxn ang="0">
                    <a:pos x="644" y="232"/>
                  </a:cxn>
                </a:cxnLst>
                <a:rect l="0" t="0" r="r" b="b"/>
                <a:pathLst>
                  <a:path w="644" h="232">
                    <a:moveTo>
                      <a:pt x="644" y="232"/>
                    </a:moveTo>
                    <a:lnTo>
                      <a:pt x="617" y="214"/>
                    </a:lnTo>
                    <a:lnTo>
                      <a:pt x="585" y="197"/>
                    </a:lnTo>
                    <a:lnTo>
                      <a:pt x="553" y="180"/>
                    </a:lnTo>
                    <a:lnTo>
                      <a:pt x="519" y="164"/>
                    </a:lnTo>
                    <a:lnTo>
                      <a:pt x="482" y="147"/>
                    </a:lnTo>
                    <a:lnTo>
                      <a:pt x="444" y="132"/>
                    </a:lnTo>
                    <a:lnTo>
                      <a:pt x="404" y="117"/>
                    </a:lnTo>
                    <a:lnTo>
                      <a:pt x="364" y="104"/>
                    </a:lnTo>
                    <a:lnTo>
                      <a:pt x="321" y="90"/>
                    </a:lnTo>
                    <a:lnTo>
                      <a:pt x="278" y="77"/>
                    </a:lnTo>
                    <a:lnTo>
                      <a:pt x="233" y="66"/>
                    </a:lnTo>
                    <a:lnTo>
                      <a:pt x="188" y="54"/>
                    </a:lnTo>
                    <a:lnTo>
                      <a:pt x="142" y="44"/>
                    </a:lnTo>
                    <a:lnTo>
                      <a:pt x="94" y="35"/>
                    </a:lnTo>
                    <a:lnTo>
                      <a:pt x="47" y="25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1" y="9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53" y="8"/>
                    </a:lnTo>
                    <a:lnTo>
                      <a:pt x="102" y="17"/>
                    </a:lnTo>
                    <a:lnTo>
                      <a:pt x="150" y="26"/>
                    </a:lnTo>
                    <a:lnTo>
                      <a:pt x="197" y="37"/>
                    </a:lnTo>
                    <a:lnTo>
                      <a:pt x="243" y="48"/>
                    </a:lnTo>
                    <a:lnTo>
                      <a:pt x="287" y="60"/>
                    </a:lnTo>
                    <a:lnTo>
                      <a:pt x="330" y="73"/>
                    </a:lnTo>
                    <a:lnTo>
                      <a:pt x="370" y="86"/>
                    </a:lnTo>
                    <a:lnTo>
                      <a:pt x="409" y="100"/>
                    </a:lnTo>
                    <a:lnTo>
                      <a:pt x="447" y="114"/>
                    </a:lnTo>
                    <a:lnTo>
                      <a:pt x="483" y="130"/>
                    </a:lnTo>
                    <a:lnTo>
                      <a:pt x="516" y="145"/>
                    </a:lnTo>
                    <a:lnTo>
                      <a:pt x="547" y="162"/>
                    </a:lnTo>
                    <a:lnTo>
                      <a:pt x="577" y="179"/>
                    </a:lnTo>
                    <a:lnTo>
                      <a:pt x="604" y="196"/>
                    </a:lnTo>
                    <a:lnTo>
                      <a:pt x="629" y="214"/>
                    </a:lnTo>
                    <a:lnTo>
                      <a:pt x="634" y="218"/>
                    </a:lnTo>
                    <a:lnTo>
                      <a:pt x="637" y="222"/>
                    </a:lnTo>
                    <a:lnTo>
                      <a:pt x="641" y="227"/>
                    </a:lnTo>
                    <a:lnTo>
                      <a:pt x="644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9" name="Freeform 400"/>
              <p:cNvSpPr>
                <a:spLocks/>
              </p:cNvSpPr>
              <p:nvPr/>
            </p:nvSpPr>
            <p:spPr bwMode="auto">
              <a:xfrm>
                <a:off x="7051675" y="4711700"/>
                <a:ext cx="50800" cy="2857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3" y="0"/>
                  </a:cxn>
                  <a:cxn ang="0">
                    <a:pos x="38" y="1"/>
                  </a:cxn>
                  <a:cxn ang="0">
                    <a:pos x="41" y="3"/>
                  </a:cxn>
                  <a:cxn ang="0">
                    <a:pos x="45" y="8"/>
                  </a:cxn>
                  <a:cxn ang="0">
                    <a:pos x="46" y="13"/>
                  </a:cxn>
                  <a:cxn ang="0">
                    <a:pos x="63" y="332"/>
                  </a:cxn>
                  <a:cxn ang="0">
                    <a:pos x="63" y="332"/>
                  </a:cxn>
                  <a:cxn ang="0">
                    <a:pos x="60" y="335"/>
                  </a:cxn>
                  <a:cxn ang="0">
                    <a:pos x="55" y="339"/>
                  </a:cxn>
                  <a:cxn ang="0">
                    <a:pos x="51" y="342"/>
                  </a:cxn>
                  <a:cxn ang="0">
                    <a:pos x="45" y="345"/>
                  </a:cxn>
                  <a:cxn ang="0">
                    <a:pos x="39" y="349"/>
                  </a:cxn>
                  <a:cxn ang="0">
                    <a:pos x="33" y="352"/>
                  </a:cxn>
                  <a:cxn ang="0">
                    <a:pos x="26" y="356"/>
                  </a:cxn>
                  <a:cxn ang="0">
                    <a:pos x="20" y="359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7" y="1"/>
                  </a:cxn>
                  <a:cxn ang="0">
                    <a:pos x="11" y="0"/>
                  </a:cxn>
                </a:cxnLst>
                <a:rect l="0" t="0" r="r" b="b"/>
                <a:pathLst>
                  <a:path w="63" h="359">
                    <a:moveTo>
                      <a:pt x="11" y="0"/>
                    </a:moveTo>
                    <a:lnTo>
                      <a:pt x="33" y="0"/>
                    </a:lnTo>
                    <a:lnTo>
                      <a:pt x="38" y="1"/>
                    </a:lnTo>
                    <a:lnTo>
                      <a:pt x="41" y="3"/>
                    </a:lnTo>
                    <a:lnTo>
                      <a:pt x="45" y="8"/>
                    </a:lnTo>
                    <a:lnTo>
                      <a:pt x="46" y="13"/>
                    </a:lnTo>
                    <a:lnTo>
                      <a:pt x="63" y="332"/>
                    </a:lnTo>
                    <a:lnTo>
                      <a:pt x="63" y="332"/>
                    </a:lnTo>
                    <a:lnTo>
                      <a:pt x="60" y="335"/>
                    </a:lnTo>
                    <a:lnTo>
                      <a:pt x="55" y="339"/>
                    </a:lnTo>
                    <a:lnTo>
                      <a:pt x="51" y="342"/>
                    </a:lnTo>
                    <a:lnTo>
                      <a:pt x="45" y="345"/>
                    </a:lnTo>
                    <a:lnTo>
                      <a:pt x="39" y="349"/>
                    </a:lnTo>
                    <a:lnTo>
                      <a:pt x="33" y="352"/>
                    </a:lnTo>
                    <a:lnTo>
                      <a:pt x="26" y="356"/>
                    </a:lnTo>
                    <a:lnTo>
                      <a:pt x="20" y="35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7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0" name="Freeform 401"/>
              <p:cNvSpPr>
                <a:spLocks/>
              </p:cNvSpPr>
              <p:nvPr/>
            </p:nvSpPr>
            <p:spPr bwMode="auto">
              <a:xfrm>
                <a:off x="6743700" y="4964113"/>
                <a:ext cx="254000" cy="69850"/>
              </a:xfrm>
              <a:custGeom>
                <a:avLst/>
                <a:gdLst/>
                <a:ahLst/>
                <a:cxnLst>
                  <a:cxn ang="0">
                    <a:pos x="40" y="86"/>
                  </a:cxn>
                  <a:cxn ang="0">
                    <a:pos x="36" y="81"/>
                  </a:cxn>
                  <a:cxn ang="0">
                    <a:pos x="33" y="76"/>
                  </a:cxn>
                  <a:cxn ang="0">
                    <a:pos x="29" y="69"/>
                  </a:cxn>
                  <a:cxn ang="0">
                    <a:pos x="25" y="62"/>
                  </a:cxn>
                  <a:cxn ang="0">
                    <a:pos x="19" y="54"/>
                  </a:cxn>
                  <a:cxn ang="0">
                    <a:pos x="13" y="46"/>
                  </a:cxn>
                  <a:cxn ang="0">
                    <a:pos x="7" y="39"/>
                  </a:cxn>
                  <a:cxn ang="0">
                    <a:pos x="0" y="31"/>
                  </a:cxn>
                  <a:cxn ang="0">
                    <a:pos x="0" y="20"/>
                  </a:cxn>
                  <a:cxn ang="0">
                    <a:pos x="278" y="0"/>
                  </a:cxn>
                  <a:cxn ang="0">
                    <a:pos x="321" y="69"/>
                  </a:cxn>
                  <a:cxn ang="0">
                    <a:pos x="309" y="71"/>
                  </a:cxn>
                  <a:cxn ang="0">
                    <a:pos x="298" y="73"/>
                  </a:cxn>
                  <a:cxn ang="0">
                    <a:pos x="286" y="76"/>
                  </a:cxn>
                  <a:cxn ang="0">
                    <a:pos x="274" y="77"/>
                  </a:cxn>
                  <a:cxn ang="0">
                    <a:pos x="261" y="79"/>
                  </a:cxn>
                  <a:cxn ang="0">
                    <a:pos x="248" y="80"/>
                  </a:cxn>
                  <a:cxn ang="0">
                    <a:pos x="236" y="81"/>
                  </a:cxn>
                  <a:cxn ang="0">
                    <a:pos x="223" y="84"/>
                  </a:cxn>
                  <a:cxn ang="0">
                    <a:pos x="209" y="85"/>
                  </a:cxn>
                  <a:cxn ang="0">
                    <a:pos x="195" y="86"/>
                  </a:cxn>
                  <a:cxn ang="0">
                    <a:pos x="181" y="86"/>
                  </a:cxn>
                  <a:cxn ang="0">
                    <a:pos x="168" y="87"/>
                  </a:cxn>
                  <a:cxn ang="0">
                    <a:pos x="154" y="87"/>
                  </a:cxn>
                  <a:cxn ang="0">
                    <a:pos x="139" y="88"/>
                  </a:cxn>
                  <a:cxn ang="0">
                    <a:pos x="125" y="88"/>
                  </a:cxn>
                  <a:cxn ang="0">
                    <a:pos x="110" y="88"/>
                  </a:cxn>
                  <a:cxn ang="0">
                    <a:pos x="101" y="88"/>
                  </a:cxn>
                  <a:cxn ang="0">
                    <a:pos x="92" y="88"/>
                  </a:cxn>
                  <a:cxn ang="0">
                    <a:pos x="82" y="88"/>
                  </a:cxn>
                  <a:cxn ang="0">
                    <a:pos x="74" y="87"/>
                  </a:cxn>
                  <a:cxn ang="0">
                    <a:pos x="65" y="87"/>
                  </a:cxn>
                  <a:cxn ang="0">
                    <a:pos x="57" y="87"/>
                  </a:cxn>
                  <a:cxn ang="0">
                    <a:pos x="48" y="86"/>
                  </a:cxn>
                  <a:cxn ang="0">
                    <a:pos x="40" y="86"/>
                  </a:cxn>
                </a:cxnLst>
                <a:rect l="0" t="0" r="r" b="b"/>
                <a:pathLst>
                  <a:path w="321" h="88">
                    <a:moveTo>
                      <a:pt x="40" y="86"/>
                    </a:moveTo>
                    <a:lnTo>
                      <a:pt x="36" y="81"/>
                    </a:lnTo>
                    <a:lnTo>
                      <a:pt x="33" y="76"/>
                    </a:lnTo>
                    <a:lnTo>
                      <a:pt x="29" y="69"/>
                    </a:lnTo>
                    <a:lnTo>
                      <a:pt x="25" y="62"/>
                    </a:lnTo>
                    <a:lnTo>
                      <a:pt x="19" y="54"/>
                    </a:lnTo>
                    <a:lnTo>
                      <a:pt x="13" y="46"/>
                    </a:lnTo>
                    <a:lnTo>
                      <a:pt x="7" y="39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278" y="0"/>
                    </a:lnTo>
                    <a:lnTo>
                      <a:pt x="321" y="69"/>
                    </a:lnTo>
                    <a:lnTo>
                      <a:pt x="309" y="71"/>
                    </a:lnTo>
                    <a:lnTo>
                      <a:pt x="298" y="73"/>
                    </a:lnTo>
                    <a:lnTo>
                      <a:pt x="286" y="76"/>
                    </a:lnTo>
                    <a:lnTo>
                      <a:pt x="274" y="77"/>
                    </a:lnTo>
                    <a:lnTo>
                      <a:pt x="261" y="79"/>
                    </a:lnTo>
                    <a:lnTo>
                      <a:pt x="248" y="80"/>
                    </a:lnTo>
                    <a:lnTo>
                      <a:pt x="236" y="81"/>
                    </a:lnTo>
                    <a:lnTo>
                      <a:pt x="223" y="84"/>
                    </a:lnTo>
                    <a:lnTo>
                      <a:pt x="209" y="85"/>
                    </a:lnTo>
                    <a:lnTo>
                      <a:pt x="195" y="86"/>
                    </a:lnTo>
                    <a:lnTo>
                      <a:pt x="181" y="86"/>
                    </a:lnTo>
                    <a:lnTo>
                      <a:pt x="168" y="87"/>
                    </a:lnTo>
                    <a:lnTo>
                      <a:pt x="154" y="87"/>
                    </a:lnTo>
                    <a:lnTo>
                      <a:pt x="139" y="88"/>
                    </a:lnTo>
                    <a:lnTo>
                      <a:pt x="125" y="88"/>
                    </a:lnTo>
                    <a:lnTo>
                      <a:pt x="110" y="88"/>
                    </a:lnTo>
                    <a:lnTo>
                      <a:pt x="101" y="88"/>
                    </a:lnTo>
                    <a:lnTo>
                      <a:pt x="92" y="88"/>
                    </a:lnTo>
                    <a:lnTo>
                      <a:pt x="82" y="88"/>
                    </a:lnTo>
                    <a:lnTo>
                      <a:pt x="74" y="87"/>
                    </a:lnTo>
                    <a:lnTo>
                      <a:pt x="65" y="87"/>
                    </a:lnTo>
                    <a:lnTo>
                      <a:pt x="57" y="87"/>
                    </a:lnTo>
                    <a:lnTo>
                      <a:pt x="48" y="86"/>
                    </a:lnTo>
                    <a:lnTo>
                      <a:pt x="40" y="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1" name="Freeform 402"/>
              <p:cNvSpPr>
                <a:spLocks/>
              </p:cNvSpPr>
              <p:nvPr/>
            </p:nvSpPr>
            <p:spPr bwMode="auto">
              <a:xfrm>
                <a:off x="6700838" y="4532313"/>
                <a:ext cx="319088" cy="322263"/>
              </a:xfrm>
              <a:custGeom>
                <a:avLst/>
                <a:gdLst/>
                <a:ahLst/>
                <a:cxnLst>
                  <a:cxn ang="0">
                    <a:pos x="209" y="1"/>
                  </a:cxn>
                  <a:cxn ang="0">
                    <a:pos x="248" y="9"/>
                  </a:cxn>
                  <a:cxn ang="0">
                    <a:pos x="285" y="24"/>
                  </a:cxn>
                  <a:cxn ang="0">
                    <a:pos x="318" y="46"/>
                  </a:cxn>
                  <a:cxn ang="0">
                    <a:pos x="348" y="75"/>
                  </a:cxn>
                  <a:cxn ang="0">
                    <a:pos x="373" y="107"/>
                  </a:cxn>
                  <a:cxn ang="0">
                    <a:pos x="390" y="144"/>
                  </a:cxn>
                  <a:cxn ang="0">
                    <a:pos x="399" y="182"/>
                  </a:cxn>
                  <a:cxn ang="0">
                    <a:pos x="400" y="229"/>
                  </a:cxn>
                  <a:cxn ang="0">
                    <a:pos x="388" y="288"/>
                  </a:cxn>
                  <a:cxn ang="0">
                    <a:pos x="363" y="342"/>
                  </a:cxn>
                  <a:cxn ang="0">
                    <a:pos x="331" y="385"/>
                  </a:cxn>
                  <a:cxn ang="0">
                    <a:pos x="306" y="402"/>
                  </a:cxn>
                  <a:cxn ang="0">
                    <a:pos x="294" y="405"/>
                  </a:cxn>
                  <a:cxn ang="0">
                    <a:pos x="282" y="407"/>
                  </a:cxn>
                  <a:cxn ang="0">
                    <a:pos x="270" y="403"/>
                  </a:cxn>
                  <a:cxn ang="0">
                    <a:pos x="241" y="382"/>
                  </a:cxn>
                  <a:cxn ang="0">
                    <a:pos x="209" y="328"/>
                  </a:cxn>
                  <a:cxn ang="0">
                    <a:pos x="193" y="272"/>
                  </a:cxn>
                  <a:cxn ang="0">
                    <a:pos x="186" y="233"/>
                  </a:cxn>
                  <a:cxn ang="0">
                    <a:pos x="184" y="215"/>
                  </a:cxn>
                  <a:cxn ang="0">
                    <a:pos x="174" y="193"/>
                  </a:cxn>
                  <a:cxn ang="0">
                    <a:pos x="162" y="181"/>
                  </a:cxn>
                  <a:cxn ang="0">
                    <a:pos x="151" y="174"/>
                  </a:cxn>
                  <a:cxn ang="0">
                    <a:pos x="141" y="169"/>
                  </a:cxn>
                  <a:cxn ang="0">
                    <a:pos x="129" y="167"/>
                  </a:cxn>
                  <a:cxn ang="0">
                    <a:pos x="0" y="167"/>
                  </a:cxn>
                  <a:cxn ang="0">
                    <a:pos x="7" y="132"/>
                  </a:cxn>
                  <a:cxn ang="0">
                    <a:pos x="21" y="100"/>
                  </a:cxn>
                  <a:cxn ang="0">
                    <a:pos x="39" y="73"/>
                  </a:cxn>
                  <a:cxn ang="0">
                    <a:pos x="61" y="47"/>
                  </a:cxn>
                  <a:cxn ang="0">
                    <a:pos x="89" y="28"/>
                  </a:cxn>
                  <a:cxn ang="0">
                    <a:pos x="119" y="13"/>
                  </a:cxn>
                  <a:cxn ang="0">
                    <a:pos x="152" y="3"/>
                  </a:cxn>
                  <a:cxn ang="0">
                    <a:pos x="188" y="0"/>
                  </a:cxn>
                </a:cxnLst>
                <a:rect l="0" t="0" r="r" b="b"/>
                <a:pathLst>
                  <a:path w="401" h="407">
                    <a:moveTo>
                      <a:pt x="188" y="0"/>
                    </a:moveTo>
                    <a:lnTo>
                      <a:pt x="209" y="1"/>
                    </a:lnTo>
                    <a:lnTo>
                      <a:pt x="229" y="3"/>
                    </a:lnTo>
                    <a:lnTo>
                      <a:pt x="248" y="9"/>
                    </a:lnTo>
                    <a:lnTo>
                      <a:pt x="267" y="16"/>
                    </a:lnTo>
                    <a:lnTo>
                      <a:pt x="285" y="24"/>
                    </a:lnTo>
                    <a:lnTo>
                      <a:pt x="302" y="35"/>
                    </a:lnTo>
                    <a:lnTo>
                      <a:pt x="318" y="46"/>
                    </a:lnTo>
                    <a:lnTo>
                      <a:pt x="335" y="60"/>
                    </a:lnTo>
                    <a:lnTo>
                      <a:pt x="348" y="75"/>
                    </a:lnTo>
                    <a:lnTo>
                      <a:pt x="361" y="91"/>
                    </a:lnTo>
                    <a:lnTo>
                      <a:pt x="373" y="107"/>
                    </a:lnTo>
                    <a:lnTo>
                      <a:pt x="382" y="126"/>
                    </a:lnTo>
                    <a:lnTo>
                      <a:pt x="390" y="144"/>
                    </a:lnTo>
                    <a:lnTo>
                      <a:pt x="396" y="162"/>
                    </a:lnTo>
                    <a:lnTo>
                      <a:pt x="399" y="182"/>
                    </a:lnTo>
                    <a:lnTo>
                      <a:pt x="401" y="202"/>
                    </a:lnTo>
                    <a:lnTo>
                      <a:pt x="400" y="229"/>
                    </a:lnTo>
                    <a:lnTo>
                      <a:pt x="396" y="259"/>
                    </a:lnTo>
                    <a:lnTo>
                      <a:pt x="388" y="288"/>
                    </a:lnTo>
                    <a:lnTo>
                      <a:pt x="377" y="316"/>
                    </a:lnTo>
                    <a:lnTo>
                      <a:pt x="363" y="342"/>
                    </a:lnTo>
                    <a:lnTo>
                      <a:pt x="348" y="365"/>
                    </a:lnTo>
                    <a:lnTo>
                      <a:pt x="331" y="385"/>
                    </a:lnTo>
                    <a:lnTo>
                      <a:pt x="313" y="399"/>
                    </a:lnTo>
                    <a:lnTo>
                      <a:pt x="306" y="402"/>
                    </a:lnTo>
                    <a:lnTo>
                      <a:pt x="300" y="404"/>
                    </a:lnTo>
                    <a:lnTo>
                      <a:pt x="294" y="405"/>
                    </a:lnTo>
                    <a:lnTo>
                      <a:pt x="288" y="407"/>
                    </a:lnTo>
                    <a:lnTo>
                      <a:pt x="282" y="407"/>
                    </a:lnTo>
                    <a:lnTo>
                      <a:pt x="276" y="405"/>
                    </a:lnTo>
                    <a:lnTo>
                      <a:pt x="270" y="403"/>
                    </a:lnTo>
                    <a:lnTo>
                      <a:pt x="264" y="401"/>
                    </a:lnTo>
                    <a:lnTo>
                      <a:pt x="241" y="382"/>
                    </a:lnTo>
                    <a:lnTo>
                      <a:pt x="223" y="357"/>
                    </a:lnTo>
                    <a:lnTo>
                      <a:pt x="209" y="328"/>
                    </a:lnTo>
                    <a:lnTo>
                      <a:pt x="200" y="299"/>
                    </a:lnTo>
                    <a:lnTo>
                      <a:pt x="193" y="272"/>
                    </a:lnTo>
                    <a:lnTo>
                      <a:pt x="188" y="249"/>
                    </a:lnTo>
                    <a:lnTo>
                      <a:pt x="186" y="233"/>
                    </a:lnTo>
                    <a:lnTo>
                      <a:pt x="186" y="227"/>
                    </a:lnTo>
                    <a:lnTo>
                      <a:pt x="184" y="215"/>
                    </a:lnTo>
                    <a:lnTo>
                      <a:pt x="180" y="204"/>
                    </a:lnTo>
                    <a:lnTo>
                      <a:pt x="174" y="193"/>
                    </a:lnTo>
                    <a:lnTo>
                      <a:pt x="166" y="184"/>
                    </a:lnTo>
                    <a:lnTo>
                      <a:pt x="162" y="181"/>
                    </a:lnTo>
                    <a:lnTo>
                      <a:pt x="156" y="177"/>
                    </a:lnTo>
                    <a:lnTo>
                      <a:pt x="151" y="174"/>
                    </a:lnTo>
                    <a:lnTo>
                      <a:pt x="146" y="172"/>
                    </a:lnTo>
                    <a:lnTo>
                      <a:pt x="141" y="169"/>
                    </a:lnTo>
                    <a:lnTo>
                      <a:pt x="135" y="168"/>
                    </a:lnTo>
                    <a:lnTo>
                      <a:pt x="129" y="167"/>
                    </a:lnTo>
                    <a:lnTo>
                      <a:pt x="124" y="167"/>
                    </a:lnTo>
                    <a:lnTo>
                      <a:pt x="0" y="167"/>
                    </a:lnTo>
                    <a:lnTo>
                      <a:pt x="4" y="150"/>
                    </a:lnTo>
                    <a:lnTo>
                      <a:pt x="7" y="132"/>
                    </a:lnTo>
                    <a:lnTo>
                      <a:pt x="13" y="116"/>
                    </a:lnTo>
                    <a:lnTo>
                      <a:pt x="21" y="100"/>
                    </a:lnTo>
                    <a:lnTo>
                      <a:pt x="29" y="86"/>
                    </a:lnTo>
                    <a:lnTo>
                      <a:pt x="39" y="73"/>
                    </a:lnTo>
                    <a:lnTo>
                      <a:pt x="50" y="60"/>
                    </a:lnTo>
                    <a:lnTo>
                      <a:pt x="61" y="47"/>
                    </a:lnTo>
                    <a:lnTo>
                      <a:pt x="75" y="37"/>
                    </a:lnTo>
                    <a:lnTo>
                      <a:pt x="89" y="28"/>
                    </a:lnTo>
                    <a:lnTo>
                      <a:pt x="104" y="20"/>
                    </a:lnTo>
                    <a:lnTo>
                      <a:pt x="119" y="13"/>
                    </a:lnTo>
                    <a:lnTo>
                      <a:pt x="135" y="7"/>
                    </a:lnTo>
                    <a:lnTo>
                      <a:pt x="152" y="3"/>
                    </a:lnTo>
                    <a:lnTo>
                      <a:pt x="170" y="1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2" name="Freeform 403"/>
              <p:cNvSpPr>
                <a:spLocks/>
              </p:cNvSpPr>
              <p:nvPr/>
            </p:nvSpPr>
            <p:spPr bwMode="auto">
              <a:xfrm>
                <a:off x="6569075" y="4689475"/>
                <a:ext cx="388938" cy="266700"/>
              </a:xfrm>
              <a:custGeom>
                <a:avLst/>
                <a:gdLst/>
                <a:ahLst/>
                <a:cxnLst>
                  <a:cxn ang="0">
                    <a:pos x="0" y="177"/>
                  </a:cxn>
                  <a:cxn ang="0">
                    <a:pos x="1" y="168"/>
                  </a:cxn>
                  <a:cxn ang="0">
                    <a:pos x="8" y="153"/>
                  </a:cxn>
                  <a:cxn ang="0">
                    <a:pos x="22" y="134"/>
                  </a:cxn>
                  <a:cxn ang="0">
                    <a:pos x="42" y="111"/>
                  </a:cxn>
                  <a:cxn ang="0">
                    <a:pos x="65" y="85"/>
                  </a:cxn>
                  <a:cxn ang="0">
                    <a:pos x="92" y="58"/>
                  </a:cxn>
                  <a:cxn ang="0">
                    <a:pos x="123" y="29"/>
                  </a:cxn>
                  <a:cxn ang="0">
                    <a:pos x="156" y="0"/>
                  </a:cxn>
                  <a:cxn ang="0">
                    <a:pos x="292" y="0"/>
                  </a:cxn>
                  <a:cxn ang="0">
                    <a:pos x="298" y="1"/>
                  </a:cxn>
                  <a:cxn ang="0">
                    <a:pos x="303" y="2"/>
                  </a:cxn>
                  <a:cxn ang="0">
                    <a:pos x="308" y="5"/>
                  </a:cxn>
                  <a:cxn ang="0">
                    <a:pos x="313" y="8"/>
                  </a:cxn>
                  <a:cxn ang="0">
                    <a:pos x="316" y="13"/>
                  </a:cxn>
                  <a:cxn ang="0">
                    <a:pos x="319" y="17"/>
                  </a:cxn>
                  <a:cxn ang="0">
                    <a:pos x="321" y="23"/>
                  </a:cxn>
                  <a:cxn ang="0">
                    <a:pos x="322" y="29"/>
                  </a:cxn>
                  <a:cxn ang="0">
                    <a:pos x="323" y="37"/>
                  </a:cxn>
                  <a:cxn ang="0">
                    <a:pos x="325" y="57"/>
                  </a:cxn>
                  <a:cxn ang="0">
                    <a:pos x="330" y="82"/>
                  </a:cxn>
                  <a:cxn ang="0">
                    <a:pos x="338" y="113"/>
                  </a:cxn>
                  <a:cxn ang="0">
                    <a:pos x="349" y="145"/>
                  </a:cxn>
                  <a:cxn ang="0">
                    <a:pos x="367" y="177"/>
                  </a:cxn>
                  <a:cxn ang="0">
                    <a:pos x="389" y="206"/>
                  </a:cxn>
                  <a:cxn ang="0">
                    <a:pos x="417" y="228"/>
                  </a:cxn>
                  <a:cxn ang="0">
                    <a:pos x="425" y="232"/>
                  </a:cxn>
                  <a:cxn ang="0">
                    <a:pos x="434" y="235"/>
                  </a:cxn>
                  <a:cxn ang="0">
                    <a:pos x="440" y="237"/>
                  </a:cxn>
                  <a:cxn ang="0">
                    <a:pos x="449" y="239"/>
                  </a:cxn>
                  <a:cxn ang="0">
                    <a:pos x="457" y="239"/>
                  </a:cxn>
                  <a:cxn ang="0">
                    <a:pos x="465" y="239"/>
                  </a:cxn>
                  <a:cxn ang="0">
                    <a:pos x="473" y="236"/>
                  </a:cxn>
                  <a:cxn ang="0">
                    <a:pos x="481" y="234"/>
                  </a:cxn>
                  <a:cxn ang="0">
                    <a:pos x="490" y="316"/>
                  </a:cxn>
                  <a:cxn ang="0">
                    <a:pos x="220" y="336"/>
                  </a:cxn>
                  <a:cxn ang="0">
                    <a:pos x="205" y="211"/>
                  </a:cxn>
                  <a:cxn ang="0">
                    <a:pos x="191" y="211"/>
                  </a:cxn>
                  <a:cxn ang="0">
                    <a:pos x="190" y="211"/>
                  </a:cxn>
                  <a:cxn ang="0">
                    <a:pos x="186" y="211"/>
                  </a:cxn>
                  <a:cxn ang="0">
                    <a:pos x="179" y="210"/>
                  </a:cxn>
                  <a:cxn ang="0">
                    <a:pos x="170" y="210"/>
                  </a:cxn>
                  <a:cxn ang="0">
                    <a:pos x="158" y="209"/>
                  </a:cxn>
                  <a:cxn ang="0">
                    <a:pos x="145" y="207"/>
                  </a:cxn>
                  <a:cxn ang="0">
                    <a:pos x="132" y="206"/>
                  </a:cxn>
                  <a:cxn ang="0">
                    <a:pos x="117" y="205"/>
                  </a:cxn>
                  <a:cxn ang="0">
                    <a:pos x="102" y="203"/>
                  </a:cxn>
                  <a:cxn ang="0">
                    <a:pos x="85" y="201"/>
                  </a:cxn>
                  <a:cxn ang="0">
                    <a:pos x="69" y="198"/>
                  </a:cxn>
                  <a:cxn ang="0">
                    <a:pos x="54" y="195"/>
                  </a:cxn>
                  <a:cxn ang="0">
                    <a:pos x="39" y="191"/>
                  </a:cxn>
                  <a:cxn ang="0">
                    <a:pos x="25" y="188"/>
                  </a:cxn>
                  <a:cxn ang="0">
                    <a:pos x="13" y="183"/>
                  </a:cxn>
                  <a:cxn ang="0">
                    <a:pos x="1" y="179"/>
                  </a:cxn>
                  <a:cxn ang="0">
                    <a:pos x="0" y="177"/>
                  </a:cxn>
                  <a:cxn ang="0">
                    <a:pos x="0" y="177"/>
                  </a:cxn>
                  <a:cxn ang="0">
                    <a:pos x="0" y="177"/>
                  </a:cxn>
                  <a:cxn ang="0">
                    <a:pos x="0" y="177"/>
                  </a:cxn>
                </a:cxnLst>
                <a:rect l="0" t="0" r="r" b="b"/>
                <a:pathLst>
                  <a:path w="490" h="336">
                    <a:moveTo>
                      <a:pt x="0" y="177"/>
                    </a:moveTo>
                    <a:lnTo>
                      <a:pt x="1" y="168"/>
                    </a:lnTo>
                    <a:lnTo>
                      <a:pt x="8" y="153"/>
                    </a:lnTo>
                    <a:lnTo>
                      <a:pt x="22" y="134"/>
                    </a:lnTo>
                    <a:lnTo>
                      <a:pt x="42" y="111"/>
                    </a:lnTo>
                    <a:lnTo>
                      <a:pt x="65" y="85"/>
                    </a:lnTo>
                    <a:lnTo>
                      <a:pt x="92" y="58"/>
                    </a:lnTo>
                    <a:lnTo>
                      <a:pt x="123" y="29"/>
                    </a:lnTo>
                    <a:lnTo>
                      <a:pt x="156" y="0"/>
                    </a:lnTo>
                    <a:lnTo>
                      <a:pt x="292" y="0"/>
                    </a:lnTo>
                    <a:lnTo>
                      <a:pt x="298" y="1"/>
                    </a:lnTo>
                    <a:lnTo>
                      <a:pt x="303" y="2"/>
                    </a:lnTo>
                    <a:lnTo>
                      <a:pt x="308" y="5"/>
                    </a:lnTo>
                    <a:lnTo>
                      <a:pt x="313" y="8"/>
                    </a:lnTo>
                    <a:lnTo>
                      <a:pt x="316" y="13"/>
                    </a:lnTo>
                    <a:lnTo>
                      <a:pt x="319" y="17"/>
                    </a:lnTo>
                    <a:lnTo>
                      <a:pt x="321" y="23"/>
                    </a:lnTo>
                    <a:lnTo>
                      <a:pt x="322" y="29"/>
                    </a:lnTo>
                    <a:lnTo>
                      <a:pt x="323" y="37"/>
                    </a:lnTo>
                    <a:lnTo>
                      <a:pt x="325" y="57"/>
                    </a:lnTo>
                    <a:lnTo>
                      <a:pt x="330" y="82"/>
                    </a:lnTo>
                    <a:lnTo>
                      <a:pt x="338" y="113"/>
                    </a:lnTo>
                    <a:lnTo>
                      <a:pt x="349" y="145"/>
                    </a:lnTo>
                    <a:lnTo>
                      <a:pt x="367" y="177"/>
                    </a:lnTo>
                    <a:lnTo>
                      <a:pt x="389" y="206"/>
                    </a:lnTo>
                    <a:lnTo>
                      <a:pt x="417" y="228"/>
                    </a:lnTo>
                    <a:lnTo>
                      <a:pt x="425" y="232"/>
                    </a:lnTo>
                    <a:lnTo>
                      <a:pt x="434" y="235"/>
                    </a:lnTo>
                    <a:lnTo>
                      <a:pt x="440" y="237"/>
                    </a:lnTo>
                    <a:lnTo>
                      <a:pt x="449" y="239"/>
                    </a:lnTo>
                    <a:lnTo>
                      <a:pt x="457" y="239"/>
                    </a:lnTo>
                    <a:lnTo>
                      <a:pt x="465" y="239"/>
                    </a:lnTo>
                    <a:lnTo>
                      <a:pt x="473" y="236"/>
                    </a:lnTo>
                    <a:lnTo>
                      <a:pt x="481" y="234"/>
                    </a:lnTo>
                    <a:lnTo>
                      <a:pt x="490" y="316"/>
                    </a:lnTo>
                    <a:lnTo>
                      <a:pt x="220" y="336"/>
                    </a:lnTo>
                    <a:lnTo>
                      <a:pt x="205" y="211"/>
                    </a:lnTo>
                    <a:lnTo>
                      <a:pt x="191" y="211"/>
                    </a:lnTo>
                    <a:lnTo>
                      <a:pt x="190" y="211"/>
                    </a:lnTo>
                    <a:lnTo>
                      <a:pt x="186" y="211"/>
                    </a:lnTo>
                    <a:lnTo>
                      <a:pt x="179" y="210"/>
                    </a:lnTo>
                    <a:lnTo>
                      <a:pt x="170" y="210"/>
                    </a:lnTo>
                    <a:lnTo>
                      <a:pt x="158" y="209"/>
                    </a:lnTo>
                    <a:lnTo>
                      <a:pt x="145" y="207"/>
                    </a:lnTo>
                    <a:lnTo>
                      <a:pt x="132" y="206"/>
                    </a:lnTo>
                    <a:lnTo>
                      <a:pt x="117" y="205"/>
                    </a:lnTo>
                    <a:lnTo>
                      <a:pt x="102" y="203"/>
                    </a:lnTo>
                    <a:lnTo>
                      <a:pt x="85" y="201"/>
                    </a:lnTo>
                    <a:lnTo>
                      <a:pt x="69" y="198"/>
                    </a:lnTo>
                    <a:lnTo>
                      <a:pt x="54" y="195"/>
                    </a:lnTo>
                    <a:lnTo>
                      <a:pt x="39" y="191"/>
                    </a:lnTo>
                    <a:lnTo>
                      <a:pt x="25" y="188"/>
                    </a:lnTo>
                    <a:lnTo>
                      <a:pt x="13" y="183"/>
                    </a:lnTo>
                    <a:lnTo>
                      <a:pt x="1" y="179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3" name="Freeform 404"/>
              <p:cNvSpPr>
                <a:spLocks/>
              </p:cNvSpPr>
              <p:nvPr/>
            </p:nvSpPr>
            <p:spPr bwMode="auto">
              <a:xfrm>
                <a:off x="6661150" y="4992688"/>
                <a:ext cx="84138" cy="38100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6" y="0"/>
                  </a:cxn>
                  <a:cxn ang="0">
                    <a:pos x="61" y="2"/>
                  </a:cxn>
                  <a:cxn ang="0">
                    <a:pos x="67" y="4"/>
                  </a:cxn>
                  <a:cxn ang="0">
                    <a:pos x="72" y="8"/>
                  </a:cxn>
                  <a:cxn ang="0">
                    <a:pos x="72" y="11"/>
                  </a:cxn>
                  <a:cxn ang="0">
                    <a:pos x="76" y="12"/>
                  </a:cxn>
                  <a:cxn ang="0">
                    <a:pos x="84" y="20"/>
                  </a:cxn>
                  <a:cxn ang="0">
                    <a:pos x="91" y="28"/>
                  </a:cxn>
                  <a:cxn ang="0">
                    <a:pos x="99" y="38"/>
                  </a:cxn>
                  <a:cxn ang="0">
                    <a:pos x="106" y="49"/>
                  </a:cxn>
                  <a:cxn ang="0">
                    <a:pos x="92" y="48"/>
                  </a:cxn>
                  <a:cxn ang="0">
                    <a:pos x="78" y="46"/>
                  </a:cxn>
                  <a:cxn ang="0">
                    <a:pos x="64" y="44"/>
                  </a:cxn>
                  <a:cxn ang="0">
                    <a:pos x="50" y="43"/>
                  </a:cxn>
                  <a:cxn ang="0">
                    <a:pos x="38" y="41"/>
                  </a:cxn>
                  <a:cxn ang="0">
                    <a:pos x="25" y="38"/>
                  </a:cxn>
                  <a:cxn ang="0">
                    <a:pos x="12" y="36"/>
                  </a:cxn>
                  <a:cxn ang="0">
                    <a:pos x="0" y="34"/>
                  </a:cxn>
                  <a:cxn ang="0">
                    <a:pos x="33" y="22"/>
                  </a:cxn>
                  <a:cxn ang="0">
                    <a:pos x="30" y="12"/>
                  </a:cxn>
                  <a:cxn ang="0">
                    <a:pos x="32" y="10"/>
                  </a:cxn>
                  <a:cxn ang="0">
                    <a:pos x="37" y="7"/>
                  </a:cxn>
                  <a:cxn ang="0">
                    <a:pos x="42" y="4"/>
                  </a:cxn>
                  <a:cxn ang="0">
                    <a:pos x="53" y="0"/>
                  </a:cxn>
                </a:cxnLst>
                <a:rect l="0" t="0" r="r" b="b"/>
                <a:pathLst>
                  <a:path w="106" h="49">
                    <a:moveTo>
                      <a:pt x="53" y="0"/>
                    </a:moveTo>
                    <a:lnTo>
                      <a:pt x="56" y="0"/>
                    </a:lnTo>
                    <a:lnTo>
                      <a:pt x="61" y="2"/>
                    </a:lnTo>
                    <a:lnTo>
                      <a:pt x="67" y="4"/>
                    </a:lnTo>
                    <a:lnTo>
                      <a:pt x="72" y="8"/>
                    </a:lnTo>
                    <a:lnTo>
                      <a:pt x="72" y="11"/>
                    </a:lnTo>
                    <a:lnTo>
                      <a:pt x="76" y="12"/>
                    </a:lnTo>
                    <a:lnTo>
                      <a:pt x="84" y="20"/>
                    </a:lnTo>
                    <a:lnTo>
                      <a:pt x="91" y="28"/>
                    </a:lnTo>
                    <a:lnTo>
                      <a:pt x="99" y="38"/>
                    </a:lnTo>
                    <a:lnTo>
                      <a:pt x="106" y="49"/>
                    </a:lnTo>
                    <a:lnTo>
                      <a:pt x="92" y="48"/>
                    </a:lnTo>
                    <a:lnTo>
                      <a:pt x="78" y="46"/>
                    </a:lnTo>
                    <a:lnTo>
                      <a:pt x="64" y="44"/>
                    </a:lnTo>
                    <a:lnTo>
                      <a:pt x="50" y="43"/>
                    </a:lnTo>
                    <a:lnTo>
                      <a:pt x="38" y="41"/>
                    </a:lnTo>
                    <a:lnTo>
                      <a:pt x="25" y="38"/>
                    </a:lnTo>
                    <a:lnTo>
                      <a:pt x="12" y="36"/>
                    </a:lnTo>
                    <a:lnTo>
                      <a:pt x="0" y="34"/>
                    </a:lnTo>
                    <a:lnTo>
                      <a:pt x="33" y="22"/>
                    </a:lnTo>
                    <a:lnTo>
                      <a:pt x="30" y="12"/>
                    </a:lnTo>
                    <a:lnTo>
                      <a:pt x="32" y="10"/>
                    </a:lnTo>
                    <a:lnTo>
                      <a:pt x="37" y="7"/>
                    </a:lnTo>
                    <a:lnTo>
                      <a:pt x="42" y="4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4" name="Freeform 405"/>
              <p:cNvSpPr>
                <a:spLocks/>
              </p:cNvSpPr>
              <p:nvPr/>
            </p:nvSpPr>
            <p:spPr bwMode="auto">
              <a:xfrm>
                <a:off x="6599238" y="4914900"/>
                <a:ext cx="66675" cy="82550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8" y="1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9" y="2"/>
                  </a:cxn>
                  <a:cxn ang="0">
                    <a:pos x="83" y="89"/>
                  </a:cxn>
                  <a:cxn ang="0">
                    <a:pos x="82" y="91"/>
                  </a:cxn>
                  <a:cxn ang="0">
                    <a:pos x="81" y="93"/>
                  </a:cxn>
                  <a:cxn ang="0">
                    <a:pos x="80" y="94"/>
                  </a:cxn>
                  <a:cxn ang="0">
                    <a:pos x="80" y="96"/>
                  </a:cxn>
                  <a:cxn ang="0">
                    <a:pos x="65" y="102"/>
                  </a:cxn>
                  <a:cxn ang="0">
                    <a:pos x="1" y="17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1" y="8"/>
                  </a:cxn>
                  <a:cxn ang="0">
                    <a:pos x="5" y="3"/>
                  </a:cxn>
                </a:cxnLst>
                <a:rect l="0" t="0" r="r" b="b"/>
                <a:pathLst>
                  <a:path w="83" h="102">
                    <a:moveTo>
                      <a:pt x="5" y="3"/>
                    </a:moveTo>
                    <a:lnTo>
                      <a:pt x="8" y="1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9" y="2"/>
                    </a:lnTo>
                    <a:lnTo>
                      <a:pt x="83" y="89"/>
                    </a:lnTo>
                    <a:lnTo>
                      <a:pt x="82" y="91"/>
                    </a:lnTo>
                    <a:lnTo>
                      <a:pt x="81" y="93"/>
                    </a:lnTo>
                    <a:lnTo>
                      <a:pt x="80" y="94"/>
                    </a:lnTo>
                    <a:lnTo>
                      <a:pt x="80" y="96"/>
                    </a:lnTo>
                    <a:lnTo>
                      <a:pt x="65" y="102"/>
                    </a:lnTo>
                    <a:lnTo>
                      <a:pt x="1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5" name="Freeform 406"/>
              <p:cNvSpPr>
                <a:spLocks/>
              </p:cNvSpPr>
              <p:nvPr/>
            </p:nvSpPr>
            <p:spPr bwMode="auto">
              <a:xfrm>
                <a:off x="5995988" y="4940300"/>
                <a:ext cx="522288" cy="144463"/>
              </a:xfrm>
              <a:custGeom>
                <a:avLst/>
                <a:gdLst/>
                <a:ahLst/>
                <a:cxnLst>
                  <a:cxn ang="0">
                    <a:pos x="657" y="18"/>
                  </a:cxn>
                  <a:cxn ang="0">
                    <a:pos x="605" y="24"/>
                  </a:cxn>
                  <a:cxn ang="0">
                    <a:pos x="554" y="31"/>
                  </a:cxn>
                  <a:cxn ang="0">
                    <a:pos x="506" y="38"/>
                  </a:cxn>
                  <a:cxn ang="0">
                    <a:pos x="457" y="46"/>
                  </a:cxn>
                  <a:cxn ang="0">
                    <a:pos x="411" y="54"/>
                  </a:cxn>
                  <a:cxn ang="0">
                    <a:pos x="366" y="63"/>
                  </a:cxn>
                  <a:cxn ang="0">
                    <a:pos x="322" y="72"/>
                  </a:cxn>
                  <a:cxn ang="0">
                    <a:pos x="280" y="83"/>
                  </a:cxn>
                  <a:cxn ang="0">
                    <a:pos x="239" y="93"/>
                  </a:cxn>
                  <a:cxn ang="0">
                    <a:pos x="200" y="104"/>
                  </a:cxn>
                  <a:cxn ang="0">
                    <a:pos x="163" y="116"/>
                  </a:cxn>
                  <a:cxn ang="0">
                    <a:pos x="126" y="128"/>
                  </a:cxn>
                  <a:cxn ang="0">
                    <a:pos x="93" y="140"/>
                  </a:cxn>
                  <a:cxn ang="0">
                    <a:pos x="59" y="154"/>
                  </a:cxn>
                  <a:cxn ang="0">
                    <a:pos x="28" y="168"/>
                  </a:cxn>
                  <a:cxn ang="0">
                    <a:pos x="0" y="182"/>
                  </a:cxn>
                  <a:cxn ang="0">
                    <a:pos x="28" y="166"/>
                  </a:cxn>
                  <a:cxn ang="0">
                    <a:pos x="58" y="150"/>
                  </a:cxn>
                  <a:cxn ang="0">
                    <a:pos x="91" y="135"/>
                  </a:cxn>
                  <a:cxn ang="0">
                    <a:pos x="125" y="121"/>
                  </a:cxn>
                  <a:cxn ang="0">
                    <a:pos x="161" y="107"/>
                  </a:cxn>
                  <a:cxn ang="0">
                    <a:pos x="198" y="93"/>
                  </a:cxn>
                  <a:cxn ang="0">
                    <a:pos x="237" y="82"/>
                  </a:cxn>
                  <a:cxn ang="0">
                    <a:pos x="279" y="69"/>
                  </a:cxn>
                  <a:cxn ang="0">
                    <a:pos x="321" y="59"/>
                  </a:cxn>
                  <a:cxn ang="0">
                    <a:pos x="365" y="47"/>
                  </a:cxn>
                  <a:cxn ang="0">
                    <a:pos x="410" y="38"/>
                  </a:cxn>
                  <a:cxn ang="0">
                    <a:pos x="456" y="29"/>
                  </a:cxn>
                  <a:cxn ang="0">
                    <a:pos x="504" y="21"/>
                  </a:cxn>
                  <a:cxn ang="0">
                    <a:pos x="554" y="13"/>
                  </a:cxn>
                  <a:cxn ang="0">
                    <a:pos x="604" y="6"/>
                  </a:cxn>
                  <a:cxn ang="0">
                    <a:pos x="656" y="0"/>
                  </a:cxn>
                  <a:cxn ang="0">
                    <a:pos x="656" y="4"/>
                  </a:cxn>
                  <a:cxn ang="0">
                    <a:pos x="656" y="9"/>
                  </a:cxn>
                  <a:cxn ang="0">
                    <a:pos x="656" y="14"/>
                  </a:cxn>
                  <a:cxn ang="0">
                    <a:pos x="657" y="18"/>
                  </a:cxn>
                </a:cxnLst>
                <a:rect l="0" t="0" r="r" b="b"/>
                <a:pathLst>
                  <a:path w="657" h="182">
                    <a:moveTo>
                      <a:pt x="657" y="18"/>
                    </a:moveTo>
                    <a:lnTo>
                      <a:pt x="605" y="24"/>
                    </a:lnTo>
                    <a:lnTo>
                      <a:pt x="554" y="31"/>
                    </a:lnTo>
                    <a:lnTo>
                      <a:pt x="506" y="38"/>
                    </a:lnTo>
                    <a:lnTo>
                      <a:pt x="457" y="46"/>
                    </a:lnTo>
                    <a:lnTo>
                      <a:pt x="411" y="54"/>
                    </a:lnTo>
                    <a:lnTo>
                      <a:pt x="366" y="63"/>
                    </a:lnTo>
                    <a:lnTo>
                      <a:pt x="322" y="72"/>
                    </a:lnTo>
                    <a:lnTo>
                      <a:pt x="280" y="83"/>
                    </a:lnTo>
                    <a:lnTo>
                      <a:pt x="239" y="93"/>
                    </a:lnTo>
                    <a:lnTo>
                      <a:pt x="200" y="104"/>
                    </a:lnTo>
                    <a:lnTo>
                      <a:pt x="163" y="116"/>
                    </a:lnTo>
                    <a:lnTo>
                      <a:pt x="126" y="128"/>
                    </a:lnTo>
                    <a:lnTo>
                      <a:pt x="93" y="140"/>
                    </a:lnTo>
                    <a:lnTo>
                      <a:pt x="59" y="154"/>
                    </a:lnTo>
                    <a:lnTo>
                      <a:pt x="28" y="168"/>
                    </a:lnTo>
                    <a:lnTo>
                      <a:pt x="0" y="182"/>
                    </a:lnTo>
                    <a:lnTo>
                      <a:pt x="28" y="166"/>
                    </a:lnTo>
                    <a:lnTo>
                      <a:pt x="58" y="150"/>
                    </a:lnTo>
                    <a:lnTo>
                      <a:pt x="91" y="135"/>
                    </a:lnTo>
                    <a:lnTo>
                      <a:pt x="125" y="121"/>
                    </a:lnTo>
                    <a:lnTo>
                      <a:pt x="161" y="107"/>
                    </a:lnTo>
                    <a:lnTo>
                      <a:pt x="198" y="93"/>
                    </a:lnTo>
                    <a:lnTo>
                      <a:pt x="237" y="82"/>
                    </a:lnTo>
                    <a:lnTo>
                      <a:pt x="279" y="69"/>
                    </a:lnTo>
                    <a:lnTo>
                      <a:pt x="321" y="59"/>
                    </a:lnTo>
                    <a:lnTo>
                      <a:pt x="365" y="47"/>
                    </a:lnTo>
                    <a:lnTo>
                      <a:pt x="410" y="38"/>
                    </a:lnTo>
                    <a:lnTo>
                      <a:pt x="456" y="29"/>
                    </a:lnTo>
                    <a:lnTo>
                      <a:pt x="504" y="21"/>
                    </a:lnTo>
                    <a:lnTo>
                      <a:pt x="554" y="13"/>
                    </a:lnTo>
                    <a:lnTo>
                      <a:pt x="604" y="6"/>
                    </a:lnTo>
                    <a:lnTo>
                      <a:pt x="656" y="0"/>
                    </a:lnTo>
                    <a:lnTo>
                      <a:pt x="656" y="4"/>
                    </a:lnTo>
                    <a:lnTo>
                      <a:pt x="656" y="9"/>
                    </a:lnTo>
                    <a:lnTo>
                      <a:pt x="656" y="14"/>
                    </a:lnTo>
                    <a:lnTo>
                      <a:pt x="657" y="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6" name="Freeform 407"/>
              <p:cNvSpPr>
                <a:spLocks/>
              </p:cNvSpPr>
              <p:nvPr/>
            </p:nvSpPr>
            <p:spPr bwMode="auto">
              <a:xfrm>
                <a:off x="6065838" y="5141913"/>
                <a:ext cx="492125" cy="492125"/>
              </a:xfrm>
              <a:custGeom>
                <a:avLst/>
                <a:gdLst/>
                <a:ahLst/>
                <a:cxnLst>
                  <a:cxn ang="0">
                    <a:pos x="313" y="620"/>
                  </a:cxn>
                  <a:cxn ang="0">
                    <a:pos x="281" y="617"/>
                  </a:cxn>
                  <a:cxn ang="0">
                    <a:pos x="251" y="611"/>
                  </a:cxn>
                  <a:cxn ang="0">
                    <a:pos x="222" y="602"/>
                  </a:cxn>
                  <a:cxn ang="0">
                    <a:pos x="193" y="590"/>
                  </a:cxn>
                  <a:cxn ang="0">
                    <a:pos x="166" y="576"/>
                  </a:cxn>
                  <a:cxn ang="0">
                    <a:pos x="140" y="559"/>
                  </a:cxn>
                  <a:cxn ang="0">
                    <a:pos x="114" y="539"/>
                  </a:cxn>
                  <a:cxn ang="0">
                    <a:pos x="81" y="506"/>
                  </a:cxn>
                  <a:cxn ang="0">
                    <a:pos x="44" y="455"/>
                  </a:cxn>
                  <a:cxn ang="0">
                    <a:pos x="19" y="400"/>
                  </a:cxn>
                  <a:cxn ang="0">
                    <a:pos x="4" y="341"/>
                  </a:cxn>
                  <a:cxn ang="0">
                    <a:pos x="0" y="279"/>
                  </a:cxn>
                  <a:cxn ang="0">
                    <a:pos x="8" y="220"/>
                  </a:cxn>
                  <a:cxn ang="0">
                    <a:pos x="28" y="165"/>
                  </a:cxn>
                  <a:cxn ang="0">
                    <a:pos x="59" y="114"/>
                  </a:cxn>
                  <a:cxn ang="0">
                    <a:pos x="89" y="81"/>
                  </a:cxn>
                  <a:cxn ang="0">
                    <a:pos x="112" y="61"/>
                  </a:cxn>
                  <a:cxn ang="0">
                    <a:pos x="136" y="44"/>
                  </a:cxn>
                  <a:cxn ang="0">
                    <a:pos x="162" y="30"/>
                  </a:cxn>
                  <a:cxn ang="0">
                    <a:pos x="189" y="19"/>
                  </a:cxn>
                  <a:cxn ang="0">
                    <a:pos x="218" y="10"/>
                  </a:cxn>
                  <a:cxn ang="0">
                    <a:pos x="247" y="4"/>
                  </a:cxn>
                  <a:cxn ang="0">
                    <a:pos x="278" y="0"/>
                  </a:cxn>
                  <a:cxn ang="0">
                    <a:pos x="308" y="0"/>
                  </a:cxn>
                  <a:cxn ang="0">
                    <a:pos x="339" y="4"/>
                  </a:cxn>
                  <a:cxn ang="0">
                    <a:pos x="369" y="10"/>
                  </a:cxn>
                  <a:cxn ang="0">
                    <a:pos x="399" y="19"/>
                  </a:cxn>
                  <a:cxn ang="0">
                    <a:pos x="428" y="30"/>
                  </a:cxn>
                  <a:cxn ang="0">
                    <a:pos x="454" y="44"/>
                  </a:cxn>
                  <a:cxn ang="0">
                    <a:pos x="481" y="61"/>
                  </a:cxn>
                  <a:cxn ang="0">
                    <a:pos x="506" y="81"/>
                  </a:cxn>
                  <a:cxn ang="0">
                    <a:pos x="540" y="114"/>
                  </a:cxn>
                  <a:cxn ang="0">
                    <a:pos x="575" y="165"/>
                  </a:cxn>
                  <a:cxn ang="0">
                    <a:pos x="602" y="220"/>
                  </a:cxn>
                  <a:cxn ang="0">
                    <a:pos x="617" y="279"/>
                  </a:cxn>
                  <a:cxn ang="0">
                    <a:pos x="620" y="341"/>
                  </a:cxn>
                  <a:cxn ang="0">
                    <a:pos x="611" y="402"/>
                  </a:cxn>
                  <a:cxn ang="0">
                    <a:pos x="590" y="458"/>
                  </a:cxn>
                  <a:cxn ang="0">
                    <a:pos x="560" y="507"/>
                  </a:cxn>
                  <a:cxn ang="0">
                    <a:pos x="520" y="549"/>
                  </a:cxn>
                  <a:cxn ang="0">
                    <a:pos x="473" y="582"/>
                  </a:cxn>
                  <a:cxn ang="0">
                    <a:pos x="419" y="606"/>
                  </a:cxn>
                  <a:cxn ang="0">
                    <a:pos x="359" y="619"/>
                  </a:cxn>
                </a:cxnLst>
                <a:rect l="0" t="0" r="r" b="b"/>
                <a:pathLst>
                  <a:path w="620" h="620">
                    <a:moveTo>
                      <a:pt x="328" y="620"/>
                    </a:moveTo>
                    <a:lnTo>
                      <a:pt x="313" y="620"/>
                    </a:lnTo>
                    <a:lnTo>
                      <a:pt x="296" y="619"/>
                    </a:lnTo>
                    <a:lnTo>
                      <a:pt x="281" y="617"/>
                    </a:lnTo>
                    <a:lnTo>
                      <a:pt x="266" y="614"/>
                    </a:lnTo>
                    <a:lnTo>
                      <a:pt x="251" y="611"/>
                    </a:lnTo>
                    <a:lnTo>
                      <a:pt x="237" y="606"/>
                    </a:lnTo>
                    <a:lnTo>
                      <a:pt x="222" y="602"/>
                    </a:lnTo>
                    <a:lnTo>
                      <a:pt x="208" y="597"/>
                    </a:lnTo>
                    <a:lnTo>
                      <a:pt x="193" y="590"/>
                    </a:lnTo>
                    <a:lnTo>
                      <a:pt x="179" y="583"/>
                    </a:lnTo>
                    <a:lnTo>
                      <a:pt x="166" y="576"/>
                    </a:lnTo>
                    <a:lnTo>
                      <a:pt x="152" y="568"/>
                    </a:lnTo>
                    <a:lnTo>
                      <a:pt x="140" y="559"/>
                    </a:lnTo>
                    <a:lnTo>
                      <a:pt x="127" y="550"/>
                    </a:lnTo>
                    <a:lnTo>
                      <a:pt x="114" y="539"/>
                    </a:lnTo>
                    <a:lnTo>
                      <a:pt x="103" y="529"/>
                    </a:lnTo>
                    <a:lnTo>
                      <a:pt x="81" y="506"/>
                    </a:lnTo>
                    <a:lnTo>
                      <a:pt x="61" y="482"/>
                    </a:lnTo>
                    <a:lnTo>
                      <a:pt x="44" y="455"/>
                    </a:lnTo>
                    <a:lnTo>
                      <a:pt x="30" y="429"/>
                    </a:lnTo>
                    <a:lnTo>
                      <a:pt x="19" y="400"/>
                    </a:lnTo>
                    <a:lnTo>
                      <a:pt x="9" y="371"/>
                    </a:lnTo>
                    <a:lnTo>
                      <a:pt x="4" y="341"/>
                    </a:lnTo>
                    <a:lnTo>
                      <a:pt x="0" y="310"/>
                    </a:lnTo>
                    <a:lnTo>
                      <a:pt x="0" y="279"/>
                    </a:lnTo>
                    <a:lnTo>
                      <a:pt x="2" y="249"/>
                    </a:lnTo>
                    <a:lnTo>
                      <a:pt x="8" y="220"/>
                    </a:lnTo>
                    <a:lnTo>
                      <a:pt x="17" y="192"/>
                    </a:lnTo>
                    <a:lnTo>
                      <a:pt x="28" y="165"/>
                    </a:lnTo>
                    <a:lnTo>
                      <a:pt x="43" y="139"/>
                    </a:lnTo>
                    <a:lnTo>
                      <a:pt x="59" y="114"/>
                    </a:lnTo>
                    <a:lnTo>
                      <a:pt x="79" y="91"/>
                    </a:lnTo>
                    <a:lnTo>
                      <a:pt x="89" y="81"/>
                    </a:lnTo>
                    <a:lnTo>
                      <a:pt x="100" y="71"/>
                    </a:lnTo>
                    <a:lnTo>
                      <a:pt x="112" y="61"/>
                    </a:lnTo>
                    <a:lnTo>
                      <a:pt x="124" y="52"/>
                    </a:lnTo>
                    <a:lnTo>
                      <a:pt x="136" y="44"/>
                    </a:lnTo>
                    <a:lnTo>
                      <a:pt x="149" y="37"/>
                    </a:lnTo>
                    <a:lnTo>
                      <a:pt x="162" y="30"/>
                    </a:lnTo>
                    <a:lnTo>
                      <a:pt x="175" y="23"/>
                    </a:lnTo>
                    <a:lnTo>
                      <a:pt x="189" y="19"/>
                    </a:lnTo>
                    <a:lnTo>
                      <a:pt x="203" y="14"/>
                    </a:lnTo>
                    <a:lnTo>
                      <a:pt x="218" y="10"/>
                    </a:lnTo>
                    <a:lnTo>
                      <a:pt x="232" y="6"/>
                    </a:lnTo>
                    <a:lnTo>
                      <a:pt x="247" y="4"/>
                    </a:lnTo>
                    <a:lnTo>
                      <a:pt x="262" y="1"/>
                    </a:lnTo>
                    <a:lnTo>
                      <a:pt x="278" y="0"/>
                    </a:lnTo>
                    <a:lnTo>
                      <a:pt x="293" y="0"/>
                    </a:lnTo>
                    <a:lnTo>
                      <a:pt x="308" y="0"/>
                    </a:lnTo>
                    <a:lnTo>
                      <a:pt x="324" y="1"/>
                    </a:lnTo>
                    <a:lnTo>
                      <a:pt x="339" y="4"/>
                    </a:lnTo>
                    <a:lnTo>
                      <a:pt x="354" y="6"/>
                    </a:lnTo>
                    <a:lnTo>
                      <a:pt x="369" y="10"/>
                    </a:lnTo>
                    <a:lnTo>
                      <a:pt x="384" y="14"/>
                    </a:lnTo>
                    <a:lnTo>
                      <a:pt x="399" y="19"/>
                    </a:lnTo>
                    <a:lnTo>
                      <a:pt x="413" y="23"/>
                    </a:lnTo>
                    <a:lnTo>
                      <a:pt x="428" y="30"/>
                    </a:lnTo>
                    <a:lnTo>
                      <a:pt x="442" y="37"/>
                    </a:lnTo>
                    <a:lnTo>
                      <a:pt x="454" y="44"/>
                    </a:lnTo>
                    <a:lnTo>
                      <a:pt x="468" y="52"/>
                    </a:lnTo>
                    <a:lnTo>
                      <a:pt x="481" y="61"/>
                    </a:lnTo>
                    <a:lnTo>
                      <a:pt x="494" y="71"/>
                    </a:lnTo>
                    <a:lnTo>
                      <a:pt x="506" y="81"/>
                    </a:lnTo>
                    <a:lnTo>
                      <a:pt x="518" y="91"/>
                    </a:lnTo>
                    <a:lnTo>
                      <a:pt x="540" y="114"/>
                    </a:lnTo>
                    <a:lnTo>
                      <a:pt x="559" y="139"/>
                    </a:lnTo>
                    <a:lnTo>
                      <a:pt x="575" y="165"/>
                    </a:lnTo>
                    <a:lnTo>
                      <a:pt x="590" y="192"/>
                    </a:lnTo>
                    <a:lnTo>
                      <a:pt x="602" y="220"/>
                    </a:lnTo>
                    <a:lnTo>
                      <a:pt x="611" y="249"/>
                    </a:lnTo>
                    <a:lnTo>
                      <a:pt x="617" y="279"/>
                    </a:lnTo>
                    <a:lnTo>
                      <a:pt x="620" y="310"/>
                    </a:lnTo>
                    <a:lnTo>
                      <a:pt x="620" y="341"/>
                    </a:lnTo>
                    <a:lnTo>
                      <a:pt x="617" y="372"/>
                    </a:lnTo>
                    <a:lnTo>
                      <a:pt x="611" y="402"/>
                    </a:lnTo>
                    <a:lnTo>
                      <a:pt x="603" y="430"/>
                    </a:lnTo>
                    <a:lnTo>
                      <a:pt x="590" y="458"/>
                    </a:lnTo>
                    <a:lnTo>
                      <a:pt x="577" y="483"/>
                    </a:lnTo>
                    <a:lnTo>
                      <a:pt x="560" y="507"/>
                    </a:lnTo>
                    <a:lnTo>
                      <a:pt x="542" y="529"/>
                    </a:lnTo>
                    <a:lnTo>
                      <a:pt x="520" y="549"/>
                    </a:lnTo>
                    <a:lnTo>
                      <a:pt x="498" y="567"/>
                    </a:lnTo>
                    <a:lnTo>
                      <a:pt x="473" y="582"/>
                    </a:lnTo>
                    <a:lnTo>
                      <a:pt x="446" y="596"/>
                    </a:lnTo>
                    <a:lnTo>
                      <a:pt x="419" y="606"/>
                    </a:lnTo>
                    <a:lnTo>
                      <a:pt x="390" y="614"/>
                    </a:lnTo>
                    <a:lnTo>
                      <a:pt x="359" y="619"/>
                    </a:lnTo>
                    <a:lnTo>
                      <a:pt x="328" y="62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" name="Freeform 408"/>
              <p:cNvSpPr>
                <a:spLocks/>
              </p:cNvSpPr>
              <p:nvPr/>
            </p:nvSpPr>
            <p:spPr bwMode="auto">
              <a:xfrm>
                <a:off x="7062788" y="5141913"/>
                <a:ext cx="492125" cy="492125"/>
              </a:xfrm>
              <a:custGeom>
                <a:avLst/>
                <a:gdLst/>
                <a:ahLst/>
                <a:cxnLst>
                  <a:cxn ang="0">
                    <a:pos x="312" y="620"/>
                  </a:cxn>
                  <a:cxn ang="0">
                    <a:pos x="281" y="617"/>
                  </a:cxn>
                  <a:cxn ang="0">
                    <a:pos x="251" y="611"/>
                  </a:cxn>
                  <a:cxn ang="0">
                    <a:pos x="221" y="602"/>
                  </a:cxn>
                  <a:cxn ang="0">
                    <a:pos x="192" y="590"/>
                  </a:cxn>
                  <a:cxn ang="0">
                    <a:pos x="166" y="576"/>
                  </a:cxn>
                  <a:cxn ang="0">
                    <a:pos x="139" y="559"/>
                  </a:cxn>
                  <a:cxn ang="0">
                    <a:pos x="114" y="539"/>
                  </a:cxn>
                  <a:cxn ang="0">
                    <a:pos x="80" y="506"/>
                  </a:cxn>
                  <a:cxn ang="0">
                    <a:pos x="45" y="455"/>
                  </a:cxn>
                  <a:cxn ang="0">
                    <a:pos x="18" y="400"/>
                  </a:cxn>
                  <a:cxn ang="0">
                    <a:pos x="3" y="341"/>
                  </a:cxn>
                  <a:cxn ang="0">
                    <a:pos x="0" y="279"/>
                  </a:cxn>
                  <a:cxn ang="0">
                    <a:pos x="8" y="220"/>
                  </a:cxn>
                  <a:cxn ang="0">
                    <a:pos x="27" y="165"/>
                  </a:cxn>
                  <a:cxn ang="0">
                    <a:pos x="58" y="114"/>
                  </a:cxn>
                  <a:cxn ang="0">
                    <a:pos x="88" y="81"/>
                  </a:cxn>
                  <a:cxn ang="0">
                    <a:pos x="111" y="61"/>
                  </a:cxn>
                  <a:cxn ang="0">
                    <a:pos x="136" y="44"/>
                  </a:cxn>
                  <a:cxn ang="0">
                    <a:pos x="161" y="30"/>
                  </a:cxn>
                  <a:cxn ang="0">
                    <a:pos x="189" y="19"/>
                  </a:cxn>
                  <a:cxn ang="0">
                    <a:pos x="218" y="10"/>
                  </a:cxn>
                  <a:cxn ang="0">
                    <a:pos x="246" y="4"/>
                  </a:cxn>
                  <a:cxn ang="0">
                    <a:pos x="277" y="0"/>
                  </a:cxn>
                  <a:cxn ang="0">
                    <a:pos x="307" y="0"/>
                  </a:cxn>
                  <a:cxn ang="0">
                    <a:pos x="339" y="4"/>
                  </a:cxn>
                  <a:cxn ang="0">
                    <a:pos x="369" y="10"/>
                  </a:cxn>
                  <a:cxn ang="0">
                    <a:pos x="399" y="19"/>
                  </a:cxn>
                  <a:cxn ang="0">
                    <a:pos x="427" y="30"/>
                  </a:cxn>
                  <a:cxn ang="0">
                    <a:pos x="454" y="44"/>
                  </a:cxn>
                  <a:cxn ang="0">
                    <a:pos x="480" y="61"/>
                  </a:cxn>
                  <a:cxn ang="0">
                    <a:pos x="506" y="81"/>
                  </a:cxn>
                  <a:cxn ang="0">
                    <a:pos x="539" y="114"/>
                  </a:cxn>
                  <a:cxn ang="0">
                    <a:pos x="575" y="165"/>
                  </a:cxn>
                  <a:cxn ang="0">
                    <a:pos x="601" y="220"/>
                  </a:cxn>
                  <a:cxn ang="0">
                    <a:pos x="616" y="279"/>
                  </a:cxn>
                  <a:cxn ang="0">
                    <a:pos x="620" y="341"/>
                  </a:cxn>
                  <a:cxn ang="0">
                    <a:pos x="611" y="402"/>
                  </a:cxn>
                  <a:cxn ang="0">
                    <a:pos x="590" y="458"/>
                  </a:cxn>
                  <a:cxn ang="0">
                    <a:pos x="560" y="507"/>
                  </a:cxn>
                  <a:cxn ang="0">
                    <a:pos x="520" y="549"/>
                  </a:cxn>
                  <a:cxn ang="0">
                    <a:pos x="472" y="582"/>
                  </a:cxn>
                  <a:cxn ang="0">
                    <a:pos x="418" y="606"/>
                  </a:cxn>
                  <a:cxn ang="0">
                    <a:pos x="358" y="619"/>
                  </a:cxn>
                </a:cxnLst>
                <a:rect l="0" t="0" r="r" b="b"/>
                <a:pathLst>
                  <a:path w="620" h="620">
                    <a:moveTo>
                      <a:pt x="327" y="620"/>
                    </a:moveTo>
                    <a:lnTo>
                      <a:pt x="312" y="620"/>
                    </a:lnTo>
                    <a:lnTo>
                      <a:pt x="296" y="619"/>
                    </a:lnTo>
                    <a:lnTo>
                      <a:pt x="281" y="617"/>
                    </a:lnTo>
                    <a:lnTo>
                      <a:pt x="266" y="614"/>
                    </a:lnTo>
                    <a:lnTo>
                      <a:pt x="251" y="611"/>
                    </a:lnTo>
                    <a:lnTo>
                      <a:pt x="236" y="606"/>
                    </a:lnTo>
                    <a:lnTo>
                      <a:pt x="221" y="602"/>
                    </a:lnTo>
                    <a:lnTo>
                      <a:pt x="207" y="597"/>
                    </a:lnTo>
                    <a:lnTo>
                      <a:pt x="192" y="590"/>
                    </a:lnTo>
                    <a:lnTo>
                      <a:pt x="178" y="583"/>
                    </a:lnTo>
                    <a:lnTo>
                      <a:pt x="166" y="576"/>
                    </a:lnTo>
                    <a:lnTo>
                      <a:pt x="152" y="568"/>
                    </a:lnTo>
                    <a:lnTo>
                      <a:pt x="139" y="559"/>
                    </a:lnTo>
                    <a:lnTo>
                      <a:pt x="126" y="550"/>
                    </a:lnTo>
                    <a:lnTo>
                      <a:pt x="114" y="539"/>
                    </a:lnTo>
                    <a:lnTo>
                      <a:pt x="102" y="529"/>
                    </a:lnTo>
                    <a:lnTo>
                      <a:pt x="80" y="506"/>
                    </a:lnTo>
                    <a:lnTo>
                      <a:pt x="61" y="482"/>
                    </a:lnTo>
                    <a:lnTo>
                      <a:pt x="45" y="455"/>
                    </a:lnTo>
                    <a:lnTo>
                      <a:pt x="30" y="429"/>
                    </a:lnTo>
                    <a:lnTo>
                      <a:pt x="18" y="400"/>
                    </a:lnTo>
                    <a:lnTo>
                      <a:pt x="9" y="371"/>
                    </a:lnTo>
                    <a:lnTo>
                      <a:pt x="3" y="341"/>
                    </a:lnTo>
                    <a:lnTo>
                      <a:pt x="0" y="310"/>
                    </a:lnTo>
                    <a:lnTo>
                      <a:pt x="0" y="279"/>
                    </a:lnTo>
                    <a:lnTo>
                      <a:pt x="2" y="249"/>
                    </a:lnTo>
                    <a:lnTo>
                      <a:pt x="8" y="220"/>
                    </a:lnTo>
                    <a:lnTo>
                      <a:pt x="17" y="192"/>
                    </a:lnTo>
                    <a:lnTo>
                      <a:pt x="27" y="165"/>
                    </a:lnTo>
                    <a:lnTo>
                      <a:pt x="42" y="139"/>
                    </a:lnTo>
                    <a:lnTo>
                      <a:pt x="58" y="114"/>
                    </a:lnTo>
                    <a:lnTo>
                      <a:pt x="78" y="91"/>
                    </a:lnTo>
                    <a:lnTo>
                      <a:pt x="88" y="81"/>
                    </a:lnTo>
                    <a:lnTo>
                      <a:pt x="100" y="71"/>
                    </a:lnTo>
                    <a:lnTo>
                      <a:pt x="111" y="61"/>
                    </a:lnTo>
                    <a:lnTo>
                      <a:pt x="123" y="52"/>
                    </a:lnTo>
                    <a:lnTo>
                      <a:pt x="136" y="44"/>
                    </a:lnTo>
                    <a:lnTo>
                      <a:pt x="148" y="37"/>
                    </a:lnTo>
                    <a:lnTo>
                      <a:pt x="161" y="30"/>
                    </a:lnTo>
                    <a:lnTo>
                      <a:pt x="175" y="23"/>
                    </a:lnTo>
                    <a:lnTo>
                      <a:pt x="189" y="19"/>
                    </a:lnTo>
                    <a:lnTo>
                      <a:pt x="203" y="14"/>
                    </a:lnTo>
                    <a:lnTo>
                      <a:pt x="218" y="10"/>
                    </a:lnTo>
                    <a:lnTo>
                      <a:pt x="231" y="6"/>
                    </a:lnTo>
                    <a:lnTo>
                      <a:pt x="246" y="4"/>
                    </a:lnTo>
                    <a:lnTo>
                      <a:pt x="261" y="1"/>
                    </a:lnTo>
                    <a:lnTo>
                      <a:pt x="277" y="0"/>
                    </a:lnTo>
                    <a:lnTo>
                      <a:pt x="292" y="0"/>
                    </a:lnTo>
                    <a:lnTo>
                      <a:pt x="307" y="0"/>
                    </a:lnTo>
                    <a:lnTo>
                      <a:pt x="324" y="1"/>
                    </a:lnTo>
                    <a:lnTo>
                      <a:pt x="339" y="4"/>
                    </a:lnTo>
                    <a:lnTo>
                      <a:pt x="354" y="6"/>
                    </a:lnTo>
                    <a:lnTo>
                      <a:pt x="369" y="10"/>
                    </a:lnTo>
                    <a:lnTo>
                      <a:pt x="384" y="14"/>
                    </a:lnTo>
                    <a:lnTo>
                      <a:pt x="399" y="19"/>
                    </a:lnTo>
                    <a:lnTo>
                      <a:pt x="412" y="23"/>
                    </a:lnTo>
                    <a:lnTo>
                      <a:pt x="427" y="30"/>
                    </a:lnTo>
                    <a:lnTo>
                      <a:pt x="441" y="37"/>
                    </a:lnTo>
                    <a:lnTo>
                      <a:pt x="454" y="44"/>
                    </a:lnTo>
                    <a:lnTo>
                      <a:pt x="468" y="52"/>
                    </a:lnTo>
                    <a:lnTo>
                      <a:pt x="480" y="61"/>
                    </a:lnTo>
                    <a:lnTo>
                      <a:pt x="493" y="71"/>
                    </a:lnTo>
                    <a:lnTo>
                      <a:pt x="506" y="81"/>
                    </a:lnTo>
                    <a:lnTo>
                      <a:pt x="517" y="91"/>
                    </a:lnTo>
                    <a:lnTo>
                      <a:pt x="539" y="114"/>
                    </a:lnTo>
                    <a:lnTo>
                      <a:pt x="559" y="139"/>
                    </a:lnTo>
                    <a:lnTo>
                      <a:pt x="575" y="165"/>
                    </a:lnTo>
                    <a:lnTo>
                      <a:pt x="590" y="192"/>
                    </a:lnTo>
                    <a:lnTo>
                      <a:pt x="601" y="220"/>
                    </a:lnTo>
                    <a:lnTo>
                      <a:pt x="611" y="249"/>
                    </a:lnTo>
                    <a:lnTo>
                      <a:pt x="616" y="279"/>
                    </a:lnTo>
                    <a:lnTo>
                      <a:pt x="620" y="310"/>
                    </a:lnTo>
                    <a:lnTo>
                      <a:pt x="620" y="341"/>
                    </a:lnTo>
                    <a:lnTo>
                      <a:pt x="616" y="372"/>
                    </a:lnTo>
                    <a:lnTo>
                      <a:pt x="611" y="402"/>
                    </a:lnTo>
                    <a:lnTo>
                      <a:pt x="603" y="430"/>
                    </a:lnTo>
                    <a:lnTo>
                      <a:pt x="590" y="458"/>
                    </a:lnTo>
                    <a:lnTo>
                      <a:pt x="576" y="483"/>
                    </a:lnTo>
                    <a:lnTo>
                      <a:pt x="560" y="507"/>
                    </a:lnTo>
                    <a:lnTo>
                      <a:pt x="541" y="529"/>
                    </a:lnTo>
                    <a:lnTo>
                      <a:pt x="520" y="549"/>
                    </a:lnTo>
                    <a:lnTo>
                      <a:pt x="498" y="567"/>
                    </a:lnTo>
                    <a:lnTo>
                      <a:pt x="472" y="582"/>
                    </a:lnTo>
                    <a:lnTo>
                      <a:pt x="446" y="596"/>
                    </a:lnTo>
                    <a:lnTo>
                      <a:pt x="418" y="606"/>
                    </a:lnTo>
                    <a:lnTo>
                      <a:pt x="389" y="614"/>
                    </a:lnTo>
                    <a:lnTo>
                      <a:pt x="358" y="619"/>
                    </a:lnTo>
                    <a:lnTo>
                      <a:pt x="327" y="62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8" name="Freeform 409"/>
              <p:cNvSpPr>
                <a:spLocks/>
              </p:cNvSpPr>
              <p:nvPr/>
            </p:nvSpPr>
            <p:spPr bwMode="auto">
              <a:xfrm>
                <a:off x="5895975" y="4979988"/>
                <a:ext cx="1778000" cy="484188"/>
              </a:xfrm>
              <a:custGeom>
                <a:avLst/>
                <a:gdLst/>
                <a:ahLst/>
                <a:cxnLst>
                  <a:cxn ang="0">
                    <a:pos x="2231" y="441"/>
                  </a:cxn>
                  <a:cxn ang="0">
                    <a:pos x="2194" y="530"/>
                  </a:cxn>
                  <a:cxn ang="0">
                    <a:pos x="2158" y="557"/>
                  </a:cxn>
                  <a:cxn ang="0">
                    <a:pos x="2126" y="574"/>
                  </a:cxn>
                  <a:cxn ang="0">
                    <a:pos x="2120" y="530"/>
                  </a:cxn>
                  <a:cxn ang="0">
                    <a:pos x="2099" y="416"/>
                  </a:cxn>
                  <a:cxn ang="0">
                    <a:pos x="2030" y="300"/>
                  </a:cxn>
                  <a:cxn ang="0">
                    <a:pos x="1967" y="241"/>
                  </a:cxn>
                  <a:cxn ang="0">
                    <a:pos x="1908" y="206"/>
                  </a:cxn>
                  <a:cxn ang="0">
                    <a:pos x="1844" y="185"/>
                  </a:cxn>
                  <a:cxn ang="0">
                    <a:pos x="1778" y="174"/>
                  </a:cxn>
                  <a:cxn ang="0">
                    <a:pos x="1660" y="189"/>
                  </a:cxn>
                  <a:cxn ang="0">
                    <a:pos x="1548" y="253"/>
                  </a:cxn>
                  <a:cxn ang="0">
                    <a:pos x="1470" y="353"/>
                  </a:cxn>
                  <a:cxn ang="0">
                    <a:pos x="1437" y="481"/>
                  </a:cxn>
                  <a:cxn ang="0">
                    <a:pos x="1450" y="588"/>
                  </a:cxn>
                  <a:cxn ang="0">
                    <a:pos x="1401" y="608"/>
                  </a:cxn>
                  <a:cxn ang="0">
                    <a:pos x="1325" y="605"/>
                  </a:cxn>
                  <a:cxn ang="0">
                    <a:pos x="1246" y="603"/>
                  </a:cxn>
                  <a:cxn ang="0">
                    <a:pos x="1165" y="602"/>
                  </a:cxn>
                  <a:cxn ang="0">
                    <a:pos x="1089" y="602"/>
                  </a:cxn>
                  <a:cxn ang="0">
                    <a:pos x="1017" y="603"/>
                  </a:cxn>
                  <a:cxn ang="0">
                    <a:pos x="945" y="604"/>
                  </a:cxn>
                  <a:cxn ang="0">
                    <a:pos x="874" y="606"/>
                  </a:cxn>
                  <a:cxn ang="0">
                    <a:pos x="865" y="538"/>
                  </a:cxn>
                  <a:cxn ang="0">
                    <a:pos x="844" y="416"/>
                  </a:cxn>
                  <a:cxn ang="0">
                    <a:pos x="775" y="300"/>
                  </a:cxn>
                  <a:cxn ang="0">
                    <a:pos x="710" y="241"/>
                  </a:cxn>
                  <a:cxn ang="0">
                    <a:pos x="651" y="206"/>
                  </a:cxn>
                  <a:cxn ang="0">
                    <a:pos x="589" y="185"/>
                  </a:cxn>
                  <a:cxn ang="0">
                    <a:pos x="522" y="174"/>
                  </a:cxn>
                  <a:cxn ang="0">
                    <a:pos x="405" y="189"/>
                  </a:cxn>
                  <a:cxn ang="0">
                    <a:pos x="293" y="253"/>
                  </a:cxn>
                  <a:cxn ang="0">
                    <a:pos x="214" y="353"/>
                  </a:cxn>
                  <a:cxn ang="0">
                    <a:pos x="182" y="481"/>
                  </a:cxn>
                  <a:cxn ang="0">
                    <a:pos x="188" y="559"/>
                  </a:cxn>
                  <a:cxn ang="0">
                    <a:pos x="131" y="552"/>
                  </a:cxn>
                  <a:cxn ang="0">
                    <a:pos x="67" y="514"/>
                  </a:cxn>
                  <a:cxn ang="0">
                    <a:pos x="28" y="464"/>
                  </a:cxn>
                  <a:cxn ang="0">
                    <a:pos x="5" y="377"/>
                  </a:cxn>
                  <a:cxn ang="0">
                    <a:pos x="2" y="278"/>
                  </a:cxn>
                  <a:cxn ang="0">
                    <a:pos x="28" y="234"/>
                  </a:cxn>
                  <a:cxn ang="0">
                    <a:pos x="86" y="191"/>
                  </a:cxn>
                  <a:cxn ang="0">
                    <a:pos x="161" y="151"/>
                  </a:cxn>
                  <a:cxn ang="0">
                    <a:pos x="249" y="114"/>
                  </a:cxn>
                  <a:cxn ang="0">
                    <a:pos x="352" y="81"/>
                  </a:cxn>
                  <a:cxn ang="0">
                    <a:pos x="464" y="52"/>
                  </a:cxn>
                  <a:cxn ang="0">
                    <a:pos x="589" y="28"/>
                  </a:cxn>
                  <a:cxn ang="0">
                    <a:pos x="724" y="8"/>
                  </a:cxn>
                  <a:cxn ang="0">
                    <a:pos x="802" y="11"/>
                  </a:cxn>
                  <a:cxn ang="0">
                    <a:pos x="825" y="30"/>
                  </a:cxn>
                  <a:cxn ang="0">
                    <a:pos x="905" y="66"/>
                  </a:cxn>
                  <a:cxn ang="0">
                    <a:pos x="1080" y="96"/>
                  </a:cxn>
                  <a:cxn ang="0">
                    <a:pos x="1278" y="96"/>
                  </a:cxn>
                  <a:cxn ang="0">
                    <a:pos x="1451" y="66"/>
                  </a:cxn>
                  <a:cxn ang="0">
                    <a:pos x="1531" y="27"/>
                  </a:cxn>
                  <a:cxn ang="0">
                    <a:pos x="1601" y="22"/>
                  </a:cxn>
                  <a:cxn ang="0">
                    <a:pos x="1801" y="65"/>
                  </a:cxn>
                  <a:cxn ang="0">
                    <a:pos x="1982" y="122"/>
                  </a:cxn>
                  <a:cxn ang="0">
                    <a:pos x="2134" y="191"/>
                  </a:cxn>
                  <a:cxn ang="0">
                    <a:pos x="2224" y="244"/>
                  </a:cxn>
                  <a:cxn ang="0">
                    <a:pos x="2239" y="346"/>
                  </a:cxn>
                </a:cxnLst>
                <a:rect l="0" t="0" r="r" b="b"/>
                <a:pathLst>
                  <a:path w="2239" h="611">
                    <a:moveTo>
                      <a:pt x="2239" y="346"/>
                    </a:moveTo>
                    <a:lnTo>
                      <a:pt x="2238" y="379"/>
                    </a:lnTo>
                    <a:lnTo>
                      <a:pt x="2235" y="411"/>
                    </a:lnTo>
                    <a:lnTo>
                      <a:pt x="2231" y="441"/>
                    </a:lnTo>
                    <a:lnTo>
                      <a:pt x="2224" y="468"/>
                    </a:lnTo>
                    <a:lnTo>
                      <a:pt x="2216" y="493"/>
                    </a:lnTo>
                    <a:lnTo>
                      <a:pt x="2205" y="514"/>
                    </a:lnTo>
                    <a:lnTo>
                      <a:pt x="2194" y="530"/>
                    </a:lnTo>
                    <a:lnTo>
                      <a:pt x="2181" y="543"/>
                    </a:lnTo>
                    <a:lnTo>
                      <a:pt x="2174" y="547"/>
                    </a:lnTo>
                    <a:lnTo>
                      <a:pt x="2166" y="552"/>
                    </a:lnTo>
                    <a:lnTo>
                      <a:pt x="2158" y="557"/>
                    </a:lnTo>
                    <a:lnTo>
                      <a:pt x="2151" y="561"/>
                    </a:lnTo>
                    <a:lnTo>
                      <a:pt x="2142" y="565"/>
                    </a:lnTo>
                    <a:lnTo>
                      <a:pt x="2134" y="569"/>
                    </a:lnTo>
                    <a:lnTo>
                      <a:pt x="2126" y="574"/>
                    </a:lnTo>
                    <a:lnTo>
                      <a:pt x="2117" y="577"/>
                    </a:lnTo>
                    <a:lnTo>
                      <a:pt x="2119" y="561"/>
                    </a:lnTo>
                    <a:lnTo>
                      <a:pt x="2120" y="546"/>
                    </a:lnTo>
                    <a:lnTo>
                      <a:pt x="2120" y="530"/>
                    </a:lnTo>
                    <a:lnTo>
                      <a:pt x="2119" y="515"/>
                    </a:lnTo>
                    <a:lnTo>
                      <a:pt x="2115" y="482"/>
                    </a:lnTo>
                    <a:lnTo>
                      <a:pt x="2108" y="448"/>
                    </a:lnTo>
                    <a:lnTo>
                      <a:pt x="2099" y="416"/>
                    </a:lnTo>
                    <a:lnTo>
                      <a:pt x="2087" y="385"/>
                    </a:lnTo>
                    <a:lnTo>
                      <a:pt x="2070" y="355"/>
                    </a:lnTo>
                    <a:lnTo>
                      <a:pt x="2052" y="326"/>
                    </a:lnTo>
                    <a:lnTo>
                      <a:pt x="2030" y="300"/>
                    </a:lnTo>
                    <a:lnTo>
                      <a:pt x="2006" y="274"/>
                    </a:lnTo>
                    <a:lnTo>
                      <a:pt x="1993" y="263"/>
                    </a:lnTo>
                    <a:lnTo>
                      <a:pt x="1979" y="251"/>
                    </a:lnTo>
                    <a:lnTo>
                      <a:pt x="1967" y="241"/>
                    </a:lnTo>
                    <a:lnTo>
                      <a:pt x="1952" y="232"/>
                    </a:lnTo>
                    <a:lnTo>
                      <a:pt x="1938" y="223"/>
                    </a:lnTo>
                    <a:lnTo>
                      <a:pt x="1923" y="215"/>
                    </a:lnTo>
                    <a:lnTo>
                      <a:pt x="1908" y="206"/>
                    </a:lnTo>
                    <a:lnTo>
                      <a:pt x="1892" y="200"/>
                    </a:lnTo>
                    <a:lnTo>
                      <a:pt x="1877" y="194"/>
                    </a:lnTo>
                    <a:lnTo>
                      <a:pt x="1861" y="189"/>
                    </a:lnTo>
                    <a:lnTo>
                      <a:pt x="1844" y="185"/>
                    </a:lnTo>
                    <a:lnTo>
                      <a:pt x="1827" y="181"/>
                    </a:lnTo>
                    <a:lnTo>
                      <a:pt x="1811" y="178"/>
                    </a:lnTo>
                    <a:lnTo>
                      <a:pt x="1794" y="175"/>
                    </a:lnTo>
                    <a:lnTo>
                      <a:pt x="1778" y="174"/>
                    </a:lnTo>
                    <a:lnTo>
                      <a:pt x="1760" y="174"/>
                    </a:lnTo>
                    <a:lnTo>
                      <a:pt x="1726" y="177"/>
                    </a:lnTo>
                    <a:lnTo>
                      <a:pt x="1692" y="181"/>
                    </a:lnTo>
                    <a:lnTo>
                      <a:pt x="1660" y="189"/>
                    </a:lnTo>
                    <a:lnTo>
                      <a:pt x="1629" y="201"/>
                    </a:lnTo>
                    <a:lnTo>
                      <a:pt x="1600" y="216"/>
                    </a:lnTo>
                    <a:lnTo>
                      <a:pt x="1572" y="233"/>
                    </a:lnTo>
                    <a:lnTo>
                      <a:pt x="1548" y="253"/>
                    </a:lnTo>
                    <a:lnTo>
                      <a:pt x="1525" y="274"/>
                    </a:lnTo>
                    <a:lnTo>
                      <a:pt x="1504" y="299"/>
                    </a:lnTo>
                    <a:lnTo>
                      <a:pt x="1486" y="325"/>
                    </a:lnTo>
                    <a:lnTo>
                      <a:pt x="1470" y="353"/>
                    </a:lnTo>
                    <a:lnTo>
                      <a:pt x="1457" y="383"/>
                    </a:lnTo>
                    <a:lnTo>
                      <a:pt x="1448" y="414"/>
                    </a:lnTo>
                    <a:lnTo>
                      <a:pt x="1441" y="446"/>
                    </a:lnTo>
                    <a:lnTo>
                      <a:pt x="1437" y="481"/>
                    </a:lnTo>
                    <a:lnTo>
                      <a:pt x="1437" y="515"/>
                    </a:lnTo>
                    <a:lnTo>
                      <a:pt x="1440" y="539"/>
                    </a:lnTo>
                    <a:lnTo>
                      <a:pt x="1444" y="564"/>
                    </a:lnTo>
                    <a:lnTo>
                      <a:pt x="1450" y="588"/>
                    </a:lnTo>
                    <a:lnTo>
                      <a:pt x="1457" y="611"/>
                    </a:lnTo>
                    <a:lnTo>
                      <a:pt x="1439" y="610"/>
                    </a:lnTo>
                    <a:lnTo>
                      <a:pt x="1420" y="610"/>
                    </a:lnTo>
                    <a:lnTo>
                      <a:pt x="1401" y="608"/>
                    </a:lnTo>
                    <a:lnTo>
                      <a:pt x="1382" y="607"/>
                    </a:lnTo>
                    <a:lnTo>
                      <a:pt x="1363" y="606"/>
                    </a:lnTo>
                    <a:lnTo>
                      <a:pt x="1343" y="606"/>
                    </a:lnTo>
                    <a:lnTo>
                      <a:pt x="1325" y="605"/>
                    </a:lnTo>
                    <a:lnTo>
                      <a:pt x="1305" y="604"/>
                    </a:lnTo>
                    <a:lnTo>
                      <a:pt x="1285" y="604"/>
                    </a:lnTo>
                    <a:lnTo>
                      <a:pt x="1266" y="603"/>
                    </a:lnTo>
                    <a:lnTo>
                      <a:pt x="1246" y="603"/>
                    </a:lnTo>
                    <a:lnTo>
                      <a:pt x="1225" y="603"/>
                    </a:lnTo>
                    <a:lnTo>
                      <a:pt x="1206" y="602"/>
                    </a:lnTo>
                    <a:lnTo>
                      <a:pt x="1186" y="602"/>
                    </a:lnTo>
                    <a:lnTo>
                      <a:pt x="1165" y="602"/>
                    </a:lnTo>
                    <a:lnTo>
                      <a:pt x="1146" y="602"/>
                    </a:lnTo>
                    <a:lnTo>
                      <a:pt x="1127" y="602"/>
                    </a:lnTo>
                    <a:lnTo>
                      <a:pt x="1109" y="602"/>
                    </a:lnTo>
                    <a:lnTo>
                      <a:pt x="1089" y="602"/>
                    </a:lnTo>
                    <a:lnTo>
                      <a:pt x="1071" y="602"/>
                    </a:lnTo>
                    <a:lnTo>
                      <a:pt x="1054" y="603"/>
                    </a:lnTo>
                    <a:lnTo>
                      <a:pt x="1035" y="603"/>
                    </a:lnTo>
                    <a:lnTo>
                      <a:pt x="1017" y="603"/>
                    </a:lnTo>
                    <a:lnTo>
                      <a:pt x="998" y="603"/>
                    </a:lnTo>
                    <a:lnTo>
                      <a:pt x="981" y="604"/>
                    </a:lnTo>
                    <a:lnTo>
                      <a:pt x="963" y="604"/>
                    </a:lnTo>
                    <a:lnTo>
                      <a:pt x="945" y="604"/>
                    </a:lnTo>
                    <a:lnTo>
                      <a:pt x="927" y="605"/>
                    </a:lnTo>
                    <a:lnTo>
                      <a:pt x="909" y="605"/>
                    </a:lnTo>
                    <a:lnTo>
                      <a:pt x="891" y="605"/>
                    </a:lnTo>
                    <a:lnTo>
                      <a:pt x="874" y="606"/>
                    </a:lnTo>
                    <a:lnTo>
                      <a:pt x="856" y="606"/>
                    </a:lnTo>
                    <a:lnTo>
                      <a:pt x="860" y="584"/>
                    </a:lnTo>
                    <a:lnTo>
                      <a:pt x="863" y="561"/>
                    </a:lnTo>
                    <a:lnTo>
                      <a:pt x="865" y="538"/>
                    </a:lnTo>
                    <a:lnTo>
                      <a:pt x="863" y="515"/>
                    </a:lnTo>
                    <a:lnTo>
                      <a:pt x="860" y="482"/>
                    </a:lnTo>
                    <a:lnTo>
                      <a:pt x="853" y="448"/>
                    </a:lnTo>
                    <a:lnTo>
                      <a:pt x="844" y="416"/>
                    </a:lnTo>
                    <a:lnTo>
                      <a:pt x="831" y="385"/>
                    </a:lnTo>
                    <a:lnTo>
                      <a:pt x="815" y="355"/>
                    </a:lnTo>
                    <a:lnTo>
                      <a:pt x="797" y="326"/>
                    </a:lnTo>
                    <a:lnTo>
                      <a:pt x="775" y="300"/>
                    </a:lnTo>
                    <a:lnTo>
                      <a:pt x="750" y="274"/>
                    </a:lnTo>
                    <a:lnTo>
                      <a:pt x="738" y="263"/>
                    </a:lnTo>
                    <a:lnTo>
                      <a:pt x="724" y="251"/>
                    </a:lnTo>
                    <a:lnTo>
                      <a:pt x="710" y="241"/>
                    </a:lnTo>
                    <a:lnTo>
                      <a:pt x="696" y="232"/>
                    </a:lnTo>
                    <a:lnTo>
                      <a:pt x="681" y="223"/>
                    </a:lnTo>
                    <a:lnTo>
                      <a:pt x="667" y="215"/>
                    </a:lnTo>
                    <a:lnTo>
                      <a:pt x="651" y="206"/>
                    </a:lnTo>
                    <a:lnTo>
                      <a:pt x="636" y="200"/>
                    </a:lnTo>
                    <a:lnTo>
                      <a:pt x="620" y="194"/>
                    </a:lnTo>
                    <a:lnTo>
                      <a:pt x="605" y="189"/>
                    </a:lnTo>
                    <a:lnTo>
                      <a:pt x="589" y="185"/>
                    </a:lnTo>
                    <a:lnTo>
                      <a:pt x="572" y="181"/>
                    </a:lnTo>
                    <a:lnTo>
                      <a:pt x="556" y="178"/>
                    </a:lnTo>
                    <a:lnTo>
                      <a:pt x="538" y="175"/>
                    </a:lnTo>
                    <a:lnTo>
                      <a:pt x="522" y="174"/>
                    </a:lnTo>
                    <a:lnTo>
                      <a:pt x="505" y="174"/>
                    </a:lnTo>
                    <a:lnTo>
                      <a:pt x="470" y="177"/>
                    </a:lnTo>
                    <a:lnTo>
                      <a:pt x="437" y="181"/>
                    </a:lnTo>
                    <a:lnTo>
                      <a:pt x="405" y="189"/>
                    </a:lnTo>
                    <a:lnTo>
                      <a:pt x="373" y="201"/>
                    </a:lnTo>
                    <a:lnTo>
                      <a:pt x="345" y="216"/>
                    </a:lnTo>
                    <a:lnTo>
                      <a:pt x="317" y="233"/>
                    </a:lnTo>
                    <a:lnTo>
                      <a:pt x="293" y="253"/>
                    </a:lnTo>
                    <a:lnTo>
                      <a:pt x="270" y="274"/>
                    </a:lnTo>
                    <a:lnTo>
                      <a:pt x="249" y="299"/>
                    </a:lnTo>
                    <a:lnTo>
                      <a:pt x="230" y="325"/>
                    </a:lnTo>
                    <a:lnTo>
                      <a:pt x="214" y="353"/>
                    </a:lnTo>
                    <a:lnTo>
                      <a:pt x="202" y="383"/>
                    </a:lnTo>
                    <a:lnTo>
                      <a:pt x="192" y="414"/>
                    </a:lnTo>
                    <a:lnTo>
                      <a:pt x="185" y="446"/>
                    </a:lnTo>
                    <a:lnTo>
                      <a:pt x="182" y="481"/>
                    </a:lnTo>
                    <a:lnTo>
                      <a:pt x="182" y="515"/>
                    </a:lnTo>
                    <a:lnTo>
                      <a:pt x="183" y="530"/>
                    </a:lnTo>
                    <a:lnTo>
                      <a:pt x="185" y="544"/>
                    </a:lnTo>
                    <a:lnTo>
                      <a:pt x="188" y="559"/>
                    </a:lnTo>
                    <a:lnTo>
                      <a:pt x="191" y="574"/>
                    </a:lnTo>
                    <a:lnTo>
                      <a:pt x="171" y="567"/>
                    </a:lnTo>
                    <a:lnTo>
                      <a:pt x="150" y="560"/>
                    </a:lnTo>
                    <a:lnTo>
                      <a:pt x="131" y="552"/>
                    </a:lnTo>
                    <a:lnTo>
                      <a:pt x="114" y="544"/>
                    </a:lnTo>
                    <a:lnTo>
                      <a:pt x="97" y="535"/>
                    </a:lnTo>
                    <a:lnTo>
                      <a:pt x="81" y="524"/>
                    </a:lnTo>
                    <a:lnTo>
                      <a:pt x="67" y="514"/>
                    </a:lnTo>
                    <a:lnTo>
                      <a:pt x="53" y="504"/>
                    </a:lnTo>
                    <a:lnTo>
                      <a:pt x="44" y="494"/>
                    </a:lnTo>
                    <a:lnTo>
                      <a:pt x="36" y="481"/>
                    </a:lnTo>
                    <a:lnTo>
                      <a:pt x="28" y="464"/>
                    </a:lnTo>
                    <a:lnTo>
                      <a:pt x="21" y="446"/>
                    </a:lnTo>
                    <a:lnTo>
                      <a:pt x="15" y="425"/>
                    </a:lnTo>
                    <a:lnTo>
                      <a:pt x="9" y="401"/>
                    </a:lnTo>
                    <a:lnTo>
                      <a:pt x="5" y="377"/>
                    </a:lnTo>
                    <a:lnTo>
                      <a:pt x="2" y="350"/>
                    </a:lnTo>
                    <a:lnTo>
                      <a:pt x="0" y="324"/>
                    </a:lnTo>
                    <a:lnTo>
                      <a:pt x="0" y="300"/>
                    </a:lnTo>
                    <a:lnTo>
                      <a:pt x="2" y="278"/>
                    </a:lnTo>
                    <a:lnTo>
                      <a:pt x="5" y="257"/>
                    </a:lnTo>
                    <a:lnTo>
                      <a:pt x="5" y="257"/>
                    </a:lnTo>
                    <a:lnTo>
                      <a:pt x="16" y="246"/>
                    </a:lnTo>
                    <a:lnTo>
                      <a:pt x="28" y="234"/>
                    </a:lnTo>
                    <a:lnTo>
                      <a:pt x="41" y="224"/>
                    </a:lnTo>
                    <a:lnTo>
                      <a:pt x="55" y="212"/>
                    </a:lnTo>
                    <a:lnTo>
                      <a:pt x="70" y="202"/>
                    </a:lnTo>
                    <a:lnTo>
                      <a:pt x="86" y="191"/>
                    </a:lnTo>
                    <a:lnTo>
                      <a:pt x="104" y="181"/>
                    </a:lnTo>
                    <a:lnTo>
                      <a:pt x="122" y="171"/>
                    </a:lnTo>
                    <a:lnTo>
                      <a:pt x="141" y="160"/>
                    </a:lnTo>
                    <a:lnTo>
                      <a:pt x="161" y="151"/>
                    </a:lnTo>
                    <a:lnTo>
                      <a:pt x="182" y="142"/>
                    </a:lnTo>
                    <a:lnTo>
                      <a:pt x="204" y="133"/>
                    </a:lnTo>
                    <a:lnTo>
                      <a:pt x="226" y="124"/>
                    </a:lnTo>
                    <a:lnTo>
                      <a:pt x="249" y="114"/>
                    </a:lnTo>
                    <a:lnTo>
                      <a:pt x="273" y="105"/>
                    </a:lnTo>
                    <a:lnTo>
                      <a:pt x="298" y="97"/>
                    </a:lnTo>
                    <a:lnTo>
                      <a:pt x="325" y="89"/>
                    </a:lnTo>
                    <a:lnTo>
                      <a:pt x="352" y="81"/>
                    </a:lnTo>
                    <a:lnTo>
                      <a:pt x="378" y="74"/>
                    </a:lnTo>
                    <a:lnTo>
                      <a:pt x="407" y="66"/>
                    </a:lnTo>
                    <a:lnTo>
                      <a:pt x="436" y="59"/>
                    </a:lnTo>
                    <a:lnTo>
                      <a:pt x="464" y="52"/>
                    </a:lnTo>
                    <a:lnTo>
                      <a:pt x="494" y="45"/>
                    </a:lnTo>
                    <a:lnTo>
                      <a:pt x="526" y="39"/>
                    </a:lnTo>
                    <a:lnTo>
                      <a:pt x="557" y="34"/>
                    </a:lnTo>
                    <a:lnTo>
                      <a:pt x="589" y="28"/>
                    </a:lnTo>
                    <a:lnTo>
                      <a:pt x="622" y="22"/>
                    </a:lnTo>
                    <a:lnTo>
                      <a:pt x="656" y="18"/>
                    </a:lnTo>
                    <a:lnTo>
                      <a:pt x="689" y="13"/>
                    </a:lnTo>
                    <a:lnTo>
                      <a:pt x="724" y="8"/>
                    </a:lnTo>
                    <a:lnTo>
                      <a:pt x="758" y="4"/>
                    </a:lnTo>
                    <a:lnTo>
                      <a:pt x="794" y="0"/>
                    </a:lnTo>
                    <a:lnTo>
                      <a:pt x="798" y="5"/>
                    </a:lnTo>
                    <a:lnTo>
                      <a:pt x="802" y="11"/>
                    </a:lnTo>
                    <a:lnTo>
                      <a:pt x="807" y="15"/>
                    </a:lnTo>
                    <a:lnTo>
                      <a:pt x="813" y="21"/>
                    </a:lnTo>
                    <a:lnTo>
                      <a:pt x="818" y="26"/>
                    </a:lnTo>
                    <a:lnTo>
                      <a:pt x="825" y="30"/>
                    </a:lnTo>
                    <a:lnTo>
                      <a:pt x="832" y="35"/>
                    </a:lnTo>
                    <a:lnTo>
                      <a:pt x="840" y="39"/>
                    </a:lnTo>
                    <a:lnTo>
                      <a:pt x="870" y="53"/>
                    </a:lnTo>
                    <a:lnTo>
                      <a:pt x="905" y="66"/>
                    </a:lnTo>
                    <a:lnTo>
                      <a:pt x="944" y="76"/>
                    </a:lnTo>
                    <a:lnTo>
                      <a:pt x="987" y="84"/>
                    </a:lnTo>
                    <a:lnTo>
                      <a:pt x="1033" y="90"/>
                    </a:lnTo>
                    <a:lnTo>
                      <a:pt x="1080" y="96"/>
                    </a:lnTo>
                    <a:lnTo>
                      <a:pt x="1130" y="98"/>
                    </a:lnTo>
                    <a:lnTo>
                      <a:pt x="1180" y="99"/>
                    </a:lnTo>
                    <a:lnTo>
                      <a:pt x="1230" y="98"/>
                    </a:lnTo>
                    <a:lnTo>
                      <a:pt x="1278" y="96"/>
                    </a:lnTo>
                    <a:lnTo>
                      <a:pt x="1326" y="90"/>
                    </a:lnTo>
                    <a:lnTo>
                      <a:pt x="1371" y="84"/>
                    </a:lnTo>
                    <a:lnTo>
                      <a:pt x="1413" y="76"/>
                    </a:lnTo>
                    <a:lnTo>
                      <a:pt x="1451" y="66"/>
                    </a:lnTo>
                    <a:lnTo>
                      <a:pt x="1485" y="53"/>
                    </a:lnTo>
                    <a:lnTo>
                      <a:pt x="1512" y="39"/>
                    </a:lnTo>
                    <a:lnTo>
                      <a:pt x="1522" y="34"/>
                    </a:lnTo>
                    <a:lnTo>
                      <a:pt x="1531" y="27"/>
                    </a:lnTo>
                    <a:lnTo>
                      <a:pt x="1538" y="21"/>
                    </a:lnTo>
                    <a:lnTo>
                      <a:pt x="1545" y="14"/>
                    </a:lnTo>
                    <a:lnTo>
                      <a:pt x="1550" y="14"/>
                    </a:lnTo>
                    <a:lnTo>
                      <a:pt x="1601" y="22"/>
                    </a:lnTo>
                    <a:lnTo>
                      <a:pt x="1652" y="31"/>
                    </a:lnTo>
                    <a:lnTo>
                      <a:pt x="1703" y="42"/>
                    </a:lnTo>
                    <a:lnTo>
                      <a:pt x="1752" y="53"/>
                    </a:lnTo>
                    <a:lnTo>
                      <a:pt x="1801" y="65"/>
                    </a:lnTo>
                    <a:lnTo>
                      <a:pt x="1848" y="79"/>
                    </a:lnTo>
                    <a:lnTo>
                      <a:pt x="1894" y="92"/>
                    </a:lnTo>
                    <a:lnTo>
                      <a:pt x="1938" y="107"/>
                    </a:lnTo>
                    <a:lnTo>
                      <a:pt x="1982" y="122"/>
                    </a:lnTo>
                    <a:lnTo>
                      <a:pt x="2022" y="140"/>
                    </a:lnTo>
                    <a:lnTo>
                      <a:pt x="2061" y="156"/>
                    </a:lnTo>
                    <a:lnTo>
                      <a:pt x="2098" y="174"/>
                    </a:lnTo>
                    <a:lnTo>
                      <a:pt x="2134" y="191"/>
                    </a:lnTo>
                    <a:lnTo>
                      <a:pt x="2165" y="210"/>
                    </a:lnTo>
                    <a:lnTo>
                      <a:pt x="2195" y="228"/>
                    </a:lnTo>
                    <a:lnTo>
                      <a:pt x="2221" y="248"/>
                    </a:lnTo>
                    <a:lnTo>
                      <a:pt x="2224" y="244"/>
                    </a:lnTo>
                    <a:lnTo>
                      <a:pt x="2229" y="266"/>
                    </a:lnTo>
                    <a:lnTo>
                      <a:pt x="2234" y="292"/>
                    </a:lnTo>
                    <a:lnTo>
                      <a:pt x="2238" y="318"/>
                    </a:lnTo>
                    <a:lnTo>
                      <a:pt x="2239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" name="Freeform 410"/>
              <p:cNvSpPr>
                <a:spLocks/>
              </p:cNvSpPr>
              <p:nvPr/>
            </p:nvSpPr>
            <p:spPr bwMode="auto">
              <a:xfrm>
                <a:off x="6657975" y="4732338"/>
                <a:ext cx="36513" cy="5556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1"/>
                  </a:cxn>
                  <a:cxn ang="0">
                    <a:pos x="12" y="1"/>
                  </a:cxn>
                  <a:cxn ang="0">
                    <a:pos x="19" y="6"/>
                  </a:cxn>
                  <a:cxn ang="0">
                    <a:pos x="25" y="14"/>
                  </a:cxn>
                  <a:cxn ang="0">
                    <a:pos x="30" y="23"/>
                  </a:cxn>
                  <a:cxn ang="0">
                    <a:pos x="31" y="35"/>
                  </a:cxn>
                  <a:cxn ang="0">
                    <a:pos x="31" y="36"/>
                  </a:cxn>
                  <a:cxn ang="0">
                    <a:pos x="31" y="38"/>
                  </a:cxn>
                  <a:cxn ang="0">
                    <a:pos x="31" y="39"/>
                  </a:cxn>
                  <a:cxn ang="0">
                    <a:pos x="31" y="42"/>
                  </a:cxn>
                  <a:cxn ang="0">
                    <a:pos x="29" y="35"/>
                  </a:cxn>
                  <a:cxn ang="0">
                    <a:pos x="25" y="30"/>
                  </a:cxn>
                  <a:cxn ang="0">
                    <a:pos x="20" y="27"/>
                  </a:cxn>
                  <a:cxn ang="0">
                    <a:pos x="15" y="26"/>
                  </a:cxn>
                  <a:cxn ang="0">
                    <a:pos x="8" y="28"/>
                  </a:cxn>
                  <a:cxn ang="0">
                    <a:pos x="4" y="32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2" y="56"/>
                  </a:cxn>
                  <a:cxn ang="0">
                    <a:pos x="6" y="62"/>
                  </a:cxn>
                  <a:cxn ang="0">
                    <a:pos x="10" y="67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9" y="69"/>
                  </a:cxn>
                  <a:cxn ang="0">
                    <a:pos x="20" y="69"/>
                  </a:cxn>
                  <a:cxn ang="0">
                    <a:pos x="21" y="69"/>
                  </a:cxn>
                  <a:cxn ang="0">
                    <a:pos x="22" y="69"/>
                  </a:cxn>
                  <a:cxn ang="0">
                    <a:pos x="32" y="67"/>
                  </a:cxn>
                  <a:cxn ang="0">
                    <a:pos x="40" y="59"/>
                  </a:cxn>
                  <a:cxn ang="0">
                    <a:pos x="45" y="49"/>
                  </a:cxn>
                  <a:cxn ang="0">
                    <a:pos x="46" y="35"/>
                  </a:cxn>
                  <a:cxn ang="0">
                    <a:pos x="44" y="21"/>
                  </a:cxn>
                  <a:cxn ang="0">
                    <a:pos x="37" y="11"/>
                  </a:cxn>
                  <a:cxn ang="0">
                    <a:pos x="29" y="3"/>
                  </a:cxn>
                  <a:cxn ang="0">
                    <a:pos x="19" y="0"/>
                  </a:cxn>
                </a:cxnLst>
                <a:rect l="0" t="0" r="r" b="b"/>
                <a:pathLst>
                  <a:path w="46" h="69">
                    <a:moveTo>
                      <a:pt x="19" y="0"/>
                    </a:moveTo>
                    <a:lnTo>
                      <a:pt x="17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12" y="1"/>
                    </a:lnTo>
                    <a:lnTo>
                      <a:pt x="19" y="6"/>
                    </a:lnTo>
                    <a:lnTo>
                      <a:pt x="25" y="14"/>
                    </a:lnTo>
                    <a:lnTo>
                      <a:pt x="30" y="23"/>
                    </a:lnTo>
                    <a:lnTo>
                      <a:pt x="31" y="35"/>
                    </a:lnTo>
                    <a:lnTo>
                      <a:pt x="31" y="36"/>
                    </a:lnTo>
                    <a:lnTo>
                      <a:pt x="31" y="38"/>
                    </a:lnTo>
                    <a:lnTo>
                      <a:pt x="31" y="39"/>
                    </a:lnTo>
                    <a:lnTo>
                      <a:pt x="31" y="42"/>
                    </a:lnTo>
                    <a:lnTo>
                      <a:pt x="29" y="35"/>
                    </a:lnTo>
                    <a:lnTo>
                      <a:pt x="25" y="30"/>
                    </a:lnTo>
                    <a:lnTo>
                      <a:pt x="20" y="27"/>
                    </a:lnTo>
                    <a:lnTo>
                      <a:pt x="15" y="26"/>
                    </a:lnTo>
                    <a:lnTo>
                      <a:pt x="8" y="28"/>
                    </a:lnTo>
                    <a:lnTo>
                      <a:pt x="4" y="32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2" y="56"/>
                    </a:lnTo>
                    <a:lnTo>
                      <a:pt x="6" y="62"/>
                    </a:lnTo>
                    <a:lnTo>
                      <a:pt x="10" y="67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9" y="69"/>
                    </a:lnTo>
                    <a:lnTo>
                      <a:pt x="20" y="69"/>
                    </a:lnTo>
                    <a:lnTo>
                      <a:pt x="21" y="69"/>
                    </a:lnTo>
                    <a:lnTo>
                      <a:pt x="22" y="69"/>
                    </a:lnTo>
                    <a:lnTo>
                      <a:pt x="32" y="67"/>
                    </a:lnTo>
                    <a:lnTo>
                      <a:pt x="40" y="59"/>
                    </a:lnTo>
                    <a:lnTo>
                      <a:pt x="45" y="49"/>
                    </a:lnTo>
                    <a:lnTo>
                      <a:pt x="46" y="35"/>
                    </a:lnTo>
                    <a:lnTo>
                      <a:pt x="44" y="21"/>
                    </a:lnTo>
                    <a:lnTo>
                      <a:pt x="37" y="11"/>
                    </a:lnTo>
                    <a:lnTo>
                      <a:pt x="29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" name="Freeform 411"/>
              <p:cNvSpPr>
                <a:spLocks/>
              </p:cNvSpPr>
              <p:nvPr/>
            </p:nvSpPr>
            <p:spPr bwMode="auto">
              <a:xfrm>
                <a:off x="6753225" y="4733925"/>
                <a:ext cx="34925" cy="55563"/>
              </a:xfrm>
              <a:custGeom>
                <a:avLst/>
                <a:gdLst/>
                <a:ahLst/>
                <a:cxnLst>
                  <a:cxn ang="0">
                    <a:pos x="17" y="67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8" y="67"/>
                  </a:cxn>
                  <a:cxn ang="0">
                    <a:pos x="20" y="69"/>
                  </a:cxn>
                  <a:cxn ang="0">
                    <a:pos x="21" y="69"/>
                  </a:cxn>
                  <a:cxn ang="0">
                    <a:pos x="21" y="69"/>
                  </a:cxn>
                  <a:cxn ang="0">
                    <a:pos x="22" y="69"/>
                  </a:cxn>
                  <a:cxn ang="0">
                    <a:pos x="32" y="66"/>
                  </a:cxn>
                  <a:cxn ang="0">
                    <a:pos x="39" y="58"/>
                  </a:cxn>
                  <a:cxn ang="0">
                    <a:pos x="44" y="47"/>
                  </a:cxn>
                  <a:cxn ang="0">
                    <a:pos x="45" y="34"/>
                  </a:cxn>
                  <a:cxn ang="0">
                    <a:pos x="43" y="20"/>
                  </a:cxn>
                  <a:cxn ang="0">
                    <a:pos x="37" y="10"/>
                  </a:cxn>
                  <a:cxn ang="0">
                    <a:pos x="29" y="2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1"/>
                  </a:cxn>
                  <a:cxn ang="0">
                    <a:pos x="18" y="5"/>
                  </a:cxn>
                  <a:cxn ang="0">
                    <a:pos x="25" y="13"/>
                  </a:cxn>
                  <a:cxn ang="0">
                    <a:pos x="30" y="23"/>
                  </a:cxn>
                  <a:cxn ang="0">
                    <a:pos x="31" y="34"/>
                  </a:cxn>
                  <a:cxn ang="0">
                    <a:pos x="32" y="35"/>
                  </a:cxn>
                  <a:cxn ang="0">
                    <a:pos x="32" y="38"/>
                  </a:cxn>
                  <a:cxn ang="0">
                    <a:pos x="32" y="39"/>
                  </a:cxn>
                  <a:cxn ang="0">
                    <a:pos x="31" y="40"/>
                  </a:cxn>
                  <a:cxn ang="0">
                    <a:pos x="29" y="34"/>
                  </a:cxn>
                  <a:cxn ang="0">
                    <a:pos x="25" y="29"/>
                  </a:cxn>
                  <a:cxn ang="0">
                    <a:pos x="21" y="26"/>
                  </a:cxn>
                  <a:cxn ang="0">
                    <a:pos x="15" y="25"/>
                  </a:cxn>
                  <a:cxn ang="0">
                    <a:pos x="9" y="26"/>
                  </a:cxn>
                  <a:cxn ang="0">
                    <a:pos x="5" y="31"/>
                  </a:cxn>
                  <a:cxn ang="0">
                    <a:pos x="1" y="38"/>
                  </a:cxn>
                  <a:cxn ang="0">
                    <a:pos x="0" y="47"/>
                  </a:cxn>
                  <a:cxn ang="0">
                    <a:pos x="2" y="55"/>
                  </a:cxn>
                  <a:cxn ang="0">
                    <a:pos x="6" y="62"/>
                  </a:cxn>
                  <a:cxn ang="0">
                    <a:pos x="10" y="66"/>
                  </a:cxn>
                  <a:cxn ang="0">
                    <a:pos x="17" y="67"/>
                  </a:cxn>
                </a:cxnLst>
                <a:rect l="0" t="0" r="r" b="b"/>
                <a:pathLst>
                  <a:path w="45" h="69">
                    <a:moveTo>
                      <a:pt x="17" y="67"/>
                    </a:moveTo>
                    <a:lnTo>
                      <a:pt x="17" y="67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8" y="67"/>
                    </a:lnTo>
                    <a:lnTo>
                      <a:pt x="20" y="69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2" y="69"/>
                    </a:lnTo>
                    <a:lnTo>
                      <a:pt x="32" y="66"/>
                    </a:lnTo>
                    <a:lnTo>
                      <a:pt x="39" y="58"/>
                    </a:lnTo>
                    <a:lnTo>
                      <a:pt x="44" y="47"/>
                    </a:lnTo>
                    <a:lnTo>
                      <a:pt x="45" y="34"/>
                    </a:lnTo>
                    <a:lnTo>
                      <a:pt x="43" y="20"/>
                    </a:lnTo>
                    <a:lnTo>
                      <a:pt x="37" y="10"/>
                    </a:lnTo>
                    <a:lnTo>
                      <a:pt x="29" y="2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18" y="5"/>
                    </a:lnTo>
                    <a:lnTo>
                      <a:pt x="25" y="13"/>
                    </a:lnTo>
                    <a:lnTo>
                      <a:pt x="30" y="23"/>
                    </a:lnTo>
                    <a:lnTo>
                      <a:pt x="31" y="34"/>
                    </a:lnTo>
                    <a:lnTo>
                      <a:pt x="32" y="35"/>
                    </a:lnTo>
                    <a:lnTo>
                      <a:pt x="32" y="38"/>
                    </a:lnTo>
                    <a:lnTo>
                      <a:pt x="32" y="39"/>
                    </a:lnTo>
                    <a:lnTo>
                      <a:pt x="31" y="40"/>
                    </a:lnTo>
                    <a:lnTo>
                      <a:pt x="29" y="34"/>
                    </a:lnTo>
                    <a:lnTo>
                      <a:pt x="25" y="29"/>
                    </a:lnTo>
                    <a:lnTo>
                      <a:pt x="21" y="26"/>
                    </a:lnTo>
                    <a:lnTo>
                      <a:pt x="15" y="25"/>
                    </a:lnTo>
                    <a:lnTo>
                      <a:pt x="9" y="26"/>
                    </a:lnTo>
                    <a:lnTo>
                      <a:pt x="5" y="31"/>
                    </a:lnTo>
                    <a:lnTo>
                      <a:pt x="1" y="38"/>
                    </a:lnTo>
                    <a:lnTo>
                      <a:pt x="0" y="47"/>
                    </a:lnTo>
                    <a:lnTo>
                      <a:pt x="2" y="55"/>
                    </a:lnTo>
                    <a:lnTo>
                      <a:pt x="6" y="62"/>
                    </a:lnTo>
                    <a:lnTo>
                      <a:pt x="10" y="66"/>
                    </a:lnTo>
                    <a:lnTo>
                      <a:pt x="17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1" name="Freeform 412"/>
              <p:cNvSpPr>
                <a:spLocks/>
              </p:cNvSpPr>
              <p:nvPr/>
            </p:nvSpPr>
            <p:spPr bwMode="auto">
              <a:xfrm>
                <a:off x="6149975" y="5227638"/>
                <a:ext cx="323850" cy="320675"/>
              </a:xfrm>
              <a:custGeom>
                <a:avLst/>
                <a:gdLst/>
                <a:ahLst/>
                <a:cxnLst>
                  <a:cxn ang="0">
                    <a:pos x="172" y="2"/>
                  </a:cxn>
                  <a:cxn ang="0">
                    <a:pos x="133" y="10"/>
                  </a:cxn>
                  <a:cxn ang="0">
                    <a:pos x="97" y="25"/>
                  </a:cxn>
                  <a:cxn ang="0">
                    <a:pos x="66" y="47"/>
                  </a:cxn>
                  <a:cxn ang="0">
                    <a:pos x="41" y="74"/>
                  </a:cxn>
                  <a:cxn ang="0">
                    <a:pos x="20" y="106"/>
                  </a:cxn>
                  <a:cxn ang="0">
                    <a:pos x="6" y="143"/>
                  </a:cxn>
                  <a:cxn ang="0">
                    <a:pos x="0" y="182"/>
                  </a:cxn>
                  <a:cxn ang="0">
                    <a:pos x="3" y="223"/>
                  </a:cxn>
                  <a:cxn ang="0">
                    <a:pos x="13" y="262"/>
                  </a:cxn>
                  <a:cxn ang="0">
                    <a:pos x="30" y="299"/>
                  </a:cxn>
                  <a:cxn ang="0">
                    <a:pos x="54" y="332"/>
                  </a:cxn>
                  <a:cxn ang="0">
                    <a:pos x="84" y="361"/>
                  </a:cxn>
                  <a:cxn ang="0">
                    <a:pos x="118" y="383"/>
                  </a:cxn>
                  <a:cxn ang="0">
                    <a:pos x="155" y="398"/>
                  </a:cxn>
                  <a:cxn ang="0">
                    <a:pos x="194" y="405"/>
                  </a:cxn>
                  <a:cxn ang="0">
                    <a:pos x="235" y="405"/>
                  </a:cxn>
                  <a:cxn ang="0">
                    <a:pos x="275" y="398"/>
                  </a:cxn>
                  <a:cxn ang="0">
                    <a:pos x="309" y="383"/>
                  </a:cxn>
                  <a:cxn ang="0">
                    <a:pos x="341" y="361"/>
                  </a:cxn>
                  <a:cxn ang="0">
                    <a:pos x="368" y="332"/>
                  </a:cxn>
                  <a:cxn ang="0">
                    <a:pos x="389" y="299"/>
                  </a:cxn>
                  <a:cxn ang="0">
                    <a:pos x="403" y="262"/>
                  </a:cxn>
                  <a:cxn ang="0">
                    <a:pos x="407" y="223"/>
                  </a:cxn>
                  <a:cxn ang="0">
                    <a:pos x="405" y="184"/>
                  </a:cxn>
                  <a:cxn ang="0">
                    <a:pos x="396" y="144"/>
                  </a:cxn>
                  <a:cxn ang="0">
                    <a:pos x="378" y="108"/>
                  </a:cxn>
                  <a:cxn ang="0">
                    <a:pos x="354" y="74"/>
                  </a:cxn>
                  <a:cxn ang="0">
                    <a:pos x="324" y="45"/>
                  </a:cxn>
                  <a:cxn ang="0">
                    <a:pos x="291" y="23"/>
                  </a:cxn>
                  <a:cxn ang="0">
                    <a:pos x="253" y="8"/>
                  </a:cxn>
                  <a:cxn ang="0">
                    <a:pos x="214" y="2"/>
                  </a:cxn>
                </a:cxnLst>
                <a:rect l="0" t="0" r="r" b="b"/>
                <a:pathLst>
                  <a:path w="407" h="406">
                    <a:moveTo>
                      <a:pt x="193" y="0"/>
                    </a:moveTo>
                    <a:lnTo>
                      <a:pt x="172" y="2"/>
                    </a:lnTo>
                    <a:lnTo>
                      <a:pt x="152" y="5"/>
                    </a:lnTo>
                    <a:lnTo>
                      <a:pt x="133" y="10"/>
                    </a:lnTo>
                    <a:lnTo>
                      <a:pt x="114" y="17"/>
                    </a:lnTo>
                    <a:lnTo>
                      <a:pt x="97" y="25"/>
                    </a:lnTo>
                    <a:lnTo>
                      <a:pt x="81" y="35"/>
                    </a:lnTo>
                    <a:lnTo>
                      <a:pt x="66" y="47"/>
                    </a:lnTo>
                    <a:lnTo>
                      <a:pt x="52" y="60"/>
                    </a:lnTo>
                    <a:lnTo>
                      <a:pt x="41" y="74"/>
                    </a:lnTo>
                    <a:lnTo>
                      <a:pt x="29" y="90"/>
                    </a:lnTo>
                    <a:lnTo>
                      <a:pt x="20" y="106"/>
                    </a:lnTo>
                    <a:lnTo>
                      <a:pt x="12" y="125"/>
                    </a:lnTo>
                    <a:lnTo>
                      <a:pt x="6" y="143"/>
                    </a:lnTo>
                    <a:lnTo>
                      <a:pt x="3" y="163"/>
                    </a:lnTo>
                    <a:lnTo>
                      <a:pt x="0" y="182"/>
                    </a:lnTo>
                    <a:lnTo>
                      <a:pt x="0" y="203"/>
                    </a:lnTo>
                    <a:lnTo>
                      <a:pt x="3" y="223"/>
                    </a:lnTo>
                    <a:lnTo>
                      <a:pt x="7" y="243"/>
                    </a:lnTo>
                    <a:lnTo>
                      <a:pt x="13" y="262"/>
                    </a:lnTo>
                    <a:lnTo>
                      <a:pt x="21" y="280"/>
                    </a:lnTo>
                    <a:lnTo>
                      <a:pt x="30" y="299"/>
                    </a:lnTo>
                    <a:lnTo>
                      <a:pt x="41" y="316"/>
                    </a:lnTo>
                    <a:lnTo>
                      <a:pt x="54" y="332"/>
                    </a:lnTo>
                    <a:lnTo>
                      <a:pt x="68" y="347"/>
                    </a:lnTo>
                    <a:lnTo>
                      <a:pt x="84" y="361"/>
                    </a:lnTo>
                    <a:lnTo>
                      <a:pt x="101" y="373"/>
                    </a:lnTo>
                    <a:lnTo>
                      <a:pt x="118" y="383"/>
                    </a:lnTo>
                    <a:lnTo>
                      <a:pt x="136" y="391"/>
                    </a:lnTo>
                    <a:lnTo>
                      <a:pt x="155" y="398"/>
                    </a:lnTo>
                    <a:lnTo>
                      <a:pt x="174" y="402"/>
                    </a:lnTo>
                    <a:lnTo>
                      <a:pt x="194" y="405"/>
                    </a:lnTo>
                    <a:lnTo>
                      <a:pt x="215" y="406"/>
                    </a:lnTo>
                    <a:lnTo>
                      <a:pt x="235" y="405"/>
                    </a:lnTo>
                    <a:lnTo>
                      <a:pt x="255" y="402"/>
                    </a:lnTo>
                    <a:lnTo>
                      <a:pt x="275" y="398"/>
                    </a:lnTo>
                    <a:lnTo>
                      <a:pt x="292" y="391"/>
                    </a:lnTo>
                    <a:lnTo>
                      <a:pt x="309" y="383"/>
                    </a:lnTo>
                    <a:lnTo>
                      <a:pt x="326" y="373"/>
                    </a:lnTo>
                    <a:lnTo>
                      <a:pt x="341" y="361"/>
                    </a:lnTo>
                    <a:lnTo>
                      <a:pt x="355" y="347"/>
                    </a:lnTo>
                    <a:lnTo>
                      <a:pt x="368" y="332"/>
                    </a:lnTo>
                    <a:lnTo>
                      <a:pt x="380" y="316"/>
                    </a:lnTo>
                    <a:lnTo>
                      <a:pt x="389" y="299"/>
                    </a:lnTo>
                    <a:lnTo>
                      <a:pt x="397" y="280"/>
                    </a:lnTo>
                    <a:lnTo>
                      <a:pt x="403" y="262"/>
                    </a:lnTo>
                    <a:lnTo>
                      <a:pt x="406" y="243"/>
                    </a:lnTo>
                    <a:lnTo>
                      <a:pt x="407" y="223"/>
                    </a:lnTo>
                    <a:lnTo>
                      <a:pt x="407" y="203"/>
                    </a:lnTo>
                    <a:lnTo>
                      <a:pt x="405" y="184"/>
                    </a:lnTo>
                    <a:lnTo>
                      <a:pt x="401" y="163"/>
                    </a:lnTo>
                    <a:lnTo>
                      <a:pt x="396" y="144"/>
                    </a:lnTo>
                    <a:lnTo>
                      <a:pt x="388" y="126"/>
                    </a:lnTo>
                    <a:lnTo>
                      <a:pt x="378" y="108"/>
                    </a:lnTo>
                    <a:lnTo>
                      <a:pt x="368" y="90"/>
                    </a:lnTo>
                    <a:lnTo>
                      <a:pt x="354" y="74"/>
                    </a:lnTo>
                    <a:lnTo>
                      <a:pt x="340" y="59"/>
                    </a:lnTo>
                    <a:lnTo>
                      <a:pt x="324" y="45"/>
                    </a:lnTo>
                    <a:lnTo>
                      <a:pt x="308" y="34"/>
                    </a:lnTo>
                    <a:lnTo>
                      <a:pt x="291" y="23"/>
                    </a:lnTo>
                    <a:lnTo>
                      <a:pt x="272" y="15"/>
                    </a:lnTo>
                    <a:lnTo>
                      <a:pt x="253" y="8"/>
                    </a:lnTo>
                    <a:lnTo>
                      <a:pt x="233" y="4"/>
                    </a:lnTo>
                    <a:lnTo>
                      <a:pt x="214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2" name="Freeform 413"/>
              <p:cNvSpPr>
                <a:spLocks/>
              </p:cNvSpPr>
              <p:nvPr/>
            </p:nvSpPr>
            <p:spPr bwMode="auto">
              <a:xfrm>
                <a:off x="6175375" y="5251450"/>
                <a:ext cx="274638" cy="273050"/>
              </a:xfrm>
              <a:custGeom>
                <a:avLst/>
                <a:gdLst/>
                <a:ahLst/>
                <a:cxnLst>
                  <a:cxn ang="0">
                    <a:pos x="183" y="346"/>
                  </a:cxn>
                  <a:cxn ang="0">
                    <a:pos x="165" y="345"/>
                  </a:cxn>
                  <a:cxn ang="0">
                    <a:pos x="148" y="343"/>
                  </a:cxn>
                  <a:cxn ang="0">
                    <a:pos x="132" y="338"/>
                  </a:cxn>
                  <a:cxn ang="0">
                    <a:pos x="116" y="332"/>
                  </a:cxn>
                  <a:cxn ang="0">
                    <a:pos x="101" y="325"/>
                  </a:cxn>
                  <a:cxn ang="0">
                    <a:pos x="86" y="317"/>
                  </a:cxn>
                  <a:cxn ang="0">
                    <a:pos x="72" y="307"/>
                  </a:cxn>
                  <a:cxn ang="0">
                    <a:pos x="58" y="295"/>
                  </a:cxn>
                  <a:cxn ang="0">
                    <a:pos x="45" y="283"/>
                  </a:cxn>
                  <a:cxn ang="0">
                    <a:pos x="35" y="269"/>
                  </a:cxn>
                  <a:cxn ang="0">
                    <a:pos x="26" y="255"/>
                  </a:cxn>
                  <a:cxn ang="0">
                    <a:pos x="18" y="239"/>
                  </a:cxn>
                  <a:cxn ang="0">
                    <a:pos x="11" y="224"/>
                  </a:cxn>
                  <a:cxn ang="0">
                    <a:pos x="5" y="207"/>
                  </a:cxn>
                  <a:cxn ang="0">
                    <a:pos x="2" y="190"/>
                  </a:cxn>
                  <a:cxn ang="0">
                    <a:pos x="0" y="173"/>
                  </a:cxn>
                  <a:cxn ang="0">
                    <a:pos x="0" y="156"/>
                  </a:cxn>
                  <a:cxn ang="0">
                    <a:pos x="2" y="139"/>
                  </a:cxn>
                  <a:cxn ang="0">
                    <a:pos x="5" y="122"/>
                  </a:cxn>
                  <a:cxn ang="0">
                    <a:pos x="10" y="106"/>
                  </a:cxn>
                  <a:cxn ang="0">
                    <a:pos x="16" y="91"/>
                  </a:cxn>
                  <a:cxn ang="0">
                    <a:pos x="23" y="78"/>
                  </a:cxn>
                  <a:cxn ang="0">
                    <a:pos x="34" y="64"/>
                  </a:cxn>
                  <a:cxn ang="0">
                    <a:pos x="44" y="51"/>
                  </a:cxn>
                  <a:cxn ang="0">
                    <a:pos x="57" y="40"/>
                  </a:cxn>
                  <a:cxn ang="0">
                    <a:pos x="70" y="29"/>
                  </a:cxn>
                  <a:cxn ang="0">
                    <a:pos x="83" y="21"/>
                  </a:cxn>
                  <a:cxn ang="0">
                    <a:pos x="98" y="13"/>
                  </a:cxn>
                  <a:cxn ang="0">
                    <a:pos x="114" y="8"/>
                  </a:cxn>
                  <a:cxn ang="0">
                    <a:pos x="131" y="4"/>
                  </a:cxn>
                  <a:cxn ang="0">
                    <a:pos x="147" y="2"/>
                  </a:cxn>
                  <a:cxn ang="0">
                    <a:pos x="164" y="0"/>
                  </a:cxn>
                  <a:cxn ang="0">
                    <a:pos x="181" y="2"/>
                  </a:cxn>
                  <a:cxn ang="0">
                    <a:pos x="199" y="4"/>
                  </a:cxn>
                  <a:cxn ang="0">
                    <a:pos x="215" y="8"/>
                  </a:cxn>
                  <a:cxn ang="0">
                    <a:pos x="231" y="13"/>
                  </a:cxn>
                  <a:cxn ang="0">
                    <a:pos x="246" y="21"/>
                  </a:cxn>
                  <a:cxn ang="0">
                    <a:pos x="261" y="29"/>
                  </a:cxn>
                  <a:cxn ang="0">
                    <a:pos x="275" y="40"/>
                  </a:cxn>
                  <a:cxn ang="0">
                    <a:pos x="289" y="51"/>
                  </a:cxn>
                  <a:cxn ang="0">
                    <a:pos x="301" y="64"/>
                  </a:cxn>
                  <a:cxn ang="0">
                    <a:pos x="312" y="78"/>
                  </a:cxn>
                  <a:cxn ang="0">
                    <a:pos x="321" y="91"/>
                  </a:cxn>
                  <a:cxn ang="0">
                    <a:pos x="329" y="106"/>
                  </a:cxn>
                  <a:cxn ang="0">
                    <a:pos x="336" y="122"/>
                  </a:cxn>
                  <a:cxn ang="0">
                    <a:pos x="340" y="139"/>
                  </a:cxn>
                  <a:cxn ang="0">
                    <a:pos x="344" y="156"/>
                  </a:cxn>
                  <a:cxn ang="0">
                    <a:pos x="346" y="173"/>
                  </a:cxn>
                  <a:cxn ang="0">
                    <a:pos x="344" y="208"/>
                  </a:cxn>
                  <a:cxn ang="0">
                    <a:pos x="336" y="240"/>
                  </a:cxn>
                  <a:cxn ang="0">
                    <a:pos x="322" y="270"/>
                  </a:cxn>
                  <a:cxn ang="0">
                    <a:pos x="302" y="295"/>
                  </a:cxn>
                  <a:cxn ang="0">
                    <a:pos x="277" y="316"/>
                  </a:cxn>
                  <a:cxn ang="0">
                    <a:pos x="249" y="332"/>
                  </a:cxn>
                  <a:cxn ang="0">
                    <a:pos x="217" y="343"/>
                  </a:cxn>
                  <a:cxn ang="0">
                    <a:pos x="183" y="346"/>
                  </a:cxn>
                </a:cxnLst>
                <a:rect l="0" t="0" r="r" b="b"/>
                <a:pathLst>
                  <a:path w="346" h="346">
                    <a:moveTo>
                      <a:pt x="183" y="346"/>
                    </a:moveTo>
                    <a:lnTo>
                      <a:pt x="165" y="345"/>
                    </a:lnTo>
                    <a:lnTo>
                      <a:pt x="148" y="343"/>
                    </a:lnTo>
                    <a:lnTo>
                      <a:pt x="132" y="338"/>
                    </a:lnTo>
                    <a:lnTo>
                      <a:pt x="116" y="332"/>
                    </a:lnTo>
                    <a:lnTo>
                      <a:pt x="101" y="325"/>
                    </a:lnTo>
                    <a:lnTo>
                      <a:pt x="86" y="317"/>
                    </a:lnTo>
                    <a:lnTo>
                      <a:pt x="72" y="307"/>
                    </a:lnTo>
                    <a:lnTo>
                      <a:pt x="58" y="295"/>
                    </a:lnTo>
                    <a:lnTo>
                      <a:pt x="45" y="283"/>
                    </a:lnTo>
                    <a:lnTo>
                      <a:pt x="35" y="269"/>
                    </a:lnTo>
                    <a:lnTo>
                      <a:pt x="26" y="255"/>
                    </a:lnTo>
                    <a:lnTo>
                      <a:pt x="18" y="239"/>
                    </a:lnTo>
                    <a:lnTo>
                      <a:pt x="11" y="224"/>
                    </a:lnTo>
                    <a:lnTo>
                      <a:pt x="5" y="207"/>
                    </a:lnTo>
                    <a:lnTo>
                      <a:pt x="2" y="190"/>
                    </a:lnTo>
                    <a:lnTo>
                      <a:pt x="0" y="173"/>
                    </a:lnTo>
                    <a:lnTo>
                      <a:pt x="0" y="156"/>
                    </a:lnTo>
                    <a:lnTo>
                      <a:pt x="2" y="139"/>
                    </a:lnTo>
                    <a:lnTo>
                      <a:pt x="5" y="122"/>
                    </a:lnTo>
                    <a:lnTo>
                      <a:pt x="10" y="106"/>
                    </a:lnTo>
                    <a:lnTo>
                      <a:pt x="16" y="91"/>
                    </a:lnTo>
                    <a:lnTo>
                      <a:pt x="23" y="78"/>
                    </a:lnTo>
                    <a:lnTo>
                      <a:pt x="34" y="64"/>
                    </a:lnTo>
                    <a:lnTo>
                      <a:pt x="44" y="51"/>
                    </a:lnTo>
                    <a:lnTo>
                      <a:pt x="57" y="40"/>
                    </a:lnTo>
                    <a:lnTo>
                      <a:pt x="70" y="29"/>
                    </a:lnTo>
                    <a:lnTo>
                      <a:pt x="83" y="21"/>
                    </a:lnTo>
                    <a:lnTo>
                      <a:pt x="98" y="13"/>
                    </a:lnTo>
                    <a:lnTo>
                      <a:pt x="114" y="8"/>
                    </a:lnTo>
                    <a:lnTo>
                      <a:pt x="131" y="4"/>
                    </a:lnTo>
                    <a:lnTo>
                      <a:pt x="147" y="2"/>
                    </a:lnTo>
                    <a:lnTo>
                      <a:pt x="164" y="0"/>
                    </a:lnTo>
                    <a:lnTo>
                      <a:pt x="181" y="2"/>
                    </a:lnTo>
                    <a:lnTo>
                      <a:pt x="199" y="4"/>
                    </a:lnTo>
                    <a:lnTo>
                      <a:pt x="215" y="8"/>
                    </a:lnTo>
                    <a:lnTo>
                      <a:pt x="231" y="13"/>
                    </a:lnTo>
                    <a:lnTo>
                      <a:pt x="246" y="21"/>
                    </a:lnTo>
                    <a:lnTo>
                      <a:pt x="261" y="29"/>
                    </a:lnTo>
                    <a:lnTo>
                      <a:pt x="275" y="40"/>
                    </a:lnTo>
                    <a:lnTo>
                      <a:pt x="289" y="51"/>
                    </a:lnTo>
                    <a:lnTo>
                      <a:pt x="301" y="64"/>
                    </a:lnTo>
                    <a:lnTo>
                      <a:pt x="312" y="78"/>
                    </a:lnTo>
                    <a:lnTo>
                      <a:pt x="321" y="91"/>
                    </a:lnTo>
                    <a:lnTo>
                      <a:pt x="329" y="106"/>
                    </a:lnTo>
                    <a:lnTo>
                      <a:pt x="336" y="122"/>
                    </a:lnTo>
                    <a:lnTo>
                      <a:pt x="340" y="139"/>
                    </a:lnTo>
                    <a:lnTo>
                      <a:pt x="344" y="156"/>
                    </a:lnTo>
                    <a:lnTo>
                      <a:pt x="346" y="173"/>
                    </a:lnTo>
                    <a:lnTo>
                      <a:pt x="344" y="208"/>
                    </a:lnTo>
                    <a:lnTo>
                      <a:pt x="336" y="240"/>
                    </a:lnTo>
                    <a:lnTo>
                      <a:pt x="322" y="270"/>
                    </a:lnTo>
                    <a:lnTo>
                      <a:pt x="302" y="295"/>
                    </a:lnTo>
                    <a:lnTo>
                      <a:pt x="277" y="316"/>
                    </a:lnTo>
                    <a:lnTo>
                      <a:pt x="249" y="332"/>
                    </a:lnTo>
                    <a:lnTo>
                      <a:pt x="217" y="343"/>
                    </a:lnTo>
                    <a:lnTo>
                      <a:pt x="183" y="3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" name="Freeform 414"/>
              <p:cNvSpPr>
                <a:spLocks/>
              </p:cNvSpPr>
              <p:nvPr/>
            </p:nvSpPr>
            <p:spPr bwMode="auto">
              <a:xfrm>
                <a:off x="6189663" y="5265738"/>
                <a:ext cx="242888" cy="242888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114" y="3"/>
                  </a:cxn>
                  <a:cxn ang="0">
                    <a:pos x="86" y="13"/>
                  </a:cxn>
                  <a:cxn ang="0">
                    <a:pos x="61" y="26"/>
                  </a:cxn>
                  <a:cxn ang="0">
                    <a:pos x="39" y="45"/>
                  </a:cxn>
                  <a:cxn ang="0">
                    <a:pos x="22" y="68"/>
                  </a:cxn>
                  <a:cxn ang="0">
                    <a:pos x="9" y="93"/>
                  </a:cxn>
                  <a:cxn ang="0">
                    <a:pos x="1" y="122"/>
                  </a:cxn>
                  <a:cxn ang="0">
                    <a:pos x="0" y="153"/>
                  </a:cxn>
                  <a:cxn ang="0">
                    <a:pos x="1" y="168"/>
                  </a:cxn>
                  <a:cxn ang="0">
                    <a:pos x="5" y="183"/>
                  </a:cxn>
                  <a:cxn ang="0">
                    <a:pos x="9" y="198"/>
                  </a:cxn>
                  <a:cxn ang="0">
                    <a:pos x="15" y="212"/>
                  </a:cxn>
                  <a:cxn ang="0">
                    <a:pos x="22" y="225"/>
                  </a:cxn>
                  <a:cxn ang="0">
                    <a:pos x="30" y="238"/>
                  </a:cxn>
                  <a:cxn ang="0">
                    <a:pos x="40" y="250"/>
                  </a:cxn>
                  <a:cxn ang="0">
                    <a:pos x="51" y="261"/>
                  </a:cxn>
                  <a:cxn ang="0">
                    <a:pos x="62" y="272"/>
                  </a:cxn>
                  <a:cxn ang="0">
                    <a:pos x="75" y="280"/>
                  </a:cxn>
                  <a:cxn ang="0">
                    <a:pos x="89" y="288"/>
                  </a:cxn>
                  <a:cxn ang="0">
                    <a:pos x="103" y="294"/>
                  </a:cxn>
                  <a:cxn ang="0">
                    <a:pos x="116" y="299"/>
                  </a:cxn>
                  <a:cxn ang="0">
                    <a:pos x="131" y="303"/>
                  </a:cxn>
                  <a:cxn ang="0">
                    <a:pos x="146" y="304"/>
                  </a:cxn>
                  <a:cxn ang="0">
                    <a:pos x="161" y="305"/>
                  </a:cxn>
                  <a:cxn ang="0">
                    <a:pos x="176" y="304"/>
                  </a:cxn>
                  <a:cxn ang="0">
                    <a:pos x="191" y="303"/>
                  </a:cxn>
                  <a:cxn ang="0">
                    <a:pos x="205" y="299"/>
                  </a:cxn>
                  <a:cxn ang="0">
                    <a:pos x="219" y="294"/>
                  </a:cxn>
                  <a:cxn ang="0">
                    <a:pos x="233" y="288"/>
                  </a:cxn>
                  <a:cxn ang="0">
                    <a:pos x="244" y="280"/>
                  </a:cxn>
                  <a:cxn ang="0">
                    <a:pos x="257" y="272"/>
                  </a:cxn>
                  <a:cxn ang="0">
                    <a:pos x="267" y="261"/>
                  </a:cxn>
                  <a:cxn ang="0">
                    <a:pos x="277" y="250"/>
                  </a:cxn>
                  <a:cxn ang="0">
                    <a:pos x="285" y="238"/>
                  </a:cxn>
                  <a:cxn ang="0">
                    <a:pos x="292" y="225"/>
                  </a:cxn>
                  <a:cxn ang="0">
                    <a:pos x="297" y="212"/>
                  </a:cxn>
                  <a:cxn ang="0">
                    <a:pos x="302" y="198"/>
                  </a:cxn>
                  <a:cxn ang="0">
                    <a:pos x="304" y="183"/>
                  </a:cxn>
                  <a:cxn ang="0">
                    <a:pos x="305" y="168"/>
                  </a:cxn>
                  <a:cxn ang="0">
                    <a:pos x="305" y="153"/>
                  </a:cxn>
                  <a:cxn ang="0">
                    <a:pos x="304" y="138"/>
                  </a:cxn>
                  <a:cxn ang="0">
                    <a:pos x="301" y="123"/>
                  </a:cxn>
                  <a:cxn ang="0">
                    <a:pos x="296" y="108"/>
                  </a:cxn>
                  <a:cxn ang="0">
                    <a:pos x="290" y="94"/>
                  </a:cxn>
                  <a:cxn ang="0">
                    <a:pos x="284" y="81"/>
                  </a:cxn>
                  <a:cxn ang="0">
                    <a:pos x="275" y="68"/>
                  </a:cxn>
                  <a:cxn ang="0">
                    <a:pos x="266" y="56"/>
                  </a:cxn>
                  <a:cxn ang="0">
                    <a:pos x="255" y="45"/>
                  </a:cxn>
                  <a:cxn ang="0">
                    <a:pos x="243" y="35"/>
                  </a:cxn>
                  <a:cxn ang="0">
                    <a:pos x="231" y="25"/>
                  </a:cxn>
                  <a:cxn ang="0">
                    <a:pos x="218" y="18"/>
                  </a:cxn>
                  <a:cxn ang="0">
                    <a:pos x="204" y="11"/>
                  </a:cxn>
                  <a:cxn ang="0">
                    <a:pos x="190" y="7"/>
                  </a:cxn>
                  <a:cxn ang="0">
                    <a:pos x="175" y="3"/>
                  </a:cxn>
                  <a:cxn ang="0">
                    <a:pos x="160" y="1"/>
                  </a:cxn>
                  <a:cxn ang="0">
                    <a:pos x="145" y="0"/>
                  </a:cxn>
                </a:cxnLst>
                <a:rect l="0" t="0" r="r" b="b"/>
                <a:pathLst>
                  <a:path w="305" h="305">
                    <a:moveTo>
                      <a:pt x="145" y="0"/>
                    </a:moveTo>
                    <a:lnTo>
                      <a:pt x="114" y="3"/>
                    </a:lnTo>
                    <a:lnTo>
                      <a:pt x="86" y="13"/>
                    </a:lnTo>
                    <a:lnTo>
                      <a:pt x="61" y="26"/>
                    </a:lnTo>
                    <a:lnTo>
                      <a:pt x="39" y="45"/>
                    </a:lnTo>
                    <a:lnTo>
                      <a:pt x="22" y="68"/>
                    </a:lnTo>
                    <a:lnTo>
                      <a:pt x="9" y="93"/>
                    </a:lnTo>
                    <a:lnTo>
                      <a:pt x="1" y="122"/>
                    </a:lnTo>
                    <a:lnTo>
                      <a:pt x="0" y="153"/>
                    </a:lnTo>
                    <a:lnTo>
                      <a:pt x="1" y="168"/>
                    </a:lnTo>
                    <a:lnTo>
                      <a:pt x="5" y="183"/>
                    </a:lnTo>
                    <a:lnTo>
                      <a:pt x="9" y="198"/>
                    </a:lnTo>
                    <a:lnTo>
                      <a:pt x="15" y="212"/>
                    </a:lnTo>
                    <a:lnTo>
                      <a:pt x="22" y="225"/>
                    </a:lnTo>
                    <a:lnTo>
                      <a:pt x="30" y="238"/>
                    </a:lnTo>
                    <a:lnTo>
                      <a:pt x="40" y="250"/>
                    </a:lnTo>
                    <a:lnTo>
                      <a:pt x="51" y="261"/>
                    </a:lnTo>
                    <a:lnTo>
                      <a:pt x="62" y="272"/>
                    </a:lnTo>
                    <a:lnTo>
                      <a:pt x="75" y="280"/>
                    </a:lnTo>
                    <a:lnTo>
                      <a:pt x="89" y="288"/>
                    </a:lnTo>
                    <a:lnTo>
                      <a:pt x="103" y="294"/>
                    </a:lnTo>
                    <a:lnTo>
                      <a:pt x="116" y="299"/>
                    </a:lnTo>
                    <a:lnTo>
                      <a:pt x="131" y="303"/>
                    </a:lnTo>
                    <a:lnTo>
                      <a:pt x="146" y="304"/>
                    </a:lnTo>
                    <a:lnTo>
                      <a:pt x="161" y="305"/>
                    </a:lnTo>
                    <a:lnTo>
                      <a:pt x="176" y="304"/>
                    </a:lnTo>
                    <a:lnTo>
                      <a:pt x="191" y="303"/>
                    </a:lnTo>
                    <a:lnTo>
                      <a:pt x="205" y="299"/>
                    </a:lnTo>
                    <a:lnTo>
                      <a:pt x="219" y="294"/>
                    </a:lnTo>
                    <a:lnTo>
                      <a:pt x="233" y="288"/>
                    </a:lnTo>
                    <a:lnTo>
                      <a:pt x="244" y="280"/>
                    </a:lnTo>
                    <a:lnTo>
                      <a:pt x="257" y="272"/>
                    </a:lnTo>
                    <a:lnTo>
                      <a:pt x="267" y="261"/>
                    </a:lnTo>
                    <a:lnTo>
                      <a:pt x="277" y="250"/>
                    </a:lnTo>
                    <a:lnTo>
                      <a:pt x="285" y="238"/>
                    </a:lnTo>
                    <a:lnTo>
                      <a:pt x="292" y="225"/>
                    </a:lnTo>
                    <a:lnTo>
                      <a:pt x="297" y="212"/>
                    </a:lnTo>
                    <a:lnTo>
                      <a:pt x="302" y="198"/>
                    </a:lnTo>
                    <a:lnTo>
                      <a:pt x="304" y="183"/>
                    </a:lnTo>
                    <a:lnTo>
                      <a:pt x="305" y="168"/>
                    </a:lnTo>
                    <a:lnTo>
                      <a:pt x="305" y="153"/>
                    </a:lnTo>
                    <a:lnTo>
                      <a:pt x="304" y="138"/>
                    </a:lnTo>
                    <a:lnTo>
                      <a:pt x="301" y="123"/>
                    </a:lnTo>
                    <a:lnTo>
                      <a:pt x="296" y="108"/>
                    </a:lnTo>
                    <a:lnTo>
                      <a:pt x="290" y="94"/>
                    </a:lnTo>
                    <a:lnTo>
                      <a:pt x="284" y="81"/>
                    </a:lnTo>
                    <a:lnTo>
                      <a:pt x="275" y="68"/>
                    </a:lnTo>
                    <a:lnTo>
                      <a:pt x="266" y="56"/>
                    </a:lnTo>
                    <a:lnTo>
                      <a:pt x="255" y="45"/>
                    </a:lnTo>
                    <a:lnTo>
                      <a:pt x="243" y="35"/>
                    </a:lnTo>
                    <a:lnTo>
                      <a:pt x="231" y="25"/>
                    </a:lnTo>
                    <a:lnTo>
                      <a:pt x="218" y="18"/>
                    </a:lnTo>
                    <a:lnTo>
                      <a:pt x="204" y="11"/>
                    </a:lnTo>
                    <a:lnTo>
                      <a:pt x="190" y="7"/>
                    </a:lnTo>
                    <a:lnTo>
                      <a:pt x="175" y="3"/>
                    </a:lnTo>
                    <a:lnTo>
                      <a:pt x="160" y="1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" name="Freeform 415"/>
              <p:cNvSpPr>
                <a:spLocks/>
              </p:cNvSpPr>
              <p:nvPr/>
            </p:nvSpPr>
            <p:spPr bwMode="auto">
              <a:xfrm>
                <a:off x="6215063" y="5291138"/>
                <a:ext cx="193675" cy="193675"/>
              </a:xfrm>
              <a:custGeom>
                <a:avLst/>
                <a:gdLst/>
                <a:ahLst/>
                <a:cxnLst>
                  <a:cxn ang="0">
                    <a:pos x="129" y="244"/>
                  </a:cxn>
                  <a:cxn ang="0">
                    <a:pos x="117" y="243"/>
                  </a:cxn>
                  <a:cxn ang="0">
                    <a:pos x="105" y="242"/>
                  </a:cxn>
                  <a:cxn ang="0">
                    <a:pos x="92" y="239"/>
                  </a:cxn>
                  <a:cxn ang="0">
                    <a:pos x="82" y="235"/>
                  </a:cxn>
                  <a:cxn ang="0">
                    <a:pos x="70" y="230"/>
                  </a:cxn>
                  <a:cxn ang="0">
                    <a:pos x="60" y="224"/>
                  </a:cxn>
                  <a:cxn ang="0">
                    <a:pos x="50" y="217"/>
                  </a:cxn>
                  <a:cxn ang="0">
                    <a:pos x="40" y="209"/>
                  </a:cxn>
                  <a:cxn ang="0">
                    <a:pos x="32" y="199"/>
                  </a:cxn>
                  <a:cxn ang="0">
                    <a:pos x="24" y="190"/>
                  </a:cxn>
                  <a:cxn ang="0">
                    <a:pos x="17" y="180"/>
                  </a:cxn>
                  <a:cxn ang="0">
                    <a:pos x="12" y="168"/>
                  </a:cxn>
                  <a:cxn ang="0">
                    <a:pos x="7" y="158"/>
                  </a:cxn>
                  <a:cxn ang="0">
                    <a:pos x="4" y="146"/>
                  </a:cxn>
                  <a:cxn ang="0">
                    <a:pos x="1" y="134"/>
                  </a:cxn>
                  <a:cxn ang="0">
                    <a:pos x="0" y="122"/>
                  </a:cxn>
                  <a:cxn ang="0">
                    <a:pos x="1" y="98"/>
                  </a:cxn>
                  <a:cxn ang="0">
                    <a:pos x="7" y="75"/>
                  </a:cxn>
                  <a:cxn ang="0">
                    <a:pos x="16" y="54"/>
                  </a:cxn>
                  <a:cxn ang="0">
                    <a:pos x="31" y="36"/>
                  </a:cxn>
                  <a:cxn ang="0">
                    <a:pos x="39" y="28"/>
                  </a:cxn>
                  <a:cxn ang="0">
                    <a:pos x="49" y="21"/>
                  </a:cxn>
                  <a:cxn ang="0">
                    <a:pos x="59" y="14"/>
                  </a:cxn>
                  <a:cxn ang="0">
                    <a:pos x="69" y="9"/>
                  </a:cxn>
                  <a:cxn ang="0">
                    <a:pos x="81" y="6"/>
                  </a:cxn>
                  <a:cxn ang="0">
                    <a:pos x="91" y="2"/>
                  </a:cxn>
                  <a:cxn ang="0">
                    <a:pos x="104" y="1"/>
                  </a:cxn>
                  <a:cxn ang="0">
                    <a:pos x="115" y="0"/>
                  </a:cxn>
                  <a:cxn ang="0">
                    <a:pos x="127" y="1"/>
                  </a:cxn>
                  <a:cxn ang="0">
                    <a:pos x="140" y="2"/>
                  </a:cxn>
                  <a:cxn ang="0">
                    <a:pos x="151" y="6"/>
                  </a:cxn>
                  <a:cxn ang="0">
                    <a:pos x="163" y="9"/>
                  </a:cxn>
                  <a:cxn ang="0">
                    <a:pos x="173" y="14"/>
                  </a:cxn>
                  <a:cxn ang="0">
                    <a:pos x="185" y="21"/>
                  </a:cxn>
                  <a:cxn ang="0">
                    <a:pos x="195" y="28"/>
                  </a:cxn>
                  <a:cxn ang="0">
                    <a:pos x="204" y="36"/>
                  </a:cxn>
                  <a:cxn ang="0">
                    <a:pos x="212" y="45"/>
                  </a:cxn>
                  <a:cxn ang="0">
                    <a:pos x="220" y="54"/>
                  </a:cxn>
                  <a:cxn ang="0">
                    <a:pos x="227" y="65"/>
                  </a:cxn>
                  <a:cxn ang="0">
                    <a:pos x="233" y="75"/>
                  </a:cxn>
                  <a:cxn ang="0">
                    <a:pos x="238" y="86"/>
                  </a:cxn>
                  <a:cxn ang="0">
                    <a:pos x="241" y="98"/>
                  </a:cxn>
                  <a:cxn ang="0">
                    <a:pos x="243" y="111"/>
                  </a:cxn>
                  <a:cxn ang="0">
                    <a:pos x="244" y="122"/>
                  </a:cxn>
                  <a:cxn ang="0">
                    <a:pos x="243" y="146"/>
                  </a:cxn>
                  <a:cxn ang="0">
                    <a:pos x="238" y="169"/>
                  </a:cxn>
                  <a:cxn ang="0">
                    <a:pos x="227" y="190"/>
                  </a:cxn>
                  <a:cxn ang="0">
                    <a:pos x="213" y="209"/>
                  </a:cxn>
                  <a:cxn ang="0">
                    <a:pos x="196" y="224"/>
                  </a:cxn>
                  <a:cxn ang="0">
                    <a:pos x="176" y="235"/>
                  </a:cxn>
                  <a:cxn ang="0">
                    <a:pos x="153" y="242"/>
                  </a:cxn>
                  <a:cxn ang="0">
                    <a:pos x="129" y="244"/>
                  </a:cxn>
                </a:cxnLst>
                <a:rect l="0" t="0" r="r" b="b"/>
                <a:pathLst>
                  <a:path w="244" h="244">
                    <a:moveTo>
                      <a:pt x="129" y="244"/>
                    </a:moveTo>
                    <a:lnTo>
                      <a:pt x="117" y="243"/>
                    </a:lnTo>
                    <a:lnTo>
                      <a:pt x="105" y="242"/>
                    </a:lnTo>
                    <a:lnTo>
                      <a:pt x="92" y="239"/>
                    </a:lnTo>
                    <a:lnTo>
                      <a:pt x="82" y="235"/>
                    </a:lnTo>
                    <a:lnTo>
                      <a:pt x="70" y="230"/>
                    </a:lnTo>
                    <a:lnTo>
                      <a:pt x="60" y="224"/>
                    </a:lnTo>
                    <a:lnTo>
                      <a:pt x="50" y="217"/>
                    </a:lnTo>
                    <a:lnTo>
                      <a:pt x="40" y="209"/>
                    </a:lnTo>
                    <a:lnTo>
                      <a:pt x="32" y="199"/>
                    </a:lnTo>
                    <a:lnTo>
                      <a:pt x="24" y="190"/>
                    </a:lnTo>
                    <a:lnTo>
                      <a:pt x="17" y="180"/>
                    </a:lnTo>
                    <a:lnTo>
                      <a:pt x="12" y="168"/>
                    </a:lnTo>
                    <a:lnTo>
                      <a:pt x="7" y="158"/>
                    </a:lnTo>
                    <a:lnTo>
                      <a:pt x="4" y="146"/>
                    </a:lnTo>
                    <a:lnTo>
                      <a:pt x="1" y="134"/>
                    </a:lnTo>
                    <a:lnTo>
                      <a:pt x="0" y="122"/>
                    </a:lnTo>
                    <a:lnTo>
                      <a:pt x="1" y="98"/>
                    </a:lnTo>
                    <a:lnTo>
                      <a:pt x="7" y="75"/>
                    </a:lnTo>
                    <a:lnTo>
                      <a:pt x="16" y="54"/>
                    </a:lnTo>
                    <a:lnTo>
                      <a:pt x="31" y="36"/>
                    </a:lnTo>
                    <a:lnTo>
                      <a:pt x="39" y="28"/>
                    </a:lnTo>
                    <a:lnTo>
                      <a:pt x="49" y="21"/>
                    </a:lnTo>
                    <a:lnTo>
                      <a:pt x="59" y="14"/>
                    </a:lnTo>
                    <a:lnTo>
                      <a:pt x="69" y="9"/>
                    </a:lnTo>
                    <a:lnTo>
                      <a:pt x="81" y="6"/>
                    </a:lnTo>
                    <a:lnTo>
                      <a:pt x="91" y="2"/>
                    </a:lnTo>
                    <a:lnTo>
                      <a:pt x="104" y="1"/>
                    </a:lnTo>
                    <a:lnTo>
                      <a:pt x="115" y="0"/>
                    </a:lnTo>
                    <a:lnTo>
                      <a:pt x="127" y="1"/>
                    </a:lnTo>
                    <a:lnTo>
                      <a:pt x="140" y="2"/>
                    </a:lnTo>
                    <a:lnTo>
                      <a:pt x="151" y="6"/>
                    </a:lnTo>
                    <a:lnTo>
                      <a:pt x="163" y="9"/>
                    </a:lnTo>
                    <a:lnTo>
                      <a:pt x="173" y="14"/>
                    </a:lnTo>
                    <a:lnTo>
                      <a:pt x="185" y="21"/>
                    </a:lnTo>
                    <a:lnTo>
                      <a:pt x="195" y="28"/>
                    </a:lnTo>
                    <a:lnTo>
                      <a:pt x="204" y="36"/>
                    </a:lnTo>
                    <a:lnTo>
                      <a:pt x="212" y="45"/>
                    </a:lnTo>
                    <a:lnTo>
                      <a:pt x="220" y="54"/>
                    </a:lnTo>
                    <a:lnTo>
                      <a:pt x="227" y="65"/>
                    </a:lnTo>
                    <a:lnTo>
                      <a:pt x="233" y="75"/>
                    </a:lnTo>
                    <a:lnTo>
                      <a:pt x="238" y="86"/>
                    </a:lnTo>
                    <a:lnTo>
                      <a:pt x="241" y="98"/>
                    </a:lnTo>
                    <a:lnTo>
                      <a:pt x="243" y="111"/>
                    </a:lnTo>
                    <a:lnTo>
                      <a:pt x="244" y="122"/>
                    </a:lnTo>
                    <a:lnTo>
                      <a:pt x="243" y="146"/>
                    </a:lnTo>
                    <a:lnTo>
                      <a:pt x="238" y="169"/>
                    </a:lnTo>
                    <a:lnTo>
                      <a:pt x="227" y="190"/>
                    </a:lnTo>
                    <a:lnTo>
                      <a:pt x="213" y="209"/>
                    </a:lnTo>
                    <a:lnTo>
                      <a:pt x="196" y="224"/>
                    </a:lnTo>
                    <a:lnTo>
                      <a:pt x="176" y="235"/>
                    </a:lnTo>
                    <a:lnTo>
                      <a:pt x="153" y="242"/>
                    </a:lnTo>
                    <a:lnTo>
                      <a:pt x="129" y="2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" name="Freeform 416"/>
              <p:cNvSpPr>
                <a:spLocks/>
              </p:cNvSpPr>
              <p:nvPr/>
            </p:nvSpPr>
            <p:spPr bwMode="auto">
              <a:xfrm>
                <a:off x="7146925" y="5227638"/>
                <a:ext cx="322263" cy="320675"/>
              </a:xfrm>
              <a:custGeom>
                <a:avLst/>
                <a:gdLst/>
                <a:ahLst/>
                <a:cxnLst>
                  <a:cxn ang="0">
                    <a:pos x="170" y="2"/>
                  </a:cxn>
                  <a:cxn ang="0">
                    <a:pos x="131" y="10"/>
                  </a:cxn>
                  <a:cxn ang="0">
                    <a:pos x="96" y="25"/>
                  </a:cxn>
                  <a:cxn ang="0">
                    <a:pos x="64" y="47"/>
                  </a:cxn>
                  <a:cxn ang="0">
                    <a:pos x="39" y="74"/>
                  </a:cxn>
                  <a:cxn ang="0">
                    <a:pos x="18" y="106"/>
                  </a:cxn>
                  <a:cxn ang="0">
                    <a:pos x="6" y="143"/>
                  </a:cxn>
                  <a:cxn ang="0">
                    <a:pos x="0" y="182"/>
                  </a:cxn>
                  <a:cxn ang="0">
                    <a:pos x="2" y="223"/>
                  </a:cxn>
                  <a:cxn ang="0">
                    <a:pos x="11" y="262"/>
                  </a:cxn>
                  <a:cxn ang="0">
                    <a:pos x="29" y="299"/>
                  </a:cxn>
                  <a:cxn ang="0">
                    <a:pos x="53" y="332"/>
                  </a:cxn>
                  <a:cxn ang="0">
                    <a:pos x="83" y="361"/>
                  </a:cxn>
                  <a:cxn ang="0">
                    <a:pos x="116" y="383"/>
                  </a:cxn>
                  <a:cxn ang="0">
                    <a:pos x="154" y="398"/>
                  </a:cxn>
                  <a:cxn ang="0">
                    <a:pos x="194" y="405"/>
                  </a:cxn>
                  <a:cxn ang="0">
                    <a:pos x="234" y="405"/>
                  </a:cxn>
                  <a:cxn ang="0">
                    <a:pos x="273" y="398"/>
                  </a:cxn>
                  <a:cxn ang="0">
                    <a:pos x="308" y="383"/>
                  </a:cxn>
                  <a:cxn ang="0">
                    <a:pos x="340" y="361"/>
                  </a:cxn>
                  <a:cxn ang="0">
                    <a:pos x="366" y="332"/>
                  </a:cxn>
                  <a:cxn ang="0">
                    <a:pos x="387" y="299"/>
                  </a:cxn>
                  <a:cxn ang="0">
                    <a:pos x="401" y="262"/>
                  </a:cxn>
                  <a:cxn ang="0">
                    <a:pos x="406" y="223"/>
                  </a:cxn>
                  <a:cxn ang="0">
                    <a:pos x="403" y="184"/>
                  </a:cxn>
                  <a:cxn ang="0">
                    <a:pos x="394" y="144"/>
                  </a:cxn>
                  <a:cxn ang="0">
                    <a:pos x="377" y="108"/>
                  </a:cxn>
                  <a:cxn ang="0">
                    <a:pos x="353" y="74"/>
                  </a:cxn>
                  <a:cxn ang="0">
                    <a:pos x="323" y="45"/>
                  </a:cxn>
                  <a:cxn ang="0">
                    <a:pos x="289" y="23"/>
                  </a:cxn>
                  <a:cxn ang="0">
                    <a:pos x="251" y="8"/>
                  </a:cxn>
                  <a:cxn ang="0">
                    <a:pos x="212" y="2"/>
                  </a:cxn>
                </a:cxnLst>
                <a:rect l="0" t="0" r="r" b="b"/>
                <a:pathLst>
                  <a:path w="406" h="406">
                    <a:moveTo>
                      <a:pt x="191" y="0"/>
                    </a:moveTo>
                    <a:lnTo>
                      <a:pt x="170" y="2"/>
                    </a:lnTo>
                    <a:lnTo>
                      <a:pt x="151" y="5"/>
                    </a:lnTo>
                    <a:lnTo>
                      <a:pt x="131" y="10"/>
                    </a:lnTo>
                    <a:lnTo>
                      <a:pt x="113" y="17"/>
                    </a:lnTo>
                    <a:lnTo>
                      <a:pt x="96" y="25"/>
                    </a:lnTo>
                    <a:lnTo>
                      <a:pt x="79" y="35"/>
                    </a:lnTo>
                    <a:lnTo>
                      <a:pt x="64" y="47"/>
                    </a:lnTo>
                    <a:lnTo>
                      <a:pt x="51" y="60"/>
                    </a:lnTo>
                    <a:lnTo>
                      <a:pt x="39" y="74"/>
                    </a:lnTo>
                    <a:lnTo>
                      <a:pt x="28" y="90"/>
                    </a:lnTo>
                    <a:lnTo>
                      <a:pt x="18" y="106"/>
                    </a:lnTo>
                    <a:lnTo>
                      <a:pt x="11" y="125"/>
                    </a:lnTo>
                    <a:lnTo>
                      <a:pt x="6" y="143"/>
                    </a:lnTo>
                    <a:lnTo>
                      <a:pt x="1" y="163"/>
                    </a:lnTo>
                    <a:lnTo>
                      <a:pt x="0" y="182"/>
                    </a:lnTo>
                    <a:lnTo>
                      <a:pt x="0" y="203"/>
                    </a:lnTo>
                    <a:lnTo>
                      <a:pt x="2" y="223"/>
                    </a:lnTo>
                    <a:lnTo>
                      <a:pt x="6" y="243"/>
                    </a:lnTo>
                    <a:lnTo>
                      <a:pt x="11" y="262"/>
                    </a:lnTo>
                    <a:lnTo>
                      <a:pt x="19" y="280"/>
                    </a:lnTo>
                    <a:lnTo>
                      <a:pt x="29" y="299"/>
                    </a:lnTo>
                    <a:lnTo>
                      <a:pt x="39" y="316"/>
                    </a:lnTo>
                    <a:lnTo>
                      <a:pt x="53" y="332"/>
                    </a:lnTo>
                    <a:lnTo>
                      <a:pt x="67" y="347"/>
                    </a:lnTo>
                    <a:lnTo>
                      <a:pt x="83" y="361"/>
                    </a:lnTo>
                    <a:lnTo>
                      <a:pt x="99" y="373"/>
                    </a:lnTo>
                    <a:lnTo>
                      <a:pt x="116" y="383"/>
                    </a:lnTo>
                    <a:lnTo>
                      <a:pt x="135" y="391"/>
                    </a:lnTo>
                    <a:lnTo>
                      <a:pt x="154" y="398"/>
                    </a:lnTo>
                    <a:lnTo>
                      <a:pt x="174" y="402"/>
                    </a:lnTo>
                    <a:lnTo>
                      <a:pt x="194" y="405"/>
                    </a:lnTo>
                    <a:lnTo>
                      <a:pt x="214" y="406"/>
                    </a:lnTo>
                    <a:lnTo>
                      <a:pt x="234" y="405"/>
                    </a:lnTo>
                    <a:lnTo>
                      <a:pt x="253" y="402"/>
                    </a:lnTo>
                    <a:lnTo>
                      <a:pt x="273" y="398"/>
                    </a:lnTo>
                    <a:lnTo>
                      <a:pt x="292" y="391"/>
                    </a:lnTo>
                    <a:lnTo>
                      <a:pt x="308" y="383"/>
                    </a:lnTo>
                    <a:lnTo>
                      <a:pt x="325" y="373"/>
                    </a:lnTo>
                    <a:lnTo>
                      <a:pt x="340" y="361"/>
                    </a:lnTo>
                    <a:lnTo>
                      <a:pt x="354" y="347"/>
                    </a:lnTo>
                    <a:lnTo>
                      <a:pt x="366" y="332"/>
                    </a:lnTo>
                    <a:lnTo>
                      <a:pt x="378" y="316"/>
                    </a:lnTo>
                    <a:lnTo>
                      <a:pt x="387" y="299"/>
                    </a:lnTo>
                    <a:lnTo>
                      <a:pt x="395" y="280"/>
                    </a:lnTo>
                    <a:lnTo>
                      <a:pt x="401" y="262"/>
                    </a:lnTo>
                    <a:lnTo>
                      <a:pt x="404" y="243"/>
                    </a:lnTo>
                    <a:lnTo>
                      <a:pt x="406" y="223"/>
                    </a:lnTo>
                    <a:lnTo>
                      <a:pt x="406" y="203"/>
                    </a:lnTo>
                    <a:lnTo>
                      <a:pt x="403" y="184"/>
                    </a:lnTo>
                    <a:lnTo>
                      <a:pt x="400" y="163"/>
                    </a:lnTo>
                    <a:lnTo>
                      <a:pt x="394" y="144"/>
                    </a:lnTo>
                    <a:lnTo>
                      <a:pt x="386" y="126"/>
                    </a:lnTo>
                    <a:lnTo>
                      <a:pt x="377" y="108"/>
                    </a:lnTo>
                    <a:lnTo>
                      <a:pt x="366" y="90"/>
                    </a:lnTo>
                    <a:lnTo>
                      <a:pt x="353" y="74"/>
                    </a:lnTo>
                    <a:lnTo>
                      <a:pt x="339" y="59"/>
                    </a:lnTo>
                    <a:lnTo>
                      <a:pt x="323" y="45"/>
                    </a:lnTo>
                    <a:lnTo>
                      <a:pt x="306" y="34"/>
                    </a:lnTo>
                    <a:lnTo>
                      <a:pt x="289" y="23"/>
                    </a:lnTo>
                    <a:lnTo>
                      <a:pt x="271" y="15"/>
                    </a:lnTo>
                    <a:lnTo>
                      <a:pt x="251" y="8"/>
                    </a:lnTo>
                    <a:lnTo>
                      <a:pt x="232" y="4"/>
                    </a:lnTo>
                    <a:lnTo>
                      <a:pt x="212" y="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6" name="Freeform 417"/>
              <p:cNvSpPr>
                <a:spLocks/>
              </p:cNvSpPr>
              <p:nvPr/>
            </p:nvSpPr>
            <p:spPr bwMode="auto">
              <a:xfrm>
                <a:off x="7170738" y="5251450"/>
                <a:ext cx="274638" cy="273050"/>
              </a:xfrm>
              <a:custGeom>
                <a:avLst/>
                <a:gdLst/>
                <a:ahLst/>
                <a:cxnLst>
                  <a:cxn ang="0">
                    <a:pos x="182" y="346"/>
                  </a:cxn>
                  <a:cxn ang="0">
                    <a:pos x="165" y="345"/>
                  </a:cxn>
                  <a:cxn ang="0">
                    <a:pos x="147" y="343"/>
                  </a:cxn>
                  <a:cxn ang="0">
                    <a:pos x="131" y="338"/>
                  </a:cxn>
                  <a:cxn ang="0">
                    <a:pos x="115" y="332"/>
                  </a:cxn>
                  <a:cxn ang="0">
                    <a:pos x="100" y="325"/>
                  </a:cxn>
                  <a:cxn ang="0">
                    <a:pos x="85" y="317"/>
                  </a:cxn>
                  <a:cxn ang="0">
                    <a:pos x="71" y="307"/>
                  </a:cxn>
                  <a:cxn ang="0">
                    <a:pos x="57" y="295"/>
                  </a:cxn>
                  <a:cxn ang="0">
                    <a:pos x="45" y="283"/>
                  </a:cxn>
                  <a:cxn ang="0">
                    <a:pos x="34" y="269"/>
                  </a:cxn>
                  <a:cxn ang="0">
                    <a:pos x="25" y="255"/>
                  </a:cxn>
                  <a:cxn ang="0">
                    <a:pos x="17" y="239"/>
                  </a:cxn>
                  <a:cxn ang="0">
                    <a:pos x="10" y="224"/>
                  </a:cxn>
                  <a:cxn ang="0">
                    <a:pos x="4" y="207"/>
                  </a:cxn>
                  <a:cxn ang="0">
                    <a:pos x="1" y="190"/>
                  </a:cxn>
                  <a:cxn ang="0">
                    <a:pos x="0" y="173"/>
                  </a:cxn>
                  <a:cxn ang="0">
                    <a:pos x="0" y="156"/>
                  </a:cxn>
                  <a:cxn ang="0">
                    <a:pos x="1" y="139"/>
                  </a:cxn>
                  <a:cxn ang="0">
                    <a:pos x="4" y="122"/>
                  </a:cxn>
                  <a:cxn ang="0">
                    <a:pos x="9" y="106"/>
                  </a:cxn>
                  <a:cxn ang="0">
                    <a:pos x="16" y="91"/>
                  </a:cxn>
                  <a:cxn ang="0">
                    <a:pos x="23" y="78"/>
                  </a:cxn>
                  <a:cxn ang="0">
                    <a:pos x="33" y="64"/>
                  </a:cxn>
                  <a:cxn ang="0">
                    <a:pos x="44" y="51"/>
                  </a:cxn>
                  <a:cxn ang="0">
                    <a:pos x="56" y="40"/>
                  </a:cxn>
                  <a:cxn ang="0">
                    <a:pos x="69" y="29"/>
                  </a:cxn>
                  <a:cxn ang="0">
                    <a:pos x="83" y="21"/>
                  </a:cxn>
                  <a:cxn ang="0">
                    <a:pos x="98" y="13"/>
                  </a:cxn>
                  <a:cxn ang="0">
                    <a:pos x="114" y="8"/>
                  </a:cxn>
                  <a:cxn ang="0">
                    <a:pos x="130" y="4"/>
                  </a:cxn>
                  <a:cxn ang="0">
                    <a:pos x="146" y="2"/>
                  </a:cxn>
                  <a:cxn ang="0">
                    <a:pos x="164" y="0"/>
                  </a:cxn>
                  <a:cxn ang="0">
                    <a:pos x="181" y="2"/>
                  </a:cxn>
                  <a:cxn ang="0">
                    <a:pos x="198" y="4"/>
                  </a:cxn>
                  <a:cxn ang="0">
                    <a:pos x="214" y="8"/>
                  </a:cxn>
                  <a:cxn ang="0">
                    <a:pos x="230" y="13"/>
                  </a:cxn>
                  <a:cxn ang="0">
                    <a:pos x="245" y="21"/>
                  </a:cxn>
                  <a:cxn ang="0">
                    <a:pos x="260" y="29"/>
                  </a:cxn>
                  <a:cxn ang="0">
                    <a:pos x="274" y="40"/>
                  </a:cxn>
                  <a:cxn ang="0">
                    <a:pos x="288" y="51"/>
                  </a:cxn>
                  <a:cxn ang="0">
                    <a:pos x="301" y="64"/>
                  </a:cxn>
                  <a:cxn ang="0">
                    <a:pos x="311" y="78"/>
                  </a:cxn>
                  <a:cxn ang="0">
                    <a:pos x="320" y="91"/>
                  </a:cxn>
                  <a:cxn ang="0">
                    <a:pos x="328" y="106"/>
                  </a:cxn>
                  <a:cxn ang="0">
                    <a:pos x="335" y="122"/>
                  </a:cxn>
                  <a:cxn ang="0">
                    <a:pos x="340" y="139"/>
                  </a:cxn>
                  <a:cxn ang="0">
                    <a:pos x="343" y="156"/>
                  </a:cxn>
                  <a:cxn ang="0">
                    <a:pos x="346" y="173"/>
                  </a:cxn>
                  <a:cxn ang="0">
                    <a:pos x="343" y="208"/>
                  </a:cxn>
                  <a:cxn ang="0">
                    <a:pos x="335" y="240"/>
                  </a:cxn>
                  <a:cxn ang="0">
                    <a:pos x="321" y="270"/>
                  </a:cxn>
                  <a:cxn ang="0">
                    <a:pos x="302" y="295"/>
                  </a:cxn>
                  <a:cxn ang="0">
                    <a:pos x="276" y="316"/>
                  </a:cxn>
                  <a:cxn ang="0">
                    <a:pos x="249" y="332"/>
                  </a:cxn>
                  <a:cxn ang="0">
                    <a:pos x="217" y="343"/>
                  </a:cxn>
                  <a:cxn ang="0">
                    <a:pos x="182" y="346"/>
                  </a:cxn>
                </a:cxnLst>
                <a:rect l="0" t="0" r="r" b="b"/>
                <a:pathLst>
                  <a:path w="346" h="346">
                    <a:moveTo>
                      <a:pt x="182" y="346"/>
                    </a:moveTo>
                    <a:lnTo>
                      <a:pt x="165" y="345"/>
                    </a:lnTo>
                    <a:lnTo>
                      <a:pt x="147" y="343"/>
                    </a:lnTo>
                    <a:lnTo>
                      <a:pt x="131" y="338"/>
                    </a:lnTo>
                    <a:lnTo>
                      <a:pt x="115" y="332"/>
                    </a:lnTo>
                    <a:lnTo>
                      <a:pt x="100" y="325"/>
                    </a:lnTo>
                    <a:lnTo>
                      <a:pt x="85" y="317"/>
                    </a:lnTo>
                    <a:lnTo>
                      <a:pt x="71" y="307"/>
                    </a:lnTo>
                    <a:lnTo>
                      <a:pt x="57" y="295"/>
                    </a:lnTo>
                    <a:lnTo>
                      <a:pt x="45" y="283"/>
                    </a:lnTo>
                    <a:lnTo>
                      <a:pt x="34" y="269"/>
                    </a:lnTo>
                    <a:lnTo>
                      <a:pt x="25" y="255"/>
                    </a:lnTo>
                    <a:lnTo>
                      <a:pt x="17" y="239"/>
                    </a:lnTo>
                    <a:lnTo>
                      <a:pt x="10" y="224"/>
                    </a:lnTo>
                    <a:lnTo>
                      <a:pt x="4" y="207"/>
                    </a:lnTo>
                    <a:lnTo>
                      <a:pt x="1" y="190"/>
                    </a:lnTo>
                    <a:lnTo>
                      <a:pt x="0" y="173"/>
                    </a:lnTo>
                    <a:lnTo>
                      <a:pt x="0" y="156"/>
                    </a:lnTo>
                    <a:lnTo>
                      <a:pt x="1" y="139"/>
                    </a:lnTo>
                    <a:lnTo>
                      <a:pt x="4" y="122"/>
                    </a:lnTo>
                    <a:lnTo>
                      <a:pt x="9" y="106"/>
                    </a:lnTo>
                    <a:lnTo>
                      <a:pt x="16" y="91"/>
                    </a:lnTo>
                    <a:lnTo>
                      <a:pt x="23" y="78"/>
                    </a:lnTo>
                    <a:lnTo>
                      <a:pt x="33" y="64"/>
                    </a:lnTo>
                    <a:lnTo>
                      <a:pt x="44" y="51"/>
                    </a:lnTo>
                    <a:lnTo>
                      <a:pt x="56" y="40"/>
                    </a:lnTo>
                    <a:lnTo>
                      <a:pt x="69" y="29"/>
                    </a:lnTo>
                    <a:lnTo>
                      <a:pt x="83" y="21"/>
                    </a:lnTo>
                    <a:lnTo>
                      <a:pt x="98" y="13"/>
                    </a:lnTo>
                    <a:lnTo>
                      <a:pt x="114" y="8"/>
                    </a:lnTo>
                    <a:lnTo>
                      <a:pt x="130" y="4"/>
                    </a:lnTo>
                    <a:lnTo>
                      <a:pt x="146" y="2"/>
                    </a:lnTo>
                    <a:lnTo>
                      <a:pt x="164" y="0"/>
                    </a:lnTo>
                    <a:lnTo>
                      <a:pt x="181" y="2"/>
                    </a:lnTo>
                    <a:lnTo>
                      <a:pt x="198" y="4"/>
                    </a:lnTo>
                    <a:lnTo>
                      <a:pt x="214" y="8"/>
                    </a:lnTo>
                    <a:lnTo>
                      <a:pt x="230" y="13"/>
                    </a:lnTo>
                    <a:lnTo>
                      <a:pt x="245" y="21"/>
                    </a:lnTo>
                    <a:lnTo>
                      <a:pt x="260" y="29"/>
                    </a:lnTo>
                    <a:lnTo>
                      <a:pt x="274" y="40"/>
                    </a:lnTo>
                    <a:lnTo>
                      <a:pt x="288" y="51"/>
                    </a:lnTo>
                    <a:lnTo>
                      <a:pt x="301" y="64"/>
                    </a:lnTo>
                    <a:lnTo>
                      <a:pt x="311" y="78"/>
                    </a:lnTo>
                    <a:lnTo>
                      <a:pt x="320" y="91"/>
                    </a:lnTo>
                    <a:lnTo>
                      <a:pt x="328" y="106"/>
                    </a:lnTo>
                    <a:lnTo>
                      <a:pt x="335" y="122"/>
                    </a:lnTo>
                    <a:lnTo>
                      <a:pt x="340" y="139"/>
                    </a:lnTo>
                    <a:lnTo>
                      <a:pt x="343" y="156"/>
                    </a:lnTo>
                    <a:lnTo>
                      <a:pt x="346" y="173"/>
                    </a:lnTo>
                    <a:lnTo>
                      <a:pt x="343" y="208"/>
                    </a:lnTo>
                    <a:lnTo>
                      <a:pt x="335" y="240"/>
                    </a:lnTo>
                    <a:lnTo>
                      <a:pt x="321" y="270"/>
                    </a:lnTo>
                    <a:lnTo>
                      <a:pt x="302" y="295"/>
                    </a:lnTo>
                    <a:lnTo>
                      <a:pt x="276" y="316"/>
                    </a:lnTo>
                    <a:lnTo>
                      <a:pt x="249" y="332"/>
                    </a:lnTo>
                    <a:lnTo>
                      <a:pt x="217" y="343"/>
                    </a:lnTo>
                    <a:lnTo>
                      <a:pt x="182" y="3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" name="Freeform 418"/>
              <p:cNvSpPr>
                <a:spLocks/>
              </p:cNvSpPr>
              <p:nvPr/>
            </p:nvSpPr>
            <p:spPr bwMode="auto">
              <a:xfrm>
                <a:off x="7186613" y="5265738"/>
                <a:ext cx="242888" cy="242888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15" y="3"/>
                  </a:cxn>
                  <a:cxn ang="0">
                    <a:pos x="87" y="13"/>
                  </a:cxn>
                  <a:cxn ang="0">
                    <a:pos x="62" y="26"/>
                  </a:cxn>
                  <a:cxn ang="0">
                    <a:pos x="40" y="45"/>
                  </a:cxn>
                  <a:cxn ang="0">
                    <a:pos x="22" y="68"/>
                  </a:cxn>
                  <a:cxn ang="0">
                    <a:pos x="10" y="93"/>
                  </a:cxn>
                  <a:cxn ang="0">
                    <a:pos x="2" y="122"/>
                  </a:cxn>
                  <a:cxn ang="0">
                    <a:pos x="0" y="153"/>
                  </a:cxn>
                  <a:cxn ang="0">
                    <a:pos x="2" y="168"/>
                  </a:cxn>
                  <a:cxn ang="0">
                    <a:pos x="5" y="183"/>
                  </a:cxn>
                  <a:cxn ang="0">
                    <a:pos x="10" y="198"/>
                  </a:cxn>
                  <a:cxn ang="0">
                    <a:pos x="15" y="212"/>
                  </a:cxn>
                  <a:cxn ang="0">
                    <a:pos x="22" y="225"/>
                  </a:cxn>
                  <a:cxn ang="0">
                    <a:pos x="30" y="238"/>
                  </a:cxn>
                  <a:cxn ang="0">
                    <a:pos x="41" y="250"/>
                  </a:cxn>
                  <a:cxn ang="0">
                    <a:pos x="51" y="261"/>
                  </a:cxn>
                  <a:cxn ang="0">
                    <a:pos x="63" y="272"/>
                  </a:cxn>
                  <a:cxn ang="0">
                    <a:pos x="75" y="280"/>
                  </a:cxn>
                  <a:cxn ang="0">
                    <a:pos x="89" y="288"/>
                  </a:cxn>
                  <a:cxn ang="0">
                    <a:pos x="103" y="294"/>
                  </a:cxn>
                  <a:cxn ang="0">
                    <a:pos x="117" y="299"/>
                  </a:cxn>
                  <a:cxn ang="0">
                    <a:pos x="132" y="303"/>
                  </a:cxn>
                  <a:cxn ang="0">
                    <a:pos x="147" y="304"/>
                  </a:cxn>
                  <a:cxn ang="0">
                    <a:pos x="162" y="305"/>
                  </a:cxn>
                  <a:cxn ang="0">
                    <a:pos x="177" y="304"/>
                  </a:cxn>
                  <a:cxn ang="0">
                    <a:pos x="192" y="303"/>
                  </a:cxn>
                  <a:cxn ang="0">
                    <a:pos x="206" y="299"/>
                  </a:cxn>
                  <a:cxn ang="0">
                    <a:pos x="219" y="294"/>
                  </a:cxn>
                  <a:cxn ang="0">
                    <a:pos x="233" y="288"/>
                  </a:cxn>
                  <a:cxn ang="0">
                    <a:pos x="245" y="280"/>
                  </a:cxn>
                  <a:cxn ang="0">
                    <a:pos x="257" y="272"/>
                  </a:cxn>
                  <a:cxn ang="0">
                    <a:pos x="268" y="261"/>
                  </a:cxn>
                  <a:cxn ang="0">
                    <a:pos x="277" y="250"/>
                  </a:cxn>
                  <a:cxn ang="0">
                    <a:pos x="285" y="238"/>
                  </a:cxn>
                  <a:cxn ang="0">
                    <a:pos x="292" y="225"/>
                  </a:cxn>
                  <a:cxn ang="0">
                    <a:pos x="298" y="212"/>
                  </a:cxn>
                  <a:cxn ang="0">
                    <a:pos x="302" y="198"/>
                  </a:cxn>
                  <a:cxn ang="0">
                    <a:pos x="305" y="183"/>
                  </a:cxn>
                  <a:cxn ang="0">
                    <a:pos x="306" y="168"/>
                  </a:cxn>
                  <a:cxn ang="0">
                    <a:pos x="306" y="153"/>
                  </a:cxn>
                  <a:cxn ang="0">
                    <a:pos x="305" y="138"/>
                  </a:cxn>
                  <a:cxn ang="0">
                    <a:pos x="301" y="123"/>
                  </a:cxn>
                  <a:cxn ang="0">
                    <a:pos x="297" y="108"/>
                  </a:cxn>
                  <a:cxn ang="0">
                    <a:pos x="291" y="94"/>
                  </a:cxn>
                  <a:cxn ang="0">
                    <a:pos x="284" y="81"/>
                  </a:cxn>
                  <a:cxn ang="0">
                    <a:pos x="276" y="68"/>
                  </a:cxn>
                  <a:cxn ang="0">
                    <a:pos x="267" y="56"/>
                  </a:cxn>
                  <a:cxn ang="0">
                    <a:pos x="255" y="45"/>
                  </a:cxn>
                  <a:cxn ang="0">
                    <a:pos x="244" y="35"/>
                  </a:cxn>
                  <a:cxn ang="0">
                    <a:pos x="231" y="25"/>
                  </a:cxn>
                  <a:cxn ang="0">
                    <a:pos x="218" y="18"/>
                  </a:cxn>
                  <a:cxn ang="0">
                    <a:pos x="204" y="11"/>
                  </a:cxn>
                  <a:cxn ang="0">
                    <a:pos x="191" y="7"/>
                  </a:cxn>
                  <a:cxn ang="0">
                    <a:pos x="176" y="3"/>
                  </a:cxn>
                  <a:cxn ang="0">
                    <a:pos x="161" y="1"/>
                  </a:cxn>
                  <a:cxn ang="0">
                    <a:pos x="146" y="0"/>
                  </a:cxn>
                </a:cxnLst>
                <a:rect l="0" t="0" r="r" b="b"/>
                <a:pathLst>
                  <a:path w="306" h="305">
                    <a:moveTo>
                      <a:pt x="146" y="0"/>
                    </a:moveTo>
                    <a:lnTo>
                      <a:pt x="115" y="3"/>
                    </a:lnTo>
                    <a:lnTo>
                      <a:pt x="87" y="13"/>
                    </a:lnTo>
                    <a:lnTo>
                      <a:pt x="62" y="26"/>
                    </a:lnTo>
                    <a:lnTo>
                      <a:pt x="40" y="45"/>
                    </a:lnTo>
                    <a:lnTo>
                      <a:pt x="22" y="68"/>
                    </a:lnTo>
                    <a:lnTo>
                      <a:pt x="10" y="93"/>
                    </a:lnTo>
                    <a:lnTo>
                      <a:pt x="2" y="122"/>
                    </a:lnTo>
                    <a:lnTo>
                      <a:pt x="0" y="153"/>
                    </a:lnTo>
                    <a:lnTo>
                      <a:pt x="2" y="168"/>
                    </a:lnTo>
                    <a:lnTo>
                      <a:pt x="5" y="183"/>
                    </a:lnTo>
                    <a:lnTo>
                      <a:pt x="10" y="198"/>
                    </a:lnTo>
                    <a:lnTo>
                      <a:pt x="15" y="212"/>
                    </a:lnTo>
                    <a:lnTo>
                      <a:pt x="22" y="225"/>
                    </a:lnTo>
                    <a:lnTo>
                      <a:pt x="30" y="238"/>
                    </a:lnTo>
                    <a:lnTo>
                      <a:pt x="41" y="250"/>
                    </a:lnTo>
                    <a:lnTo>
                      <a:pt x="51" y="261"/>
                    </a:lnTo>
                    <a:lnTo>
                      <a:pt x="63" y="272"/>
                    </a:lnTo>
                    <a:lnTo>
                      <a:pt x="75" y="280"/>
                    </a:lnTo>
                    <a:lnTo>
                      <a:pt x="89" y="288"/>
                    </a:lnTo>
                    <a:lnTo>
                      <a:pt x="103" y="294"/>
                    </a:lnTo>
                    <a:lnTo>
                      <a:pt x="117" y="299"/>
                    </a:lnTo>
                    <a:lnTo>
                      <a:pt x="132" y="303"/>
                    </a:lnTo>
                    <a:lnTo>
                      <a:pt x="147" y="304"/>
                    </a:lnTo>
                    <a:lnTo>
                      <a:pt x="162" y="305"/>
                    </a:lnTo>
                    <a:lnTo>
                      <a:pt x="177" y="304"/>
                    </a:lnTo>
                    <a:lnTo>
                      <a:pt x="192" y="303"/>
                    </a:lnTo>
                    <a:lnTo>
                      <a:pt x="206" y="299"/>
                    </a:lnTo>
                    <a:lnTo>
                      <a:pt x="219" y="294"/>
                    </a:lnTo>
                    <a:lnTo>
                      <a:pt x="233" y="288"/>
                    </a:lnTo>
                    <a:lnTo>
                      <a:pt x="245" y="280"/>
                    </a:lnTo>
                    <a:lnTo>
                      <a:pt x="257" y="272"/>
                    </a:lnTo>
                    <a:lnTo>
                      <a:pt x="268" y="261"/>
                    </a:lnTo>
                    <a:lnTo>
                      <a:pt x="277" y="250"/>
                    </a:lnTo>
                    <a:lnTo>
                      <a:pt x="285" y="238"/>
                    </a:lnTo>
                    <a:lnTo>
                      <a:pt x="292" y="225"/>
                    </a:lnTo>
                    <a:lnTo>
                      <a:pt x="298" y="212"/>
                    </a:lnTo>
                    <a:lnTo>
                      <a:pt x="302" y="198"/>
                    </a:lnTo>
                    <a:lnTo>
                      <a:pt x="305" y="183"/>
                    </a:lnTo>
                    <a:lnTo>
                      <a:pt x="306" y="168"/>
                    </a:lnTo>
                    <a:lnTo>
                      <a:pt x="306" y="153"/>
                    </a:lnTo>
                    <a:lnTo>
                      <a:pt x="305" y="138"/>
                    </a:lnTo>
                    <a:lnTo>
                      <a:pt x="301" y="123"/>
                    </a:lnTo>
                    <a:lnTo>
                      <a:pt x="297" y="108"/>
                    </a:lnTo>
                    <a:lnTo>
                      <a:pt x="291" y="94"/>
                    </a:lnTo>
                    <a:lnTo>
                      <a:pt x="284" y="81"/>
                    </a:lnTo>
                    <a:lnTo>
                      <a:pt x="276" y="68"/>
                    </a:lnTo>
                    <a:lnTo>
                      <a:pt x="267" y="56"/>
                    </a:lnTo>
                    <a:lnTo>
                      <a:pt x="255" y="45"/>
                    </a:lnTo>
                    <a:lnTo>
                      <a:pt x="244" y="35"/>
                    </a:lnTo>
                    <a:lnTo>
                      <a:pt x="231" y="25"/>
                    </a:lnTo>
                    <a:lnTo>
                      <a:pt x="218" y="18"/>
                    </a:lnTo>
                    <a:lnTo>
                      <a:pt x="204" y="11"/>
                    </a:lnTo>
                    <a:lnTo>
                      <a:pt x="191" y="7"/>
                    </a:lnTo>
                    <a:lnTo>
                      <a:pt x="176" y="3"/>
                    </a:lnTo>
                    <a:lnTo>
                      <a:pt x="161" y="1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8" name="Freeform 419"/>
              <p:cNvSpPr>
                <a:spLocks/>
              </p:cNvSpPr>
              <p:nvPr/>
            </p:nvSpPr>
            <p:spPr bwMode="auto">
              <a:xfrm>
                <a:off x="7212013" y="5291138"/>
                <a:ext cx="193675" cy="193675"/>
              </a:xfrm>
              <a:custGeom>
                <a:avLst/>
                <a:gdLst/>
                <a:ahLst/>
                <a:cxnLst>
                  <a:cxn ang="0">
                    <a:pos x="129" y="244"/>
                  </a:cxn>
                  <a:cxn ang="0">
                    <a:pos x="116" y="243"/>
                  </a:cxn>
                  <a:cxn ang="0">
                    <a:pos x="104" y="242"/>
                  </a:cxn>
                  <a:cxn ang="0">
                    <a:pos x="92" y="239"/>
                  </a:cxn>
                  <a:cxn ang="0">
                    <a:pos x="81" y="235"/>
                  </a:cxn>
                  <a:cxn ang="0">
                    <a:pos x="70" y="230"/>
                  </a:cxn>
                  <a:cxn ang="0">
                    <a:pos x="59" y="224"/>
                  </a:cxn>
                  <a:cxn ang="0">
                    <a:pos x="49" y="217"/>
                  </a:cxn>
                  <a:cxn ang="0">
                    <a:pos x="40" y="209"/>
                  </a:cxn>
                  <a:cxn ang="0">
                    <a:pos x="32" y="199"/>
                  </a:cxn>
                  <a:cxn ang="0">
                    <a:pos x="24" y="190"/>
                  </a:cxn>
                  <a:cxn ang="0">
                    <a:pos x="17" y="180"/>
                  </a:cxn>
                  <a:cxn ang="0">
                    <a:pos x="11" y="168"/>
                  </a:cxn>
                  <a:cxn ang="0">
                    <a:pos x="6" y="158"/>
                  </a:cxn>
                  <a:cxn ang="0">
                    <a:pos x="3" y="146"/>
                  </a:cxn>
                  <a:cxn ang="0">
                    <a:pos x="1" y="134"/>
                  </a:cxn>
                  <a:cxn ang="0">
                    <a:pos x="0" y="122"/>
                  </a:cxn>
                  <a:cxn ang="0">
                    <a:pos x="1" y="98"/>
                  </a:cxn>
                  <a:cxn ang="0">
                    <a:pos x="6" y="75"/>
                  </a:cxn>
                  <a:cxn ang="0">
                    <a:pos x="16" y="54"/>
                  </a:cxn>
                  <a:cxn ang="0">
                    <a:pos x="31" y="36"/>
                  </a:cxn>
                  <a:cxn ang="0">
                    <a:pos x="39" y="28"/>
                  </a:cxn>
                  <a:cxn ang="0">
                    <a:pos x="48" y="21"/>
                  </a:cxn>
                  <a:cxn ang="0">
                    <a:pos x="58" y="14"/>
                  </a:cxn>
                  <a:cxn ang="0">
                    <a:pos x="69" y="9"/>
                  </a:cxn>
                  <a:cxn ang="0">
                    <a:pos x="80" y="6"/>
                  </a:cxn>
                  <a:cxn ang="0">
                    <a:pos x="91" y="2"/>
                  </a:cxn>
                  <a:cxn ang="0">
                    <a:pos x="103" y="1"/>
                  </a:cxn>
                  <a:cxn ang="0">
                    <a:pos x="115" y="0"/>
                  </a:cxn>
                  <a:cxn ang="0">
                    <a:pos x="126" y="1"/>
                  </a:cxn>
                  <a:cxn ang="0">
                    <a:pos x="139" y="2"/>
                  </a:cxn>
                  <a:cxn ang="0">
                    <a:pos x="151" y="6"/>
                  </a:cxn>
                  <a:cxn ang="0">
                    <a:pos x="162" y="9"/>
                  </a:cxn>
                  <a:cxn ang="0">
                    <a:pos x="174" y="14"/>
                  </a:cxn>
                  <a:cxn ang="0">
                    <a:pos x="184" y="21"/>
                  </a:cxn>
                  <a:cxn ang="0">
                    <a:pos x="194" y="28"/>
                  </a:cxn>
                  <a:cxn ang="0">
                    <a:pos x="204" y="36"/>
                  </a:cxn>
                  <a:cxn ang="0">
                    <a:pos x="212" y="45"/>
                  </a:cxn>
                  <a:cxn ang="0">
                    <a:pos x="220" y="54"/>
                  </a:cxn>
                  <a:cxn ang="0">
                    <a:pos x="227" y="65"/>
                  </a:cxn>
                  <a:cxn ang="0">
                    <a:pos x="232" y="75"/>
                  </a:cxn>
                  <a:cxn ang="0">
                    <a:pos x="237" y="86"/>
                  </a:cxn>
                  <a:cxn ang="0">
                    <a:pos x="240" y="98"/>
                  </a:cxn>
                  <a:cxn ang="0">
                    <a:pos x="243" y="111"/>
                  </a:cxn>
                  <a:cxn ang="0">
                    <a:pos x="244" y="122"/>
                  </a:cxn>
                  <a:cxn ang="0">
                    <a:pos x="243" y="146"/>
                  </a:cxn>
                  <a:cxn ang="0">
                    <a:pos x="237" y="169"/>
                  </a:cxn>
                  <a:cxn ang="0">
                    <a:pos x="227" y="190"/>
                  </a:cxn>
                  <a:cxn ang="0">
                    <a:pos x="213" y="209"/>
                  </a:cxn>
                  <a:cxn ang="0">
                    <a:pos x="196" y="224"/>
                  </a:cxn>
                  <a:cxn ang="0">
                    <a:pos x="176" y="235"/>
                  </a:cxn>
                  <a:cxn ang="0">
                    <a:pos x="153" y="242"/>
                  </a:cxn>
                  <a:cxn ang="0">
                    <a:pos x="129" y="244"/>
                  </a:cxn>
                </a:cxnLst>
                <a:rect l="0" t="0" r="r" b="b"/>
                <a:pathLst>
                  <a:path w="244" h="244">
                    <a:moveTo>
                      <a:pt x="129" y="244"/>
                    </a:moveTo>
                    <a:lnTo>
                      <a:pt x="116" y="243"/>
                    </a:lnTo>
                    <a:lnTo>
                      <a:pt x="104" y="242"/>
                    </a:lnTo>
                    <a:lnTo>
                      <a:pt x="92" y="239"/>
                    </a:lnTo>
                    <a:lnTo>
                      <a:pt x="81" y="235"/>
                    </a:lnTo>
                    <a:lnTo>
                      <a:pt x="70" y="230"/>
                    </a:lnTo>
                    <a:lnTo>
                      <a:pt x="59" y="224"/>
                    </a:lnTo>
                    <a:lnTo>
                      <a:pt x="49" y="217"/>
                    </a:lnTo>
                    <a:lnTo>
                      <a:pt x="40" y="209"/>
                    </a:lnTo>
                    <a:lnTo>
                      <a:pt x="32" y="199"/>
                    </a:lnTo>
                    <a:lnTo>
                      <a:pt x="24" y="190"/>
                    </a:lnTo>
                    <a:lnTo>
                      <a:pt x="17" y="180"/>
                    </a:lnTo>
                    <a:lnTo>
                      <a:pt x="11" y="168"/>
                    </a:lnTo>
                    <a:lnTo>
                      <a:pt x="6" y="158"/>
                    </a:lnTo>
                    <a:lnTo>
                      <a:pt x="3" y="146"/>
                    </a:lnTo>
                    <a:lnTo>
                      <a:pt x="1" y="134"/>
                    </a:lnTo>
                    <a:lnTo>
                      <a:pt x="0" y="122"/>
                    </a:lnTo>
                    <a:lnTo>
                      <a:pt x="1" y="98"/>
                    </a:lnTo>
                    <a:lnTo>
                      <a:pt x="6" y="75"/>
                    </a:lnTo>
                    <a:lnTo>
                      <a:pt x="16" y="54"/>
                    </a:lnTo>
                    <a:lnTo>
                      <a:pt x="31" y="36"/>
                    </a:lnTo>
                    <a:lnTo>
                      <a:pt x="39" y="28"/>
                    </a:lnTo>
                    <a:lnTo>
                      <a:pt x="48" y="21"/>
                    </a:lnTo>
                    <a:lnTo>
                      <a:pt x="58" y="14"/>
                    </a:lnTo>
                    <a:lnTo>
                      <a:pt x="69" y="9"/>
                    </a:lnTo>
                    <a:lnTo>
                      <a:pt x="80" y="6"/>
                    </a:lnTo>
                    <a:lnTo>
                      <a:pt x="91" y="2"/>
                    </a:lnTo>
                    <a:lnTo>
                      <a:pt x="103" y="1"/>
                    </a:lnTo>
                    <a:lnTo>
                      <a:pt x="115" y="0"/>
                    </a:lnTo>
                    <a:lnTo>
                      <a:pt x="126" y="1"/>
                    </a:lnTo>
                    <a:lnTo>
                      <a:pt x="139" y="2"/>
                    </a:lnTo>
                    <a:lnTo>
                      <a:pt x="151" y="6"/>
                    </a:lnTo>
                    <a:lnTo>
                      <a:pt x="162" y="9"/>
                    </a:lnTo>
                    <a:lnTo>
                      <a:pt x="174" y="14"/>
                    </a:lnTo>
                    <a:lnTo>
                      <a:pt x="184" y="21"/>
                    </a:lnTo>
                    <a:lnTo>
                      <a:pt x="194" y="28"/>
                    </a:lnTo>
                    <a:lnTo>
                      <a:pt x="204" y="36"/>
                    </a:lnTo>
                    <a:lnTo>
                      <a:pt x="212" y="45"/>
                    </a:lnTo>
                    <a:lnTo>
                      <a:pt x="220" y="54"/>
                    </a:lnTo>
                    <a:lnTo>
                      <a:pt x="227" y="65"/>
                    </a:lnTo>
                    <a:lnTo>
                      <a:pt x="232" y="75"/>
                    </a:lnTo>
                    <a:lnTo>
                      <a:pt x="237" y="86"/>
                    </a:lnTo>
                    <a:lnTo>
                      <a:pt x="240" y="98"/>
                    </a:lnTo>
                    <a:lnTo>
                      <a:pt x="243" y="111"/>
                    </a:lnTo>
                    <a:lnTo>
                      <a:pt x="244" y="122"/>
                    </a:lnTo>
                    <a:lnTo>
                      <a:pt x="243" y="146"/>
                    </a:lnTo>
                    <a:lnTo>
                      <a:pt x="237" y="169"/>
                    </a:lnTo>
                    <a:lnTo>
                      <a:pt x="227" y="190"/>
                    </a:lnTo>
                    <a:lnTo>
                      <a:pt x="213" y="209"/>
                    </a:lnTo>
                    <a:lnTo>
                      <a:pt x="196" y="224"/>
                    </a:lnTo>
                    <a:lnTo>
                      <a:pt x="176" y="235"/>
                    </a:lnTo>
                    <a:lnTo>
                      <a:pt x="153" y="242"/>
                    </a:lnTo>
                    <a:lnTo>
                      <a:pt x="129" y="2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9" name="Freeform 420"/>
              <p:cNvSpPr>
                <a:spLocks/>
              </p:cNvSpPr>
              <p:nvPr/>
            </p:nvSpPr>
            <p:spPr bwMode="auto">
              <a:xfrm>
                <a:off x="6678613" y="5141913"/>
                <a:ext cx="241300" cy="242888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114" y="4"/>
                  </a:cxn>
                  <a:cxn ang="0">
                    <a:pos x="86" y="13"/>
                  </a:cxn>
                  <a:cxn ang="0">
                    <a:pos x="61" y="27"/>
                  </a:cxn>
                  <a:cxn ang="0">
                    <a:pos x="39" y="45"/>
                  </a:cxn>
                  <a:cxn ang="0">
                    <a:pos x="21" y="68"/>
                  </a:cxn>
                  <a:cxn ang="0">
                    <a:pos x="9" y="94"/>
                  </a:cxn>
                  <a:cxn ang="0">
                    <a:pos x="1" y="122"/>
                  </a:cxn>
                  <a:cxn ang="0">
                    <a:pos x="0" y="154"/>
                  </a:cxn>
                  <a:cxn ang="0">
                    <a:pos x="1" y="168"/>
                  </a:cxn>
                  <a:cxn ang="0">
                    <a:pos x="4" y="183"/>
                  </a:cxn>
                  <a:cxn ang="0">
                    <a:pos x="9" y="197"/>
                  </a:cxn>
                  <a:cxn ang="0">
                    <a:pos x="15" y="211"/>
                  </a:cxn>
                  <a:cxn ang="0">
                    <a:pos x="21" y="225"/>
                  </a:cxn>
                  <a:cxn ang="0">
                    <a:pos x="30" y="238"/>
                  </a:cxn>
                  <a:cxn ang="0">
                    <a:pos x="40" y="249"/>
                  </a:cxn>
                  <a:cxn ang="0">
                    <a:pos x="50" y="261"/>
                  </a:cxn>
                  <a:cxn ang="0">
                    <a:pos x="62" y="271"/>
                  </a:cxn>
                  <a:cxn ang="0">
                    <a:pos x="75" y="280"/>
                  </a:cxn>
                  <a:cxn ang="0">
                    <a:pos x="88" y="287"/>
                  </a:cxn>
                  <a:cxn ang="0">
                    <a:pos x="102" y="294"/>
                  </a:cxn>
                  <a:cxn ang="0">
                    <a:pos x="116" y="299"/>
                  </a:cxn>
                  <a:cxn ang="0">
                    <a:pos x="131" y="302"/>
                  </a:cxn>
                  <a:cxn ang="0">
                    <a:pos x="145" y="304"/>
                  </a:cxn>
                  <a:cxn ang="0">
                    <a:pos x="160" y="306"/>
                  </a:cxn>
                  <a:cxn ang="0">
                    <a:pos x="175" y="304"/>
                  </a:cxn>
                  <a:cxn ang="0">
                    <a:pos x="190" y="302"/>
                  </a:cxn>
                  <a:cxn ang="0">
                    <a:pos x="205" y="299"/>
                  </a:cxn>
                  <a:cxn ang="0">
                    <a:pos x="219" y="294"/>
                  </a:cxn>
                  <a:cxn ang="0">
                    <a:pos x="231" y="287"/>
                  </a:cxn>
                  <a:cxn ang="0">
                    <a:pos x="244" y="280"/>
                  </a:cxn>
                  <a:cxn ang="0">
                    <a:pos x="256" y="271"/>
                  </a:cxn>
                  <a:cxn ang="0">
                    <a:pos x="266" y="261"/>
                  </a:cxn>
                  <a:cxn ang="0">
                    <a:pos x="275" y="249"/>
                  </a:cxn>
                  <a:cxn ang="0">
                    <a:pos x="283" y="238"/>
                  </a:cxn>
                  <a:cxn ang="0">
                    <a:pos x="290" y="225"/>
                  </a:cxn>
                  <a:cxn ang="0">
                    <a:pos x="296" y="211"/>
                  </a:cxn>
                  <a:cxn ang="0">
                    <a:pos x="300" y="197"/>
                  </a:cxn>
                  <a:cxn ang="0">
                    <a:pos x="303" y="183"/>
                  </a:cxn>
                  <a:cxn ang="0">
                    <a:pos x="304" y="168"/>
                  </a:cxn>
                  <a:cxn ang="0">
                    <a:pos x="304" y="154"/>
                  </a:cxn>
                  <a:cxn ang="0">
                    <a:pos x="303" y="139"/>
                  </a:cxn>
                  <a:cxn ang="0">
                    <a:pos x="299" y="124"/>
                  </a:cxn>
                  <a:cxn ang="0">
                    <a:pos x="295" y="109"/>
                  </a:cxn>
                  <a:cxn ang="0">
                    <a:pos x="289" y="95"/>
                  </a:cxn>
                  <a:cxn ang="0">
                    <a:pos x="282" y="81"/>
                  </a:cxn>
                  <a:cxn ang="0">
                    <a:pos x="274" y="68"/>
                  </a:cxn>
                  <a:cxn ang="0">
                    <a:pos x="265" y="57"/>
                  </a:cxn>
                  <a:cxn ang="0">
                    <a:pos x="253" y="45"/>
                  </a:cxn>
                  <a:cxn ang="0">
                    <a:pos x="242" y="35"/>
                  </a:cxn>
                  <a:cxn ang="0">
                    <a:pos x="229" y="26"/>
                  </a:cxn>
                  <a:cxn ang="0">
                    <a:pos x="216" y="19"/>
                  </a:cxn>
                  <a:cxn ang="0">
                    <a:pos x="202" y="12"/>
                  </a:cxn>
                  <a:cxn ang="0">
                    <a:pos x="189" y="7"/>
                  </a:cxn>
                  <a:cxn ang="0">
                    <a:pos x="174" y="4"/>
                  </a:cxn>
                  <a:cxn ang="0">
                    <a:pos x="159" y="1"/>
                  </a:cxn>
                  <a:cxn ang="0">
                    <a:pos x="144" y="0"/>
                  </a:cxn>
                </a:cxnLst>
                <a:rect l="0" t="0" r="r" b="b"/>
                <a:pathLst>
                  <a:path w="304" h="306">
                    <a:moveTo>
                      <a:pt x="144" y="0"/>
                    </a:moveTo>
                    <a:lnTo>
                      <a:pt x="114" y="4"/>
                    </a:lnTo>
                    <a:lnTo>
                      <a:pt x="86" y="13"/>
                    </a:lnTo>
                    <a:lnTo>
                      <a:pt x="61" y="27"/>
                    </a:lnTo>
                    <a:lnTo>
                      <a:pt x="39" y="45"/>
                    </a:lnTo>
                    <a:lnTo>
                      <a:pt x="21" y="68"/>
                    </a:lnTo>
                    <a:lnTo>
                      <a:pt x="9" y="94"/>
                    </a:lnTo>
                    <a:lnTo>
                      <a:pt x="1" y="122"/>
                    </a:lnTo>
                    <a:lnTo>
                      <a:pt x="0" y="154"/>
                    </a:lnTo>
                    <a:lnTo>
                      <a:pt x="1" y="168"/>
                    </a:lnTo>
                    <a:lnTo>
                      <a:pt x="4" y="183"/>
                    </a:lnTo>
                    <a:lnTo>
                      <a:pt x="9" y="197"/>
                    </a:lnTo>
                    <a:lnTo>
                      <a:pt x="15" y="211"/>
                    </a:lnTo>
                    <a:lnTo>
                      <a:pt x="21" y="225"/>
                    </a:lnTo>
                    <a:lnTo>
                      <a:pt x="30" y="238"/>
                    </a:lnTo>
                    <a:lnTo>
                      <a:pt x="40" y="249"/>
                    </a:lnTo>
                    <a:lnTo>
                      <a:pt x="50" y="261"/>
                    </a:lnTo>
                    <a:lnTo>
                      <a:pt x="62" y="271"/>
                    </a:lnTo>
                    <a:lnTo>
                      <a:pt x="75" y="280"/>
                    </a:lnTo>
                    <a:lnTo>
                      <a:pt x="88" y="287"/>
                    </a:lnTo>
                    <a:lnTo>
                      <a:pt x="102" y="294"/>
                    </a:lnTo>
                    <a:lnTo>
                      <a:pt x="116" y="299"/>
                    </a:lnTo>
                    <a:lnTo>
                      <a:pt x="131" y="302"/>
                    </a:lnTo>
                    <a:lnTo>
                      <a:pt x="145" y="304"/>
                    </a:lnTo>
                    <a:lnTo>
                      <a:pt x="160" y="306"/>
                    </a:lnTo>
                    <a:lnTo>
                      <a:pt x="175" y="304"/>
                    </a:lnTo>
                    <a:lnTo>
                      <a:pt x="190" y="302"/>
                    </a:lnTo>
                    <a:lnTo>
                      <a:pt x="205" y="299"/>
                    </a:lnTo>
                    <a:lnTo>
                      <a:pt x="219" y="294"/>
                    </a:lnTo>
                    <a:lnTo>
                      <a:pt x="231" y="287"/>
                    </a:lnTo>
                    <a:lnTo>
                      <a:pt x="244" y="280"/>
                    </a:lnTo>
                    <a:lnTo>
                      <a:pt x="256" y="271"/>
                    </a:lnTo>
                    <a:lnTo>
                      <a:pt x="266" y="261"/>
                    </a:lnTo>
                    <a:lnTo>
                      <a:pt x="275" y="249"/>
                    </a:lnTo>
                    <a:lnTo>
                      <a:pt x="283" y="238"/>
                    </a:lnTo>
                    <a:lnTo>
                      <a:pt x="290" y="225"/>
                    </a:lnTo>
                    <a:lnTo>
                      <a:pt x="296" y="211"/>
                    </a:lnTo>
                    <a:lnTo>
                      <a:pt x="300" y="197"/>
                    </a:lnTo>
                    <a:lnTo>
                      <a:pt x="303" y="183"/>
                    </a:lnTo>
                    <a:lnTo>
                      <a:pt x="304" y="168"/>
                    </a:lnTo>
                    <a:lnTo>
                      <a:pt x="304" y="154"/>
                    </a:lnTo>
                    <a:lnTo>
                      <a:pt x="303" y="139"/>
                    </a:lnTo>
                    <a:lnTo>
                      <a:pt x="299" y="124"/>
                    </a:lnTo>
                    <a:lnTo>
                      <a:pt x="295" y="109"/>
                    </a:lnTo>
                    <a:lnTo>
                      <a:pt x="289" y="95"/>
                    </a:lnTo>
                    <a:lnTo>
                      <a:pt x="282" y="81"/>
                    </a:lnTo>
                    <a:lnTo>
                      <a:pt x="274" y="68"/>
                    </a:lnTo>
                    <a:lnTo>
                      <a:pt x="265" y="57"/>
                    </a:lnTo>
                    <a:lnTo>
                      <a:pt x="253" y="45"/>
                    </a:lnTo>
                    <a:lnTo>
                      <a:pt x="242" y="35"/>
                    </a:lnTo>
                    <a:lnTo>
                      <a:pt x="229" y="26"/>
                    </a:lnTo>
                    <a:lnTo>
                      <a:pt x="216" y="19"/>
                    </a:lnTo>
                    <a:lnTo>
                      <a:pt x="202" y="12"/>
                    </a:lnTo>
                    <a:lnTo>
                      <a:pt x="189" y="7"/>
                    </a:lnTo>
                    <a:lnTo>
                      <a:pt x="174" y="4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0" name="Freeform 421"/>
              <p:cNvSpPr>
                <a:spLocks/>
              </p:cNvSpPr>
              <p:nvPr/>
            </p:nvSpPr>
            <p:spPr bwMode="auto">
              <a:xfrm>
                <a:off x="6704013" y="5167313"/>
                <a:ext cx="192088" cy="192088"/>
              </a:xfrm>
              <a:custGeom>
                <a:avLst/>
                <a:gdLst/>
                <a:ahLst/>
                <a:cxnLst>
                  <a:cxn ang="0">
                    <a:pos x="128" y="243"/>
                  </a:cxn>
                  <a:cxn ang="0">
                    <a:pos x="116" y="242"/>
                  </a:cxn>
                  <a:cxn ang="0">
                    <a:pos x="103" y="241"/>
                  </a:cxn>
                  <a:cxn ang="0">
                    <a:pos x="92" y="238"/>
                  </a:cxn>
                  <a:cxn ang="0">
                    <a:pos x="80" y="234"/>
                  </a:cxn>
                  <a:cxn ang="0">
                    <a:pos x="70" y="230"/>
                  </a:cxn>
                  <a:cxn ang="0">
                    <a:pos x="60" y="223"/>
                  </a:cxn>
                  <a:cxn ang="0">
                    <a:pos x="49" y="216"/>
                  </a:cxn>
                  <a:cxn ang="0">
                    <a:pos x="40" y="208"/>
                  </a:cxn>
                  <a:cxn ang="0">
                    <a:pos x="32" y="199"/>
                  </a:cxn>
                  <a:cxn ang="0">
                    <a:pos x="24" y="189"/>
                  </a:cxn>
                  <a:cxn ang="0">
                    <a:pos x="17" y="179"/>
                  </a:cxn>
                  <a:cxn ang="0">
                    <a:pos x="11" y="169"/>
                  </a:cxn>
                  <a:cxn ang="0">
                    <a:pos x="7" y="157"/>
                  </a:cxn>
                  <a:cxn ang="0">
                    <a:pos x="3" y="147"/>
                  </a:cxn>
                  <a:cxn ang="0">
                    <a:pos x="1" y="134"/>
                  </a:cxn>
                  <a:cxn ang="0">
                    <a:pos x="0" y="123"/>
                  </a:cxn>
                  <a:cxn ang="0">
                    <a:pos x="1" y="98"/>
                  </a:cxn>
                  <a:cxn ang="0">
                    <a:pos x="7" y="75"/>
                  </a:cxn>
                  <a:cxn ang="0">
                    <a:pos x="17" y="55"/>
                  </a:cxn>
                  <a:cxn ang="0">
                    <a:pos x="31" y="36"/>
                  </a:cxn>
                  <a:cxn ang="0">
                    <a:pos x="39" y="28"/>
                  </a:cxn>
                  <a:cxn ang="0">
                    <a:pos x="48" y="21"/>
                  </a:cxn>
                  <a:cxn ang="0">
                    <a:pos x="58" y="14"/>
                  </a:cxn>
                  <a:cxn ang="0">
                    <a:pos x="69" y="10"/>
                  </a:cxn>
                  <a:cxn ang="0">
                    <a:pos x="79" y="6"/>
                  </a:cxn>
                  <a:cxn ang="0">
                    <a:pos x="91" y="3"/>
                  </a:cxn>
                  <a:cxn ang="0">
                    <a:pos x="102" y="2"/>
                  </a:cxn>
                  <a:cxn ang="0">
                    <a:pos x="114" y="0"/>
                  </a:cxn>
                  <a:cxn ang="0">
                    <a:pos x="125" y="2"/>
                  </a:cxn>
                  <a:cxn ang="0">
                    <a:pos x="138" y="3"/>
                  </a:cxn>
                  <a:cxn ang="0">
                    <a:pos x="150" y="6"/>
                  </a:cxn>
                  <a:cxn ang="0">
                    <a:pos x="161" y="10"/>
                  </a:cxn>
                  <a:cxn ang="0">
                    <a:pos x="173" y="14"/>
                  </a:cxn>
                  <a:cxn ang="0">
                    <a:pos x="183" y="21"/>
                  </a:cxn>
                  <a:cxn ang="0">
                    <a:pos x="193" y="28"/>
                  </a:cxn>
                  <a:cxn ang="0">
                    <a:pos x="203" y="36"/>
                  </a:cxn>
                  <a:cxn ang="0">
                    <a:pos x="211" y="45"/>
                  </a:cxn>
                  <a:cxn ang="0">
                    <a:pos x="219" y="55"/>
                  </a:cxn>
                  <a:cxn ang="0">
                    <a:pos x="226" y="65"/>
                  </a:cxn>
                  <a:cxn ang="0">
                    <a:pos x="231" y="75"/>
                  </a:cxn>
                  <a:cxn ang="0">
                    <a:pos x="236" y="87"/>
                  </a:cxn>
                  <a:cxn ang="0">
                    <a:pos x="239" y="98"/>
                  </a:cxn>
                  <a:cxn ang="0">
                    <a:pos x="242" y="110"/>
                  </a:cxn>
                  <a:cxn ang="0">
                    <a:pos x="243" y="123"/>
                  </a:cxn>
                  <a:cxn ang="0">
                    <a:pos x="242" y="147"/>
                  </a:cxn>
                  <a:cxn ang="0">
                    <a:pos x="236" y="170"/>
                  </a:cxn>
                  <a:cxn ang="0">
                    <a:pos x="226" y="190"/>
                  </a:cxn>
                  <a:cxn ang="0">
                    <a:pos x="212" y="208"/>
                  </a:cxn>
                  <a:cxn ang="0">
                    <a:pos x="195" y="223"/>
                  </a:cxn>
                  <a:cxn ang="0">
                    <a:pos x="175" y="234"/>
                  </a:cxn>
                  <a:cxn ang="0">
                    <a:pos x="152" y="241"/>
                  </a:cxn>
                  <a:cxn ang="0">
                    <a:pos x="128" y="243"/>
                  </a:cxn>
                </a:cxnLst>
                <a:rect l="0" t="0" r="r" b="b"/>
                <a:pathLst>
                  <a:path w="243" h="243">
                    <a:moveTo>
                      <a:pt x="128" y="243"/>
                    </a:moveTo>
                    <a:lnTo>
                      <a:pt x="116" y="242"/>
                    </a:lnTo>
                    <a:lnTo>
                      <a:pt x="103" y="241"/>
                    </a:lnTo>
                    <a:lnTo>
                      <a:pt x="92" y="238"/>
                    </a:lnTo>
                    <a:lnTo>
                      <a:pt x="80" y="234"/>
                    </a:lnTo>
                    <a:lnTo>
                      <a:pt x="70" y="230"/>
                    </a:lnTo>
                    <a:lnTo>
                      <a:pt x="60" y="223"/>
                    </a:lnTo>
                    <a:lnTo>
                      <a:pt x="49" y="216"/>
                    </a:lnTo>
                    <a:lnTo>
                      <a:pt x="40" y="208"/>
                    </a:lnTo>
                    <a:lnTo>
                      <a:pt x="32" y="199"/>
                    </a:lnTo>
                    <a:lnTo>
                      <a:pt x="24" y="189"/>
                    </a:lnTo>
                    <a:lnTo>
                      <a:pt x="17" y="179"/>
                    </a:lnTo>
                    <a:lnTo>
                      <a:pt x="11" y="169"/>
                    </a:lnTo>
                    <a:lnTo>
                      <a:pt x="7" y="157"/>
                    </a:lnTo>
                    <a:lnTo>
                      <a:pt x="3" y="147"/>
                    </a:lnTo>
                    <a:lnTo>
                      <a:pt x="1" y="134"/>
                    </a:lnTo>
                    <a:lnTo>
                      <a:pt x="0" y="123"/>
                    </a:lnTo>
                    <a:lnTo>
                      <a:pt x="1" y="98"/>
                    </a:lnTo>
                    <a:lnTo>
                      <a:pt x="7" y="75"/>
                    </a:lnTo>
                    <a:lnTo>
                      <a:pt x="17" y="55"/>
                    </a:lnTo>
                    <a:lnTo>
                      <a:pt x="31" y="36"/>
                    </a:lnTo>
                    <a:lnTo>
                      <a:pt x="39" y="28"/>
                    </a:lnTo>
                    <a:lnTo>
                      <a:pt x="48" y="21"/>
                    </a:lnTo>
                    <a:lnTo>
                      <a:pt x="58" y="14"/>
                    </a:lnTo>
                    <a:lnTo>
                      <a:pt x="69" y="10"/>
                    </a:lnTo>
                    <a:lnTo>
                      <a:pt x="79" y="6"/>
                    </a:lnTo>
                    <a:lnTo>
                      <a:pt x="91" y="3"/>
                    </a:lnTo>
                    <a:lnTo>
                      <a:pt x="102" y="2"/>
                    </a:lnTo>
                    <a:lnTo>
                      <a:pt x="114" y="0"/>
                    </a:lnTo>
                    <a:lnTo>
                      <a:pt x="125" y="2"/>
                    </a:lnTo>
                    <a:lnTo>
                      <a:pt x="138" y="3"/>
                    </a:lnTo>
                    <a:lnTo>
                      <a:pt x="150" y="6"/>
                    </a:lnTo>
                    <a:lnTo>
                      <a:pt x="161" y="10"/>
                    </a:lnTo>
                    <a:lnTo>
                      <a:pt x="173" y="14"/>
                    </a:lnTo>
                    <a:lnTo>
                      <a:pt x="183" y="21"/>
                    </a:lnTo>
                    <a:lnTo>
                      <a:pt x="193" y="28"/>
                    </a:lnTo>
                    <a:lnTo>
                      <a:pt x="203" y="36"/>
                    </a:lnTo>
                    <a:lnTo>
                      <a:pt x="211" y="45"/>
                    </a:lnTo>
                    <a:lnTo>
                      <a:pt x="219" y="55"/>
                    </a:lnTo>
                    <a:lnTo>
                      <a:pt x="226" y="65"/>
                    </a:lnTo>
                    <a:lnTo>
                      <a:pt x="231" y="75"/>
                    </a:lnTo>
                    <a:lnTo>
                      <a:pt x="236" y="87"/>
                    </a:lnTo>
                    <a:lnTo>
                      <a:pt x="239" y="98"/>
                    </a:lnTo>
                    <a:lnTo>
                      <a:pt x="242" y="110"/>
                    </a:lnTo>
                    <a:lnTo>
                      <a:pt x="243" y="123"/>
                    </a:lnTo>
                    <a:lnTo>
                      <a:pt x="242" y="147"/>
                    </a:lnTo>
                    <a:lnTo>
                      <a:pt x="236" y="170"/>
                    </a:lnTo>
                    <a:lnTo>
                      <a:pt x="226" y="190"/>
                    </a:lnTo>
                    <a:lnTo>
                      <a:pt x="212" y="208"/>
                    </a:lnTo>
                    <a:lnTo>
                      <a:pt x="195" y="223"/>
                    </a:lnTo>
                    <a:lnTo>
                      <a:pt x="175" y="234"/>
                    </a:lnTo>
                    <a:lnTo>
                      <a:pt x="152" y="241"/>
                    </a:lnTo>
                    <a:lnTo>
                      <a:pt x="128" y="2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1" name="Freeform 422"/>
              <p:cNvSpPr>
                <a:spLocks/>
              </p:cNvSpPr>
              <p:nvPr/>
            </p:nvSpPr>
            <p:spPr bwMode="auto">
              <a:xfrm>
                <a:off x="6743700" y="5189538"/>
                <a:ext cx="92075" cy="144463"/>
              </a:xfrm>
              <a:custGeom>
                <a:avLst/>
                <a:gdLst/>
                <a:ahLst/>
                <a:cxnLst>
                  <a:cxn ang="0">
                    <a:pos x="14" y="29"/>
                  </a:cxn>
                  <a:cxn ang="0">
                    <a:pos x="7" y="32"/>
                  </a:cxn>
                  <a:cxn ang="0">
                    <a:pos x="3" y="35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3" y="83"/>
                  </a:cxn>
                  <a:cxn ang="0">
                    <a:pos x="49" y="79"/>
                  </a:cxn>
                  <a:cxn ang="0">
                    <a:pos x="52" y="179"/>
                  </a:cxn>
                  <a:cxn ang="0">
                    <a:pos x="118" y="181"/>
                  </a:cxn>
                  <a:cxn ang="0">
                    <a:pos x="109" y="0"/>
                  </a:cxn>
                  <a:cxn ang="0">
                    <a:pos x="39" y="0"/>
                  </a:cxn>
                  <a:cxn ang="0">
                    <a:pos x="37" y="4"/>
                  </a:cxn>
                  <a:cxn ang="0">
                    <a:pos x="30" y="13"/>
                  </a:cxn>
                  <a:cxn ang="0">
                    <a:pos x="22" y="22"/>
                  </a:cxn>
                  <a:cxn ang="0">
                    <a:pos x="14" y="29"/>
                  </a:cxn>
                </a:cxnLst>
                <a:rect l="0" t="0" r="r" b="b"/>
                <a:pathLst>
                  <a:path w="118" h="181">
                    <a:moveTo>
                      <a:pt x="14" y="29"/>
                    </a:moveTo>
                    <a:lnTo>
                      <a:pt x="7" y="32"/>
                    </a:lnTo>
                    <a:lnTo>
                      <a:pt x="3" y="35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3" y="83"/>
                    </a:lnTo>
                    <a:lnTo>
                      <a:pt x="49" y="79"/>
                    </a:lnTo>
                    <a:lnTo>
                      <a:pt x="52" y="179"/>
                    </a:lnTo>
                    <a:lnTo>
                      <a:pt x="118" y="181"/>
                    </a:lnTo>
                    <a:lnTo>
                      <a:pt x="109" y="0"/>
                    </a:lnTo>
                    <a:lnTo>
                      <a:pt x="39" y="0"/>
                    </a:lnTo>
                    <a:lnTo>
                      <a:pt x="37" y="4"/>
                    </a:lnTo>
                    <a:lnTo>
                      <a:pt x="30" y="13"/>
                    </a:lnTo>
                    <a:lnTo>
                      <a:pt x="22" y="2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2" name="Freeform 423"/>
              <p:cNvSpPr>
                <a:spLocks/>
              </p:cNvSpPr>
              <p:nvPr/>
            </p:nvSpPr>
            <p:spPr bwMode="auto">
              <a:xfrm>
                <a:off x="6875463" y="4691063"/>
                <a:ext cx="106363" cy="10795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7" y="12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2"/>
                  </a:cxn>
                  <a:cxn ang="0">
                    <a:pos x="0" y="55"/>
                  </a:cxn>
                  <a:cxn ang="0">
                    <a:pos x="0" y="68"/>
                  </a:cxn>
                  <a:cxn ang="0">
                    <a:pos x="3" y="82"/>
                  </a:cxn>
                  <a:cxn ang="0">
                    <a:pos x="7" y="94"/>
                  </a:cxn>
                  <a:cxn ang="0">
                    <a:pos x="14" y="105"/>
                  </a:cxn>
                  <a:cxn ang="0">
                    <a:pos x="22" y="116"/>
                  </a:cxn>
                  <a:cxn ang="0">
                    <a:pos x="28" y="120"/>
                  </a:cxn>
                  <a:cxn ang="0">
                    <a:pos x="34" y="124"/>
                  </a:cxn>
                  <a:cxn ang="0">
                    <a:pos x="39" y="128"/>
                  </a:cxn>
                  <a:cxn ang="0">
                    <a:pos x="45" y="131"/>
                  </a:cxn>
                  <a:cxn ang="0">
                    <a:pos x="52" y="133"/>
                  </a:cxn>
                  <a:cxn ang="0">
                    <a:pos x="58" y="135"/>
                  </a:cxn>
                  <a:cxn ang="0">
                    <a:pos x="65" y="136"/>
                  </a:cxn>
                  <a:cxn ang="0">
                    <a:pos x="72" y="136"/>
                  </a:cxn>
                  <a:cxn ang="0">
                    <a:pos x="79" y="136"/>
                  </a:cxn>
                  <a:cxn ang="0">
                    <a:pos x="84" y="135"/>
                  </a:cxn>
                  <a:cxn ang="0">
                    <a:pos x="91" y="133"/>
                  </a:cxn>
                  <a:cxn ang="0">
                    <a:pos x="97" y="131"/>
                  </a:cxn>
                  <a:cxn ang="0">
                    <a:pos x="103" y="128"/>
                  </a:cxn>
                  <a:cxn ang="0">
                    <a:pos x="109" y="124"/>
                  </a:cxn>
                  <a:cxn ang="0">
                    <a:pos x="113" y="120"/>
                  </a:cxn>
                  <a:cxn ang="0">
                    <a:pos x="118" y="116"/>
                  </a:cxn>
                  <a:cxn ang="0">
                    <a:pos x="126" y="105"/>
                  </a:cxn>
                  <a:cxn ang="0">
                    <a:pos x="132" y="94"/>
                  </a:cxn>
                  <a:cxn ang="0">
                    <a:pos x="135" y="82"/>
                  </a:cxn>
                  <a:cxn ang="0">
                    <a:pos x="135" y="68"/>
                  </a:cxn>
                  <a:cxn ang="0">
                    <a:pos x="133" y="55"/>
                  </a:cxn>
                  <a:cxn ang="0">
                    <a:pos x="129" y="42"/>
                  </a:cxn>
                  <a:cxn ang="0">
                    <a:pos x="122" y="30"/>
                  </a:cxn>
                  <a:cxn ang="0">
                    <a:pos x="113" y="20"/>
                  </a:cxn>
                  <a:cxn ang="0">
                    <a:pos x="107" y="15"/>
                  </a:cxn>
                  <a:cxn ang="0">
                    <a:pos x="102" y="12"/>
                  </a:cxn>
                  <a:cxn ang="0">
                    <a:pos x="96" y="8"/>
                  </a:cxn>
                  <a:cxn ang="0">
                    <a:pos x="90" y="5"/>
                  </a:cxn>
                  <a:cxn ang="0">
                    <a:pos x="83" y="3"/>
                  </a:cxn>
                  <a:cxn ang="0">
                    <a:pos x="78" y="2"/>
                  </a:cxn>
                  <a:cxn ang="0">
                    <a:pos x="71" y="0"/>
                  </a:cxn>
                  <a:cxn ang="0">
                    <a:pos x="64" y="0"/>
                  </a:cxn>
                </a:cxnLst>
                <a:rect l="0" t="0" r="r" b="b"/>
                <a:pathLst>
                  <a:path w="135" h="136">
                    <a:moveTo>
                      <a:pt x="64" y="0"/>
                    </a:moveTo>
                    <a:lnTo>
                      <a:pt x="50" y="2"/>
                    </a:lnTo>
                    <a:lnTo>
                      <a:pt x="38" y="6"/>
                    </a:lnTo>
                    <a:lnTo>
                      <a:pt x="27" y="12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2"/>
                    </a:lnTo>
                    <a:lnTo>
                      <a:pt x="0" y="55"/>
                    </a:lnTo>
                    <a:lnTo>
                      <a:pt x="0" y="68"/>
                    </a:lnTo>
                    <a:lnTo>
                      <a:pt x="3" y="82"/>
                    </a:lnTo>
                    <a:lnTo>
                      <a:pt x="7" y="94"/>
                    </a:lnTo>
                    <a:lnTo>
                      <a:pt x="14" y="105"/>
                    </a:lnTo>
                    <a:lnTo>
                      <a:pt x="22" y="116"/>
                    </a:lnTo>
                    <a:lnTo>
                      <a:pt x="28" y="120"/>
                    </a:lnTo>
                    <a:lnTo>
                      <a:pt x="34" y="124"/>
                    </a:lnTo>
                    <a:lnTo>
                      <a:pt x="39" y="128"/>
                    </a:lnTo>
                    <a:lnTo>
                      <a:pt x="45" y="131"/>
                    </a:lnTo>
                    <a:lnTo>
                      <a:pt x="52" y="133"/>
                    </a:lnTo>
                    <a:lnTo>
                      <a:pt x="58" y="135"/>
                    </a:lnTo>
                    <a:lnTo>
                      <a:pt x="65" y="136"/>
                    </a:lnTo>
                    <a:lnTo>
                      <a:pt x="72" y="136"/>
                    </a:lnTo>
                    <a:lnTo>
                      <a:pt x="79" y="136"/>
                    </a:lnTo>
                    <a:lnTo>
                      <a:pt x="84" y="135"/>
                    </a:lnTo>
                    <a:lnTo>
                      <a:pt x="91" y="133"/>
                    </a:lnTo>
                    <a:lnTo>
                      <a:pt x="97" y="131"/>
                    </a:lnTo>
                    <a:lnTo>
                      <a:pt x="103" y="128"/>
                    </a:lnTo>
                    <a:lnTo>
                      <a:pt x="109" y="124"/>
                    </a:lnTo>
                    <a:lnTo>
                      <a:pt x="113" y="120"/>
                    </a:lnTo>
                    <a:lnTo>
                      <a:pt x="118" y="116"/>
                    </a:lnTo>
                    <a:lnTo>
                      <a:pt x="126" y="105"/>
                    </a:lnTo>
                    <a:lnTo>
                      <a:pt x="132" y="94"/>
                    </a:lnTo>
                    <a:lnTo>
                      <a:pt x="135" y="82"/>
                    </a:lnTo>
                    <a:lnTo>
                      <a:pt x="135" y="68"/>
                    </a:lnTo>
                    <a:lnTo>
                      <a:pt x="133" y="55"/>
                    </a:lnTo>
                    <a:lnTo>
                      <a:pt x="129" y="42"/>
                    </a:lnTo>
                    <a:lnTo>
                      <a:pt x="122" y="30"/>
                    </a:lnTo>
                    <a:lnTo>
                      <a:pt x="113" y="20"/>
                    </a:lnTo>
                    <a:lnTo>
                      <a:pt x="107" y="15"/>
                    </a:lnTo>
                    <a:lnTo>
                      <a:pt x="102" y="12"/>
                    </a:lnTo>
                    <a:lnTo>
                      <a:pt x="96" y="8"/>
                    </a:lnTo>
                    <a:lnTo>
                      <a:pt x="90" y="5"/>
                    </a:lnTo>
                    <a:lnTo>
                      <a:pt x="83" y="3"/>
                    </a:lnTo>
                    <a:lnTo>
                      <a:pt x="78" y="2"/>
                    </a:lnTo>
                    <a:lnTo>
                      <a:pt x="71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3" name="Freeform 424"/>
              <p:cNvSpPr>
                <a:spLocks/>
              </p:cNvSpPr>
              <p:nvPr/>
            </p:nvSpPr>
            <p:spPr bwMode="auto">
              <a:xfrm>
                <a:off x="6886575" y="4702175"/>
                <a:ext cx="84138" cy="85725"/>
              </a:xfrm>
              <a:custGeom>
                <a:avLst/>
                <a:gdLst/>
                <a:ahLst/>
                <a:cxnLst>
                  <a:cxn ang="0">
                    <a:pos x="57" y="108"/>
                  </a:cxn>
                  <a:cxn ang="0">
                    <a:pos x="52" y="108"/>
                  </a:cxn>
                  <a:cxn ang="0">
                    <a:pos x="46" y="107"/>
                  </a:cxn>
                  <a:cxn ang="0">
                    <a:pos x="42" y="106"/>
                  </a:cxn>
                  <a:cxn ang="0">
                    <a:pos x="36" y="104"/>
                  </a:cxn>
                  <a:cxn ang="0">
                    <a:pos x="31" y="102"/>
                  </a:cxn>
                  <a:cxn ang="0">
                    <a:pos x="27" y="99"/>
                  </a:cxn>
                  <a:cxn ang="0">
                    <a:pos x="22" y="96"/>
                  </a:cxn>
                  <a:cxn ang="0">
                    <a:pos x="17" y="92"/>
                  </a:cxn>
                  <a:cxn ang="0">
                    <a:pos x="10" y="84"/>
                  </a:cxn>
                  <a:cxn ang="0">
                    <a:pos x="5" y="75"/>
                  </a:cxn>
                  <a:cxn ang="0">
                    <a:pos x="1" y="65"/>
                  </a:cxn>
                  <a:cxn ang="0">
                    <a:pos x="0" y="54"/>
                  </a:cxn>
                  <a:cxn ang="0">
                    <a:pos x="0" y="44"/>
                  </a:cxn>
                  <a:cxn ang="0">
                    <a:pos x="2" y="34"/>
                  </a:cxn>
                  <a:cxn ang="0">
                    <a:pos x="7" y="24"/>
                  </a:cxn>
                  <a:cxn ang="0">
                    <a:pos x="14" y="16"/>
                  </a:cxn>
                  <a:cxn ang="0">
                    <a:pos x="17" y="13"/>
                  </a:cxn>
                  <a:cxn ang="0">
                    <a:pos x="22" y="9"/>
                  </a:cxn>
                  <a:cxn ang="0">
                    <a:pos x="25" y="7"/>
                  </a:cxn>
                  <a:cxn ang="0">
                    <a:pos x="30" y="5"/>
                  </a:cxn>
                  <a:cxn ang="0">
                    <a:pos x="35" y="3"/>
                  </a:cxn>
                  <a:cxn ang="0">
                    <a:pos x="40" y="1"/>
                  </a:cxn>
                  <a:cxn ang="0">
                    <a:pos x="45" y="0"/>
                  </a:cxn>
                  <a:cxn ang="0">
                    <a:pos x="51" y="0"/>
                  </a:cxn>
                  <a:cxn ang="0">
                    <a:pos x="57" y="0"/>
                  </a:cxn>
                  <a:cxn ang="0">
                    <a:pos x="62" y="1"/>
                  </a:cxn>
                  <a:cxn ang="0">
                    <a:pos x="67" y="3"/>
                  </a:cxn>
                  <a:cxn ang="0">
                    <a:pos x="73" y="5"/>
                  </a:cxn>
                  <a:cxn ang="0">
                    <a:pos x="77" y="7"/>
                  </a:cxn>
                  <a:cxn ang="0">
                    <a:pos x="82" y="9"/>
                  </a:cxn>
                  <a:cxn ang="0">
                    <a:pos x="85" y="13"/>
                  </a:cxn>
                  <a:cxn ang="0">
                    <a:pos x="90" y="16"/>
                  </a:cxn>
                  <a:cxn ang="0">
                    <a:pos x="97" y="24"/>
                  </a:cxn>
                  <a:cxn ang="0">
                    <a:pos x="103" y="34"/>
                  </a:cxn>
                  <a:cxn ang="0">
                    <a:pos x="106" y="44"/>
                  </a:cxn>
                  <a:cxn ang="0">
                    <a:pos x="107" y="54"/>
                  </a:cxn>
                  <a:cxn ang="0">
                    <a:pos x="107" y="65"/>
                  </a:cxn>
                  <a:cxn ang="0">
                    <a:pos x="105" y="75"/>
                  </a:cxn>
                  <a:cxn ang="0">
                    <a:pos x="100" y="84"/>
                  </a:cxn>
                  <a:cxn ang="0">
                    <a:pos x="95" y="92"/>
                  </a:cxn>
                  <a:cxn ang="0">
                    <a:pos x="87" y="99"/>
                  </a:cxn>
                  <a:cxn ang="0">
                    <a:pos x="77" y="104"/>
                  </a:cxn>
                  <a:cxn ang="0">
                    <a:pos x="67" y="107"/>
                  </a:cxn>
                  <a:cxn ang="0">
                    <a:pos x="57" y="108"/>
                  </a:cxn>
                </a:cxnLst>
                <a:rect l="0" t="0" r="r" b="b"/>
                <a:pathLst>
                  <a:path w="107" h="108">
                    <a:moveTo>
                      <a:pt x="57" y="108"/>
                    </a:moveTo>
                    <a:lnTo>
                      <a:pt x="52" y="108"/>
                    </a:lnTo>
                    <a:lnTo>
                      <a:pt x="46" y="107"/>
                    </a:lnTo>
                    <a:lnTo>
                      <a:pt x="42" y="106"/>
                    </a:lnTo>
                    <a:lnTo>
                      <a:pt x="36" y="104"/>
                    </a:lnTo>
                    <a:lnTo>
                      <a:pt x="31" y="102"/>
                    </a:lnTo>
                    <a:lnTo>
                      <a:pt x="27" y="99"/>
                    </a:lnTo>
                    <a:lnTo>
                      <a:pt x="22" y="96"/>
                    </a:lnTo>
                    <a:lnTo>
                      <a:pt x="17" y="92"/>
                    </a:lnTo>
                    <a:lnTo>
                      <a:pt x="10" y="84"/>
                    </a:lnTo>
                    <a:lnTo>
                      <a:pt x="5" y="75"/>
                    </a:lnTo>
                    <a:lnTo>
                      <a:pt x="1" y="65"/>
                    </a:lnTo>
                    <a:lnTo>
                      <a:pt x="0" y="5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7" y="24"/>
                    </a:lnTo>
                    <a:lnTo>
                      <a:pt x="14" y="16"/>
                    </a:lnTo>
                    <a:lnTo>
                      <a:pt x="17" y="13"/>
                    </a:lnTo>
                    <a:lnTo>
                      <a:pt x="22" y="9"/>
                    </a:lnTo>
                    <a:lnTo>
                      <a:pt x="25" y="7"/>
                    </a:lnTo>
                    <a:lnTo>
                      <a:pt x="30" y="5"/>
                    </a:lnTo>
                    <a:lnTo>
                      <a:pt x="35" y="3"/>
                    </a:lnTo>
                    <a:lnTo>
                      <a:pt x="40" y="1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62" y="1"/>
                    </a:lnTo>
                    <a:lnTo>
                      <a:pt x="67" y="3"/>
                    </a:lnTo>
                    <a:lnTo>
                      <a:pt x="73" y="5"/>
                    </a:lnTo>
                    <a:lnTo>
                      <a:pt x="77" y="7"/>
                    </a:lnTo>
                    <a:lnTo>
                      <a:pt x="82" y="9"/>
                    </a:lnTo>
                    <a:lnTo>
                      <a:pt x="85" y="13"/>
                    </a:lnTo>
                    <a:lnTo>
                      <a:pt x="90" y="16"/>
                    </a:lnTo>
                    <a:lnTo>
                      <a:pt x="97" y="24"/>
                    </a:lnTo>
                    <a:lnTo>
                      <a:pt x="103" y="34"/>
                    </a:lnTo>
                    <a:lnTo>
                      <a:pt x="106" y="44"/>
                    </a:lnTo>
                    <a:lnTo>
                      <a:pt x="107" y="54"/>
                    </a:lnTo>
                    <a:lnTo>
                      <a:pt x="107" y="65"/>
                    </a:lnTo>
                    <a:lnTo>
                      <a:pt x="105" y="75"/>
                    </a:lnTo>
                    <a:lnTo>
                      <a:pt x="100" y="84"/>
                    </a:lnTo>
                    <a:lnTo>
                      <a:pt x="95" y="92"/>
                    </a:lnTo>
                    <a:lnTo>
                      <a:pt x="87" y="99"/>
                    </a:lnTo>
                    <a:lnTo>
                      <a:pt x="77" y="104"/>
                    </a:lnTo>
                    <a:lnTo>
                      <a:pt x="67" y="107"/>
                    </a:lnTo>
                    <a:lnTo>
                      <a:pt x="57" y="10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4" name="Freeform 425"/>
              <p:cNvSpPr>
                <a:spLocks/>
              </p:cNvSpPr>
              <p:nvPr/>
            </p:nvSpPr>
            <p:spPr bwMode="auto">
              <a:xfrm>
                <a:off x="6904038" y="4711700"/>
                <a:ext cx="39688" cy="65088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3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" y="37"/>
                  </a:cxn>
                  <a:cxn ang="0">
                    <a:pos x="21" y="34"/>
                  </a:cxn>
                  <a:cxn ang="0">
                    <a:pos x="23" y="79"/>
                  </a:cxn>
                  <a:cxn ang="0">
                    <a:pos x="52" y="81"/>
                  </a:cxn>
                  <a:cxn ang="0">
                    <a:pos x="48" y="0"/>
                  </a:cxn>
                  <a:cxn ang="0">
                    <a:pos x="17" y="0"/>
                  </a:cxn>
                  <a:cxn ang="0">
                    <a:pos x="16" y="1"/>
                  </a:cxn>
                  <a:cxn ang="0">
                    <a:pos x="14" y="6"/>
                  </a:cxn>
                  <a:cxn ang="0">
                    <a:pos x="9" y="9"/>
                  </a:cxn>
                  <a:cxn ang="0">
                    <a:pos x="6" y="13"/>
                  </a:cxn>
                </a:cxnLst>
                <a:rect l="0" t="0" r="r" b="b"/>
                <a:pathLst>
                  <a:path w="52" h="81">
                    <a:moveTo>
                      <a:pt x="6" y="13"/>
                    </a:moveTo>
                    <a:lnTo>
                      <a:pt x="3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37"/>
                    </a:lnTo>
                    <a:lnTo>
                      <a:pt x="21" y="34"/>
                    </a:lnTo>
                    <a:lnTo>
                      <a:pt x="23" y="79"/>
                    </a:lnTo>
                    <a:lnTo>
                      <a:pt x="52" y="81"/>
                    </a:lnTo>
                    <a:lnTo>
                      <a:pt x="48" y="0"/>
                    </a:lnTo>
                    <a:lnTo>
                      <a:pt x="17" y="0"/>
                    </a:lnTo>
                    <a:lnTo>
                      <a:pt x="16" y="1"/>
                    </a:lnTo>
                    <a:lnTo>
                      <a:pt x="14" y="6"/>
                    </a:lnTo>
                    <a:lnTo>
                      <a:pt x="9" y="9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5" name="Freeform 426"/>
              <p:cNvSpPr>
                <a:spLocks/>
              </p:cNvSpPr>
              <p:nvPr/>
            </p:nvSpPr>
            <p:spPr bwMode="auto">
              <a:xfrm>
                <a:off x="6762750" y="4873625"/>
                <a:ext cx="60325" cy="46038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" y="24"/>
                  </a:cxn>
                  <a:cxn ang="0">
                    <a:pos x="4" y="25"/>
                  </a:cxn>
                  <a:cxn ang="0">
                    <a:pos x="10" y="27"/>
                  </a:cxn>
                  <a:cxn ang="0">
                    <a:pos x="17" y="29"/>
                  </a:cxn>
                  <a:cxn ang="0">
                    <a:pos x="25" y="29"/>
                  </a:cxn>
                  <a:cxn ang="0">
                    <a:pos x="33" y="29"/>
                  </a:cxn>
                  <a:cxn ang="0">
                    <a:pos x="41" y="27"/>
                  </a:cxn>
                  <a:cxn ang="0">
                    <a:pos x="48" y="24"/>
                  </a:cxn>
                  <a:cxn ang="0">
                    <a:pos x="60" y="15"/>
                  </a:cxn>
                  <a:cxn ang="0">
                    <a:pos x="68" y="8"/>
                  </a:cxn>
                  <a:cxn ang="0">
                    <a:pos x="73" y="2"/>
                  </a:cxn>
                  <a:cxn ang="0">
                    <a:pos x="75" y="0"/>
                  </a:cxn>
                  <a:cxn ang="0">
                    <a:pos x="73" y="9"/>
                  </a:cxn>
                  <a:cxn ang="0">
                    <a:pos x="70" y="30"/>
                  </a:cxn>
                  <a:cxn ang="0">
                    <a:pos x="62" y="49"/>
                  </a:cxn>
                  <a:cxn ang="0">
                    <a:pos x="47" y="57"/>
                  </a:cxn>
                  <a:cxn ang="0">
                    <a:pos x="38" y="55"/>
                  </a:cxn>
                  <a:cxn ang="0">
                    <a:pos x="30" y="52"/>
                  </a:cxn>
                  <a:cxn ang="0">
                    <a:pos x="22" y="46"/>
                  </a:cxn>
                  <a:cxn ang="0">
                    <a:pos x="15" y="40"/>
                  </a:cxn>
                  <a:cxn ang="0">
                    <a:pos x="8" y="34"/>
                  </a:cxn>
                  <a:cxn ang="0">
                    <a:pos x="3" y="29"/>
                  </a:cxn>
                  <a:cxn ang="0">
                    <a:pos x="1" y="25"/>
                  </a:cxn>
                  <a:cxn ang="0">
                    <a:pos x="0" y="24"/>
                  </a:cxn>
                </a:cxnLst>
                <a:rect l="0" t="0" r="r" b="b"/>
                <a:pathLst>
                  <a:path w="75" h="57">
                    <a:moveTo>
                      <a:pt x="0" y="24"/>
                    </a:moveTo>
                    <a:lnTo>
                      <a:pt x="1" y="24"/>
                    </a:lnTo>
                    <a:lnTo>
                      <a:pt x="4" y="25"/>
                    </a:lnTo>
                    <a:lnTo>
                      <a:pt x="10" y="27"/>
                    </a:lnTo>
                    <a:lnTo>
                      <a:pt x="17" y="29"/>
                    </a:lnTo>
                    <a:lnTo>
                      <a:pt x="25" y="29"/>
                    </a:lnTo>
                    <a:lnTo>
                      <a:pt x="33" y="29"/>
                    </a:lnTo>
                    <a:lnTo>
                      <a:pt x="41" y="27"/>
                    </a:lnTo>
                    <a:lnTo>
                      <a:pt x="48" y="24"/>
                    </a:lnTo>
                    <a:lnTo>
                      <a:pt x="60" y="15"/>
                    </a:lnTo>
                    <a:lnTo>
                      <a:pt x="68" y="8"/>
                    </a:lnTo>
                    <a:lnTo>
                      <a:pt x="73" y="2"/>
                    </a:lnTo>
                    <a:lnTo>
                      <a:pt x="75" y="0"/>
                    </a:lnTo>
                    <a:lnTo>
                      <a:pt x="73" y="9"/>
                    </a:lnTo>
                    <a:lnTo>
                      <a:pt x="70" y="30"/>
                    </a:lnTo>
                    <a:lnTo>
                      <a:pt x="62" y="49"/>
                    </a:lnTo>
                    <a:lnTo>
                      <a:pt x="47" y="57"/>
                    </a:lnTo>
                    <a:lnTo>
                      <a:pt x="38" y="55"/>
                    </a:lnTo>
                    <a:lnTo>
                      <a:pt x="30" y="52"/>
                    </a:lnTo>
                    <a:lnTo>
                      <a:pt x="22" y="46"/>
                    </a:lnTo>
                    <a:lnTo>
                      <a:pt x="15" y="40"/>
                    </a:lnTo>
                    <a:lnTo>
                      <a:pt x="8" y="34"/>
                    </a:lnTo>
                    <a:lnTo>
                      <a:pt x="3" y="29"/>
                    </a:lnTo>
                    <a:lnTo>
                      <a:pt x="1" y="2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4" name="그룹 1761"/>
            <p:cNvGrpSpPr/>
            <p:nvPr/>
          </p:nvGrpSpPr>
          <p:grpSpPr>
            <a:xfrm>
              <a:off x="4572000" y="3717032"/>
              <a:ext cx="1106304" cy="748632"/>
              <a:chOff x="6586930" y="2155801"/>
              <a:chExt cx="1318692" cy="892354"/>
            </a:xfrm>
          </p:grpSpPr>
          <p:sp>
            <p:nvSpPr>
              <p:cNvPr id="248" name="Freeform 750"/>
              <p:cNvSpPr>
                <a:spLocks/>
              </p:cNvSpPr>
              <p:nvPr/>
            </p:nvSpPr>
            <p:spPr bwMode="auto">
              <a:xfrm rot="21062100">
                <a:off x="6586930" y="2161666"/>
                <a:ext cx="1318692" cy="886489"/>
              </a:xfrm>
              <a:custGeom>
                <a:avLst/>
                <a:gdLst/>
                <a:ahLst/>
                <a:cxnLst>
                  <a:cxn ang="0">
                    <a:pos x="10836" y="2278"/>
                  </a:cxn>
                  <a:cxn ang="0">
                    <a:pos x="9239" y="1227"/>
                  </a:cxn>
                  <a:cxn ang="0">
                    <a:pos x="7301" y="444"/>
                  </a:cxn>
                  <a:cxn ang="0">
                    <a:pos x="5959" y="107"/>
                  </a:cxn>
                  <a:cxn ang="0">
                    <a:pos x="4638" y="28"/>
                  </a:cxn>
                  <a:cxn ang="0">
                    <a:pos x="4195" y="102"/>
                  </a:cxn>
                  <a:cxn ang="0">
                    <a:pos x="4047" y="134"/>
                  </a:cxn>
                  <a:cxn ang="0">
                    <a:pos x="3889" y="100"/>
                  </a:cxn>
                  <a:cxn ang="0">
                    <a:pos x="3716" y="58"/>
                  </a:cxn>
                  <a:cxn ang="0">
                    <a:pos x="3572" y="109"/>
                  </a:cxn>
                  <a:cxn ang="0">
                    <a:pos x="3297" y="303"/>
                  </a:cxn>
                  <a:cxn ang="0">
                    <a:pos x="2455" y="432"/>
                  </a:cxn>
                  <a:cxn ang="0">
                    <a:pos x="1664" y="760"/>
                  </a:cxn>
                  <a:cxn ang="0">
                    <a:pos x="1205" y="1191"/>
                  </a:cxn>
                  <a:cxn ang="0">
                    <a:pos x="986" y="1598"/>
                  </a:cxn>
                  <a:cxn ang="0">
                    <a:pos x="789" y="1935"/>
                  </a:cxn>
                  <a:cxn ang="0">
                    <a:pos x="608" y="1890"/>
                  </a:cxn>
                  <a:cxn ang="0">
                    <a:pos x="387" y="1986"/>
                  </a:cxn>
                  <a:cxn ang="0">
                    <a:pos x="230" y="2236"/>
                  </a:cxn>
                  <a:cxn ang="0">
                    <a:pos x="142" y="2622"/>
                  </a:cxn>
                  <a:cxn ang="0">
                    <a:pos x="145" y="3006"/>
                  </a:cxn>
                  <a:cxn ang="0">
                    <a:pos x="247" y="3242"/>
                  </a:cxn>
                  <a:cxn ang="0">
                    <a:pos x="431" y="3367"/>
                  </a:cxn>
                  <a:cxn ang="0">
                    <a:pos x="659" y="3450"/>
                  </a:cxn>
                  <a:cxn ang="0">
                    <a:pos x="652" y="4134"/>
                  </a:cxn>
                  <a:cxn ang="0">
                    <a:pos x="344" y="4612"/>
                  </a:cxn>
                  <a:cxn ang="0">
                    <a:pos x="90" y="4886"/>
                  </a:cxn>
                  <a:cxn ang="0">
                    <a:pos x="3" y="5175"/>
                  </a:cxn>
                  <a:cxn ang="0">
                    <a:pos x="46" y="5810"/>
                  </a:cxn>
                  <a:cxn ang="0">
                    <a:pos x="208" y="6262"/>
                  </a:cxn>
                  <a:cxn ang="0">
                    <a:pos x="859" y="6563"/>
                  </a:cxn>
                  <a:cxn ang="0">
                    <a:pos x="1368" y="7037"/>
                  </a:cxn>
                  <a:cxn ang="0">
                    <a:pos x="1662" y="7396"/>
                  </a:cxn>
                  <a:cxn ang="0">
                    <a:pos x="2010" y="7554"/>
                  </a:cxn>
                  <a:cxn ang="0">
                    <a:pos x="2269" y="7532"/>
                  </a:cxn>
                  <a:cxn ang="0">
                    <a:pos x="2470" y="7437"/>
                  </a:cxn>
                  <a:cxn ang="0">
                    <a:pos x="2674" y="7244"/>
                  </a:cxn>
                  <a:cxn ang="0">
                    <a:pos x="3933" y="7573"/>
                  </a:cxn>
                  <a:cxn ang="0">
                    <a:pos x="5064" y="7734"/>
                  </a:cxn>
                  <a:cxn ang="0">
                    <a:pos x="5982" y="7764"/>
                  </a:cxn>
                  <a:cxn ang="0">
                    <a:pos x="6115" y="8027"/>
                  </a:cxn>
                  <a:cxn ang="0">
                    <a:pos x="6883" y="8377"/>
                  </a:cxn>
                  <a:cxn ang="0">
                    <a:pos x="7221" y="8426"/>
                  </a:cxn>
                  <a:cxn ang="0">
                    <a:pos x="7610" y="8281"/>
                  </a:cxn>
                  <a:cxn ang="0">
                    <a:pos x="8000" y="7955"/>
                  </a:cxn>
                  <a:cxn ang="0">
                    <a:pos x="8342" y="7488"/>
                  </a:cxn>
                  <a:cxn ang="0">
                    <a:pos x="8504" y="7159"/>
                  </a:cxn>
                  <a:cxn ang="0">
                    <a:pos x="8671" y="7181"/>
                  </a:cxn>
                  <a:cxn ang="0">
                    <a:pos x="8704" y="7469"/>
                  </a:cxn>
                  <a:cxn ang="0">
                    <a:pos x="8802" y="7676"/>
                  </a:cxn>
                  <a:cxn ang="0">
                    <a:pos x="9459" y="8000"/>
                  </a:cxn>
                  <a:cxn ang="0">
                    <a:pos x="9737" y="8040"/>
                  </a:cxn>
                  <a:cxn ang="0">
                    <a:pos x="10053" y="7923"/>
                  </a:cxn>
                  <a:cxn ang="0">
                    <a:pos x="10366" y="7662"/>
                  </a:cxn>
                  <a:cxn ang="0">
                    <a:pos x="10640" y="7289"/>
                  </a:cxn>
                  <a:cxn ang="0">
                    <a:pos x="10786" y="6981"/>
                  </a:cxn>
                  <a:cxn ang="0">
                    <a:pos x="11277" y="6741"/>
                  </a:cxn>
                  <a:cxn ang="0">
                    <a:pos x="12058" y="5376"/>
                  </a:cxn>
                  <a:cxn ang="0">
                    <a:pos x="12496" y="4429"/>
                  </a:cxn>
                  <a:cxn ang="0">
                    <a:pos x="12528" y="4119"/>
                  </a:cxn>
                  <a:cxn ang="0">
                    <a:pos x="12384" y="3731"/>
                  </a:cxn>
                  <a:cxn ang="0">
                    <a:pos x="11940" y="3201"/>
                  </a:cxn>
                </a:cxnLst>
                <a:rect l="0" t="0" r="r" b="b"/>
                <a:pathLst>
                  <a:path w="12536" h="8431">
                    <a:moveTo>
                      <a:pt x="11516" y="2864"/>
                    </a:moveTo>
                    <a:lnTo>
                      <a:pt x="11494" y="2843"/>
                    </a:lnTo>
                    <a:lnTo>
                      <a:pt x="11434" y="2786"/>
                    </a:lnTo>
                    <a:lnTo>
                      <a:pt x="11389" y="2745"/>
                    </a:lnTo>
                    <a:lnTo>
                      <a:pt x="11336" y="2696"/>
                    </a:lnTo>
                    <a:lnTo>
                      <a:pt x="11274" y="2642"/>
                    </a:lnTo>
                    <a:lnTo>
                      <a:pt x="11202" y="2580"/>
                    </a:lnTo>
                    <a:lnTo>
                      <a:pt x="11123" y="2512"/>
                    </a:lnTo>
                    <a:lnTo>
                      <a:pt x="11036" y="2439"/>
                    </a:lnTo>
                    <a:lnTo>
                      <a:pt x="10940" y="2360"/>
                    </a:lnTo>
                    <a:lnTo>
                      <a:pt x="10836" y="2278"/>
                    </a:lnTo>
                    <a:lnTo>
                      <a:pt x="10725" y="2192"/>
                    </a:lnTo>
                    <a:lnTo>
                      <a:pt x="10607" y="2102"/>
                    </a:lnTo>
                    <a:lnTo>
                      <a:pt x="10481" y="2010"/>
                    </a:lnTo>
                    <a:lnTo>
                      <a:pt x="10349" y="1915"/>
                    </a:lnTo>
                    <a:lnTo>
                      <a:pt x="10209" y="1818"/>
                    </a:lnTo>
                    <a:lnTo>
                      <a:pt x="10063" y="1720"/>
                    </a:lnTo>
                    <a:lnTo>
                      <a:pt x="9910" y="1621"/>
                    </a:lnTo>
                    <a:lnTo>
                      <a:pt x="9751" y="1522"/>
                    </a:lnTo>
                    <a:lnTo>
                      <a:pt x="9586" y="1423"/>
                    </a:lnTo>
                    <a:lnTo>
                      <a:pt x="9415" y="1323"/>
                    </a:lnTo>
                    <a:lnTo>
                      <a:pt x="9239" y="1227"/>
                    </a:lnTo>
                    <a:lnTo>
                      <a:pt x="9058" y="1131"/>
                    </a:lnTo>
                    <a:lnTo>
                      <a:pt x="8871" y="1038"/>
                    </a:lnTo>
                    <a:lnTo>
                      <a:pt x="8679" y="946"/>
                    </a:lnTo>
                    <a:lnTo>
                      <a:pt x="8483" y="859"/>
                    </a:lnTo>
                    <a:lnTo>
                      <a:pt x="8281" y="776"/>
                    </a:lnTo>
                    <a:lnTo>
                      <a:pt x="8076" y="696"/>
                    </a:lnTo>
                    <a:lnTo>
                      <a:pt x="7866" y="621"/>
                    </a:lnTo>
                    <a:lnTo>
                      <a:pt x="7653" y="551"/>
                    </a:lnTo>
                    <a:lnTo>
                      <a:pt x="7435" y="487"/>
                    </a:lnTo>
                    <a:lnTo>
                      <a:pt x="7391" y="473"/>
                    </a:lnTo>
                    <a:lnTo>
                      <a:pt x="7301" y="444"/>
                    </a:lnTo>
                    <a:lnTo>
                      <a:pt x="7167" y="405"/>
                    </a:lnTo>
                    <a:lnTo>
                      <a:pt x="7000" y="356"/>
                    </a:lnTo>
                    <a:lnTo>
                      <a:pt x="6904" y="329"/>
                    </a:lnTo>
                    <a:lnTo>
                      <a:pt x="6801" y="302"/>
                    </a:lnTo>
                    <a:lnTo>
                      <a:pt x="6694" y="273"/>
                    </a:lnTo>
                    <a:lnTo>
                      <a:pt x="6581" y="244"/>
                    </a:lnTo>
                    <a:lnTo>
                      <a:pt x="6462" y="215"/>
                    </a:lnTo>
                    <a:lnTo>
                      <a:pt x="6341" y="186"/>
                    </a:lnTo>
                    <a:lnTo>
                      <a:pt x="6215" y="159"/>
                    </a:lnTo>
                    <a:lnTo>
                      <a:pt x="6088" y="132"/>
                    </a:lnTo>
                    <a:lnTo>
                      <a:pt x="5959" y="107"/>
                    </a:lnTo>
                    <a:lnTo>
                      <a:pt x="5828" y="83"/>
                    </a:lnTo>
                    <a:lnTo>
                      <a:pt x="5698" y="62"/>
                    </a:lnTo>
                    <a:lnTo>
                      <a:pt x="5569" y="44"/>
                    </a:lnTo>
                    <a:lnTo>
                      <a:pt x="5440" y="28"/>
                    </a:lnTo>
                    <a:lnTo>
                      <a:pt x="5314" y="15"/>
                    </a:lnTo>
                    <a:lnTo>
                      <a:pt x="5190" y="6"/>
                    </a:lnTo>
                    <a:lnTo>
                      <a:pt x="5070" y="1"/>
                    </a:lnTo>
                    <a:lnTo>
                      <a:pt x="4954" y="0"/>
                    </a:lnTo>
                    <a:lnTo>
                      <a:pt x="4843" y="4"/>
                    </a:lnTo>
                    <a:lnTo>
                      <a:pt x="4737" y="13"/>
                    </a:lnTo>
                    <a:lnTo>
                      <a:pt x="4638" y="28"/>
                    </a:lnTo>
                    <a:lnTo>
                      <a:pt x="4545" y="47"/>
                    </a:lnTo>
                    <a:lnTo>
                      <a:pt x="4461" y="74"/>
                    </a:lnTo>
                    <a:lnTo>
                      <a:pt x="4384" y="107"/>
                    </a:lnTo>
                    <a:lnTo>
                      <a:pt x="4318" y="146"/>
                    </a:lnTo>
                    <a:lnTo>
                      <a:pt x="4301" y="137"/>
                    </a:lnTo>
                    <a:lnTo>
                      <a:pt x="4284" y="129"/>
                    </a:lnTo>
                    <a:lnTo>
                      <a:pt x="4267" y="121"/>
                    </a:lnTo>
                    <a:lnTo>
                      <a:pt x="4249" y="115"/>
                    </a:lnTo>
                    <a:lnTo>
                      <a:pt x="4231" y="109"/>
                    </a:lnTo>
                    <a:lnTo>
                      <a:pt x="4213" y="104"/>
                    </a:lnTo>
                    <a:lnTo>
                      <a:pt x="4195" y="102"/>
                    </a:lnTo>
                    <a:lnTo>
                      <a:pt x="4177" y="101"/>
                    </a:lnTo>
                    <a:lnTo>
                      <a:pt x="4162" y="101"/>
                    </a:lnTo>
                    <a:lnTo>
                      <a:pt x="4149" y="102"/>
                    </a:lnTo>
                    <a:lnTo>
                      <a:pt x="4135" y="104"/>
                    </a:lnTo>
                    <a:lnTo>
                      <a:pt x="4123" y="107"/>
                    </a:lnTo>
                    <a:lnTo>
                      <a:pt x="4109" y="110"/>
                    </a:lnTo>
                    <a:lnTo>
                      <a:pt x="4096" y="114"/>
                    </a:lnTo>
                    <a:lnTo>
                      <a:pt x="4083" y="118"/>
                    </a:lnTo>
                    <a:lnTo>
                      <a:pt x="4071" y="123"/>
                    </a:lnTo>
                    <a:lnTo>
                      <a:pt x="4059" y="129"/>
                    </a:lnTo>
                    <a:lnTo>
                      <a:pt x="4047" y="134"/>
                    </a:lnTo>
                    <a:lnTo>
                      <a:pt x="4035" y="141"/>
                    </a:lnTo>
                    <a:lnTo>
                      <a:pt x="4023" y="148"/>
                    </a:lnTo>
                    <a:lnTo>
                      <a:pt x="4001" y="163"/>
                    </a:lnTo>
                    <a:lnTo>
                      <a:pt x="3979" y="180"/>
                    </a:lnTo>
                    <a:lnTo>
                      <a:pt x="3968" y="167"/>
                    </a:lnTo>
                    <a:lnTo>
                      <a:pt x="3955" y="155"/>
                    </a:lnTo>
                    <a:lnTo>
                      <a:pt x="3943" y="142"/>
                    </a:lnTo>
                    <a:lnTo>
                      <a:pt x="3930" y="130"/>
                    </a:lnTo>
                    <a:lnTo>
                      <a:pt x="3917" y="119"/>
                    </a:lnTo>
                    <a:lnTo>
                      <a:pt x="3903" y="110"/>
                    </a:lnTo>
                    <a:lnTo>
                      <a:pt x="3889" y="100"/>
                    </a:lnTo>
                    <a:lnTo>
                      <a:pt x="3874" y="92"/>
                    </a:lnTo>
                    <a:lnTo>
                      <a:pt x="3859" y="84"/>
                    </a:lnTo>
                    <a:lnTo>
                      <a:pt x="3843" y="77"/>
                    </a:lnTo>
                    <a:lnTo>
                      <a:pt x="3828" y="71"/>
                    </a:lnTo>
                    <a:lnTo>
                      <a:pt x="3811" y="66"/>
                    </a:lnTo>
                    <a:lnTo>
                      <a:pt x="3795" y="62"/>
                    </a:lnTo>
                    <a:lnTo>
                      <a:pt x="3778" y="60"/>
                    </a:lnTo>
                    <a:lnTo>
                      <a:pt x="3760" y="58"/>
                    </a:lnTo>
                    <a:lnTo>
                      <a:pt x="3743" y="56"/>
                    </a:lnTo>
                    <a:lnTo>
                      <a:pt x="3729" y="58"/>
                    </a:lnTo>
                    <a:lnTo>
                      <a:pt x="3716" y="58"/>
                    </a:lnTo>
                    <a:lnTo>
                      <a:pt x="3702" y="60"/>
                    </a:lnTo>
                    <a:lnTo>
                      <a:pt x="3689" y="62"/>
                    </a:lnTo>
                    <a:lnTo>
                      <a:pt x="3677" y="64"/>
                    </a:lnTo>
                    <a:lnTo>
                      <a:pt x="3664" y="67"/>
                    </a:lnTo>
                    <a:lnTo>
                      <a:pt x="3652" y="70"/>
                    </a:lnTo>
                    <a:lnTo>
                      <a:pt x="3639" y="75"/>
                    </a:lnTo>
                    <a:lnTo>
                      <a:pt x="3628" y="79"/>
                    </a:lnTo>
                    <a:lnTo>
                      <a:pt x="3616" y="84"/>
                    </a:lnTo>
                    <a:lnTo>
                      <a:pt x="3604" y="90"/>
                    </a:lnTo>
                    <a:lnTo>
                      <a:pt x="3593" y="96"/>
                    </a:lnTo>
                    <a:lnTo>
                      <a:pt x="3572" y="109"/>
                    </a:lnTo>
                    <a:lnTo>
                      <a:pt x="3552" y="125"/>
                    </a:lnTo>
                    <a:lnTo>
                      <a:pt x="3533" y="141"/>
                    </a:lnTo>
                    <a:lnTo>
                      <a:pt x="3514" y="159"/>
                    </a:lnTo>
                    <a:lnTo>
                      <a:pt x="3498" y="179"/>
                    </a:lnTo>
                    <a:lnTo>
                      <a:pt x="3483" y="199"/>
                    </a:lnTo>
                    <a:lnTo>
                      <a:pt x="3471" y="222"/>
                    </a:lnTo>
                    <a:lnTo>
                      <a:pt x="3459" y="245"/>
                    </a:lnTo>
                    <a:lnTo>
                      <a:pt x="3449" y="270"/>
                    </a:lnTo>
                    <a:lnTo>
                      <a:pt x="3442" y="294"/>
                    </a:lnTo>
                    <a:lnTo>
                      <a:pt x="3370" y="298"/>
                    </a:lnTo>
                    <a:lnTo>
                      <a:pt x="3297" y="303"/>
                    </a:lnTo>
                    <a:lnTo>
                      <a:pt x="3223" y="308"/>
                    </a:lnTo>
                    <a:lnTo>
                      <a:pt x="3148" y="315"/>
                    </a:lnTo>
                    <a:lnTo>
                      <a:pt x="3073" y="323"/>
                    </a:lnTo>
                    <a:lnTo>
                      <a:pt x="2997" y="331"/>
                    </a:lnTo>
                    <a:lnTo>
                      <a:pt x="2920" y="342"/>
                    </a:lnTo>
                    <a:lnTo>
                      <a:pt x="2842" y="354"/>
                    </a:lnTo>
                    <a:lnTo>
                      <a:pt x="2765" y="367"/>
                    </a:lnTo>
                    <a:lnTo>
                      <a:pt x="2688" y="380"/>
                    </a:lnTo>
                    <a:lnTo>
                      <a:pt x="2610" y="396"/>
                    </a:lnTo>
                    <a:lnTo>
                      <a:pt x="2533" y="413"/>
                    </a:lnTo>
                    <a:lnTo>
                      <a:pt x="2455" y="432"/>
                    </a:lnTo>
                    <a:lnTo>
                      <a:pt x="2378" y="452"/>
                    </a:lnTo>
                    <a:lnTo>
                      <a:pt x="2302" y="474"/>
                    </a:lnTo>
                    <a:lnTo>
                      <a:pt x="2227" y="499"/>
                    </a:lnTo>
                    <a:lnTo>
                      <a:pt x="2152" y="524"/>
                    </a:lnTo>
                    <a:lnTo>
                      <a:pt x="2078" y="552"/>
                    </a:lnTo>
                    <a:lnTo>
                      <a:pt x="2006" y="581"/>
                    </a:lnTo>
                    <a:lnTo>
                      <a:pt x="1934" y="613"/>
                    </a:lnTo>
                    <a:lnTo>
                      <a:pt x="1865" y="647"/>
                    </a:lnTo>
                    <a:lnTo>
                      <a:pt x="1797" y="682"/>
                    </a:lnTo>
                    <a:lnTo>
                      <a:pt x="1730" y="720"/>
                    </a:lnTo>
                    <a:lnTo>
                      <a:pt x="1664" y="760"/>
                    </a:lnTo>
                    <a:lnTo>
                      <a:pt x="1602" y="802"/>
                    </a:lnTo>
                    <a:lnTo>
                      <a:pt x="1540" y="847"/>
                    </a:lnTo>
                    <a:lnTo>
                      <a:pt x="1481" y="895"/>
                    </a:lnTo>
                    <a:lnTo>
                      <a:pt x="1424" y="945"/>
                    </a:lnTo>
                    <a:lnTo>
                      <a:pt x="1370" y="997"/>
                    </a:lnTo>
                    <a:lnTo>
                      <a:pt x="1318" y="1052"/>
                    </a:lnTo>
                    <a:lnTo>
                      <a:pt x="1269" y="1110"/>
                    </a:lnTo>
                    <a:lnTo>
                      <a:pt x="1223" y="1170"/>
                    </a:lnTo>
                    <a:lnTo>
                      <a:pt x="1222" y="1172"/>
                    </a:lnTo>
                    <a:lnTo>
                      <a:pt x="1215" y="1179"/>
                    </a:lnTo>
                    <a:lnTo>
                      <a:pt x="1205" y="1191"/>
                    </a:lnTo>
                    <a:lnTo>
                      <a:pt x="1191" y="1209"/>
                    </a:lnTo>
                    <a:lnTo>
                      <a:pt x="1174" y="1234"/>
                    </a:lnTo>
                    <a:lnTo>
                      <a:pt x="1152" y="1265"/>
                    </a:lnTo>
                    <a:lnTo>
                      <a:pt x="1130" y="1302"/>
                    </a:lnTo>
                    <a:lnTo>
                      <a:pt x="1104" y="1347"/>
                    </a:lnTo>
                    <a:lnTo>
                      <a:pt x="1077" y="1398"/>
                    </a:lnTo>
                    <a:lnTo>
                      <a:pt x="1048" y="1458"/>
                    </a:lnTo>
                    <a:lnTo>
                      <a:pt x="1032" y="1490"/>
                    </a:lnTo>
                    <a:lnTo>
                      <a:pt x="1017" y="1524"/>
                    </a:lnTo>
                    <a:lnTo>
                      <a:pt x="1002" y="1560"/>
                    </a:lnTo>
                    <a:lnTo>
                      <a:pt x="986" y="1598"/>
                    </a:lnTo>
                    <a:lnTo>
                      <a:pt x="970" y="1639"/>
                    </a:lnTo>
                    <a:lnTo>
                      <a:pt x="954" y="1682"/>
                    </a:lnTo>
                    <a:lnTo>
                      <a:pt x="938" y="1726"/>
                    </a:lnTo>
                    <a:lnTo>
                      <a:pt x="922" y="1773"/>
                    </a:lnTo>
                    <a:lnTo>
                      <a:pt x="906" y="1823"/>
                    </a:lnTo>
                    <a:lnTo>
                      <a:pt x="890" y="1874"/>
                    </a:lnTo>
                    <a:lnTo>
                      <a:pt x="874" y="1928"/>
                    </a:lnTo>
                    <a:lnTo>
                      <a:pt x="859" y="1984"/>
                    </a:lnTo>
                    <a:lnTo>
                      <a:pt x="831" y="1963"/>
                    </a:lnTo>
                    <a:lnTo>
                      <a:pt x="803" y="1945"/>
                    </a:lnTo>
                    <a:lnTo>
                      <a:pt x="789" y="1935"/>
                    </a:lnTo>
                    <a:lnTo>
                      <a:pt x="774" y="1928"/>
                    </a:lnTo>
                    <a:lnTo>
                      <a:pt x="759" y="1919"/>
                    </a:lnTo>
                    <a:lnTo>
                      <a:pt x="744" y="1913"/>
                    </a:lnTo>
                    <a:lnTo>
                      <a:pt x="728" y="1906"/>
                    </a:lnTo>
                    <a:lnTo>
                      <a:pt x="712" y="1901"/>
                    </a:lnTo>
                    <a:lnTo>
                      <a:pt x="696" y="1897"/>
                    </a:lnTo>
                    <a:lnTo>
                      <a:pt x="679" y="1894"/>
                    </a:lnTo>
                    <a:lnTo>
                      <a:pt x="662" y="1890"/>
                    </a:lnTo>
                    <a:lnTo>
                      <a:pt x="645" y="1889"/>
                    </a:lnTo>
                    <a:lnTo>
                      <a:pt x="626" y="1889"/>
                    </a:lnTo>
                    <a:lnTo>
                      <a:pt x="608" y="1890"/>
                    </a:lnTo>
                    <a:lnTo>
                      <a:pt x="586" y="1893"/>
                    </a:lnTo>
                    <a:lnTo>
                      <a:pt x="565" y="1897"/>
                    </a:lnTo>
                    <a:lnTo>
                      <a:pt x="543" y="1902"/>
                    </a:lnTo>
                    <a:lnTo>
                      <a:pt x="522" y="1909"/>
                    </a:lnTo>
                    <a:lnTo>
                      <a:pt x="502" y="1916"/>
                    </a:lnTo>
                    <a:lnTo>
                      <a:pt x="481" y="1924"/>
                    </a:lnTo>
                    <a:lnTo>
                      <a:pt x="461" y="1935"/>
                    </a:lnTo>
                    <a:lnTo>
                      <a:pt x="442" y="1946"/>
                    </a:lnTo>
                    <a:lnTo>
                      <a:pt x="424" y="1959"/>
                    </a:lnTo>
                    <a:lnTo>
                      <a:pt x="406" y="1972"/>
                    </a:lnTo>
                    <a:lnTo>
                      <a:pt x="387" y="1986"/>
                    </a:lnTo>
                    <a:lnTo>
                      <a:pt x="370" y="2002"/>
                    </a:lnTo>
                    <a:lnTo>
                      <a:pt x="354" y="2019"/>
                    </a:lnTo>
                    <a:lnTo>
                      <a:pt x="338" y="2037"/>
                    </a:lnTo>
                    <a:lnTo>
                      <a:pt x="323" y="2057"/>
                    </a:lnTo>
                    <a:lnTo>
                      <a:pt x="308" y="2077"/>
                    </a:lnTo>
                    <a:lnTo>
                      <a:pt x="294" y="2099"/>
                    </a:lnTo>
                    <a:lnTo>
                      <a:pt x="280" y="2124"/>
                    </a:lnTo>
                    <a:lnTo>
                      <a:pt x="267" y="2149"/>
                    </a:lnTo>
                    <a:lnTo>
                      <a:pt x="254" y="2177"/>
                    </a:lnTo>
                    <a:lnTo>
                      <a:pt x="241" y="2206"/>
                    </a:lnTo>
                    <a:lnTo>
                      <a:pt x="230" y="2236"/>
                    </a:lnTo>
                    <a:lnTo>
                      <a:pt x="218" y="2268"/>
                    </a:lnTo>
                    <a:lnTo>
                      <a:pt x="208" y="2300"/>
                    </a:lnTo>
                    <a:lnTo>
                      <a:pt x="198" y="2333"/>
                    </a:lnTo>
                    <a:lnTo>
                      <a:pt x="188" y="2368"/>
                    </a:lnTo>
                    <a:lnTo>
                      <a:pt x="179" y="2403"/>
                    </a:lnTo>
                    <a:lnTo>
                      <a:pt x="172" y="2438"/>
                    </a:lnTo>
                    <a:lnTo>
                      <a:pt x="164" y="2474"/>
                    </a:lnTo>
                    <a:lnTo>
                      <a:pt x="158" y="2512"/>
                    </a:lnTo>
                    <a:lnTo>
                      <a:pt x="152" y="2548"/>
                    </a:lnTo>
                    <a:lnTo>
                      <a:pt x="146" y="2585"/>
                    </a:lnTo>
                    <a:lnTo>
                      <a:pt x="142" y="2622"/>
                    </a:lnTo>
                    <a:lnTo>
                      <a:pt x="138" y="2660"/>
                    </a:lnTo>
                    <a:lnTo>
                      <a:pt x="135" y="2697"/>
                    </a:lnTo>
                    <a:lnTo>
                      <a:pt x="132" y="2734"/>
                    </a:lnTo>
                    <a:lnTo>
                      <a:pt x="131" y="2771"/>
                    </a:lnTo>
                    <a:lnTo>
                      <a:pt x="130" y="2807"/>
                    </a:lnTo>
                    <a:lnTo>
                      <a:pt x="131" y="2842"/>
                    </a:lnTo>
                    <a:lnTo>
                      <a:pt x="132" y="2876"/>
                    </a:lnTo>
                    <a:lnTo>
                      <a:pt x="133" y="2910"/>
                    </a:lnTo>
                    <a:lnTo>
                      <a:pt x="137" y="2943"/>
                    </a:lnTo>
                    <a:lnTo>
                      <a:pt x="140" y="2975"/>
                    </a:lnTo>
                    <a:lnTo>
                      <a:pt x="145" y="3006"/>
                    </a:lnTo>
                    <a:lnTo>
                      <a:pt x="151" y="3035"/>
                    </a:lnTo>
                    <a:lnTo>
                      <a:pt x="157" y="3064"/>
                    </a:lnTo>
                    <a:lnTo>
                      <a:pt x="163" y="3089"/>
                    </a:lnTo>
                    <a:lnTo>
                      <a:pt x="172" y="3115"/>
                    </a:lnTo>
                    <a:lnTo>
                      <a:pt x="180" y="3135"/>
                    </a:lnTo>
                    <a:lnTo>
                      <a:pt x="189" y="3154"/>
                    </a:lnTo>
                    <a:lnTo>
                      <a:pt x="199" y="3173"/>
                    </a:lnTo>
                    <a:lnTo>
                      <a:pt x="209" y="3192"/>
                    </a:lnTo>
                    <a:lnTo>
                      <a:pt x="221" y="3209"/>
                    </a:lnTo>
                    <a:lnTo>
                      <a:pt x="233" y="3226"/>
                    </a:lnTo>
                    <a:lnTo>
                      <a:pt x="247" y="3242"/>
                    </a:lnTo>
                    <a:lnTo>
                      <a:pt x="260" y="3258"/>
                    </a:lnTo>
                    <a:lnTo>
                      <a:pt x="275" y="3272"/>
                    </a:lnTo>
                    <a:lnTo>
                      <a:pt x="290" y="3286"/>
                    </a:lnTo>
                    <a:lnTo>
                      <a:pt x="307" y="3300"/>
                    </a:lnTo>
                    <a:lnTo>
                      <a:pt x="324" y="3313"/>
                    </a:lnTo>
                    <a:lnTo>
                      <a:pt x="343" y="3325"/>
                    </a:lnTo>
                    <a:lnTo>
                      <a:pt x="361" y="3335"/>
                    </a:lnTo>
                    <a:lnTo>
                      <a:pt x="380" y="3346"/>
                    </a:lnTo>
                    <a:lnTo>
                      <a:pt x="400" y="3356"/>
                    </a:lnTo>
                    <a:lnTo>
                      <a:pt x="415" y="3362"/>
                    </a:lnTo>
                    <a:lnTo>
                      <a:pt x="431" y="3367"/>
                    </a:lnTo>
                    <a:lnTo>
                      <a:pt x="446" y="3373"/>
                    </a:lnTo>
                    <a:lnTo>
                      <a:pt x="462" y="3377"/>
                    </a:lnTo>
                    <a:lnTo>
                      <a:pt x="478" y="3381"/>
                    </a:lnTo>
                    <a:lnTo>
                      <a:pt x="494" y="3384"/>
                    </a:lnTo>
                    <a:lnTo>
                      <a:pt x="510" y="3388"/>
                    </a:lnTo>
                    <a:lnTo>
                      <a:pt x="527" y="3390"/>
                    </a:lnTo>
                    <a:lnTo>
                      <a:pt x="560" y="3393"/>
                    </a:lnTo>
                    <a:lnTo>
                      <a:pt x="593" y="3394"/>
                    </a:lnTo>
                    <a:lnTo>
                      <a:pt x="627" y="3393"/>
                    </a:lnTo>
                    <a:lnTo>
                      <a:pt x="662" y="3390"/>
                    </a:lnTo>
                    <a:lnTo>
                      <a:pt x="659" y="3450"/>
                    </a:lnTo>
                    <a:lnTo>
                      <a:pt x="657" y="3512"/>
                    </a:lnTo>
                    <a:lnTo>
                      <a:pt x="655" y="3575"/>
                    </a:lnTo>
                    <a:lnTo>
                      <a:pt x="653" y="3637"/>
                    </a:lnTo>
                    <a:lnTo>
                      <a:pt x="651" y="3701"/>
                    </a:lnTo>
                    <a:lnTo>
                      <a:pt x="650" y="3765"/>
                    </a:lnTo>
                    <a:lnTo>
                      <a:pt x="650" y="3829"/>
                    </a:lnTo>
                    <a:lnTo>
                      <a:pt x="650" y="3894"/>
                    </a:lnTo>
                    <a:lnTo>
                      <a:pt x="650" y="3953"/>
                    </a:lnTo>
                    <a:lnTo>
                      <a:pt x="650" y="4013"/>
                    </a:lnTo>
                    <a:lnTo>
                      <a:pt x="651" y="4073"/>
                    </a:lnTo>
                    <a:lnTo>
                      <a:pt x="652" y="4134"/>
                    </a:lnTo>
                    <a:lnTo>
                      <a:pt x="653" y="4194"/>
                    </a:lnTo>
                    <a:lnTo>
                      <a:pt x="655" y="4255"/>
                    </a:lnTo>
                    <a:lnTo>
                      <a:pt x="657" y="4317"/>
                    </a:lnTo>
                    <a:lnTo>
                      <a:pt x="659" y="4379"/>
                    </a:lnTo>
                    <a:lnTo>
                      <a:pt x="621" y="4403"/>
                    </a:lnTo>
                    <a:lnTo>
                      <a:pt x="581" y="4431"/>
                    </a:lnTo>
                    <a:lnTo>
                      <a:pt x="536" y="4462"/>
                    </a:lnTo>
                    <a:lnTo>
                      <a:pt x="490" y="4496"/>
                    </a:lnTo>
                    <a:lnTo>
                      <a:pt x="441" y="4532"/>
                    </a:lnTo>
                    <a:lnTo>
                      <a:pt x="393" y="4571"/>
                    </a:lnTo>
                    <a:lnTo>
                      <a:pt x="344" y="4612"/>
                    </a:lnTo>
                    <a:lnTo>
                      <a:pt x="295" y="4655"/>
                    </a:lnTo>
                    <a:lnTo>
                      <a:pt x="271" y="4676"/>
                    </a:lnTo>
                    <a:lnTo>
                      <a:pt x="248" y="4698"/>
                    </a:lnTo>
                    <a:lnTo>
                      <a:pt x="225" y="4721"/>
                    </a:lnTo>
                    <a:lnTo>
                      <a:pt x="203" y="4744"/>
                    </a:lnTo>
                    <a:lnTo>
                      <a:pt x="181" y="4766"/>
                    </a:lnTo>
                    <a:lnTo>
                      <a:pt x="161" y="4790"/>
                    </a:lnTo>
                    <a:lnTo>
                      <a:pt x="142" y="4813"/>
                    </a:lnTo>
                    <a:lnTo>
                      <a:pt x="124" y="4838"/>
                    </a:lnTo>
                    <a:lnTo>
                      <a:pt x="106" y="4861"/>
                    </a:lnTo>
                    <a:lnTo>
                      <a:pt x="90" y="4886"/>
                    </a:lnTo>
                    <a:lnTo>
                      <a:pt x="75" y="4909"/>
                    </a:lnTo>
                    <a:lnTo>
                      <a:pt x="62" y="4934"/>
                    </a:lnTo>
                    <a:lnTo>
                      <a:pt x="50" y="4958"/>
                    </a:lnTo>
                    <a:lnTo>
                      <a:pt x="40" y="4982"/>
                    </a:lnTo>
                    <a:lnTo>
                      <a:pt x="31" y="5006"/>
                    </a:lnTo>
                    <a:lnTo>
                      <a:pt x="24" y="5030"/>
                    </a:lnTo>
                    <a:lnTo>
                      <a:pt x="18" y="5055"/>
                    </a:lnTo>
                    <a:lnTo>
                      <a:pt x="13" y="5083"/>
                    </a:lnTo>
                    <a:lnTo>
                      <a:pt x="10" y="5113"/>
                    </a:lnTo>
                    <a:lnTo>
                      <a:pt x="7" y="5143"/>
                    </a:lnTo>
                    <a:lnTo>
                      <a:pt x="3" y="5175"/>
                    </a:lnTo>
                    <a:lnTo>
                      <a:pt x="2" y="5209"/>
                    </a:lnTo>
                    <a:lnTo>
                      <a:pt x="1" y="5243"/>
                    </a:lnTo>
                    <a:lnTo>
                      <a:pt x="0" y="5278"/>
                    </a:lnTo>
                    <a:lnTo>
                      <a:pt x="1" y="5342"/>
                    </a:lnTo>
                    <a:lnTo>
                      <a:pt x="4" y="5408"/>
                    </a:lnTo>
                    <a:lnTo>
                      <a:pt x="9" y="5476"/>
                    </a:lnTo>
                    <a:lnTo>
                      <a:pt x="14" y="5543"/>
                    </a:lnTo>
                    <a:lnTo>
                      <a:pt x="20" y="5612"/>
                    </a:lnTo>
                    <a:lnTo>
                      <a:pt x="29" y="5680"/>
                    </a:lnTo>
                    <a:lnTo>
                      <a:pt x="36" y="5746"/>
                    </a:lnTo>
                    <a:lnTo>
                      <a:pt x="46" y="5810"/>
                    </a:lnTo>
                    <a:lnTo>
                      <a:pt x="56" y="5872"/>
                    </a:lnTo>
                    <a:lnTo>
                      <a:pt x="65" y="5929"/>
                    </a:lnTo>
                    <a:lnTo>
                      <a:pt x="74" y="5983"/>
                    </a:lnTo>
                    <a:lnTo>
                      <a:pt x="83" y="6032"/>
                    </a:lnTo>
                    <a:lnTo>
                      <a:pt x="92" y="6077"/>
                    </a:lnTo>
                    <a:lnTo>
                      <a:pt x="100" y="6114"/>
                    </a:lnTo>
                    <a:lnTo>
                      <a:pt x="108" y="6146"/>
                    </a:lnTo>
                    <a:lnTo>
                      <a:pt x="114" y="6171"/>
                    </a:lnTo>
                    <a:lnTo>
                      <a:pt x="129" y="6223"/>
                    </a:lnTo>
                    <a:lnTo>
                      <a:pt x="178" y="6247"/>
                    </a:lnTo>
                    <a:lnTo>
                      <a:pt x="208" y="6262"/>
                    </a:lnTo>
                    <a:lnTo>
                      <a:pt x="243" y="6279"/>
                    </a:lnTo>
                    <a:lnTo>
                      <a:pt x="284" y="6299"/>
                    </a:lnTo>
                    <a:lnTo>
                      <a:pt x="329" y="6320"/>
                    </a:lnTo>
                    <a:lnTo>
                      <a:pt x="380" y="6345"/>
                    </a:lnTo>
                    <a:lnTo>
                      <a:pt x="434" y="6370"/>
                    </a:lnTo>
                    <a:lnTo>
                      <a:pt x="494" y="6399"/>
                    </a:lnTo>
                    <a:lnTo>
                      <a:pt x="558" y="6428"/>
                    </a:lnTo>
                    <a:lnTo>
                      <a:pt x="627" y="6460"/>
                    </a:lnTo>
                    <a:lnTo>
                      <a:pt x="700" y="6493"/>
                    </a:lnTo>
                    <a:lnTo>
                      <a:pt x="778" y="6527"/>
                    </a:lnTo>
                    <a:lnTo>
                      <a:pt x="859" y="6563"/>
                    </a:lnTo>
                    <a:lnTo>
                      <a:pt x="944" y="6600"/>
                    </a:lnTo>
                    <a:lnTo>
                      <a:pt x="1033" y="6639"/>
                    </a:lnTo>
                    <a:lnTo>
                      <a:pt x="1126" y="6678"/>
                    </a:lnTo>
                    <a:lnTo>
                      <a:pt x="1223" y="6718"/>
                    </a:lnTo>
                    <a:lnTo>
                      <a:pt x="1241" y="6768"/>
                    </a:lnTo>
                    <a:lnTo>
                      <a:pt x="1260" y="6816"/>
                    </a:lnTo>
                    <a:lnTo>
                      <a:pt x="1280" y="6863"/>
                    </a:lnTo>
                    <a:lnTo>
                      <a:pt x="1301" y="6908"/>
                    </a:lnTo>
                    <a:lnTo>
                      <a:pt x="1323" y="6953"/>
                    </a:lnTo>
                    <a:lnTo>
                      <a:pt x="1345" y="6996"/>
                    </a:lnTo>
                    <a:lnTo>
                      <a:pt x="1368" y="7037"/>
                    </a:lnTo>
                    <a:lnTo>
                      <a:pt x="1392" y="7078"/>
                    </a:lnTo>
                    <a:lnTo>
                      <a:pt x="1417" y="7116"/>
                    </a:lnTo>
                    <a:lnTo>
                      <a:pt x="1441" y="7153"/>
                    </a:lnTo>
                    <a:lnTo>
                      <a:pt x="1467" y="7190"/>
                    </a:lnTo>
                    <a:lnTo>
                      <a:pt x="1494" y="7224"/>
                    </a:lnTo>
                    <a:lnTo>
                      <a:pt x="1520" y="7257"/>
                    </a:lnTo>
                    <a:lnTo>
                      <a:pt x="1548" y="7288"/>
                    </a:lnTo>
                    <a:lnTo>
                      <a:pt x="1576" y="7318"/>
                    </a:lnTo>
                    <a:lnTo>
                      <a:pt x="1605" y="7345"/>
                    </a:lnTo>
                    <a:lnTo>
                      <a:pt x="1634" y="7372"/>
                    </a:lnTo>
                    <a:lnTo>
                      <a:pt x="1662" y="7396"/>
                    </a:lnTo>
                    <a:lnTo>
                      <a:pt x="1692" y="7420"/>
                    </a:lnTo>
                    <a:lnTo>
                      <a:pt x="1723" y="7441"/>
                    </a:lnTo>
                    <a:lnTo>
                      <a:pt x="1753" y="7460"/>
                    </a:lnTo>
                    <a:lnTo>
                      <a:pt x="1784" y="7478"/>
                    </a:lnTo>
                    <a:lnTo>
                      <a:pt x="1816" y="7496"/>
                    </a:lnTo>
                    <a:lnTo>
                      <a:pt x="1848" y="7509"/>
                    </a:lnTo>
                    <a:lnTo>
                      <a:pt x="1880" y="7522"/>
                    </a:lnTo>
                    <a:lnTo>
                      <a:pt x="1912" y="7533"/>
                    </a:lnTo>
                    <a:lnTo>
                      <a:pt x="1944" y="7542"/>
                    </a:lnTo>
                    <a:lnTo>
                      <a:pt x="1977" y="7549"/>
                    </a:lnTo>
                    <a:lnTo>
                      <a:pt x="2010" y="7554"/>
                    </a:lnTo>
                    <a:lnTo>
                      <a:pt x="2043" y="7557"/>
                    </a:lnTo>
                    <a:lnTo>
                      <a:pt x="2076" y="7558"/>
                    </a:lnTo>
                    <a:lnTo>
                      <a:pt x="2109" y="7558"/>
                    </a:lnTo>
                    <a:lnTo>
                      <a:pt x="2131" y="7557"/>
                    </a:lnTo>
                    <a:lnTo>
                      <a:pt x="2151" y="7555"/>
                    </a:lnTo>
                    <a:lnTo>
                      <a:pt x="2171" y="7553"/>
                    </a:lnTo>
                    <a:lnTo>
                      <a:pt x="2191" y="7550"/>
                    </a:lnTo>
                    <a:lnTo>
                      <a:pt x="2211" y="7546"/>
                    </a:lnTo>
                    <a:lnTo>
                      <a:pt x="2231" y="7541"/>
                    </a:lnTo>
                    <a:lnTo>
                      <a:pt x="2250" y="7537"/>
                    </a:lnTo>
                    <a:lnTo>
                      <a:pt x="2269" y="7532"/>
                    </a:lnTo>
                    <a:lnTo>
                      <a:pt x="2289" y="7526"/>
                    </a:lnTo>
                    <a:lnTo>
                      <a:pt x="2308" y="7520"/>
                    </a:lnTo>
                    <a:lnTo>
                      <a:pt x="2327" y="7513"/>
                    </a:lnTo>
                    <a:lnTo>
                      <a:pt x="2345" y="7505"/>
                    </a:lnTo>
                    <a:lnTo>
                      <a:pt x="2364" y="7497"/>
                    </a:lnTo>
                    <a:lnTo>
                      <a:pt x="2382" y="7488"/>
                    </a:lnTo>
                    <a:lnTo>
                      <a:pt x="2401" y="7480"/>
                    </a:lnTo>
                    <a:lnTo>
                      <a:pt x="2418" y="7470"/>
                    </a:lnTo>
                    <a:lnTo>
                      <a:pt x="2436" y="7459"/>
                    </a:lnTo>
                    <a:lnTo>
                      <a:pt x="2453" y="7449"/>
                    </a:lnTo>
                    <a:lnTo>
                      <a:pt x="2470" y="7437"/>
                    </a:lnTo>
                    <a:lnTo>
                      <a:pt x="2487" y="7425"/>
                    </a:lnTo>
                    <a:lnTo>
                      <a:pt x="2504" y="7413"/>
                    </a:lnTo>
                    <a:lnTo>
                      <a:pt x="2521" y="7401"/>
                    </a:lnTo>
                    <a:lnTo>
                      <a:pt x="2537" y="7387"/>
                    </a:lnTo>
                    <a:lnTo>
                      <a:pt x="2553" y="7373"/>
                    </a:lnTo>
                    <a:lnTo>
                      <a:pt x="2569" y="7359"/>
                    </a:lnTo>
                    <a:lnTo>
                      <a:pt x="2585" y="7344"/>
                    </a:lnTo>
                    <a:lnTo>
                      <a:pt x="2600" y="7328"/>
                    </a:lnTo>
                    <a:lnTo>
                      <a:pt x="2615" y="7312"/>
                    </a:lnTo>
                    <a:lnTo>
                      <a:pt x="2645" y="7279"/>
                    </a:lnTo>
                    <a:lnTo>
                      <a:pt x="2674" y="7244"/>
                    </a:lnTo>
                    <a:lnTo>
                      <a:pt x="2793" y="7280"/>
                    </a:lnTo>
                    <a:lnTo>
                      <a:pt x="2912" y="7316"/>
                    </a:lnTo>
                    <a:lnTo>
                      <a:pt x="3029" y="7351"/>
                    </a:lnTo>
                    <a:lnTo>
                      <a:pt x="3146" y="7383"/>
                    </a:lnTo>
                    <a:lnTo>
                      <a:pt x="3262" y="7415"/>
                    </a:lnTo>
                    <a:lnTo>
                      <a:pt x="3376" y="7444"/>
                    </a:lnTo>
                    <a:lnTo>
                      <a:pt x="3489" y="7472"/>
                    </a:lnTo>
                    <a:lnTo>
                      <a:pt x="3602" y="7500"/>
                    </a:lnTo>
                    <a:lnTo>
                      <a:pt x="3713" y="7525"/>
                    </a:lnTo>
                    <a:lnTo>
                      <a:pt x="3824" y="7550"/>
                    </a:lnTo>
                    <a:lnTo>
                      <a:pt x="3933" y="7573"/>
                    </a:lnTo>
                    <a:lnTo>
                      <a:pt x="4040" y="7595"/>
                    </a:lnTo>
                    <a:lnTo>
                      <a:pt x="4148" y="7615"/>
                    </a:lnTo>
                    <a:lnTo>
                      <a:pt x="4254" y="7633"/>
                    </a:lnTo>
                    <a:lnTo>
                      <a:pt x="4359" y="7651"/>
                    </a:lnTo>
                    <a:lnTo>
                      <a:pt x="4463" y="7667"/>
                    </a:lnTo>
                    <a:lnTo>
                      <a:pt x="4565" y="7682"/>
                    </a:lnTo>
                    <a:lnTo>
                      <a:pt x="4668" y="7695"/>
                    </a:lnTo>
                    <a:lnTo>
                      <a:pt x="4768" y="7707"/>
                    </a:lnTo>
                    <a:lnTo>
                      <a:pt x="4867" y="7717"/>
                    </a:lnTo>
                    <a:lnTo>
                      <a:pt x="4965" y="7726"/>
                    </a:lnTo>
                    <a:lnTo>
                      <a:pt x="5064" y="7734"/>
                    </a:lnTo>
                    <a:lnTo>
                      <a:pt x="5160" y="7741"/>
                    </a:lnTo>
                    <a:lnTo>
                      <a:pt x="5254" y="7745"/>
                    </a:lnTo>
                    <a:lnTo>
                      <a:pt x="5348" y="7748"/>
                    </a:lnTo>
                    <a:lnTo>
                      <a:pt x="5441" y="7750"/>
                    </a:lnTo>
                    <a:lnTo>
                      <a:pt x="5533" y="7751"/>
                    </a:lnTo>
                    <a:lnTo>
                      <a:pt x="5624" y="7750"/>
                    </a:lnTo>
                    <a:lnTo>
                      <a:pt x="5712" y="7748"/>
                    </a:lnTo>
                    <a:lnTo>
                      <a:pt x="5801" y="7745"/>
                    </a:lnTo>
                    <a:lnTo>
                      <a:pt x="5887" y="7740"/>
                    </a:lnTo>
                    <a:lnTo>
                      <a:pt x="5974" y="7733"/>
                    </a:lnTo>
                    <a:lnTo>
                      <a:pt x="5982" y="7764"/>
                    </a:lnTo>
                    <a:lnTo>
                      <a:pt x="5992" y="7794"/>
                    </a:lnTo>
                    <a:lnTo>
                      <a:pt x="6002" y="7824"/>
                    </a:lnTo>
                    <a:lnTo>
                      <a:pt x="6013" y="7852"/>
                    </a:lnTo>
                    <a:lnTo>
                      <a:pt x="6024" y="7880"/>
                    </a:lnTo>
                    <a:lnTo>
                      <a:pt x="6037" y="7908"/>
                    </a:lnTo>
                    <a:lnTo>
                      <a:pt x="6049" y="7933"/>
                    </a:lnTo>
                    <a:lnTo>
                      <a:pt x="6064" y="7959"/>
                    </a:lnTo>
                    <a:lnTo>
                      <a:pt x="6080" y="7982"/>
                    </a:lnTo>
                    <a:lnTo>
                      <a:pt x="6097" y="8006"/>
                    </a:lnTo>
                    <a:lnTo>
                      <a:pt x="6106" y="8017"/>
                    </a:lnTo>
                    <a:lnTo>
                      <a:pt x="6115" y="8027"/>
                    </a:lnTo>
                    <a:lnTo>
                      <a:pt x="6125" y="8038"/>
                    </a:lnTo>
                    <a:lnTo>
                      <a:pt x="6136" y="8049"/>
                    </a:lnTo>
                    <a:lnTo>
                      <a:pt x="6146" y="8058"/>
                    </a:lnTo>
                    <a:lnTo>
                      <a:pt x="6158" y="8068"/>
                    </a:lnTo>
                    <a:lnTo>
                      <a:pt x="6170" y="8076"/>
                    </a:lnTo>
                    <a:lnTo>
                      <a:pt x="6182" y="8085"/>
                    </a:lnTo>
                    <a:lnTo>
                      <a:pt x="6194" y="8093"/>
                    </a:lnTo>
                    <a:lnTo>
                      <a:pt x="6207" y="8102"/>
                    </a:lnTo>
                    <a:lnTo>
                      <a:pt x="6221" y="8109"/>
                    </a:lnTo>
                    <a:lnTo>
                      <a:pt x="6236" y="8117"/>
                    </a:lnTo>
                    <a:lnTo>
                      <a:pt x="6883" y="8377"/>
                    </a:lnTo>
                    <a:lnTo>
                      <a:pt x="6910" y="8388"/>
                    </a:lnTo>
                    <a:lnTo>
                      <a:pt x="6939" y="8399"/>
                    </a:lnTo>
                    <a:lnTo>
                      <a:pt x="6968" y="8409"/>
                    </a:lnTo>
                    <a:lnTo>
                      <a:pt x="6998" y="8416"/>
                    </a:lnTo>
                    <a:lnTo>
                      <a:pt x="7029" y="8423"/>
                    </a:lnTo>
                    <a:lnTo>
                      <a:pt x="7059" y="8427"/>
                    </a:lnTo>
                    <a:lnTo>
                      <a:pt x="7091" y="8430"/>
                    </a:lnTo>
                    <a:lnTo>
                      <a:pt x="7123" y="8431"/>
                    </a:lnTo>
                    <a:lnTo>
                      <a:pt x="7155" y="8431"/>
                    </a:lnTo>
                    <a:lnTo>
                      <a:pt x="7188" y="8429"/>
                    </a:lnTo>
                    <a:lnTo>
                      <a:pt x="7221" y="8426"/>
                    </a:lnTo>
                    <a:lnTo>
                      <a:pt x="7254" y="8420"/>
                    </a:lnTo>
                    <a:lnTo>
                      <a:pt x="7288" y="8414"/>
                    </a:lnTo>
                    <a:lnTo>
                      <a:pt x="7322" y="8406"/>
                    </a:lnTo>
                    <a:lnTo>
                      <a:pt x="7356" y="8396"/>
                    </a:lnTo>
                    <a:lnTo>
                      <a:pt x="7391" y="8385"/>
                    </a:lnTo>
                    <a:lnTo>
                      <a:pt x="7428" y="8371"/>
                    </a:lnTo>
                    <a:lnTo>
                      <a:pt x="7464" y="8357"/>
                    </a:lnTo>
                    <a:lnTo>
                      <a:pt x="7501" y="8341"/>
                    </a:lnTo>
                    <a:lnTo>
                      <a:pt x="7538" y="8322"/>
                    </a:lnTo>
                    <a:lnTo>
                      <a:pt x="7574" y="8302"/>
                    </a:lnTo>
                    <a:lnTo>
                      <a:pt x="7610" y="8281"/>
                    </a:lnTo>
                    <a:lnTo>
                      <a:pt x="7646" y="8258"/>
                    </a:lnTo>
                    <a:lnTo>
                      <a:pt x="7683" y="8234"/>
                    </a:lnTo>
                    <a:lnTo>
                      <a:pt x="7719" y="8208"/>
                    </a:lnTo>
                    <a:lnTo>
                      <a:pt x="7755" y="8181"/>
                    </a:lnTo>
                    <a:lnTo>
                      <a:pt x="7790" y="8153"/>
                    </a:lnTo>
                    <a:lnTo>
                      <a:pt x="7827" y="8123"/>
                    </a:lnTo>
                    <a:lnTo>
                      <a:pt x="7862" y="8092"/>
                    </a:lnTo>
                    <a:lnTo>
                      <a:pt x="7897" y="8059"/>
                    </a:lnTo>
                    <a:lnTo>
                      <a:pt x="7931" y="8026"/>
                    </a:lnTo>
                    <a:lnTo>
                      <a:pt x="7966" y="7991"/>
                    </a:lnTo>
                    <a:lnTo>
                      <a:pt x="8000" y="7955"/>
                    </a:lnTo>
                    <a:lnTo>
                      <a:pt x="8034" y="7917"/>
                    </a:lnTo>
                    <a:lnTo>
                      <a:pt x="8067" y="7879"/>
                    </a:lnTo>
                    <a:lnTo>
                      <a:pt x="8100" y="7840"/>
                    </a:lnTo>
                    <a:lnTo>
                      <a:pt x="8132" y="7799"/>
                    </a:lnTo>
                    <a:lnTo>
                      <a:pt x="8164" y="7758"/>
                    </a:lnTo>
                    <a:lnTo>
                      <a:pt x="8195" y="7715"/>
                    </a:lnTo>
                    <a:lnTo>
                      <a:pt x="8226" y="7671"/>
                    </a:lnTo>
                    <a:lnTo>
                      <a:pt x="8256" y="7627"/>
                    </a:lnTo>
                    <a:lnTo>
                      <a:pt x="8284" y="7582"/>
                    </a:lnTo>
                    <a:lnTo>
                      <a:pt x="8313" y="7535"/>
                    </a:lnTo>
                    <a:lnTo>
                      <a:pt x="8342" y="7488"/>
                    </a:lnTo>
                    <a:lnTo>
                      <a:pt x="8370" y="7440"/>
                    </a:lnTo>
                    <a:lnTo>
                      <a:pt x="8396" y="7391"/>
                    </a:lnTo>
                    <a:lnTo>
                      <a:pt x="8422" y="7342"/>
                    </a:lnTo>
                    <a:lnTo>
                      <a:pt x="8447" y="7291"/>
                    </a:lnTo>
                    <a:lnTo>
                      <a:pt x="8449" y="7288"/>
                    </a:lnTo>
                    <a:lnTo>
                      <a:pt x="8453" y="7276"/>
                    </a:lnTo>
                    <a:lnTo>
                      <a:pt x="8460" y="7260"/>
                    </a:lnTo>
                    <a:lnTo>
                      <a:pt x="8470" y="7239"/>
                    </a:lnTo>
                    <a:lnTo>
                      <a:pt x="8481" y="7213"/>
                    </a:lnTo>
                    <a:lnTo>
                      <a:pt x="8492" y="7186"/>
                    </a:lnTo>
                    <a:lnTo>
                      <a:pt x="8504" y="7159"/>
                    </a:lnTo>
                    <a:lnTo>
                      <a:pt x="8516" y="7132"/>
                    </a:lnTo>
                    <a:lnTo>
                      <a:pt x="8524" y="7142"/>
                    </a:lnTo>
                    <a:lnTo>
                      <a:pt x="8530" y="7148"/>
                    </a:lnTo>
                    <a:lnTo>
                      <a:pt x="8545" y="7147"/>
                    </a:lnTo>
                    <a:lnTo>
                      <a:pt x="8582" y="7146"/>
                    </a:lnTo>
                    <a:lnTo>
                      <a:pt x="8628" y="7144"/>
                    </a:lnTo>
                    <a:lnTo>
                      <a:pt x="8672" y="7141"/>
                    </a:lnTo>
                    <a:lnTo>
                      <a:pt x="8672" y="7151"/>
                    </a:lnTo>
                    <a:lnTo>
                      <a:pt x="8672" y="7162"/>
                    </a:lnTo>
                    <a:lnTo>
                      <a:pt x="8671" y="7172"/>
                    </a:lnTo>
                    <a:lnTo>
                      <a:pt x="8671" y="7181"/>
                    </a:lnTo>
                    <a:lnTo>
                      <a:pt x="8672" y="7211"/>
                    </a:lnTo>
                    <a:lnTo>
                      <a:pt x="8672" y="7240"/>
                    </a:lnTo>
                    <a:lnTo>
                      <a:pt x="8674" y="7267"/>
                    </a:lnTo>
                    <a:lnTo>
                      <a:pt x="8675" y="7295"/>
                    </a:lnTo>
                    <a:lnTo>
                      <a:pt x="8678" y="7322"/>
                    </a:lnTo>
                    <a:lnTo>
                      <a:pt x="8680" y="7348"/>
                    </a:lnTo>
                    <a:lnTo>
                      <a:pt x="8684" y="7374"/>
                    </a:lnTo>
                    <a:lnTo>
                      <a:pt x="8689" y="7399"/>
                    </a:lnTo>
                    <a:lnTo>
                      <a:pt x="8693" y="7423"/>
                    </a:lnTo>
                    <a:lnTo>
                      <a:pt x="8698" y="7446"/>
                    </a:lnTo>
                    <a:lnTo>
                      <a:pt x="8704" y="7469"/>
                    </a:lnTo>
                    <a:lnTo>
                      <a:pt x="8710" y="7491"/>
                    </a:lnTo>
                    <a:lnTo>
                      <a:pt x="8716" y="7513"/>
                    </a:lnTo>
                    <a:lnTo>
                      <a:pt x="8724" y="7534"/>
                    </a:lnTo>
                    <a:lnTo>
                      <a:pt x="8733" y="7554"/>
                    </a:lnTo>
                    <a:lnTo>
                      <a:pt x="8740" y="7573"/>
                    </a:lnTo>
                    <a:lnTo>
                      <a:pt x="8750" y="7591"/>
                    </a:lnTo>
                    <a:lnTo>
                      <a:pt x="8759" y="7611"/>
                    </a:lnTo>
                    <a:lnTo>
                      <a:pt x="8769" y="7628"/>
                    </a:lnTo>
                    <a:lnTo>
                      <a:pt x="8779" y="7645"/>
                    </a:lnTo>
                    <a:lnTo>
                      <a:pt x="8790" y="7661"/>
                    </a:lnTo>
                    <a:lnTo>
                      <a:pt x="8802" y="7676"/>
                    </a:lnTo>
                    <a:lnTo>
                      <a:pt x="8815" y="7691"/>
                    </a:lnTo>
                    <a:lnTo>
                      <a:pt x="8827" y="7705"/>
                    </a:lnTo>
                    <a:lnTo>
                      <a:pt x="8840" y="7718"/>
                    </a:lnTo>
                    <a:lnTo>
                      <a:pt x="8854" y="7731"/>
                    </a:lnTo>
                    <a:lnTo>
                      <a:pt x="8868" y="7744"/>
                    </a:lnTo>
                    <a:lnTo>
                      <a:pt x="8883" y="7754"/>
                    </a:lnTo>
                    <a:lnTo>
                      <a:pt x="8899" y="7765"/>
                    </a:lnTo>
                    <a:lnTo>
                      <a:pt x="8915" y="7776"/>
                    </a:lnTo>
                    <a:lnTo>
                      <a:pt x="8931" y="7785"/>
                    </a:lnTo>
                    <a:lnTo>
                      <a:pt x="8948" y="7794"/>
                    </a:lnTo>
                    <a:lnTo>
                      <a:pt x="9459" y="8000"/>
                    </a:lnTo>
                    <a:lnTo>
                      <a:pt x="9481" y="8009"/>
                    </a:lnTo>
                    <a:lnTo>
                      <a:pt x="9505" y="8018"/>
                    </a:lnTo>
                    <a:lnTo>
                      <a:pt x="9529" y="8025"/>
                    </a:lnTo>
                    <a:lnTo>
                      <a:pt x="9554" y="8032"/>
                    </a:lnTo>
                    <a:lnTo>
                      <a:pt x="9579" y="8037"/>
                    </a:lnTo>
                    <a:lnTo>
                      <a:pt x="9604" y="8040"/>
                    </a:lnTo>
                    <a:lnTo>
                      <a:pt x="9631" y="8042"/>
                    </a:lnTo>
                    <a:lnTo>
                      <a:pt x="9656" y="8044"/>
                    </a:lnTo>
                    <a:lnTo>
                      <a:pt x="9683" y="8043"/>
                    </a:lnTo>
                    <a:lnTo>
                      <a:pt x="9711" y="8042"/>
                    </a:lnTo>
                    <a:lnTo>
                      <a:pt x="9737" y="8040"/>
                    </a:lnTo>
                    <a:lnTo>
                      <a:pt x="9765" y="8036"/>
                    </a:lnTo>
                    <a:lnTo>
                      <a:pt x="9793" y="8030"/>
                    </a:lnTo>
                    <a:lnTo>
                      <a:pt x="9821" y="8024"/>
                    </a:lnTo>
                    <a:lnTo>
                      <a:pt x="9850" y="8016"/>
                    </a:lnTo>
                    <a:lnTo>
                      <a:pt x="9878" y="8006"/>
                    </a:lnTo>
                    <a:lnTo>
                      <a:pt x="9907" y="7995"/>
                    </a:lnTo>
                    <a:lnTo>
                      <a:pt x="9936" y="7984"/>
                    </a:lnTo>
                    <a:lnTo>
                      <a:pt x="9966" y="7971"/>
                    </a:lnTo>
                    <a:lnTo>
                      <a:pt x="9995" y="7956"/>
                    </a:lnTo>
                    <a:lnTo>
                      <a:pt x="10024" y="7940"/>
                    </a:lnTo>
                    <a:lnTo>
                      <a:pt x="10053" y="7923"/>
                    </a:lnTo>
                    <a:lnTo>
                      <a:pt x="10083" y="7905"/>
                    </a:lnTo>
                    <a:lnTo>
                      <a:pt x="10112" y="7886"/>
                    </a:lnTo>
                    <a:lnTo>
                      <a:pt x="10141" y="7864"/>
                    </a:lnTo>
                    <a:lnTo>
                      <a:pt x="10170" y="7843"/>
                    </a:lnTo>
                    <a:lnTo>
                      <a:pt x="10198" y="7821"/>
                    </a:lnTo>
                    <a:lnTo>
                      <a:pt x="10227" y="7796"/>
                    </a:lnTo>
                    <a:lnTo>
                      <a:pt x="10255" y="7772"/>
                    </a:lnTo>
                    <a:lnTo>
                      <a:pt x="10284" y="7746"/>
                    </a:lnTo>
                    <a:lnTo>
                      <a:pt x="10311" y="7718"/>
                    </a:lnTo>
                    <a:lnTo>
                      <a:pt x="10339" y="7691"/>
                    </a:lnTo>
                    <a:lnTo>
                      <a:pt x="10366" y="7662"/>
                    </a:lnTo>
                    <a:lnTo>
                      <a:pt x="10393" y="7632"/>
                    </a:lnTo>
                    <a:lnTo>
                      <a:pt x="10419" y="7602"/>
                    </a:lnTo>
                    <a:lnTo>
                      <a:pt x="10446" y="7570"/>
                    </a:lnTo>
                    <a:lnTo>
                      <a:pt x="10472" y="7538"/>
                    </a:lnTo>
                    <a:lnTo>
                      <a:pt x="10497" y="7504"/>
                    </a:lnTo>
                    <a:lnTo>
                      <a:pt x="10522" y="7471"/>
                    </a:lnTo>
                    <a:lnTo>
                      <a:pt x="10546" y="7436"/>
                    </a:lnTo>
                    <a:lnTo>
                      <a:pt x="10571" y="7401"/>
                    </a:lnTo>
                    <a:lnTo>
                      <a:pt x="10594" y="7363"/>
                    </a:lnTo>
                    <a:lnTo>
                      <a:pt x="10618" y="7327"/>
                    </a:lnTo>
                    <a:lnTo>
                      <a:pt x="10640" y="7289"/>
                    </a:lnTo>
                    <a:lnTo>
                      <a:pt x="10661" y="7250"/>
                    </a:lnTo>
                    <a:lnTo>
                      <a:pt x="10683" y="7212"/>
                    </a:lnTo>
                    <a:lnTo>
                      <a:pt x="10703" y="7173"/>
                    </a:lnTo>
                    <a:lnTo>
                      <a:pt x="10723" y="7132"/>
                    </a:lnTo>
                    <a:lnTo>
                      <a:pt x="10725" y="7128"/>
                    </a:lnTo>
                    <a:lnTo>
                      <a:pt x="10731" y="7114"/>
                    </a:lnTo>
                    <a:lnTo>
                      <a:pt x="10739" y="7094"/>
                    </a:lnTo>
                    <a:lnTo>
                      <a:pt x="10750" y="7069"/>
                    </a:lnTo>
                    <a:lnTo>
                      <a:pt x="10762" y="7040"/>
                    </a:lnTo>
                    <a:lnTo>
                      <a:pt x="10775" y="7011"/>
                    </a:lnTo>
                    <a:lnTo>
                      <a:pt x="10786" y="6981"/>
                    </a:lnTo>
                    <a:lnTo>
                      <a:pt x="10798" y="6953"/>
                    </a:lnTo>
                    <a:lnTo>
                      <a:pt x="10819" y="6947"/>
                    </a:lnTo>
                    <a:lnTo>
                      <a:pt x="10871" y="6931"/>
                    </a:lnTo>
                    <a:lnTo>
                      <a:pt x="10942" y="6908"/>
                    </a:lnTo>
                    <a:lnTo>
                      <a:pt x="11023" y="6884"/>
                    </a:lnTo>
                    <a:lnTo>
                      <a:pt x="11103" y="6858"/>
                    </a:lnTo>
                    <a:lnTo>
                      <a:pt x="11174" y="6837"/>
                    </a:lnTo>
                    <a:lnTo>
                      <a:pt x="11223" y="6822"/>
                    </a:lnTo>
                    <a:lnTo>
                      <a:pt x="11242" y="6816"/>
                    </a:lnTo>
                    <a:lnTo>
                      <a:pt x="11259" y="6772"/>
                    </a:lnTo>
                    <a:lnTo>
                      <a:pt x="11277" y="6741"/>
                    </a:lnTo>
                    <a:lnTo>
                      <a:pt x="11318" y="6674"/>
                    </a:lnTo>
                    <a:lnTo>
                      <a:pt x="11376" y="6577"/>
                    </a:lnTo>
                    <a:lnTo>
                      <a:pt x="11450" y="6453"/>
                    </a:lnTo>
                    <a:lnTo>
                      <a:pt x="11536" y="6306"/>
                    </a:lnTo>
                    <a:lnTo>
                      <a:pt x="11632" y="6141"/>
                    </a:lnTo>
                    <a:lnTo>
                      <a:pt x="11735" y="5961"/>
                    </a:lnTo>
                    <a:lnTo>
                      <a:pt x="11842" y="5771"/>
                    </a:lnTo>
                    <a:lnTo>
                      <a:pt x="11897" y="5673"/>
                    </a:lnTo>
                    <a:lnTo>
                      <a:pt x="11951" y="5574"/>
                    </a:lnTo>
                    <a:lnTo>
                      <a:pt x="12005" y="5475"/>
                    </a:lnTo>
                    <a:lnTo>
                      <a:pt x="12058" y="5376"/>
                    </a:lnTo>
                    <a:lnTo>
                      <a:pt x="12110" y="5277"/>
                    </a:lnTo>
                    <a:lnTo>
                      <a:pt x="12161" y="5180"/>
                    </a:lnTo>
                    <a:lnTo>
                      <a:pt x="12211" y="5083"/>
                    </a:lnTo>
                    <a:lnTo>
                      <a:pt x="12257" y="4989"/>
                    </a:lnTo>
                    <a:lnTo>
                      <a:pt x="12301" y="4898"/>
                    </a:lnTo>
                    <a:lnTo>
                      <a:pt x="12343" y="4808"/>
                    </a:lnTo>
                    <a:lnTo>
                      <a:pt x="12381" y="4724"/>
                    </a:lnTo>
                    <a:lnTo>
                      <a:pt x="12416" y="4643"/>
                    </a:lnTo>
                    <a:lnTo>
                      <a:pt x="12447" y="4566"/>
                    </a:lnTo>
                    <a:lnTo>
                      <a:pt x="12474" y="4495"/>
                    </a:lnTo>
                    <a:lnTo>
                      <a:pt x="12496" y="4429"/>
                    </a:lnTo>
                    <a:lnTo>
                      <a:pt x="12514" y="4370"/>
                    </a:lnTo>
                    <a:lnTo>
                      <a:pt x="12518" y="4357"/>
                    </a:lnTo>
                    <a:lnTo>
                      <a:pt x="12525" y="4327"/>
                    </a:lnTo>
                    <a:lnTo>
                      <a:pt x="12530" y="4306"/>
                    </a:lnTo>
                    <a:lnTo>
                      <a:pt x="12533" y="4281"/>
                    </a:lnTo>
                    <a:lnTo>
                      <a:pt x="12535" y="4252"/>
                    </a:lnTo>
                    <a:lnTo>
                      <a:pt x="12536" y="4219"/>
                    </a:lnTo>
                    <a:lnTo>
                      <a:pt x="12536" y="4195"/>
                    </a:lnTo>
                    <a:lnTo>
                      <a:pt x="12534" y="4171"/>
                    </a:lnTo>
                    <a:lnTo>
                      <a:pt x="12532" y="4145"/>
                    </a:lnTo>
                    <a:lnTo>
                      <a:pt x="12528" y="4119"/>
                    </a:lnTo>
                    <a:lnTo>
                      <a:pt x="12524" y="4090"/>
                    </a:lnTo>
                    <a:lnTo>
                      <a:pt x="12518" y="4060"/>
                    </a:lnTo>
                    <a:lnTo>
                      <a:pt x="12510" y="4028"/>
                    </a:lnTo>
                    <a:lnTo>
                      <a:pt x="12502" y="3995"/>
                    </a:lnTo>
                    <a:lnTo>
                      <a:pt x="12491" y="3961"/>
                    </a:lnTo>
                    <a:lnTo>
                      <a:pt x="12478" y="3926"/>
                    </a:lnTo>
                    <a:lnTo>
                      <a:pt x="12463" y="3889"/>
                    </a:lnTo>
                    <a:lnTo>
                      <a:pt x="12447" y="3851"/>
                    </a:lnTo>
                    <a:lnTo>
                      <a:pt x="12429" y="3812"/>
                    </a:lnTo>
                    <a:lnTo>
                      <a:pt x="12408" y="3772"/>
                    </a:lnTo>
                    <a:lnTo>
                      <a:pt x="12384" y="3731"/>
                    </a:lnTo>
                    <a:lnTo>
                      <a:pt x="12359" y="3687"/>
                    </a:lnTo>
                    <a:lnTo>
                      <a:pt x="12331" y="3643"/>
                    </a:lnTo>
                    <a:lnTo>
                      <a:pt x="12300" y="3599"/>
                    </a:lnTo>
                    <a:lnTo>
                      <a:pt x="12266" y="3553"/>
                    </a:lnTo>
                    <a:lnTo>
                      <a:pt x="12229" y="3506"/>
                    </a:lnTo>
                    <a:lnTo>
                      <a:pt x="12189" y="3457"/>
                    </a:lnTo>
                    <a:lnTo>
                      <a:pt x="12147" y="3408"/>
                    </a:lnTo>
                    <a:lnTo>
                      <a:pt x="12100" y="3358"/>
                    </a:lnTo>
                    <a:lnTo>
                      <a:pt x="12050" y="3307"/>
                    </a:lnTo>
                    <a:lnTo>
                      <a:pt x="11997" y="3254"/>
                    </a:lnTo>
                    <a:lnTo>
                      <a:pt x="11940" y="3201"/>
                    </a:lnTo>
                    <a:lnTo>
                      <a:pt x="11879" y="3148"/>
                    </a:lnTo>
                    <a:lnTo>
                      <a:pt x="11815" y="3092"/>
                    </a:lnTo>
                    <a:lnTo>
                      <a:pt x="11746" y="3037"/>
                    </a:lnTo>
                    <a:lnTo>
                      <a:pt x="11674" y="2979"/>
                    </a:lnTo>
                    <a:lnTo>
                      <a:pt x="11597" y="2923"/>
                    </a:lnTo>
                    <a:lnTo>
                      <a:pt x="11516" y="28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9" name="Freeform 751"/>
              <p:cNvSpPr>
                <a:spLocks/>
              </p:cNvSpPr>
              <p:nvPr/>
            </p:nvSpPr>
            <p:spPr bwMode="auto">
              <a:xfrm rot="21062100">
                <a:off x="6870383" y="2641177"/>
                <a:ext cx="228721" cy="225566"/>
              </a:xfrm>
              <a:custGeom>
                <a:avLst/>
                <a:gdLst/>
                <a:ahLst/>
                <a:cxnLst>
                  <a:cxn ang="0">
                    <a:pos x="1924" y="404"/>
                  </a:cxn>
                  <a:cxn ang="0">
                    <a:pos x="1950" y="417"/>
                  </a:cxn>
                  <a:cxn ang="0">
                    <a:pos x="1975" y="433"/>
                  </a:cxn>
                  <a:cxn ang="0">
                    <a:pos x="2003" y="457"/>
                  </a:cxn>
                  <a:cxn ang="0">
                    <a:pos x="2033" y="489"/>
                  </a:cxn>
                  <a:cxn ang="0">
                    <a:pos x="2065" y="529"/>
                  </a:cxn>
                  <a:cxn ang="0">
                    <a:pos x="2096" y="579"/>
                  </a:cxn>
                  <a:cxn ang="0">
                    <a:pos x="2120" y="630"/>
                  </a:cxn>
                  <a:cxn ang="0">
                    <a:pos x="2137" y="677"/>
                  </a:cxn>
                  <a:cxn ang="0">
                    <a:pos x="2152" y="730"/>
                  </a:cxn>
                  <a:cxn ang="0">
                    <a:pos x="2165" y="787"/>
                  </a:cxn>
                  <a:cxn ang="0">
                    <a:pos x="2174" y="852"/>
                  </a:cxn>
                  <a:cxn ang="0">
                    <a:pos x="2181" y="922"/>
                  </a:cxn>
                  <a:cxn ang="0">
                    <a:pos x="2183" y="1001"/>
                  </a:cxn>
                  <a:cxn ang="0">
                    <a:pos x="2181" y="1086"/>
                  </a:cxn>
                  <a:cxn ang="0">
                    <a:pos x="2174" y="1179"/>
                  </a:cxn>
                  <a:cxn ang="0">
                    <a:pos x="2162" y="1279"/>
                  </a:cxn>
                  <a:cxn ang="0">
                    <a:pos x="2142" y="1388"/>
                  </a:cxn>
                  <a:cxn ang="0">
                    <a:pos x="2118" y="1505"/>
                  </a:cxn>
                  <a:cxn ang="0">
                    <a:pos x="2086" y="1631"/>
                  </a:cxn>
                  <a:cxn ang="0">
                    <a:pos x="2047" y="1766"/>
                  </a:cxn>
                  <a:cxn ang="0">
                    <a:pos x="1999" y="1910"/>
                  </a:cxn>
                  <a:cxn ang="0">
                    <a:pos x="1945" y="2064"/>
                  </a:cxn>
                  <a:cxn ang="0">
                    <a:pos x="1802" y="2119"/>
                  </a:cxn>
                  <a:cxn ang="0">
                    <a:pos x="1573" y="2065"/>
                  </a:cxn>
                  <a:cxn ang="0">
                    <a:pos x="1336" y="2007"/>
                  </a:cxn>
                  <a:cxn ang="0">
                    <a:pos x="1094" y="1947"/>
                  </a:cxn>
                  <a:cxn ang="0">
                    <a:pos x="848" y="1886"/>
                  </a:cxn>
                  <a:cxn ang="0">
                    <a:pos x="602" y="1822"/>
                  </a:cxn>
                  <a:cxn ang="0">
                    <a:pos x="357" y="1757"/>
                  </a:cxn>
                  <a:cxn ang="0">
                    <a:pos x="117" y="1691"/>
                  </a:cxn>
                  <a:cxn ang="0">
                    <a:pos x="4" y="1534"/>
                  </a:cxn>
                  <a:cxn ang="0">
                    <a:pos x="21" y="1304"/>
                  </a:cxn>
                  <a:cxn ang="0">
                    <a:pos x="46" y="1098"/>
                  </a:cxn>
                  <a:cxn ang="0">
                    <a:pos x="78" y="915"/>
                  </a:cxn>
                  <a:cxn ang="0">
                    <a:pos x="115" y="753"/>
                  </a:cxn>
                  <a:cxn ang="0">
                    <a:pos x="157" y="611"/>
                  </a:cxn>
                  <a:cxn ang="0">
                    <a:pos x="203" y="488"/>
                  </a:cxn>
                  <a:cxn ang="0">
                    <a:pos x="251" y="382"/>
                  </a:cxn>
                  <a:cxn ang="0">
                    <a:pos x="300" y="293"/>
                  </a:cxn>
                  <a:cxn ang="0">
                    <a:pos x="350" y="218"/>
                  </a:cxn>
                  <a:cxn ang="0">
                    <a:pos x="399" y="156"/>
                  </a:cxn>
                  <a:cxn ang="0">
                    <a:pos x="446" y="107"/>
                  </a:cxn>
                  <a:cxn ang="0">
                    <a:pos x="491" y="69"/>
                  </a:cxn>
                  <a:cxn ang="0">
                    <a:pos x="531" y="39"/>
                  </a:cxn>
                  <a:cxn ang="0">
                    <a:pos x="568" y="19"/>
                  </a:cxn>
                  <a:cxn ang="0">
                    <a:pos x="596" y="5"/>
                  </a:cxn>
                  <a:cxn ang="0">
                    <a:pos x="683" y="14"/>
                  </a:cxn>
                  <a:cxn ang="0">
                    <a:pos x="834" y="49"/>
                  </a:cxn>
                  <a:cxn ang="0">
                    <a:pos x="993" y="87"/>
                  </a:cxn>
                  <a:cxn ang="0">
                    <a:pos x="1157" y="131"/>
                  </a:cxn>
                  <a:cxn ang="0">
                    <a:pos x="1323" y="180"/>
                  </a:cxn>
                  <a:cxn ang="0">
                    <a:pos x="1492" y="235"/>
                  </a:cxn>
                  <a:cxn ang="0">
                    <a:pos x="1661" y="296"/>
                  </a:cxn>
                  <a:cxn ang="0">
                    <a:pos x="1831" y="364"/>
                  </a:cxn>
                </a:cxnLst>
                <a:rect l="0" t="0" r="r" b="b"/>
                <a:pathLst>
                  <a:path w="2183" h="2145">
                    <a:moveTo>
                      <a:pt x="1915" y="400"/>
                    </a:moveTo>
                    <a:lnTo>
                      <a:pt x="1924" y="404"/>
                    </a:lnTo>
                    <a:lnTo>
                      <a:pt x="1940" y="412"/>
                    </a:lnTo>
                    <a:lnTo>
                      <a:pt x="1950" y="417"/>
                    </a:lnTo>
                    <a:lnTo>
                      <a:pt x="1962" y="425"/>
                    </a:lnTo>
                    <a:lnTo>
                      <a:pt x="1975" y="433"/>
                    </a:lnTo>
                    <a:lnTo>
                      <a:pt x="1989" y="444"/>
                    </a:lnTo>
                    <a:lnTo>
                      <a:pt x="2003" y="457"/>
                    </a:lnTo>
                    <a:lnTo>
                      <a:pt x="2019" y="472"/>
                    </a:lnTo>
                    <a:lnTo>
                      <a:pt x="2033" y="489"/>
                    </a:lnTo>
                    <a:lnTo>
                      <a:pt x="2049" y="507"/>
                    </a:lnTo>
                    <a:lnTo>
                      <a:pt x="2065" y="529"/>
                    </a:lnTo>
                    <a:lnTo>
                      <a:pt x="2080" y="553"/>
                    </a:lnTo>
                    <a:lnTo>
                      <a:pt x="2096" y="579"/>
                    </a:lnTo>
                    <a:lnTo>
                      <a:pt x="2110" y="609"/>
                    </a:lnTo>
                    <a:lnTo>
                      <a:pt x="2120" y="630"/>
                    </a:lnTo>
                    <a:lnTo>
                      <a:pt x="2128" y="653"/>
                    </a:lnTo>
                    <a:lnTo>
                      <a:pt x="2137" y="677"/>
                    </a:lnTo>
                    <a:lnTo>
                      <a:pt x="2146" y="702"/>
                    </a:lnTo>
                    <a:lnTo>
                      <a:pt x="2152" y="730"/>
                    </a:lnTo>
                    <a:lnTo>
                      <a:pt x="2159" y="757"/>
                    </a:lnTo>
                    <a:lnTo>
                      <a:pt x="2165" y="787"/>
                    </a:lnTo>
                    <a:lnTo>
                      <a:pt x="2170" y="819"/>
                    </a:lnTo>
                    <a:lnTo>
                      <a:pt x="2174" y="852"/>
                    </a:lnTo>
                    <a:lnTo>
                      <a:pt x="2179" y="886"/>
                    </a:lnTo>
                    <a:lnTo>
                      <a:pt x="2181" y="922"/>
                    </a:lnTo>
                    <a:lnTo>
                      <a:pt x="2183" y="961"/>
                    </a:lnTo>
                    <a:lnTo>
                      <a:pt x="2183" y="1001"/>
                    </a:lnTo>
                    <a:lnTo>
                      <a:pt x="2183" y="1043"/>
                    </a:lnTo>
                    <a:lnTo>
                      <a:pt x="2181" y="1086"/>
                    </a:lnTo>
                    <a:lnTo>
                      <a:pt x="2179" y="1131"/>
                    </a:lnTo>
                    <a:lnTo>
                      <a:pt x="2174" y="1179"/>
                    </a:lnTo>
                    <a:lnTo>
                      <a:pt x="2168" y="1228"/>
                    </a:lnTo>
                    <a:lnTo>
                      <a:pt x="2162" y="1279"/>
                    </a:lnTo>
                    <a:lnTo>
                      <a:pt x="2153" y="1333"/>
                    </a:lnTo>
                    <a:lnTo>
                      <a:pt x="2142" y="1388"/>
                    </a:lnTo>
                    <a:lnTo>
                      <a:pt x="2132" y="1446"/>
                    </a:lnTo>
                    <a:lnTo>
                      <a:pt x="2118" y="1505"/>
                    </a:lnTo>
                    <a:lnTo>
                      <a:pt x="2103" y="1567"/>
                    </a:lnTo>
                    <a:lnTo>
                      <a:pt x="2086" y="1631"/>
                    </a:lnTo>
                    <a:lnTo>
                      <a:pt x="2068" y="1697"/>
                    </a:lnTo>
                    <a:lnTo>
                      <a:pt x="2047" y="1766"/>
                    </a:lnTo>
                    <a:lnTo>
                      <a:pt x="2024" y="1837"/>
                    </a:lnTo>
                    <a:lnTo>
                      <a:pt x="1999" y="1910"/>
                    </a:lnTo>
                    <a:lnTo>
                      <a:pt x="1973" y="1986"/>
                    </a:lnTo>
                    <a:lnTo>
                      <a:pt x="1945" y="2064"/>
                    </a:lnTo>
                    <a:lnTo>
                      <a:pt x="1914" y="2145"/>
                    </a:lnTo>
                    <a:lnTo>
                      <a:pt x="1802" y="2119"/>
                    </a:lnTo>
                    <a:lnTo>
                      <a:pt x="1689" y="2092"/>
                    </a:lnTo>
                    <a:lnTo>
                      <a:pt x="1573" y="2065"/>
                    </a:lnTo>
                    <a:lnTo>
                      <a:pt x="1455" y="2036"/>
                    </a:lnTo>
                    <a:lnTo>
                      <a:pt x="1336" y="2007"/>
                    </a:lnTo>
                    <a:lnTo>
                      <a:pt x="1215" y="1977"/>
                    </a:lnTo>
                    <a:lnTo>
                      <a:pt x="1094" y="1947"/>
                    </a:lnTo>
                    <a:lnTo>
                      <a:pt x="971" y="1917"/>
                    </a:lnTo>
                    <a:lnTo>
                      <a:pt x="848" y="1886"/>
                    </a:lnTo>
                    <a:lnTo>
                      <a:pt x="724" y="1854"/>
                    </a:lnTo>
                    <a:lnTo>
                      <a:pt x="602" y="1822"/>
                    </a:lnTo>
                    <a:lnTo>
                      <a:pt x="479" y="1789"/>
                    </a:lnTo>
                    <a:lnTo>
                      <a:pt x="357" y="1757"/>
                    </a:lnTo>
                    <a:lnTo>
                      <a:pt x="237" y="1724"/>
                    </a:lnTo>
                    <a:lnTo>
                      <a:pt x="117" y="1691"/>
                    </a:lnTo>
                    <a:lnTo>
                      <a:pt x="0" y="1659"/>
                    </a:lnTo>
                    <a:lnTo>
                      <a:pt x="4" y="1534"/>
                    </a:lnTo>
                    <a:lnTo>
                      <a:pt x="12" y="1416"/>
                    </a:lnTo>
                    <a:lnTo>
                      <a:pt x="21" y="1304"/>
                    </a:lnTo>
                    <a:lnTo>
                      <a:pt x="33" y="1198"/>
                    </a:lnTo>
                    <a:lnTo>
                      <a:pt x="46" y="1098"/>
                    </a:lnTo>
                    <a:lnTo>
                      <a:pt x="62" y="1003"/>
                    </a:lnTo>
                    <a:lnTo>
                      <a:pt x="78" y="915"/>
                    </a:lnTo>
                    <a:lnTo>
                      <a:pt x="96" y="832"/>
                    </a:lnTo>
                    <a:lnTo>
                      <a:pt x="115" y="753"/>
                    </a:lnTo>
                    <a:lnTo>
                      <a:pt x="136" y="679"/>
                    </a:lnTo>
                    <a:lnTo>
                      <a:pt x="157" y="611"/>
                    </a:lnTo>
                    <a:lnTo>
                      <a:pt x="179" y="547"/>
                    </a:lnTo>
                    <a:lnTo>
                      <a:pt x="203" y="488"/>
                    </a:lnTo>
                    <a:lnTo>
                      <a:pt x="226" y="433"/>
                    </a:lnTo>
                    <a:lnTo>
                      <a:pt x="251" y="382"/>
                    </a:lnTo>
                    <a:lnTo>
                      <a:pt x="275" y="335"/>
                    </a:lnTo>
                    <a:lnTo>
                      <a:pt x="300" y="293"/>
                    </a:lnTo>
                    <a:lnTo>
                      <a:pt x="325" y="253"/>
                    </a:lnTo>
                    <a:lnTo>
                      <a:pt x="350" y="218"/>
                    </a:lnTo>
                    <a:lnTo>
                      <a:pt x="374" y="185"/>
                    </a:lnTo>
                    <a:lnTo>
                      <a:pt x="399" y="156"/>
                    </a:lnTo>
                    <a:lnTo>
                      <a:pt x="423" y="130"/>
                    </a:lnTo>
                    <a:lnTo>
                      <a:pt x="446" y="107"/>
                    </a:lnTo>
                    <a:lnTo>
                      <a:pt x="469" y="86"/>
                    </a:lnTo>
                    <a:lnTo>
                      <a:pt x="491" y="69"/>
                    </a:lnTo>
                    <a:lnTo>
                      <a:pt x="512" y="53"/>
                    </a:lnTo>
                    <a:lnTo>
                      <a:pt x="531" y="39"/>
                    </a:lnTo>
                    <a:lnTo>
                      <a:pt x="551" y="28"/>
                    </a:lnTo>
                    <a:lnTo>
                      <a:pt x="568" y="19"/>
                    </a:lnTo>
                    <a:lnTo>
                      <a:pt x="583" y="11"/>
                    </a:lnTo>
                    <a:lnTo>
                      <a:pt x="596" y="5"/>
                    </a:lnTo>
                    <a:lnTo>
                      <a:pt x="609" y="0"/>
                    </a:lnTo>
                    <a:lnTo>
                      <a:pt x="683" y="14"/>
                    </a:lnTo>
                    <a:lnTo>
                      <a:pt x="757" y="32"/>
                    </a:lnTo>
                    <a:lnTo>
                      <a:pt x="834" y="49"/>
                    </a:lnTo>
                    <a:lnTo>
                      <a:pt x="913" y="67"/>
                    </a:lnTo>
                    <a:lnTo>
                      <a:pt x="993" y="87"/>
                    </a:lnTo>
                    <a:lnTo>
                      <a:pt x="1074" y="108"/>
                    </a:lnTo>
                    <a:lnTo>
                      <a:pt x="1157" y="131"/>
                    </a:lnTo>
                    <a:lnTo>
                      <a:pt x="1240" y="154"/>
                    </a:lnTo>
                    <a:lnTo>
                      <a:pt x="1323" y="180"/>
                    </a:lnTo>
                    <a:lnTo>
                      <a:pt x="1407" y="206"/>
                    </a:lnTo>
                    <a:lnTo>
                      <a:pt x="1492" y="235"/>
                    </a:lnTo>
                    <a:lnTo>
                      <a:pt x="1577" y="265"/>
                    </a:lnTo>
                    <a:lnTo>
                      <a:pt x="1661" y="296"/>
                    </a:lnTo>
                    <a:lnTo>
                      <a:pt x="1746" y="329"/>
                    </a:lnTo>
                    <a:lnTo>
                      <a:pt x="1831" y="364"/>
                    </a:lnTo>
                    <a:lnTo>
                      <a:pt x="1915" y="4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" name="Freeform 752"/>
              <p:cNvSpPr>
                <a:spLocks/>
              </p:cNvSpPr>
              <p:nvPr/>
            </p:nvSpPr>
            <p:spPr bwMode="auto">
              <a:xfrm rot="21062100">
                <a:off x="6776875" y="2650481"/>
                <a:ext cx="132500" cy="182976"/>
              </a:xfrm>
              <a:custGeom>
                <a:avLst/>
                <a:gdLst/>
                <a:ahLst/>
                <a:cxnLst>
                  <a:cxn ang="0">
                    <a:pos x="619" y="1715"/>
                  </a:cxn>
                  <a:cxn ang="0">
                    <a:pos x="430" y="1659"/>
                  </a:cxn>
                  <a:cxn ang="0">
                    <a:pos x="251" y="1606"/>
                  </a:cxn>
                  <a:cxn ang="0">
                    <a:pos x="81" y="1553"/>
                  </a:cxn>
                  <a:cxn ang="0">
                    <a:pos x="4" y="1456"/>
                  </a:cxn>
                  <a:cxn ang="0">
                    <a:pos x="14" y="1318"/>
                  </a:cxn>
                  <a:cxn ang="0">
                    <a:pos x="26" y="1187"/>
                  </a:cxn>
                  <a:cxn ang="0">
                    <a:pos x="41" y="1061"/>
                  </a:cxn>
                  <a:cxn ang="0">
                    <a:pos x="57" y="942"/>
                  </a:cxn>
                  <a:cxn ang="0">
                    <a:pos x="76" y="830"/>
                  </a:cxn>
                  <a:cxn ang="0">
                    <a:pos x="96" y="724"/>
                  </a:cxn>
                  <a:cxn ang="0">
                    <a:pos x="118" y="625"/>
                  </a:cxn>
                  <a:cxn ang="0">
                    <a:pos x="143" y="532"/>
                  </a:cxn>
                  <a:cxn ang="0">
                    <a:pos x="171" y="447"/>
                  </a:cxn>
                  <a:cxn ang="0">
                    <a:pos x="199" y="368"/>
                  </a:cxn>
                  <a:cxn ang="0">
                    <a:pos x="229" y="296"/>
                  </a:cxn>
                  <a:cxn ang="0">
                    <a:pos x="262" y="232"/>
                  </a:cxn>
                  <a:cxn ang="0">
                    <a:pos x="297" y="176"/>
                  </a:cxn>
                  <a:cxn ang="0">
                    <a:pos x="333" y="127"/>
                  </a:cxn>
                  <a:cxn ang="0">
                    <a:pos x="371" y="86"/>
                  </a:cxn>
                  <a:cxn ang="0">
                    <a:pos x="404" y="59"/>
                  </a:cxn>
                  <a:cxn ang="0">
                    <a:pos x="430" y="41"/>
                  </a:cxn>
                  <a:cxn ang="0">
                    <a:pos x="456" y="27"/>
                  </a:cxn>
                  <a:cxn ang="0">
                    <a:pos x="483" y="15"/>
                  </a:cxn>
                  <a:cxn ang="0">
                    <a:pos x="511" y="7"/>
                  </a:cxn>
                  <a:cxn ang="0">
                    <a:pos x="540" y="2"/>
                  </a:cxn>
                  <a:cxn ang="0">
                    <a:pos x="570" y="0"/>
                  </a:cxn>
                  <a:cxn ang="0">
                    <a:pos x="601" y="1"/>
                  </a:cxn>
                  <a:cxn ang="0">
                    <a:pos x="631" y="4"/>
                  </a:cxn>
                  <a:cxn ang="0">
                    <a:pos x="723" y="12"/>
                  </a:cxn>
                  <a:cxn ang="0">
                    <a:pos x="891" y="31"/>
                  </a:cxn>
                  <a:cxn ang="0">
                    <a:pos x="1121" y="63"/>
                  </a:cxn>
                  <a:cxn ang="0">
                    <a:pos x="1236" y="100"/>
                  </a:cxn>
                  <a:cxn ang="0">
                    <a:pos x="1195" y="138"/>
                  </a:cxn>
                  <a:cxn ang="0">
                    <a:pos x="1153" y="181"/>
                  </a:cxn>
                  <a:cxn ang="0">
                    <a:pos x="1111" y="232"/>
                  </a:cxn>
                  <a:cxn ang="0">
                    <a:pos x="1067" y="291"/>
                  </a:cxn>
                  <a:cxn ang="0">
                    <a:pos x="1024" y="359"/>
                  </a:cxn>
                  <a:cxn ang="0">
                    <a:pos x="983" y="436"/>
                  </a:cxn>
                  <a:cxn ang="0">
                    <a:pos x="942" y="523"/>
                  </a:cxn>
                  <a:cxn ang="0">
                    <a:pos x="903" y="620"/>
                  </a:cxn>
                  <a:cxn ang="0">
                    <a:pos x="866" y="729"/>
                  </a:cxn>
                  <a:cxn ang="0">
                    <a:pos x="832" y="849"/>
                  </a:cxn>
                  <a:cxn ang="0">
                    <a:pos x="801" y="982"/>
                  </a:cxn>
                  <a:cxn ang="0">
                    <a:pos x="775" y="1126"/>
                  </a:cxn>
                  <a:cxn ang="0">
                    <a:pos x="751" y="1284"/>
                  </a:cxn>
                  <a:cxn ang="0">
                    <a:pos x="733" y="1457"/>
                  </a:cxn>
                  <a:cxn ang="0">
                    <a:pos x="720" y="1643"/>
                  </a:cxn>
                </a:cxnLst>
                <a:rect l="0" t="0" r="r" b="b"/>
                <a:pathLst>
                  <a:path w="1256" h="1742">
                    <a:moveTo>
                      <a:pt x="716" y="1742"/>
                    </a:moveTo>
                    <a:lnTo>
                      <a:pt x="619" y="1715"/>
                    </a:lnTo>
                    <a:lnTo>
                      <a:pt x="524" y="1687"/>
                    </a:lnTo>
                    <a:lnTo>
                      <a:pt x="430" y="1659"/>
                    </a:lnTo>
                    <a:lnTo>
                      <a:pt x="339" y="1633"/>
                    </a:lnTo>
                    <a:lnTo>
                      <a:pt x="251" y="1606"/>
                    </a:lnTo>
                    <a:lnTo>
                      <a:pt x="164" y="1578"/>
                    </a:lnTo>
                    <a:lnTo>
                      <a:pt x="81" y="1553"/>
                    </a:lnTo>
                    <a:lnTo>
                      <a:pt x="0" y="1526"/>
                    </a:lnTo>
                    <a:lnTo>
                      <a:pt x="4" y="1456"/>
                    </a:lnTo>
                    <a:lnTo>
                      <a:pt x="9" y="1387"/>
                    </a:lnTo>
                    <a:lnTo>
                      <a:pt x="14" y="1318"/>
                    </a:lnTo>
                    <a:lnTo>
                      <a:pt x="20" y="1252"/>
                    </a:lnTo>
                    <a:lnTo>
                      <a:pt x="26" y="1187"/>
                    </a:lnTo>
                    <a:lnTo>
                      <a:pt x="33" y="1123"/>
                    </a:lnTo>
                    <a:lnTo>
                      <a:pt x="41" y="1061"/>
                    </a:lnTo>
                    <a:lnTo>
                      <a:pt x="48" y="1002"/>
                    </a:lnTo>
                    <a:lnTo>
                      <a:pt x="57" y="942"/>
                    </a:lnTo>
                    <a:lnTo>
                      <a:pt x="66" y="886"/>
                    </a:lnTo>
                    <a:lnTo>
                      <a:pt x="76" y="830"/>
                    </a:lnTo>
                    <a:lnTo>
                      <a:pt x="85" y="776"/>
                    </a:lnTo>
                    <a:lnTo>
                      <a:pt x="96" y="724"/>
                    </a:lnTo>
                    <a:lnTo>
                      <a:pt x="107" y="674"/>
                    </a:lnTo>
                    <a:lnTo>
                      <a:pt x="118" y="625"/>
                    </a:lnTo>
                    <a:lnTo>
                      <a:pt x="131" y="578"/>
                    </a:lnTo>
                    <a:lnTo>
                      <a:pt x="143" y="532"/>
                    </a:lnTo>
                    <a:lnTo>
                      <a:pt x="157" y="488"/>
                    </a:lnTo>
                    <a:lnTo>
                      <a:pt x="171" y="447"/>
                    </a:lnTo>
                    <a:lnTo>
                      <a:pt x="185" y="406"/>
                    </a:lnTo>
                    <a:lnTo>
                      <a:pt x="199" y="368"/>
                    </a:lnTo>
                    <a:lnTo>
                      <a:pt x="214" y="332"/>
                    </a:lnTo>
                    <a:lnTo>
                      <a:pt x="229" y="296"/>
                    </a:lnTo>
                    <a:lnTo>
                      <a:pt x="245" y="263"/>
                    </a:lnTo>
                    <a:lnTo>
                      <a:pt x="262" y="232"/>
                    </a:lnTo>
                    <a:lnTo>
                      <a:pt x="280" y="204"/>
                    </a:lnTo>
                    <a:lnTo>
                      <a:pt x="297" y="176"/>
                    </a:lnTo>
                    <a:lnTo>
                      <a:pt x="315" y="150"/>
                    </a:lnTo>
                    <a:lnTo>
                      <a:pt x="333" y="127"/>
                    </a:lnTo>
                    <a:lnTo>
                      <a:pt x="352" y="106"/>
                    </a:lnTo>
                    <a:lnTo>
                      <a:pt x="371" y="86"/>
                    </a:lnTo>
                    <a:lnTo>
                      <a:pt x="392" y="68"/>
                    </a:lnTo>
                    <a:lnTo>
                      <a:pt x="404" y="59"/>
                    </a:lnTo>
                    <a:lnTo>
                      <a:pt x="417" y="49"/>
                    </a:lnTo>
                    <a:lnTo>
                      <a:pt x="430" y="41"/>
                    </a:lnTo>
                    <a:lnTo>
                      <a:pt x="443" y="33"/>
                    </a:lnTo>
                    <a:lnTo>
                      <a:pt x="456" y="27"/>
                    </a:lnTo>
                    <a:lnTo>
                      <a:pt x="469" y="20"/>
                    </a:lnTo>
                    <a:lnTo>
                      <a:pt x="483" y="15"/>
                    </a:lnTo>
                    <a:lnTo>
                      <a:pt x="497" y="11"/>
                    </a:lnTo>
                    <a:lnTo>
                      <a:pt x="511" y="7"/>
                    </a:lnTo>
                    <a:lnTo>
                      <a:pt x="526" y="4"/>
                    </a:lnTo>
                    <a:lnTo>
                      <a:pt x="540" y="2"/>
                    </a:lnTo>
                    <a:lnTo>
                      <a:pt x="555" y="0"/>
                    </a:lnTo>
                    <a:lnTo>
                      <a:pt x="570" y="0"/>
                    </a:lnTo>
                    <a:lnTo>
                      <a:pt x="585" y="0"/>
                    </a:lnTo>
                    <a:lnTo>
                      <a:pt x="601" y="1"/>
                    </a:lnTo>
                    <a:lnTo>
                      <a:pt x="617" y="3"/>
                    </a:lnTo>
                    <a:lnTo>
                      <a:pt x="631" y="4"/>
                    </a:lnTo>
                    <a:lnTo>
                      <a:pt x="667" y="7"/>
                    </a:lnTo>
                    <a:lnTo>
                      <a:pt x="723" y="12"/>
                    </a:lnTo>
                    <a:lnTo>
                      <a:pt x="799" y="20"/>
                    </a:lnTo>
                    <a:lnTo>
                      <a:pt x="891" y="31"/>
                    </a:lnTo>
                    <a:lnTo>
                      <a:pt x="1000" y="45"/>
                    </a:lnTo>
                    <a:lnTo>
                      <a:pt x="1121" y="63"/>
                    </a:lnTo>
                    <a:lnTo>
                      <a:pt x="1256" y="84"/>
                    </a:lnTo>
                    <a:lnTo>
                      <a:pt x="1236" y="100"/>
                    </a:lnTo>
                    <a:lnTo>
                      <a:pt x="1216" y="118"/>
                    </a:lnTo>
                    <a:lnTo>
                      <a:pt x="1195" y="138"/>
                    </a:lnTo>
                    <a:lnTo>
                      <a:pt x="1175" y="158"/>
                    </a:lnTo>
                    <a:lnTo>
                      <a:pt x="1153" y="181"/>
                    </a:lnTo>
                    <a:lnTo>
                      <a:pt x="1132" y="206"/>
                    </a:lnTo>
                    <a:lnTo>
                      <a:pt x="1111" y="232"/>
                    </a:lnTo>
                    <a:lnTo>
                      <a:pt x="1089" y="260"/>
                    </a:lnTo>
                    <a:lnTo>
                      <a:pt x="1067" y="291"/>
                    </a:lnTo>
                    <a:lnTo>
                      <a:pt x="1046" y="324"/>
                    </a:lnTo>
                    <a:lnTo>
                      <a:pt x="1024" y="359"/>
                    </a:lnTo>
                    <a:lnTo>
                      <a:pt x="1004" y="397"/>
                    </a:lnTo>
                    <a:lnTo>
                      <a:pt x="983" y="436"/>
                    </a:lnTo>
                    <a:lnTo>
                      <a:pt x="962" y="479"/>
                    </a:lnTo>
                    <a:lnTo>
                      <a:pt x="942" y="523"/>
                    </a:lnTo>
                    <a:lnTo>
                      <a:pt x="922" y="570"/>
                    </a:lnTo>
                    <a:lnTo>
                      <a:pt x="903" y="620"/>
                    </a:lnTo>
                    <a:lnTo>
                      <a:pt x="884" y="674"/>
                    </a:lnTo>
                    <a:lnTo>
                      <a:pt x="866" y="729"/>
                    </a:lnTo>
                    <a:lnTo>
                      <a:pt x="849" y="788"/>
                    </a:lnTo>
                    <a:lnTo>
                      <a:pt x="832" y="849"/>
                    </a:lnTo>
                    <a:lnTo>
                      <a:pt x="816" y="913"/>
                    </a:lnTo>
                    <a:lnTo>
                      <a:pt x="801" y="982"/>
                    </a:lnTo>
                    <a:lnTo>
                      <a:pt x="787" y="1052"/>
                    </a:lnTo>
                    <a:lnTo>
                      <a:pt x="775" y="1126"/>
                    </a:lnTo>
                    <a:lnTo>
                      <a:pt x="763" y="1203"/>
                    </a:lnTo>
                    <a:lnTo>
                      <a:pt x="751" y="1284"/>
                    </a:lnTo>
                    <a:lnTo>
                      <a:pt x="741" y="1368"/>
                    </a:lnTo>
                    <a:lnTo>
                      <a:pt x="733" y="1457"/>
                    </a:lnTo>
                    <a:lnTo>
                      <a:pt x="727" y="1548"/>
                    </a:lnTo>
                    <a:lnTo>
                      <a:pt x="720" y="1643"/>
                    </a:lnTo>
                    <a:lnTo>
                      <a:pt x="716" y="174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1" name="Freeform 753"/>
              <p:cNvSpPr>
                <a:spLocks/>
              </p:cNvSpPr>
              <p:nvPr/>
            </p:nvSpPr>
            <p:spPr bwMode="auto">
              <a:xfrm rot="21062100">
                <a:off x="6999607" y="2157701"/>
                <a:ext cx="697203" cy="263423"/>
              </a:xfrm>
              <a:custGeom>
                <a:avLst/>
                <a:gdLst/>
                <a:ahLst/>
                <a:cxnLst>
                  <a:cxn ang="0">
                    <a:pos x="3306" y="608"/>
                  </a:cxn>
                  <a:cxn ang="0">
                    <a:pos x="3751" y="766"/>
                  </a:cxn>
                  <a:cxn ang="0">
                    <a:pos x="4177" y="946"/>
                  </a:cxn>
                  <a:cxn ang="0">
                    <a:pos x="4580" y="1141"/>
                  </a:cxn>
                  <a:cxn ang="0">
                    <a:pos x="4960" y="1345"/>
                  </a:cxn>
                  <a:cxn ang="0">
                    <a:pos x="5313" y="1555"/>
                  </a:cxn>
                  <a:cxn ang="0">
                    <a:pos x="5639" y="1765"/>
                  </a:cxn>
                  <a:cxn ang="0">
                    <a:pos x="5935" y="1971"/>
                  </a:cxn>
                  <a:cxn ang="0">
                    <a:pos x="6199" y="2166"/>
                  </a:cxn>
                  <a:cxn ang="0">
                    <a:pos x="6429" y="2347"/>
                  </a:cxn>
                  <a:cxn ang="0">
                    <a:pos x="6624" y="2507"/>
                  </a:cxn>
                  <a:cxn ang="0">
                    <a:pos x="6210" y="2325"/>
                  </a:cxn>
                  <a:cxn ang="0">
                    <a:pos x="5735" y="2134"/>
                  </a:cxn>
                  <a:cxn ang="0">
                    <a:pos x="5222" y="1938"/>
                  </a:cxn>
                  <a:cxn ang="0">
                    <a:pos x="4689" y="1742"/>
                  </a:cxn>
                  <a:cxn ang="0">
                    <a:pos x="4159" y="1554"/>
                  </a:cxn>
                  <a:cxn ang="0">
                    <a:pos x="3337" y="1272"/>
                  </a:cxn>
                  <a:cxn ang="0">
                    <a:pos x="2573" y="1018"/>
                  </a:cxn>
                  <a:cxn ang="0">
                    <a:pos x="2210" y="900"/>
                  </a:cxn>
                  <a:cxn ang="0">
                    <a:pos x="2093" y="813"/>
                  </a:cxn>
                  <a:cxn ang="0">
                    <a:pos x="1959" y="732"/>
                  </a:cxn>
                  <a:cxn ang="0">
                    <a:pos x="1811" y="657"/>
                  </a:cxn>
                  <a:cxn ang="0">
                    <a:pos x="1652" y="587"/>
                  </a:cxn>
                  <a:cxn ang="0">
                    <a:pos x="1485" y="524"/>
                  </a:cxn>
                  <a:cxn ang="0">
                    <a:pos x="1311" y="465"/>
                  </a:cxn>
                  <a:cxn ang="0">
                    <a:pos x="1133" y="413"/>
                  </a:cxn>
                  <a:cxn ang="0">
                    <a:pos x="954" y="366"/>
                  </a:cxn>
                  <a:cxn ang="0">
                    <a:pos x="603" y="290"/>
                  </a:cxn>
                  <a:cxn ang="0">
                    <a:pos x="478" y="226"/>
                  </a:cxn>
                  <a:cxn ang="0">
                    <a:pos x="446" y="168"/>
                  </a:cxn>
                  <a:cxn ang="0">
                    <a:pos x="401" y="120"/>
                  </a:cxn>
                  <a:cxn ang="0">
                    <a:pos x="344" y="85"/>
                  </a:cxn>
                  <a:cxn ang="0">
                    <a:pos x="280" y="63"/>
                  </a:cxn>
                  <a:cxn ang="0">
                    <a:pos x="219" y="60"/>
                  </a:cxn>
                  <a:cxn ang="0">
                    <a:pos x="176" y="66"/>
                  </a:cxn>
                  <a:cxn ang="0">
                    <a:pos x="134" y="81"/>
                  </a:cxn>
                  <a:cxn ang="0">
                    <a:pos x="97" y="102"/>
                  </a:cxn>
                  <a:cxn ang="0">
                    <a:pos x="62" y="128"/>
                  </a:cxn>
                  <a:cxn ang="0">
                    <a:pos x="32" y="159"/>
                  </a:cxn>
                  <a:cxn ang="0">
                    <a:pos x="8" y="120"/>
                  </a:cxn>
                  <a:cxn ang="0">
                    <a:pos x="102" y="56"/>
                  </a:cxn>
                  <a:cxn ang="0">
                    <a:pos x="308" y="11"/>
                  </a:cxn>
                  <a:cxn ang="0">
                    <a:pos x="566" y="1"/>
                  </a:cxn>
                  <a:cxn ang="0">
                    <a:pos x="864" y="21"/>
                  </a:cxn>
                  <a:cxn ang="0">
                    <a:pos x="1188" y="63"/>
                  </a:cxn>
                  <a:cxn ang="0">
                    <a:pos x="1528" y="125"/>
                  </a:cxn>
                  <a:cxn ang="0">
                    <a:pos x="1868" y="200"/>
                  </a:cxn>
                  <a:cxn ang="0">
                    <a:pos x="2198" y="282"/>
                  </a:cxn>
                  <a:cxn ang="0">
                    <a:pos x="2505" y="365"/>
                  </a:cxn>
                  <a:cxn ang="0">
                    <a:pos x="2776" y="445"/>
                  </a:cxn>
                  <a:cxn ang="0">
                    <a:pos x="3000" y="515"/>
                  </a:cxn>
                </a:cxnLst>
                <a:rect l="0" t="0" r="r" b="b"/>
                <a:pathLst>
                  <a:path w="6624" h="2507">
                    <a:moveTo>
                      <a:pt x="3000" y="515"/>
                    </a:moveTo>
                    <a:lnTo>
                      <a:pt x="3154" y="560"/>
                    </a:lnTo>
                    <a:lnTo>
                      <a:pt x="3306" y="608"/>
                    </a:lnTo>
                    <a:lnTo>
                      <a:pt x="3457" y="658"/>
                    </a:lnTo>
                    <a:lnTo>
                      <a:pt x="3605" y="711"/>
                    </a:lnTo>
                    <a:lnTo>
                      <a:pt x="3751" y="766"/>
                    </a:lnTo>
                    <a:lnTo>
                      <a:pt x="3896" y="824"/>
                    </a:lnTo>
                    <a:lnTo>
                      <a:pt x="4037" y="885"/>
                    </a:lnTo>
                    <a:lnTo>
                      <a:pt x="4177" y="946"/>
                    </a:lnTo>
                    <a:lnTo>
                      <a:pt x="4313" y="1009"/>
                    </a:lnTo>
                    <a:lnTo>
                      <a:pt x="4449" y="1074"/>
                    </a:lnTo>
                    <a:lnTo>
                      <a:pt x="4580" y="1141"/>
                    </a:lnTo>
                    <a:lnTo>
                      <a:pt x="4709" y="1208"/>
                    </a:lnTo>
                    <a:lnTo>
                      <a:pt x="4836" y="1276"/>
                    </a:lnTo>
                    <a:lnTo>
                      <a:pt x="4960" y="1345"/>
                    </a:lnTo>
                    <a:lnTo>
                      <a:pt x="5080" y="1415"/>
                    </a:lnTo>
                    <a:lnTo>
                      <a:pt x="5199" y="1485"/>
                    </a:lnTo>
                    <a:lnTo>
                      <a:pt x="5313" y="1555"/>
                    </a:lnTo>
                    <a:lnTo>
                      <a:pt x="5425" y="1625"/>
                    </a:lnTo>
                    <a:lnTo>
                      <a:pt x="5534" y="1696"/>
                    </a:lnTo>
                    <a:lnTo>
                      <a:pt x="5639" y="1765"/>
                    </a:lnTo>
                    <a:lnTo>
                      <a:pt x="5741" y="1834"/>
                    </a:lnTo>
                    <a:lnTo>
                      <a:pt x="5840" y="1903"/>
                    </a:lnTo>
                    <a:lnTo>
                      <a:pt x="5935" y="1971"/>
                    </a:lnTo>
                    <a:lnTo>
                      <a:pt x="6027" y="2037"/>
                    </a:lnTo>
                    <a:lnTo>
                      <a:pt x="6114" y="2103"/>
                    </a:lnTo>
                    <a:lnTo>
                      <a:pt x="6199" y="2166"/>
                    </a:lnTo>
                    <a:lnTo>
                      <a:pt x="6279" y="2229"/>
                    </a:lnTo>
                    <a:lnTo>
                      <a:pt x="6356" y="2288"/>
                    </a:lnTo>
                    <a:lnTo>
                      <a:pt x="6429" y="2347"/>
                    </a:lnTo>
                    <a:lnTo>
                      <a:pt x="6498" y="2402"/>
                    </a:lnTo>
                    <a:lnTo>
                      <a:pt x="6563" y="2455"/>
                    </a:lnTo>
                    <a:lnTo>
                      <a:pt x="6624" y="2507"/>
                    </a:lnTo>
                    <a:lnTo>
                      <a:pt x="6494" y="2448"/>
                    </a:lnTo>
                    <a:lnTo>
                      <a:pt x="6355" y="2387"/>
                    </a:lnTo>
                    <a:lnTo>
                      <a:pt x="6210" y="2325"/>
                    </a:lnTo>
                    <a:lnTo>
                      <a:pt x="6058" y="2263"/>
                    </a:lnTo>
                    <a:lnTo>
                      <a:pt x="5900" y="2199"/>
                    </a:lnTo>
                    <a:lnTo>
                      <a:pt x="5735" y="2134"/>
                    </a:lnTo>
                    <a:lnTo>
                      <a:pt x="5568" y="2069"/>
                    </a:lnTo>
                    <a:lnTo>
                      <a:pt x="5396" y="2003"/>
                    </a:lnTo>
                    <a:lnTo>
                      <a:pt x="5222" y="1938"/>
                    </a:lnTo>
                    <a:lnTo>
                      <a:pt x="5045" y="1872"/>
                    </a:lnTo>
                    <a:lnTo>
                      <a:pt x="4867" y="1807"/>
                    </a:lnTo>
                    <a:lnTo>
                      <a:pt x="4689" y="1742"/>
                    </a:lnTo>
                    <a:lnTo>
                      <a:pt x="4512" y="1679"/>
                    </a:lnTo>
                    <a:lnTo>
                      <a:pt x="4335" y="1616"/>
                    </a:lnTo>
                    <a:lnTo>
                      <a:pt x="4159" y="1554"/>
                    </a:lnTo>
                    <a:lnTo>
                      <a:pt x="3987" y="1493"/>
                    </a:lnTo>
                    <a:lnTo>
                      <a:pt x="3652" y="1378"/>
                    </a:lnTo>
                    <a:lnTo>
                      <a:pt x="3337" y="1272"/>
                    </a:lnTo>
                    <a:lnTo>
                      <a:pt x="3049" y="1175"/>
                    </a:lnTo>
                    <a:lnTo>
                      <a:pt x="2792" y="1089"/>
                    </a:lnTo>
                    <a:lnTo>
                      <a:pt x="2573" y="1018"/>
                    </a:lnTo>
                    <a:lnTo>
                      <a:pt x="2399" y="961"/>
                    </a:lnTo>
                    <a:lnTo>
                      <a:pt x="2277" y="921"/>
                    </a:lnTo>
                    <a:lnTo>
                      <a:pt x="2210" y="900"/>
                    </a:lnTo>
                    <a:lnTo>
                      <a:pt x="2173" y="870"/>
                    </a:lnTo>
                    <a:lnTo>
                      <a:pt x="2134" y="841"/>
                    </a:lnTo>
                    <a:lnTo>
                      <a:pt x="2093" y="813"/>
                    </a:lnTo>
                    <a:lnTo>
                      <a:pt x="2050" y="786"/>
                    </a:lnTo>
                    <a:lnTo>
                      <a:pt x="2006" y="758"/>
                    </a:lnTo>
                    <a:lnTo>
                      <a:pt x="1959" y="732"/>
                    </a:lnTo>
                    <a:lnTo>
                      <a:pt x="1912" y="707"/>
                    </a:lnTo>
                    <a:lnTo>
                      <a:pt x="1863" y="681"/>
                    </a:lnTo>
                    <a:lnTo>
                      <a:pt x="1811" y="657"/>
                    </a:lnTo>
                    <a:lnTo>
                      <a:pt x="1760" y="633"/>
                    </a:lnTo>
                    <a:lnTo>
                      <a:pt x="1707" y="610"/>
                    </a:lnTo>
                    <a:lnTo>
                      <a:pt x="1652" y="587"/>
                    </a:lnTo>
                    <a:lnTo>
                      <a:pt x="1598" y="565"/>
                    </a:lnTo>
                    <a:lnTo>
                      <a:pt x="1541" y="544"/>
                    </a:lnTo>
                    <a:lnTo>
                      <a:pt x="1485" y="524"/>
                    </a:lnTo>
                    <a:lnTo>
                      <a:pt x="1427" y="503"/>
                    </a:lnTo>
                    <a:lnTo>
                      <a:pt x="1370" y="484"/>
                    </a:lnTo>
                    <a:lnTo>
                      <a:pt x="1311" y="465"/>
                    </a:lnTo>
                    <a:lnTo>
                      <a:pt x="1252" y="447"/>
                    </a:lnTo>
                    <a:lnTo>
                      <a:pt x="1193" y="430"/>
                    </a:lnTo>
                    <a:lnTo>
                      <a:pt x="1133" y="413"/>
                    </a:lnTo>
                    <a:lnTo>
                      <a:pt x="1073" y="397"/>
                    </a:lnTo>
                    <a:lnTo>
                      <a:pt x="1013" y="381"/>
                    </a:lnTo>
                    <a:lnTo>
                      <a:pt x="954" y="366"/>
                    </a:lnTo>
                    <a:lnTo>
                      <a:pt x="835" y="338"/>
                    </a:lnTo>
                    <a:lnTo>
                      <a:pt x="718" y="313"/>
                    </a:lnTo>
                    <a:lnTo>
                      <a:pt x="603" y="290"/>
                    </a:lnTo>
                    <a:lnTo>
                      <a:pt x="491" y="270"/>
                    </a:lnTo>
                    <a:lnTo>
                      <a:pt x="485" y="248"/>
                    </a:lnTo>
                    <a:lnTo>
                      <a:pt x="478" y="226"/>
                    </a:lnTo>
                    <a:lnTo>
                      <a:pt x="468" y="206"/>
                    </a:lnTo>
                    <a:lnTo>
                      <a:pt x="458" y="187"/>
                    </a:lnTo>
                    <a:lnTo>
                      <a:pt x="446" y="168"/>
                    </a:lnTo>
                    <a:lnTo>
                      <a:pt x="432" y="151"/>
                    </a:lnTo>
                    <a:lnTo>
                      <a:pt x="417" y="135"/>
                    </a:lnTo>
                    <a:lnTo>
                      <a:pt x="401" y="120"/>
                    </a:lnTo>
                    <a:lnTo>
                      <a:pt x="383" y="106"/>
                    </a:lnTo>
                    <a:lnTo>
                      <a:pt x="365" y="94"/>
                    </a:lnTo>
                    <a:lnTo>
                      <a:pt x="344" y="85"/>
                    </a:lnTo>
                    <a:lnTo>
                      <a:pt x="324" y="76"/>
                    </a:lnTo>
                    <a:lnTo>
                      <a:pt x="303" y="69"/>
                    </a:lnTo>
                    <a:lnTo>
                      <a:pt x="280" y="63"/>
                    </a:lnTo>
                    <a:lnTo>
                      <a:pt x="257" y="61"/>
                    </a:lnTo>
                    <a:lnTo>
                      <a:pt x="233" y="59"/>
                    </a:lnTo>
                    <a:lnTo>
                      <a:pt x="219" y="60"/>
                    </a:lnTo>
                    <a:lnTo>
                      <a:pt x="205" y="61"/>
                    </a:lnTo>
                    <a:lnTo>
                      <a:pt x="190" y="63"/>
                    </a:lnTo>
                    <a:lnTo>
                      <a:pt x="176" y="66"/>
                    </a:lnTo>
                    <a:lnTo>
                      <a:pt x="162" y="71"/>
                    </a:lnTo>
                    <a:lnTo>
                      <a:pt x="148" y="75"/>
                    </a:lnTo>
                    <a:lnTo>
                      <a:pt x="134" y="81"/>
                    </a:lnTo>
                    <a:lnTo>
                      <a:pt x="121" y="87"/>
                    </a:lnTo>
                    <a:lnTo>
                      <a:pt x="109" y="94"/>
                    </a:lnTo>
                    <a:lnTo>
                      <a:pt x="97" y="102"/>
                    </a:lnTo>
                    <a:lnTo>
                      <a:pt x="84" y="110"/>
                    </a:lnTo>
                    <a:lnTo>
                      <a:pt x="73" y="119"/>
                    </a:lnTo>
                    <a:lnTo>
                      <a:pt x="62" y="128"/>
                    </a:lnTo>
                    <a:lnTo>
                      <a:pt x="51" y="138"/>
                    </a:lnTo>
                    <a:lnTo>
                      <a:pt x="41" y="148"/>
                    </a:lnTo>
                    <a:lnTo>
                      <a:pt x="32" y="159"/>
                    </a:lnTo>
                    <a:lnTo>
                      <a:pt x="24" y="146"/>
                    </a:lnTo>
                    <a:lnTo>
                      <a:pt x="17" y="132"/>
                    </a:lnTo>
                    <a:lnTo>
                      <a:pt x="8" y="120"/>
                    </a:lnTo>
                    <a:lnTo>
                      <a:pt x="0" y="108"/>
                    </a:lnTo>
                    <a:lnTo>
                      <a:pt x="47" y="79"/>
                    </a:lnTo>
                    <a:lnTo>
                      <a:pt x="102" y="56"/>
                    </a:lnTo>
                    <a:lnTo>
                      <a:pt x="164" y="37"/>
                    </a:lnTo>
                    <a:lnTo>
                      <a:pt x="233" y="22"/>
                    </a:lnTo>
                    <a:lnTo>
                      <a:pt x="308" y="11"/>
                    </a:lnTo>
                    <a:lnTo>
                      <a:pt x="389" y="5"/>
                    </a:lnTo>
                    <a:lnTo>
                      <a:pt x="475" y="0"/>
                    </a:lnTo>
                    <a:lnTo>
                      <a:pt x="566" y="1"/>
                    </a:lnTo>
                    <a:lnTo>
                      <a:pt x="661" y="5"/>
                    </a:lnTo>
                    <a:lnTo>
                      <a:pt x="761" y="11"/>
                    </a:lnTo>
                    <a:lnTo>
                      <a:pt x="864" y="21"/>
                    </a:lnTo>
                    <a:lnTo>
                      <a:pt x="970" y="32"/>
                    </a:lnTo>
                    <a:lnTo>
                      <a:pt x="1077" y="47"/>
                    </a:lnTo>
                    <a:lnTo>
                      <a:pt x="1188" y="63"/>
                    </a:lnTo>
                    <a:lnTo>
                      <a:pt x="1300" y="82"/>
                    </a:lnTo>
                    <a:lnTo>
                      <a:pt x="1413" y="103"/>
                    </a:lnTo>
                    <a:lnTo>
                      <a:pt x="1528" y="125"/>
                    </a:lnTo>
                    <a:lnTo>
                      <a:pt x="1641" y="148"/>
                    </a:lnTo>
                    <a:lnTo>
                      <a:pt x="1755" y="174"/>
                    </a:lnTo>
                    <a:lnTo>
                      <a:pt x="1868" y="200"/>
                    </a:lnTo>
                    <a:lnTo>
                      <a:pt x="1980" y="226"/>
                    </a:lnTo>
                    <a:lnTo>
                      <a:pt x="2090" y="254"/>
                    </a:lnTo>
                    <a:lnTo>
                      <a:pt x="2198" y="282"/>
                    </a:lnTo>
                    <a:lnTo>
                      <a:pt x="2303" y="309"/>
                    </a:lnTo>
                    <a:lnTo>
                      <a:pt x="2406" y="337"/>
                    </a:lnTo>
                    <a:lnTo>
                      <a:pt x="2505" y="365"/>
                    </a:lnTo>
                    <a:lnTo>
                      <a:pt x="2600" y="392"/>
                    </a:lnTo>
                    <a:lnTo>
                      <a:pt x="2691" y="419"/>
                    </a:lnTo>
                    <a:lnTo>
                      <a:pt x="2776" y="445"/>
                    </a:lnTo>
                    <a:lnTo>
                      <a:pt x="2857" y="469"/>
                    </a:lnTo>
                    <a:lnTo>
                      <a:pt x="2932" y="493"/>
                    </a:lnTo>
                    <a:lnTo>
                      <a:pt x="3000" y="5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2" name="Freeform 754"/>
              <p:cNvSpPr>
                <a:spLocks/>
              </p:cNvSpPr>
              <p:nvPr/>
            </p:nvSpPr>
            <p:spPr bwMode="auto">
              <a:xfrm rot="21062100">
                <a:off x="7144577" y="2155801"/>
                <a:ext cx="552084" cy="253959"/>
              </a:xfrm>
              <a:custGeom>
                <a:avLst/>
                <a:gdLst/>
                <a:ahLst/>
                <a:cxnLst>
                  <a:cxn ang="0">
                    <a:pos x="5187" y="2359"/>
                  </a:cxn>
                  <a:cxn ang="0">
                    <a:pos x="5053" y="2251"/>
                  </a:cxn>
                  <a:cxn ang="0">
                    <a:pos x="4903" y="2133"/>
                  </a:cxn>
                  <a:cxn ang="0">
                    <a:pos x="4738" y="2007"/>
                  </a:cxn>
                  <a:cxn ang="0">
                    <a:pos x="4559" y="1875"/>
                  </a:cxn>
                  <a:cxn ang="0">
                    <a:pos x="4365" y="1738"/>
                  </a:cxn>
                  <a:cxn ang="0">
                    <a:pos x="4158" y="1600"/>
                  </a:cxn>
                  <a:cxn ang="0">
                    <a:pos x="3937" y="1459"/>
                  </a:cxn>
                  <a:cxn ang="0">
                    <a:pos x="3704" y="1319"/>
                  </a:cxn>
                  <a:cxn ang="0">
                    <a:pos x="3460" y="1180"/>
                  </a:cxn>
                  <a:cxn ang="0">
                    <a:pos x="3204" y="1045"/>
                  </a:cxn>
                  <a:cxn ang="0">
                    <a:pos x="2937" y="913"/>
                  </a:cxn>
                  <a:cxn ang="0">
                    <a:pos x="2661" y="789"/>
                  </a:cxn>
                  <a:cxn ang="0">
                    <a:pos x="2375" y="670"/>
                  </a:cxn>
                  <a:cxn ang="0">
                    <a:pos x="2081" y="562"/>
                  </a:cxn>
                  <a:cxn ang="0">
                    <a:pos x="1778" y="464"/>
                  </a:cxn>
                  <a:cxn ang="0">
                    <a:pos x="1553" y="397"/>
                  </a:cxn>
                  <a:cxn ang="0">
                    <a:pos x="1396" y="348"/>
                  </a:cxn>
                  <a:cxn ang="0">
                    <a:pos x="1214" y="293"/>
                  </a:cxn>
                  <a:cxn ang="0">
                    <a:pos x="1016" y="237"/>
                  </a:cxn>
                  <a:cxn ang="0">
                    <a:pos x="802" y="180"/>
                  </a:cxn>
                  <a:cxn ang="0">
                    <a:pos x="578" y="124"/>
                  </a:cxn>
                  <a:cxn ang="0">
                    <a:pos x="348" y="71"/>
                  </a:cxn>
                  <a:cxn ang="0">
                    <a:pos x="115" y="23"/>
                  </a:cxn>
                  <a:cxn ang="0">
                    <a:pos x="29" y="11"/>
                  </a:cxn>
                  <a:cxn ang="0">
                    <a:pos x="88" y="33"/>
                  </a:cxn>
                  <a:cxn ang="0">
                    <a:pos x="146" y="59"/>
                  </a:cxn>
                  <a:cxn ang="0">
                    <a:pos x="205" y="87"/>
                  </a:cxn>
                  <a:cxn ang="0">
                    <a:pos x="263" y="119"/>
                  </a:cxn>
                  <a:cxn ang="0">
                    <a:pos x="320" y="153"/>
                  </a:cxn>
                  <a:cxn ang="0">
                    <a:pos x="377" y="191"/>
                  </a:cxn>
                  <a:cxn ang="0">
                    <a:pos x="431" y="233"/>
                  </a:cxn>
                  <a:cxn ang="0">
                    <a:pos x="483" y="278"/>
                  </a:cxn>
                  <a:cxn ang="0">
                    <a:pos x="532" y="327"/>
                  </a:cxn>
                  <a:cxn ang="0">
                    <a:pos x="579" y="381"/>
                  </a:cxn>
                  <a:cxn ang="0">
                    <a:pos x="623" y="438"/>
                  </a:cxn>
                  <a:cxn ang="0">
                    <a:pos x="663" y="499"/>
                  </a:cxn>
                  <a:cxn ang="0">
                    <a:pos x="698" y="566"/>
                  </a:cxn>
                  <a:cxn ang="0">
                    <a:pos x="729" y="636"/>
                  </a:cxn>
                  <a:cxn ang="0">
                    <a:pos x="755" y="712"/>
                  </a:cxn>
                  <a:cxn ang="0">
                    <a:pos x="783" y="764"/>
                  </a:cxn>
                  <a:cxn ang="0">
                    <a:pos x="817" y="791"/>
                  </a:cxn>
                  <a:cxn ang="0">
                    <a:pos x="901" y="825"/>
                  </a:cxn>
                  <a:cxn ang="0">
                    <a:pos x="1197" y="922"/>
                  </a:cxn>
                  <a:cxn ang="0">
                    <a:pos x="1673" y="1079"/>
                  </a:cxn>
                  <a:cxn ang="0">
                    <a:pos x="2276" y="1282"/>
                  </a:cxn>
                  <a:cxn ang="0">
                    <a:pos x="2783" y="1458"/>
                  </a:cxn>
                  <a:cxn ang="0">
                    <a:pos x="3136" y="1583"/>
                  </a:cxn>
                  <a:cxn ang="0">
                    <a:pos x="3491" y="1711"/>
                  </a:cxn>
                  <a:cxn ang="0">
                    <a:pos x="3846" y="1842"/>
                  </a:cxn>
                  <a:cxn ang="0">
                    <a:pos x="4192" y="1973"/>
                  </a:cxn>
                  <a:cxn ang="0">
                    <a:pos x="4524" y="2103"/>
                  </a:cxn>
                  <a:cxn ang="0">
                    <a:pos x="4834" y="2229"/>
                  </a:cxn>
                  <a:cxn ang="0">
                    <a:pos x="5118" y="2352"/>
                  </a:cxn>
                </a:cxnLst>
                <a:rect l="0" t="0" r="r" b="b"/>
                <a:pathLst>
                  <a:path w="5248" h="2411">
                    <a:moveTo>
                      <a:pt x="5248" y="2411"/>
                    </a:moveTo>
                    <a:lnTo>
                      <a:pt x="5187" y="2359"/>
                    </a:lnTo>
                    <a:lnTo>
                      <a:pt x="5122" y="2306"/>
                    </a:lnTo>
                    <a:lnTo>
                      <a:pt x="5053" y="2251"/>
                    </a:lnTo>
                    <a:lnTo>
                      <a:pt x="4980" y="2192"/>
                    </a:lnTo>
                    <a:lnTo>
                      <a:pt x="4903" y="2133"/>
                    </a:lnTo>
                    <a:lnTo>
                      <a:pt x="4823" y="2070"/>
                    </a:lnTo>
                    <a:lnTo>
                      <a:pt x="4738" y="2007"/>
                    </a:lnTo>
                    <a:lnTo>
                      <a:pt x="4651" y="1941"/>
                    </a:lnTo>
                    <a:lnTo>
                      <a:pt x="4559" y="1875"/>
                    </a:lnTo>
                    <a:lnTo>
                      <a:pt x="4464" y="1807"/>
                    </a:lnTo>
                    <a:lnTo>
                      <a:pt x="4365" y="1738"/>
                    </a:lnTo>
                    <a:lnTo>
                      <a:pt x="4263" y="1669"/>
                    </a:lnTo>
                    <a:lnTo>
                      <a:pt x="4158" y="1600"/>
                    </a:lnTo>
                    <a:lnTo>
                      <a:pt x="4049" y="1529"/>
                    </a:lnTo>
                    <a:lnTo>
                      <a:pt x="3937" y="1459"/>
                    </a:lnTo>
                    <a:lnTo>
                      <a:pt x="3823" y="1389"/>
                    </a:lnTo>
                    <a:lnTo>
                      <a:pt x="3704" y="1319"/>
                    </a:lnTo>
                    <a:lnTo>
                      <a:pt x="3584" y="1249"/>
                    </a:lnTo>
                    <a:lnTo>
                      <a:pt x="3460" y="1180"/>
                    </a:lnTo>
                    <a:lnTo>
                      <a:pt x="3333" y="1112"/>
                    </a:lnTo>
                    <a:lnTo>
                      <a:pt x="3204" y="1045"/>
                    </a:lnTo>
                    <a:lnTo>
                      <a:pt x="3073" y="978"/>
                    </a:lnTo>
                    <a:lnTo>
                      <a:pt x="2937" y="913"/>
                    </a:lnTo>
                    <a:lnTo>
                      <a:pt x="2801" y="850"/>
                    </a:lnTo>
                    <a:lnTo>
                      <a:pt x="2661" y="789"/>
                    </a:lnTo>
                    <a:lnTo>
                      <a:pt x="2520" y="728"/>
                    </a:lnTo>
                    <a:lnTo>
                      <a:pt x="2375" y="670"/>
                    </a:lnTo>
                    <a:lnTo>
                      <a:pt x="2229" y="615"/>
                    </a:lnTo>
                    <a:lnTo>
                      <a:pt x="2081" y="562"/>
                    </a:lnTo>
                    <a:lnTo>
                      <a:pt x="1930" y="512"/>
                    </a:lnTo>
                    <a:lnTo>
                      <a:pt x="1778" y="464"/>
                    </a:lnTo>
                    <a:lnTo>
                      <a:pt x="1624" y="419"/>
                    </a:lnTo>
                    <a:lnTo>
                      <a:pt x="1553" y="397"/>
                    </a:lnTo>
                    <a:lnTo>
                      <a:pt x="1478" y="372"/>
                    </a:lnTo>
                    <a:lnTo>
                      <a:pt x="1396" y="348"/>
                    </a:lnTo>
                    <a:lnTo>
                      <a:pt x="1307" y="321"/>
                    </a:lnTo>
                    <a:lnTo>
                      <a:pt x="1214" y="293"/>
                    </a:lnTo>
                    <a:lnTo>
                      <a:pt x="1117" y="266"/>
                    </a:lnTo>
                    <a:lnTo>
                      <a:pt x="1016" y="237"/>
                    </a:lnTo>
                    <a:lnTo>
                      <a:pt x="910" y="209"/>
                    </a:lnTo>
                    <a:lnTo>
                      <a:pt x="802" y="180"/>
                    </a:lnTo>
                    <a:lnTo>
                      <a:pt x="691" y="152"/>
                    </a:lnTo>
                    <a:lnTo>
                      <a:pt x="578" y="124"/>
                    </a:lnTo>
                    <a:lnTo>
                      <a:pt x="464" y="97"/>
                    </a:lnTo>
                    <a:lnTo>
                      <a:pt x="348" y="71"/>
                    </a:lnTo>
                    <a:lnTo>
                      <a:pt x="232" y="46"/>
                    </a:lnTo>
                    <a:lnTo>
                      <a:pt x="115" y="23"/>
                    </a:lnTo>
                    <a:lnTo>
                      <a:pt x="0" y="0"/>
                    </a:lnTo>
                    <a:lnTo>
                      <a:pt x="29" y="11"/>
                    </a:lnTo>
                    <a:lnTo>
                      <a:pt x="58" y="22"/>
                    </a:lnTo>
                    <a:lnTo>
                      <a:pt x="88" y="33"/>
                    </a:lnTo>
                    <a:lnTo>
                      <a:pt x="116" y="45"/>
                    </a:lnTo>
                    <a:lnTo>
                      <a:pt x="146" y="59"/>
                    </a:lnTo>
                    <a:lnTo>
                      <a:pt x="175" y="73"/>
                    </a:lnTo>
                    <a:lnTo>
                      <a:pt x="205" y="87"/>
                    </a:lnTo>
                    <a:lnTo>
                      <a:pt x="234" y="103"/>
                    </a:lnTo>
                    <a:lnTo>
                      <a:pt x="263" y="119"/>
                    </a:lnTo>
                    <a:lnTo>
                      <a:pt x="291" y="136"/>
                    </a:lnTo>
                    <a:lnTo>
                      <a:pt x="320" y="153"/>
                    </a:lnTo>
                    <a:lnTo>
                      <a:pt x="349" y="172"/>
                    </a:lnTo>
                    <a:lnTo>
                      <a:pt x="377" y="191"/>
                    </a:lnTo>
                    <a:lnTo>
                      <a:pt x="403" y="211"/>
                    </a:lnTo>
                    <a:lnTo>
                      <a:pt x="431" y="233"/>
                    </a:lnTo>
                    <a:lnTo>
                      <a:pt x="458" y="255"/>
                    </a:lnTo>
                    <a:lnTo>
                      <a:pt x="483" y="278"/>
                    </a:lnTo>
                    <a:lnTo>
                      <a:pt x="508" y="302"/>
                    </a:lnTo>
                    <a:lnTo>
                      <a:pt x="532" y="327"/>
                    </a:lnTo>
                    <a:lnTo>
                      <a:pt x="557" y="353"/>
                    </a:lnTo>
                    <a:lnTo>
                      <a:pt x="579" y="381"/>
                    </a:lnTo>
                    <a:lnTo>
                      <a:pt x="602" y="408"/>
                    </a:lnTo>
                    <a:lnTo>
                      <a:pt x="623" y="438"/>
                    </a:lnTo>
                    <a:lnTo>
                      <a:pt x="643" y="468"/>
                    </a:lnTo>
                    <a:lnTo>
                      <a:pt x="663" y="499"/>
                    </a:lnTo>
                    <a:lnTo>
                      <a:pt x="681" y="532"/>
                    </a:lnTo>
                    <a:lnTo>
                      <a:pt x="698" y="566"/>
                    </a:lnTo>
                    <a:lnTo>
                      <a:pt x="714" y="600"/>
                    </a:lnTo>
                    <a:lnTo>
                      <a:pt x="729" y="636"/>
                    </a:lnTo>
                    <a:lnTo>
                      <a:pt x="743" y="674"/>
                    </a:lnTo>
                    <a:lnTo>
                      <a:pt x="755" y="712"/>
                    </a:lnTo>
                    <a:lnTo>
                      <a:pt x="766" y="751"/>
                    </a:lnTo>
                    <a:lnTo>
                      <a:pt x="783" y="764"/>
                    </a:lnTo>
                    <a:lnTo>
                      <a:pt x="800" y="778"/>
                    </a:lnTo>
                    <a:lnTo>
                      <a:pt x="817" y="791"/>
                    </a:lnTo>
                    <a:lnTo>
                      <a:pt x="834" y="804"/>
                    </a:lnTo>
                    <a:lnTo>
                      <a:pt x="901" y="825"/>
                    </a:lnTo>
                    <a:lnTo>
                      <a:pt x="1023" y="865"/>
                    </a:lnTo>
                    <a:lnTo>
                      <a:pt x="1197" y="922"/>
                    </a:lnTo>
                    <a:lnTo>
                      <a:pt x="1416" y="993"/>
                    </a:lnTo>
                    <a:lnTo>
                      <a:pt x="1673" y="1079"/>
                    </a:lnTo>
                    <a:lnTo>
                      <a:pt x="1961" y="1176"/>
                    </a:lnTo>
                    <a:lnTo>
                      <a:pt x="2276" y="1282"/>
                    </a:lnTo>
                    <a:lnTo>
                      <a:pt x="2611" y="1397"/>
                    </a:lnTo>
                    <a:lnTo>
                      <a:pt x="2783" y="1458"/>
                    </a:lnTo>
                    <a:lnTo>
                      <a:pt x="2959" y="1520"/>
                    </a:lnTo>
                    <a:lnTo>
                      <a:pt x="3136" y="1583"/>
                    </a:lnTo>
                    <a:lnTo>
                      <a:pt x="3313" y="1646"/>
                    </a:lnTo>
                    <a:lnTo>
                      <a:pt x="3491" y="1711"/>
                    </a:lnTo>
                    <a:lnTo>
                      <a:pt x="3669" y="1776"/>
                    </a:lnTo>
                    <a:lnTo>
                      <a:pt x="3846" y="1842"/>
                    </a:lnTo>
                    <a:lnTo>
                      <a:pt x="4020" y="1907"/>
                    </a:lnTo>
                    <a:lnTo>
                      <a:pt x="4192" y="1973"/>
                    </a:lnTo>
                    <a:lnTo>
                      <a:pt x="4359" y="2038"/>
                    </a:lnTo>
                    <a:lnTo>
                      <a:pt x="4524" y="2103"/>
                    </a:lnTo>
                    <a:lnTo>
                      <a:pt x="4682" y="2167"/>
                    </a:lnTo>
                    <a:lnTo>
                      <a:pt x="4834" y="2229"/>
                    </a:lnTo>
                    <a:lnTo>
                      <a:pt x="4979" y="2291"/>
                    </a:lnTo>
                    <a:lnTo>
                      <a:pt x="5118" y="2352"/>
                    </a:lnTo>
                    <a:lnTo>
                      <a:pt x="5248" y="241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3" name="Freeform 755"/>
              <p:cNvSpPr>
                <a:spLocks/>
              </p:cNvSpPr>
              <p:nvPr/>
            </p:nvSpPr>
            <p:spPr bwMode="auto">
              <a:xfrm rot="21062100">
                <a:off x="6601538" y="2474406"/>
                <a:ext cx="58363" cy="119881"/>
              </a:xfrm>
              <a:custGeom>
                <a:avLst/>
                <a:gdLst/>
                <a:ahLst/>
                <a:cxnLst>
                  <a:cxn ang="0">
                    <a:pos x="141" y="1101"/>
                  </a:cxn>
                  <a:cxn ang="0">
                    <a:pos x="114" y="1085"/>
                  </a:cxn>
                  <a:cxn ang="0">
                    <a:pos x="97" y="1071"/>
                  </a:cxn>
                  <a:cxn ang="0">
                    <a:pos x="79" y="1055"/>
                  </a:cxn>
                  <a:cxn ang="0">
                    <a:pos x="63" y="1036"/>
                  </a:cxn>
                  <a:cxn ang="0">
                    <a:pos x="48" y="1013"/>
                  </a:cxn>
                  <a:cxn ang="0">
                    <a:pos x="35" y="989"/>
                  </a:cxn>
                  <a:cxn ang="0">
                    <a:pos x="24" y="956"/>
                  </a:cxn>
                  <a:cxn ang="0">
                    <a:pos x="13" y="912"/>
                  </a:cxn>
                  <a:cxn ang="0">
                    <a:pos x="5" y="863"/>
                  </a:cxn>
                  <a:cxn ang="0">
                    <a:pos x="1" y="810"/>
                  </a:cxn>
                  <a:cxn ang="0">
                    <a:pos x="0" y="752"/>
                  </a:cxn>
                  <a:cxn ang="0">
                    <a:pos x="1" y="691"/>
                  </a:cxn>
                  <a:cxn ang="0">
                    <a:pos x="4" y="629"/>
                  </a:cxn>
                  <a:cxn ang="0">
                    <a:pos x="11" y="565"/>
                  </a:cxn>
                  <a:cxn ang="0">
                    <a:pos x="19" y="501"/>
                  </a:cxn>
                  <a:cxn ang="0">
                    <a:pos x="30" y="438"/>
                  </a:cxn>
                  <a:cxn ang="0">
                    <a:pos x="43" y="376"/>
                  </a:cxn>
                  <a:cxn ang="0">
                    <a:pos x="58" y="317"/>
                  </a:cxn>
                  <a:cxn ang="0">
                    <a:pos x="74" y="262"/>
                  </a:cxn>
                  <a:cxn ang="0">
                    <a:pos x="92" y="211"/>
                  </a:cxn>
                  <a:cxn ang="0">
                    <a:pos x="112" y="164"/>
                  </a:cxn>
                  <a:cxn ang="0">
                    <a:pos x="133" y="124"/>
                  </a:cxn>
                  <a:cxn ang="0">
                    <a:pos x="153" y="95"/>
                  </a:cxn>
                  <a:cxn ang="0">
                    <a:pos x="171" y="73"/>
                  </a:cxn>
                  <a:cxn ang="0">
                    <a:pos x="189" y="54"/>
                  </a:cxn>
                  <a:cxn ang="0">
                    <a:pos x="208" y="38"/>
                  </a:cxn>
                  <a:cxn ang="0">
                    <a:pos x="229" y="25"/>
                  </a:cxn>
                  <a:cxn ang="0">
                    <a:pos x="251" y="15"/>
                  </a:cxn>
                  <a:cxn ang="0">
                    <a:pos x="273" y="6"/>
                  </a:cxn>
                  <a:cxn ang="0">
                    <a:pos x="296" y="2"/>
                  </a:cxn>
                  <a:cxn ang="0">
                    <a:pos x="322" y="0"/>
                  </a:cxn>
                  <a:cxn ang="0">
                    <a:pos x="352" y="1"/>
                  </a:cxn>
                  <a:cxn ang="0">
                    <a:pos x="383" y="6"/>
                  </a:cxn>
                  <a:cxn ang="0">
                    <a:pos x="414" y="16"/>
                  </a:cxn>
                  <a:cxn ang="0">
                    <a:pos x="445" y="30"/>
                  </a:cxn>
                  <a:cxn ang="0">
                    <a:pos x="476" y="47"/>
                  </a:cxn>
                  <a:cxn ang="0">
                    <a:pos x="506" y="67"/>
                  </a:cxn>
                  <a:cxn ang="0">
                    <a:pos x="535" y="90"/>
                  </a:cxn>
                  <a:cxn ang="0">
                    <a:pos x="538" y="154"/>
                  </a:cxn>
                  <a:cxn ang="0">
                    <a:pos x="516" y="261"/>
                  </a:cxn>
                  <a:cxn ang="0">
                    <a:pos x="495" y="374"/>
                  </a:cxn>
                  <a:cxn ang="0">
                    <a:pos x="476" y="492"/>
                  </a:cxn>
                  <a:cxn ang="0">
                    <a:pos x="459" y="619"/>
                  </a:cxn>
                  <a:cxn ang="0">
                    <a:pos x="443" y="751"/>
                  </a:cxn>
                  <a:cxn ang="0">
                    <a:pos x="428" y="891"/>
                  </a:cxn>
                  <a:cxn ang="0">
                    <a:pos x="415" y="1038"/>
                  </a:cxn>
                  <a:cxn ang="0">
                    <a:pos x="395" y="1119"/>
                  </a:cxn>
                  <a:cxn ang="0">
                    <a:pos x="363" y="1127"/>
                  </a:cxn>
                  <a:cxn ang="0">
                    <a:pos x="331" y="1133"/>
                  </a:cxn>
                  <a:cxn ang="0">
                    <a:pos x="298" y="1135"/>
                  </a:cxn>
                  <a:cxn ang="0">
                    <a:pos x="266" y="1135"/>
                  </a:cxn>
                  <a:cxn ang="0">
                    <a:pos x="234" y="1130"/>
                  </a:cxn>
                  <a:cxn ang="0">
                    <a:pos x="203" y="1124"/>
                  </a:cxn>
                  <a:cxn ang="0">
                    <a:pos x="173" y="1114"/>
                  </a:cxn>
                </a:cxnLst>
                <a:rect l="0" t="0" r="r" b="b"/>
                <a:pathLst>
                  <a:path w="548" h="1135">
                    <a:moveTo>
                      <a:pt x="158" y="1109"/>
                    </a:moveTo>
                    <a:lnTo>
                      <a:pt x="141" y="1101"/>
                    </a:lnTo>
                    <a:lnTo>
                      <a:pt x="124" y="1090"/>
                    </a:lnTo>
                    <a:lnTo>
                      <a:pt x="114" y="1085"/>
                    </a:lnTo>
                    <a:lnTo>
                      <a:pt x="106" y="1078"/>
                    </a:lnTo>
                    <a:lnTo>
                      <a:pt x="97" y="1071"/>
                    </a:lnTo>
                    <a:lnTo>
                      <a:pt x="88" y="1063"/>
                    </a:lnTo>
                    <a:lnTo>
                      <a:pt x="79" y="1055"/>
                    </a:lnTo>
                    <a:lnTo>
                      <a:pt x="70" y="1045"/>
                    </a:lnTo>
                    <a:lnTo>
                      <a:pt x="63" y="1036"/>
                    </a:lnTo>
                    <a:lnTo>
                      <a:pt x="56" y="1025"/>
                    </a:lnTo>
                    <a:lnTo>
                      <a:pt x="48" y="1013"/>
                    </a:lnTo>
                    <a:lnTo>
                      <a:pt x="42" y="1001"/>
                    </a:lnTo>
                    <a:lnTo>
                      <a:pt x="35" y="989"/>
                    </a:lnTo>
                    <a:lnTo>
                      <a:pt x="30" y="975"/>
                    </a:lnTo>
                    <a:lnTo>
                      <a:pt x="24" y="956"/>
                    </a:lnTo>
                    <a:lnTo>
                      <a:pt x="17" y="934"/>
                    </a:lnTo>
                    <a:lnTo>
                      <a:pt x="13" y="912"/>
                    </a:lnTo>
                    <a:lnTo>
                      <a:pt x="9" y="889"/>
                    </a:lnTo>
                    <a:lnTo>
                      <a:pt x="5" y="863"/>
                    </a:lnTo>
                    <a:lnTo>
                      <a:pt x="3" y="836"/>
                    </a:lnTo>
                    <a:lnTo>
                      <a:pt x="1" y="810"/>
                    </a:lnTo>
                    <a:lnTo>
                      <a:pt x="0" y="781"/>
                    </a:lnTo>
                    <a:lnTo>
                      <a:pt x="0" y="752"/>
                    </a:lnTo>
                    <a:lnTo>
                      <a:pt x="0" y="721"/>
                    </a:lnTo>
                    <a:lnTo>
                      <a:pt x="1" y="691"/>
                    </a:lnTo>
                    <a:lnTo>
                      <a:pt x="2" y="660"/>
                    </a:lnTo>
                    <a:lnTo>
                      <a:pt x="4" y="629"/>
                    </a:lnTo>
                    <a:lnTo>
                      <a:pt x="8" y="597"/>
                    </a:lnTo>
                    <a:lnTo>
                      <a:pt x="11" y="565"/>
                    </a:lnTo>
                    <a:lnTo>
                      <a:pt x="15" y="533"/>
                    </a:lnTo>
                    <a:lnTo>
                      <a:pt x="19" y="501"/>
                    </a:lnTo>
                    <a:lnTo>
                      <a:pt x="25" y="470"/>
                    </a:lnTo>
                    <a:lnTo>
                      <a:pt x="30" y="438"/>
                    </a:lnTo>
                    <a:lnTo>
                      <a:pt x="36" y="407"/>
                    </a:lnTo>
                    <a:lnTo>
                      <a:pt x="43" y="376"/>
                    </a:lnTo>
                    <a:lnTo>
                      <a:pt x="49" y="346"/>
                    </a:lnTo>
                    <a:lnTo>
                      <a:pt x="58" y="317"/>
                    </a:lnTo>
                    <a:lnTo>
                      <a:pt x="65" y="289"/>
                    </a:lnTo>
                    <a:lnTo>
                      <a:pt x="74" y="262"/>
                    </a:lnTo>
                    <a:lnTo>
                      <a:pt x="82" y="235"/>
                    </a:lnTo>
                    <a:lnTo>
                      <a:pt x="92" y="211"/>
                    </a:lnTo>
                    <a:lnTo>
                      <a:pt x="101" y="186"/>
                    </a:lnTo>
                    <a:lnTo>
                      <a:pt x="112" y="164"/>
                    </a:lnTo>
                    <a:lnTo>
                      <a:pt x="123" y="144"/>
                    </a:lnTo>
                    <a:lnTo>
                      <a:pt x="133" y="124"/>
                    </a:lnTo>
                    <a:lnTo>
                      <a:pt x="144" y="106"/>
                    </a:lnTo>
                    <a:lnTo>
                      <a:pt x="153" y="95"/>
                    </a:lnTo>
                    <a:lnTo>
                      <a:pt x="161" y="84"/>
                    </a:lnTo>
                    <a:lnTo>
                      <a:pt x="171" y="73"/>
                    </a:lnTo>
                    <a:lnTo>
                      <a:pt x="179" y="64"/>
                    </a:lnTo>
                    <a:lnTo>
                      <a:pt x="189" y="54"/>
                    </a:lnTo>
                    <a:lnTo>
                      <a:pt x="198" y="46"/>
                    </a:lnTo>
                    <a:lnTo>
                      <a:pt x="208" y="38"/>
                    </a:lnTo>
                    <a:lnTo>
                      <a:pt x="219" y="31"/>
                    </a:lnTo>
                    <a:lnTo>
                      <a:pt x="229" y="25"/>
                    </a:lnTo>
                    <a:lnTo>
                      <a:pt x="240" y="19"/>
                    </a:lnTo>
                    <a:lnTo>
                      <a:pt x="251" y="15"/>
                    </a:lnTo>
                    <a:lnTo>
                      <a:pt x="261" y="10"/>
                    </a:lnTo>
                    <a:lnTo>
                      <a:pt x="273" y="6"/>
                    </a:lnTo>
                    <a:lnTo>
                      <a:pt x="284" y="4"/>
                    </a:lnTo>
                    <a:lnTo>
                      <a:pt x="296" y="2"/>
                    </a:lnTo>
                    <a:lnTo>
                      <a:pt x="307" y="0"/>
                    </a:lnTo>
                    <a:lnTo>
                      <a:pt x="322" y="0"/>
                    </a:lnTo>
                    <a:lnTo>
                      <a:pt x="337" y="0"/>
                    </a:lnTo>
                    <a:lnTo>
                      <a:pt x="352" y="1"/>
                    </a:lnTo>
                    <a:lnTo>
                      <a:pt x="368" y="3"/>
                    </a:lnTo>
                    <a:lnTo>
                      <a:pt x="383" y="6"/>
                    </a:lnTo>
                    <a:lnTo>
                      <a:pt x="399" y="10"/>
                    </a:lnTo>
                    <a:lnTo>
                      <a:pt x="414" y="16"/>
                    </a:lnTo>
                    <a:lnTo>
                      <a:pt x="430" y="22"/>
                    </a:lnTo>
                    <a:lnTo>
                      <a:pt x="445" y="30"/>
                    </a:lnTo>
                    <a:lnTo>
                      <a:pt x="460" y="37"/>
                    </a:lnTo>
                    <a:lnTo>
                      <a:pt x="476" y="47"/>
                    </a:lnTo>
                    <a:lnTo>
                      <a:pt x="491" y="56"/>
                    </a:lnTo>
                    <a:lnTo>
                      <a:pt x="506" y="67"/>
                    </a:lnTo>
                    <a:lnTo>
                      <a:pt x="521" y="79"/>
                    </a:lnTo>
                    <a:lnTo>
                      <a:pt x="535" y="90"/>
                    </a:lnTo>
                    <a:lnTo>
                      <a:pt x="548" y="103"/>
                    </a:lnTo>
                    <a:lnTo>
                      <a:pt x="538" y="154"/>
                    </a:lnTo>
                    <a:lnTo>
                      <a:pt x="527" y="207"/>
                    </a:lnTo>
                    <a:lnTo>
                      <a:pt x="516" y="261"/>
                    </a:lnTo>
                    <a:lnTo>
                      <a:pt x="506" y="316"/>
                    </a:lnTo>
                    <a:lnTo>
                      <a:pt x="495" y="374"/>
                    </a:lnTo>
                    <a:lnTo>
                      <a:pt x="485" y="432"/>
                    </a:lnTo>
                    <a:lnTo>
                      <a:pt x="476" y="492"/>
                    </a:lnTo>
                    <a:lnTo>
                      <a:pt x="467" y="555"/>
                    </a:lnTo>
                    <a:lnTo>
                      <a:pt x="459" y="619"/>
                    </a:lnTo>
                    <a:lnTo>
                      <a:pt x="450" y="684"/>
                    </a:lnTo>
                    <a:lnTo>
                      <a:pt x="443" y="751"/>
                    </a:lnTo>
                    <a:lnTo>
                      <a:pt x="435" y="820"/>
                    </a:lnTo>
                    <a:lnTo>
                      <a:pt x="428" y="891"/>
                    </a:lnTo>
                    <a:lnTo>
                      <a:pt x="421" y="963"/>
                    </a:lnTo>
                    <a:lnTo>
                      <a:pt x="415" y="1038"/>
                    </a:lnTo>
                    <a:lnTo>
                      <a:pt x="410" y="1113"/>
                    </a:lnTo>
                    <a:lnTo>
                      <a:pt x="395" y="1119"/>
                    </a:lnTo>
                    <a:lnTo>
                      <a:pt x="379" y="1123"/>
                    </a:lnTo>
                    <a:lnTo>
                      <a:pt x="363" y="1127"/>
                    </a:lnTo>
                    <a:lnTo>
                      <a:pt x="347" y="1130"/>
                    </a:lnTo>
                    <a:lnTo>
                      <a:pt x="331" y="1133"/>
                    </a:lnTo>
                    <a:lnTo>
                      <a:pt x="314" y="1134"/>
                    </a:lnTo>
                    <a:lnTo>
                      <a:pt x="298" y="1135"/>
                    </a:lnTo>
                    <a:lnTo>
                      <a:pt x="282" y="1135"/>
                    </a:lnTo>
                    <a:lnTo>
                      <a:pt x="266" y="1135"/>
                    </a:lnTo>
                    <a:lnTo>
                      <a:pt x="250" y="1133"/>
                    </a:lnTo>
                    <a:lnTo>
                      <a:pt x="234" y="1130"/>
                    </a:lnTo>
                    <a:lnTo>
                      <a:pt x="218" y="1128"/>
                    </a:lnTo>
                    <a:lnTo>
                      <a:pt x="203" y="1124"/>
                    </a:lnTo>
                    <a:lnTo>
                      <a:pt x="188" y="1120"/>
                    </a:lnTo>
                    <a:lnTo>
                      <a:pt x="173" y="1114"/>
                    </a:lnTo>
                    <a:lnTo>
                      <a:pt x="158" y="110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4" name="Freeform 756"/>
              <p:cNvSpPr>
                <a:spLocks/>
              </p:cNvSpPr>
              <p:nvPr/>
            </p:nvSpPr>
            <p:spPr bwMode="auto">
              <a:xfrm rot="21062100">
                <a:off x="6788759" y="2936693"/>
                <a:ext cx="115149" cy="66250"/>
              </a:xfrm>
              <a:custGeom>
                <a:avLst/>
                <a:gdLst/>
                <a:ahLst/>
                <a:cxnLst>
                  <a:cxn ang="0">
                    <a:pos x="645" y="630"/>
                  </a:cxn>
                  <a:cxn ang="0">
                    <a:pos x="594" y="626"/>
                  </a:cxn>
                  <a:cxn ang="0">
                    <a:pos x="545" y="616"/>
                  </a:cxn>
                  <a:cxn ang="0">
                    <a:pos x="496" y="599"/>
                  </a:cxn>
                  <a:cxn ang="0">
                    <a:pos x="448" y="577"/>
                  </a:cxn>
                  <a:cxn ang="0">
                    <a:pos x="401" y="549"/>
                  </a:cxn>
                  <a:cxn ang="0">
                    <a:pos x="355" y="516"/>
                  </a:cxn>
                  <a:cxn ang="0">
                    <a:pos x="310" y="478"/>
                  </a:cxn>
                  <a:cxn ang="0">
                    <a:pos x="268" y="435"/>
                  </a:cxn>
                  <a:cxn ang="0">
                    <a:pos x="226" y="388"/>
                  </a:cxn>
                  <a:cxn ang="0">
                    <a:pos x="186" y="338"/>
                  </a:cxn>
                  <a:cxn ang="0">
                    <a:pos x="148" y="283"/>
                  </a:cxn>
                  <a:cxn ang="0">
                    <a:pos x="112" y="225"/>
                  </a:cxn>
                  <a:cxn ang="0">
                    <a:pos x="77" y="164"/>
                  </a:cxn>
                  <a:cxn ang="0">
                    <a:pos x="45" y="100"/>
                  </a:cxn>
                  <a:cxn ang="0">
                    <a:pos x="14" y="34"/>
                  </a:cxn>
                  <a:cxn ang="0">
                    <a:pos x="61" y="25"/>
                  </a:cxn>
                  <a:cxn ang="0">
                    <a:pos x="185" y="74"/>
                  </a:cxn>
                  <a:cxn ang="0">
                    <a:pos x="314" y="124"/>
                  </a:cxn>
                  <a:cxn ang="0">
                    <a:pos x="448" y="174"/>
                  </a:cxn>
                  <a:cxn ang="0">
                    <a:pos x="585" y="223"/>
                  </a:cxn>
                  <a:cxn ang="0">
                    <a:pos x="725" y="273"/>
                  </a:cxn>
                  <a:cxn ang="0">
                    <a:pos x="869" y="323"/>
                  </a:cxn>
                  <a:cxn ang="0">
                    <a:pos x="1016" y="372"/>
                  </a:cxn>
                  <a:cxn ang="0">
                    <a:pos x="1069" y="423"/>
                  </a:cxn>
                  <a:cxn ang="0">
                    <a:pos x="1023" y="471"/>
                  </a:cxn>
                  <a:cxn ang="0">
                    <a:pos x="975" y="513"/>
                  </a:cxn>
                  <a:cxn ang="0">
                    <a:pos x="925" y="549"/>
                  </a:cxn>
                  <a:cxn ang="0">
                    <a:pos x="871" y="579"/>
                  </a:cxn>
                  <a:cxn ang="0">
                    <a:pos x="816" y="601"/>
                  </a:cxn>
                  <a:cxn ang="0">
                    <a:pos x="759" y="618"/>
                  </a:cxn>
                  <a:cxn ang="0">
                    <a:pos x="701" y="628"/>
                  </a:cxn>
                </a:cxnLst>
                <a:rect l="0" t="0" r="r" b="b"/>
                <a:pathLst>
                  <a:path w="1091" h="630">
                    <a:moveTo>
                      <a:pt x="671" y="630"/>
                    </a:moveTo>
                    <a:lnTo>
                      <a:pt x="645" y="630"/>
                    </a:lnTo>
                    <a:lnTo>
                      <a:pt x="620" y="629"/>
                    </a:lnTo>
                    <a:lnTo>
                      <a:pt x="594" y="626"/>
                    </a:lnTo>
                    <a:lnTo>
                      <a:pt x="569" y="621"/>
                    </a:lnTo>
                    <a:lnTo>
                      <a:pt x="545" y="616"/>
                    </a:lnTo>
                    <a:lnTo>
                      <a:pt x="519" y="608"/>
                    </a:lnTo>
                    <a:lnTo>
                      <a:pt x="496" y="599"/>
                    </a:lnTo>
                    <a:lnTo>
                      <a:pt x="471" y="588"/>
                    </a:lnTo>
                    <a:lnTo>
                      <a:pt x="448" y="577"/>
                    </a:lnTo>
                    <a:lnTo>
                      <a:pt x="423" y="563"/>
                    </a:lnTo>
                    <a:lnTo>
                      <a:pt x="401" y="549"/>
                    </a:lnTo>
                    <a:lnTo>
                      <a:pt x="377" y="533"/>
                    </a:lnTo>
                    <a:lnTo>
                      <a:pt x="355" y="516"/>
                    </a:lnTo>
                    <a:lnTo>
                      <a:pt x="333" y="497"/>
                    </a:lnTo>
                    <a:lnTo>
                      <a:pt x="310" y="478"/>
                    </a:lnTo>
                    <a:lnTo>
                      <a:pt x="289" y="457"/>
                    </a:lnTo>
                    <a:lnTo>
                      <a:pt x="268" y="435"/>
                    </a:lnTo>
                    <a:lnTo>
                      <a:pt x="246" y="413"/>
                    </a:lnTo>
                    <a:lnTo>
                      <a:pt x="226" y="388"/>
                    </a:lnTo>
                    <a:lnTo>
                      <a:pt x="206" y="363"/>
                    </a:lnTo>
                    <a:lnTo>
                      <a:pt x="186" y="338"/>
                    </a:lnTo>
                    <a:lnTo>
                      <a:pt x="167" y="310"/>
                    </a:lnTo>
                    <a:lnTo>
                      <a:pt x="148" y="283"/>
                    </a:lnTo>
                    <a:lnTo>
                      <a:pt x="130" y="255"/>
                    </a:lnTo>
                    <a:lnTo>
                      <a:pt x="112" y="225"/>
                    </a:lnTo>
                    <a:lnTo>
                      <a:pt x="94" y="195"/>
                    </a:lnTo>
                    <a:lnTo>
                      <a:pt x="77" y="164"/>
                    </a:lnTo>
                    <a:lnTo>
                      <a:pt x="61" y="132"/>
                    </a:lnTo>
                    <a:lnTo>
                      <a:pt x="45" y="100"/>
                    </a:lnTo>
                    <a:lnTo>
                      <a:pt x="29" y="67"/>
                    </a:lnTo>
                    <a:lnTo>
                      <a:pt x="14" y="34"/>
                    </a:lnTo>
                    <a:lnTo>
                      <a:pt x="0" y="0"/>
                    </a:lnTo>
                    <a:lnTo>
                      <a:pt x="61" y="25"/>
                    </a:lnTo>
                    <a:lnTo>
                      <a:pt x="122" y="49"/>
                    </a:lnTo>
                    <a:lnTo>
                      <a:pt x="185" y="74"/>
                    </a:lnTo>
                    <a:lnTo>
                      <a:pt x="249" y="98"/>
                    </a:lnTo>
                    <a:lnTo>
                      <a:pt x="314" y="124"/>
                    </a:lnTo>
                    <a:lnTo>
                      <a:pt x="381" y="148"/>
                    </a:lnTo>
                    <a:lnTo>
                      <a:pt x="448" y="174"/>
                    </a:lnTo>
                    <a:lnTo>
                      <a:pt x="516" y="198"/>
                    </a:lnTo>
                    <a:lnTo>
                      <a:pt x="585" y="223"/>
                    </a:lnTo>
                    <a:lnTo>
                      <a:pt x="655" y="248"/>
                    </a:lnTo>
                    <a:lnTo>
                      <a:pt x="725" y="273"/>
                    </a:lnTo>
                    <a:lnTo>
                      <a:pt x="797" y="298"/>
                    </a:lnTo>
                    <a:lnTo>
                      <a:pt x="869" y="323"/>
                    </a:lnTo>
                    <a:lnTo>
                      <a:pt x="943" y="348"/>
                    </a:lnTo>
                    <a:lnTo>
                      <a:pt x="1016" y="372"/>
                    </a:lnTo>
                    <a:lnTo>
                      <a:pt x="1091" y="397"/>
                    </a:lnTo>
                    <a:lnTo>
                      <a:pt x="1069" y="423"/>
                    </a:lnTo>
                    <a:lnTo>
                      <a:pt x="1046" y="448"/>
                    </a:lnTo>
                    <a:lnTo>
                      <a:pt x="1023" y="471"/>
                    </a:lnTo>
                    <a:lnTo>
                      <a:pt x="999" y="492"/>
                    </a:lnTo>
                    <a:lnTo>
                      <a:pt x="975" y="513"/>
                    </a:lnTo>
                    <a:lnTo>
                      <a:pt x="950" y="532"/>
                    </a:lnTo>
                    <a:lnTo>
                      <a:pt x="925" y="549"/>
                    </a:lnTo>
                    <a:lnTo>
                      <a:pt x="898" y="565"/>
                    </a:lnTo>
                    <a:lnTo>
                      <a:pt x="871" y="579"/>
                    </a:lnTo>
                    <a:lnTo>
                      <a:pt x="845" y="590"/>
                    </a:lnTo>
                    <a:lnTo>
                      <a:pt x="816" y="601"/>
                    </a:lnTo>
                    <a:lnTo>
                      <a:pt x="788" y="611"/>
                    </a:lnTo>
                    <a:lnTo>
                      <a:pt x="759" y="618"/>
                    </a:lnTo>
                    <a:lnTo>
                      <a:pt x="731" y="624"/>
                    </a:lnTo>
                    <a:lnTo>
                      <a:pt x="701" y="628"/>
                    </a:lnTo>
                    <a:lnTo>
                      <a:pt x="671" y="63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5" name="Freeform 757"/>
              <p:cNvSpPr>
                <a:spLocks/>
              </p:cNvSpPr>
              <p:nvPr/>
            </p:nvSpPr>
            <p:spPr bwMode="auto">
              <a:xfrm rot="21062100">
                <a:off x="6641212" y="2682441"/>
                <a:ext cx="717709" cy="317055"/>
              </a:xfrm>
              <a:custGeom>
                <a:avLst/>
                <a:gdLst/>
                <a:ahLst/>
                <a:cxnLst>
                  <a:cxn ang="0">
                    <a:pos x="72" y="1415"/>
                  </a:cxn>
                  <a:cxn ang="0">
                    <a:pos x="40" y="1214"/>
                  </a:cxn>
                  <a:cxn ang="0">
                    <a:pos x="14" y="979"/>
                  </a:cxn>
                  <a:cxn ang="0">
                    <a:pos x="0" y="735"/>
                  </a:cxn>
                  <a:cxn ang="0">
                    <a:pos x="2" y="605"/>
                  </a:cxn>
                  <a:cxn ang="0">
                    <a:pos x="11" y="528"/>
                  </a:cxn>
                  <a:cxn ang="0">
                    <a:pos x="32" y="465"/>
                  </a:cxn>
                  <a:cxn ang="0">
                    <a:pos x="73" y="398"/>
                  </a:cxn>
                  <a:cxn ang="0">
                    <a:pos x="130" y="329"/>
                  </a:cxn>
                  <a:cxn ang="0">
                    <a:pos x="256" y="208"/>
                  </a:cxn>
                  <a:cxn ang="0">
                    <a:pos x="416" y="80"/>
                  </a:cxn>
                  <a:cxn ang="0">
                    <a:pos x="534" y="78"/>
                  </a:cxn>
                  <a:cxn ang="0">
                    <a:pos x="571" y="528"/>
                  </a:cxn>
                  <a:cxn ang="0">
                    <a:pos x="590" y="720"/>
                  </a:cxn>
                  <a:cxn ang="0">
                    <a:pos x="830" y="888"/>
                  </a:cxn>
                  <a:cxn ang="0">
                    <a:pos x="1357" y="1093"/>
                  </a:cxn>
                  <a:cxn ang="0">
                    <a:pos x="2078" y="1316"/>
                  </a:cxn>
                  <a:cxn ang="0">
                    <a:pos x="2902" y="1541"/>
                  </a:cxn>
                  <a:cxn ang="0">
                    <a:pos x="3739" y="1749"/>
                  </a:cxn>
                  <a:cxn ang="0">
                    <a:pos x="4496" y="1921"/>
                  </a:cxn>
                  <a:cxn ang="0">
                    <a:pos x="5084" y="2041"/>
                  </a:cxn>
                  <a:cxn ang="0">
                    <a:pos x="5408" y="2089"/>
                  </a:cxn>
                  <a:cxn ang="0">
                    <a:pos x="5609" y="2086"/>
                  </a:cxn>
                  <a:cxn ang="0">
                    <a:pos x="5805" y="2065"/>
                  </a:cxn>
                  <a:cxn ang="0">
                    <a:pos x="5991" y="2031"/>
                  </a:cxn>
                  <a:cxn ang="0">
                    <a:pos x="6160" y="1989"/>
                  </a:cxn>
                  <a:cxn ang="0">
                    <a:pos x="6419" y="1907"/>
                  </a:cxn>
                  <a:cxn ang="0">
                    <a:pos x="6529" y="1866"/>
                  </a:cxn>
                  <a:cxn ang="0">
                    <a:pos x="6648" y="1840"/>
                  </a:cxn>
                  <a:cxn ang="0">
                    <a:pos x="6729" y="1837"/>
                  </a:cxn>
                  <a:cxn ang="0">
                    <a:pos x="6779" y="1850"/>
                  </a:cxn>
                  <a:cxn ang="0">
                    <a:pos x="6806" y="1868"/>
                  </a:cxn>
                  <a:cxn ang="0">
                    <a:pos x="6826" y="1911"/>
                  </a:cxn>
                  <a:cxn ang="0">
                    <a:pos x="6830" y="1962"/>
                  </a:cxn>
                  <a:cxn ang="0">
                    <a:pos x="6813" y="2045"/>
                  </a:cxn>
                  <a:cxn ang="0">
                    <a:pos x="6790" y="2179"/>
                  </a:cxn>
                  <a:cxn ang="0">
                    <a:pos x="6719" y="2388"/>
                  </a:cxn>
                  <a:cxn ang="0">
                    <a:pos x="6622" y="2558"/>
                  </a:cxn>
                  <a:cxn ang="0">
                    <a:pos x="6508" y="2694"/>
                  </a:cxn>
                  <a:cxn ang="0">
                    <a:pos x="6392" y="2796"/>
                  </a:cxn>
                  <a:cxn ang="0">
                    <a:pos x="6284" y="2870"/>
                  </a:cxn>
                  <a:cxn ang="0">
                    <a:pos x="6166" y="2930"/>
                  </a:cxn>
                  <a:cxn ang="0">
                    <a:pos x="5681" y="2996"/>
                  </a:cxn>
                  <a:cxn ang="0">
                    <a:pos x="4728" y="2976"/>
                  </a:cxn>
                  <a:cxn ang="0">
                    <a:pos x="3752" y="2824"/>
                  </a:cxn>
                  <a:cxn ang="0">
                    <a:pos x="2799" y="2582"/>
                  </a:cxn>
                  <a:cxn ang="0">
                    <a:pos x="1918" y="2294"/>
                  </a:cxn>
                  <a:cxn ang="0">
                    <a:pos x="1157" y="2001"/>
                  </a:cxn>
                  <a:cxn ang="0">
                    <a:pos x="564" y="1745"/>
                  </a:cxn>
                  <a:cxn ang="0">
                    <a:pos x="96" y="1528"/>
                  </a:cxn>
                </a:cxnLst>
                <a:rect l="0" t="0" r="r" b="b"/>
                <a:pathLst>
                  <a:path w="6830" h="3006">
                    <a:moveTo>
                      <a:pt x="96" y="1528"/>
                    </a:moveTo>
                    <a:lnTo>
                      <a:pt x="88" y="1495"/>
                    </a:lnTo>
                    <a:lnTo>
                      <a:pt x="80" y="1457"/>
                    </a:lnTo>
                    <a:lnTo>
                      <a:pt x="72" y="1415"/>
                    </a:lnTo>
                    <a:lnTo>
                      <a:pt x="63" y="1369"/>
                    </a:lnTo>
                    <a:lnTo>
                      <a:pt x="56" y="1320"/>
                    </a:lnTo>
                    <a:lnTo>
                      <a:pt x="47" y="1268"/>
                    </a:lnTo>
                    <a:lnTo>
                      <a:pt x="40" y="1214"/>
                    </a:lnTo>
                    <a:lnTo>
                      <a:pt x="32" y="1157"/>
                    </a:lnTo>
                    <a:lnTo>
                      <a:pt x="26" y="1100"/>
                    </a:lnTo>
                    <a:lnTo>
                      <a:pt x="19" y="1040"/>
                    </a:lnTo>
                    <a:lnTo>
                      <a:pt x="14" y="979"/>
                    </a:lnTo>
                    <a:lnTo>
                      <a:pt x="9" y="919"/>
                    </a:lnTo>
                    <a:lnTo>
                      <a:pt x="5" y="857"/>
                    </a:lnTo>
                    <a:lnTo>
                      <a:pt x="2" y="796"/>
                    </a:lnTo>
                    <a:lnTo>
                      <a:pt x="0" y="735"/>
                    </a:lnTo>
                    <a:lnTo>
                      <a:pt x="0" y="676"/>
                    </a:lnTo>
                    <a:lnTo>
                      <a:pt x="0" y="651"/>
                    </a:lnTo>
                    <a:lnTo>
                      <a:pt x="1" y="628"/>
                    </a:lnTo>
                    <a:lnTo>
                      <a:pt x="2" y="605"/>
                    </a:lnTo>
                    <a:lnTo>
                      <a:pt x="3" y="584"/>
                    </a:lnTo>
                    <a:lnTo>
                      <a:pt x="5" y="564"/>
                    </a:lnTo>
                    <a:lnTo>
                      <a:pt x="8" y="546"/>
                    </a:lnTo>
                    <a:lnTo>
                      <a:pt x="11" y="528"/>
                    </a:lnTo>
                    <a:lnTo>
                      <a:pt x="14" y="513"/>
                    </a:lnTo>
                    <a:lnTo>
                      <a:pt x="18" y="497"/>
                    </a:lnTo>
                    <a:lnTo>
                      <a:pt x="25" y="481"/>
                    </a:lnTo>
                    <a:lnTo>
                      <a:pt x="32" y="465"/>
                    </a:lnTo>
                    <a:lnTo>
                      <a:pt x="41" y="449"/>
                    </a:lnTo>
                    <a:lnTo>
                      <a:pt x="50" y="432"/>
                    </a:lnTo>
                    <a:lnTo>
                      <a:pt x="61" y="416"/>
                    </a:lnTo>
                    <a:lnTo>
                      <a:pt x="73" y="398"/>
                    </a:lnTo>
                    <a:lnTo>
                      <a:pt x="85" y="381"/>
                    </a:lnTo>
                    <a:lnTo>
                      <a:pt x="99" y="363"/>
                    </a:lnTo>
                    <a:lnTo>
                      <a:pt x="114" y="346"/>
                    </a:lnTo>
                    <a:lnTo>
                      <a:pt x="130" y="329"/>
                    </a:lnTo>
                    <a:lnTo>
                      <a:pt x="146" y="311"/>
                    </a:lnTo>
                    <a:lnTo>
                      <a:pt x="181" y="277"/>
                    </a:lnTo>
                    <a:lnTo>
                      <a:pt x="218" y="242"/>
                    </a:lnTo>
                    <a:lnTo>
                      <a:pt x="256" y="208"/>
                    </a:lnTo>
                    <a:lnTo>
                      <a:pt x="296" y="174"/>
                    </a:lnTo>
                    <a:lnTo>
                      <a:pt x="336" y="142"/>
                    </a:lnTo>
                    <a:lnTo>
                      <a:pt x="377" y="110"/>
                    </a:lnTo>
                    <a:lnTo>
                      <a:pt x="416" y="80"/>
                    </a:lnTo>
                    <a:lnTo>
                      <a:pt x="455" y="51"/>
                    </a:lnTo>
                    <a:lnTo>
                      <a:pt x="492" y="24"/>
                    </a:lnTo>
                    <a:lnTo>
                      <a:pt x="528" y="0"/>
                    </a:lnTo>
                    <a:lnTo>
                      <a:pt x="534" y="78"/>
                    </a:lnTo>
                    <a:lnTo>
                      <a:pt x="542" y="180"/>
                    </a:lnTo>
                    <a:lnTo>
                      <a:pt x="552" y="297"/>
                    </a:lnTo>
                    <a:lnTo>
                      <a:pt x="561" y="417"/>
                    </a:lnTo>
                    <a:lnTo>
                      <a:pt x="571" y="528"/>
                    </a:lnTo>
                    <a:lnTo>
                      <a:pt x="578" y="622"/>
                    </a:lnTo>
                    <a:lnTo>
                      <a:pt x="584" y="686"/>
                    </a:lnTo>
                    <a:lnTo>
                      <a:pt x="585" y="710"/>
                    </a:lnTo>
                    <a:lnTo>
                      <a:pt x="590" y="720"/>
                    </a:lnTo>
                    <a:lnTo>
                      <a:pt x="619" y="758"/>
                    </a:lnTo>
                    <a:lnTo>
                      <a:pt x="669" y="798"/>
                    </a:lnTo>
                    <a:lnTo>
                      <a:pt x="741" y="842"/>
                    </a:lnTo>
                    <a:lnTo>
                      <a:pt x="830" y="888"/>
                    </a:lnTo>
                    <a:lnTo>
                      <a:pt x="939" y="937"/>
                    </a:lnTo>
                    <a:lnTo>
                      <a:pt x="1064" y="987"/>
                    </a:lnTo>
                    <a:lnTo>
                      <a:pt x="1204" y="1039"/>
                    </a:lnTo>
                    <a:lnTo>
                      <a:pt x="1357" y="1093"/>
                    </a:lnTo>
                    <a:lnTo>
                      <a:pt x="1523" y="1148"/>
                    </a:lnTo>
                    <a:lnTo>
                      <a:pt x="1699" y="1203"/>
                    </a:lnTo>
                    <a:lnTo>
                      <a:pt x="1884" y="1260"/>
                    </a:lnTo>
                    <a:lnTo>
                      <a:pt x="2078" y="1316"/>
                    </a:lnTo>
                    <a:lnTo>
                      <a:pt x="2278" y="1374"/>
                    </a:lnTo>
                    <a:lnTo>
                      <a:pt x="2483" y="1430"/>
                    </a:lnTo>
                    <a:lnTo>
                      <a:pt x="2692" y="1485"/>
                    </a:lnTo>
                    <a:lnTo>
                      <a:pt x="2902" y="1541"/>
                    </a:lnTo>
                    <a:lnTo>
                      <a:pt x="3114" y="1595"/>
                    </a:lnTo>
                    <a:lnTo>
                      <a:pt x="3324" y="1648"/>
                    </a:lnTo>
                    <a:lnTo>
                      <a:pt x="3534" y="1700"/>
                    </a:lnTo>
                    <a:lnTo>
                      <a:pt x="3739" y="1749"/>
                    </a:lnTo>
                    <a:lnTo>
                      <a:pt x="3939" y="1796"/>
                    </a:lnTo>
                    <a:lnTo>
                      <a:pt x="4133" y="1840"/>
                    </a:lnTo>
                    <a:lnTo>
                      <a:pt x="4320" y="1882"/>
                    </a:lnTo>
                    <a:lnTo>
                      <a:pt x="4496" y="1921"/>
                    </a:lnTo>
                    <a:lnTo>
                      <a:pt x="4662" y="1956"/>
                    </a:lnTo>
                    <a:lnTo>
                      <a:pt x="4817" y="1988"/>
                    </a:lnTo>
                    <a:lnTo>
                      <a:pt x="4958" y="2016"/>
                    </a:lnTo>
                    <a:lnTo>
                      <a:pt x="5084" y="2041"/>
                    </a:lnTo>
                    <a:lnTo>
                      <a:pt x="5193" y="2060"/>
                    </a:lnTo>
                    <a:lnTo>
                      <a:pt x="5284" y="2075"/>
                    </a:lnTo>
                    <a:lnTo>
                      <a:pt x="5357" y="2084"/>
                    </a:lnTo>
                    <a:lnTo>
                      <a:pt x="5408" y="2089"/>
                    </a:lnTo>
                    <a:lnTo>
                      <a:pt x="5458" y="2090"/>
                    </a:lnTo>
                    <a:lnTo>
                      <a:pt x="5508" y="2090"/>
                    </a:lnTo>
                    <a:lnTo>
                      <a:pt x="5559" y="2089"/>
                    </a:lnTo>
                    <a:lnTo>
                      <a:pt x="5609" y="2086"/>
                    </a:lnTo>
                    <a:lnTo>
                      <a:pt x="5659" y="2082"/>
                    </a:lnTo>
                    <a:lnTo>
                      <a:pt x="5708" y="2077"/>
                    </a:lnTo>
                    <a:lnTo>
                      <a:pt x="5757" y="2071"/>
                    </a:lnTo>
                    <a:lnTo>
                      <a:pt x="5805" y="2065"/>
                    </a:lnTo>
                    <a:lnTo>
                      <a:pt x="5853" y="2057"/>
                    </a:lnTo>
                    <a:lnTo>
                      <a:pt x="5900" y="2049"/>
                    </a:lnTo>
                    <a:lnTo>
                      <a:pt x="5946" y="2040"/>
                    </a:lnTo>
                    <a:lnTo>
                      <a:pt x="5991" y="2031"/>
                    </a:lnTo>
                    <a:lnTo>
                      <a:pt x="6035" y="2020"/>
                    </a:lnTo>
                    <a:lnTo>
                      <a:pt x="6078" y="2011"/>
                    </a:lnTo>
                    <a:lnTo>
                      <a:pt x="6120" y="2000"/>
                    </a:lnTo>
                    <a:lnTo>
                      <a:pt x="6160" y="1989"/>
                    </a:lnTo>
                    <a:lnTo>
                      <a:pt x="6236" y="1968"/>
                    </a:lnTo>
                    <a:lnTo>
                      <a:pt x="6304" y="1947"/>
                    </a:lnTo>
                    <a:lnTo>
                      <a:pt x="6366" y="1927"/>
                    </a:lnTo>
                    <a:lnTo>
                      <a:pt x="6419" y="1907"/>
                    </a:lnTo>
                    <a:lnTo>
                      <a:pt x="6462" y="1891"/>
                    </a:lnTo>
                    <a:lnTo>
                      <a:pt x="6496" y="1879"/>
                    </a:lnTo>
                    <a:lnTo>
                      <a:pt x="6519" y="1870"/>
                    </a:lnTo>
                    <a:lnTo>
                      <a:pt x="6529" y="1866"/>
                    </a:lnTo>
                    <a:lnTo>
                      <a:pt x="6562" y="1856"/>
                    </a:lnTo>
                    <a:lnTo>
                      <a:pt x="6593" y="1849"/>
                    </a:lnTo>
                    <a:lnTo>
                      <a:pt x="6622" y="1843"/>
                    </a:lnTo>
                    <a:lnTo>
                      <a:pt x="6648" y="1840"/>
                    </a:lnTo>
                    <a:lnTo>
                      <a:pt x="6671" y="1837"/>
                    </a:lnTo>
                    <a:lnTo>
                      <a:pt x="6693" y="1836"/>
                    </a:lnTo>
                    <a:lnTo>
                      <a:pt x="6712" y="1836"/>
                    </a:lnTo>
                    <a:lnTo>
                      <a:pt x="6729" y="1837"/>
                    </a:lnTo>
                    <a:lnTo>
                      <a:pt x="6744" y="1839"/>
                    </a:lnTo>
                    <a:lnTo>
                      <a:pt x="6758" y="1842"/>
                    </a:lnTo>
                    <a:lnTo>
                      <a:pt x="6769" y="1846"/>
                    </a:lnTo>
                    <a:lnTo>
                      <a:pt x="6779" y="1850"/>
                    </a:lnTo>
                    <a:lnTo>
                      <a:pt x="6788" y="1854"/>
                    </a:lnTo>
                    <a:lnTo>
                      <a:pt x="6795" y="1858"/>
                    </a:lnTo>
                    <a:lnTo>
                      <a:pt x="6801" y="1864"/>
                    </a:lnTo>
                    <a:lnTo>
                      <a:pt x="6806" y="1868"/>
                    </a:lnTo>
                    <a:lnTo>
                      <a:pt x="6813" y="1878"/>
                    </a:lnTo>
                    <a:lnTo>
                      <a:pt x="6818" y="1887"/>
                    </a:lnTo>
                    <a:lnTo>
                      <a:pt x="6823" y="1898"/>
                    </a:lnTo>
                    <a:lnTo>
                      <a:pt x="6826" y="1911"/>
                    </a:lnTo>
                    <a:lnTo>
                      <a:pt x="6828" y="1922"/>
                    </a:lnTo>
                    <a:lnTo>
                      <a:pt x="6830" y="1935"/>
                    </a:lnTo>
                    <a:lnTo>
                      <a:pt x="6830" y="1948"/>
                    </a:lnTo>
                    <a:lnTo>
                      <a:pt x="6830" y="1962"/>
                    </a:lnTo>
                    <a:lnTo>
                      <a:pt x="6827" y="1986"/>
                    </a:lnTo>
                    <a:lnTo>
                      <a:pt x="6823" y="2010"/>
                    </a:lnTo>
                    <a:lnTo>
                      <a:pt x="6818" y="2030"/>
                    </a:lnTo>
                    <a:lnTo>
                      <a:pt x="6813" y="2045"/>
                    </a:lnTo>
                    <a:lnTo>
                      <a:pt x="6811" y="2051"/>
                    </a:lnTo>
                    <a:lnTo>
                      <a:pt x="6810" y="2059"/>
                    </a:lnTo>
                    <a:lnTo>
                      <a:pt x="6801" y="2121"/>
                    </a:lnTo>
                    <a:lnTo>
                      <a:pt x="6790" y="2179"/>
                    </a:lnTo>
                    <a:lnTo>
                      <a:pt x="6775" y="2236"/>
                    </a:lnTo>
                    <a:lnTo>
                      <a:pt x="6759" y="2289"/>
                    </a:lnTo>
                    <a:lnTo>
                      <a:pt x="6740" y="2340"/>
                    </a:lnTo>
                    <a:lnTo>
                      <a:pt x="6719" y="2388"/>
                    </a:lnTo>
                    <a:lnTo>
                      <a:pt x="6697" y="2435"/>
                    </a:lnTo>
                    <a:lnTo>
                      <a:pt x="6673" y="2479"/>
                    </a:lnTo>
                    <a:lnTo>
                      <a:pt x="6648" y="2520"/>
                    </a:lnTo>
                    <a:lnTo>
                      <a:pt x="6622" y="2558"/>
                    </a:lnTo>
                    <a:lnTo>
                      <a:pt x="6594" y="2596"/>
                    </a:lnTo>
                    <a:lnTo>
                      <a:pt x="6567" y="2631"/>
                    </a:lnTo>
                    <a:lnTo>
                      <a:pt x="6538" y="2663"/>
                    </a:lnTo>
                    <a:lnTo>
                      <a:pt x="6508" y="2694"/>
                    </a:lnTo>
                    <a:lnTo>
                      <a:pt x="6479" y="2723"/>
                    </a:lnTo>
                    <a:lnTo>
                      <a:pt x="6450" y="2749"/>
                    </a:lnTo>
                    <a:lnTo>
                      <a:pt x="6421" y="2774"/>
                    </a:lnTo>
                    <a:lnTo>
                      <a:pt x="6392" y="2796"/>
                    </a:lnTo>
                    <a:lnTo>
                      <a:pt x="6364" y="2817"/>
                    </a:lnTo>
                    <a:lnTo>
                      <a:pt x="6336" y="2837"/>
                    </a:lnTo>
                    <a:lnTo>
                      <a:pt x="6310" y="2854"/>
                    </a:lnTo>
                    <a:lnTo>
                      <a:pt x="6284" y="2870"/>
                    </a:lnTo>
                    <a:lnTo>
                      <a:pt x="6259" y="2883"/>
                    </a:lnTo>
                    <a:lnTo>
                      <a:pt x="6237" y="2895"/>
                    </a:lnTo>
                    <a:lnTo>
                      <a:pt x="6198" y="2915"/>
                    </a:lnTo>
                    <a:lnTo>
                      <a:pt x="6166" y="2930"/>
                    </a:lnTo>
                    <a:lnTo>
                      <a:pt x="6143" y="2939"/>
                    </a:lnTo>
                    <a:lnTo>
                      <a:pt x="6132" y="2943"/>
                    </a:lnTo>
                    <a:lnTo>
                      <a:pt x="5910" y="2975"/>
                    </a:lnTo>
                    <a:lnTo>
                      <a:pt x="5681" y="2996"/>
                    </a:lnTo>
                    <a:lnTo>
                      <a:pt x="5448" y="3006"/>
                    </a:lnTo>
                    <a:lnTo>
                      <a:pt x="5211" y="3005"/>
                    </a:lnTo>
                    <a:lnTo>
                      <a:pt x="4971" y="2995"/>
                    </a:lnTo>
                    <a:lnTo>
                      <a:pt x="4728" y="2976"/>
                    </a:lnTo>
                    <a:lnTo>
                      <a:pt x="4485" y="2948"/>
                    </a:lnTo>
                    <a:lnTo>
                      <a:pt x="4240" y="2914"/>
                    </a:lnTo>
                    <a:lnTo>
                      <a:pt x="3996" y="2872"/>
                    </a:lnTo>
                    <a:lnTo>
                      <a:pt x="3752" y="2824"/>
                    </a:lnTo>
                    <a:lnTo>
                      <a:pt x="3509" y="2771"/>
                    </a:lnTo>
                    <a:lnTo>
                      <a:pt x="3269" y="2712"/>
                    </a:lnTo>
                    <a:lnTo>
                      <a:pt x="3032" y="2649"/>
                    </a:lnTo>
                    <a:lnTo>
                      <a:pt x="2799" y="2582"/>
                    </a:lnTo>
                    <a:lnTo>
                      <a:pt x="2570" y="2513"/>
                    </a:lnTo>
                    <a:lnTo>
                      <a:pt x="2346" y="2441"/>
                    </a:lnTo>
                    <a:lnTo>
                      <a:pt x="2129" y="2368"/>
                    </a:lnTo>
                    <a:lnTo>
                      <a:pt x="1918" y="2294"/>
                    </a:lnTo>
                    <a:lnTo>
                      <a:pt x="1715" y="2220"/>
                    </a:lnTo>
                    <a:lnTo>
                      <a:pt x="1519" y="2145"/>
                    </a:lnTo>
                    <a:lnTo>
                      <a:pt x="1334" y="2073"/>
                    </a:lnTo>
                    <a:lnTo>
                      <a:pt x="1157" y="2001"/>
                    </a:lnTo>
                    <a:lnTo>
                      <a:pt x="991" y="1932"/>
                    </a:lnTo>
                    <a:lnTo>
                      <a:pt x="837" y="1866"/>
                    </a:lnTo>
                    <a:lnTo>
                      <a:pt x="694" y="1804"/>
                    </a:lnTo>
                    <a:lnTo>
                      <a:pt x="564" y="1745"/>
                    </a:lnTo>
                    <a:lnTo>
                      <a:pt x="448" y="1693"/>
                    </a:lnTo>
                    <a:lnTo>
                      <a:pt x="346" y="1646"/>
                    </a:lnTo>
                    <a:lnTo>
                      <a:pt x="188" y="1572"/>
                    </a:lnTo>
                    <a:lnTo>
                      <a:pt x="96" y="15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6" name="Freeform 758"/>
              <p:cNvSpPr>
                <a:spLocks/>
              </p:cNvSpPr>
              <p:nvPr/>
            </p:nvSpPr>
            <p:spPr bwMode="auto">
              <a:xfrm rot="21062100">
                <a:off x="6635947" y="2683100"/>
                <a:ext cx="714555" cy="249226"/>
              </a:xfrm>
              <a:custGeom>
                <a:avLst/>
                <a:gdLst/>
                <a:ahLst/>
                <a:cxnLst>
                  <a:cxn ang="0">
                    <a:pos x="548" y="1030"/>
                  </a:cxn>
                  <a:cxn ang="0">
                    <a:pos x="824" y="1158"/>
                  </a:cxn>
                  <a:cxn ang="0">
                    <a:pos x="1181" y="1304"/>
                  </a:cxn>
                  <a:cxn ang="0">
                    <a:pos x="1607" y="1463"/>
                  </a:cxn>
                  <a:cxn ang="0">
                    <a:pos x="2091" y="1627"/>
                  </a:cxn>
                  <a:cxn ang="0">
                    <a:pos x="2625" y="1791"/>
                  </a:cxn>
                  <a:cxn ang="0">
                    <a:pos x="3194" y="1948"/>
                  </a:cxn>
                  <a:cxn ang="0">
                    <a:pos x="3792" y="2090"/>
                  </a:cxn>
                  <a:cxn ang="0">
                    <a:pos x="4405" y="2212"/>
                  </a:cxn>
                  <a:cxn ang="0">
                    <a:pos x="5024" y="2306"/>
                  </a:cxn>
                  <a:cxn ang="0">
                    <a:pos x="5639" y="2367"/>
                  </a:cxn>
                  <a:cxn ang="0">
                    <a:pos x="5704" y="2370"/>
                  </a:cxn>
                  <a:cxn ang="0">
                    <a:pos x="5808" y="2366"/>
                  </a:cxn>
                  <a:cxn ang="0">
                    <a:pos x="5912" y="2353"/>
                  </a:cxn>
                  <a:cxn ang="0">
                    <a:pos x="6032" y="2328"/>
                  </a:cxn>
                  <a:cxn ang="0">
                    <a:pos x="6167" y="2290"/>
                  </a:cxn>
                  <a:cxn ang="0">
                    <a:pos x="6309" y="2232"/>
                  </a:cxn>
                  <a:cxn ang="0">
                    <a:pos x="6456" y="2151"/>
                  </a:cxn>
                  <a:cxn ang="0">
                    <a:pos x="6603" y="2046"/>
                  </a:cxn>
                  <a:cxn ang="0">
                    <a:pos x="6747" y="1912"/>
                  </a:cxn>
                  <a:cxn ang="0">
                    <a:pos x="6780" y="1851"/>
                  </a:cxn>
                  <a:cxn ang="0">
                    <a:pos x="6751" y="1841"/>
                  </a:cxn>
                  <a:cxn ang="0">
                    <a:pos x="6710" y="1836"/>
                  </a:cxn>
                  <a:cxn ang="0">
                    <a:pos x="6655" y="1838"/>
                  </a:cxn>
                  <a:cxn ang="0">
                    <a:pos x="6584" y="1851"/>
                  </a:cxn>
                  <a:cxn ang="0">
                    <a:pos x="6517" y="1870"/>
                  </a:cxn>
                  <a:cxn ang="0">
                    <a:pos x="6417" y="1907"/>
                  </a:cxn>
                  <a:cxn ang="0">
                    <a:pos x="6234" y="1968"/>
                  </a:cxn>
                  <a:cxn ang="0">
                    <a:pos x="6076" y="2011"/>
                  </a:cxn>
                  <a:cxn ang="0">
                    <a:pos x="5944" y="2040"/>
                  </a:cxn>
                  <a:cxn ang="0">
                    <a:pos x="5803" y="2065"/>
                  </a:cxn>
                  <a:cxn ang="0">
                    <a:pos x="5657" y="2082"/>
                  </a:cxn>
                  <a:cxn ang="0">
                    <a:pos x="5506" y="2090"/>
                  </a:cxn>
                  <a:cxn ang="0">
                    <a:pos x="5355" y="2084"/>
                  </a:cxn>
                  <a:cxn ang="0">
                    <a:pos x="5082" y="2041"/>
                  </a:cxn>
                  <a:cxn ang="0">
                    <a:pos x="4660" y="1956"/>
                  </a:cxn>
                  <a:cxn ang="0">
                    <a:pos x="4131" y="1840"/>
                  </a:cxn>
                  <a:cxn ang="0">
                    <a:pos x="3532" y="1700"/>
                  </a:cxn>
                  <a:cxn ang="0">
                    <a:pos x="2900" y="1541"/>
                  </a:cxn>
                  <a:cxn ang="0">
                    <a:pos x="2276" y="1374"/>
                  </a:cxn>
                  <a:cxn ang="0">
                    <a:pos x="1697" y="1203"/>
                  </a:cxn>
                  <a:cxn ang="0">
                    <a:pos x="1202" y="1039"/>
                  </a:cxn>
                  <a:cxn ang="0">
                    <a:pos x="828" y="888"/>
                  </a:cxn>
                  <a:cxn ang="0">
                    <a:pos x="617" y="758"/>
                  </a:cxn>
                  <a:cxn ang="0">
                    <a:pos x="582" y="686"/>
                  </a:cxn>
                  <a:cxn ang="0">
                    <a:pos x="559" y="417"/>
                  </a:cxn>
                  <a:cxn ang="0">
                    <a:pos x="532" y="78"/>
                  </a:cxn>
                  <a:cxn ang="0">
                    <a:pos x="453" y="51"/>
                  </a:cxn>
                  <a:cxn ang="0">
                    <a:pos x="334" y="142"/>
                  </a:cxn>
                  <a:cxn ang="0">
                    <a:pos x="216" y="242"/>
                  </a:cxn>
                  <a:cxn ang="0">
                    <a:pos x="128" y="329"/>
                  </a:cxn>
                  <a:cxn ang="0">
                    <a:pos x="83" y="381"/>
                  </a:cxn>
                  <a:cxn ang="0">
                    <a:pos x="48" y="432"/>
                  </a:cxn>
                  <a:cxn ang="0">
                    <a:pos x="23" y="481"/>
                  </a:cxn>
                  <a:cxn ang="0">
                    <a:pos x="8" y="533"/>
                  </a:cxn>
                  <a:cxn ang="0">
                    <a:pos x="0" y="609"/>
                  </a:cxn>
                  <a:cxn ang="0">
                    <a:pos x="45" y="670"/>
                  </a:cxn>
                  <a:cxn ang="0">
                    <a:pos x="104" y="734"/>
                  </a:cxn>
                  <a:cxn ang="0">
                    <a:pos x="177" y="800"/>
                  </a:cxn>
                  <a:cxn ang="0">
                    <a:pos x="266" y="867"/>
                  </a:cxn>
                  <a:cxn ang="0">
                    <a:pos x="373" y="937"/>
                  </a:cxn>
                </a:cxnLst>
                <a:rect l="0" t="0" r="r" b="b"/>
                <a:pathLst>
                  <a:path w="6793" h="2370">
                    <a:moveTo>
                      <a:pt x="413" y="960"/>
                    </a:moveTo>
                    <a:lnTo>
                      <a:pt x="475" y="994"/>
                    </a:lnTo>
                    <a:lnTo>
                      <a:pt x="548" y="1030"/>
                    </a:lnTo>
                    <a:lnTo>
                      <a:pt x="631" y="1071"/>
                    </a:lnTo>
                    <a:lnTo>
                      <a:pt x="723" y="1112"/>
                    </a:lnTo>
                    <a:lnTo>
                      <a:pt x="824" y="1158"/>
                    </a:lnTo>
                    <a:lnTo>
                      <a:pt x="935" y="1205"/>
                    </a:lnTo>
                    <a:lnTo>
                      <a:pt x="1054" y="1253"/>
                    </a:lnTo>
                    <a:lnTo>
                      <a:pt x="1181" y="1304"/>
                    </a:lnTo>
                    <a:lnTo>
                      <a:pt x="1316" y="1355"/>
                    </a:lnTo>
                    <a:lnTo>
                      <a:pt x="1458" y="1409"/>
                    </a:lnTo>
                    <a:lnTo>
                      <a:pt x="1607" y="1463"/>
                    </a:lnTo>
                    <a:lnTo>
                      <a:pt x="1763" y="1517"/>
                    </a:lnTo>
                    <a:lnTo>
                      <a:pt x="1924" y="1572"/>
                    </a:lnTo>
                    <a:lnTo>
                      <a:pt x="2091" y="1627"/>
                    </a:lnTo>
                    <a:lnTo>
                      <a:pt x="2264" y="1683"/>
                    </a:lnTo>
                    <a:lnTo>
                      <a:pt x="2442" y="1737"/>
                    </a:lnTo>
                    <a:lnTo>
                      <a:pt x="2625" y="1791"/>
                    </a:lnTo>
                    <a:lnTo>
                      <a:pt x="2811" y="1845"/>
                    </a:lnTo>
                    <a:lnTo>
                      <a:pt x="3001" y="1897"/>
                    </a:lnTo>
                    <a:lnTo>
                      <a:pt x="3194" y="1948"/>
                    </a:lnTo>
                    <a:lnTo>
                      <a:pt x="3392" y="1997"/>
                    </a:lnTo>
                    <a:lnTo>
                      <a:pt x="3590" y="2045"/>
                    </a:lnTo>
                    <a:lnTo>
                      <a:pt x="3792" y="2090"/>
                    </a:lnTo>
                    <a:lnTo>
                      <a:pt x="3996" y="2133"/>
                    </a:lnTo>
                    <a:lnTo>
                      <a:pt x="4199" y="2174"/>
                    </a:lnTo>
                    <a:lnTo>
                      <a:pt x="4405" y="2212"/>
                    </a:lnTo>
                    <a:lnTo>
                      <a:pt x="4611" y="2246"/>
                    </a:lnTo>
                    <a:lnTo>
                      <a:pt x="4818" y="2278"/>
                    </a:lnTo>
                    <a:lnTo>
                      <a:pt x="5024" y="2306"/>
                    </a:lnTo>
                    <a:lnTo>
                      <a:pt x="5230" y="2330"/>
                    </a:lnTo>
                    <a:lnTo>
                      <a:pt x="5435" y="2351"/>
                    </a:lnTo>
                    <a:lnTo>
                      <a:pt x="5639" y="2367"/>
                    </a:lnTo>
                    <a:lnTo>
                      <a:pt x="5646" y="2368"/>
                    </a:lnTo>
                    <a:lnTo>
                      <a:pt x="5669" y="2369"/>
                    </a:lnTo>
                    <a:lnTo>
                      <a:pt x="5704" y="2370"/>
                    </a:lnTo>
                    <a:lnTo>
                      <a:pt x="5751" y="2369"/>
                    </a:lnTo>
                    <a:lnTo>
                      <a:pt x="5778" y="2368"/>
                    </a:lnTo>
                    <a:lnTo>
                      <a:pt x="5808" y="2366"/>
                    </a:lnTo>
                    <a:lnTo>
                      <a:pt x="5840" y="2362"/>
                    </a:lnTo>
                    <a:lnTo>
                      <a:pt x="5876" y="2358"/>
                    </a:lnTo>
                    <a:lnTo>
                      <a:pt x="5912" y="2353"/>
                    </a:lnTo>
                    <a:lnTo>
                      <a:pt x="5950" y="2346"/>
                    </a:lnTo>
                    <a:lnTo>
                      <a:pt x="5991" y="2338"/>
                    </a:lnTo>
                    <a:lnTo>
                      <a:pt x="6032" y="2328"/>
                    </a:lnTo>
                    <a:lnTo>
                      <a:pt x="6076" y="2318"/>
                    </a:lnTo>
                    <a:lnTo>
                      <a:pt x="6121" y="2305"/>
                    </a:lnTo>
                    <a:lnTo>
                      <a:pt x="6167" y="2290"/>
                    </a:lnTo>
                    <a:lnTo>
                      <a:pt x="6213" y="2273"/>
                    </a:lnTo>
                    <a:lnTo>
                      <a:pt x="6261" y="2254"/>
                    </a:lnTo>
                    <a:lnTo>
                      <a:pt x="6309" y="2232"/>
                    </a:lnTo>
                    <a:lnTo>
                      <a:pt x="6358" y="2208"/>
                    </a:lnTo>
                    <a:lnTo>
                      <a:pt x="6407" y="2181"/>
                    </a:lnTo>
                    <a:lnTo>
                      <a:pt x="6456" y="2151"/>
                    </a:lnTo>
                    <a:lnTo>
                      <a:pt x="6505" y="2119"/>
                    </a:lnTo>
                    <a:lnTo>
                      <a:pt x="6554" y="2084"/>
                    </a:lnTo>
                    <a:lnTo>
                      <a:pt x="6603" y="2046"/>
                    </a:lnTo>
                    <a:lnTo>
                      <a:pt x="6652" y="2004"/>
                    </a:lnTo>
                    <a:lnTo>
                      <a:pt x="6700" y="1960"/>
                    </a:lnTo>
                    <a:lnTo>
                      <a:pt x="6747" y="1912"/>
                    </a:lnTo>
                    <a:lnTo>
                      <a:pt x="6793" y="1859"/>
                    </a:lnTo>
                    <a:lnTo>
                      <a:pt x="6788" y="1855"/>
                    </a:lnTo>
                    <a:lnTo>
                      <a:pt x="6780" y="1851"/>
                    </a:lnTo>
                    <a:lnTo>
                      <a:pt x="6772" y="1848"/>
                    </a:lnTo>
                    <a:lnTo>
                      <a:pt x="6762" y="1845"/>
                    </a:lnTo>
                    <a:lnTo>
                      <a:pt x="6751" y="1841"/>
                    </a:lnTo>
                    <a:lnTo>
                      <a:pt x="6739" y="1839"/>
                    </a:lnTo>
                    <a:lnTo>
                      <a:pt x="6726" y="1837"/>
                    </a:lnTo>
                    <a:lnTo>
                      <a:pt x="6710" y="1836"/>
                    </a:lnTo>
                    <a:lnTo>
                      <a:pt x="6694" y="1836"/>
                    </a:lnTo>
                    <a:lnTo>
                      <a:pt x="6676" y="1837"/>
                    </a:lnTo>
                    <a:lnTo>
                      <a:pt x="6655" y="1838"/>
                    </a:lnTo>
                    <a:lnTo>
                      <a:pt x="6634" y="1841"/>
                    </a:lnTo>
                    <a:lnTo>
                      <a:pt x="6610" y="1846"/>
                    </a:lnTo>
                    <a:lnTo>
                      <a:pt x="6584" y="1851"/>
                    </a:lnTo>
                    <a:lnTo>
                      <a:pt x="6557" y="1857"/>
                    </a:lnTo>
                    <a:lnTo>
                      <a:pt x="6527" y="1866"/>
                    </a:lnTo>
                    <a:lnTo>
                      <a:pt x="6517" y="1870"/>
                    </a:lnTo>
                    <a:lnTo>
                      <a:pt x="6494" y="1879"/>
                    </a:lnTo>
                    <a:lnTo>
                      <a:pt x="6460" y="1891"/>
                    </a:lnTo>
                    <a:lnTo>
                      <a:pt x="6417" y="1907"/>
                    </a:lnTo>
                    <a:lnTo>
                      <a:pt x="6364" y="1927"/>
                    </a:lnTo>
                    <a:lnTo>
                      <a:pt x="6302" y="1947"/>
                    </a:lnTo>
                    <a:lnTo>
                      <a:pt x="6234" y="1968"/>
                    </a:lnTo>
                    <a:lnTo>
                      <a:pt x="6158" y="1989"/>
                    </a:lnTo>
                    <a:lnTo>
                      <a:pt x="6118" y="2000"/>
                    </a:lnTo>
                    <a:lnTo>
                      <a:pt x="6076" y="2011"/>
                    </a:lnTo>
                    <a:lnTo>
                      <a:pt x="6033" y="2020"/>
                    </a:lnTo>
                    <a:lnTo>
                      <a:pt x="5989" y="2031"/>
                    </a:lnTo>
                    <a:lnTo>
                      <a:pt x="5944" y="2040"/>
                    </a:lnTo>
                    <a:lnTo>
                      <a:pt x="5898" y="2049"/>
                    </a:lnTo>
                    <a:lnTo>
                      <a:pt x="5851" y="2057"/>
                    </a:lnTo>
                    <a:lnTo>
                      <a:pt x="5803" y="2065"/>
                    </a:lnTo>
                    <a:lnTo>
                      <a:pt x="5755" y="2071"/>
                    </a:lnTo>
                    <a:lnTo>
                      <a:pt x="5706" y="2077"/>
                    </a:lnTo>
                    <a:lnTo>
                      <a:pt x="5657" y="2082"/>
                    </a:lnTo>
                    <a:lnTo>
                      <a:pt x="5607" y="2086"/>
                    </a:lnTo>
                    <a:lnTo>
                      <a:pt x="5557" y="2089"/>
                    </a:lnTo>
                    <a:lnTo>
                      <a:pt x="5506" y="2090"/>
                    </a:lnTo>
                    <a:lnTo>
                      <a:pt x="5456" y="2090"/>
                    </a:lnTo>
                    <a:lnTo>
                      <a:pt x="5406" y="2089"/>
                    </a:lnTo>
                    <a:lnTo>
                      <a:pt x="5355" y="2084"/>
                    </a:lnTo>
                    <a:lnTo>
                      <a:pt x="5282" y="2075"/>
                    </a:lnTo>
                    <a:lnTo>
                      <a:pt x="5191" y="2060"/>
                    </a:lnTo>
                    <a:lnTo>
                      <a:pt x="5082" y="2041"/>
                    </a:lnTo>
                    <a:lnTo>
                      <a:pt x="4956" y="2016"/>
                    </a:lnTo>
                    <a:lnTo>
                      <a:pt x="4815" y="1988"/>
                    </a:lnTo>
                    <a:lnTo>
                      <a:pt x="4660" y="1956"/>
                    </a:lnTo>
                    <a:lnTo>
                      <a:pt x="4494" y="1921"/>
                    </a:lnTo>
                    <a:lnTo>
                      <a:pt x="4318" y="1882"/>
                    </a:lnTo>
                    <a:lnTo>
                      <a:pt x="4131" y="1840"/>
                    </a:lnTo>
                    <a:lnTo>
                      <a:pt x="3937" y="1796"/>
                    </a:lnTo>
                    <a:lnTo>
                      <a:pt x="3737" y="1749"/>
                    </a:lnTo>
                    <a:lnTo>
                      <a:pt x="3532" y="1700"/>
                    </a:lnTo>
                    <a:lnTo>
                      <a:pt x="3322" y="1648"/>
                    </a:lnTo>
                    <a:lnTo>
                      <a:pt x="3112" y="1595"/>
                    </a:lnTo>
                    <a:lnTo>
                      <a:pt x="2900" y="1541"/>
                    </a:lnTo>
                    <a:lnTo>
                      <a:pt x="2690" y="1485"/>
                    </a:lnTo>
                    <a:lnTo>
                      <a:pt x="2481" y="1430"/>
                    </a:lnTo>
                    <a:lnTo>
                      <a:pt x="2276" y="1374"/>
                    </a:lnTo>
                    <a:lnTo>
                      <a:pt x="2076" y="1316"/>
                    </a:lnTo>
                    <a:lnTo>
                      <a:pt x="1882" y="1260"/>
                    </a:lnTo>
                    <a:lnTo>
                      <a:pt x="1697" y="1203"/>
                    </a:lnTo>
                    <a:lnTo>
                      <a:pt x="1521" y="1148"/>
                    </a:lnTo>
                    <a:lnTo>
                      <a:pt x="1355" y="1093"/>
                    </a:lnTo>
                    <a:lnTo>
                      <a:pt x="1202" y="1039"/>
                    </a:lnTo>
                    <a:lnTo>
                      <a:pt x="1062" y="987"/>
                    </a:lnTo>
                    <a:lnTo>
                      <a:pt x="937" y="937"/>
                    </a:lnTo>
                    <a:lnTo>
                      <a:pt x="828" y="888"/>
                    </a:lnTo>
                    <a:lnTo>
                      <a:pt x="739" y="842"/>
                    </a:lnTo>
                    <a:lnTo>
                      <a:pt x="667" y="798"/>
                    </a:lnTo>
                    <a:lnTo>
                      <a:pt x="617" y="758"/>
                    </a:lnTo>
                    <a:lnTo>
                      <a:pt x="588" y="720"/>
                    </a:lnTo>
                    <a:lnTo>
                      <a:pt x="583" y="710"/>
                    </a:lnTo>
                    <a:lnTo>
                      <a:pt x="582" y="686"/>
                    </a:lnTo>
                    <a:lnTo>
                      <a:pt x="576" y="622"/>
                    </a:lnTo>
                    <a:lnTo>
                      <a:pt x="569" y="528"/>
                    </a:lnTo>
                    <a:lnTo>
                      <a:pt x="559" y="417"/>
                    </a:lnTo>
                    <a:lnTo>
                      <a:pt x="550" y="297"/>
                    </a:lnTo>
                    <a:lnTo>
                      <a:pt x="540" y="180"/>
                    </a:lnTo>
                    <a:lnTo>
                      <a:pt x="532" y="78"/>
                    </a:lnTo>
                    <a:lnTo>
                      <a:pt x="526" y="0"/>
                    </a:lnTo>
                    <a:lnTo>
                      <a:pt x="490" y="24"/>
                    </a:lnTo>
                    <a:lnTo>
                      <a:pt x="453" y="51"/>
                    </a:lnTo>
                    <a:lnTo>
                      <a:pt x="414" y="80"/>
                    </a:lnTo>
                    <a:lnTo>
                      <a:pt x="375" y="110"/>
                    </a:lnTo>
                    <a:lnTo>
                      <a:pt x="334" y="142"/>
                    </a:lnTo>
                    <a:lnTo>
                      <a:pt x="294" y="174"/>
                    </a:lnTo>
                    <a:lnTo>
                      <a:pt x="254" y="208"/>
                    </a:lnTo>
                    <a:lnTo>
                      <a:pt x="216" y="242"/>
                    </a:lnTo>
                    <a:lnTo>
                      <a:pt x="179" y="277"/>
                    </a:lnTo>
                    <a:lnTo>
                      <a:pt x="144" y="311"/>
                    </a:lnTo>
                    <a:lnTo>
                      <a:pt x="128" y="329"/>
                    </a:lnTo>
                    <a:lnTo>
                      <a:pt x="112" y="346"/>
                    </a:lnTo>
                    <a:lnTo>
                      <a:pt x="97" y="363"/>
                    </a:lnTo>
                    <a:lnTo>
                      <a:pt x="83" y="381"/>
                    </a:lnTo>
                    <a:lnTo>
                      <a:pt x="71" y="398"/>
                    </a:lnTo>
                    <a:lnTo>
                      <a:pt x="59" y="416"/>
                    </a:lnTo>
                    <a:lnTo>
                      <a:pt x="48" y="432"/>
                    </a:lnTo>
                    <a:lnTo>
                      <a:pt x="39" y="449"/>
                    </a:lnTo>
                    <a:lnTo>
                      <a:pt x="30" y="465"/>
                    </a:lnTo>
                    <a:lnTo>
                      <a:pt x="23" y="481"/>
                    </a:lnTo>
                    <a:lnTo>
                      <a:pt x="16" y="497"/>
                    </a:lnTo>
                    <a:lnTo>
                      <a:pt x="12" y="513"/>
                    </a:lnTo>
                    <a:lnTo>
                      <a:pt x="8" y="533"/>
                    </a:lnTo>
                    <a:lnTo>
                      <a:pt x="5" y="556"/>
                    </a:lnTo>
                    <a:lnTo>
                      <a:pt x="2" y="583"/>
                    </a:lnTo>
                    <a:lnTo>
                      <a:pt x="0" y="609"/>
                    </a:lnTo>
                    <a:lnTo>
                      <a:pt x="14" y="630"/>
                    </a:lnTo>
                    <a:lnTo>
                      <a:pt x="29" y="650"/>
                    </a:lnTo>
                    <a:lnTo>
                      <a:pt x="45" y="670"/>
                    </a:lnTo>
                    <a:lnTo>
                      <a:pt x="63" y="692"/>
                    </a:lnTo>
                    <a:lnTo>
                      <a:pt x="83" y="713"/>
                    </a:lnTo>
                    <a:lnTo>
                      <a:pt x="104" y="734"/>
                    </a:lnTo>
                    <a:lnTo>
                      <a:pt x="126" y="755"/>
                    </a:lnTo>
                    <a:lnTo>
                      <a:pt x="151" y="778"/>
                    </a:lnTo>
                    <a:lnTo>
                      <a:pt x="177" y="800"/>
                    </a:lnTo>
                    <a:lnTo>
                      <a:pt x="205" y="823"/>
                    </a:lnTo>
                    <a:lnTo>
                      <a:pt x="235" y="845"/>
                    </a:lnTo>
                    <a:lnTo>
                      <a:pt x="266" y="867"/>
                    </a:lnTo>
                    <a:lnTo>
                      <a:pt x="300" y="891"/>
                    </a:lnTo>
                    <a:lnTo>
                      <a:pt x="335" y="913"/>
                    </a:lnTo>
                    <a:lnTo>
                      <a:pt x="373" y="937"/>
                    </a:lnTo>
                    <a:lnTo>
                      <a:pt x="413" y="96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7" name="Freeform 759"/>
              <p:cNvSpPr>
                <a:spLocks/>
              </p:cNvSpPr>
              <p:nvPr/>
            </p:nvSpPr>
            <p:spPr bwMode="auto">
              <a:xfrm rot="21062100">
                <a:off x="7286207" y="2948743"/>
                <a:ext cx="59940" cy="56786"/>
              </a:xfrm>
              <a:custGeom>
                <a:avLst/>
                <a:gdLst/>
                <a:ahLst/>
                <a:cxnLst>
                  <a:cxn ang="0">
                    <a:pos x="222" y="402"/>
                  </a:cxn>
                  <a:cxn ang="0">
                    <a:pos x="204" y="393"/>
                  </a:cxn>
                  <a:cxn ang="0">
                    <a:pos x="187" y="382"/>
                  </a:cxn>
                  <a:cxn ang="0">
                    <a:pos x="170" y="370"/>
                  </a:cxn>
                  <a:cxn ang="0">
                    <a:pos x="154" y="357"/>
                  </a:cxn>
                  <a:cxn ang="0">
                    <a:pos x="138" y="343"/>
                  </a:cxn>
                  <a:cxn ang="0">
                    <a:pos x="122" y="328"/>
                  </a:cxn>
                  <a:cxn ang="0">
                    <a:pos x="107" y="312"/>
                  </a:cxn>
                  <a:cxn ang="0">
                    <a:pos x="93" y="295"/>
                  </a:cxn>
                  <a:cxn ang="0">
                    <a:pos x="79" y="277"/>
                  </a:cxn>
                  <a:cxn ang="0">
                    <a:pos x="66" y="257"/>
                  </a:cxn>
                  <a:cxn ang="0">
                    <a:pos x="53" y="238"/>
                  </a:cxn>
                  <a:cxn ang="0">
                    <a:pos x="42" y="217"/>
                  </a:cxn>
                  <a:cxn ang="0">
                    <a:pos x="30" y="196"/>
                  </a:cxn>
                  <a:cxn ang="0">
                    <a:pos x="19" y="172"/>
                  </a:cxn>
                  <a:cxn ang="0">
                    <a:pos x="10" y="149"/>
                  </a:cxn>
                  <a:cxn ang="0">
                    <a:pos x="0" y="124"/>
                  </a:cxn>
                  <a:cxn ang="0">
                    <a:pos x="33" y="121"/>
                  </a:cxn>
                  <a:cxn ang="0">
                    <a:pos x="67" y="117"/>
                  </a:cxn>
                  <a:cxn ang="0">
                    <a:pos x="100" y="112"/>
                  </a:cxn>
                  <a:cxn ang="0">
                    <a:pos x="133" y="108"/>
                  </a:cxn>
                  <a:cxn ang="0">
                    <a:pos x="166" y="103"/>
                  </a:cxn>
                  <a:cxn ang="0">
                    <a:pos x="199" y="99"/>
                  </a:cxn>
                  <a:cxn ang="0">
                    <a:pos x="232" y="93"/>
                  </a:cxn>
                  <a:cxn ang="0">
                    <a:pos x="266" y="88"/>
                  </a:cxn>
                  <a:cxn ang="0">
                    <a:pos x="273" y="85"/>
                  </a:cxn>
                  <a:cxn ang="0">
                    <a:pos x="285" y="81"/>
                  </a:cxn>
                  <a:cxn ang="0">
                    <a:pos x="303" y="73"/>
                  </a:cxn>
                  <a:cxn ang="0">
                    <a:pos x="324" y="63"/>
                  </a:cxn>
                  <a:cxn ang="0">
                    <a:pos x="351" y="52"/>
                  </a:cxn>
                  <a:cxn ang="0">
                    <a:pos x="380" y="37"/>
                  </a:cxn>
                  <a:cxn ang="0">
                    <a:pos x="413" y="20"/>
                  </a:cxn>
                  <a:cxn ang="0">
                    <a:pos x="448" y="0"/>
                  </a:cxn>
                  <a:cxn ang="0">
                    <a:pos x="448" y="40"/>
                  </a:cxn>
                  <a:cxn ang="0">
                    <a:pos x="449" y="79"/>
                  </a:cxn>
                  <a:cxn ang="0">
                    <a:pos x="451" y="118"/>
                  </a:cxn>
                  <a:cxn ang="0">
                    <a:pos x="454" y="156"/>
                  </a:cxn>
                  <a:cxn ang="0">
                    <a:pos x="459" y="193"/>
                  </a:cxn>
                  <a:cxn ang="0">
                    <a:pos x="464" y="229"/>
                  </a:cxn>
                  <a:cxn ang="0">
                    <a:pos x="470" y="265"/>
                  </a:cxn>
                  <a:cxn ang="0">
                    <a:pos x="477" y="299"/>
                  </a:cxn>
                  <a:cxn ang="0">
                    <a:pos x="485" y="332"/>
                  </a:cxn>
                  <a:cxn ang="0">
                    <a:pos x="494" y="365"/>
                  </a:cxn>
                  <a:cxn ang="0">
                    <a:pos x="503" y="396"/>
                  </a:cxn>
                  <a:cxn ang="0">
                    <a:pos x="514" y="427"/>
                  </a:cxn>
                  <a:cxn ang="0">
                    <a:pos x="526" y="457"/>
                  </a:cxn>
                  <a:cxn ang="0">
                    <a:pos x="538" y="485"/>
                  </a:cxn>
                  <a:cxn ang="0">
                    <a:pos x="551" y="513"/>
                  </a:cxn>
                  <a:cxn ang="0">
                    <a:pos x="565" y="540"/>
                  </a:cxn>
                  <a:cxn ang="0">
                    <a:pos x="222" y="402"/>
                  </a:cxn>
                </a:cxnLst>
                <a:rect l="0" t="0" r="r" b="b"/>
                <a:pathLst>
                  <a:path w="565" h="540">
                    <a:moveTo>
                      <a:pt x="222" y="402"/>
                    </a:moveTo>
                    <a:lnTo>
                      <a:pt x="204" y="393"/>
                    </a:lnTo>
                    <a:lnTo>
                      <a:pt x="187" y="382"/>
                    </a:lnTo>
                    <a:lnTo>
                      <a:pt x="170" y="370"/>
                    </a:lnTo>
                    <a:lnTo>
                      <a:pt x="154" y="357"/>
                    </a:lnTo>
                    <a:lnTo>
                      <a:pt x="138" y="343"/>
                    </a:lnTo>
                    <a:lnTo>
                      <a:pt x="122" y="328"/>
                    </a:lnTo>
                    <a:lnTo>
                      <a:pt x="107" y="312"/>
                    </a:lnTo>
                    <a:lnTo>
                      <a:pt x="93" y="295"/>
                    </a:lnTo>
                    <a:lnTo>
                      <a:pt x="79" y="277"/>
                    </a:lnTo>
                    <a:lnTo>
                      <a:pt x="66" y="257"/>
                    </a:lnTo>
                    <a:lnTo>
                      <a:pt x="53" y="238"/>
                    </a:lnTo>
                    <a:lnTo>
                      <a:pt x="42" y="217"/>
                    </a:lnTo>
                    <a:lnTo>
                      <a:pt x="30" y="196"/>
                    </a:lnTo>
                    <a:lnTo>
                      <a:pt x="19" y="172"/>
                    </a:lnTo>
                    <a:lnTo>
                      <a:pt x="10" y="149"/>
                    </a:lnTo>
                    <a:lnTo>
                      <a:pt x="0" y="124"/>
                    </a:lnTo>
                    <a:lnTo>
                      <a:pt x="33" y="121"/>
                    </a:lnTo>
                    <a:lnTo>
                      <a:pt x="67" y="117"/>
                    </a:lnTo>
                    <a:lnTo>
                      <a:pt x="100" y="112"/>
                    </a:lnTo>
                    <a:lnTo>
                      <a:pt x="133" y="108"/>
                    </a:lnTo>
                    <a:lnTo>
                      <a:pt x="166" y="103"/>
                    </a:lnTo>
                    <a:lnTo>
                      <a:pt x="199" y="99"/>
                    </a:lnTo>
                    <a:lnTo>
                      <a:pt x="232" y="93"/>
                    </a:lnTo>
                    <a:lnTo>
                      <a:pt x="266" y="88"/>
                    </a:lnTo>
                    <a:lnTo>
                      <a:pt x="273" y="85"/>
                    </a:lnTo>
                    <a:lnTo>
                      <a:pt x="285" y="81"/>
                    </a:lnTo>
                    <a:lnTo>
                      <a:pt x="303" y="73"/>
                    </a:lnTo>
                    <a:lnTo>
                      <a:pt x="324" y="63"/>
                    </a:lnTo>
                    <a:lnTo>
                      <a:pt x="351" y="52"/>
                    </a:lnTo>
                    <a:lnTo>
                      <a:pt x="380" y="37"/>
                    </a:lnTo>
                    <a:lnTo>
                      <a:pt x="413" y="20"/>
                    </a:lnTo>
                    <a:lnTo>
                      <a:pt x="448" y="0"/>
                    </a:lnTo>
                    <a:lnTo>
                      <a:pt x="448" y="40"/>
                    </a:lnTo>
                    <a:lnTo>
                      <a:pt x="449" y="79"/>
                    </a:lnTo>
                    <a:lnTo>
                      <a:pt x="451" y="118"/>
                    </a:lnTo>
                    <a:lnTo>
                      <a:pt x="454" y="156"/>
                    </a:lnTo>
                    <a:lnTo>
                      <a:pt x="459" y="193"/>
                    </a:lnTo>
                    <a:lnTo>
                      <a:pt x="464" y="229"/>
                    </a:lnTo>
                    <a:lnTo>
                      <a:pt x="470" y="265"/>
                    </a:lnTo>
                    <a:lnTo>
                      <a:pt x="477" y="299"/>
                    </a:lnTo>
                    <a:lnTo>
                      <a:pt x="485" y="332"/>
                    </a:lnTo>
                    <a:lnTo>
                      <a:pt x="494" y="365"/>
                    </a:lnTo>
                    <a:lnTo>
                      <a:pt x="503" y="396"/>
                    </a:lnTo>
                    <a:lnTo>
                      <a:pt x="514" y="427"/>
                    </a:lnTo>
                    <a:lnTo>
                      <a:pt x="526" y="457"/>
                    </a:lnTo>
                    <a:lnTo>
                      <a:pt x="538" y="485"/>
                    </a:lnTo>
                    <a:lnTo>
                      <a:pt x="551" y="513"/>
                    </a:lnTo>
                    <a:lnTo>
                      <a:pt x="565" y="540"/>
                    </a:lnTo>
                    <a:lnTo>
                      <a:pt x="222" y="4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8" name="Freeform 760"/>
              <p:cNvSpPr>
                <a:spLocks/>
              </p:cNvSpPr>
              <p:nvPr/>
            </p:nvSpPr>
            <p:spPr bwMode="auto">
              <a:xfrm rot="21062100">
                <a:off x="7332255" y="2734082"/>
                <a:ext cx="195596" cy="269733"/>
              </a:xfrm>
              <a:custGeom>
                <a:avLst/>
                <a:gdLst/>
                <a:ahLst/>
                <a:cxnLst>
                  <a:cxn ang="0">
                    <a:pos x="1562" y="1619"/>
                  </a:cxn>
                  <a:cxn ang="0">
                    <a:pos x="1486" y="1752"/>
                  </a:cxn>
                  <a:cxn ang="0">
                    <a:pos x="1406" y="1876"/>
                  </a:cxn>
                  <a:cxn ang="0">
                    <a:pos x="1322" y="1994"/>
                  </a:cxn>
                  <a:cxn ang="0">
                    <a:pos x="1234" y="2101"/>
                  </a:cxn>
                  <a:cxn ang="0">
                    <a:pos x="1142" y="2200"/>
                  </a:cxn>
                  <a:cxn ang="0">
                    <a:pos x="1047" y="2289"/>
                  </a:cxn>
                  <a:cxn ang="0">
                    <a:pos x="952" y="2367"/>
                  </a:cxn>
                  <a:cxn ang="0">
                    <a:pos x="855" y="2433"/>
                  </a:cxn>
                  <a:cxn ang="0">
                    <a:pos x="758" y="2486"/>
                  </a:cxn>
                  <a:cxn ang="0">
                    <a:pos x="661" y="2525"/>
                  </a:cxn>
                  <a:cxn ang="0">
                    <a:pos x="582" y="2548"/>
                  </a:cxn>
                  <a:cxn ang="0">
                    <a:pos x="508" y="2560"/>
                  </a:cxn>
                  <a:cxn ang="0">
                    <a:pos x="437" y="2561"/>
                  </a:cxn>
                  <a:cxn ang="0">
                    <a:pos x="369" y="2552"/>
                  </a:cxn>
                  <a:cxn ang="0">
                    <a:pos x="306" y="2532"/>
                  </a:cxn>
                  <a:cxn ang="0">
                    <a:pos x="250" y="2502"/>
                  </a:cxn>
                  <a:cxn ang="0">
                    <a:pos x="200" y="2464"/>
                  </a:cxn>
                  <a:cxn ang="0">
                    <a:pos x="154" y="2416"/>
                  </a:cxn>
                  <a:cxn ang="0">
                    <a:pos x="114" y="2360"/>
                  </a:cxn>
                  <a:cxn ang="0">
                    <a:pos x="80" y="2296"/>
                  </a:cxn>
                  <a:cxn ang="0">
                    <a:pos x="53" y="2225"/>
                  </a:cxn>
                  <a:cxn ang="0">
                    <a:pos x="30" y="2147"/>
                  </a:cxn>
                  <a:cxn ang="0">
                    <a:pos x="14" y="2062"/>
                  </a:cxn>
                  <a:cxn ang="0">
                    <a:pos x="3" y="1970"/>
                  </a:cxn>
                  <a:cxn ang="0">
                    <a:pos x="0" y="1872"/>
                  </a:cxn>
                  <a:cxn ang="0">
                    <a:pos x="2" y="1770"/>
                  </a:cxn>
                  <a:cxn ang="0">
                    <a:pos x="101" y="1686"/>
                  </a:cxn>
                  <a:cxn ang="0">
                    <a:pos x="158" y="1626"/>
                  </a:cxn>
                  <a:cxn ang="0">
                    <a:pos x="215" y="1560"/>
                  </a:cxn>
                  <a:cxn ang="0">
                    <a:pos x="269" y="1485"/>
                  </a:cxn>
                  <a:cxn ang="0">
                    <a:pos x="380" y="1431"/>
                  </a:cxn>
                  <a:cxn ang="0">
                    <a:pos x="426" y="1278"/>
                  </a:cxn>
                  <a:cxn ang="0">
                    <a:pos x="485" y="1121"/>
                  </a:cxn>
                  <a:cxn ang="0">
                    <a:pos x="553" y="966"/>
                  </a:cxn>
                  <a:cxn ang="0">
                    <a:pos x="620" y="836"/>
                  </a:cxn>
                  <a:cxn ang="0">
                    <a:pos x="693" y="713"/>
                  </a:cxn>
                  <a:cxn ang="0">
                    <a:pos x="769" y="596"/>
                  </a:cxn>
                  <a:cxn ang="0">
                    <a:pos x="851" y="488"/>
                  </a:cxn>
                  <a:cxn ang="0">
                    <a:pos x="935" y="389"/>
                  </a:cxn>
                  <a:cxn ang="0">
                    <a:pos x="1022" y="298"/>
                  </a:cxn>
                  <a:cxn ang="0">
                    <a:pos x="1111" y="219"/>
                  </a:cxn>
                  <a:cxn ang="0">
                    <a:pos x="1200" y="151"/>
                  </a:cxn>
                  <a:cxn ang="0">
                    <a:pos x="1290" y="94"/>
                  </a:cxn>
                  <a:cxn ang="0">
                    <a:pos x="1381" y="50"/>
                  </a:cxn>
                  <a:cxn ang="0">
                    <a:pos x="1462" y="20"/>
                  </a:cxn>
                  <a:cxn ang="0">
                    <a:pos x="1524" y="6"/>
                  </a:cxn>
                  <a:cxn ang="0">
                    <a:pos x="1581" y="0"/>
                  </a:cxn>
                  <a:cxn ang="0">
                    <a:pos x="1638" y="1"/>
                  </a:cxn>
                  <a:cxn ang="0">
                    <a:pos x="1691" y="9"/>
                  </a:cxn>
                  <a:cxn ang="0">
                    <a:pos x="1741" y="25"/>
                  </a:cxn>
                  <a:cxn ang="0">
                    <a:pos x="1792" y="120"/>
                  </a:cxn>
                  <a:cxn ang="0">
                    <a:pos x="1829" y="229"/>
                  </a:cxn>
                  <a:cxn ang="0">
                    <a:pos x="1852" y="350"/>
                  </a:cxn>
                  <a:cxn ang="0">
                    <a:pos x="1864" y="483"/>
                  </a:cxn>
                  <a:cxn ang="0">
                    <a:pos x="1862" y="624"/>
                  </a:cxn>
                  <a:cxn ang="0">
                    <a:pos x="1846" y="774"/>
                  </a:cxn>
                  <a:cxn ang="0">
                    <a:pos x="1818" y="929"/>
                  </a:cxn>
                  <a:cxn ang="0">
                    <a:pos x="1778" y="1089"/>
                  </a:cxn>
                  <a:cxn ang="0">
                    <a:pos x="1725" y="1252"/>
                  </a:cxn>
                  <a:cxn ang="0">
                    <a:pos x="1659" y="1417"/>
                  </a:cxn>
                </a:cxnLst>
                <a:rect l="0" t="0" r="r" b="b"/>
                <a:pathLst>
                  <a:path w="1864" h="2562">
                    <a:moveTo>
                      <a:pt x="1609" y="1527"/>
                    </a:moveTo>
                    <a:lnTo>
                      <a:pt x="1586" y="1573"/>
                    </a:lnTo>
                    <a:lnTo>
                      <a:pt x="1562" y="1619"/>
                    </a:lnTo>
                    <a:lnTo>
                      <a:pt x="1538" y="1663"/>
                    </a:lnTo>
                    <a:lnTo>
                      <a:pt x="1512" y="1708"/>
                    </a:lnTo>
                    <a:lnTo>
                      <a:pt x="1486" y="1752"/>
                    </a:lnTo>
                    <a:lnTo>
                      <a:pt x="1461" y="1793"/>
                    </a:lnTo>
                    <a:lnTo>
                      <a:pt x="1434" y="1836"/>
                    </a:lnTo>
                    <a:lnTo>
                      <a:pt x="1406" y="1876"/>
                    </a:lnTo>
                    <a:lnTo>
                      <a:pt x="1379" y="1916"/>
                    </a:lnTo>
                    <a:lnTo>
                      <a:pt x="1351" y="1955"/>
                    </a:lnTo>
                    <a:lnTo>
                      <a:pt x="1322" y="1994"/>
                    </a:lnTo>
                    <a:lnTo>
                      <a:pt x="1292" y="2031"/>
                    </a:lnTo>
                    <a:lnTo>
                      <a:pt x="1263" y="2066"/>
                    </a:lnTo>
                    <a:lnTo>
                      <a:pt x="1234" y="2101"/>
                    </a:lnTo>
                    <a:lnTo>
                      <a:pt x="1203" y="2135"/>
                    </a:lnTo>
                    <a:lnTo>
                      <a:pt x="1173" y="2168"/>
                    </a:lnTo>
                    <a:lnTo>
                      <a:pt x="1142" y="2200"/>
                    </a:lnTo>
                    <a:lnTo>
                      <a:pt x="1110" y="2231"/>
                    </a:lnTo>
                    <a:lnTo>
                      <a:pt x="1079" y="2261"/>
                    </a:lnTo>
                    <a:lnTo>
                      <a:pt x="1047" y="2289"/>
                    </a:lnTo>
                    <a:lnTo>
                      <a:pt x="1016" y="2317"/>
                    </a:lnTo>
                    <a:lnTo>
                      <a:pt x="984" y="2342"/>
                    </a:lnTo>
                    <a:lnTo>
                      <a:pt x="952" y="2367"/>
                    </a:lnTo>
                    <a:lnTo>
                      <a:pt x="919" y="2390"/>
                    </a:lnTo>
                    <a:lnTo>
                      <a:pt x="887" y="2411"/>
                    </a:lnTo>
                    <a:lnTo>
                      <a:pt x="855" y="2433"/>
                    </a:lnTo>
                    <a:lnTo>
                      <a:pt x="822" y="2452"/>
                    </a:lnTo>
                    <a:lnTo>
                      <a:pt x="790" y="2469"/>
                    </a:lnTo>
                    <a:lnTo>
                      <a:pt x="758" y="2486"/>
                    </a:lnTo>
                    <a:lnTo>
                      <a:pt x="725" y="2501"/>
                    </a:lnTo>
                    <a:lnTo>
                      <a:pt x="693" y="2514"/>
                    </a:lnTo>
                    <a:lnTo>
                      <a:pt x="661" y="2525"/>
                    </a:lnTo>
                    <a:lnTo>
                      <a:pt x="634" y="2535"/>
                    </a:lnTo>
                    <a:lnTo>
                      <a:pt x="608" y="2542"/>
                    </a:lnTo>
                    <a:lnTo>
                      <a:pt x="582" y="2548"/>
                    </a:lnTo>
                    <a:lnTo>
                      <a:pt x="557" y="2553"/>
                    </a:lnTo>
                    <a:lnTo>
                      <a:pt x="532" y="2557"/>
                    </a:lnTo>
                    <a:lnTo>
                      <a:pt x="508" y="2560"/>
                    </a:lnTo>
                    <a:lnTo>
                      <a:pt x="484" y="2562"/>
                    </a:lnTo>
                    <a:lnTo>
                      <a:pt x="460" y="2562"/>
                    </a:lnTo>
                    <a:lnTo>
                      <a:pt x="437" y="2561"/>
                    </a:lnTo>
                    <a:lnTo>
                      <a:pt x="414" y="2560"/>
                    </a:lnTo>
                    <a:lnTo>
                      <a:pt x="392" y="2556"/>
                    </a:lnTo>
                    <a:lnTo>
                      <a:pt x="369" y="2552"/>
                    </a:lnTo>
                    <a:lnTo>
                      <a:pt x="348" y="2546"/>
                    </a:lnTo>
                    <a:lnTo>
                      <a:pt x="328" y="2539"/>
                    </a:lnTo>
                    <a:lnTo>
                      <a:pt x="306" y="2532"/>
                    </a:lnTo>
                    <a:lnTo>
                      <a:pt x="287" y="2522"/>
                    </a:lnTo>
                    <a:lnTo>
                      <a:pt x="268" y="2513"/>
                    </a:lnTo>
                    <a:lnTo>
                      <a:pt x="250" y="2502"/>
                    </a:lnTo>
                    <a:lnTo>
                      <a:pt x="233" y="2490"/>
                    </a:lnTo>
                    <a:lnTo>
                      <a:pt x="216" y="2477"/>
                    </a:lnTo>
                    <a:lnTo>
                      <a:pt x="200" y="2464"/>
                    </a:lnTo>
                    <a:lnTo>
                      <a:pt x="184" y="2449"/>
                    </a:lnTo>
                    <a:lnTo>
                      <a:pt x="169" y="2433"/>
                    </a:lnTo>
                    <a:lnTo>
                      <a:pt x="154" y="2416"/>
                    </a:lnTo>
                    <a:lnTo>
                      <a:pt x="140" y="2399"/>
                    </a:lnTo>
                    <a:lnTo>
                      <a:pt x="127" y="2379"/>
                    </a:lnTo>
                    <a:lnTo>
                      <a:pt x="114" y="2360"/>
                    </a:lnTo>
                    <a:lnTo>
                      <a:pt x="103" y="2340"/>
                    </a:lnTo>
                    <a:lnTo>
                      <a:pt x="91" y="2319"/>
                    </a:lnTo>
                    <a:lnTo>
                      <a:pt x="80" y="2296"/>
                    </a:lnTo>
                    <a:lnTo>
                      <a:pt x="71" y="2274"/>
                    </a:lnTo>
                    <a:lnTo>
                      <a:pt x="61" y="2249"/>
                    </a:lnTo>
                    <a:lnTo>
                      <a:pt x="53" y="2225"/>
                    </a:lnTo>
                    <a:lnTo>
                      <a:pt x="44" y="2199"/>
                    </a:lnTo>
                    <a:lnTo>
                      <a:pt x="37" y="2174"/>
                    </a:lnTo>
                    <a:lnTo>
                      <a:pt x="30" y="2147"/>
                    </a:lnTo>
                    <a:lnTo>
                      <a:pt x="24" y="2119"/>
                    </a:lnTo>
                    <a:lnTo>
                      <a:pt x="18" y="2091"/>
                    </a:lnTo>
                    <a:lnTo>
                      <a:pt x="14" y="2062"/>
                    </a:lnTo>
                    <a:lnTo>
                      <a:pt x="10" y="2032"/>
                    </a:lnTo>
                    <a:lnTo>
                      <a:pt x="7" y="2001"/>
                    </a:lnTo>
                    <a:lnTo>
                      <a:pt x="3" y="1970"/>
                    </a:lnTo>
                    <a:lnTo>
                      <a:pt x="1" y="1938"/>
                    </a:lnTo>
                    <a:lnTo>
                      <a:pt x="0" y="1905"/>
                    </a:lnTo>
                    <a:lnTo>
                      <a:pt x="0" y="1872"/>
                    </a:lnTo>
                    <a:lnTo>
                      <a:pt x="0" y="1839"/>
                    </a:lnTo>
                    <a:lnTo>
                      <a:pt x="1" y="1805"/>
                    </a:lnTo>
                    <a:lnTo>
                      <a:pt x="2" y="1770"/>
                    </a:lnTo>
                    <a:lnTo>
                      <a:pt x="42" y="1739"/>
                    </a:lnTo>
                    <a:lnTo>
                      <a:pt x="80" y="1704"/>
                    </a:lnTo>
                    <a:lnTo>
                      <a:pt x="101" y="1686"/>
                    </a:lnTo>
                    <a:lnTo>
                      <a:pt x="120" y="1667"/>
                    </a:lnTo>
                    <a:lnTo>
                      <a:pt x="139" y="1647"/>
                    </a:lnTo>
                    <a:lnTo>
                      <a:pt x="158" y="1626"/>
                    </a:lnTo>
                    <a:lnTo>
                      <a:pt x="177" y="1605"/>
                    </a:lnTo>
                    <a:lnTo>
                      <a:pt x="197" y="1582"/>
                    </a:lnTo>
                    <a:lnTo>
                      <a:pt x="215" y="1560"/>
                    </a:lnTo>
                    <a:lnTo>
                      <a:pt x="233" y="1535"/>
                    </a:lnTo>
                    <a:lnTo>
                      <a:pt x="251" y="1511"/>
                    </a:lnTo>
                    <a:lnTo>
                      <a:pt x="269" y="1485"/>
                    </a:lnTo>
                    <a:lnTo>
                      <a:pt x="286" y="1459"/>
                    </a:lnTo>
                    <a:lnTo>
                      <a:pt x="302" y="1431"/>
                    </a:lnTo>
                    <a:lnTo>
                      <a:pt x="380" y="1431"/>
                    </a:lnTo>
                    <a:lnTo>
                      <a:pt x="393" y="1383"/>
                    </a:lnTo>
                    <a:lnTo>
                      <a:pt x="409" y="1331"/>
                    </a:lnTo>
                    <a:lnTo>
                      <a:pt x="426" y="1278"/>
                    </a:lnTo>
                    <a:lnTo>
                      <a:pt x="444" y="1225"/>
                    </a:lnTo>
                    <a:lnTo>
                      <a:pt x="463" y="1173"/>
                    </a:lnTo>
                    <a:lnTo>
                      <a:pt x="485" y="1121"/>
                    </a:lnTo>
                    <a:lnTo>
                      <a:pt x="506" y="1069"/>
                    </a:lnTo>
                    <a:lnTo>
                      <a:pt x="528" y="1018"/>
                    </a:lnTo>
                    <a:lnTo>
                      <a:pt x="553" y="966"/>
                    </a:lnTo>
                    <a:lnTo>
                      <a:pt x="574" y="923"/>
                    </a:lnTo>
                    <a:lnTo>
                      <a:pt x="597" y="879"/>
                    </a:lnTo>
                    <a:lnTo>
                      <a:pt x="620" y="836"/>
                    </a:lnTo>
                    <a:lnTo>
                      <a:pt x="644" y="794"/>
                    </a:lnTo>
                    <a:lnTo>
                      <a:pt x="668" y="752"/>
                    </a:lnTo>
                    <a:lnTo>
                      <a:pt x="693" y="713"/>
                    </a:lnTo>
                    <a:lnTo>
                      <a:pt x="718" y="672"/>
                    </a:lnTo>
                    <a:lnTo>
                      <a:pt x="744" y="634"/>
                    </a:lnTo>
                    <a:lnTo>
                      <a:pt x="769" y="596"/>
                    </a:lnTo>
                    <a:lnTo>
                      <a:pt x="796" y="559"/>
                    </a:lnTo>
                    <a:lnTo>
                      <a:pt x="824" y="523"/>
                    </a:lnTo>
                    <a:lnTo>
                      <a:pt x="851" y="488"/>
                    </a:lnTo>
                    <a:lnTo>
                      <a:pt x="878" y="454"/>
                    </a:lnTo>
                    <a:lnTo>
                      <a:pt x="907" y="421"/>
                    </a:lnTo>
                    <a:lnTo>
                      <a:pt x="935" y="389"/>
                    </a:lnTo>
                    <a:lnTo>
                      <a:pt x="964" y="358"/>
                    </a:lnTo>
                    <a:lnTo>
                      <a:pt x="992" y="328"/>
                    </a:lnTo>
                    <a:lnTo>
                      <a:pt x="1022" y="298"/>
                    </a:lnTo>
                    <a:lnTo>
                      <a:pt x="1051" y="272"/>
                    </a:lnTo>
                    <a:lnTo>
                      <a:pt x="1081" y="245"/>
                    </a:lnTo>
                    <a:lnTo>
                      <a:pt x="1111" y="219"/>
                    </a:lnTo>
                    <a:lnTo>
                      <a:pt x="1141" y="195"/>
                    </a:lnTo>
                    <a:lnTo>
                      <a:pt x="1171" y="173"/>
                    </a:lnTo>
                    <a:lnTo>
                      <a:pt x="1200" y="151"/>
                    </a:lnTo>
                    <a:lnTo>
                      <a:pt x="1230" y="131"/>
                    </a:lnTo>
                    <a:lnTo>
                      <a:pt x="1260" y="112"/>
                    </a:lnTo>
                    <a:lnTo>
                      <a:pt x="1290" y="94"/>
                    </a:lnTo>
                    <a:lnTo>
                      <a:pt x="1321" y="78"/>
                    </a:lnTo>
                    <a:lnTo>
                      <a:pt x="1351" y="63"/>
                    </a:lnTo>
                    <a:lnTo>
                      <a:pt x="1381" y="50"/>
                    </a:lnTo>
                    <a:lnTo>
                      <a:pt x="1411" y="37"/>
                    </a:lnTo>
                    <a:lnTo>
                      <a:pt x="1441" y="27"/>
                    </a:lnTo>
                    <a:lnTo>
                      <a:pt x="1462" y="20"/>
                    </a:lnTo>
                    <a:lnTo>
                      <a:pt x="1482" y="15"/>
                    </a:lnTo>
                    <a:lnTo>
                      <a:pt x="1503" y="11"/>
                    </a:lnTo>
                    <a:lnTo>
                      <a:pt x="1524" y="6"/>
                    </a:lnTo>
                    <a:lnTo>
                      <a:pt x="1543" y="3"/>
                    </a:lnTo>
                    <a:lnTo>
                      <a:pt x="1562" y="1"/>
                    </a:lnTo>
                    <a:lnTo>
                      <a:pt x="1581" y="0"/>
                    </a:lnTo>
                    <a:lnTo>
                      <a:pt x="1601" y="0"/>
                    </a:lnTo>
                    <a:lnTo>
                      <a:pt x="1620" y="0"/>
                    </a:lnTo>
                    <a:lnTo>
                      <a:pt x="1638" y="1"/>
                    </a:lnTo>
                    <a:lnTo>
                      <a:pt x="1656" y="3"/>
                    </a:lnTo>
                    <a:lnTo>
                      <a:pt x="1674" y="6"/>
                    </a:lnTo>
                    <a:lnTo>
                      <a:pt x="1691" y="9"/>
                    </a:lnTo>
                    <a:lnTo>
                      <a:pt x="1708" y="15"/>
                    </a:lnTo>
                    <a:lnTo>
                      <a:pt x="1725" y="20"/>
                    </a:lnTo>
                    <a:lnTo>
                      <a:pt x="1741" y="25"/>
                    </a:lnTo>
                    <a:lnTo>
                      <a:pt x="1760" y="55"/>
                    </a:lnTo>
                    <a:lnTo>
                      <a:pt x="1777" y="87"/>
                    </a:lnTo>
                    <a:lnTo>
                      <a:pt x="1792" y="120"/>
                    </a:lnTo>
                    <a:lnTo>
                      <a:pt x="1805" y="155"/>
                    </a:lnTo>
                    <a:lnTo>
                      <a:pt x="1818" y="192"/>
                    </a:lnTo>
                    <a:lnTo>
                      <a:pt x="1829" y="229"/>
                    </a:lnTo>
                    <a:lnTo>
                      <a:pt x="1838" y="268"/>
                    </a:lnTo>
                    <a:lnTo>
                      <a:pt x="1846" y="309"/>
                    </a:lnTo>
                    <a:lnTo>
                      <a:pt x="1852" y="350"/>
                    </a:lnTo>
                    <a:lnTo>
                      <a:pt x="1858" y="393"/>
                    </a:lnTo>
                    <a:lnTo>
                      <a:pt x="1862" y="438"/>
                    </a:lnTo>
                    <a:lnTo>
                      <a:pt x="1864" y="483"/>
                    </a:lnTo>
                    <a:lnTo>
                      <a:pt x="1864" y="530"/>
                    </a:lnTo>
                    <a:lnTo>
                      <a:pt x="1864" y="576"/>
                    </a:lnTo>
                    <a:lnTo>
                      <a:pt x="1862" y="624"/>
                    </a:lnTo>
                    <a:lnTo>
                      <a:pt x="1858" y="673"/>
                    </a:lnTo>
                    <a:lnTo>
                      <a:pt x="1852" y="723"/>
                    </a:lnTo>
                    <a:lnTo>
                      <a:pt x="1846" y="774"/>
                    </a:lnTo>
                    <a:lnTo>
                      <a:pt x="1838" y="825"/>
                    </a:lnTo>
                    <a:lnTo>
                      <a:pt x="1829" y="877"/>
                    </a:lnTo>
                    <a:lnTo>
                      <a:pt x="1818" y="929"/>
                    </a:lnTo>
                    <a:lnTo>
                      <a:pt x="1806" y="982"/>
                    </a:lnTo>
                    <a:lnTo>
                      <a:pt x="1793" y="1036"/>
                    </a:lnTo>
                    <a:lnTo>
                      <a:pt x="1778" y="1089"/>
                    </a:lnTo>
                    <a:lnTo>
                      <a:pt x="1762" y="1143"/>
                    </a:lnTo>
                    <a:lnTo>
                      <a:pt x="1744" y="1198"/>
                    </a:lnTo>
                    <a:lnTo>
                      <a:pt x="1725" y="1252"/>
                    </a:lnTo>
                    <a:lnTo>
                      <a:pt x="1704" y="1307"/>
                    </a:lnTo>
                    <a:lnTo>
                      <a:pt x="1683" y="1362"/>
                    </a:lnTo>
                    <a:lnTo>
                      <a:pt x="1659" y="1417"/>
                    </a:lnTo>
                    <a:lnTo>
                      <a:pt x="1635" y="1472"/>
                    </a:lnTo>
                    <a:lnTo>
                      <a:pt x="1609" y="15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9" name="Freeform 761"/>
              <p:cNvSpPr>
                <a:spLocks/>
              </p:cNvSpPr>
              <p:nvPr/>
            </p:nvSpPr>
            <p:spPr bwMode="auto">
              <a:xfrm rot="21062100">
                <a:off x="7561409" y="2855177"/>
                <a:ext cx="48899" cy="69405"/>
              </a:xfrm>
              <a:custGeom>
                <a:avLst/>
                <a:gdLst/>
                <a:ahLst/>
                <a:cxnLst>
                  <a:cxn ang="0">
                    <a:pos x="215" y="565"/>
                  </a:cxn>
                  <a:cxn ang="0">
                    <a:pos x="201" y="558"/>
                  </a:cxn>
                  <a:cxn ang="0">
                    <a:pos x="188" y="551"/>
                  </a:cxn>
                  <a:cxn ang="0">
                    <a:pos x="175" y="542"/>
                  </a:cxn>
                  <a:cxn ang="0">
                    <a:pos x="164" y="532"/>
                  </a:cxn>
                  <a:cxn ang="0">
                    <a:pos x="152" y="523"/>
                  </a:cxn>
                  <a:cxn ang="0">
                    <a:pos x="140" y="512"/>
                  </a:cxn>
                  <a:cxn ang="0">
                    <a:pos x="130" y="500"/>
                  </a:cxn>
                  <a:cxn ang="0">
                    <a:pos x="119" y="489"/>
                  </a:cxn>
                  <a:cxn ang="0">
                    <a:pos x="108" y="476"/>
                  </a:cxn>
                  <a:cxn ang="0">
                    <a:pos x="99" y="462"/>
                  </a:cxn>
                  <a:cxn ang="0">
                    <a:pos x="89" y="448"/>
                  </a:cxn>
                  <a:cxn ang="0">
                    <a:pos x="80" y="433"/>
                  </a:cxn>
                  <a:cxn ang="0">
                    <a:pos x="72" y="418"/>
                  </a:cxn>
                  <a:cxn ang="0">
                    <a:pos x="64" y="402"/>
                  </a:cxn>
                  <a:cxn ang="0">
                    <a:pos x="57" y="385"/>
                  </a:cxn>
                  <a:cxn ang="0">
                    <a:pos x="50" y="368"/>
                  </a:cxn>
                  <a:cxn ang="0">
                    <a:pos x="43" y="350"/>
                  </a:cxn>
                  <a:cxn ang="0">
                    <a:pos x="37" y="332"/>
                  </a:cxn>
                  <a:cxn ang="0">
                    <a:pos x="31" y="313"/>
                  </a:cxn>
                  <a:cxn ang="0">
                    <a:pos x="26" y="294"/>
                  </a:cxn>
                  <a:cxn ang="0">
                    <a:pos x="22" y="273"/>
                  </a:cxn>
                  <a:cxn ang="0">
                    <a:pos x="18" y="253"/>
                  </a:cxn>
                  <a:cxn ang="0">
                    <a:pos x="13" y="232"/>
                  </a:cxn>
                  <a:cxn ang="0">
                    <a:pos x="10" y="211"/>
                  </a:cxn>
                  <a:cxn ang="0">
                    <a:pos x="7" y="188"/>
                  </a:cxn>
                  <a:cxn ang="0">
                    <a:pos x="5" y="166"/>
                  </a:cxn>
                  <a:cxn ang="0">
                    <a:pos x="3" y="142"/>
                  </a:cxn>
                  <a:cxn ang="0">
                    <a:pos x="2" y="119"/>
                  </a:cxn>
                  <a:cxn ang="0">
                    <a:pos x="0" y="94"/>
                  </a:cxn>
                  <a:cxn ang="0">
                    <a:pos x="0" y="70"/>
                  </a:cxn>
                  <a:cxn ang="0">
                    <a:pos x="0" y="45"/>
                  </a:cxn>
                  <a:cxn ang="0">
                    <a:pos x="2" y="20"/>
                  </a:cxn>
                  <a:cxn ang="0">
                    <a:pos x="398" y="0"/>
                  </a:cxn>
                  <a:cxn ang="0">
                    <a:pos x="390" y="49"/>
                  </a:cxn>
                  <a:cxn ang="0">
                    <a:pos x="385" y="98"/>
                  </a:cxn>
                  <a:cxn ang="0">
                    <a:pos x="379" y="145"/>
                  </a:cxn>
                  <a:cxn ang="0">
                    <a:pos x="376" y="191"/>
                  </a:cxn>
                  <a:cxn ang="0">
                    <a:pos x="375" y="237"/>
                  </a:cxn>
                  <a:cxn ang="0">
                    <a:pos x="374" y="281"/>
                  </a:cxn>
                  <a:cxn ang="0">
                    <a:pos x="376" y="325"/>
                  </a:cxn>
                  <a:cxn ang="0">
                    <a:pos x="378" y="367"/>
                  </a:cxn>
                  <a:cxn ang="0">
                    <a:pos x="382" y="409"/>
                  </a:cxn>
                  <a:cxn ang="0">
                    <a:pos x="389" y="448"/>
                  </a:cxn>
                  <a:cxn ang="0">
                    <a:pos x="395" y="488"/>
                  </a:cxn>
                  <a:cxn ang="0">
                    <a:pos x="404" y="525"/>
                  </a:cxn>
                  <a:cxn ang="0">
                    <a:pos x="414" y="561"/>
                  </a:cxn>
                  <a:cxn ang="0">
                    <a:pos x="426" y="595"/>
                  </a:cxn>
                  <a:cxn ang="0">
                    <a:pos x="439" y="629"/>
                  </a:cxn>
                  <a:cxn ang="0">
                    <a:pos x="453" y="660"/>
                  </a:cxn>
                  <a:cxn ang="0">
                    <a:pos x="215" y="565"/>
                  </a:cxn>
                </a:cxnLst>
                <a:rect l="0" t="0" r="r" b="b"/>
                <a:pathLst>
                  <a:path w="453" h="660">
                    <a:moveTo>
                      <a:pt x="215" y="565"/>
                    </a:moveTo>
                    <a:lnTo>
                      <a:pt x="201" y="558"/>
                    </a:lnTo>
                    <a:lnTo>
                      <a:pt x="188" y="551"/>
                    </a:lnTo>
                    <a:lnTo>
                      <a:pt x="175" y="542"/>
                    </a:lnTo>
                    <a:lnTo>
                      <a:pt x="164" y="532"/>
                    </a:lnTo>
                    <a:lnTo>
                      <a:pt x="152" y="523"/>
                    </a:lnTo>
                    <a:lnTo>
                      <a:pt x="140" y="512"/>
                    </a:lnTo>
                    <a:lnTo>
                      <a:pt x="130" y="500"/>
                    </a:lnTo>
                    <a:lnTo>
                      <a:pt x="119" y="489"/>
                    </a:lnTo>
                    <a:lnTo>
                      <a:pt x="108" y="476"/>
                    </a:lnTo>
                    <a:lnTo>
                      <a:pt x="99" y="462"/>
                    </a:lnTo>
                    <a:lnTo>
                      <a:pt x="89" y="448"/>
                    </a:lnTo>
                    <a:lnTo>
                      <a:pt x="80" y="433"/>
                    </a:lnTo>
                    <a:lnTo>
                      <a:pt x="72" y="418"/>
                    </a:lnTo>
                    <a:lnTo>
                      <a:pt x="64" y="402"/>
                    </a:lnTo>
                    <a:lnTo>
                      <a:pt x="57" y="385"/>
                    </a:lnTo>
                    <a:lnTo>
                      <a:pt x="50" y="368"/>
                    </a:lnTo>
                    <a:lnTo>
                      <a:pt x="43" y="350"/>
                    </a:lnTo>
                    <a:lnTo>
                      <a:pt x="37" y="332"/>
                    </a:lnTo>
                    <a:lnTo>
                      <a:pt x="31" y="313"/>
                    </a:lnTo>
                    <a:lnTo>
                      <a:pt x="26" y="294"/>
                    </a:lnTo>
                    <a:lnTo>
                      <a:pt x="22" y="273"/>
                    </a:lnTo>
                    <a:lnTo>
                      <a:pt x="18" y="253"/>
                    </a:lnTo>
                    <a:lnTo>
                      <a:pt x="13" y="232"/>
                    </a:lnTo>
                    <a:lnTo>
                      <a:pt x="10" y="211"/>
                    </a:lnTo>
                    <a:lnTo>
                      <a:pt x="7" y="188"/>
                    </a:lnTo>
                    <a:lnTo>
                      <a:pt x="5" y="166"/>
                    </a:lnTo>
                    <a:lnTo>
                      <a:pt x="3" y="142"/>
                    </a:lnTo>
                    <a:lnTo>
                      <a:pt x="2" y="119"/>
                    </a:lnTo>
                    <a:lnTo>
                      <a:pt x="0" y="94"/>
                    </a:lnTo>
                    <a:lnTo>
                      <a:pt x="0" y="70"/>
                    </a:lnTo>
                    <a:lnTo>
                      <a:pt x="0" y="45"/>
                    </a:lnTo>
                    <a:lnTo>
                      <a:pt x="2" y="20"/>
                    </a:lnTo>
                    <a:lnTo>
                      <a:pt x="398" y="0"/>
                    </a:lnTo>
                    <a:lnTo>
                      <a:pt x="390" y="49"/>
                    </a:lnTo>
                    <a:lnTo>
                      <a:pt x="385" y="98"/>
                    </a:lnTo>
                    <a:lnTo>
                      <a:pt x="379" y="145"/>
                    </a:lnTo>
                    <a:lnTo>
                      <a:pt x="376" y="191"/>
                    </a:lnTo>
                    <a:lnTo>
                      <a:pt x="375" y="237"/>
                    </a:lnTo>
                    <a:lnTo>
                      <a:pt x="374" y="281"/>
                    </a:lnTo>
                    <a:lnTo>
                      <a:pt x="376" y="325"/>
                    </a:lnTo>
                    <a:lnTo>
                      <a:pt x="378" y="367"/>
                    </a:lnTo>
                    <a:lnTo>
                      <a:pt x="382" y="409"/>
                    </a:lnTo>
                    <a:lnTo>
                      <a:pt x="389" y="448"/>
                    </a:lnTo>
                    <a:lnTo>
                      <a:pt x="395" y="488"/>
                    </a:lnTo>
                    <a:lnTo>
                      <a:pt x="404" y="525"/>
                    </a:lnTo>
                    <a:lnTo>
                      <a:pt x="414" y="561"/>
                    </a:lnTo>
                    <a:lnTo>
                      <a:pt x="426" y="595"/>
                    </a:lnTo>
                    <a:lnTo>
                      <a:pt x="439" y="629"/>
                    </a:lnTo>
                    <a:lnTo>
                      <a:pt x="453" y="660"/>
                    </a:lnTo>
                    <a:lnTo>
                      <a:pt x="215" y="56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0" name="Freeform 762"/>
              <p:cNvSpPr>
                <a:spLocks/>
              </p:cNvSpPr>
              <p:nvPr/>
            </p:nvSpPr>
            <p:spPr bwMode="auto">
              <a:xfrm rot="21062100">
                <a:off x="7604295" y="2703918"/>
                <a:ext cx="151429" cy="219256"/>
              </a:xfrm>
              <a:custGeom>
                <a:avLst/>
                <a:gdLst/>
                <a:ahLst/>
                <a:cxnLst>
                  <a:cxn ang="0">
                    <a:pos x="1204" y="1355"/>
                  </a:cxn>
                  <a:cxn ang="0">
                    <a:pos x="1145" y="1458"/>
                  </a:cxn>
                  <a:cxn ang="0">
                    <a:pos x="1082" y="1556"/>
                  </a:cxn>
                  <a:cxn ang="0">
                    <a:pos x="1016" y="1647"/>
                  </a:cxn>
                  <a:cxn ang="0">
                    <a:pos x="946" y="1732"/>
                  </a:cxn>
                  <a:cxn ang="0">
                    <a:pos x="875" y="1808"/>
                  </a:cxn>
                  <a:cxn ang="0">
                    <a:pos x="801" y="1878"/>
                  </a:cxn>
                  <a:cxn ang="0">
                    <a:pos x="727" y="1939"/>
                  </a:cxn>
                  <a:cxn ang="0">
                    <a:pos x="652" y="1990"/>
                  </a:cxn>
                  <a:cxn ang="0">
                    <a:pos x="576" y="2031"/>
                  </a:cxn>
                  <a:cxn ang="0">
                    <a:pos x="500" y="2062"/>
                  </a:cxn>
                  <a:cxn ang="0">
                    <a:pos x="442" y="2079"/>
                  </a:cxn>
                  <a:cxn ang="0">
                    <a:pos x="384" y="2088"/>
                  </a:cxn>
                  <a:cxn ang="0">
                    <a:pos x="331" y="2089"/>
                  </a:cxn>
                  <a:cxn ang="0">
                    <a:pos x="280" y="2082"/>
                  </a:cxn>
                  <a:cxn ang="0">
                    <a:pos x="233" y="2066"/>
                  </a:cxn>
                  <a:cxn ang="0">
                    <a:pos x="183" y="2041"/>
                  </a:cxn>
                  <a:cxn ang="0">
                    <a:pos x="137" y="2001"/>
                  </a:cxn>
                  <a:cxn ang="0">
                    <a:pos x="97" y="1953"/>
                  </a:cxn>
                  <a:cxn ang="0">
                    <a:pos x="64" y="1895"/>
                  </a:cxn>
                  <a:cxn ang="0">
                    <a:pos x="38" y="1828"/>
                  </a:cxn>
                  <a:cxn ang="0">
                    <a:pos x="18" y="1753"/>
                  </a:cxn>
                  <a:cxn ang="0">
                    <a:pos x="6" y="1671"/>
                  </a:cxn>
                  <a:cxn ang="0">
                    <a:pos x="0" y="1583"/>
                  </a:cxn>
                  <a:cxn ang="0">
                    <a:pos x="2" y="1488"/>
                  </a:cxn>
                  <a:cxn ang="0">
                    <a:pos x="11" y="1389"/>
                  </a:cxn>
                  <a:cxn ang="0">
                    <a:pos x="27" y="1284"/>
                  </a:cxn>
                  <a:cxn ang="0">
                    <a:pos x="124" y="1189"/>
                  </a:cxn>
                  <a:cxn ang="0">
                    <a:pos x="172" y="1051"/>
                  </a:cxn>
                  <a:cxn ang="0">
                    <a:pos x="229" y="913"/>
                  </a:cxn>
                  <a:cxn ang="0">
                    <a:pos x="290" y="790"/>
                  </a:cxn>
                  <a:cxn ang="0">
                    <a:pos x="354" y="676"/>
                  </a:cxn>
                  <a:cxn ang="0">
                    <a:pos x="423" y="569"/>
                  </a:cxn>
                  <a:cxn ang="0">
                    <a:pos x="494" y="470"/>
                  </a:cxn>
                  <a:cxn ang="0">
                    <a:pos x="569" y="378"/>
                  </a:cxn>
                  <a:cxn ang="0">
                    <a:pos x="646" y="294"/>
                  </a:cxn>
                  <a:cxn ang="0">
                    <a:pos x="724" y="220"/>
                  </a:cxn>
                  <a:cxn ang="0">
                    <a:pos x="805" y="156"/>
                  </a:cxn>
                  <a:cxn ang="0">
                    <a:pos x="886" y="100"/>
                  </a:cxn>
                  <a:cxn ang="0">
                    <a:pos x="967" y="57"/>
                  </a:cxn>
                  <a:cxn ang="0">
                    <a:pos x="1048" y="25"/>
                  </a:cxn>
                  <a:cxn ang="0">
                    <a:pos x="1117" y="8"/>
                  </a:cxn>
                  <a:cxn ang="0">
                    <a:pos x="1182" y="0"/>
                  </a:cxn>
                  <a:cxn ang="0">
                    <a:pos x="1238" y="10"/>
                  </a:cxn>
                  <a:cxn ang="0">
                    <a:pos x="1278" y="37"/>
                  </a:cxn>
                  <a:cxn ang="0">
                    <a:pos x="1314" y="73"/>
                  </a:cxn>
                  <a:cxn ang="0">
                    <a:pos x="1346" y="115"/>
                  </a:cxn>
                  <a:cxn ang="0">
                    <a:pos x="1374" y="164"/>
                  </a:cxn>
                  <a:cxn ang="0">
                    <a:pos x="1397" y="221"/>
                  </a:cxn>
                  <a:cxn ang="0">
                    <a:pos x="1419" y="300"/>
                  </a:cxn>
                  <a:cxn ang="0">
                    <a:pos x="1433" y="385"/>
                  </a:cxn>
                  <a:cxn ang="0">
                    <a:pos x="1439" y="475"/>
                  </a:cxn>
                  <a:cxn ang="0">
                    <a:pos x="1437" y="571"/>
                  </a:cxn>
                  <a:cxn ang="0">
                    <a:pos x="1429" y="671"/>
                  </a:cxn>
                  <a:cxn ang="0">
                    <a:pos x="1412" y="775"/>
                  </a:cxn>
                  <a:cxn ang="0">
                    <a:pos x="1388" y="881"/>
                  </a:cxn>
                  <a:cxn ang="0">
                    <a:pos x="1357" y="990"/>
                  </a:cxn>
                  <a:cxn ang="0">
                    <a:pos x="1319" y="1100"/>
                  </a:cxn>
                  <a:cxn ang="0">
                    <a:pos x="1274" y="1210"/>
                  </a:cxn>
                </a:cxnLst>
                <a:rect l="0" t="0" r="r" b="b"/>
                <a:pathLst>
                  <a:path w="1439" h="2090">
                    <a:moveTo>
                      <a:pt x="1240" y="1282"/>
                    </a:moveTo>
                    <a:lnTo>
                      <a:pt x="1222" y="1318"/>
                    </a:lnTo>
                    <a:lnTo>
                      <a:pt x="1204" y="1355"/>
                    </a:lnTo>
                    <a:lnTo>
                      <a:pt x="1184" y="1390"/>
                    </a:lnTo>
                    <a:lnTo>
                      <a:pt x="1164" y="1424"/>
                    </a:lnTo>
                    <a:lnTo>
                      <a:pt x="1145" y="1458"/>
                    </a:lnTo>
                    <a:lnTo>
                      <a:pt x="1124" y="1491"/>
                    </a:lnTo>
                    <a:lnTo>
                      <a:pt x="1103" y="1524"/>
                    </a:lnTo>
                    <a:lnTo>
                      <a:pt x="1082" y="1556"/>
                    </a:lnTo>
                    <a:lnTo>
                      <a:pt x="1061" y="1587"/>
                    </a:lnTo>
                    <a:lnTo>
                      <a:pt x="1038" y="1617"/>
                    </a:lnTo>
                    <a:lnTo>
                      <a:pt x="1016" y="1647"/>
                    </a:lnTo>
                    <a:lnTo>
                      <a:pt x="993" y="1675"/>
                    </a:lnTo>
                    <a:lnTo>
                      <a:pt x="970" y="1704"/>
                    </a:lnTo>
                    <a:lnTo>
                      <a:pt x="946" y="1732"/>
                    </a:lnTo>
                    <a:lnTo>
                      <a:pt x="923" y="1758"/>
                    </a:lnTo>
                    <a:lnTo>
                      <a:pt x="899" y="1784"/>
                    </a:lnTo>
                    <a:lnTo>
                      <a:pt x="875" y="1808"/>
                    </a:lnTo>
                    <a:lnTo>
                      <a:pt x="850" y="1832"/>
                    </a:lnTo>
                    <a:lnTo>
                      <a:pt x="827" y="1855"/>
                    </a:lnTo>
                    <a:lnTo>
                      <a:pt x="801" y="1878"/>
                    </a:lnTo>
                    <a:lnTo>
                      <a:pt x="777" y="1899"/>
                    </a:lnTo>
                    <a:lnTo>
                      <a:pt x="752" y="1919"/>
                    </a:lnTo>
                    <a:lnTo>
                      <a:pt x="727" y="1939"/>
                    </a:lnTo>
                    <a:lnTo>
                      <a:pt x="702" y="1957"/>
                    </a:lnTo>
                    <a:lnTo>
                      <a:pt x="676" y="1974"/>
                    </a:lnTo>
                    <a:lnTo>
                      <a:pt x="652" y="1990"/>
                    </a:lnTo>
                    <a:lnTo>
                      <a:pt x="626" y="2005"/>
                    </a:lnTo>
                    <a:lnTo>
                      <a:pt x="602" y="2018"/>
                    </a:lnTo>
                    <a:lnTo>
                      <a:pt x="576" y="2031"/>
                    </a:lnTo>
                    <a:lnTo>
                      <a:pt x="551" y="2043"/>
                    </a:lnTo>
                    <a:lnTo>
                      <a:pt x="526" y="2053"/>
                    </a:lnTo>
                    <a:lnTo>
                      <a:pt x="500" y="2062"/>
                    </a:lnTo>
                    <a:lnTo>
                      <a:pt x="480" y="2069"/>
                    </a:lnTo>
                    <a:lnTo>
                      <a:pt x="461" y="2075"/>
                    </a:lnTo>
                    <a:lnTo>
                      <a:pt x="442" y="2079"/>
                    </a:lnTo>
                    <a:lnTo>
                      <a:pt x="423" y="2083"/>
                    </a:lnTo>
                    <a:lnTo>
                      <a:pt x="403" y="2086"/>
                    </a:lnTo>
                    <a:lnTo>
                      <a:pt x="384" y="2088"/>
                    </a:lnTo>
                    <a:lnTo>
                      <a:pt x="366" y="2090"/>
                    </a:lnTo>
                    <a:lnTo>
                      <a:pt x="348" y="2090"/>
                    </a:lnTo>
                    <a:lnTo>
                      <a:pt x="331" y="2089"/>
                    </a:lnTo>
                    <a:lnTo>
                      <a:pt x="314" y="2088"/>
                    </a:lnTo>
                    <a:lnTo>
                      <a:pt x="297" y="2086"/>
                    </a:lnTo>
                    <a:lnTo>
                      <a:pt x="280" y="2082"/>
                    </a:lnTo>
                    <a:lnTo>
                      <a:pt x="264" y="2078"/>
                    </a:lnTo>
                    <a:lnTo>
                      <a:pt x="248" y="2073"/>
                    </a:lnTo>
                    <a:lnTo>
                      <a:pt x="233" y="2066"/>
                    </a:lnTo>
                    <a:lnTo>
                      <a:pt x="217" y="2060"/>
                    </a:lnTo>
                    <a:lnTo>
                      <a:pt x="200" y="2050"/>
                    </a:lnTo>
                    <a:lnTo>
                      <a:pt x="183" y="2041"/>
                    </a:lnTo>
                    <a:lnTo>
                      <a:pt x="167" y="2029"/>
                    </a:lnTo>
                    <a:lnTo>
                      <a:pt x="152" y="2016"/>
                    </a:lnTo>
                    <a:lnTo>
                      <a:pt x="137" y="2001"/>
                    </a:lnTo>
                    <a:lnTo>
                      <a:pt x="123" y="1986"/>
                    </a:lnTo>
                    <a:lnTo>
                      <a:pt x="110" y="1970"/>
                    </a:lnTo>
                    <a:lnTo>
                      <a:pt x="97" y="1953"/>
                    </a:lnTo>
                    <a:lnTo>
                      <a:pt x="85" y="1934"/>
                    </a:lnTo>
                    <a:lnTo>
                      <a:pt x="75" y="1915"/>
                    </a:lnTo>
                    <a:lnTo>
                      <a:pt x="64" y="1895"/>
                    </a:lnTo>
                    <a:lnTo>
                      <a:pt x="54" y="1873"/>
                    </a:lnTo>
                    <a:lnTo>
                      <a:pt x="46" y="1851"/>
                    </a:lnTo>
                    <a:lnTo>
                      <a:pt x="38" y="1828"/>
                    </a:lnTo>
                    <a:lnTo>
                      <a:pt x="31" y="1804"/>
                    </a:lnTo>
                    <a:lnTo>
                      <a:pt x="25" y="1779"/>
                    </a:lnTo>
                    <a:lnTo>
                      <a:pt x="18" y="1753"/>
                    </a:lnTo>
                    <a:lnTo>
                      <a:pt x="14" y="1726"/>
                    </a:lnTo>
                    <a:lnTo>
                      <a:pt x="10" y="1700"/>
                    </a:lnTo>
                    <a:lnTo>
                      <a:pt x="6" y="1671"/>
                    </a:lnTo>
                    <a:lnTo>
                      <a:pt x="3" y="1642"/>
                    </a:lnTo>
                    <a:lnTo>
                      <a:pt x="1" y="1612"/>
                    </a:lnTo>
                    <a:lnTo>
                      <a:pt x="0" y="1583"/>
                    </a:lnTo>
                    <a:lnTo>
                      <a:pt x="0" y="1552"/>
                    </a:lnTo>
                    <a:lnTo>
                      <a:pt x="1" y="1520"/>
                    </a:lnTo>
                    <a:lnTo>
                      <a:pt x="2" y="1488"/>
                    </a:lnTo>
                    <a:lnTo>
                      <a:pt x="4" y="1456"/>
                    </a:lnTo>
                    <a:lnTo>
                      <a:pt x="8" y="1422"/>
                    </a:lnTo>
                    <a:lnTo>
                      <a:pt x="11" y="1389"/>
                    </a:lnTo>
                    <a:lnTo>
                      <a:pt x="15" y="1355"/>
                    </a:lnTo>
                    <a:lnTo>
                      <a:pt x="20" y="1319"/>
                    </a:lnTo>
                    <a:lnTo>
                      <a:pt x="27" y="1284"/>
                    </a:lnTo>
                    <a:lnTo>
                      <a:pt x="97" y="1281"/>
                    </a:lnTo>
                    <a:lnTo>
                      <a:pt x="109" y="1236"/>
                    </a:lnTo>
                    <a:lnTo>
                      <a:pt x="124" y="1189"/>
                    </a:lnTo>
                    <a:lnTo>
                      <a:pt x="139" y="1144"/>
                    </a:lnTo>
                    <a:lnTo>
                      <a:pt x="155" y="1097"/>
                    </a:lnTo>
                    <a:lnTo>
                      <a:pt x="172" y="1051"/>
                    </a:lnTo>
                    <a:lnTo>
                      <a:pt x="190" y="1004"/>
                    </a:lnTo>
                    <a:lnTo>
                      <a:pt x="209" y="958"/>
                    </a:lnTo>
                    <a:lnTo>
                      <a:pt x="229" y="913"/>
                    </a:lnTo>
                    <a:lnTo>
                      <a:pt x="251" y="868"/>
                    </a:lnTo>
                    <a:lnTo>
                      <a:pt x="271" y="828"/>
                    </a:lnTo>
                    <a:lnTo>
                      <a:pt x="290" y="790"/>
                    </a:lnTo>
                    <a:lnTo>
                      <a:pt x="312" y="751"/>
                    </a:lnTo>
                    <a:lnTo>
                      <a:pt x="333" y="713"/>
                    </a:lnTo>
                    <a:lnTo>
                      <a:pt x="354" y="676"/>
                    </a:lnTo>
                    <a:lnTo>
                      <a:pt x="377" y="640"/>
                    </a:lnTo>
                    <a:lnTo>
                      <a:pt x="399" y="604"/>
                    </a:lnTo>
                    <a:lnTo>
                      <a:pt x="423" y="569"/>
                    </a:lnTo>
                    <a:lnTo>
                      <a:pt x="446" y="535"/>
                    </a:lnTo>
                    <a:lnTo>
                      <a:pt x="470" y="502"/>
                    </a:lnTo>
                    <a:lnTo>
                      <a:pt x="494" y="470"/>
                    </a:lnTo>
                    <a:lnTo>
                      <a:pt x="519" y="438"/>
                    </a:lnTo>
                    <a:lnTo>
                      <a:pt x="543" y="407"/>
                    </a:lnTo>
                    <a:lnTo>
                      <a:pt x="569" y="378"/>
                    </a:lnTo>
                    <a:lnTo>
                      <a:pt x="594" y="350"/>
                    </a:lnTo>
                    <a:lnTo>
                      <a:pt x="620" y="321"/>
                    </a:lnTo>
                    <a:lnTo>
                      <a:pt x="646" y="294"/>
                    </a:lnTo>
                    <a:lnTo>
                      <a:pt x="671" y="269"/>
                    </a:lnTo>
                    <a:lnTo>
                      <a:pt x="698" y="244"/>
                    </a:lnTo>
                    <a:lnTo>
                      <a:pt x="724" y="220"/>
                    </a:lnTo>
                    <a:lnTo>
                      <a:pt x="751" y="197"/>
                    </a:lnTo>
                    <a:lnTo>
                      <a:pt x="778" y="176"/>
                    </a:lnTo>
                    <a:lnTo>
                      <a:pt x="805" y="156"/>
                    </a:lnTo>
                    <a:lnTo>
                      <a:pt x="831" y="135"/>
                    </a:lnTo>
                    <a:lnTo>
                      <a:pt x="859" y="117"/>
                    </a:lnTo>
                    <a:lnTo>
                      <a:pt x="886" y="100"/>
                    </a:lnTo>
                    <a:lnTo>
                      <a:pt x="912" y="84"/>
                    </a:lnTo>
                    <a:lnTo>
                      <a:pt x="940" y="70"/>
                    </a:lnTo>
                    <a:lnTo>
                      <a:pt x="967" y="57"/>
                    </a:lnTo>
                    <a:lnTo>
                      <a:pt x="993" y="45"/>
                    </a:lnTo>
                    <a:lnTo>
                      <a:pt x="1020" y="34"/>
                    </a:lnTo>
                    <a:lnTo>
                      <a:pt x="1048" y="25"/>
                    </a:lnTo>
                    <a:lnTo>
                      <a:pt x="1071" y="17"/>
                    </a:lnTo>
                    <a:lnTo>
                      <a:pt x="1094" y="12"/>
                    </a:lnTo>
                    <a:lnTo>
                      <a:pt x="1117" y="8"/>
                    </a:lnTo>
                    <a:lnTo>
                      <a:pt x="1138" y="3"/>
                    </a:lnTo>
                    <a:lnTo>
                      <a:pt x="1161" y="1"/>
                    </a:lnTo>
                    <a:lnTo>
                      <a:pt x="1182" y="0"/>
                    </a:lnTo>
                    <a:lnTo>
                      <a:pt x="1204" y="1"/>
                    </a:lnTo>
                    <a:lnTo>
                      <a:pt x="1224" y="2"/>
                    </a:lnTo>
                    <a:lnTo>
                      <a:pt x="1238" y="10"/>
                    </a:lnTo>
                    <a:lnTo>
                      <a:pt x="1252" y="18"/>
                    </a:lnTo>
                    <a:lnTo>
                      <a:pt x="1265" y="28"/>
                    </a:lnTo>
                    <a:lnTo>
                      <a:pt x="1278" y="37"/>
                    </a:lnTo>
                    <a:lnTo>
                      <a:pt x="1291" y="49"/>
                    </a:lnTo>
                    <a:lnTo>
                      <a:pt x="1303" y="61"/>
                    </a:lnTo>
                    <a:lnTo>
                      <a:pt x="1314" y="73"/>
                    </a:lnTo>
                    <a:lnTo>
                      <a:pt x="1325" y="86"/>
                    </a:lnTo>
                    <a:lnTo>
                      <a:pt x="1336" y="100"/>
                    </a:lnTo>
                    <a:lnTo>
                      <a:pt x="1346" y="115"/>
                    </a:lnTo>
                    <a:lnTo>
                      <a:pt x="1356" y="131"/>
                    </a:lnTo>
                    <a:lnTo>
                      <a:pt x="1365" y="147"/>
                    </a:lnTo>
                    <a:lnTo>
                      <a:pt x="1374" y="164"/>
                    </a:lnTo>
                    <a:lnTo>
                      <a:pt x="1382" y="182"/>
                    </a:lnTo>
                    <a:lnTo>
                      <a:pt x="1390" y="202"/>
                    </a:lnTo>
                    <a:lnTo>
                      <a:pt x="1397" y="221"/>
                    </a:lnTo>
                    <a:lnTo>
                      <a:pt x="1405" y="246"/>
                    </a:lnTo>
                    <a:lnTo>
                      <a:pt x="1413" y="272"/>
                    </a:lnTo>
                    <a:lnTo>
                      <a:pt x="1419" y="300"/>
                    </a:lnTo>
                    <a:lnTo>
                      <a:pt x="1424" y="327"/>
                    </a:lnTo>
                    <a:lnTo>
                      <a:pt x="1429" y="355"/>
                    </a:lnTo>
                    <a:lnTo>
                      <a:pt x="1433" y="385"/>
                    </a:lnTo>
                    <a:lnTo>
                      <a:pt x="1436" y="414"/>
                    </a:lnTo>
                    <a:lnTo>
                      <a:pt x="1438" y="445"/>
                    </a:lnTo>
                    <a:lnTo>
                      <a:pt x="1439" y="475"/>
                    </a:lnTo>
                    <a:lnTo>
                      <a:pt x="1439" y="506"/>
                    </a:lnTo>
                    <a:lnTo>
                      <a:pt x="1438" y="538"/>
                    </a:lnTo>
                    <a:lnTo>
                      <a:pt x="1437" y="571"/>
                    </a:lnTo>
                    <a:lnTo>
                      <a:pt x="1435" y="604"/>
                    </a:lnTo>
                    <a:lnTo>
                      <a:pt x="1432" y="637"/>
                    </a:lnTo>
                    <a:lnTo>
                      <a:pt x="1429" y="671"/>
                    </a:lnTo>
                    <a:lnTo>
                      <a:pt x="1423" y="706"/>
                    </a:lnTo>
                    <a:lnTo>
                      <a:pt x="1418" y="741"/>
                    </a:lnTo>
                    <a:lnTo>
                      <a:pt x="1412" y="775"/>
                    </a:lnTo>
                    <a:lnTo>
                      <a:pt x="1405" y="810"/>
                    </a:lnTo>
                    <a:lnTo>
                      <a:pt x="1397" y="846"/>
                    </a:lnTo>
                    <a:lnTo>
                      <a:pt x="1388" y="881"/>
                    </a:lnTo>
                    <a:lnTo>
                      <a:pt x="1378" y="918"/>
                    </a:lnTo>
                    <a:lnTo>
                      <a:pt x="1368" y="954"/>
                    </a:lnTo>
                    <a:lnTo>
                      <a:pt x="1357" y="990"/>
                    </a:lnTo>
                    <a:lnTo>
                      <a:pt x="1345" y="1026"/>
                    </a:lnTo>
                    <a:lnTo>
                      <a:pt x="1333" y="1063"/>
                    </a:lnTo>
                    <a:lnTo>
                      <a:pt x="1319" y="1100"/>
                    </a:lnTo>
                    <a:lnTo>
                      <a:pt x="1305" y="1136"/>
                    </a:lnTo>
                    <a:lnTo>
                      <a:pt x="1289" y="1173"/>
                    </a:lnTo>
                    <a:lnTo>
                      <a:pt x="1274" y="1210"/>
                    </a:lnTo>
                    <a:lnTo>
                      <a:pt x="1257" y="1246"/>
                    </a:lnTo>
                    <a:lnTo>
                      <a:pt x="1240" y="128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1" name="Freeform 763"/>
              <p:cNvSpPr>
                <a:spLocks/>
              </p:cNvSpPr>
              <p:nvPr/>
            </p:nvSpPr>
            <p:spPr bwMode="auto">
              <a:xfrm rot="21062100">
                <a:off x="6659945" y="2182788"/>
                <a:ext cx="1214585" cy="705091"/>
              </a:xfrm>
              <a:custGeom>
                <a:avLst/>
                <a:gdLst/>
                <a:ahLst/>
                <a:cxnLst>
                  <a:cxn ang="0">
                    <a:pos x="11165" y="4912"/>
                  </a:cxn>
                  <a:cxn ang="0">
                    <a:pos x="10341" y="6367"/>
                  </a:cxn>
                  <a:cxn ang="0">
                    <a:pos x="10221" y="6153"/>
                  </a:cxn>
                  <a:cxn ang="0">
                    <a:pos x="10186" y="5812"/>
                  </a:cxn>
                  <a:cxn ang="0">
                    <a:pos x="10066" y="5564"/>
                  </a:cxn>
                  <a:cxn ang="0">
                    <a:pos x="9857" y="5416"/>
                  </a:cxn>
                  <a:cxn ang="0">
                    <a:pos x="9552" y="5418"/>
                  </a:cxn>
                  <a:cxn ang="0">
                    <a:pos x="9197" y="5614"/>
                  </a:cxn>
                  <a:cxn ang="0">
                    <a:pos x="8862" y="5979"/>
                  </a:cxn>
                  <a:cxn ang="0">
                    <a:pos x="8595" y="6463"/>
                  </a:cxn>
                  <a:cxn ang="0">
                    <a:pos x="7993" y="6706"/>
                  </a:cxn>
                  <a:cxn ang="0">
                    <a:pos x="8025" y="6280"/>
                  </a:cxn>
                  <a:cxn ang="0">
                    <a:pos x="8020" y="5882"/>
                  </a:cxn>
                  <a:cxn ang="0">
                    <a:pos x="7920" y="5575"/>
                  </a:cxn>
                  <a:cxn ang="0">
                    <a:pos x="7729" y="5375"/>
                  </a:cxn>
                  <a:cxn ang="0">
                    <a:pos x="7544" y="5313"/>
                  </a:cxn>
                  <a:cxn ang="0">
                    <a:pos x="7210" y="5365"/>
                  </a:cxn>
                  <a:cxn ang="0">
                    <a:pos x="6840" y="5611"/>
                  </a:cxn>
                  <a:cxn ang="0">
                    <a:pos x="6501" y="6013"/>
                  </a:cxn>
                  <a:cxn ang="0">
                    <a:pos x="6333" y="6156"/>
                  </a:cxn>
                  <a:cxn ang="0">
                    <a:pos x="6183" y="6036"/>
                  </a:cxn>
                  <a:cxn ang="0">
                    <a:pos x="5849" y="6074"/>
                  </a:cxn>
                  <a:cxn ang="0">
                    <a:pos x="5276" y="6238"/>
                  </a:cxn>
                  <a:cxn ang="0">
                    <a:pos x="4738" y="6272"/>
                  </a:cxn>
                  <a:cxn ang="0">
                    <a:pos x="3932" y="6122"/>
                  </a:cxn>
                  <a:cxn ang="0">
                    <a:pos x="3970" y="5348"/>
                  </a:cxn>
                  <a:cxn ang="0">
                    <a:pos x="4009" y="4754"/>
                  </a:cxn>
                  <a:cxn ang="0">
                    <a:pos x="3911" y="4416"/>
                  </a:cxn>
                  <a:cxn ang="0">
                    <a:pos x="3726" y="4216"/>
                  </a:cxn>
                  <a:cxn ang="0">
                    <a:pos x="2975" y="3934"/>
                  </a:cxn>
                  <a:cxn ang="0">
                    <a:pos x="2220" y="3757"/>
                  </a:cxn>
                  <a:cxn ang="0">
                    <a:pos x="1526" y="3662"/>
                  </a:cxn>
                  <a:cxn ang="0">
                    <a:pos x="1300" y="3678"/>
                  </a:cxn>
                  <a:cxn ang="0">
                    <a:pos x="1039" y="3902"/>
                  </a:cxn>
                  <a:cxn ang="0">
                    <a:pos x="836" y="4444"/>
                  </a:cxn>
                  <a:cxn ang="0">
                    <a:pos x="737" y="5162"/>
                  </a:cxn>
                  <a:cxn ang="0">
                    <a:pos x="199" y="5058"/>
                  </a:cxn>
                  <a:cxn ang="0">
                    <a:pos x="83" y="4786"/>
                  </a:cxn>
                  <a:cxn ang="0">
                    <a:pos x="2" y="3904"/>
                  </a:cxn>
                  <a:cxn ang="0">
                    <a:pos x="172" y="1980"/>
                  </a:cxn>
                  <a:cxn ang="0">
                    <a:pos x="489" y="1154"/>
                  </a:cxn>
                  <a:cxn ang="0">
                    <a:pos x="939" y="686"/>
                  </a:cxn>
                  <a:cxn ang="0">
                    <a:pos x="1785" y="311"/>
                  </a:cxn>
                  <a:cxn ang="0">
                    <a:pos x="2693" y="177"/>
                  </a:cxn>
                  <a:cxn ang="0">
                    <a:pos x="2852" y="38"/>
                  </a:cxn>
                  <a:cxn ang="0">
                    <a:pos x="2996" y="11"/>
                  </a:cxn>
                  <a:cxn ang="0">
                    <a:pos x="3076" y="131"/>
                  </a:cxn>
                  <a:cxn ang="0">
                    <a:pos x="3259" y="120"/>
                  </a:cxn>
                  <a:cxn ang="0">
                    <a:pos x="3379" y="45"/>
                  </a:cxn>
                  <a:cxn ang="0">
                    <a:pos x="3500" y="125"/>
                  </a:cxn>
                  <a:cxn ang="0">
                    <a:pos x="3700" y="174"/>
                  </a:cxn>
                  <a:cxn ang="0">
                    <a:pos x="3807" y="99"/>
                  </a:cxn>
                  <a:cxn ang="0">
                    <a:pos x="3934" y="167"/>
                  </a:cxn>
                  <a:cxn ang="0">
                    <a:pos x="4384" y="339"/>
                  </a:cxn>
                  <a:cxn ang="0">
                    <a:pos x="5125" y="574"/>
                  </a:cxn>
                  <a:cxn ang="0">
                    <a:pos x="5635" y="848"/>
                  </a:cxn>
                  <a:cxn ang="0">
                    <a:pos x="7242" y="1413"/>
                  </a:cxn>
                  <a:cxn ang="0">
                    <a:pos x="9646" y="2275"/>
                  </a:cxn>
                  <a:cxn ang="0">
                    <a:pos x="10961" y="2996"/>
                  </a:cxn>
                  <a:cxn ang="0">
                    <a:pos x="11422" y="3548"/>
                  </a:cxn>
                  <a:cxn ang="0">
                    <a:pos x="11545" y="3922"/>
                  </a:cxn>
                </a:cxnLst>
                <a:rect l="0" t="0" r="r" b="b"/>
                <a:pathLst>
                  <a:path w="11547" h="6708">
                    <a:moveTo>
                      <a:pt x="11536" y="4074"/>
                    </a:moveTo>
                    <a:lnTo>
                      <a:pt x="11520" y="4128"/>
                    </a:lnTo>
                    <a:lnTo>
                      <a:pt x="11500" y="4188"/>
                    </a:lnTo>
                    <a:lnTo>
                      <a:pt x="11475" y="4253"/>
                    </a:lnTo>
                    <a:lnTo>
                      <a:pt x="11448" y="4323"/>
                    </a:lnTo>
                    <a:lnTo>
                      <a:pt x="11416" y="4398"/>
                    </a:lnTo>
                    <a:lnTo>
                      <a:pt x="11381" y="4477"/>
                    </a:lnTo>
                    <a:lnTo>
                      <a:pt x="11342" y="4559"/>
                    </a:lnTo>
                    <a:lnTo>
                      <a:pt x="11302" y="4644"/>
                    </a:lnTo>
                    <a:lnTo>
                      <a:pt x="11258" y="4731"/>
                    </a:lnTo>
                    <a:lnTo>
                      <a:pt x="11212" y="4821"/>
                    </a:lnTo>
                    <a:lnTo>
                      <a:pt x="11165" y="4912"/>
                    </a:lnTo>
                    <a:lnTo>
                      <a:pt x="11117" y="5005"/>
                    </a:lnTo>
                    <a:lnTo>
                      <a:pt x="11067" y="5099"/>
                    </a:lnTo>
                    <a:lnTo>
                      <a:pt x="11016" y="5193"/>
                    </a:lnTo>
                    <a:lnTo>
                      <a:pt x="10964" y="5285"/>
                    </a:lnTo>
                    <a:lnTo>
                      <a:pt x="10913" y="5379"/>
                    </a:lnTo>
                    <a:lnTo>
                      <a:pt x="10811" y="5561"/>
                    </a:lnTo>
                    <a:lnTo>
                      <a:pt x="10712" y="5736"/>
                    </a:lnTo>
                    <a:lnTo>
                      <a:pt x="10618" y="5899"/>
                    </a:lnTo>
                    <a:lnTo>
                      <a:pt x="10530" y="6048"/>
                    </a:lnTo>
                    <a:lnTo>
                      <a:pt x="10454" y="6178"/>
                    </a:lnTo>
                    <a:lnTo>
                      <a:pt x="10390" y="6285"/>
                    </a:lnTo>
                    <a:lnTo>
                      <a:pt x="10341" y="6367"/>
                    </a:lnTo>
                    <a:lnTo>
                      <a:pt x="10309" y="6419"/>
                    </a:lnTo>
                    <a:lnTo>
                      <a:pt x="10290" y="6426"/>
                    </a:lnTo>
                    <a:lnTo>
                      <a:pt x="10262" y="6434"/>
                    </a:lnTo>
                    <a:lnTo>
                      <a:pt x="10226" y="6445"/>
                    </a:lnTo>
                    <a:lnTo>
                      <a:pt x="10182" y="6459"/>
                    </a:lnTo>
                    <a:lnTo>
                      <a:pt x="10191" y="6413"/>
                    </a:lnTo>
                    <a:lnTo>
                      <a:pt x="10198" y="6368"/>
                    </a:lnTo>
                    <a:lnTo>
                      <a:pt x="10206" y="6324"/>
                    </a:lnTo>
                    <a:lnTo>
                      <a:pt x="10211" y="6281"/>
                    </a:lnTo>
                    <a:lnTo>
                      <a:pt x="10215" y="6237"/>
                    </a:lnTo>
                    <a:lnTo>
                      <a:pt x="10219" y="6194"/>
                    </a:lnTo>
                    <a:lnTo>
                      <a:pt x="10221" y="6153"/>
                    </a:lnTo>
                    <a:lnTo>
                      <a:pt x="10222" y="6112"/>
                    </a:lnTo>
                    <a:lnTo>
                      <a:pt x="10222" y="6082"/>
                    </a:lnTo>
                    <a:lnTo>
                      <a:pt x="10221" y="6054"/>
                    </a:lnTo>
                    <a:lnTo>
                      <a:pt x="10220" y="6025"/>
                    </a:lnTo>
                    <a:lnTo>
                      <a:pt x="10218" y="5996"/>
                    </a:lnTo>
                    <a:lnTo>
                      <a:pt x="10214" y="5968"/>
                    </a:lnTo>
                    <a:lnTo>
                      <a:pt x="10211" y="5941"/>
                    </a:lnTo>
                    <a:lnTo>
                      <a:pt x="10207" y="5914"/>
                    </a:lnTo>
                    <a:lnTo>
                      <a:pt x="10203" y="5887"/>
                    </a:lnTo>
                    <a:lnTo>
                      <a:pt x="10197" y="5862"/>
                    </a:lnTo>
                    <a:lnTo>
                      <a:pt x="10192" y="5836"/>
                    </a:lnTo>
                    <a:lnTo>
                      <a:pt x="10186" y="5812"/>
                    </a:lnTo>
                    <a:lnTo>
                      <a:pt x="10179" y="5788"/>
                    </a:lnTo>
                    <a:lnTo>
                      <a:pt x="10172" y="5764"/>
                    </a:lnTo>
                    <a:lnTo>
                      <a:pt x="10163" y="5741"/>
                    </a:lnTo>
                    <a:lnTo>
                      <a:pt x="10155" y="5719"/>
                    </a:lnTo>
                    <a:lnTo>
                      <a:pt x="10146" y="5698"/>
                    </a:lnTo>
                    <a:lnTo>
                      <a:pt x="10135" y="5676"/>
                    </a:lnTo>
                    <a:lnTo>
                      <a:pt x="10126" y="5656"/>
                    </a:lnTo>
                    <a:lnTo>
                      <a:pt x="10115" y="5636"/>
                    </a:lnTo>
                    <a:lnTo>
                      <a:pt x="10103" y="5617"/>
                    </a:lnTo>
                    <a:lnTo>
                      <a:pt x="10092" y="5599"/>
                    </a:lnTo>
                    <a:lnTo>
                      <a:pt x="10079" y="5581"/>
                    </a:lnTo>
                    <a:lnTo>
                      <a:pt x="10066" y="5564"/>
                    </a:lnTo>
                    <a:lnTo>
                      <a:pt x="10052" y="5548"/>
                    </a:lnTo>
                    <a:lnTo>
                      <a:pt x="10038" y="5532"/>
                    </a:lnTo>
                    <a:lnTo>
                      <a:pt x="10023" y="5518"/>
                    </a:lnTo>
                    <a:lnTo>
                      <a:pt x="10009" y="5503"/>
                    </a:lnTo>
                    <a:lnTo>
                      <a:pt x="9993" y="5490"/>
                    </a:lnTo>
                    <a:lnTo>
                      <a:pt x="9975" y="5477"/>
                    </a:lnTo>
                    <a:lnTo>
                      <a:pt x="9959" y="5465"/>
                    </a:lnTo>
                    <a:lnTo>
                      <a:pt x="9941" y="5455"/>
                    </a:lnTo>
                    <a:lnTo>
                      <a:pt x="9923" y="5445"/>
                    </a:lnTo>
                    <a:lnTo>
                      <a:pt x="9902" y="5435"/>
                    </a:lnTo>
                    <a:lnTo>
                      <a:pt x="9879" y="5425"/>
                    </a:lnTo>
                    <a:lnTo>
                      <a:pt x="9857" y="5416"/>
                    </a:lnTo>
                    <a:lnTo>
                      <a:pt x="9834" y="5409"/>
                    </a:lnTo>
                    <a:lnTo>
                      <a:pt x="9810" y="5404"/>
                    </a:lnTo>
                    <a:lnTo>
                      <a:pt x="9786" y="5399"/>
                    </a:lnTo>
                    <a:lnTo>
                      <a:pt x="9761" y="5396"/>
                    </a:lnTo>
                    <a:lnTo>
                      <a:pt x="9735" y="5394"/>
                    </a:lnTo>
                    <a:lnTo>
                      <a:pt x="9711" y="5394"/>
                    </a:lnTo>
                    <a:lnTo>
                      <a:pt x="9685" y="5394"/>
                    </a:lnTo>
                    <a:lnTo>
                      <a:pt x="9659" y="5396"/>
                    </a:lnTo>
                    <a:lnTo>
                      <a:pt x="9632" y="5399"/>
                    </a:lnTo>
                    <a:lnTo>
                      <a:pt x="9605" y="5405"/>
                    </a:lnTo>
                    <a:lnTo>
                      <a:pt x="9579" y="5410"/>
                    </a:lnTo>
                    <a:lnTo>
                      <a:pt x="9552" y="5418"/>
                    </a:lnTo>
                    <a:lnTo>
                      <a:pt x="9524" y="5425"/>
                    </a:lnTo>
                    <a:lnTo>
                      <a:pt x="9494" y="5436"/>
                    </a:lnTo>
                    <a:lnTo>
                      <a:pt x="9464" y="5447"/>
                    </a:lnTo>
                    <a:lnTo>
                      <a:pt x="9435" y="5461"/>
                    </a:lnTo>
                    <a:lnTo>
                      <a:pt x="9405" y="5475"/>
                    </a:lnTo>
                    <a:lnTo>
                      <a:pt x="9375" y="5492"/>
                    </a:lnTo>
                    <a:lnTo>
                      <a:pt x="9345" y="5509"/>
                    </a:lnTo>
                    <a:lnTo>
                      <a:pt x="9315" y="5527"/>
                    </a:lnTo>
                    <a:lnTo>
                      <a:pt x="9285" y="5548"/>
                    </a:lnTo>
                    <a:lnTo>
                      <a:pt x="9255" y="5568"/>
                    </a:lnTo>
                    <a:lnTo>
                      <a:pt x="9225" y="5590"/>
                    </a:lnTo>
                    <a:lnTo>
                      <a:pt x="9197" y="5614"/>
                    </a:lnTo>
                    <a:lnTo>
                      <a:pt x="9167" y="5638"/>
                    </a:lnTo>
                    <a:lnTo>
                      <a:pt x="9138" y="5665"/>
                    </a:lnTo>
                    <a:lnTo>
                      <a:pt x="9109" y="5691"/>
                    </a:lnTo>
                    <a:lnTo>
                      <a:pt x="9080" y="5719"/>
                    </a:lnTo>
                    <a:lnTo>
                      <a:pt x="9052" y="5748"/>
                    </a:lnTo>
                    <a:lnTo>
                      <a:pt x="9024" y="5778"/>
                    </a:lnTo>
                    <a:lnTo>
                      <a:pt x="8996" y="5810"/>
                    </a:lnTo>
                    <a:lnTo>
                      <a:pt x="8968" y="5842"/>
                    </a:lnTo>
                    <a:lnTo>
                      <a:pt x="8941" y="5875"/>
                    </a:lnTo>
                    <a:lnTo>
                      <a:pt x="8914" y="5909"/>
                    </a:lnTo>
                    <a:lnTo>
                      <a:pt x="8887" y="5943"/>
                    </a:lnTo>
                    <a:lnTo>
                      <a:pt x="8862" y="5979"/>
                    </a:lnTo>
                    <a:lnTo>
                      <a:pt x="8836" y="6015"/>
                    </a:lnTo>
                    <a:lnTo>
                      <a:pt x="8811" y="6053"/>
                    </a:lnTo>
                    <a:lnTo>
                      <a:pt x="8787" y="6091"/>
                    </a:lnTo>
                    <a:lnTo>
                      <a:pt x="8762" y="6130"/>
                    </a:lnTo>
                    <a:lnTo>
                      <a:pt x="8739" y="6170"/>
                    </a:lnTo>
                    <a:lnTo>
                      <a:pt x="8717" y="6210"/>
                    </a:lnTo>
                    <a:lnTo>
                      <a:pt x="8694" y="6252"/>
                    </a:lnTo>
                    <a:lnTo>
                      <a:pt x="8672" y="6293"/>
                    </a:lnTo>
                    <a:lnTo>
                      <a:pt x="8651" y="6336"/>
                    </a:lnTo>
                    <a:lnTo>
                      <a:pt x="8631" y="6379"/>
                    </a:lnTo>
                    <a:lnTo>
                      <a:pt x="8613" y="6420"/>
                    </a:lnTo>
                    <a:lnTo>
                      <a:pt x="8595" y="6463"/>
                    </a:lnTo>
                    <a:lnTo>
                      <a:pt x="8578" y="6507"/>
                    </a:lnTo>
                    <a:lnTo>
                      <a:pt x="8562" y="6549"/>
                    </a:lnTo>
                    <a:lnTo>
                      <a:pt x="8547" y="6593"/>
                    </a:lnTo>
                    <a:lnTo>
                      <a:pt x="8533" y="6637"/>
                    </a:lnTo>
                    <a:lnTo>
                      <a:pt x="8519" y="6679"/>
                    </a:lnTo>
                    <a:lnTo>
                      <a:pt x="8481" y="6681"/>
                    </a:lnTo>
                    <a:lnTo>
                      <a:pt x="8418" y="6685"/>
                    </a:lnTo>
                    <a:lnTo>
                      <a:pt x="8339" y="6689"/>
                    </a:lnTo>
                    <a:lnTo>
                      <a:pt x="8250" y="6693"/>
                    </a:lnTo>
                    <a:lnTo>
                      <a:pt x="8159" y="6697"/>
                    </a:lnTo>
                    <a:lnTo>
                      <a:pt x="8070" y="6702"/>
                    </a:lnTo>
                    <a:lnTo>
                      <a:pt x="7993" y="6706"/>
                    </a:lnTo>
                    <a:lnTo>
                      <a:pt x="7935" y="6708"/>
                    </a:lnTo>
                    <a:lnTo>
                      <a:pt x="7946" y="6669"/>
                    </a:lnTo>
                    <a:lnTo>
                      <a:pt x="7958" y="6628"/>
                    </a:lnTo>
                    <a:lnTo>
                      <a:pt x="7968" y="6589"/>
                    </a:lnTo>
                    <a:lnTo>
                      <a:pt x="7978" y="6548"/>
                    </a:lnTo>
                    <a:lnTo>
                      <a:pt x="7987" y="6509"/>
                    </a:lnTo>
                    <a:lnTo>
                      <a:pt x="7995" y="6470"/>
                    </a:lnTo>
                    <a:lnTo>
                      <a:pt x="8003" y="6431"/>
                    </a:lnTo>
                    <a:lnTo>
                      <a:pt x="8009" y="6393"/>
                    </a:lnTo>
                    <a:lnTo>
                      <a:pt x="8016" y="6354"/>
                    </a:lnTo>
                    <a:lnTo>
                      <a:pt x="8021" y="6317"/>
                    </a:lnTo>
                    <a:lnTo>
                      <a:pt x="8025" y="6280"/>
                    </a:lnTo>
                    <a:lnTo>
                      <a:pt x="8029" y="6243"/>
                    </a:lnTo>
                    <a:lnTo>
                      <a:pt x="8033" y="6207"/>
                    </a:lnTo>
                    <a:lnTo>
                      <a:pt x="8035" y="6171"/>
                    </a:lnTo>
                    <a:lnTo>
                      <a:pt x="8036" y="6136"/>
                    </a:lnTo>
                    <a:lnTo>
                      <a:pt x="8036" y="6101"/>
                    </a:lnTo>
                    <a:lnTo>
                      <a:pt x="8036" y="6068"/>
                    </a:lnTo>
                    <a:lnTo>
                      <a:pt x="8035" y="6036"/>
                    </a:lnTo>
                    <a:lnTo>
                      <a:pt x="8033" y="6004"/>
                    </a:lnTo>
                    <a:lnTo>
                      <a:pt x="8031" y="5973"/>
                    </a:lnTo>
                    <a:lnTo>
                      <a:pt x="8027" y="5942"/>
                    </a:lnTo>
                    <a:lnTo>
                      <a:pt x="8024" y="5912"/>
                    </a:lnTo>
                    <a:lnTo>
                      <a:pt x="8020" y="5882"/>
                    </a:lnTo>
                    <a:lnTo>
                      <a:pt x="8016" y="5853"/>
                    </a:lnTo>
                    <a:lnTo>
                      <a:pt x="8009" y="5825"/>
                    </a:lnTo>
                    <a:lnTo>
                      <a:pt x="8004" y="5797"/>
                    </a:lnTo>
                    <a:lnTo>
                      <a:pt x="7996" y="5770"/>
                    </a:lnTo>
                    <a:lnTo>
                      <a:pt x="7989" y="5744"/>
                    </a:lnTo>
                    <a:lnTo>
                      <a:pt x="7981" y="5717"/>
                    </a:lnTo>
                    <a:lnTo>
                      <a:pt x="7972" y="5691"/>
                    </a:lnTo>
                    <a:lnTo>
                      <a:pt x="7963" y="5667"/>
                    </a:lnTo>
                    <a:lnTo>
                      <a:pt x="7953" y="5643"/>
                    </a:lnTo>
                    <a:lnTo>
                      <a:pt x="7942" y="5620"/>
                    </a:lnTo>
                    <a:lnTo>
                      <a:pt x="7931" y="5598"/>
                    </a:lnTo>
                    <a:lnTo>
                      <a:pt x="7920" y="5575"/>
                    </a:lnTo>
                    <a:lnTo>
                      <a:pt x="7907" y="5554"/>
                    </a:lnTo>
                    <a:lnTo>
                      <a:pt x="7894" y="5534"/>
                    </a:lnTo>
                    <a:lnTo>
                      <a:pt x="7880" y="5514"/>
                    </a:lnTo>
                    <a:lnTo>
                      <a:pt x="7865" y="5495"/>
                    </a:lnTo>
                    <a:lnTo>
                      <a:pt x="7850" y="5477"/>
                    </a:lnTo>
                    <a:lnTo>
                      <a:pt x="7835" y="5460"/>
                    </a:lnTo>
                    <a:lnTo>
                      <a:pt x="7819" y="5444"/>
                    </a:lnTo>
                    <a:lnTo>
                      <a:pt x="7802" y="5428"/>
                    </a:lnTo>
                    <a:lnTo>
                      <a:pt x="7785" y="5413"/>
                    </a:lnTo>
                    <a:lnTo>
                      <a:pt x="7767" y="5399"/>
                    </a:lnTo>
                    <a:lnTo>
                      <a:pt x="7748" y="5387"/>
                    </a:lnTo>
                    <a:lnTo>
                      <a:pt x="7729" y="5375"/>
                    </a:lnTo>
                    <a:lnTo>
                      <a:pt x="7709" y="5363"/>
                    </a:lnTo>
                    <a:lnTo>
                      <a:pt x="7705" y="5362"/>
                    </a:lnTo>
                    <a:lnTo>
                      <a:pt x="7700" y="5360"/>
                    </a:lnTo>
                    <a:lnTo>
                      <a:pt x="7697" y="5356"/>
                    </a:lnTo>
                    <a:lnTo>
                      <a:pt x="7694" y="5351"/>
                    </a:lnTo>
                    <a:lnTo>
                      <a:pt x="7689" y="5356"/>
                    </a:lnTo>
                    <a:lnTo>
                      <a:pt x="7666" y="5345"/>
                    </a:lnTo>
                    <a:lnTo>
                      <a:pt x="7642" y="5337"/>
                    </a:lnTo>
                    <a:lnTo>
                      <a:pt x="7619" y="5329"/>
                    </a:lnTo>
                    <a:lnTo>
                      <a:pt x="7594" y="5323"/>
                    </a:lnTo>
                    <a:lnTo>
                      <a:pt x="7570" y="5317"/>
                    </a:lnTo>
                    <a:lnTo>
                      <a:pt x="7544" y="5313"/>
                    </a:lnTo>
                    <a:lnTo>
                      <a:pt x="7518" y="5311"/>
                    </a:lnTo>
                    <a:lnTo>
                      <a:pt x="7492" y="5309"/>
                    </a:lnTo>
                    <a:lnTo>
                      <a:pt x="7466" y="5309"/>
                    </a:lnTo>
                    <a:lnTo>
                      <a:pt x="7438" y="5310"/>
                    </a:lnTo>
                    <a:lnTo>
                      <a:pt x="7412" y="5312"/>
                    </a:lnTo>
                    <a:lnTo>
                      <a:pt x="7384" y="5315"/>
                    </a:lnTo>
                    <a:lnTo>
                      <a:pt x="7356" y="5321"/>
                    </a:lnTo>
                    <a:lnTo>
                      <a:pt x="7329" y="5327"/>
                    </a:lnTo>
                    <a:lnTo>
                      <a:pt x="7300" y="5334"/>
                    </a:lnTo>
                    <a:lnTo>
                      <a:pt x="7272" y="5343"/>
                    </a:lnTo>
                    <a:lnTo>
                      <a:pt x="7241" y="5354"/>
                    </a:lnTo>
                    <a:lnTo>
                      <a:pt x="7210" y="5365"/>
                    </a:lnTo>
                    <a:lnTo>
                      <a:pt x="7179" y="5379"/>
                    </a:lnTo>
                    <a:lnTo>
                      <a:pt x="7148" y="5394"/>
                    </a:lnTo>
                    <a:lnTo>
                      <a:pt x="7116" y="5410"/>
                    </a:lnTo>
                    <a:lnTo>
                      <a:pt x="7085" y="5428"/>
                    </a:lnTo>
                    <a:lnTo>
                      <a:pt x="7054" y="5446"/>
                    </a:lnTo>
                    <a:lnTo>
                      <a:pt x="7023" y="5467"/>
                    </a:lnTo>
                    <a:lnTo>
                      <a:pt x="6992" y="5488"/>
                    </a:lnTo>
                    <a:lnTo>
                      <a:pt x="6962" y="5510"/>
                    </a:lnTo>
                    <a:lnTo>
                      <a:pt x="6932" y="5534"/>
                    </a:lnTo>
                    <a:lnTo>
                      <a:pt x="6901" y="5559"/>
                    </a:lnTo>
                    <a:lnTo>
                      <a:pt x="6871" y="5585"/>
                    </a:lnTo>
                    <a:lnTo>
                      <a:pt x="6840" y="5611"/>
                    </a:lnTo>
                    <a:lnTo>
                      <a:pt x="6810" y="5640"/>
                    </a:lnTo>
                    <a:lnTo>
                      <a:pt x="6781" y="5669"/>
                    </a:lnTo>
                    <a:lnTo>
                      <a:pt x="6751" y="5699"/>
                    </a:lnTo>
                    <a:lnTo>
                      <a:pt x="6723" y="5731"/>
                    </a:lnTo>
                    <a:lnTo>
                      <a:pt x="6693" y="5763"/>
                    </a:lnTo>
                    <a:lnTo>
                      <a:pt x="6665" y="5796"/>
                    </a:lnTo>
                    <a:lnTo>
                      <a:pt x="6636" y="5830"/>
                    </a:lnTo>
                    <a:lnTo>
                      <a:pt x="6608" y="5865"/>
                    </a:lnTo>
                    <a:lnTo>
                      <a:pt x="6581" y="5900"/>
                    </a:lnTo>
                    <a:lnTo>
                      <a:pt x="6554" y="5938"/>
                    </a:lnTo>
                    <a:lnTo>
                      <a:pt x="6527" y="5975"/>
                    </a:lnTo>
                    <a:lnTo>
                      <a:pt x="6501" y="6013"/>
                    </a:lnTo>
                    <a:lnTo>
                      <a:pt x="6475" y="6053"/>
                    </a:lnTo>
                    <a:lnTo>
                      <a:pt x="6449" y="6093"/>
                    </a:lnTo>
                    <a:lnTo>
                      <a:pt x="6425" y="6134"/>
                    </a:lnTo>
                    <a:lnTo>
                      <a:pt x="6401" y="6175"/>
                    </a:lnTo>
                    <a:lnTo>
                      <a:pt x="6377" y="6218"/>
                    </a:lnTo>
                    <a:lnTo>
                      <a:pt x="6354" y="6260"/>
                    </a:lnTo>
                    <a:lnTo>
                      <a:pt x="6353" y="6240"/>
                    </a:lnTo>
                    <a:lnTo>
                      <a:pt x="6350" y="6219"/>
                    </a:lnTo>
                    <a:lnTo>
                      <a:pt x="6347" y="6198"/>
                    </a:lnTo>
                    <a:lnTo>
                      <a:pt x="6341" y="6177"/>
                    </a:lnTo>
                    <a:lnTo>
                      <a:pt x="6337" y="6167"/>
                    </a:lnTo>
                    <a:lnTo>
                      <a:pt x="6333" y="6156"/>
                    </a:lnTo>
                    <a:lnTo>
                      <a:pt x="6328" y="6146"/>
                    </a:lnTo>
                    <a:lnTo>
                      <a:pt x="6322" y="6137"/>
                    </a:lnTo>
                    <a:lnTo>
                      <a:pt x="6317" y="6127"/>
                    </a:lnTo>
                    <a:lnTo>
                      <a:pt x="6311" y="6118"/>
                    </a:lnTo>
                    <a:lnTo>
                      <a:pt x="6303" y="6108"/>
                    </a:lnTo>
                    <a:lnTo>
                      <a:pt x="6295" y="6098"/>
                    </a:lnTo>
                    <a:lnTo>
                      <a:pt x="6280" y="6085"/>
                    </a:lnTo>
                    <a:lnTo>
                      <a:pt x="6263" y="6071"/>
                    </a:lnTo>
                    <a:lnTo>
                      <a:pt x="6245" y="6060"/>
                    </a:lnTo>
                    <a:lnTo>
                      <a:pt x="6225" y="6049"/>
                    </a:lnTo>
                    <a:lnTo>
                      <a:pt x="6205" y="6042"/>
                    </a:lnTo>
                    <a:lnTo>
                      <a:pt x="6183" y="6036"/>
                    </a:lnTo>
                    <a:lnTo>
                      <a:pt x="6158" y="6030"/>
                    </a:lnTo>
                    <a:lnTo>
                      <a:pt x="6134" y="6027"/>
                    </a:lnTo>
                    <a:lnTo>
                      <a:pt x="6107" y="6026"/>
                    </a:lnTo>
                    <a:lnTo>
                      <a:pt x="6078" y="6026"/>
                    </a:lnTo>
                    <a:lnTo>
                      <a:pt x="6049" y="6028"/>
                    </a:lnTo>
                    <a:lnTo>
                      <a:pt x="6018" y="6031"/>
                    </a:lnTo>
                    <a:lnTo>
                      <a:pt x="5985" y="6037"/>
                    </a:lnTo>
                    <a:lnTo>
                      <a:pt x="5951" y="6044"/>
                    </a:lnTo>
                    <a:lnTo>
                      <a:pt x="5916" y="6053"/>
                    </a:lnTo>
                    <a:lnTo>
                      <a:pt x="5879" y="6062"/>
                    </a:lnTo>
                    <a:lnTo>
                      <a:pt x="5870" y="6065"/>
                    </a:lnTo>
                    <a:lnTo>
                      <a:pt x="5849" y="6074"/>
                    </a:lnTo>
                    <a:lnTo>
                      <a:pt x="5818" y="6086"/>
                    </a:lnTo>
                    <a:lnTo>
                      <a:pt x="5776" y="6101"/>
                    </a:lnTo>
                    <a:lnTo>
                      <a:pt x="5725" y="6119"/>
                    </a:lnTo>
                    <a:lnTo>
                      <a:pt x="5666" y="6138"/>
                    </a:lnTo>
                    <a:lnTo>
                      <a:pt x="5600" y="6159"/>
                    </a:lnTo>
                    <a:lnTo>
                      <a:pt x="5527" y="6179"/>
                    </a:lnTo>
                    <a:lnTo>
                      <a:pt x="5487" y="6190"/>
                    </a:lnTo>
                    <a:lnTo>
                      <a:pt x="5448" y="6201"/>
                    </a:lnTo>
                    <a:lnTo>
                      <a:pt x="5406" y="6210"/>
                    </a:lnTo>
                    <a:lnTo>
                      <a:pt x="5363" y="6220"/>
                    </a:lnTo>
                    <a:lnTo>
                      <a:pt x="5320" y="6230"/>
                    </a:lnTo>
                    <a:lnTo>
                      <a:pt x="5276" y="6238"/>
                    </a:lnTo>
                    <a:lnTo>
                      <a:pt x="5231" y="6247"/>
                    </a:lnTo>
                    <a:lnTo>
                      <a:pt x="5185" y="6254"/>
                    </a:lnTo>
                    <a:lnTo>
                      <a:pt x="5138" y="6260"/>
                    </a:lnTo>
                    <a:lnTo>
                      <a:pt x="5091" y="6266"/>
                    </a:lnTo>
                    <a:lnTo>
                      <a:pt x="5044" y="6271"/>
                    </a:lnTo>
                    <a:lnTo>
                      <a:pt x="4997" y="6275"/>
                    </a:lnTo>
                    <a:lnTo>
                      <a:pt x="4949" y="6277"/>
                    </a:lnTo>
                    <a:lnTo>
                      <a:pt x="4901" y="6279"/>
                    </a:lnTo>
                    <a:lnTo>
                      <a:pt x="4854" y="6280"/>
                    </a:lnTo>
                    <a:lnTo>
                      <a:pt x="4807" y="6277"/>
                    </a:lnTo>
                    <a:lnTo>
                      <a:pt x="4775" y="6276"/>
                    </a:lnTo>
                    <a:lnTo>
                      <a:pt x="4738" y="6272"/>
                    </a:lnTo>
                    <a:lnTo>
                      <a:pt x="4695" y="6267"/>
                    </a:lnTo>
                    <a:lnTo>
                      <a:pt x="4647" y="6260"/>
                    </a:lnTo>
                    <a:lnTo>
                      <a:pt x="4595" y="6253"/>
                    </a:lnTo>
                    <a:lnTo>
                      <a:pt x="4538" y="6243"/>
                    </a:lnTo>
                    <a:lnTo>
                      <a:pt x="4476" y="6232"/>
                    </a:lnTo>
                    <a:lnTo>
                      <a:pt x="4410" y="6220"/>
                    </a:lnTo>
                    <a:lnTo>
                      <a:pt x="4339" y="6206"/>
                    </a:lnTo>
                    <a:lnTo>
                      <a:pt x="4264" y="6192"/>
                    </a:lnTo>
                    <a:lnTo>
                      <a:pt x="4187" y="6176"/>
                    </a:lnTo>
                    <a:lnTo>
                      <a:pt x="4104" y="6159"/>
                    </a:lnTo>
                    <a:lnTo>
                      <a:pt x="4020" y="6141"/>
                    </a:lnTo>
                    <a:lnTo>
                      <a:pt x="3932" y="6122"/>
                    </a:lnTo>
                    <a:lnTo>
                      <a:pt x="3841" y="6103"/>
                    </a:lnTo>
                    <a:lnTo>
                      <a:pt x="3748" y="6081"/>
                    </a:lnTo>
                    <a:lnTo>
                      <a:pt x="3780" y="5997"/>
                    </a:lnTo>
                    <a:lnTo>
                      <a:pt x="3809" y="5915"/>
                    </a:lnTo>
                    <a:lnTo>
                      <a:pt x="3837" y="5836"/>
                    </a:lnTo>
                    <a:lnTo>
                      <a:pt x="3862" y="5760"/>
                    </a:lnTo>
                    <a:lnTo>
                      <a:pt x="3885" y="5685"/>
                    </a:lnTo>
                    <a:lnTo>
                      <a:pt x="3906" y="5614"/>
                    </a:lnTo>
                    <a:lnTo>
                      <a:pt x="3924" y="5543"/>
                    </a:lnTo>
                    <a:lnTo>
                      <a:pt x="3941" y="5476"/>
                    </a:lnTo>
                    <a:lnTo>
                      <a:pt x="3956" y="5411"/>
                    </a:lnTo>
                    <a:lnTo>
                      <a:pt x="3970" y="5348"/>
                    </a:lnTo>
                    <a:lnTo>
                      <a:pt x="3982" y="5288"/>
                    </a:lnTo>
                    <a:lnTo>
                      <a:pt x="3991" y="5229"/>
                    </a:lnTo>
                    <a:lnTo>
                      <a:pt x="3999" y="5172"/>
                    </a:lnTo>
                    <a:lnTo>
                      <a:pt x="4006" y="5118"/>
                    </a:lnTo>
                    <a:lnTo>
                      <a:pt x="4011" y="5066"/>
                    </a:lnTo>
                    <a:lnTo>
                      <a:pt x="4015" y="5016"/>
                    </a:lnTo>
                    <a:lnTo>
                      <a:pt x="4017" y="4968"/>
                    </a:lnTo>
                    <a:lnTo>
                      <a:pt x="4018" y="4921"/>
                    </a:lnTo>
                    <a:lnTo>
                      <a:pt x="4018" y="4876"/>
                    </a:lnTo>
                    <a:lnTo>
                      <a:pt x="4016" y="4834"/>
                    </a:lnTo>
                    <a:lnTo>
                      <a:pt x="4014" y="4793"/>
                    </a:lnTo>
                    <a:lnTo>
                      <a:pt x="4009" y="4754"/>
                    </a:lnTo>
                    <a:lnTo>
                      <a:pt x="4005" y="4716"/>
                    </a:lnTo>
                    <a:lnTo>
                      <a:pt x="4000" y="4681"/>
                    </a:lnTo>
                    <a:lnTo>
                      <a:pt x="3993" y="4647"/>
                    </a:lnTo>
                    <a:lnTo>
                      <a:pt x="3986" y="4615"/>
                    </a:lnTo>
                    <a:lnTo>
                      <a:pt x="3979" y="4584"/>
                    </a:lnTo>
                    <a:lnTo>
                      <a:pt x="3970" y="4555"/>
                    </a:lnTo>
                    <a:lnTo>
                      <a:pt x="3961" y="4528"/>
                    </a:lnTo>
                    <a:lnTo>
                      <a:pt x="3952" y="4502"/>
                    </a:lnTo>
                    <a:lnTo>
                      <a:pt x="3941" y="4478"/>
                    </a:lnTo>
                    <a:lnTo>
                      <a:pt x="3931" y="4454"/>
                    </a:lnTo>
                    <a:lnTo>
                      <a:pt x="3921" y="4434"/>
                    </a:lnTo>
                    <a:lnTo>
                      <a:pt x="3911" y="4416"/>
                    </a:lnTo>
                    <a:lnTo>
                      <a:pt x="3901" y="4398"/>
                    </a:lnTo>
                    <a:lnTo>
                      <a:pt x="3890" y="4381"/>
                    </a:lnTo>
                    <a:lnTo>
                      <a:pt x="3879" y="4365"/>
                    </a:lnTo>
                    <a:lnTo>
                      <a:pt x="3869" y="4350"/>
                    </a:lnTo>
                    <a:lnTo>
                      <a:pt x="3858" y="4336"/>
                    </a:lnTo>
                    <a:lnTo>
                      <a:pt x="3847" y="4322"/>
                    </a:lnTo>
                    <a:lnTo>
                      <a:pt x="3826" y="4298"/>
                    </a:lnTo>
                    <a:lnTo>
                      <a:pt x="3804" y="4275"/>
                    </a:lnTo>
                    <a:lnTo>
                      <a:pt x="3783" y="4257"/>
                    </a:lnTo>
                    <a:lnTo>
                      <a:pt x="3763" y="4240"/>
                    </a:lnTo>
                    <a:lnTo>
                      <a:pt x="3744" y="4227"/>
                    </a:lnTo>
                    <a:lnTo>
                      <a:pt x="3726" y="4216"/>
                    </a:lnTo>
                    <a:lnTo>
                      <a:pt x="3710" y="4206"/>
                    </a:lnTo>
                    <a:lnTo>
                      <a:pt x="3696" y="4198"/>
                    </a:lnTo>
                    <a:lnTo>
                      <a:pt x="3676" y="4190"/>
                    </a:lnTo>
                    <a:lnTo>
                      <a:pt x="3666" y="4187"/>
                    </a:lnTo>
                    <a:lnTo>
                      <a:pt x="3581" y="4149"/>
                    </a:lnTo>
                    <a:lnTo>
                      <a:pt x="3494" y="4113"/>
                    </a:lnTo>
                    <a:lnTo>
                      <a:pt x="3407" y="4079"/>
                    </a:lnTo>
                    <a:lnTo>
                      <a:pt x="3320" y="4047"/>
                    </a:lnTo>
                    <a:lnTo>
                      <a:pt x="3233" y="4016"/>
                    </a:lnTo>
                    <a:lnTo>
                      <a:pt x="3146" y="3987"/>
                    </a:lnTo>
                    <a:lnTo>
                      <a:pt x="3060" y="3961"/>
                    </a:lnTo>
                    <a:lnTo>
                      <a:pt x="2975" y="3934"/>
                    </a:lnTo>
                    <a:lnTo>
                      <a:pt x="2889" y="3911"/>
                    </a:lnTo>
                    <a:lnTo>
                      <a:pt x="2806" y="3887"/>
                    </a:lnTo>
                    <a:lnTo>
                      <a:pt x="2723" y="3866"/>
                    </a:lnTo>
                    <a:lnTo>
                      <a:pt x="2642" y="3846"/>
                    </a:lnTo>
                    <a:lnTo>
                      <a:pt x="2561" y="3827"/>
                    </a:lnTo>
                    <a:lnTo>
                      <a:pt x="2483" y="3810"/>
                    </a:lnTo>
                    <a:lnTo>
                      <a:pt x="2405" y="3792"/>
                    </a:lnTo>
                    <a:lnTo>
                      <a:pt x="2330" y="3778"/>
                    </a:lnTo>
                    <a:lnTo>
                      <a:pt x="2329" y="3769"/>
                    </a:lnTo>
                    <a:lnTo>
                      <a:pt x="2322" y="3770"/>
                    </a:lnTo>
                    <a:lnTo>
                      <a:pt x="2308" y="3773"/>
                    </a:lnTo>
                    <a:lnTo>
                      <a:pt x="2220" y="3757"/>
                    </a:lnTo>
                    <a:lnTo>
                      <a:pt x="2137" y="3742"/>
                    </a:lnTo>
                    <a:lnTo>
                      <a:pt x="2057" y="3729"/>
                    </a:lnTo>
                    <a:lnTo>
                      <a:pt x="1981" y="3717"/>
                    </a:lnTo>
                    <a:lnTo>
                      <a:pt x="1910" y="3706"/>
                    </a:lnTo>
                    <a:lnTo>
                      <a:pt x="1843" y="3698"/>
                    </a:lnTo>
                    <a:lnTo>
                      <a:pt x="1780" y="3689"/>
                    </a:lnTo>
                    <a:lnTo>
                      <a:pt x="1723" y="3683"/>
                    </a:lnTo>
                    <a:lnTo>
                      <a:pt x="1671" y="3676"/>
                    </a:lnTo>
                    <a:lnTo>
                      <a:pt x="1625" y="3672"/>
                    </a:lnTo>
                    <a:lnTo>
                      <a:pt x="1586" y="3668"/>
                    </a:lnTo>
                    <a:lnTo>
                      <a:pt x="1552" y="3665"/>
                    </a:lnTo>
                    <a:lnTo>
                      <a:pt x="1526" y="3662"/>
                    </a:lnTo>
                    <a:lnTo>
                      <a:pt x="1506" y="3661"/>
                    </a:lnTo>
                    <a:lnTo>
                      <a:pt x="1493" y="3660"/>
                    </a:lnTo>
                    <a:lnTo>
                      <a:pt x="1488" y="3660"/>
                    </a:lnTo>
                    <a:lnTo>
                      <a:pt x="1466" y="3657"/>
                    </a:lnTo>
                    <a:lnTo>
                      <a:pt x="1445" y="3656"/>
                    </a:lnTo>
                    <a:lnTo>
                      <a:pt x="1423" y="3656"/>
                    </a:lnTo>
                    <a:lnTo>
                      <a:pt x="1402" y="3657"/>
                    </a:lnTo>
                    <a:lnTo>
                      <a:pt x="1381" y="3659"/>
                    </a:lnTo>
                    <a:lnTo>
                      <a:pt x="1360" y="3662"/>
                    </a:lnTo>
                    <a:lnTo>
                      <a:pt x="1340" y="3667"/>
                    </a:lnTo>
                    <a:lnTo>
                      <a:pt x="1320" y="3672"/>
                    </a:lnTo>
                    <a:lnTo>
                      <a:pt x="1300" y="3678"/>
                    </a:lnTo>
                    <a:lnTo>
                      <a:pt x="1279" y="3686"/>
                    </a:lnTo>
                    <a:lnTo>
                      <a:pt x="1260" y="3694"/>
                    </a:lnTo>
                    <a:lnTo>
                      <a:pt x="1241" y="3704"/>
                    </a:lnTo>
                    <a:lnTo>
                      <a:pt x="1222" y="3716"/>
                    </a:lnTo>
                    <a:lnTo>
                      <a:pt x="1203" y="3727"/>
                    </a:lnTo>
                    <a:lnTo>
                      <a:pt x="1184" y="3740"/>
                    </a:lnTo>
                    <a:lnTo>
                      <a:pt x="1166" y="3755"/>
                    </a:lnTo>
                    <a:lnTo>
                      <a:pt x="1139" y="3780"/>
                    </a:lnTo>
                    <a:lnTo>
                      <a:pt x="1112" y="3806"/>
                    </a:lnTo>
                    <a:lnTo>
                      <a:pt x="1087" y="3836"/>
                    </a:lnTo>
                    <a:lnTo>
                      <a:pt x="1063" y="3868"/>
                    </a:lnTo>
                    <a:lnTo>
                      <a:pt x="1039" y="3902"/>
                    </a:lnTo>
                    <a:lnTo>
                      <a:pt x="1017" y="3938"/>
                    </a:lnTo>
                    <a:lnTo>
                      <a:pt x="997" y="3977"/>
                    </a:lnTo>
                    <a:lnTo>
                      <a:pt x="976" y="4016"/>
                    </a:lnTo>
                    <a:lnTo>
                      <a:pt x="957" y="4059"/>
                    </a:lnTo>
                    <a:lnTo>
                      <a:pt x="939" y="4101"/>
                    </a:lnTo>
                    <a:lnTo>
                      <a:pt x="922" y="4147"/>
                    </a:lnTo>
                    <a:lnTo>
                      <a:pt x="905" y="4193"/>
                    </a:lnTo>
                    <a:lnTo>
                      <a:pt x="890" y="4241"/>
                    </a:lnTo>
                    <a:lnTo>
                      <a:pt x="875" y="4290"/>
                    </a:lnTo>
                    <a:lnTo>
                      <a:pt x="861" y="4340"/>
                    </a:lnTo>
                    <a:lnTo>
                      <a:pt x="848" y="4391"/>
                    </a:lnTo>
                    <a:lnTo>
                      <a:pt x="836" y="4444"/>
                    </a:lnTo>
                    <a:lnTo>
                      <a:pt x="824" y="4497"/>
                    </a:lnTo>
                    <a:lnTo>
                      <a:pt x="813" y="4551"/>
                    </a:lnTo>
                    <a:lnTo>
                      <a:pt x="804" y="4606"/>
                    </a:lnTo>
                    <a:lnTo>
                      <a:pt x="794" y="4661"/>
                    </a:lnTo>
                    <a:lnTo>
                      <a:pt x="785" y="4716"/>
                    </a:lnTo>
                    <a:lnTo>
                      <a:pt x="777" y="4772"/>
                    </a:lnTo>
                    <a:lnTo>
                      <a:pt x="770" y="4827"/>
                    </a:lnTo>
                    <a:lnTo>
                      <a:pt x="763" y="4884"/>
                    </a:lnTo>
                    <a:lnTo>
                      <a:pt x="757" y="4940"/>
                    </a:lnTo>
                    <a:lnTo>
                      <a:pt x="751" y="4996"/>
                    </a:lnTo>
                    <a:lnTo>
                      <a:pt x="746" y="5052"/>
                    </a:lnTo>
                    <a:lnTo>
                      <a:pt x="737" y="5162"/>
                    </a:lnTo>
                    <a:lnTo>
                      <a:pt x="730" y="5270"/>
                    </a:lnTo>
                    <a:lnTo>
                      <a:pt x="667" y="5249"/>
                    </a:lnTo>
                    <a:lnTo>
                      <a:pt x="605" y="5228"/>
                    </a:lnTo>
                    <a:lnTo>
                      <a:pt x="547" y="5207"/>
                    </a:lnTo>
                    <a:lnTo>
                      <a:pt x="492" y="5186"/>
                    </a:lnTo>
                    <a:lnTo>
                      <a:pt x="440" y="5166"/>
                    </a:lnTo>
                    <a:lnTo>
                      <a:pt x="391" y="5147"/>
                    </a:lnTo>
                    <a:lnTo>
                      <a:pt x="345" y="5128"/>
                    </a:lnTo>
                    <a:lnTo>
                      <a:pt x="303" y="5110"/>
                    </a:lnTo>
                    <a:lnTo>
                      <a:pt x="265" y="5093"/>
                    </a:lnTo>
                    <a:lnTo>
                      <a:pt x="230" y="5075"/>
                    </a:lnTo>
                    <a:lnTo>
                      <a:pt x="199" y="5058"/>
                    </a:lnTo>
                    <a:lnTo>
                      <a:pt x="172" y="5043"/>
                    </a:lnTo>
                    <a:lnTo>
                      <a:pt x="148" y="5029"/>
                    </a:lnTo>
                    <a:lnTo>
                      <a:pt x="130" y="5015"/>
                    </a:lnTo>
                    <a:lnTo>
                      <a:pt x="123" y="5007"/>
                    </a:lnTo>
                    <a:lnTo>
                      <a:pt x="115" y="5001"/>
                    </a:lnTo>
                    <a:lnTo>
                      <a:pt x="110" y="4994"/>
                    </a:lnTo>
                    <a:lnTo>
                      <a:pt x="106" y="4988"/>
                    </a:lnTo>
                    <a:lnTo>
                      <a:pt x="105" y="4974"/>
                    </a:lnTo>
                    <a:lnTo>
                      <a:pt x="102" y="4944"/>
                    </a:lnTo>
                    <a:lnTo>
                      <a:pt x="97" y="4902"/>
                    </a:lnTo>
                    <a:lnTo>
                      <a:pt x="91" y="4847"/>
                    </a:lnTo>
                    <a:lnTo>
                      <a:pt x="83" y="4786"/>
                    </a:lnTo>
                    <a:lnTo>
                      <a:pt x="76" y="4716"/>
                    </a:lnTo>
                    <a:lnTo>
                      <a:pt x="67" y="4643"/>
                    </a:lnTo>
                    <a:lnTo>
                      <a:pt x="59" y="4567"/>
                    </a:lnTo>
                    <a:lnTo>
                      <a:pt x="50" y="4490"/>
                    </a:lnTo>
                    <a:lnTo>
                      <a:pt x="42" y="4416"/>
                    </a:lnTo>
                    <a:lnTo>
                      <a:pt x="33" y="4346"/>
                    </a:lnTo>
                    <a:lnTo>
                      <a:pt x="26" y="4282"/>
                    </a:lnTo>
                    <a:lnTo>
                      <a:pt x="19" y="4225"/>
                    </a:lnTo>
                    <a:lnTo>
                      <a:pt x="14" y="4178"/>
                    </a:lnTo>
                    <a:lnTo>
                      <a:pt x="11" y="4145"/>
                    </a:lnTo>
                    <a:lnTo>
                      <a:pt x="9" y="4126"/>
                    </a:lnTo>
                    <a:lnTo>
                      <a:pt x="2" y="3904"/>
                    </a:lnTo>
                    <a:lnTo>
                      <a:pt x="0" y="3693"/>
                    </a:lnTo>
                    <a:lnTo>
                      <a:pt x="2" y="3493"/>
                    </a:lnTo>
                    <a:lnTo>
                      <a:pt x="8" y="3301"/>
                    </a:lnTo>
                    <a:lnTo>
                      <a:pt x="16" y="3120"/>
                    </a:lnTo>
                    <a:lnTo>
                      <a:pt x="28" y="2946"/>
                    </a:lnTo>
                    <a:lnTo>
                      <a:pt x="42" y="2783"/>
                    </a:lnTo>
                    <a:lnTo>
                      <a:pt x="59" y="2628"/>
                    </a:lnTo>
                    <a:lnTo>
                      <a:pt x="78" y="2482"/>
                    </a:lnTo>
                    <a:lnTo>
                      <a:pt x="99" y="2344"/>
                    </a:lnTo>
                    <a:lnTo>
                      <a:pt x="122" y="2214"/>
                    </a:lnTo>
                    <a:lnTo>
                      <a:pt x="146" y="2093"/>
                    </a:lnTo>
                    <a:lnTo>
                      <a:pt x="172" y="1980"/>
                    </a:lnTo>
                    <a:lnTo>
                      <a:pt x="199" y="1873"/>
                    </a:lnTo>
                    <a:lnTo>
                      <a:pt x="226" y="1774"/>
                    </a:lnTo>
                    <a:lnTo>
                      <a:pt x="255" y="1684"/>
                    </a:lnTo>
                    <a:lnTo>
                      <a:pt x="283" y="1599"/>
                    </a:lnTo>
                    <a:lnTo>
                      <a:pt x="312" y="1522"/>
                    </a:lnTo>
                    <a:lnTo>
                      <a:pt x="339" y="1450"/>
                    </a:lnTo>
                    <a:lnTo>
                      <a:pt x="367" y="1386"/>
                    </a:lnTo>
                    <a:lnTo>
                      <a:pt x="394" y="1328"/>
                    </a:lnTo>
                    <a:lnTo>
                      <a:pt x="419" y="1275"/>
                    </a:lnTo>
                    <a:lnTo>
                      <a:pt x="444" y="1230"/>
                    </a:lnTo>
                    <a:lnTo>
                      <a:pt x="467" y="1189"/>
                    </a:lnTo>
                    <a:lnTo>
                      <a:pt x="489" y="1154"/>
                    </a:lnTo>
                    <a:lnTo>
                      <a:pt x="509" y="1124"/>
                    </a:lnTo>
                    <a:lnTo>
                      <a:pt x="526" y="1099"/>
                    </a:lnTo>
                    <a:lnTo>
                      <a:pt x="541" y="1079"/>
                    </a:lnTo>
                    <a:lnTo>
                      <a:pt x="562" y="1053"/>
                    </a:lnTo>
                    <a:lnTo>
                      <a:pt x="570" y="1043"/>
                    </a:lnTo>
                    <a:lnTo>
                      <a:pt x="615" y="986"/>
                    </a:lnTo>
                    <a:lnTo>
                      <a:pt x="663" y="930"/>
                    </a:lnTo>
                    <a:lnTo>
                      <a:pt x="713" y="877"/>
                    </a:lnTo>
                    <a:lnTo>
                      <a:pt x="765" y="826"/>
                    </a:lnTo>
                    <a:lnTo>
                      <a:pt x="821" y="777"/>
                    </a:lnTo>
                    <a:lnTo>
                      <a:pt x="879" y="730"/>
                    </a:lnTo>
                    <a:lnTo>
                      <a:pt x="939" y="686"/>
                    </a:lnTo>
                    <a:lnTo>
                      <a:pt x="1001" y="644"/>
                    </a:lnTo>
                    <a:lnTo>
                      <a:pt x="1065" y="604"/>
                    </a:lnTo>
                    <a:lnTo>
                      <a:pt x="1131" y="566"/>
                    </a:lnTo>
                    <a:lnTo>
                      <a:pt x="1199" y="531"/>
                    </a:lnTo>
                    <a:lnTo>
                      <a:pt x="1269" y="497"/>
                    </a:lnTo>
                    <a:lnTo>
                      <a:pt x="1339" y="465"/>
                    </a:lnTo>
                    <a:lnTo>
                      <a:pt x="1412" y="435"/>
                    </a:lnTo>
                    <a:lnTo>
                      <a:pt x="1484" y="406"/>
                    </a:lnTo>
                    <a:lnTo>
                      <a:pt x="1559" y="379"/>
                    </a:lnTo>
                    <a:lnTo>
                      <a:pt x="1634" y="355"/>
                    </a:lnTo>
                    <a:lnTo>
                      <a:pt x="1709" y="332"/>
                    </a:lnTo>
                    <a:lnTo>
                      <a:pt x="1785" y="311"/>
                    </a:lnTo>
                    <a:lnTo>
                      <a:pt x="1862" y="292"/>
                    </a:lnTo>
                    <a:lnTo>
                      <a:pt x="1939" y="274"/>
                    </a:lnTo>
                    <a:lnTo>
                      <a:pt x="2015" y="258"/>
                    </a:lnTo>
                    <a:lnTo>
                      <a:pt x="2093" y="243"/>
                    </a:lnTo>
                    <a:lnTo>
                      <a:pt x="2170" y="230"/>
                    </a:lnTo>
                    <a:lnTo>
                      <a:pt x="2247" y="218"/>
                    </a:lnTo>
                    <a:lnTo>
                      <a:pt x="2323" y="208"/>
                    </a:lnTo>
                    <a:lnTo>
                      <a:pt x="2398" y="199"/>
                    </a:lnTo>
                    <a:lnTo>
                      <a:pt x="2473" y="192"/>
                    </a:lnTo>
                    <a:lnTo>
                      <a:pt x="2548" y="185"/>
                    </a:lnTo>
                    <a:lnTo>
                      <a:pt x="2620" y="180"/>
                    </a:lnTo>
                    <a:lnTo>
                      <a:pt x="2693" y="177"/>
                    </a:lnTo>
                    <a:lnTo>
                      <a:pt x="2763" y="174"/>
                    </a:lnTo>
                    <a:lnTo>
                      <a:pt x="2763" y="172"/>
                    </a:lnTo>
                    <a:lnTo>
                      <a:pt x="2806" y="170"/>
                    </a:lnTo>
                    <a:lnTo>
                      <a:pt x="2814" y="131"/>
                    </a:lnTo>
                    <a:lnTo>
                      <a:pt x="2815" y="118"/>
                    </a:lnTo>
                    <a:lnTo>
                      <a:pt x="2817" y="105"/>
                    </a:lnTo>
                    <a:lnTo>
                      <a:pt x="2820" y="93"/>
                    </a:lnTo>
                    <a:lnTo>
                      <a:pt x="2824" y="81"/>
                    </a:lnTo>
                    <a:lnTo>
                      <a:pt x="2830" y="69"/>
                    </a:lnTo>
                    <a:lnTo>
                      <a:pt x="2836" y="59"/>
                    </a:lnTo>
                    <a:lnTo>
                      <a:pt x="2843" y="48"/>
                    </a:lnTo>
                    <a:lnTo>
                      <a:pt x="2852" y="38"/>
                    </a:lnTo>
                    <a:lnTo>
                      <a:pt x="2862" y="31"/>
                    </a:lnTo>
                    <a:lnTo>
                      <a:pt x="2871" y="22"/>
                    </a:lnTo>
                    <a:lnTo>
                      <a:pt x="2882" y="16"/>
                    </a:lnTo>
                    <a:lnTo>
                      <a:pt x="2894" y="11"/>
                    </a:lnTo>
                    <a:lnTo>
                      <a:pt x="2905" y="6"/>
                    </a:lnTo>
                    <a:lnTo>
                      <a:pt x="2918" y="3"/>
                    </a:lnTo>
                    <a:lnTo>
                      <a:pt x="2931" y="1"/>
                    </a:lnTo>
                    <a:lnTo>
                      <a:pt x="2945" y="0"/>
                    </a:lnTo>
                    <a:lnTo>
                      <a:pt x="2958" y="1"/>
                    </a:lnTo>
                    <a:lnTo>
                      <a:pt x="2971" y="3"/>
                    </a:lnTo>
                    <a:lnTo>
                      <a:pt x="2983" y="6"/>
                    </a:lnTo>
                    <a:lnTo>
                      <a:pt x="2996" y="11"/>
                    </a:lnTo>
                    <a:lnTo>
                      <a:pt x="3007" y="16"/>
                    </a:lnTo>
                    <a:lnTo>
                      <a:pt x="3018" y="22"/>
                    </a:lnTo>
                    <a:lnTo>
                      <a:pt x="3028" y="31"/>
                    </a:lnTo>
                    <a:lnTo>
                      <a:pt x="3038" y="38"/>
                    </a:lnTo>
                    <a:lnTo>
                      <a:pt x="3046" y="48"/>
                    </a:lnTo>
                    <a:lnTo>
                      <a:pt x="3054" y="59"/>
                    </a:lnTo>
                    <a:lnTo>
                      <a:pt x="3060" y="69"/>
                    </a:lnTo>
                    <a:lnTo>
                      <a:pt x="3065" y="81"/>
                    </a:lnTo>
                    <a:lnTo>
                      <a:pt x="3070" y="93"/>
                    </a:lnTo>
                    <a:lnTo>
                      <a:pt x="3073" y="105"/>
                    </a:lnTo>
                    <a:lnTo>
                      <a:pt x="3075" y="118"/>
                    </a:lnTo>
                    <a:lnTo>
                      <a:pt x="3076" y="131"/>
                    </a:lnTo>
                    <a:lnTo>
                      <a:pt x="3073" y="158"/>
                    </a:lnTo>
                    <a:lnTo>
                      <a:pt x="3116" y="161"/>
                    </a:lnTo>
                    <a:lnTo>
                      <a:pt x="3116" y="162"/>
                    </a:lnTo>
                    <a:lnTo>
                      <a:pt x="3116" y="164"/>
                    </a:lnTo>
                    <a:lnTo>
                      <a:pt x="3191" y="167"/>
                    </a:lnTo>
                    <a:lnTo>
                      <a:pt x="3198" y="167"/>
                    </a:lnTo>
                    <a:lnTo>
                      <a:pt x="3198" y="167"/>
                    </a:lnTo>
                    <a:lnTo>
                      <a:pt x="3248" y="169"/>
                    </a:lnTo>
                    <a:lnTo>
                      <a:pt x="3249" y="157"/>
                    </a:lnTo>
                    <a:lnTo>
                      <a:pt x="3251" y="144"/>
                    </a:lnTo>
                    <a:lnTo>
                      <a:pt x="3255" y="132"/>
                    </a:lnTo>
                    <a:lnTo>
                      <a:pt x="3259" y="120"/>
                    </a:lnTo>
                    <a:lnTo>
                      <a:pt x="3265" y="110"/>
                    </a:lnTo>
                    <a:lnTo>
                      <a:pt x="3272" y="99"/>
                    </a:lnTo>
                    <a:lnTo>
                      <a:pt x="3280" y="89"/>
                    </a:lnTo>
                    <a:lnTo>
                      <a:pt x="3288" y="81"/>
                    </a:lnTo>
                    <a:lnTo>
                      <a:pt x="3297" y="72"/>
                    </a:lnTo>
                    <a:lnTo>
                      <a:pt x="3306" y="66"/>
                    </a:lnTo>
                    <a:lnTo>
                      <a:pt x="3317" y="60"/>
                    </a:lnTo>
                    <a:lnTo>
                      <a:pt x="3329" y="54"/>
                    </a:lnTo>
                    <a:lnTo>
                      <a:pt x="3341" y="50"/>
                    </a:lnTo>
                    <a:lnTo>
                      <a:pt x="3352" y="47"/>
                    </a:lnTo>
                    <a:lnTo>
                      <a:pt x="3365" y="45"/>
                    </a:lnTo>
                    <a:lnTo>
                      <a:pt x="3379" y="45"/>
                    </a:lnTo>
                    <a:lnTo>
                      <a:pt x="3392" y="45"/>
                    </a:lnTo>
                    <a:lnTo>
                      <a:pt x="3405" y="47"/>
                    </a:lnTo>
                    <a:lnTo>
                      <a:pt x="3417" y="50"/>
                    </a:lnTo>
                    <a:lnTo>
                      <a:pt x="3429" y="54"/>
                    </a:lnTo>
                    <a:lnTo>
                      <a:pt x="3441" y="61"/>
                    </a:lnTo>
                    <a:lnTo>
                      <a:pt x="3451" y="67"/>
                    </a:lnTo>
                    <a:lnTo>
                      <a:pt x="3462" y="75"/>
                    </a:lnTo>
                    <a:lnTo>
                      <a:pt x="3471" y="83"/>
                    </a:lnTo>
                    <a:lnTo>
                      <a:pt x="3479" y="93"/>
                    </a:lnTo>
                    <a:lnTo>
                      <a:pt x="3487" y="102"/>
                    </a:lnTo>
                    <a:lnTo>
                      <a:pt x="3493" y="113"/>
                    </a:lnTo>
                    <a:lnTo>
                      <a:pt x="3500" y="125"/>
                    </a:lnTo>
                    <a:lnTo>
                      <a:pt x="3504" y="136"/>
                    </a:lnTo>
                    <a:lnTo>
                      <a:pt x="3507" y="149"/>
                    </a:lnTo>
                    <a:lnTo>
                      <a:pt x="3509" y="162"/>
                    </a:lnTo>
                    <a:lnTo>
                      <a:pt x="3509" y="176"/>
                    </a:lnTo>
                    <a:lnTo>
                      <a:pt x="3508" y="192"/>
                    </a:lnTo>
                    <a:lnTo>
                      <a:pt x="3557" y="196"/>
                    </a:lnTo>
                    <a:lnTo>
                      <a:pt x="3556" y="196"/>
                    </a:lnTo>
                    <a:lnTo>
                      <a:pt x="3556" y="197"/>
                    </a:lnTo>
                    <a:lnTo>
                      <a:pt x="3689" y="207"/>
                    </a:lnTo>
                    <a:lnTo>
                      <a:pt x="3693" y="195"/>
                    </a:lnTo>
                    <a:lnTo>
                      <a:pt x="3696" y="184"/>
                    </a:lnTo>
                    <a:lnTo>
                      <a:pt x="3700" y="174"/>
                    </a:lnTo>
                    <a:lnTo>
                      <a:pt x="3705" y="163"/>
                    </a:lnTo>
                    <a:lnTo>
                      <a:pt x="3712" y="153"/>
                    </a:lnTo>
                    <a:lnTo>
                      <a:pt x="3718" y="145"/>
                    </a:lnTo>
                    <a:lnTo>
                      <a:pt x="3726" y="136"/>
                    </a:lnTo>
                    <a:lnTo>
                      <a:pt x="3734" y="129"/>
                    </a:lnTo>
                    <a:lnTo>
                      <a:pt x="3743" y="123"/>
                    </a:lnTo>
                    <a:lnTo>
                      <a:pt x="3752" y="116"/>
                    </a:lnTo>
                    <a:lnTo>
                      <a:pt x="3763" y="111"/>
                    </a:lnTo>
                    <a:lnTo>
                      <a:pt x="3773" y="107"/>
                    </a:lnTo>
                    <a:lnTo>
                      <a:pt x="3784" y="103"/>
                    </a:lnTo>
                    <a:lnTo>
                      <a:pt x="3795" y="100"/>
                    </a:lnTo>
                    <a:lnTo>
                      <a:pt x="3807" y="99"/>
                    </a:lnTo>
                    <a:lnTo>
                      <a:pt x="3818" y="98"/>
                    </a:lnTo>
                    <a:lnTo>
                      <a:pt x="3832" y="99"/>
                    </a:lnTo>
                    <a:lnTo>
                      <a:pt x="3845" y="101"/>
                    </a:lnTo>
                    <a:lnTo>
                      <a:pt x="3858" y="104"/>
                    </a:lnTo>
                    <a:lnTo>
                      <a:pt x="3870" y="109"/>
                    </a:lnTo>
                    <a:lnTo>
                      <a:pt x="3881" y="114"/>
                    </a:lnTo>
                    <a:lnTo>
                      <a:pt x="3892" y="120"/>
                    </a:lnTo>
                    <a:lnTo>
                      <a:pt x="3902" y="128"/>
                    </a:lnTo>
                    <a:lnTo>
                      <a:pt x="3911" y="136"/>
                    </a:lnTo>
                    <a:lnTo>
                      <a:pt x="3920" y="146"/>
                    </a:lnTo>
                    <a:lnTo>
                      <a:pt x="3927" y="157"/>
                    </a:lnTo>
                    <a:lnTo>
                      <a:pt x="3934" y="167"/>
                    </a:lnTo>
                    <a:lnTo>
                      <a:pt x="3939" y="178"/>
                    </a:lnTo>
                    <a:lnTo>
                      <a:pt x="3944" y="191"/>
                    </a:lnTo>
                    <a:lnTo>
                      <a:pt x="3948" y="202"/>
                    </a:lnTo>
                    <a:lnTo>
                      <a:pt x="3949" y="216"/>
                    </a:lnTo>
                    <a:lnTo>
                      <a:pt x="3950" y="229"/>
                    </a:lnTo>
                    <a:lnTo>
                      <a:pt x="3948" y="254"/>
                    </a:lnTo>
                    <a:lnTo>
                      <a:pt x="4014" y="265"/>
                    </a:lnTo>
                    <a:lnTo>
                      <a:pt x="4091" y="278"/>
                    </a:lnTo>
                    <a:lnTo>
                      <a:pt x="4166" y="292"/>
                    </a:lnTo>
                    <a:lnTo>
                      <a:pt x="4240" y="307"/>
                    </a:lnTo>
                    <a:lnTo>
                      <a:pt x="4312" y="323"/>
                    </a:lnTo>
                    <a:lnTo>
                      <a:pt x="4384" y="339"/>
                    </a:lnTo>
                    <a:lnTo>
                      <a:pt x="4454" y="356"/>
                    </a:lnTo>
                    <a:lnTo>
                      <a:pt x="4523" y="373"/>
                    </a:lnTo>
                    <a:lnTo>
                      <a:pt x="4590" y="391"/>
                    </a:lnTo>
                    <a:lnTo>
                      <a:pt x="4655" y="410"/>
                    </a:lnTo>
                    <a:lnTo>
                      <a:pt x="4719" y="429"/>
                    </a:lnTo>
                    <a:lnTo>
                      <a:pt x="4782" y="449"/>
                    </a:lnTo>
                    <a:lnTo>
                      <a:pt x="4843" y="469"/>
                    </a:lnTo>
                    <a:lnTo>
                      <a:pt x="4902" y="489"/>
                    </a:lnTo>
                    <a:lnTo>
                      <a:pt x="4960" y="509"/>
                    </a:lnTo>
                    <a:lnTo>
                      <a:pt x="5017" y="531"/>
                    </a:lnTo>
                    <a:lnTo>
                      <a:pt x="5072" y="552"/>
                    </a:lnTo>
                    <a:lnTo>
                      <a:pt x="5125" y="574"/>
                    </a:lnTo>
                    <a:lnTo>
                      <a:pt x="5177" y="596"/>
                    </a:lnTo>
                    <a:lnTo>
                      <a:pt x="5227" y="618"/>
                    </a:lnTo>
                    <a:lnTo>
                      <a:pt x="5276" y="640"/>
                    </a:lnTo>
                    <a:lnTo>
                      <a:pt x="5322" y="664"/>
                    </a:lnTo>
                    <a:lnTo>
                      <a:pt x="5368" y="686"/>
                    </a:lnTo>
                    <a:lnTo>
                      <a:pt x="5410" y="710"/>
                    </a:lnTo>
                    <a:lnTo>
                      <a:pt x="5453" y="732"/>
                    </a:lnTo>
                    <a:lnTo>
                      <a:pt x="5492" y="755"/>
                    </a:lnTo>
                    <a:lnTo>
                      <a:pt x="5531" y="779"/>
                    </a:lnTo>
                    <a:lnTo>
                      <a:pt x="5567" y="802"/>
                    </a:lnTo>
                    <a:lnTo>
                      <a:pt x="5602" y="825"/>
                    </a:lnTo>
                    <a:lnTo>
                      <a:pt x="5635" y="848"/>
                    </a:lnTo>
                    <a:lnTo>
                      <a:pt x="5666" y="872"/>
                    </a:lnTo>
                    <a:lnTo>
                      <a:pt x="5695" y="894"/>
                    </a:lnTo>
                    <a:lnTo>
                      <a:pt x="5723" y="917"/>
                    </a:lnTo>
                    <a:lnTo>
                      <a:pt x="5732" y="926"/>
                    </a:lnTo>
                    <a:lnTo>
                      <a:pt x="5745" y="929"/>
                    </a:lnTo>
                    <a:lnTo>
                      <a:pt x="5796" y="945"/>
                    </a:lnTo>
                    <a:lnTo>
                      <a:pt x="5928" y="987"/>
                    </a:lnTo>
                    <a:lnTo>
                      <a:pt x="6128" y="1051"/>
                    </a:lnTo>
                    <a:lnTo>
                      <a:pt x="6390" y="1134"/>
                    </a:lnTo>
                    <a:lnTo>
                      <a:pt x="6702" y="1235"/>
                    </a:lnTo>
                    <a:lnTo>
                      <a:pt x="7054" y="1350"/>
                    </a:lnTo>
                    <a:lnTo>
                      <a:pt x="7242" y="1413"/>
                    </a:lnTo>
                    <a:lnTo>
                      <a:pt x="7437" y="1478"/>
                    </a:lnTo>
                    <a:lnTo>
                      <a:pt x="7637" y="1545"/>
                    </a:lnTo>
                    <a:lnTo>
                      <a:pt x="7841" y="1615"/>
                    </a:lnTo>
                    <a:lnTo>
                      <a:pt x="8048" y="1686"/>
                    </a:lnTo>
                    <a:lnTo>
                      <a:pt x="8255" y="1758"/>
                    </a:lnTo>
                    <a:lnTo>
                      <a:pt x="8463" y="1832"/>
                    </a:lnTo>
                    <a:lnTo>
                      <a:pt x="8670" y="1906"/>
                    </a:lnTo>
                    <a:lnTo>
                      <a:pt x="8874" y="1981"/>
                    </a:lnTo>
                    <a:lnTo>
                      <a:pt x="9076" y="2056"/>
                    </a:lnTo>
                    <a:lnTo>
                      <a:pt x="9272" y="2129"/>
                    </a:lnTo>
                    <a:lnTo>
                      <a:pt x="9462" y="2203"/>
                    </a:lnTo>
                    <a:lnTo>
                      <a:pt x="9646" y="2275"/>
                    </a:lnTo>
                    <a:lnTo>
                      <a:pt x="9820" y="2346"/>
                    </a:lnTo>
                    <a:lnTo>
                      <a:pt x="9985" y="2416"/>
                    </a:lnTo>
                    <a:lnTo>
                      <a:pt x="10139" y="2484"/>
                    </a:lnTo>
                    <a:lnTo>
                      <a:pt x="10279" y="2549"/>
                    </a:lnTo>
                    <a:lnTo>
                      <a:pt x="10408" y="2612"/>
                    </a:lnTo>
                    <a:lnTo>
                      <a:pt x="10522" y="2671"/>
                    </a:lnTo>
                    <a:lnTo>
                      <a:pt x="10619" y="2727"/>
                    </a:lnTo>
                    <a:lnTo>
                      <a:pt x="10696" y="2782"/>
                    </a:lnTo>
                    <a:lnTo>
                      <a:pt x="10768" y="2838"/>
                    </a:lnTo>
                    <a:lnTo>
                      <a:pt x="10836" y="2891"/>
                    </a:lnTo>
                    <a:lnTo>
                      <a:pt x="10901" y="2944"/>
                    </a:lnTo>
                    <a:lnTo>
                      <a:pt x="10961" y="2996"/>
                    </a:lnTo>
                    <a:lnTo>
                      <a:pt x="11018" y="3048"/>
                    </a:lnTo>
                    <a:lnTo>
                      <a:pt x="11071" y="3099"/>
                    </a:lnTo>
                    <a:lnTo>
                      <a:pt x="11120" y="3148"/>
                    </a:lnTo>
                    <a:lnTo>
                      <a:pt x="11166" y="3197"/>
                    </a:lnTo>
                    <a:lnTo>
                      <a:pt x="11208" y="3245"/>
                    </a:lnTo>
                    <a:lnTo>
                      <a:pt x="11247" y="3292"/>
                    </a:lnTo>
                    <a:lnTo>
                      <a:pt x="11283" y="3337"/>
                    </a:lnTo>
                    <a:lnTo>
                      <a:pt x="11316" y="3381"/>
                    </a:lnTo>
                    <a:lnTo>
                      <a:pt x="11347" y="3425"/>
                    </a:lnTo>
                    <a:lnTo>
                      <a:pt x="11374" y="3467"/>
                    </a:lnTo>
                    <a:lnTo>
                      <a:pt x="11400" y="3508"/>
                    </a:lnTo>
                    <a:lnTo>
                      <a:pt x="11422" y="3548"/>
                    </a:lnTo>
                    <a:lnTo>
                      <a:pt x="11442" y="3587"/>
                    </a:lnTo>
                    <a:lnTo>
                      <a:pt x="11461" y="3624"/>
                    </a:lnTo>
                    <a:lnTo>
                      <a:pt x="11477" y="3660"/>
                    </a:lnTo>
                    <a:lnTo>
                      <a:pt x="11489" y="3696"/>
                    </a:lnTo>
                    <a:lnTo>
                      <a:pt x="11502" y="3729"/>
                    </a:lnTo>
                    <a:lnTo>
                      <a:pt x="11512" y="3762"/>
                    </a:lnTo>
                    <a:lnTo>
                      <a:pt x="11521" y="3791"/>
                    </a:lnTo>
                    <a:lnTo>
                      <a:pt x="11528" y="3821"/>
                    </a:lnTo>
                    <a:lnTo>
                      <a:pt x="11534" y="3849"/>
                    </a:lnTo>
                    <a:lnTo>
                      <a:pt x="11538" y="3875"/>
                    </a:lnTo>
                    <a:lnTo>
                      <a:pt x="11542" y="3899"/>
                    </a:lnTo>
                    <a:lnTo>
                      <a:pt x="11545" y="3922"/>
                    </a:lnTo>
                    <a:lnTo>
                      <a:pt x="11546" y="3944"/>
                    </a:lnTo>
                    <a:lnTo>
                      <a:pt x="11547" y="3964"/>
                    </a:lnTo>
                    <a:lnTo>
                      <a:pt x="11547" y="3981"/>
                    </a:lnTo>
                    <a:lnTo>
                      <a:pt x="11547" y="4002"/>
                    </a:lnTo>
                    <a:lnTo>
                      <a:pt x="11546" y="4021"/>
                    </a:lnTo>
                    <a:lnTo>
                      <a:pt x="11544" y="4036"/>
                    </a:lnTo>
                    <a:lnTo>
                      <a:pt x="11542" y="4049"/>
                    </a:lnTo>
                    <a:lnTo>
                      <a:pt x="11538" y="4066"/>
                    </a:lnTo>
                    <a:lnTo>
                      <a:pt x="11536" y="40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2" name="Freeform 764"/>
              <p:cNvSpPr>
                <a:spLocks/>
              </p:cNvSpPr>
              <p:nvPr/>
            </p:nvSpPr>
            <p:spPr bwMode="auto">
              <a:xfrm rot="21062100">
                <a:off x="7203639" y="2337338"/>
                <a:ext cx="683007" cy="507917"/>
              </a:xfrm>
              <a:custGeom>
                <a:avLst/>
                <a:gdLst/>
                <a:ahLst/>
                <a:cxnLst>
                  <a:cxn ang="0">
                    <a:pos x="1628" y="14"/>
                  </a:cxn>
                  <a:cxn ang="0">
                    <a:pos x="1502" y="83"/>
                  </a:cxn>
                  <a:cxn ang="0">
                    <a:pos x="1363" y="248"/>
                  </a:cxn>
                  <a:cxn ang="0">
                    <a:pos x="1245" y="553"/>
                  </a:cxn>
                  <a:cxn ang="0">
                    <a:pos x="1041" y="1404"/>
                  </a:cxn>
                  <a:cxn ang="0">
                    <a:pos x="535" y="3340"/>
                  </a:cxn>
                  <a:cxn ang="0">
                    <a:pos x="359" y="4036"/>
                  </a:cxn>
                  <a:cxn ang="0">
                    <a:pos x="311" y="4156"/>
                  </a:cxn>
                  <a:cxn ang="0">
                    <a:pos x="217" y="4264"/>
                  </a:cxn>
                  <a:cxn ang="0">
                    <a:pos x="79" y="4361"/>
                  </a:cxn>
                  <a:cxn ang="0">
                    <a:pos x="156" y="4378"/>
                  </a:cxn>
                  <a:cxn ang="0">
                    <a:pos x="619" y="4264"/>
                  </a:cxn>
                  <a:cxn ang="0">
                    <a:pos x="822" y="4191"/>
                  </a:cxn>
                  <a:cxn ang="0">
                    <a:pos x="1050" y="4155"/>
                  </a:cxn>
                  <a:cxn ang="0">
                    <a:pos x="1206" y="4200"/>
                  </a:cxn>
                  <a:cxn ang="0">
                    <a:pos x="1271" y="4275"/>
                  </a:cxn>
                  <a:cxn ang="0">
                    <a:pos x="1297" y="4389"/>
                  </a:cxn>
                  <a:cxn ang="0">
                    <a:pos x="1470" y="4104"/>
                  </a:cxn>
                  <a:cxn ang="0">
                    <a:pos x="1666" y="3860"/>
                  </a:cxn>
                  <a:cxn ang="0">
                    <a:pos x="1875" y="3663"/>
                  </a:cxn>
                  <a:cxn ang="0">
                    <a:pos x="2091" y="3523"/>
                  </a:cxn>
                  <a:cxn ang="0">
                    <a:pos x="2299" y="3450"/>
                  </a:cxn>
                  <a:cxn ang="0">
                    <a:pos x="2487" y="3442"/>
                  </a:cxn>
                  <a:cxn ang="0">
                    <a:pos x="2637" y="3480"/>
                  </a:cxn>
                  <a:cxn ang="0">
                    <a:pos x="2710" y="3528"/>
                  </a:cxn>
                  <a:cxn ang="0">
                    <a:pos x="2823" y="3643"/>
                  </a:cxn>
                  <a:cxn ang="0">
                    <a:pos x="2906" y="3796"/>
                  </a:cxn>
                  <a:cxn ang="0">
                    <a:pos x="2959" y="3982"/>
                  </a:cxn>
                  <a:cxn ang="0">
                    <a:pos x="2979" y="4197"/>
                  </a:cxn>
                  <a:cxn ang="0">
                    <a:pos x="2964" y="4446"/>
                  </a:cxn>
                  <a:cxn ang="0">
                    <a:pos x="2911" y="4718"/>
                  </a:cxn>
                  <a:cxn ang="0">
                    <a:pos x="3193" y="4822"/>
                  </a:cxn>
                  <a:cxn ang="0">
                    <a:pos x="3505" y="4678"/>
                  </a:cxn>
                  <a:cxn ang="0">
                    <a:pos x="3637" y="4381"/>
                  </a:cxn>
                  <a:cxn ang="0">
                    <a:pos x="3805" y="4108"/>
                  </a:cxn>
                  <a:cxn ang="0">
                    <a:pos x="3995" y="3877"/>
                  </a:cxn>
                  <a:cxn ang="0">
                    <a:pos x="4198" y="3697"/>
                  </a:cxn>
                  <a:cxn ang="0">
                    <a:pos x="4407" y="3576"/>
                  </a:cxn>
                  <a:cxn ang="0">
                    <a:pos x="4602" y="3525"/>
                  </a:cxn>
                  <a:cxn ang="0">
                    <a:pos x="4777" y="3538"/>
                  </a:cxn>
                  <a:cxn ang="0">
                    <a:pos x="4918" y="3606"/>
                  </a:cxn>
                  <a:cxn ang="0">
                    <a:pos x="5022" y="3710"/>
                  </a:cxn>
                  <a:cxn ang="0">
                    <a:pos x="5098" y="3848"/>
                  </a:cxn>
                  <a:cxn ang="0">
                    <a:pos x="5146" y="4016"/>
                  </a:cxn>
                  <a:cxn ang="0">
                    <a:pos x="5165" y="4211"/>
                  </a:cxn>
                  <a:cxn ang="0">
                    <a:pos x="5141" y="4497"/>
                  </a:cxn>
                  <a:cxn ang="0">
                    <a:pos x="5284" y="4496"/>
                  </a:cxn>
                  <a:cxn ang="0">
                    <a:pos x="5856" y="3508"/>
                  </a:cxn>
                  <a:cxn ang="0">
                    <a:pos x="6201" y="2860"/>
                  </a:cxn>
                  <a:cxn ang="0">
                    <a:pos x="6443" y="2317"/>
                  </a:cxn>
                  <a:cxn ang="0">
                    <a:pos x="6490" y="2131"/>
                  </a:cxn>
                  <a:cxn ang="0">
                    <a:pos x="6479" y="1993"/>
                  </a:cxn>
                  <a:cxn ang="0">
                    <a:pos x="5757" y="1381"/>
                  </a:cxn>
                  <a:cxn ang="0">
                    <a:pos x="4438" y="756"/>
                  </a:cxn>
                  <a:cxn ang="0">
                    <a:pos x="3078" y="319"/>
                  </a:cxn>
                  <a:cxn ang="0">
                    <a:pos x="2050" y="67"/>
                  </a:cxn>
                </a:cxnLst>
                <a:rect l="0" t="0" r="r" b="b"/>
                <a:pathLst>
                  <a:path w="6490" h="4837">
                    <a:moveTo>
                      <a:pt x="1714" y="0"/>
                    </a:moveTo>
                    <a:lnTo>
                      <a:pt x="1709" y="0"/>
                    </a:lnTo>
                    <a:lnTo>
                      <a:pt x="1699" y="0"/>
                    </a:lnTo>
                    <a:lnTo>
                      <a:pt x="1680" y="2"/>
                    </a:lnTo>
                    <a:lnTo>
                      <a:pt x="1657" y="7"/>
                    </a:lnTo>
                    <a:lnTo>
                      <a:pt x="1643" y="10"/>
                    </a:lnTo>
                    <a:lnTo>
                      <a:pt x="1628" y="14"/>
                    </a:lnTo>
                    <a:lnTo>
                      <a:pt x="1612" y="19"/>
                    </a:lnTo>
                    <a:lnTo>
                      <a:pt x="1596" y="27"/>
                    </a:lnTo>
                    <a:lnTo>
                      <a:pt x="1578" y="34"/>
                    </a:lnTo>
                    <a:lnTo>
                      <a:pt x="1560" y="44"/>
                    </a:lnTo>
                    <a:lnTo>
                      <a:pt x="1542" y="56"/>
                    </a:lnTo>
                    <a:lnTo>
                      <a:pt x="1523" y="68"/>
                    </a:lnTo>
                    <a:lnTo>
                      <a:pt x="1502" y="83"/>
                    </a:lnTo>
                    <a:lnTo>
                      <a:pt x="1482" y="99"/>
                    </a:lnTo>
                    <a:lnTo>
                      <a:pt x="1463" y="118"/>
                    </a:lnTo>
                    <a:lnTo>
                      <a:pt x="1443" y="140"/>
                    </a:lnTo>
                    <a:lnTo>
                      <a:pt x="1422" y="163"/>
                    </a:lnTo>
                    <a:lnTo>
                      <a:pt x="1402" y="189"/>
                    </a:lnTo>
                    <a:lnTo>
                      <a:pt x="1383" y="218"/>
                    </a:lnTo>
                    <a:lnTo>
                      <a:pt x="1363" y="248"/>
                    </a:lnTo>
                    <a:lnTo>
                      <a:pt x="1344" y="283"/>
                    </a:lnTo>
                    <a:lnTo>
                      <a:pt x="1325" y="320"/>
                    </a:lnTo>
                    <a:lnTo>
                      <a:pt x="1308" y="359"/>
                    </a:lnTo>
                    <a:lnTo>
                      <a:pt x="1291" y="403"/>
                    </a:lnTo>
                    <a:lnTo>
                      <a:pt x="1275" y="450"/>
                    </a:lnTo>
                    <a:lnTo>
                      <a:pt x="1260" y="500"/>
                    </a:lnTo>
                    <a:lnTo>
                      <a:pt x="1245" y="553"/>
                    </a:lnTo>
                    <a:lnTo>
                      <a:pt x="1232" y="611"/>
                    </a:lnTo>
                    <a:lnTo>
                      <a:pt x="1219" y="676"/>
                    </a:lnTo>
                    <a:lnTo>
                      <a:pt x="1201" y="752"/>
                    </a:lnTo>
                    <a:lnTo>
                      <a:pt x="1181" y="840"/>
                    </a:lnTo>
                    <a:lnTo>
                      <a:pt x="1158" y="937"/>
                    </a:lnTo>
                    <a:lnTo>
                      <a:pt x="1103" y="1156"/>
                    </a:lnTo>
                    <a:lnTo>
                      <a:pt x="1041" y="1404"/>
                    </a:lnTo>
                    <a:lnTo>
                      <a:pt x="972" y="1672"/>
                    </a:lnTo>
                    <a:lnTo>
                      <a:pt x="898" y="1956"/>
                    </a:lnTo>
                    <a:lnTo>
                      <a:pt x="823" y="2245"/>
                    </a:lnTo>
                    <a:lnTo>
                      <a:pt x="747" y="2536"/>
                    </a:lnTo>
                    <a:lnTo>
                      <a:pt x="672" y="2820"/>
                    </a:lnTo>
                    <a:lnTo>
                      <a:pt x="601" y="3090"/>
                    </a:lnTo>
                    <a:lnTo>
                      <a:pt x="535" y="3340"/>
                    </a:lnTo>
                    <a:lnTo>
                      <a:pt x="477" y="3563"/>
                    </a:lnTo>
                    <a:lnTo>
                      <a:pt x="428" y="3750"/>
                    </a:lnTo>
                    <a:lnTo>
                      <a:pt x="391" y="3896"/>
                    </a:lnTo>
                    <a:lnTo>
                      <a:pt x="378" y="3951"/>
                    </a:lnTo>
                    <a:lnTo>
                      <a:pt x="367" y="3994"/>
                    </a:lnTo>
                    <a:lnTo>
                      <a:pt x="361" y="4022"/>
                    </a:lnTo>
                    <a:lnTo>
                      <a:pt x="359" y="4036"/>
                    </a:lnTo>
                    <a:lnTo>
                      <a:pt x="359" y="4044"/>
                    </a:lnTo>
                    <a:lnTo>
                      <a:pt x="355" y="4056"/>
                    </a:lnTo>
                    <a:lnTo>
                      <a:pt x="352" y="4072"/>
                    </a:lnTo>
                    <a:lnTo>
                      <a:pt x="346" y="4089"/>
                    </a:lnTo>
                    <a:lnTo>
                      <a:pt x="336" y="4109"/>
                    </a:lnTo>
                    <a:lnTo>
                      <a:pt x="326" y="4132"/>
                    </a:lnTo>
                    <a:lnTo>
                      <a:pt x="311" y="4156"/>
                    </a:lnTo>
                    <a:lnTo>
                      <a:pt x="292" y="4182"/>
                    </a:lnTo>
                    <a:lnTo>
                      <a:pt x="283" y="4195"/>
                    </a:lnTo>
                    <a:lnTo>
                      <a:pt x="271" y="4208"/>
                    </a:lnTo>
                    <a:lnTo>
                      <a:pt x="259" y="4222"/>
                    </a:lnTo>
                    <a:lnTo>
                      <a:pt x="247" y="4236"/>
                    </a:lnTo>
                    <a:lnTo>
                      <a:pt x="233" y="4250"/>
                    </a:lnTo>
                    <a:lnTo>
                      <a:pt x="217" y="4264"/>
                    </a:lnTo>
                    <a:lnTo>
                      <a:pt x="201" y="4279"/>
                    </a:lnTo>
                    <a:lnTo>
                      <a:pt x="184" y="4292"/>
                    </a:lnTo>
                    <a:lnTo>
                      <a:pt x="166" y="4306"/>
                    </a:lnTo>
                    <a:lnTo>
                      <a:pt x="145" y="4320"/>
                    </a:lnTo>
                    <a:lnTo>
                      <a:pt x="125" y="4334"/>
                    </a:lnTo>
                    <a:lnTo>
                      <a:pt x="103" y="4347"/>
                    </a:lnTo>
                    <a:lnTo>
                      <a:pt x="79" y="4361"/>
                    </a:lnTo>
                    <a:lnTo>
                      <a:pt x="55" y="4373"/>
                    </a:lnTo>
                    <a:lnTo>
                      <a:pt x="28" y="4386"/>
                    </a:lnTo>
                    <a:lnTo>
                      <a:pt x="0" y="4398"/>
                    </a:lnTo>
                    <a:lnTo>
                      <a:pt x="40" y="4394"/>
                    </a:lnTo>
                    <a:lnTo>
                      <a:pt x="79" y="4389"/>
                    </a:lnTo>
                    <a:lnTo>
                      <a:pt x="117" y="4384"/>
                    </a:lnTo>
                    <a:lnTo>
                      <a:pt x="156" y="4378"/>
                    </a:lnTo>
                    <a:lnTo>
                      <a:pt x="232" y="4364"/>
                    </a:lnTo>
                    <a:lnTo>
                      <a:pt x="305" y="4349"/>
                    </a:lnTo>
                    <a:lnTo>
                      <a:pt x="376" y="4333"/>
                    </a:lnTo>
                    <a:lnTo>
                      <a:pt x="443" y="4316"/>
                    </a:lnTo>
                    <a:lnTo>
                      <a:pt x="506" y="4299"/>
                    </a:lnTo>
                    <a:lnTo>
                      <a:pt x="565" y="4281"/>
                    </a:lnTo>
                    <a:lnTo>
                      <a:pt x="619" y="4264"/>
                    </a:lnTo>
                    <a:lnTo>
                      <a:pt x="668" y="4248"/>
                    </a:lnTo>
                    <a:lnTo>
                      <a:pt x="711" y="4233"/>
                    </a:lnTo>
                    <a:lnTo>
                      <a:pt x="748" y="4220"/>
                    </a:lnTo>
                    <a:lnTo>
                      <a:pt x="778" y="4208"/>
                    </a:lnTo>
                    <a:lnTo>
                      <a:pt x="800" y="4200"/>
                    </a:lnTo>
                    <a:lnTo>
                      <a:pt x="815" y="4194"/>
                    </a:lnTo>
                    <a:lnTo>
                      <a:pt x="822" y="4191"/>
                    </a:lnTo>
                    <a:lnTo>
                      <a:pt x="859" y="4182"/>
                    </a:lnTo>
                    <a:lnTo>
                      <a:pt x="894" y="4173"/>
                    </a:lnTo>
                    <a:lnTo>
                      <a:pt x="928" y="4166"/>
                    </a:lnTo>
                    <a:lnTo>
                      <a:pt x="961" y="4160"/>
                    </a:lnTo>
                    <a:lnTo>
                      <a:pt x="992" y="4157"/>
                    </a:lnTo>
                    <a:lnTo>
                      <a:pt x="1021" y="4155"/>
                    </a:lnTo>
                    <a:lnTo>
                      <a:pt x="1050" y="4155"/>
                    </a:lnTo>
                    <a:lnTo>
                      <a:pt x="1077" y="4156"/>
                    </a:lnTo>
                    <a:lnTo>
                      <a:pt x="1101" y="4159"/>
                    </a:lnTo>
                    <a:lnTo>
                      <a:pt x="1126" y="4165"/>
                    </a:lnTo>
                    <a:lnTo>
                      <a:pt x="1148" y="4171"/>
                    </a:lnTo>
                    <a:lnTo>
                      <a:pt x="1168" y="4178"/>
                    </a:lnTo>
                    <a:lnTo>
                      <a:pt x="1188" y="4189"/>
                    </a:lnTo>
                    <a:lnTo>
                      <a:pt x="1206" y="4200"/>
                    </a:lnTo>
                    <a:lnTo>
                      <a:pt x="1223" y="4214"/>
                    </a:lnTo>
                    <a:lnTo>
                      <a:pt x="1238" y="4227"/>
                    </a:lnTo>
                    <a:lnTo>
                      <a:pt x="1246" y="4237"/>
                    </a:lnTo>
                    <a:lnTo>
                      <a:pt x="1254" y="4247"/>
                    </a:lnTo>
                    <a:lnTo>
                      <a:pt x="1260" y="4256"/>
                    </a:lnTo>
                    <a:lnTo>
                      <a:pt x="1265" y="4266"/>
                    </a:lnTo>
                    <a:lnTo>
                      <a:pt x="1271" y="4275"/>
                    </a:lnTo>
                    <a:lnTo>
                      <a:pt x="1276" y="4285"/>
                    </a:lnTo>
                    <a:lnTo>
                      <a:pt x="1280" y="4296"/>
                    </a:lnTo>
                    <a:lnTo>
                      <a:pt x="1284" y="4306"/>
                    </a:lnTo>
                    <a:lnTo>
                      <a:pt x="1290" y="4327"/>
                    </a:lnTo>
                    <a:lnTo>
                      <a:pt x="1293" y="4348"/>
                    </a:lnTo>
                    <a:lnTo>
                      <a:pt x="1296" y="4369"/>
                    </a:lnTo>
                    <a:lnTo>
                      <a:pt x="1297" y="4389"/>
                    </a:lnTo>
                    <a:lnTo>
                      <a:pt x="1320" y="4347"/>
                    </a:lnTo>
                    <a:lnTo>
                      <a:pt x="1344" y="4304"/>
                    </a:lnTo>
                    <a:lnTo>
                      <a:pt x="1368" y="4263"/>
                    </a:lnTo>
                    <a:lnTo>
                      <a:pt x="1392" y="4222"/>
                    </a:lnTo>
                    <a:lnTo>
                      <a:pt x="1418" y="4182"/>
                    </a:lnTo>
                    <a:lnTo>
                      <a:pt x="1444" y="4142"/>
                    </a:lnTo>
                    <a:lnTo>
                      <a:pt x="1470" y="4104"/>
                    </a:lnTo>
                    <a:lnTo>
                      <a:pt x="1497" y="4067"/>
                    </a:lnTo>
                    <a:lnTo>
                      <a:pt x="1524" y="4029"/>
                    </a:lnTo>
                    <a:lnTo>
                      <a:pt x="1551" y="3994"/>
                    </a:lnTo>
                    <a:lnTo>
                      <a:pt x="1579" y="3959"/>
                    </a:lnTo>
                    <a:lnTo>
                      <a:pt x="1608" y="3925"/>
                    </a:lnTo>
                    <a:lnTo>
                      <a:pt x="1636" y="3892"/>
                    </a:lnTo>
                    <a:lnTo>
                      <a:pt x="1666" y="3860"/>
                    </a:lnTo>
                    <a:lnTo>
                      <a:pt x="1694" y="3828"/>
                    </a:lnTo>
                    <a:lnTo>
                      <a:pt x="1724" y="3798"/>
                    </a:lnTo>
                    <a:lnTo>
                      <a:pt x="1753" y="3769"/>
                    </a:lnTo>
                    <a:lnTo>
                      <a:pt x="1783" y="3740"/>
                    </a:lnTo>
                    <a:lnTo>
                      <a:pt x="1814" y="3714"/>
                    </a:lnTo>
                    <a:lnTo>
                      <a:pt x="1844" y="3688"/>
                    </a:lnTo>
                    <a:lnTo>
                      <a:pt x="1875" y="3663"/>
                    </a:lnTo>
                    <a:lnTo>
                      <a:pt x="1905" y="3639"/>
                    </a:lnTo>
                    <a:lnTo>
                      <a:pt x="1935" y="3617"/>
                    </a:lnTo>
                    <a:lnTo>
                      <a:pt x="1966" y="3596"/>
                    </a:lnTo>
                    <a:lnTo>
                      <a:pt x="1997" y="3575"/>
                    </a:lnTo>
                    <a:lnTo>
                      <a:pt x="2028" y="3557"/>
                    </a:lnTo>
                    <a:lnTo>
                      <a:pt x="2059" y="3539"/>
                    </a:lnTo>
                    <a:lnTo>
                      <a:pt x="2091" y="3523"/>
                    </a:lnTo>
                    <a:lnTo>
                      <a:pt x="2122" y="3508"/>
                    </a:lnTo>
                    <a:lnTo>
                      <a:pt x="2153" y="3494"/>
                    </a:lnTo>
                    <a:lnTo>
                      <a:pt x="2184" y="3483"/>
                    </a:lnTo>
                    <a:lnTo>
                      <a:pt x="2215" y="3472"/>
                    </a:lnTo>
                    <a:lnTo>
                      <a:pt x="2243" y="3463"/>
                    </a:lnTo>
                    <a:lnTo>
                      <a:pt x="2272" y="3456"/>
                    </a:lnTo>
                    <a:lnTo>
                      <a:pt x="2299" y="3450"/>
                    </a:lnTo>
                    <a:lnTo>
                      <a:pt x="2327" y="3444"/>
                    </a:lnTo>
                    <a:lnTo>
                      <a:pt x="2355" y="3441"/>
                    </a:lnTo>
                    <a:lnTo>
                      <a:pt x="2381" y="3439"/>
                    </a:lnTo>
                    <a:lnTo>
                      <a:pt x="2409" y="3438"/>
                    </a:lnTo>
                    <a:lnTo>
                      <a:pt x="2435" y="3438"/>
                    </a:lnTo>
                    <a:lnTo>
                      <a:pt x="2461" y="3440"/>
                    </a:lnTo>
                    <a:lnTo>
                      <a:pt x="2487" y="3442"/>
                    </a:lnTo>
                    <a:lnTo>
                      <a:pt x="2513" y="3446"/>
                    </a:lnTo>
                    <a:lnTo>
                      <a:pt x="2537" y="3452"/>
                    </a:lnTo>
                    <a:lnTo>
                      <a:pt x="2562" y="3458"/>
                    </a:lnTo>
                    <a:lnTo>
                      <a:pt x="2585" y="3466"/>
                    </a:lnTo>
                    <a:lnTo>
                      <a:pt x="2609" y="3474"/>
                    </a:lnTo>
                    <a:lnTo>
                      <a:pt x="2632" y="3485"/>
                    </a:lnTo>
                    <a:lnTo>
                      <a:pt x="2637" y="3480"/>
                    </a:lnTo>
                    <a:lnTo>
                      <a:pt x="2640" y="3485"/>
                    </a:lnTo>
                    <a:lnTo>
                      <a:pt x="2643" y="3489"/>
                    </a:lnTo>
                    <a:lnTo>
                      <a:pt x="2648" y="3491"/>
                    </a:lnTo>
                    <a:lnTo>
                      <a:pt x="2652" y="3492"/>
                    </a:lnTo>
                    <a:lnTo>
                      <a:pt x="2672" y="3504"/>
                    </a:lnTo>
                    <a:lnTo>
                      <a:pt x="2691" y="3516"/>
                    </a:lnTo>
                    <a:lnTo>
                      <a:pt x="2710" y="3528"/>
                    </a:lnTo>
                    <a:lnTo>
                      <a:pt x="2728" y="3542"/>
                    </a:lnTo>
                    <a:lnTo>
                      <a:pt x="2745" y="3557"/>
                    </a:lnTo>
                    <a:lnTo>
                      <a:pt x="2762" y="3573"/>
                    </a:lnTo>
                    <a:lnTo>
                      <a:pt x="2778" y="3589"/>
                    </a:lnTo>
                    <a:lnTo>
                      <a:pt x="2793" y="3606"/>
                    </a:lnTo>
                    <a:lnTo>
                      <a:pt x="2808" y="3624"/>
                    </a:lnTo>
                    <a:lnTo>
                      <a:pt x="2823" y="3643"/>
                    </a:lnTo>
                    <a:lnTo>
                      <a:pt x="2837" y="3663"/>
                    </a:lnTo>
                    <a:lnTo>
                      <a:pt x="2850" y="3683"/>
                    </a:lnTo>
                    <a:lnTo>
                      <a:pt x="2863" y="3704"/>
                    </a:lnTo>
                    <a:lnTo>
                      <a:pt x="2874" y="3727"/>
                    </a:lnTo>
                    <a:lnTo>
                      <a:pt x="2885" y="3749"/>
                    </a:lnTo>
                    <a:lnTo>
                      <a:pt x="2896" y="3772"/>
                    </a:lnTo>
                    <a:lnTo>
                      <a:pt x="2906" y="3796"/>
                    </a:lnTo>
                    <a:lnTo>
                      <a:pt x="2915" y="3820"/>
                    </a:lnTo>
                    <a:lnTo>
                      <a:pt x="2924" y="3846"/>
                    </a:lnTo>
                    <a:lnTo>
                      <a:pt x="2932" y="3873"/>
                    </a:lnTo>
                    <a:lnTo>
                      <a:pt x="2939" y="3899"/>
                    </a:lnTo>
                    <a:lnTo>
                      <a:pt x="2947" y="3926"/>
                    </a:lnTo>
                    <a:lnTo>
                      <a:pt x="2952" y="3954"/>
                    </a:lnTo>
                    <a:lnTo>
                      <a:pt x="2959" y="3982"/>
                    </a:lnTo>
                    <a:lnTo>
                      <a:pt x="2963" y="4011"/>
                    </a:lnTo>
                    <a:lnTo>
                      <a:pt x="2967" y="4041"/>
                    </a:lnTo>
                    <a:lnTo>
                      <a:pt x="2970" y="4071"/>
                    </a:lnTo>
                    <a:lnTo>
                      <a:pt x="2974" y="4102"/>
                    </a:lnTo>
                    <a:lnTo>
                      <a:pt x="2976" y="4133"/>
                    </a:lnTo>
                    <a:lnTo>
                      <a:pt x="2978" y="4165"/>
                    </a:lnTo>
                    <a:lnTo>
                      <a:pt x="2979" y="4197"/>
                    </a:lnTo>
                    <a:lnTo>
                      <a:pt x="2979" y="4230"/>
                    </a:lnTo>
                    <a:lnTo>
                      <a:pt x="2979" y="4265"/>
                    </a:lnTo>
                    <a:lnTo>
                      <a:pt x="2978" y="4300"/>
                    </a:lnTo>
                    <a:lnTo>
                      <a:pt x="2976" y="4336"/>
                    </a:lnTo>
                    <a:lnTo>
                      <a:pt x="2972" y="4372"/>
                    </a:lnTo>
                    <a:lnTo>
                      <a:pt x="2968" y="4409"/>
                    </a:lnTo>
                    <a:lnTo>
                      <a:pt x="2964" y="4446"/>
                    </a:lnTo>
                    <a:lnTo>
                      <a:pt x="2959" y="4483"/>
                    </a:lnTo>
                    <a:lnTo>
                      <a:pt x="2952" y="4522"/>
                    </a:lnTo>
                    <a:lnTo>
                      <a:pt x="2946" y="4560"/>
                    </a:lnTo>
                    <a:lnTo>
                      <a:pt x="2938" y="4599"/>
                    </a:lnTo>
                    <a:lnTo>
                      <a:pt x="2930" y="4638"/>
                    </a:lnTo>
                    <a:lnTo>
                      <a:pt x="2921" y="4677"/>
                    </a:lnTo>
                    <a:lnTo>
                      <a:pt x="2911" y="4718"/>
                    </a:lnTo>
                    <a:lnTo>
                      <a:pt x="2901" y="4757"/>
                    </a:lnTo>
                    <a:lnTo>
                      <a:pt x="2889" y="4798"/>
                    </a:lnTo>
                    <a:lnTo>
                      <a:pt x="2878" y="4837"/>
                    </a:lnTo>
                    <a:lnTo>
                      <a:pt x="2936" y="4835"/>
                    </a:lnTo>
                    <a:lnTo>
                      <a:pt x="3013" y="4831"/>
                    </a:lnTo>
                    <a:lnTo>
                      <a:pt x="3102" y="4826"/>
                    </a:lnTo>
                    <a:lnTo>
                      <a:pt x="3193" y="4822"/>
                    </a:lnTo>
                    <a:lnTo>
                      <a:pt x="3282" y="4818"/>
                    </a:lnTo>
                    <a:lnTo>
                      <a:pt x="3361" y="4814"/>
                    </a:lnTo>
                    <a:lnTo>
                      <a:pt x="3424" y="4810"/>
                    </a:lnTo>
                    <a:lnTo>
                      <a:pt x="3462" y="4808"/>
                    </a:lnTo>
                    <a:lnTo>
                      <a:pt x="3476" y="4766"/>
                    </a:lnTo>
                    <a:lnTo>
                      <a:pt x="3490" y="4722"/>
                    </a:lnTo>
                    <a:lnTo>
                      <a:pt x="3505" y="4678"/>
                    </a:lnTo>
                    <a:lnTo>
                      <a:pt x="3521" y="4636"/>
                    </a:lnTo>
                    <a:lnTo>
                      <a:pt x="3538" y="4592"/>
                    </a:lnTo>
                    <a:lnTo>
                      <a:pt x="3556" y="4549"/>
                    </a:lnTo>
                    <a:lnTo>
                      <a:pt x="3574" y="4508"/>
                    </a:lnTo>
                    <a:lnTo>
                      <a:pt x="3594" y="4465"/>
                    </a:lnTo>
                    <a:lnTo>
                      <a:pt x="3615" y="4422"/>
                    </a:lnTo>
                    <a:lnTo>
                      <a:pt x="3637" y="4381"/>
                    </a:lnTo>
                    <a:lnTo>
                      <a:pt x="3660" y="4339"/>
                    </a:lnTo>
                    <a:lnTo>
                      <a:pt x="3682" y="4299"/>
                    </a:lnTo>
                    <a:lnTo>
                      <a:pt x="3705" y="4259"/>
                    </a:lnTo>
                    <a:lnTo>
                      <a:pt x="3730" y="4220"/>
                    </a:lnTo>
                    <a:lnTo>
                      <a:pt x="3754" y="4182"/>
                    </a:lnTo>
                    <a:lnTo>
                      <a:pt x="3779" y="4144"/>
                    </a:lnTo>
                    <a:lnTo>
                      <a:pt x="3805" y="4108"/>
                    </a:lnTo>
                    <a:lnTo>
                      <a:pt x="3830" y="4072"/>
                    </a:lnTo>
                    <a:lnTo>
                      <a:pt x="3857" y="4038"/>
                    </a:lnTo>
                    <a:lnTo>
                      <a:pt x="3884" y="4004"/>
                    </a:lnTo>
                    <a:lnTo>
                      <a:pt x="3911" y="3971"/>
                    </a:lnTo>
                    <a:lnTo>
                      <a:pt x="3939" y="3939"/>
                    </a:lnTo>
                    <a:lnTo>
                      <a:pt x="3967" y="3907"/>
                    </a:lnTo>
                    <a:lnTo>
                      <a:pt x="3995" y="3877"/>
                    </a:lnTo>
                    <a:lnTo>
                      <a:pt x="4023" y="3848"/>
                    </a:lnTo>
                    <a:lnTo>
                      <a:pt x="4052" y="3820"/>
                    </a:lnTo>
                    <a:lnTo>
                      <a:pt x="4081" y="3794"/>
                    </a:lnTo>
                    <a:lnTo>
                      <a:pt x="4110" y="3767"/>
                    </a:lnTo>
                    <a:lnTo>
                      <a:pt x="4140" y="3743"/>
                    </a:lnTo>
                    <a:lnTo>
                      <a:pt x="4168" y="3719"/>
                    </a:lnTo>
                    <a:lnTo>
                      <a:pt x="4198" y="3697"/>
                    </a:lnTo>
                    <a:lnTo>
                      <a:pt x="4228" y="3677"/>
                    </a:lnTo>
                    <a:lnTo>
                      <a:pt x="4258" y="3656"/>
                    </a:lnTo>
                    <a:lnTo>
                      <a:pt x="4288" y="3638"/>
                    </a:lnTo>
                    <a:lnTo>
                      <a:pt x="4318" y="3621"/>
                    </a:lnTo>
                    <a:lnTo>
                      <a:pt x="4348" y="3604"/>
                    </a:lnTo>
                    <a:lnTo>
                      <a:pt x="4378" y="3590"/>
                    </a:lnTo>
                    <a:lnTo>
                      <a:pt x="4407" y="3576"/>
                    </a:lnTo>
                    <a:lnTo>
                      <a:pt x="4437" y="3565"/>
                    </a:lnTo>
                    <a:lnTo>
                      <a:pt x="4467" y="3554"/>
                    </a:lnTo>
                    <a:lnTo>
                      <a:pt x="4495" y="3547"/>
                    </a:lnTo>
                    <a:lnTo>
                      <a:pt x="4522" y="3539"/>
                    </a:lnTo>
                    <a:lnTo>
                      <a:pt x="4548" y="3534"/>
                    </a:lnTo>
                    <a:lnTo>
                      <a:pt x="4575" y="3528"/>
                    </a:lnTo>
                    <a:lnTo>
                      <a:pt x="4602" y="3525"/>
                    </a:lnTo>
                    <a:lnTo>
                      <a:pt x="4628" y="3523"/>
                    </a:lnTo>
                    <a:lnTo>
                      <a:pt x="4654" y="3523"/>
                    </a:lnTo>
                    <a:lnTo>
                      <a:pt x="4678" y="3523"/>
                    </a:lnTo>
                    <a:lnTo>
                      <a:pt x="4704" y="3525"/>
                    </a:lnTo>
                    <a:lnTo>
                      <a:pt x="4729" y="3528"/>
                    </a:lnTo>
                    <a:lnTo>
                      <a:pt x="4753" y="3533"/>
                    </a:lnTo>
                    <a:lnTo>
                      <a:pt x="4777" y="3538"/>
                    </a:lnTo>
                    <a:lnTo>
                      <a:pt x="4800" y="3545"/>
                    </a:lnTo>
                    <a:lnTo>
                      <a:pt x="4822" y="3554"/>
                    </a:lnTo>
                    <a:lnTo>
                      <a:pt x="4845" y="3564"/>
                    </a:lnTo>
                    <a:lnTo>
                      <a:pt x="4866" y="3574"/>
                    </a:lnTo>
                    <a:lnTo>
                      <a:pt x="4884" y="3584"/>
                    </a:lnTo>
                    <a:lnTo>
                      <a:pt x="4902" y="3594"/>
                    </a:lnTo>
                    <a:lnTo>
                      <a:pt x="4918" y="3606"/>
                    </a:lnTo>
                    <a:lnTo>
                      <a:pt x="4936" y="3619"/>
                    </a:lnTo>
                    <a:lnTo>
                      <a:pt x="4952" y="3632"/>
                    </a:lnTo>
                    <a:lnTo>
                      <a:pt x="4966" y="3647"/>
                    </a:lnTo>
                    <a:lnTo>
                      <a:pt x="4981" y="3661"/>
                    </a:lnTo>
                    <a:lnTo>
                      <a:pt x="4995" y="3677"/>
                    </a:lnTo>
                    <a:lnTo>
                      <a:pt x="5009" y="3693"/>
                    </a:lnTo>
                    <a:lnTo>
                      <a:pt x="5022" y="3710"/>
                    </a:lnTo>
                    <a:lnTo>
                      <a:pt x="5035" y="3728"/>
                    </a:lnTo>
                    <a:lnTo>
                      <a:pt x="5046" y="3746"/>
                    </a:lnTo>
                    <a:lnTo>
                      <a:pt x="5058" y="3765"/>
                    </a:lnTo>
                    <a:lnTo>
                      <a:pt x="5069" y="3785"/>
                    </a:lnTo>
                    <a:lnTo>
                      <a:pt x="5078" y="3805"/>
                    </a:lnTo>
                    <a:lnTo>
                      <a:pt x="5089" y="3827"/>
                    </a:lnTo>
                    <a:lnTo>
                      <a:pt x="5098" y="3848"/>
                    </a:lnTo>
                    <a:lnTo>
                      <a:pt x="5106" y="3870"/>
                    </a:lnTo>
                    <a:lnTo>
                      <a:pt x="5115" y="3893"/>
                    </a:lnTo>
                    <a:lnTo>
                      <a:pt x="5122" y="3917"/>
                    </a:lnTo>
                    <a:lnTo>
                      <a:pt x="5129" y="3941"/>
                    </a:lnTo>
                    <a:lnTo>
                      <a:pt x="5135" y="3965"/>
                    </a:lnTo>
                    <a:lnTo>
                      <a:pt x="5140" y="3991"/>
                    </a:lnTo>
                    <a:lnTo>
                      <a:pt x="5146" y="4016"/>
                    </a:lnTo>
                    <a:lnTo>
                      <a:pt x="5150" y="4043"/>
                    </a:lnTo>
                    <a:lnTo>
                      <a:pt x="5154" y="4070"/>
                    </a:lnTo>
                    <a:lnTo>
                      <a:pt x="5157" y="4097"/>
                    </a:lnTo>
                    <a:lnTo>
                      <a:pt x="5161" y="4125"/>
                    </a:lnTo>
                    <a:lnTo>
                      <a:pt x="5163" y="4154"/>
                    </a:lnTo>
                    <a:lnTo>
                      <a:pt x="5164" y="4183"/>
                    </a:lnTo>
                    <a:lnTo>
                      <a:pt x="5165" y="4211"/>
                    </a:lnTo>
                    <a:lnTo>
                      <a:pt x="5165" y="4241"/>
                    </a:lnTo>
                    <a:lnTo>
                      <a:pt x="5164" y="4282"/>
                    </a:lnTo>
                    <a:lnTo>
                      <a:pt x="5162" y="4323"/>
                    </a:lnTo>
                    <a:lnTo>
                      <a:pt x="5158" y="4366"/>
                    </a:lnTo>
                    <a:lnTo>
                      <a:pt x="5154" y="4410"/>
                    </a:lnTo>
                    <a:lnTo>
                      <a:pt x="5149" y="4453"/>
                    </a:lnTo>
                    <a:lnTo>
                      <a:pt x="5141" y="4497"/>
                    </a:lnTo>
                    <a:lnTo>
                      <a:pt x="5134" y="4542"/>
                    </a:lnTo>
                    <a:lnTo>
                      <a:pt x="5125" y="4588"/>
                    </a:lnTo>
                    <a:lnTo>
                      <a:pt x="5169" y="4574"/>
                    </a:lnTo>
                    <a:lnTo>
                      <a:pt x="5205" y="4563"/>
                    </a:lnTo>
                    <a:lnTo>
                      <a:pt x="5233" y="4555"/>
                    </a:lnTo>
                    <a:lnTo>
                      <a:pt x="5252" y="4548"/>
                    </a:lnTo>
                    <a:lnTo>
                      <a:pt x="5284" y="4496"/>
                    </a:lnTo>
                    <a:lnTo>
                      <a:pt x="5333" y="4414"/>
                    </a:lnTo>
                    <a:lnTo>
                      <a:pt x="5397" y="4307"/>
                    </a:lnTo>
                    <a:lnTo>
                      <a:pt x="5473" y="4177"/>
                    </a:lnTo>
                    <a:lnTo>
                      <a:pt x="5561" y="4028"/>
                    </a:lnTo>
                    <a:lnTo>
                      <a:pt x="5655" y="3865"/>
                    </a:lnTo>
                    <a:lnTo>
                      <a:pt x="5754" y="3690"/>
                    </a:lnTo>
                    <a:lnTo>
                      <a:pt x="5856" y="3508"/>
                    </a:lnTo>
                    <a:lnTo>
                      <a:pt x="5907" y="3414"/>
                    </a:lnTo>
                    <a:lnTo>
                      <a:pt x="5959" y="3322"/>
                    </a:lnTo>
                    <a:lnTo>
                      <a:pt x="6010" y="3228"/>
                    </a:lnTo>
                    <a:lnTo>
                      <a:pt x="6060" y="3134"/>
                    </a:lnTo>
                    <a:lnTo>
                      <a:pt x="6108" y="3041"/>
                    </a:lnTo>
                    <a:lnTo>
                      <a:pt x="6155" y="2950"/>
                    </a:lnTo>
                    <a:lnTo>
                      <a:pt x="6201" y="2860"/>
                    </a:lnTo>
                    <a:lnTo>
                      <a:pt x="6245" y="2773"/>
                    </a:lnTo>
                    <a:lnTo>
                      <a:pt x="6285" y="2688"/>
                    </a:lnTo>
                    <a:lnTo>
                      <a:pt x="6324" y="2606"/>
                    </a:lnTo>
                    <a:lnTo>
                      <a:pt x="6359" y="2527"/>
                    </a:lnTo>
                    <a:lnTo>
                      <a:pt x="6391" y="2452"/>
                    </a:lnTo>
                    <a:lnTo>
                      <a:pt x="6418" y="2382"/>
                    </a:lnTo>
                    <a:lnTo>
                      <a:pt x="6443" y="2317"/>
                    </a:lnTo>
                    <a:lnTo>
                      <a:pt x="6463" y="2257"/>
                    </a:lnTo>
                    <a:lnTo>
                      <a:pt x="6479" y="2203"/>
                    </a:lnTo>
                    <a:lnTo>
                      <a:pt x="6481" y="2195"/>
                    </a:lnTo>
                    <a:lnTo>
                      <a:pt x="6485" y="2178"/>
                    </a:lnTo>
                    <a:lnTo>
                      <a:pt x="6487" y="2165"/>
                    </a:lnTo>
                    <a:lnTo>
                      <a:pt x="6489" y="2150"/>
                    </a:lnTo>
                    <a:lnTo>
                      <a:pt x="6490" y="2131"/>
                    </a:lnTo>
                    <a:lnTo>
                      <a:pt x="6490" y="2110"/>
                    </a:lnTo>
                    <a:lnTo>
                      <a:pt x="6490" y="2094"/>
                    </a:lnTo>
                    <a:lnTo>
                      <a:pt x="6489" y="2077"/>
                    </a:lnTo>
                    <a:lnTo>
                      <a:pt x="6488" y="2058"/>
                    </a:lnTo>
                    <a:lnTo>
                      <a:pt x="6486" y="2038"/>
                    </a:lnTo>
                    <a:lnTo>
                      <a:pt x="6482" y="2015"/>
                    </a:lnTo>
                    <a:lnTo>
                      <a:pt x="6479" y="1993"/>
                    </a:lnTo>
                    <a:lnTo>
                      <a:pt x="6474" y="1968"/>
                    </a:lnTo>
                    <a:lnTo>
                      <a:pt x="6469" y="1943"/>
                    </a:lnTo>
                    <a:lnTo>
                      <a:pt x="6350" y="1822"/>
                    </a:lnTo>
                    <a:lnTo>
                      <a:pt x="6218" y="1706"/>
                    </a:lnTo>
                    <a:lnTo>
                      <a:pt x="6075" y="1594"/>
                    </a:lnTo>
                    <a:lnTo>
                      <a:pt x="5921" y="1486"/>
                    </a:lnTo>
                    <a:lnTo>
                      <a:pt x="5757" y="1381"/>
                    </a:lnTo>
                    <a:lnTo>
                      <a:pt x="5585" y="1280"/>
                    </a:lnTo>
                    <a:lnTo>
                      <a:pt x="5406" y="1183"/>
                    </a:lnTo>
                    <a:lnTo>
                      <a:pt x="5221" y="1090"/>
                    </a:lnTo>
                    <a:lnTo>
                      <a:pt x="5030" y="1001"/>
                    </a:lnTo>
                    <a:lnTo>
                      <a:pt x="4835" y="916"/>
                    </a:lnTo>
                    <a:lnTo>
                      <a:pt x="4638" y="833"/>
                    </a:lnTo>
                    <a:lnTo>
                      <a:pt x="4438" y="756"/>
                    </a:lnTo>
                    <a:lnTo>
                      <a:pt x="4238" y="682"/>
                    </a:lnTo>
                    <a:lnTo>
                      <a:pt x="4037" y="612"/>
                    </a:lnTo>
                    <a:lnTo>
                      <a:pt x="3839" y="546"/>
                    </a:lnTo>
                    <a:lnTo>
                      <a:pt x="3642" y="483"/>
                    </a:lnTo>
                    <a:lnTo>
                      <a:pt x="3449" y="424"/>
                    </a:lnTo>
                    <a:lnTo>
                      <a:pt x="3262" y="370"/>
                    </a:lnTo>
                    <a:lnTo>
                      <a:pt x="3078" y="319"/>
                    </a:lnTo>
                    <a:lnTo>
                      <a:pt x="2902" y="272"/>
                    </a:lnTo>
                    <a:lnTo>
                      <a:pt x="2735" y="228"/>
                    </a:lnTo>
                    <a:lnTo>
                      <a:pt x="2576" y="189"/>
                    </a:lnTo>
                    <a:lnTo>
                      <a:pt x="2426" y="153"/>
                    </a:lnTo>
                    <a:lnTo>
                      <a:pt x="2289" y="121"/>
                    </a:lnTo>
                    <a:lnTo>
                      <a:pt x="2163" y="92"/>
                    </a:lnTo>
                    <a:lnTo>
                      <a:pt x="2050" y="67"/>
                    </a:lnTo>
                    <a:lnTo>
                      <a:pt x="1951" y="47"/>
                    </a:lnTo>
                    <a:lnTo>
                      <a:pt x="1868" y="30"/>
                    </a:lnTo>
                    <a:lnTo>
                      <a:pt x="1754" y="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3" name="Freeform 765"/>
              <p:cNvSpPr>
                <a:spLocks/>
              </p:cNvSpPr>
              <p:nvPr/>
            </p:nvSpPr>
            <p:spPr bwMode="auto">
              <a:xfrm rot="21062100">
                <a:off x="7144160" y="2644588"/>
                <a:ext cx="115149" cy="115149"/>
              </a:xfrm>
              <a:custGeom>
                <a:avLst/>
                <a:gdLst/>
                <a:ahLst/>
                <a:cxnLst>
                  <a:cxn ang="0">
                    <a:pos x="1089" y="601"/>
                  </a:cxn>
                  <a:cxn ang="0">
                    <a:pos x="1074" y="682"/>
                  </a:cxn>
                  <a:cxn ang="0">
                    <a:pos x="1049" y="758"/>
                  </a:cxn>
                  <a:cxn ang="0">
                    <a:pos x="1012" y="828"/>
                  </a:cxn>
                  <a:cxn ang="0">
                    <a:pos x="968" y="892"/>
                  </a:cxn>
                  <a:cxn ang="0">
                    <a:pos x="913" y="949"/>
                  </a:cxn>
                  <a:cxn ang="0">
                    <a:pos x="851" y="997"/>
                  </a:cxn>
                  <a:cxn ang="0">
                    <a:pos x="783" y="1037"/>
                  </a:cxn>
                  <a:cxn ang="0">
                    <a:pos x="708" y="1067"/>
                  </a:cxn>
                  <a:cxn ang="0">
                    <a:pos x="629" y="1085"/>
                  </a:cxn>
                  <a:cxn ang="0">
                    <a:pos x="546" y="1091"/>
                  </a:cxn>
                  <a:cxn ang="0">
                    <a:pos x="463" y="1085"/>
                  </a:cxn>
                  <a:cxn ang="0">
                    <a:pos x="383" y="1067"/>
                  </a:cxn>
                  <a:cxn ang="0">
                    <a:pos x="309" y="1037"/>
                  </a:cxn>
                  <a:cxn ang="0">
                    <a:pos x="240" y="997"/>
                  </a:cxn>
                  <a:cxn ang="0">
                    <a:pos x="178" y="949"/>
                  </a:cxn>
                  <a:cxn ang="0">
                    <a:pos x="124" y="892"/>
                  </a:cxn>
                  <a:cxn ang="0">
                    <a:pos x="79" y="828"/>
                  </a:cxn>
                  <a:cxn ang="0">
                    <a:pos x="43" y="758"/>
                  </a:cxn>
                  <a:cxn ang="0">
                    <a:pos x="17" y="682"/>
                  </a:cxn>
                  <a:cxn ang="0">
                    <a:pos x="2" y="601"/>
                  </a:cxn>
                  <a:cxn ang="0">
                    <a:pos x="0" y="517"/>
                  </a:cxn>
                  <a:cxn ang="0">
                    <a:pos x="11" y="436"/>
                  </a:cxn>
                  <a:cxn ang="0">
                    <a:pos x="33" y="358"/>
                  </a:cxn>
                  <a:cxn ang="0">
                    <a:pos x="65" y="286"/>
                  </a:cxn>
                  <a:cxn ang="0">
                    <a:pos x="108" y="219"/>
                  </a:cxn>
                  <a:cxn ang="0">
                    <a:pos x="160" y="160"/>
                  </a:cxn>
                  <a:cxn ang="0">
                    <a:pos x="219" y="109"/>
                  </a:cxn>
                  <a:cxn ang="0">
                    <a:pos x="286" y="66"/>
                  </a:cxn>
                  <a:cxn ang="0">
                    <a:pos x="358" y="33"/>
                  </a:cxn>
                  <a:cxn ang="0">
                    <a:pos x="435" y="11"/>
                  </a:cxn>
                  <a:cxn ang="0">
                    <a:pos x="517" y="1"/>
                  </a:cxn>
                  <a:cxn ang="0">
                    <a:pos x="602" y="3"/>
                  </a:cxn>
                  <a:cxn ang="0">
                    <a:pos x="683" y="17"/>
                  </a:cxn>
                  <a:cxn ang="0">
                    <a:pos x="758" y="43"/>
                  </a:cxn>
                  <a:cxn ang="0">
                    <a:pos x="829" y="79"/>
                  </a:cxn>
                  <a:cxn ang="0">
                    <a:pos x="893" y="125"/>
                  </a:cxn>
                  <a:cxn ang="0">
                    <a:pos x="949" y="179"/>
                  </a:cxn>
                  <a:cxn ang="0">
                    <a:pos x="999" y="241"/>
                  </a:cxn>
                  <a:cxn ang="0">
                    <a:pos x="1038" y="309"/>
                  </a:cxn>
                  <a:cxn ang="0">
                    <a:pos x="1067" y="384"/>
                  </a:cxn>
                  <a:cxn ang="0">
                    <a:pos x="1085" y="462"/>
                  </a:cxn>
                  <a:cxn ang="0">
                    <a:pos x="1091" y="546"/>
                  </a:cxn>
                </a:cxnLst>
                <a:rect l="0" t="0" r="r" b="b"/>
                <a:pathLst>
                  <a:path w="1091" h="1091">
                    <a:moveTo>
                      <a:pt x="1091" y="546"/>
                    </a:moveTo>
                    <a:lnTo>
                      <a:pt x="1091" y="573"/>
                    </a:lnTo>
                    <a:lnTo>
                      <a:pt x="1089" y="601"/>
                    </a:lnTo>
                    <a:lnTo>
                      <a:pt x="1085" y="629"/>
                    </a:lnTo>
                    <a:lnTo>
                      <a:pt x="1081" y="655"/>
                    </a:lnTo>
                    <a:lnTo>
                      <a:pt x="1074" y="682"/>
                    </a:lnTo>
                    <a:lnTo>
                      <a:pt x="1067" y="707"/>
                    </a:lnTo>
                    <a:lnTo>
                      <a:pt x="1058" y="733"/>
                    </a:lnTo>
                    <a:lnTo>
                      <a:pt x="1049" y="758"/>
                    </a:lnTo>
                    <a:lnTo>
                      <a:pt x="1038" y="782"/>
                    </a:lnTo>
                    <a:lnTo>
                      <a:pt x="1026" y="806"/>
                    </a:lnTo>
                    <a:lnTo>
                      <a:pt x="1012" y="828"/>
                    </a:lnTo>
                    <a:lnTo>
                      <a:pt x="999" y="850"/>
                    </a:lnTo>
                    <a:lnTo>
                      <a:pt x="984" y="872"/>
                    </a:lnTo>
                    <a:lnTo>
                      <a:pt x="968" y="892"/>
                    </a:lnTo>
                    <a:lnTo>
                      <a:pt x="949" y="912"/>
                    </a:lnTo>
                    <a:lnTo>
                      <a:pt x="932" y="931"/>
                    </a:lnTo>
                    <a:lnTo>
                      <a:pt x="913" y="949"/>
                    </a:lnTo>
                    <a:lnTo>
                      <a:pt x="893" y="966"/>
                    </a:lnTo>
                    <a:lnTo>
                      <a:pt x="873" y="982"/>
                    </a:lnTo>
                    <a:lnTo>
                      <a:pt x="851" y="997"/>
                    </a:lnTo>
                    <a:lnTo>
                      <a:pt x="829" y="1011"/>
                    </a:lnTo>
                    <a:lnTo>
                      <a:pt x="806" y="1025"/>
                    </a:lnTo>
                    <a:lnTo>
                      <a:pt x="783" y="1037"/>
                    </a:lnTo>
                    <a:lnTo>
                      <a:pt x="758" y="1047"/>
                    </a:lnTo>
                    <a:lnTo>
                      <a:pt x="734" y="1058"/>
                    </a:lnTo>
                    <a:lnTo>
                      <a:pt x="708" y="1067"/>
                    </a:lnTo>
                    <a:lnTo>
                      <a:pt x="683" y="1073"/>
                    </a:lnTo>
                    <a:lnTo>
                      <a:pt x="656" y="1079"/>
                    </a:lnTo>
                    <a:lnTo>
                      <a:pt x="629" y="1085"/>
                    </a:lnTo>
                    <a:lnTo>
                      <a:pt x="602" y="1088"/>
                    </a:lnTo>
                    <a:lnTo>
                      <a:pt x="574" y="1090"/>
                    </a:lnTo>
                    <a:lnTo>
                      <a:pt x="546" y="1091"/>
                    </a:lnTo>
                    <a:lnTo>
                      <a:pt x="517" y="1090"/>
                    </a:lnTo>
                    <a:lnTo>
                      <a:pt x="490" y="1088"/>
                    </a:lnTo>
                    <a:lnTo>
                      <a:pt x="463" y="1085"/>
                    </a:lnTo>
                    <a:lnTo>
                      <a:pt x="435" y="1079"/>
                    </a:lnTo>
                    <a:lnTo>
                      <a:pt x="410" y="1073"/>
                    </a:lnTo>
                    <a:lnTo>
                      <a:pt x="383" y="1067"/>
                    </a:lnTo>
                    <a:lnTo>
                      <a:pt x="358" y="1058"/>
                    </a:lnTo>
                    <a:lnTo>
                      <a:pt x="333" y="1047"/>
                    </a:lnTo>
                    <a:lnTo>
                      <a:pt x="309" y="1037"/>
                    </a:lnTo>
                    <a:lnTo>
                      <a:pt x="286" y="1025"/>
                    </a:lnTo>
                    <a:lnTo>
                      <a:pt x="262" y="1011"/>
                    </a:lnTo>
                    <a:lnTo>
                      <a:pt x="240" y="997"/>
                    </a:lnTo>
                    <a:lnTo>
                      <a:pt x="219" y="982"/>
                    </a:lnTo>
                    <a:lnTo>
                      <a:pt x="198" y="966"/>
                    </a:lnTo>
                    <a:lnTo>
                      <a:pt x="178" y="949"/>
                    </a:lnTo>
                    <a:lnTo>
                      <a:pt x="160" y="931"/>
                    </a:lnTo>
                    <a:lnTo>
                      <a:pt x="142" y="912"/>
                    </a:lnTo>
                    <a:lnTo>
                      <a:pt x="124" y="892"/>
                    </a:lnTo>
                    <a:lnTo>
                      <a:pt x="108" y="872"/>
                    </a:lnTo>
                    <a:lnTo>
                      <a:pt x="93" y="850"/>
                    </a:lnTo>
                    <a:lnTo>
                      <a:pt x="79" y="828"/>
                    </a:lnTo>
                    <a:lnTo>
                      <a:pt x="65" y="806"/>
                    </a:lnTo>
                    <a:lnTo>
                      <a:pt x="53" y="782"/>
                    </a:lnTo>
                    <a:lnTo>
                      <a:pt x="43" y="758"/>
                    </a:lnTo>
                    <a:lnTo>
                      <a:pt x="33" y="733"/>
                    </a:lnTo>
                    <a:lnTo>
                      <a:pt x="24" y="707"/>
                    </a:lnTo>
                    <a:lnTo>
                      <a:pt x="17" y="682"/>
                    </a:lnTo>
                    <a:lnTo>
                      <a:pt x="11" y="655"/>
                    </a:lnTo>
                    <a:lnTo>
                      <a:pt x="5" y="629"/>
                    </a:lnTo>
                    <a:lnTo>
                      <a:pt x="2" y="601"/>
                    </a:lnTo>
                    <a:lnTo>
                      <a:pt x="0" y="573"/>
                    </a:lnTo>
                    <a:lnTo>
                      <a:pt x="0" y="546"/>
                    </a:lnTo>
                    <a:lnTo>
                      <a:pt x="0" y="517"/>
                    </a:lnTo>
                    <a:lnTo>
                      <a:pt x="2" y="489"/>
                    </a:lnTo>
                    <a:lnTo>
                      <a:pt x="5" y="462"/>
                    </a:lnTo>
                    <a:lnTo>
                      <a:pt x="11" y="436"/>
                    </a:lnTo>
                    <a:lnTo>
                      <a:pt x="17" y="409"/>
                    </a:lnTo>
                    <a:lnTo>
                      <a:pt x="24" y="384"/>
                    </a:lnTo>
                    <a:lnTo>
                      <a:pt x="33" y="358"/>
                    </a:lnTo>
                    <a:lnTo>
                      <a:pt x="43" y="333"/>
                    </a:lnTo>
                    <a:lnTo>
                      <a:pt x="53" y="309"/>
                    </a:lnTo>
                    <a:lnTo>
                      <a:pt x="65" y="286"/>
                    </a:lnTo>
                    <a:lnTo>
                      <a:pt x="79" y="262"/>
                    </a:lnTo>
                    <a:lnTo>
                      <a:pt x="93" y="241"/>
                    </a:lnTo>
                    <a:lnTo>
                      <a:pt x="108" y="219"/>
                    </a:lnTo>
                    <a:lnTo>
                      <a:pt x="124" y="198"/>
                    </a:lnTo>
                    <a:lnTo>
                      <a:pt x="142" y="179"/>
                    </a:lnTo>
                    <a:lnTo>
                      <a:pt x="160" y="160"/>
                    </a:lnTo>
                    <a:lnTo>
                      <a:pt x="178" y="142"/>
                    </a:lnTo>
                    <a:lnTo>
                      <a:pt x="198" y="125"/>
                    </a:lnTo>
                    <a:lnTo>
                      <a:pt x="219" y="109"/>
                    </a:lnTo>
                    <a:lnTo>
                      <a:pt x="240" y="93"/>
                    </a:lnTo>
                    <a:lnTo>
                      <a:pt x="262" y="79"/>
                    </a:lnTo>
                    <a:lnTo>
                      <a:pt x="286" y="66"/>
                    </a:lnTo>
                    <a:lnTo>
                      <a:pt x="309" y="53"/>
                    </a:lnTo>
                    <a:lnTo>
                      <a:pt x="333" y="43"/>
                    </a:lnTo>
                    <a:lnTo>
                      <a:pt x="358" y="33"/>
                    </a:lnTo>
                    <a:lnTo>
                      <a:pt x="383" y="24"/>
                    </a:lnTo>
                    <a:lnTo>
                      <a:pt x="410" y="17"/>
                    </a:lnTo>
                    <a:lnTo>
                      <a:pt x="435" y="11"/>
                    </a:lnTo>
                    <a:lnTo>
                      <a:pt x="463" y="6"/>
                    </a:lnTo>
                    <a:lnTo>
                      <a:pt x="490" y="3"/>
                    </a:lnTo>
                    <a:lnTo>
                      <a:pt x="517" y="1"/>
                    </a:lnTo>
                    <a:lnTo>
                      <a:pt x="546" y="0"/>
                    </a:lnTo>
                    <a:lnTo>
                      <a:pt x="574" y="1"/>
                    </a:lnTo>
                    <a:lnTo>
                      <a:pt x="602" y="3"/>
                    </a:lnTo>
                    <a:lnTo>
                      <a:pt x="629" y="6"/>
                    </a:lnTo>
                    <a:lnTo>
                      <a:pt x="656" y="11"/>
                    </a:lnTo>
                    <a:lnTo>
                      <a:pt x="683" y="17"/>
                    </a:lnTo>
                    <a:lnTo>
                      <a:pt x="708" y="24"/>
                    </a:lnTo>
                    <a:lnTo>
                      <a:pt x="734" y="33"/>
                    </a:lnTo>
                    <a:lnTo>
                      <a:pt x="758" y="43"/>
                    </a:lnTo>
                    <a:lnTo>
                      <a:pt x="783" y="53"/>
                    </a:lnTo>
                    <a:lnTo>
                      <a:pt x="806" y="66"/>
                    </a:lnTo>
                    <a:lnTo>
                      <a:pt x="829" y="79"/>
                    </a:lnTo>
                    <a:lnTo>
                      <a:pt x="851" y="93"/>
                    </a:lnTo>
                    <a:lnTo>
                      <a:pt x="873" y="109"/>
                    </a:lnTo>
                    <a:lnTo>
                      <a:pt x="893" y="125"/>
                    </a:lnTo>
                    <a:lnTo>
                      <a:pt x="913" y="142"/>
                    </a:lnTo>
                    <a:lnTo>
                      <a:pt x="932" y="160"/>
                    </a:lnTo>
                    <a:lnTo>
                      <a:pt x="949" y="179"/>
                    </a:lnTo>
                    <a:lnTo>
                      <a:pt x="968" y="198"/>
                    </a:lnTo>
                    <a:lnTo>
                      <a:pt x="984" y="219"/>
                    </a:lnTo>
                    <a:lnTo>
                      <a:pt x="999" y="241"/>
                    </a:lnTo>
                    <a:lnTo>
                      <a:pt x="1012" y="262"/>
                    </a:lnTo>
                    <a:lnTo>
                      <a:pt x="1026" y="286"/>
                    </a:lnTo>
                    <a:lnTo>
                      <a:pt x="1038" y="309"/>
                    </a:lnTo>
                    <a:lnTo>
                      <a:pt x="1049" y="333"/>
                    </a:lnTo>
                    <a:lnTo>
                      <a:pt x="1058" y="358"/>
                    </a:lnTo>
                    <a:lnTo>
                      <a:pt x="1067" y="384"/>
                    </a:lnTo>
                    <a:lnTo>
                      <a:pt x="1074" y="409"/>
                    </a:lnTo>
                    <a:lnTo>
                      <a:pt x="1081" y="436"/>
                    </a:lnTo>
                    <a:lnTo>
                      <a:pt x="1085" y="462"/>
                    </a:lnTo>
                    <a:lnTo>
                      <a:pt x="1089" y="489"/>
                    </a:lnTo>
                    <a:lnTo>
                      <a:pt x="1091" y="517"/>
                    </a:lnTo>
                    <a:lnTo>
                      <a:pt x="1091" y="5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4" name="Freeform 766"/>
              <p:cNvSpPr>
                <a:spLocks/>
              </p:cNvSpPr>
              <p:nvPr/>
            </p:nvSpPr>
            <p:spPr bwMode="auto">
              <a:xfrm rot="21062100">
                <a:off x="7128242" y="2768250"/>
                <a:ext cx="74138" cy="74138"/>
              </a:xfrm>
              <a:custGeom>
                <a:avLst/>
                <a:gdLst/>
                <a:ahLst/>
                <a:cxnLst>
                  <a:cxn ang="0">
                    <a:pos x="697" y="385"/>
                  </a:cxn>
                  <a:cxn ang="0">
                    <a:pos x="688" y="437"/>
                  </a:cxn>
                  <a:cxn ang="0">
                    <a:pos x="671" y="485"/>
                  </a:cxn>
                  <a:cxn ang="0">
                    <a:pos x="648" y="530"/>
                  </a:cxn>
                  <a:cxn ang="0">
                    <a:pos x="619" y="572"/>
                  </a:cxn>
                  <a:cxn ang="0">
                    <a:pos x="584" y="608"/>
                  </a:cxn>
                  <a:cxn ang="0">
                    <a:pos x="545" y="639"/>
                  </a:cxn>
                  <a:cxn ang="0">
                    <a:pos x="501" y="664"/>
                  </a:cxn>
                  <a:cxn ang="0">
                    <a:pos x="453" y="682"/>
                  </a:cxn>
                  <a:cxn ang="0">
                    <a:pos x="403" y="694"/>
                  </a:cxn>
                  <a:cxn ang="0">
                    <a:pos x="350" y="698"/>
                  </a:cxn>
                  <a:cxn ang="0">
                    <a:pos x="296" y="694"/>
                  </a:cxn>
                  <a:cxn ang="0">
                    <a:pos x="245" y="682"/>
                  </a:cxn>
                  <a:cxn ang="0">
                    <a:pos x="198" y="664"/>
                  </a:cxn>
                  <a:cxn ang="0">
                    <a:pos x="153" y="639"/>
                  </a:cxn>
                  <a:cxn ang="0">
                    <a:pos x="114" y="608"/>
                  </a:cxn>
                  <a:cxn ang="0">
                    <a:pos x="80" y="572"/>
                  </a:cxn>
                  <a:cxn ang="0">
                    <a:pos x="50" y="530"/>
                  </a:cxn>
                  <a:cxn ang="0">
                    <a:pos x="27" y="485"/>
                  </a:cxn>
                  <a:cxn ang="0">
                    <a:pos x="10" y="437"/>
                  </a:cxn>
                  <a:cxn ang="0">
                    <a:pos x="2" y="385"/>
                  </a:cxn>
                  <a:cxn ang="0">
                    <a:pos x="0" y="332"/>
                  </a:cxn>
                  <a:cxn ang="0">
                    <a:pos x="7" y="280"/>
                  </a:cxn>
                  <a:cxn ang="0">
                    <a:pos x="21" y="230"/>
                  </a:cxn>
                  <a:cxn ang="0">
                    <a:pos x="41" y="183"/>
                  </a:cxn>
                  <a:cxn ang="0">
                    <a:pos x="69" y="141"/>
                  </a:cxn>
                  <a:cxn ang="0">
                    <a:pos x="102" y="103"/>
                  </a:cxn>
                  <a:cxn ang="0">
                    <a:pos x="141" y="70"/>
                  </a:cxn>
                  <a:cxn ang="0">
                    <a:pos x="182" y="43"/>
                  </a:cxn>
                  <a:cxn ang="0">
                    <a:pos x="229" y="22"/>
                  </a:cxn>
                  <a:cxn ang="0">
                    <a:pos x="279" y="8"/>
                  </a:cxn>
                  <a:cxn ang="0">
                    <a:pos x="332" y="0"/>
                  </a:cxn>
                  <a:cxn ang="0">
                    <a:pos x="385" y="3"/>
                  </a:cxn>
                  <a:cxn ang="0">
                    <a:pos x="436" y="11"/>
                  </a:cxn>
                  <a:cxn ang="0">
                    <a:pos x="485" y="28"/>
                  </a:cxn>
                  <a:cxn ang="0">
                    <a:pos x="530" y="51"/>
                  </a:cxn>
                  <a:cxn ang="0">
                    <a:pos x="572" y="80"/>
                  </a:cxn>
                  <a:cxn ang="0">
                    <a:pos x="608" y="114"/>
                  </a:cxn>
                  <a:cxn ang="0">
                    <a:pos x="639" y="154"/>
                  </a:cxn>
                  <a:cxn ang="0">
                    <a:pos x="664" y="199"/>
                  </a:cxn>
                  <a:cxn ang="0">
                    <a:pos x="683" y="246"/>
                  </a:cxn>
                  <a:cxn ang="0">
                    <a:pos x="694" y="297"/>
                  </a:cxn>
                  <a:cxn ang="0">
                    <a:pos x="699" y="350"/>
                  </a:cxn>
                </a:cxnLst>
                <a:rect l="0" t="0" r="r" b="b"/>
                <a:pathLst>
                  <a:path w="699" h="698">
                    <a:moveTo>
                      <a:pt x="699" y="350"/>
                    </a:moveTo>
                    <a:lnTo>
                      <a:pt x="699" y="367"/>
                    </a:lnTo>
                    <a:lnTo>
                      <a:pt x="697" y="385"/>
                    </a:lnTo>
                    <a:lnTo>
                      <a:pt x="694" y="402"/>
                    </a:lnTo>
                    <a:lnTo>
                      <a:pt x="692" y="420"/>
                    </a:lnTo>
                    <a:lnTo>
                      <a:pt x="688" y="437"/>
                    </a:lnTo>
                    <a:lnTo>
                      <a:pt x="683" y="453"/>
                    </a:lnTo>
                    <a:lnTo>
                      <a:pt x="677" y="469"/>
                    </a:lnTo>
                    <a:lnTo>
                      <a:pt x="671" y="485"/>
                    </a:lnTo>
                    <a:lnTo>
                      <a:pt x="664" y="501"/>
                    </a:lnTo>
                    <a:lnTo>
                      <a:pt x="657" y="516"/>
                    </a:lnTo>
                    <a:lnTo>
                      <a:pt x="648" y="530"/>
                    </a:lnTo>
                    <a:lnTo>
                      <a:pt x="639" y="545"/>
                    </a:lnTo>
                    <a:lnTo>
                      <a:pt x="629" y="559"/>
                    </a:lnTo>
                    <a:lnTo>
                      <a:pt x="619" y="572"/>
                    </a:lnTo>
                    <a:lnTo>
                      <a:pt x="608" y="584"/>
                    </a:lnTo>
                    <a:lnTo>
                      <a:pt x="596" y="596"/>
                    </a:lnTo>
                    <a:lnTo>
                      <a:pt x="584" y="608"/>
                    </a:lnTo>
                    <a:lnTo>
                      <a:pt x="572" y="618"/>
                    </a:lnTo>
                    <a:lnTo>
                      <a:pt x="559" y="629"/>
                    </a:lnTo>
                    <a:lnTo>
                      <a:pt x="545" y="639"/>
                    </a:lnTo>
                    <a:lnTo>
                      <a:pt x="530" y="648"/>
                    </a:lnTo>
                    <a:lnTo>
                      <a:pt x="516" y="657"/>
                    </a:lnTo>
                    <a:lnTo>
                      <a:pt x="501" y="664"/>
                    </a:lnTo>
                    <a:lnTo>
                      <a:pt x="485" y="671"/>
                    </a:lnTo>
                    <a:lnTo>
                      <a:pt x="469" y="677"/>
                    </a:lnTo>
                    <a:lnTo>
                      <a:pt x="453" y="682"/>
                    </a:lnTo>
                    <a:lnTo>
                      <a:pt x="436" y="688"/>
                    </a:lnTo>
                    <a:lnTo>
                      <a:pt x="420" y="692"/>
                    </a:lnTo>
                    <a:lnTo>
                      <a:pt x="403" y="694"/>
                    </a:lnTo>
                    <a:lnTo>
                      <a:pt x="385" y="696"/>
                    </a:lnTo>
                    <a:lnTo>
                      <a:pt x="368" y="698"/>
                    </a:lnTo>
                    <a:lnTo>
                      <a:pt x="350" y="698"/>
                    </a:lnTo>
                    <a:lnTo>
                      <a:pt x="332" y="698"/>
                    </a:lnTo>
                    <a:lnTo>
                      <a:pt x="313" y="696"/>
                    </a:lnTo>
                    <a:lnTo>
                      <a:pt x="296" y="694"/>
                    </a:lnTo>
                    <a:lnTo>
                      <a:pt x="279" y="692"/>
                    </a:lnTo>
                    <a:lnTo>
                      <a:pt x="262" y="688"/>
                    </a:lnTo>
                    <a:lnTo>
                      <a:pt x="245" y="682"/>
                    </a:lnTo>
                    <a:lnTo>
                      <a:pt x="229" y="677"/>
                    </a:lnTo>
                    <a:lnTo>
                      <a:pt x="213" y="671"/>
                    </a:lnTo>
                    <a:lnTo>
                      <a:pt x="198" y="664"/>
                    </a:lnTo>
                    <a:lnTo>
                      <a:pt x="182" y="657"/>
                    </a:lnTo>
                    <a:lnTo>
                      <a:pt x="168" y="648"/>
                    </a:lnTo>
                    <a:lnTo>
                      <a:pt x="153" y="639"/>
                    </a:lnTo>
                    <a:lnTo>
                      <a:pt x="141" y="629"/>
                    </a:lnTo>
                    <a:lnTo>
                      <a:pt x="127" y="618"/>
                    </a:lnTo>
                    <a:lnTo>
                      <a:pt x="114" y="608"/>
                    </a:lnTo>
                    <a:lnTo>
                      <a:pt x="102" y="596"/>
                    </a:lnTo>
                    <a:lnTo>
                      <a:pt x="90" y="584"/>
                    </a:lnTo>
                    <a:lnTo>
                      <a:pt x="80" y="572"/>
                    </a:lnTo>
                    <a:lnTo>
                      <a:pt x="69" y="559"/>
                    </a:lnTo>
                    <a:lnTo>
                      <a:pt x="59" y="545"/>
                    </a:lnTo>
                    <a:lnTo>
                      <a:pt x="50" y="530"/>
                    </a:lnTo>
                    <a:lnTo>
                      <a:pt x="41" y="516"/>
                    </a:lnTo>
                    <a:lnTo>
                      <a:pt x="34" y="501"/>
                    </a:lnTo>
                    <a:lnTo>
                      <a:pt x="27" y="485"/>
                    </a:lnTo>
                    <a:lnTo>
                      <a:pt x="21" y="469"/>
                    </a:lnTo>
                    <a:lnTo>
                      <a:pt x="16" y="453"/>
                    </a:lnTo>
                    <a:lnTo>
                      <a:pt x="10" y="437"/>
                    </a:lnTo>
                    <a:lnTo>
                      <a:pt x="7" y="420"/>
                    </a:lnTo>
                    <a:lnTo>
                      <a:pt x="4" y="402"/>
                    </a:lnTo>
                    <a:lnTo>
                      <a:pt x="2" y="385"/>
                    </a:lnTo>
                    <a:lnTo>
                      <a:pt x="0" y="367"/>
                    </a:lnTo>
                    <a:lnTo>
                      <a:pt x="0" y="350"/>
                    </a:lnTo>
                    <a:lnTo>
                      <a:pt x="0" y="332"/>
                    </a:lnTo>
                    <a:lnTo>
                      <a:pt x="2" y="314"/>
                    </a:lnTo>
                    <a:lnTo>
                      <a:pt x="4" y="297"/>
                    </a:lnTo>
                    <a:lnTo>
                      <a:pt x="7" y="280"/>
                    </a:lnTo>
                    <a:lnTo>
                      <a:pt x="10" y="263"/>
                    </a:lnTo>
                    <a:lnTo>
                      <a:pt x="16" y="246"/>
                    </a:lnTo>
                    <a:lnTo>
                      <a:pt x="21" y="230"/>
                    </a:lnTo>
                    <a:lnTo>
                      <a:pt x="27" y="214"/>
                    </a:lnTo>
                    <a:lnTo>
                      <a:pt x="34" y="199"/>
                    </a:lnTo>
                    <a:lnTo>
                      <a:pt x="41" y="183"/>
                    </a:lnTo>
                    <a:lnTo>
                      <a:pt x="50" y="169"/>
                    </a:lnTo>
                    <a:lnTo>
                      <a:pt x="59" y="154"/>
                    </a:lnTo>
                    <a:lnTo>
                      <a:pt x="69" y="141"/>
                    </a:lnTo>
                    <a:lnTo>
                      <a:pt x="80" y="127"/>
                    </a:lnTo>
                    <a:lnTo>
                      <a:pt x="90" y="114"/>
                    </a:lnTo>
                    <a:lnTo>
                      <a:pt x="102" y="103"/>
                    </a:lnTo>
                    <a:lnTo>
                      <a:pt x="114" y="91"/>
                    </a:lnTo>
                    <a:lnTo>
                      <a:pt x="127" y="80"/>
                    </a:lnTo>
                    <a:lnTo>
                      <a:pt x="141" y="70"/>
                    </a:lnTo>
                    <a:lnTo>
                      <a:pt x="153" y="60"/>
                    </a:lnTo>
                    <a:lnTo>
                      <a:pt x="168" y="51"/>
                    </a:lnTo>
                    <a:lnTo>
                      <a:pt x="182" y="43"/>
                    </a:lnTo>
                    <a:lnTo>
                      <a:pt x="198" y="35"/>
                    </a:lnTo>
                    <a:lnTo>
                      <a:pt x="213" y="28"/>
                    </a:lnTo>
                    <a:lnTo>
                      <a:pt x="229" y="22"/>
                    </a:lnTo>
                    <a:lnTo>
                      <a:pt x="245" y="16"/>
                    </a:lnTo>
                    <a:lnTo>
                      <a:pt x="262" y="11"/>
                    </a:lnTo>
                    <a:lnTo>
                      <a:pt x="279" y="8"/>
                    </a:lnTo>
                    <a:lnTo>
                      <a:pt x="296" y="5"/>
                    </a:lnTo>
                    <a:lnTo>
                      <a:pt x="313" y="3"/>
                    </a:lnTo>
                    <a:lnTo>
                      <a:pt x="332" y="0"/>
                    </a:lnTo>
                    <a:lnTo>
                      <a:pt x="350" y="0"/>
                    </a:lnTo>
                    <a:lnTo>
                      <a:pt x="368" y="0"/>
                    </a:lnTo>
                    <a:lnTo>
                      <a:pt x="385" y="3"/>
                    </a:lnTo>
                    <a:lnTo>
                      <a:pt x="403" y="5"/>
                    </a:lnTo>
                    <a:lnTo>
                      <a:pt x="420" y="8"/>
                    </a:lnTo>
                    <a:lnTo>
                      <a:pt x="436" y="11"/>
                    </a:lnTo>
                    <a:lnTo>
                      <a:pt x="453" y="16"/>
                    </a:lnTo>
                    <a:lnTo>
                      <a:pt x="469" y="22"/>
                    </a:lnTo>
                    <a:lnTo>
                      <a:pt x="485" y="28"/>
                    </a:lnTo>
                    <a:lnTo>
                      <a:pt x="501" y="35"/>
                    </a:lnTo>
                    <a:lnTo>
                      <a:pt x="516" y="43"/>
                    </a:lnTo>
                    <a:lnTo>
                      <a:pt x="530" y="51"/>
                    </a:lnTo>
                    <a:lnTo>
                      <a:pt x="545" y="60"/>
                    </a:lnTo>
                    <a:lnTo>
                      <a:pt x="559" y="70"/>
                    </a:lnTo>
                    <a:lnTo>
                      <a:pt x="572" y="80"/>
                    </a:lnTo>
                    <a:lnTo>
                      <a:pt x="584" y="91"/>
                    </a:lnTo>
                    <a:lnTo>
                      <a:pt x="596" y="103"/>
                    </a:lnTo>
                    <a:lnTo>
                      <a:pt x="608" y="114"/>
                    </a:lnTo>
                    <a:lnTo>
                      <a:pt x="619" y="127"/>
                    </a:lnTo>
                    <a:lnTo>
                      <a:pt x="629" y="141"/>
                    </a:lnTo>
                    <a:lnTo>
                      <a:pt x="639" y="154"/>
                    </a:lnTo>
                    <a:lnTo>
                      <a:pt x="648" y="169"/>
                    </a:lnTo>
                    <a:lnTo>
                      <a:pt x="657" y="183"/>
                    </a:lnTo>
                    <a:lnTo>
                      <a:pt x="664" y="199"/>
                    </a:lnTo>
                    <a:lnTo>
                      <a:pt x="671" y="214"/>
                    </a:lnTo>
                    <a:lnTo>
                      <a:pt x="677" y="230"/>
                    </a:lnTo>
                    <a:lnTo>
                      <a:pt x="683" y="246"/>
                    </a:lnTo>
                    <a:lnTo>
                      <a:pt x="688" y="263"/>
                    </a:lnTo>
                    <a:lnTo>
                      <a:pt x="692" y="280"/>
                    </a:lnTo>
                    <a:lnTo>
                      <a:pt x="694" y="297"/>
                    </a:lnTo>
                    <a:lnTo>
                      <a:pt x="697" y="314"/>
                    </a:lnTo>
                    <a:lnTo>
                      <a:pt x="699" y="332"/>
                    </a:lnTo>
                    <a:lnTo>
                      <a:pt x="699" y="3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5" name="Freeform 767"/>
              <p:cNvSpPr>
                <a:spLocks/>
              </p:cNvSpPr>
              <p:nvPr/>
            </p:nvSpPr>
            <p:spPr bwMode="auto">
              <a:xfrm rot="21062100">
                <a:off x="6677418" y="2624127"/>
                <a:ext cx="91488" cy="91488"/>
              </a:xfrm>
              <a:custGeom>
                <a:avLst/>
                <a:gdLst/>
                <a:ahLst/>
                <a:cxnLst>
                  <a:cxn ang="0">
                    <a:pos x="872" y="481"/>
                  </a:cxn>
                  <a:cxn ang="0">
                    <a:pos x="860" y="545"/>
                  </a:cxn>
                  <a:cxn ang="0">
                    <a:pos x="840" y="606"/>
                  </a:cxn>
                  <a:cxn ang="0">
                    <a:pos x="811" y="663"/>
                  </a:cxn>
                  <a:cxn ang="0">
                    <a:pos x="775" y="714"/>
                  </a:cxn>
                  <a:cxn ang="0">
                    <a:pos x="731" y="760"/>
                  </a:cxn>
                  <a:cxn ang="0">
                    <a:pos x="682" y="798"/>
                  </a:cxn>
                  <a:cxn ang="0">
                    <a:pos x="627" y="830"/>
                  </a:cxn>
                  <a:cxn ang="0">
                    <a:pos x="568" y="853"/>
                  </a:cxn>
                  <a:cxn ang="0">
                    <a:pos x="504" y="868"/>
                  </a:cxn>
                  <a:cxn ang="0">
                    <a:pos x="438" y="873"/>
                  </a:cxn>
                  <a:cxn ang="0">
                    <a:pos x="371" y="868"/>
                  </a:cxn>
                  <a:cxn ang="0">
                    <a:pos x="308" y="853"/>
                  </a:cxn>
                  <a:cxn ang="0">
                    <a:pos x="248" y="830"/>
                  </a:cxn>
                  <a:cxn ang="0">
                    <a:pos x="194" y="798"/>
                  </a:cxn>
                  <a:cxn ang="0">
                    <a:pos x="144" y="760"/>
                  </a:cxn>
                  <a:cxn ang="0">
                    <a:pos x="101" y="714"/>
                  </a:cxn>
                  <a:cxn ang="0">
                    <a:pos x="64" y="663"/>
                  </a:cxn>
                  <a:cxn ang="0">
                    <a:pos x="36" y="606"/>
                  </a:cxn>
                  <a:cxn ang="0">
                    <a:pos x="14" y="545"/>
                  </a:cxn>
                  <a:cxn ang="0">
                    <a:pos x="3" y="481"/>
                  </a:cxn>
                  <a:cxn ang="0">
                    <a:pos x="1" y="414"/>
                  </a:cxn>
                  <a:cxn ang="0">
                    <a:pos x="10" y="348"/>
                  </a:cxn>
                  <a:cxn ang="0">
                    <a:pos x="27" y="286"/>
                  </a:cxn>
                  <a:cxn ang="0">
                    <a:pos x="54" y="229"/>
                  </a:cxn>
                  <a:cxn ang="0">
                    <a:pos x="88" y="176"/>
                  </a:cxn>
                  <a:cxn ang="0">
                    <a:pos x="128" y="128"/>
                  </a:cxn>
                  <a:cxn ang="0">
                    <a:pos x="176" y="87"/>
                  </a:cxn>
                  <a:cxn ang="0">
                    <a:pos x="230" y="53"/>
                  </a:cxn>
                  <a:cxn ang="0">
                    <a:pos x="287" y="26"/>
                  </a:cxn>
                  <a:cxn ang="0">
                    <a:pos x="349" y="9"/>
                  </a:cxn>
                  <a:cxn ang="0">
                    <a:pos x="415" y="1"/>
                  </a:cxn>
                  <a:cxn ang="0">
                    <a:pos x="483" y="3"/>
                  </a:cxn>
                  <a:cxn ang="0">
                    <a:pos x="547" y="14"/>
                  </a:cxn>
                  <a:cxn ang="0">
                    <a:pos x="607" y="35"/>
                  </a:cxn>
                  <a:cxn ang="0">
                    <a:pos x="664" y="64"/>
                  </a:cxn>
                  <a:cxn ang="0">
                    <a:pos x="715" y="100"/>
                  </a:cxn>
                  <a:cxn ang="0">
                    <a:pos x="761" y="144"/>
                  </a:cxn>
                  <a:cxn ang="0">
                    <a:pos x="800" y="193"/>
                  </a:cxn>
                  <a:cxn ang="0">
                    <a:pos x="832" y="247"/>
                  </a:cxn>
                  <a:cxn ang="0">
                    <a:pos x="855" y="307"/>
                  </a:cxn>
                  <a:cxn ang="0">
                    <a:pos x="869" y="371"/>
                  </a:cxn>
                  <a:cxn ang="0">
                    <a:pos x="874" y="437"/>
                  </a:cxn>
                </a:cxnLst>
                <a:rect l="0" t="0" r="r" b="b"/>
                <a:pathLst>
                  <a:path w="874" h="873">
                    <a:moveTo>
                      <a:pt x="874" y="437"/>
                    </a:moveTo>
                    <a:lnTo>
                      <a:pt x="874" y="459"/>
                    </a:lnTo>
                    <a:lnTo>
                      <a:pt x="872" y="481"/>
                    </a:lnTo>
                    <a:lnTo>
                      <a:pt x="869" y="503"/>
                    </a:lnTo>
                    <a:lnTo>
                      <a:pt x="866" y="524"/>
                    </a:lnTo>
                    <a:lnTo>
                      <a:pt x="860" y="545"/>
                    </a:lnTo>
                    <a:lnTo>
                      <a:pt x="855" y="567"/>
                    </a:lnTo>
                    <a:lnTo>
                      <a:pt x="848" y="587"/>
                    </a:lnTo>
                    <a:lnTo>
                      <a:pt x="840" y="606"/>
                    </a:lnTo>
                    <a:lnTo>
                      <a:pt x="832" y="625"/>
                    </a:lnTo>
                    <a:lnTo>
                      <a:pt x="822" y="645"/>
                    </a:lnTo>
                    <a:lnTo>
                      <a:pt x="811" y="663"/>
                    </a:lnTo>
                    <a:lnTo>
                      <a:pt x="800" y="681"/>
                    </a:lnTo>
                    <a:lnTo>
                      <a:pt x="788" y="698"/>
                    </a:lnTo>
                    <a:lnTo>
                      <a:pt x="775" y="714"/>
                    </a:lnTo>
                    <a:lnTo>
                      <a:pt x="761" y="730"/>
                    </a:lnTo>
                    <a:lnTo>
                      <a:pt x="746" y="745"/>
                    </a:lnTo>
                    <a:lnTo>
                      <a:pt x="731" y="760"/>
                    </a:lnTo>
                    <a:lnTo>
                      <a:pt x="715" y="773"/>
                    </a:lnTo>
                    <a:lnTo>
                      <a:pt x="699" y="786"/>
                    </a:lnTo>
                    <a:lnTo>
                      <a:pt x="682" y="798"/>
                    </a:lnTo>
                    <a:lnTo>
                      <a:pt x="664" y="810"/>
                    </a:lnTo>
                    <a:lnTo>
                      <a:pt x="646" y="820"/>
                    </a:lnTo>
                    <a:lnTo>
                      <a:pt x="627" y="830"/>
                    </a:lnTo>
                    <a:lnTo>
                      <a:pt x="607" y="838"/>
                    </a:lnTo>
                    <a:lnTo>
                      <a:pt x="588" y="847"/>
                    </a:lnTo>
                    <a:lnTo>
                      <a:pt x="568" y="853"/>
                    </a:lnTo>
                    <a:lnTo>
                      <a:pt x="547" y="859"/>
                    </a:lnTo>
                    <a:lnTo>
                      <a:pt x="525" y="864"/>
                    </a:lnTo>
                    <a:lnTo>
                      <a:pt x="504" y="868"/>
                    </a:lnTo>
                    <a:lnTo>
                      <a:pt x="483" y="870"/>
                    </a:lnTo>
                    <a:lnTo>
                      <a:pt x="460" y="873"/>
                    </a:lnTo>
                    <a:lnTo>
                      <a:pt x="438" y="873"/>
                    </a:lnTo>
                    <a:lnTo>
                      <a:pt x="415" y="873"/>
                    </a:lnTo>
                    <a:lnTo>
                      <a:pt x="393" y="870"/>
                    </a:lnTo>
                    <a:lnTo>
                      <a:pt x="371" y="868"/>
                    </a:lnTo>
                    <a:lnTo>
                      <a:pt x="349" y="864"/>
                    </a:lnTo>
                    <a:lnTo>
                      <a:pt x="328" y="859"/>
                    </a:lnTo>
                    <a:lnTo>
                      <a:pt x="308" y="853"/>
                    </a:lnTo>
                    <a:lnTo>
                      <a:pt x="287" y="847"/>
                    </a:lnTo>
                    <a:lnTo>
                      <a:pt x="267" y="838"/>
                    </a:lnTo>
                    <a:lnTo>
                      <a:pt x="248" y="830"/>
                    </a:lnTo>
                    <a:lnTo>
                      <a:pt x="230" y="820"/>
                    </a:lnTo>
                    <a:lnTo>
                      <a:pt x="211" y="810"/>
                    </a:lnTo>
                    <a:lnTo>
                      <a:pt x="194" y="798"/>
                    </a:lnTo>
                    <a:lnTo>
                      <a:pt x="176" y="786"/>
                    </a:lnTo>
                    <a:lnTo>
                      <a:pt x="159" y="773"/>
                    </a:lnTo>
                    <a:lnTo>
                      <a:pt x="144" y="760"/>
                    </a:lnTo>
                    <a:lnTo>
                      <a:pt x="128" y="745"/>
                    </a:lnTo>
                    <a:lnTo>
                      <a:pt x="115" y="730"/>
                    </a:lnTo>
                    <a:lnTo>
                      <a:pt x="101" y="714"/>
                    </a:lnTo>
                    <a:lnTo>
                      <a:pt x="88" y="698"/>
                    </a:lnTo>
                    <a:lnTo>
                      <a:pt x="75" y="681"/>
                    </a:lnTo>
                    <a:lnTo>
                      <a:pt x="64" y="663"/>
                    </a:lnTo>
                    <a:lnTo>
                      <a:pt x="54" y="645"/>
                    </a:lnTo>
                    <a:lnTo>
                      <a:pt x="44" y="625"/>
                    </a:lnTo>
                    <a:lnTo>
                      <a:pt x="36" y="606"/>
                    </a:lnTo>
                    <a:lnTo>
                      <a:pt x="27" y="587"/>
                    </a:lnTo>
                    <a:lnTo>
                      <a:pt x="21" y="567"/>
                    </a:lnTo>
                    <a:lnTo>
                      <a:pt x="14" y="545"/>
                    </a:lnTo>
                    <a:lnTo>
                      <a:pt x="10" y="524"/>
                    </a:lnTo>
                    <a:lnTo>
                      <a:pt x="6" y="503"/>
                    </a:lnTo>
                    <a:lnTo>
                      <a:pt x="3" y="481"/>
                    </a:lnTo>
                    <a:lnTo>
                      <a:pt x="1" y="459"/>
                    </a:lnTo>
                    <a:lnTo>
                      <a:pt x="0" y="437"/>
                    </a:lnTo>
                    <a:lnTo>
                      <a:pt x="1" y="414"/>
                    </a:lnTo>
                    <a:lnTo>
                      <a:pt x="3" y="392"/>
                    </a:lnTo>
                    <a:lnTo>
                      <a:pt x="6" y="371"/>
                    </a:lnTo>
                    <a:lnTo>
                      <a:pt x="10" y="348"/>
                    </a:lnTo>
                    <a:lnTo>
                      <a:pt x="14" y="328"/>
                    </a:lnTo>
                    <a:lnTo>
                      <a:pt x="21" y="307"/>
                    </a:lnTo>
                    <a:lnTo>
                      <a:pt x="27" y="286"/>
                    </a:lnTo>
                    <a:lnTo>
                      <a:pt x="36" y="267"/>
                    </a:lnTo>
                    <a:lnTo>
                      <a:pt x="44" y="247"/>
                    </a:lnTo>
                    <a:lnTo>
                      <a:pt x="54" y="229"/>
                    </a:lnTo>
                    <a:lnTo>
                      <a:pt x="64" y="211"/>
                    </a:lnTo>
                    <a:lnTo>
                      <a:pt x="75" y="193"/>
                    </a:lnTo>
                    <a:lnTo>
                      <a:pt x="88" y="176"/>
                    </a:lnTo>
                    <a:lnTo>
                      <a:pt x="101" y="159"/>
                    </a:lnTo>
                    <a:lnTo>
                      <a:pt x="115" y="144"/>
                    </a:lnTo>
                    <a:lnTo>
                      <a:pt x="128" y="128"/>
                    </a:lnTo>
                    <a:lnTo>
                      <a:pt x="144" y="114"/>
                    </a:lnTo>
                    <a:lnTo>
                      <a:pt x="159" y="100"/>
                    </a:lnTo>
                    <a:lnTo>
                      <a:pt x="176" y="87"/>
                    </a:lnTo>
                    <a:lnTo>
                      <a:pt x="194" y="74"/>
                    </a:lnTo>
                    <a:lnTo>
                      <a:pt x="211" y="64"/>
                    </a:lnTo>
                    <a:lnTo>
                      <a:pt x="230" y="53"/>
                    </a:lnTo>
                    <a:lnTo>
                      <a:pt x="248" y="44"/>
                    </a:lnTo>
                    <a:lnTo>
                      <a:pt x="267" y="35"/>
                    </a:lnTo>
                    <a:lnTo>
                      <a:pt x="287" y="26"/>
                    </a:lnTo>
                    <a:lnTo>
                      <a:pt x="308" y="20"/>
                    </a:lnTo>
                    <a:lnTo>
                      <a:pt x="328" y="14"/>
                    </a:lnTo>
                    <a:lnTo>
                      <a:pt x="349" y="9"/>
                    </a:lnTo>
                    <a:lnTo>
                      <a:pt x="371" y="5"/>
                    </a:lnTo>
                    <a:lnTo>
                      <a:pt x="393" y="3"/>
                    </a:lnTo>
                    <a:lnTo>
                      <a:pt x="415" y="1"/>
                    </a:lnTo>
                    <a:lnTo>
                      <a:pt x="438" y="0"/>
                    </a:lnTo>
                    <a:lnTo>
                      <a:pt x="460" y="1"/>
                    </a:lnTo>
                    <a:lnTo>
                      <a:pt x="483" y="3"/>
                    </a:lnTo>
                    <a:lnTo>
                      <a:pt x="504" y="5"/>
                    </a:lnTo>
                    <a:lnTo>
                      <a:pt x="525" y="9"/>
                    </a:lnTo>
                    <a:lnTo>
                      <a:pt x="547" y="14"/>
                    </a:lnTo>
                    <a:lnTo>
                      <a:pt x="568" y="20"/>
                    </a:lnTo>
                    <a:lnTo>
                      <a:pt x="588" y="26"/>
                    </a:lnTo>
                    <a:lnTo>
                      <a:pt x="607" y="35"/>
                    </a:lnTo>
                    <a:lnTo>
                      <a:pt x="627" y="44"/>
                    </a:lnTo>
                    <a:lnTo>
                      <a:pt x="646" y="53"/>
                    </a:lnTo>
                    <a:lnTo>
                      <a:pt x="664" y="64"/>
                    </a:lnTo>
                    <a:lnTo>
                      <a:pt x="682" y="74"/>
                    </a:lnTo>
                    <a:lnTo>
                      <a:pt x="699" y="87"/>
                    </a:lnTo>
                    <a:lnTo>
                      <a:pt x="715" y="100"/>
                    </a:lnTo>
                    <a:lnTo>
                      <a:pt x="731" y="114"/>
                    </a:lnTo>
                    <a:lnTo>
                      <a:pt x="746" y="128"/>
                    </a:lnTo>
                    <a:lnTo>
                      <a:pt x="761" y="144"/>
                    </a:lnTo>
                    <a:lnTo>
                      <a:pt x="775" y="159"/>
                    </a:lnTo>
                    <a:lnTo>
                      <a:pt x="788" y="176"/>
                    </a:lnTo>
                    <a:lnTo>
                      <a:pt x="800" y="193"/>
                    </a:lnTo>
                    <a:lnTo>
                      <a:pt x="811" y="211"/>
                    </a:lnTo>
                    <a:lnTo>
                      <a:pt x="822" y="229"/>
                    </a:lnTo>
                    <a:lnTo>
                      <a:pt x="832" y="247"/>
                    </a:lnTo>
                    <a:lnTo>
                      <a:pt x="840" y="267"/>
                    </a:lnTo>
                    <a:lnTo>
                      <a:pt x="848" y="286"/>
                    </a:lnTo>
                    <a:lnTo>
                      <a:pt x="855" y="307"/>
                    </a:lnTo>
                    <a:lnTo>
                      <a:pt x="860" y="328"/>
                    </a:lnTo>
                    <a:lnTo>
                      <a:pt x="866" y="348"/>
                    </a:lnTo>
                    <a:lnTo>
                      <a:pt x="869" y="371"/>
                    </a:lnTo>
                    <a:lnTo>
                      <a:pt x="872" y="392"/>
                    </a:lnTo>
                    <a:lnTo>
                      <a:pt x="874" y="414"/>
                    </a:lnTo>
                    <a:lnTo>
                      <a:pt x="874" y="4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6" name="Freeform 768"/>
              <p:cNvSpPr>
                <a:spLocks/>
              </p:cNvSpPr>
              <p:nvPr/>
            </p:nvSpPr>
            <p:spPr bwMode="auto">
              <a:xfrm rot="21062100">
                <a:off x="6700092" y="2729145"/>
                <a:ext cx="69405" cy="69405"/>
              </a:xfrm>
              <a:custGeom>
                <a:avLst/>
                <a:gdLst/>
                <a:ahLst/>
                <a:cxnLst>
                  <a:cxn ang="0">
                    <a:pos x="654" y="361"/>
                  </a:cxn>
                  <a:cxn ang="0">
                    <a:pos x="645" y="409"/>
                  </a:cxn>
                  <a:cxn ang="0">
                    <a:pos x="629" y="455"/>
                  </a:cxn>
                  <a:cxn ang="0">
                    <a:pos x="608" y="497"/>
                  </a:cxn>
                  <a:cxn ang="0">
                    <a:pos x="580" y="536"/>
                  </a:cxn>
                  <a:cxn ang="0">
                    <a:pos x="548" y="570"/>
                  </a:cxn>
                  <a:cxn ang="0">
                    <a:pos x="511" y="598"/>
                  </a:cxn>
                  <a:cxn ang="0">
                    <a:pos x="469" y="622"/>
                  </a:cxn>
                  <a:cxn ang="0">
                    <a:pos x="426" y="640"/>
                  </a:cxn>
                  <a:cxn ang="0">
                    <a:pos x="378" y="651"/>
                  </a:cxn>
                  <a:cxn ang="0">
                    <a:pos x="327" y="654"/>
                  </a:cxn>
                  <a:cxn ang="0">
                    <a:pos x="277" y="651"/>
                  </a:cxn>
                  <a:cxn ang="0">
                    <a:pos x="230" y="640"/>
                  </a:cxn>
                  <a:cxn ang="0">
                    <a:pos x="186" y="622"/>
                  </a:cxn>
                  <a:cxn ang="0">
                    <a:pos x="145" y="598"/>
                  </a:cxn>
                  <a:cxn ang="0">
                    <a:pos x="108" y="570"/>
                  </a:cxn>
                  <a:cxn ang="0">
                    <a:pos x="75" y="536"/>
                  </a:cxn>
                  <a:cxn ang="0">
                    <a:pos x="48" y="497"/>
                  </a:cxn>
                  <a:cxn ang="0">
                    <a:pos x="26" y="455"/>
                  </a:cxn>
                  <a:cxn ang="0">
                    <a:pos x="11" y="409"/>
                  </a:cxn>
                  <a:cxn ang="0">
                    <a:pos x="2" y="361"/>
                  </a:cxn>
                  <a:cxn ang="0">
                    <a:pos x="1" y="311"/>
                  </a:cxn>
                  <a:cxn ang="0">
                    <a:pos x="6" y="261"/>
                  </a:cxn>
                  <a:cxn ang="0">
                    <a:pos x="20" y="215"/>
                  </a:cxn>
                  <a:cxn ang="0">
                    <a:pos x="39" y="171"/>
                  </a:cxn>
                  <a:cxn ang="0">
                    <a:pos x="65" y="132"/>
                  </a:cxn>
                  <a:cxn ang="0">
                    <a:pos x="96" y="96"/>
                  </a:cxn>
                  <a:cxn ang="0">
                    <a:pos x="131" y="65"/>
                  </a:cxn>
                  <a:cxn ang="0">
                    <a:pos x="172" y="39"/>
                  </a:cxn>
                  <a:cxn ang="0">
                    <a:pos x="215" y="20"/>
                  </a:cxn>
                  <a:cxn ang="0">
                    <a:pos x="261" y="7"/>
                  </a:cxn>
                  <a:cxn ang="0">
                    <a:pos x="310" y="1"/>
                  </a:cxn>
                  <a:cxn ang="0">
                    <a:pos x="362" y="2"/>
                  </a:cxn>
                  <a:cxn ang="0">
                    <a:pos x="410" y="10"/>
                  </a:cxn>
                  <a:cxn ang="0">
                    <a:pos x="455" y="25"/>
                  </a:cxn>
                  <a:cxn ang="0">
                    <a:pos x="497" y="48"/>
                  </a:cxn>
                  <a:cxn ang="0">
                    <a:pos x="537" y="74"/>
                  </a:cxn>
                  <a:cxn ang="0">
                    <a:pos x="571" y="107"/>
                  </a:cxn>
                  <a:cxn ang="0">
                    <a:pos x="599" y="145"/>
                  </a:cxn>
                  <a:cxn ang="0">
                    <a:pos x="623" y="185"/>
                  </a:cxn>
                  <a:cxn ang="0">
                    <a:pos x="641" y="230"/>
                  </a:cxn>
                  <a:cxn ang="0">
                    <a:pos x="652" y="278"/>
                  </a:cxn>
                  <a:cxn ang="0">
                    <a:pos x="655" y="327"/>
                  </a:cxn>
                </a:cxnLst>
                <a:rect l="0" t="0" r="r" b="b"/>
                <a:pathLst>
                  <a:path w="655" h="654">
                    <a:moveTo>
                      <a:pt x="655" y="327"/>
                    </a:moveTo>
                    <a:lnTo>
                      <a:pt x="655" y="344"/>
                    </a:lnTo>
                    <a:lnTo>
                      <a:pt x="654" y="361"/>
                    </a:lnTo>
                    <a:lnTo>
                      <a:pt x="652" y="377"/>
                    </a:lnTo>
                    <a:lnTo>
                      <a:pt x="649" y="393"/>
                    </a:lnTo>
                    <a:lnTo>
                      <a:pt x="645" y="409"/>
                    </a:lnTo>
                    <a:lnTo>
                      <a:pt x="641" y="425"/>
                    </a:lnTo>
                    <a:lnTo>
                      <a:pt x="636" y="440"/>
                    </a:lnTo>
                    <a:lnTo>
                      <a:pt x="629" y="455"/>
                    </a:lnTo>
                    <a:lnTo>
                      <a:pt x="623" y="470"/>
                    </a:lnTo>
                    <a:lnTo>
                      <a:pt x="615" y="483"/>
                    </a:lnTo>
                    <a:lnTo>
                      <a:pt x="608" y="497"/>
                    </a:lnTo>
                    <a:lnTo>
                      <a:pt x="599" y="510"/>
                    </a:lnTo>
                    <a:lnTo>
                      <a:pt x="590" y="523"/>
                    </a:lnTo>
                    <a:lnTo>
                      <a:pt x="580" y="536"/>
                    </a:lnTo>
                    <a:lnTo>
                      <a:pt x="571" y="547"/>
                    </a:lnTo>
                    <a:lnTo>
                      <a:pt x="559" y="559"/>
                    </a:lnTo>
                    <a:lnTo>
                      <a:pt x="548" y="570"/>
                    </a:lnTo>
                    <a:lnTo>
                      <a:pt x="537" y="579"/>
                    </a:lnTo>
                    <a:lnTo>
                      <a:pt x="524" y="590"/>
                    </a:lnTo>
                    <a:lnTo>
                      <a:pt x="511" y="598"/>
                    </a:lnTo>
                    <a:lnTo>
                      <a:pt x="497" y="607"/>
                    </a:lnTo>
                    <a:lnTo>
                      <a:pt x="484" y="614"/>
                    </a:lnTo>
                    <a:lnTo>
                      <a:pt x="469" y="622"/>
                    </a:lnTo>
                    <a:lnTo>
                      <a:pt x="455" y="628"/>
                    </a:lnTo>
                    <a:lnTo>
                      <a:pt x="441" y="635"/>
                    </a:lnTo>
                    <a:lnTo>
                      <a:pt x="426" y="640"/>
                    </a:lnTo>
                    <a:lnTo>
                      <a:pt x="410" y="644"/>
                    </a:lnTo>
                    <a:lnTo>
                      <a:pt x="394" y="648"/>
                    </a:lnTo>
                    <a:lnTo>
                      <a:pt x="378" y="651"/>
                    </a:lnTo>
                    <a:lnTo>
                      <a:pt x="362" y="653"/>
                    </a:lnTo>
                    <a:lnTo>
                      <a:pt x="345" y="654"/>
                    </a:lnTo>
                    <a:lnTo>
                      <a:pt x="327" y="654"/>
                    </a:lnTo>
                    <a:lnTo>
                      <a:pt x="310" y="654"/>
                    </a:lnTo>
                    <a:lnTo>
                      <a:pt x="294" y="653"/>
                    </a:lnTo>
                    <a:lnTo>
                      <a:pt x="277" y="651"/>
                    </a:lnTo>
                    <a:lnTo>
                      <a:pt x="261" y="648"/>
                    </a:lnTo>
                    <a:lnTo>
                      <a:pt x="245" y="644"/>
                    </a:lnTo>
                    <a:lnTo>
                      <a:pt x="230" y="640"/>
                    </a:lnTo>
                    <a:lnTo>
                      <a:pt x="215" y="635"/>
                    </a:lnTo>
                    <a:lnTo>
                      <a:pt x="200" y="628"/>
                    </a:lnTo>
                    <a:lnTo>
                      <a:pt x="186" y="622"/>
                    </a:lnTo>
                    <a:lnTo>
                      <a:pt x="172" y="614"/>
                    </a:lnTo>
                    <a:lnTo>
                      <a:pt x="158" y="607"/>
                    </a:lnTo>
                    <a:lnTo>
                      <a:pt x="145" y="598"/>
                    </a:lnTo>
                    <a:lnTo>
                      <a:pt x="131" y="590"/>
                    </a:lnTo>
                    <a:lnTo>
                      <a:pt x="119" y="579"/>
                    </a:lnTo>
                    <a:lnTo>
                      <a:pt x="108" y="570"/>
                    </a:lnTo>
                    <a:lnTo>
                      <a:pt x="96" y="559"/>
                    </a:lnTo>
                    <a:lnTo>
                      <a:pt x="85" y="547"/>
                    </a:lnTo>
                    <a:lnTo>
                      <a:pt x="75" y="536"/>
                    </a:lnTo>
                    <a:lnTo>
                      <a:pt x="65" y="523"/>
                    </a:lnTo>
                    <a:lnTo>
                      <a:pt x="56" y="510"/>
                    </a:lnTo>
                    <a:lnTo>
                      <a:pt x="48" y="497"/>
                    </a:lnTo>
                    <a:lnTo>
                      <a:pt x="39" y="483"/>
                    </a:lnTo>
                    <a:lnTo>
                      <a:pt x="32" y="470"/>
                    </a:lnTo>
                    <a:lnTo>
                      <a:pt x="26" y="455"/>
                    </a:lnTo>
                    <a:lnTo>
                      <a:pt x="20" y="440"/>
                    </a:lnTo>
                    <a:lnTo>
                      <a:pt x="15" y="425"/>
                    </a:lnTo>
                    <a:lnTo>
                      <a:pt x="11" y="409"/>
                    </a:lnTo>
                    <a:lnTo>
                      <a:pt x="6" y="393"/>
                    </a:lnTo>
                    <a:lnTo>
                      <a:pt x="4" y="377"/>
                    </a:lnTo>
                    <a:lnTo>
                      <a:pt x="2" y="361"/>
                    </a:lnTo>
                    <a:lnTo>
                      <a:pt x="1" y="344"/>
                    </a:lnTo>
                    <a:lnTo>
                      <a:pt x="0" y="327"/>
                    </a:lnTo>
                    <a:lnTo>
                      <a:pt x="1" y="311"/>
                    </a:lnTo>
                    <a:lnTo>
                      <a:pt x="2" y="294"/>
                    </a:lnTo>
                    <a:lnTo>
                      <a:pt x="4" y="278"/>
                    </a:lnTo>
                    <a:lnTo>
                      <a:pt x="6" y="261"/>
                    </a:lnTo>
                    <a:lnTo>
                      <a:pt x="11" y="246"/>
                    </a:lnTo>
                    <a:lnTo>
                      <a:pt x="15" y="230"/>
                    </a:lnTo>
                    <a:lnTo>
                      <a:pt x="20" y="215"/>
                    </a:lnTo>
                    <a:lnTo>
                      <a:pt x="26" y="200"/>
                    </a:lnTo>
                    <a:lnTo>
                      <a:pt x="32" y="185"/>
                    </a:lnTo>
                    <a:lnTo>
                      <a:pt x="39" y="171"/>
                    </a:lnTo>
                    <a:lnTo>
                      <a:pt x="48" y="157"/>
                    </a:lnTo>
                    <a:lnTo>
                      <a:pt x="56" y="145"/>
                    </a:lnTo>
                    <a:lnTo>
                      <a:pt x="65" y="132"/>
                    </a:lnTo>
                    <a:lnTo>
                      <a:pt x="75" y="119"/>
                    </a:lnTo>
                    <a:lnTo>
                      <a:pt x="85" y="107"/>
                    </a:lnTo>
                    <a:lnTo>
                      <a:pt x="96" y="96"/>
                    </a:lnTo>
                    <a:lnTo>
                      <a:pt x="108" y="85"/>
                    </a:lnTo>
                    <a:lnTo>
                      <a:pt x="119" y="74"/>
                    </a:lnTo>
                    <a:lnTo>
                      <a:pt x="131" y="65"/>
                    </a:lnTo>
                    <a:lnTo>
                      <a:pt x="145" y="56"/>
                    </a:lnTo>
                    <a:lnTo>
                      <a:pt x="158" y="48"/>
                    </a:lnTo>
                    <a:lnTo>
                      <a:pt x="172" y="39"/>
                    </a:lnTo>
                    <a:lnTo>
                      <a:pt x="186" y="33"/>
                    </a:lnTo>
                    <a:lnTo>
                      <a:pt x="200" y="25"/>
                    </a:lnTo>
                    <a:lnTo>
                      <a:pt x="215" y="20"/>
                    </a:lnTo>
                    <a:lnTo>
                      <a:pt x="230" y="15"/>
                    </a:lnTo>
                    <a:lnTo>
                      <a:pt x="245" y="10"/>
                    </a:lnTo>
                    <a:lnTo>
                      <a:pt x="261" y="7"/>
                    </a:lnTo>
                    <a:lnTo>
                      <a:pt x="277" y="4"/>
                    </a:lnTo>
                    <a:lnTo>
                      <a:pt x="294" y="2"/>
                    </a:lnTo>
                    <a:lnTo>
                      <a:pt x="310" y="1"/>
                    </a:lnTo>
                    <a:lnTo>
                      <a:pt x="327" y="0"/>
                    </a:lnTo>
                    <a:lnTo>
                      <a:pt x="345" y="1"/>
                    </a:lnTo>
                    <a:lnTo>
                      <a:pt x="362" y="2"/>
                    </a:lnTo>
                    <a:lnTo>
                      <a:pt x="378" y="4"/>
                    </a:lnTo>
                    <a:lnTo>
                      <a:pt x="394" y="7"/>
                    </a:lnTo>
                    <a:lnTo>
                      <a:pt x="410" y="10"/>
                    </a:lnTo>
                    <a:lnTo>
                      <a:pt x="426" y="15"/>
                    </a:lnTo>
                    <a:lnTo>
                      <a:pt x="441" y="20"/>
                    </a:lnTo>
                    <a:lnTo>
                      <a:pt x="455" y="25"/>
                    </a:lnTo>
                    <a:lnTo>
                      <a:pt x="469" y="33"/>
                    </a:lnTo>
                    <a:lnTo>
                      <a:pt x="484" y="39"/>
                    </a:lnTo>
                    <a:lnTo>
                      <a:pt x="497" y="48"/>
                    </a:lnTo>
                    <a:lnTo>
                      <a:pt x="511" y="56"/>
                    </a:lnTo>
                    <a:lnTo>
                      <a:pt x="524" y="65"/>
                    </a:lnTo>
                    <a:lnTo>
                      <a:pt x="537" y="74"/>
                    </a:lnTo>
                    <a:lnTo>
                      <a:pt x="548" y="85"/>
                    </a:lnTo>
                    <a:lnTo>
                      <a:pt x="559" y="96"/>
                    </a:lnTo>
                    <a:lnTo>
                      <a:pt x="571" y="107"/>
                    </a:lnTo>
                    <a:lnTo>
                      <a:pt x="580" y="119"/>
                    </a:lnTo>
                    <a:lnTo>
                      <a:pt x="590" y="132"/>
                    </a:lnTo>
                    <a:lnTo>
                      <a:pt x="599" y="145"/>
                    </a:lnTo>
                    <a:lnTo>
                      <a:pt x="608" y="157"/>
                    </a:lnTo>
                    <a:lnTo>
                      <a:pt x="615" y="171"/>
                    </a:lnTo>
                    <a:lnTo>
                      <a:pt x="623" y="185"/>
                    </a:lnTo>
                    <a:lnTo>
                      <a:pt x="629" y="200"/>
                    </a:lnTo>
                    <a:lnTo>
                      <a:pt x="636" y="215"/>
                    </a:lnTo>
                    <a:lnTo>
                      <a:pt x="641" y="230"/>
                    </a:lnTo>
                    <a:lnTo>
                      <a:pt x="645" y="246"/>
                    </a:lnTo>
                    <a:lnTo>
                      <a:pt x="649" y="261"/>
                    </a:lnTo>
                    <a:lnTo>
                      <a:pt x="652" y="278"/>
                    </a:lnTo>
                    <a:lnTo>
                      <a:pt x="654" y="294"/>
                    </a:lnTo>
                    <a:lnTo>
                      <a:pt x="655" y="311"/>
                    </a:lnTo>
                    <a:lnTo>
                      <a:pt x="655" y="32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7" name="Freeform 769"/>
              <p:cNvSpPr>
                <a:spLocks/>
              </p:cNvSpPr>
              <p:nvPr/>
            </p:nvSpPr>
            <p:spPr bwMode="auto">
              <a:xfrm rot="21062100">
                <a:off x="6755818" y="2266088"/>
                <a:ext cx="466906" cy="111995"/>
              </a:xfrm>
              <a:custGeom>
                <a:avLst/>
                <a:gdLst/>
                <a:ahLst/>
                <a:cxnLst>
                  <a:cxn ang="0">
                    <a:pos x="10" y="354"/>
                  </a:cxn>
                  <a:cxn ang="0">
                    <a:pos x="60" y="323"/>
                  </a:cxn>
                  <a:cxn ang="0">
                    <a:pos x="117" y="292"/>
                  </a:cxn>
                  <a:cxn ang="0">
                    <a:pos x="194" y="255"/>
                  </a:cxn>
                  <a:cxn ang="0">
                    <a:pos x="290" y="213"/>
                  </a:cxn>
                  <a:cxn ang="0">
                    <a:pos x="404" y="170"/>
                  </a:cxn>
                  <a:cxn ang="0">
                    <a:pos x="538" y="128"/>
                  </a:cxn>
                  <a:cxn ang="0">
                    <a:pos x="689" y="87"/>
                  </a:cxn>
                  <a:cxn ang="0">
                    <a:pos x="859" y="53"/>
                  </a:cxn>
                  <a:cxn ang="0">
                    <a:pos x="1048" y="25"/>
                  </a:cxn>
                  <a:cxn ang="0">
                    <a:pos x="1254" y="6"/>
                  </a:cxn>
                  <a:cxn ang="0">
                    <a:pos x="1478" y="0"/>
                  </a:cxn>
                  <a:cxn ang="0">
                    <a:pos x="1720" y="6"/>
                  </a:cxn>
                  <a:cxn ang="0">
                    <a:pos x="1980" y="30"/>
                  </a:cxn>
                  <a:cxn ang="0">
                    <a:pos x="2258" y="70"/>
                  </a:cxn>
                  <a:cxn ang="0">
                    <a:pos x="2421" y="103"/>
                  </a:cxn>
                  <a:cxn ang="0">
                    <a:pos x="2553" y="137"/>
                  </a:cxn>
                  <a:cxn ang="0">
                    <a:pos x="2720" y="183"/>
                  </a:cxn>
                  <a:cxn ang="0">
                    <a:pos x="2856" y="224"/>
                  </a:cxn>
                  <a:cxn ang="0">
                    <a:pos x="3008" y="272"/>
                  </a:cxn>
                  <a:cxn ang="0">
                    <a:pos x="3170" y="327"/>
                  </a:cxn>
                  <a:cxn ang="0">
                    <a:pos x="3339" y="390"/>
                  </a:cxn>
                  <a:cxn ang="0">
                    <a:pos x="3513" y="459"/>
                  </a:cxn>
                  <a:cxn ang="0">
                    <a:pos x="3685" y="535"/>
                  </a:cxn>
                  <a:cxn ang="0">
                    <a:pos x="3851" y="617"/>
                  </a:cxn>
                  <a:cxn ang="0">
                    <a:pos x="4009" y="705"/>
                  </a:cxn>
                  <a:cxn ang="0">
                    <a:pos x="4154" y="799"/>
                  </a:cxn>
                  <a:cxn ang="0">
                    <a:pos x="4283" y="899"/>
                  </a:cxn>
                  <a:cxn ang="0">
                    <a:pos x="4389" y="1004"/>
                  </a:cxn>
                  <a:cxn ang="0">
                    <a:pos x="4406" y="1050"/>
                  </a:cxn>
                  <a:cxn ang="0">
                    <a:pos x="4200" y="983"/>
                  </a:cxn>
                  <a:cxn ang="0">
                    <a:pos x="3929" y="901"/>
                  </a:cxn>
                  <a:cxn ang="0">
                    <a:pos x="3700" y="837"/>
                  </a:cxn>
                  <a:cxn ang="0">
                    <a:pos x="3436" y="768"/>
                  </a:cxn>
                  <a:cxn ang="0">
                    <a:pos x="3143" y="697"/>
                  </a:cxn>
                  <a:cxn ang="0">
                    <a:pos x="2824" y="625"/>
                  </a:cxn>
                  <a:cxn ang="0">
                    <a:pos x="2483" y="556"/>
                  </a:cxn>
                  <a:cxn ang="0">
                    <a:pos x="2123" y="493"/>
                  </a:cxn>
                  <a:cxn ang="0">
                    <a:pos x="1750" y="438"/>
                  </a:cxn>
                  <a:cxn ang="0">
                    <a:pos x="1366" y="394"/>
                  </a:cxn>
                  <a:cxn ang="0">
                    <a:pos x="975" y="362"/>
                  </a:cxn>
                  <a:cxn ang="0">
                    <a:pos x="584" y="347"/>
                  </a:cxn>
                  <a:cxn ang="0">
                    <a:pos x="193" y="352"/>
                  </a:cxn>
                </a:cxnLst>
                <a:rect l="0" t="0" r="r" b="b"/>
                <a:pathLst>
                  <a:path w="4434" h="1058">
                    <a:moveTo>
                      <a:pt x="0" y="360"/>
                    </a:moveTo>
                    <a:lnTo>
                      <a:pt x="10" y="354"/>
                    </a:lnTo>
                    <a:lnTo>
                      <a:pt x="38" y="336"/>
                    </a:lnTo>
                    <a:lnTo>
                      <a:pt x="60" y="323"/>
                    </a:lnTo>
                    <a:lnTo>
                      <a:pt x="86" y="308"/>
                    </a:lnTo>
                    <a:lnTo>
                      <a:pt x="117" y="292"/>
                    </a:lnTo>
                    <a:lnTo>
                      <a:pt x="154" y="274"/>
                    </a:lnTo>
                    <a:lnTo>
                      <a:pt x="194" y="255"/>
                    </a:lnTo>
                    <a:lnTo>
                      <a:pt x="240" y="234"/>
                    </a:lnTo>
                    <a:lnTo>
                      <a:pt x="290" y="213"/>
                    </a:lnTo>
                    <a:lnTo>
                      <a:pt x="346" y="192"/>
                    </a:lnTo>
                    <a:lnTo>
                      <a:pt x="404" y="170"/>
                    </a:lnTo>
                    <a:lnTo>
                      <a:pt x="469" y="148"/>
                    </a:lnTo>
                    <a:lnTo>
                      <a:pt x="538" y="128"/>
                    </a:lnTo>
                    <a:lnTo>
                      <a:pt x="611" y="106"/>
                    </a:lnTo>
                    <a:lnTo>
                      <a:pt x="689" y="87"/>
                    </a:lnTo>
                    <a:lnTo>
                      <a:pt x="772" y="69"/>
                    </a:lnTo>
                    <a:lnTo>
                      <a:pt x="859" y="53"/>
                    </a:lnTo>
                    <a:lnTo>
                      <a:pt x="951" y="38"/>
                    </a:lnTo>
                    <a:lnTo>
                      <a:pt x="1048" y="25"/>
                    </a:lnTo>
                    <a:lnTo>
                      <a:pt x="1148" y="15"/>
                    </a:lnTo>
                    <a:lnTo>
                      <a:pt x="1254" y="6"/>
                    </a:lnTo>
                    <a:lnTo>
                      <a:pt x="1364" y="2"/>
                    </a:lnTo>
                    <a:lnTo>
                      <a:pt x="1478" y="0"/>
                    </a:lnTo>
                    <a:lnTo>
                      <a:pt x="1597" y="1"/>
                    </a:lnTo>
                    <a:lnTo>
                      <a:pt x="1720" y="6"/>
                    </a:lnTo>
                    <a:lnTo>
                      <a:pt x="1848" y="16"/>
                    </a:lnTo>
                    <a:lnTo>
                      <a:pt x="1980" y="30"/>
                    </a:lnTo>
                    <a:lnTo>
                      <a:pt x="2117" y="48"/>
                    </a:lnTo>
                    <a:lnTo>
                      <a:pt x="2258" y="70"/>
                    </a:lnTo>
                    <a:lnTo>
                      <a:pt x="2403" y="99"/>
                    </a:lnTo>
                    <a:lnTo>
                      <a:pt x="2421" y="103"/>
                    </a:lnTo>
                    <a:lnTo>
                      <a:pt x="2472" y="116"/>
                    </a:lnTo>
                    <a:lnTo>
                      <a:pt x="2553" y="137"/>
                    </a:lnTo>
                    <a:lnTo>
                      <a:pt x="2659" y="166"/>
                    </a:lnTo>
                    <a:lnTo>
                      <a:pt x="2720" y="183"/>
                    </a:lnTo>
                    <a:lnTo>
                      <a:pt x="2786" y="202"/>
                    </a:lnTo>
                    <a:lnTo>
                      <a:pt x="2856" y="224"/>
                    </a:lnTo>
                    <a:lnTo>
                      <a:pt x="2930" y="247"/>
                    </a:lnTo>
                    <a:lnTo>
                      <a:pt x="3008" y="272"/>
                    </a:lnTo>
                    <a:lnTo>
                      <a:pt x="3088" y="299"/>
                    </a:lnTo>
                    <a:lnTo>
                      <a:pt x="3170" y="327"/>
                    </a:lnTo>
                    <a:lnTo>
                      <a:pt x="3254" y="358"/>
                    </a:lnTo>
                    <a:lnTo>
                      <a:pt x="3339" y="390"/>
                    </a:lnTo>
                    <a:lnTo>
                      <a:pt x="3426" y="424"/>
                    </a:lnTo>
                    <a:lnTo>
                      <a:pt x="3513" y="459"/>
                    </a:lnTo>
                    <a:lnTo>
                      <a:pt x="3600" y="496"/>
                    </a:lnTo>
                    <a:lnTo>
                      <a:pt x="3685" y="535"/>
                    </a:lnTo>
                    <a:lnTo>
                      <a:pt x="3769" y="575"/>
                    </a:lnTo>
                    <a:lnTo>
                      <a:pt x="3851" y="617"/>
                    </a:lnTo>
                    <a:lnTo>
                      <a:pt x="3933" y="661"/>
                    </a:lnTo>
                    <a:lnTo>
                      <a:pt x="4009" y="705"/>
                    </a:lnTo>
                    <a:lnTo>
                      <a:pt x="4084" y="751"/>
                    </a:lnTo>
                    <a:lnTo>
                      <a:pt x="4154" y="799"/>
                    </a:lnTo>
                    <a:lnTo>
                      <a:pt x="4222" y="848"/>
                    </a:lnTo>
                    <a:lnTo>
                      <a:pt x="4283" y="899"/>
                    </a:lnTo>
                    <a:lnTo>
                      <a:pt x="4339" y="950"/>
                    </a:lnTo>
                    <a:lnTo>
                      <a:pt x="4389" y="1004"/>
                    </a:lnTo>
                    <a:lnTo>
                      <a:pt x="4434" y="1058"/>
                    </a:lnTo>
                    <a:lnTo>
                      <a:pt x="4406" y="1050"/>
                    </a:lnTo>
                    <a:lnTo>
                      <a:pt x="4327" y="1023"/>
                    </a:lnTo>
                    <a:lnTo>
                      <a:pt x="4200" y="983"/>
                    </a:lnTo>
                    <a:lnTo>
                      <a:pt x="4030" y="931"/>
                    </a:lnTo>
                    <a:lnTo>
                      <a:pt x="3929" y="901"/>
                    </a:lnTo>
                    <a:lnTo>
                      <a:pt x="3819" y="870"/>
                    </a:lnTo>
                    <a:lnTo>
                      <a:pt x="3700" y="837"/>
                    </a:lnTo>
                    <a:lnTo>
                      <a:pt x="3572" y="803"/>
                    </a:lnTo>
                    <a:lnTo>
                      <a:pt x="3436" y="768"/>
                    </a:lnTo>
                    <a:lnTo>
                      <a:pt x="3294" y="732"/>
                    </a:lnTo>
                    <a:lnTo>
                      <a:pt x="3143" y="697"/>
                    </a:lnTo>
                    <a:lnTo>
                      <a:pt x="2986" y="661"/>
                    </a:lnTo>
                    <a:lnTo>
                      <a:pt x="2824" y="625"/>
                    </a:lnTo>
                    <a:lnTo>
                      <a:pt x="2656" y="590"/>
                    </a:lnTo>
                    <a:lnTo>
                      <a:pt x="2483" y="556"/>
                    </a:lnTo>
                    <a:lnTo>
                      <a:pt x="2305" y="524"/>
                    </a:lnTo>
                    <a:lnTo>
                      <a:pt x="2123" y="493"/>
                    </a:lnTo>
                    <a:lnTo>
                      <a:pt x="1938" y="464"/>
                    </a:lnTo>
                    <a:lnTo>
                      <a:pt x="1750" y="438"/>
                    </a:lnTo>
                    <a:lnTo>
                      <a:pt x="1559" y="414"/>
                    </a:lnTo>
                    <a:lnTo>
                      <a:pt x="1366" y="394"/>
                    </a:lnTo>
                    <a:lnTo>
                      <a:pt x="1171" y="376"/>
                    </a:lnTo>
                    <a:lnTo>
                      <a:pt x="975" y="362"/>
                    </a:lnTo>
                    <a:lnTo>
                      <a:pt x="780" y="353"/>
                    </a:lnTo>
                    <a:lnTo>
                      <a:pt x="584" y="347"/>
                    </a:lnTo>
                    <a:lnTo>
                      <a:pt x="387" y="347"/>
                    </a:lnTo>
                    <a:lnTo>
                      <a:pt x="193" y="352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8" name="Freeform 770"/>
              <p:cNvSpPr>
                <a:spLocks/>
              </p:cNvSpPr>
              <p:nvPr/>
            </p:nvSpPr>
            <p:spPr bwMode="auto">
              <a:xfrm rot="21062100">
                <a:off x="7384446" y="2407772"/>
                <a:ext cx="130924" cy="171935"/>
              </a:xfrm>
              <a:custGeom>
                <a:avLst/>
                <a:gdLst/>
                <a:ahLst/>
                <a:cxnLst>
                  <a:cxn ang="0">
                    <a:pos x="1245" y="4"/>
                  </a:cxn>
                  <a:cxn ang="0">
                    <a:pos x="1233" y="2"/>
                  </a:cxn>
                  <a:cxn ang="0">
                    <a:pos x="1201" y="0"/>
                  </a:cxn>
                  <a:cxn ang="0">
                    <a:pos x="1178" y="0"/>
                  </a:cxn>
                  <a:cxn ang="0">
                    <a:pos x="1151" y="0"/>
                  </a:cxn>
                  <a:cxn ang="0">
                    <a:pos x="1119" y="2"/>
                  </a:cxn>
                  <a:cxn ang="0">
                    <a:pos x="1084" y="5"/>
                  </a:cxn>
                  <a:cxn ang="0">
                    <a:pos x="1046" y="10"/>
                  </a:cxn>
                  <a:cxn ang="0">
                    <a:pos x="1005" y="18"/>
                  </a:cxn>
                  <a:cxn ang="0">
                    <a:pos x="961" y="27"/>
                  </a:cxn>
                  <a:cxn ang="0">
                    <a:pos x="914" y="40"/>
                  </a:cxn>
                  <a:cxn ang="0">
                    <a:pos x="866" y="56"/>
                  </a:cxn>
                  <a:cxn ang="0">
                    <a:pos x="816" y="76"/>
                  </a:cxn>
                  <a:cxn ang="0">
                    <a:pos x="765" y="101"/>
                  </a:cxn>
                  <a:cxn ang="0">
                    <a:pos x="713" y="128"/>
                  </a:cxn>
                  <a:cxn ang="0">
                    <a:pos x="659" y="161"/>
                  </a:cxn>
                  <a:cxn ang="0">
                    <a:pos x="606" y="200"/>
                  </a:cxn>
                  <a:cxn ang="0">
                    <a:pos x="553" y="244"/>
                  </a:cxn>
                  <a:cxn ang="0">
                    <a:pos x="499" y="294"/>
                  </a:cxn>
                  <a:cxn ang="0">
                    <a:pos x="447" y="349"/>
                  </a:cxn>
                  <a:cxn ang="0">
                    <a:pos x="396" y="411"/>
                  </a:cxn>
                  <a:cxn ang="0">
                    <a:pos x="345" y="480"/>
                  </a:cxn>
                  <a:cxn ang="0">
                    <a:pos x="296" y="556"/>
                  </a:cxn>
                  <a:cxn ang="0">
                    <a:pos x="249" y="639"/>
                  </a:cxn>
                  <a:cxn ang="0">
                    <a:pos x="204" y="731"/>
                  </a:cxn>
                  <a:cxn ang="0">
                    <a:pos x="162" y="831"/>
                  </a:cxn>
                  <a:cxn ang="0">
                    <a:pos x="123" y="938"/>
                  </a:cxn>
                  <a:cxn ang="0">
                    <a:pos x="87" y="1056"/>
                  </a:cxn>
                  <a:cxn ang="0">
                    <a:pos x="53" y="1182"/>
                  </a:cxn>
                  <a:cxn ang="0">
                    <a:pos x="25" y="1319"/>
                  </a:cxn>
                  <a:cxn ang="0">
                    <a:pos x="0" y="1465"/>
                  </a:cxn>
                  <a:cxn ang="0">
                    <a:pos x="765" y="1639"/>
                  </a:cxn>
                  <a:cxn ang="0">
                    <a:pos x="1245" y="4"/>
                  </a:cxn>
                </a:cxnLst>
                <a:rect l="0" t="0" r="r" b="b"/>
                <a:pathLst>
                  <a:path w="1245" h="1639">
                    <a:moveTo>
                      <a:pt x="1245" y="4"/>
                    </a:moveTo>
                    <a:lnTo>
                      <a:pt x="1233" y="2"/>
                    </a:lnTo>
                    <a:lnTo>
                      <a:pt x="1201" y="0"/>
                    </a:lnTo>
                    <a:lnTo>
                      <a:pt x="1178" y="0"/>
                    </a:lnTo>
                    <a:lnTo>
                      <a:pt x="1151" y="0"/>
                    </a:lnTo>
                    <a:lnTo>
                      <a:pt x="1119" y="2"/>
                    </a:lnTo>
                    <a:lnTo>
                      <a:pt x="1084" y="5"/>
                    </a:lnTo>
                    <a:lnTo>
                      <a:pt x="1046" y="10"/>
                    </a:lnTo>
                    <a:lnTo>
                      <a:pt x="1005" y="18"/>
                    </a:lnTo>
                    <a:lnTo>
                      <a:pt x="961" y="27"/>
                    </a:lnTo>
                    <a:lnTo>
                      <a:pt x="914" y="40"/>
                    </a:lnTo>
                    <a:lnTo>
                      <a:pt x="866" y="56"/>
                    </a:lnTo>
                    <a:lnTo>
                      <a:pt x="816" y="76"/>
                    </a:lnTo>
                    <a:lnTo>
                      <a:pt x="765" y="101"/>
                    </a:lnTo>
                    <a:lnTo>
                      <a:pt x="713" y="128"/>
                    </a:lnTo>
                    <a:lnTo>
                      <a:pt x="659" y="161"/>
                    </a:lnTo>
                    <a:lnTo>
                      <a:pt x="606" y="200"/>
                    </a:lnTo>
                    <a:lnTo>
                      <a:pt x="553" y="244"/>
                    </a:lnTo>
                    <a:lnTo>
                      <a:pt x="499" y="294"/>
                    </a:lnTo>
                    <a:lnTo>
                      <a:pt x="447" y="349"/>
                    </a:lnTo>
                    <a:lnTo>
                      <a:pt x="396" y="411"/>
                    </a:lnTo>
                    <a:lnTo>
                      <a:pt x="345" y="480"/>
                    </a:lnTo>
                    <a:lnTo>
                      <a:pt x="296" y="556"/>
                    </a:lnTo>
                    <a:lnTo>
                      <a:pt x="249" y="639"/>
                    </a:lnTo>
                    <a:lnTo>
                      <a:pt x="204" y="731"/>
                    </a:lnTo>
                    <a:lnTo>
                      <a:pt x="162" y="831"/>
                    </a:lnTo>
                    <a:lnTo>
                      <a:pt x="123" y="938"/>
                    </a:lnTo>
                    <a:lnTo>
                      <a:pt x="87" y="1056"/>
                    </a:lnTo>
                    <a:lnTo>
                      <a:pt x="53" y="1182"/>
                    </a:lnTo>
                    <a:lnTo>
                      <a:pt x="25" y="1319"/>
                    </a:lnTo>
                    <a:lnTo>
                      <a:pt x="0" y="1465"/>
                    </a:lnTo>
                    <a:lnTo>
                      <a:pt x="765" y="1639"/>
                    </a:lnTo>
                    <a:lnTo>
                      <a:pt x="124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9" name="Freeform 771"/>
              <p:cNvSpPr>
                <a:spLocks noEditPoints="1"/>
              </p:cNvSpPr>
              <p:nvPr/>
            </p:nvSpPr>
            <p:spPr bwMode="auto">
              <a:xfrm rot="21062100">
                <a:off x="7376682" y="2401453"/>
                <a:ext cx="146697" cy="186131"/>
              </a:xfrm>
              <a:custGeom>
                <a:avLst/>
                <a:gdLst/>
                <a:ahLst/>
                <a:cxnLst>
                  <a:cxn ang="0">
                    <a:pos x="621" y="225"/>
                  </a:cxn>
                  <a:cxn ang="0">
                    <a:pos x="561" y="276"/>
                  </a:cxn>
                  <a:cxn ang="0">
                    <a:pos x="503" y="331"/>
                  </a:cxn>
                  <a:cxn ang="0">
                    <a:pos x="449" y="391"/>
                  </a:cxn>
                  <a:cxn ang="0">
                    <a:pos x="398" y="456"/>
                  </a:cxn>
                  <a:cxn ang="0">
                    <a:pos x="349" y="524"/>
                  </a:cxn>
                  <a:cxn ang="0">
                    <a:pos x="303" y="598"/>
                  </a:cxn>
                  <a:cxn ang="0">
                    <a:pos x="260" y="675"/>
                  </a:cxn>
                  <a:cxn ang="0">
                    <a:pos x="220" y="759"/>
                  </a:cxn>
                  <a:cxn ang="0">
                    <a:pos x="182" y="845"/>
                  </a:cxn>
                  <a:cxn ang="0">
                    <a:pos x="147" y="937"/>
                  </a:cxn>
                  <a:cxn ang="0">
                    <a:pos x="116" y="1032"/>
                  </a:cxn>
                  <a:cxn ang="0">
                    <a:pos x="86" y="1132"/>
                  </a:cxn>
                  <a:cxn ang="0">
                    <a:pos x="61" y="1236"/>
                  </a:cxn>
                  <a:cxn ang="0">
                    <a:pos x="37" y="1345"/>
                  </a:cxn>
                  <a:cxn ang="0">
                    <a:pos x="17" y="1459"/>
                  </a:cxn>
                  <a:cxn ang="0">
                    <a:pos x="0" y="1572"/>
                  </a:cxn>
                  <a:cxn ang="0">
                    <a:pos x="1389" y="15"/>
                  </a:cxn>
                  <a:cxn ang="0">
                    <a:pos x="1303" y="2"/>
                  </a:cxn>
                  <a:cxn ang="0">
                    <a:pos x="1227" y="0"/>
                  </a:cxn>
                  <a:cxn ang="0">
                    <a:pos x="1151" y="4"/>
                  </a:cxn>
                  <a:cxn ang="0">
                    <a:pos x="1083" y="14"/>
                  </a:cxn>
                  <a:cxn ang="0">
                    <a:pos x="1033" y="24"/>
                  </a:cxn>
                  <a:cxn ang="0">
                    <a:pos x="979" y="38"/>
                  </a:cxn>
                  <a:cxn ang="0">
                    <a:pos x="924" y="56"/>
                  </a:cxn>
                  <a:cxn ang="0">
                    <a:pos x="865" y="79"/>
                  </a:cxn>
                  <a:cxn ang="0">
                    <a:pos x="805" y="106"/>
                  </a:cxn>
                  <a:cxn ang="0">
                    <a:pos x="745" y="139"/>
                  </a:cxn>
                  <a:cxn ang="0">
                    <a:pos x="683" y="179"/>
                  </a:cxn>
                  <a:cxn ang="0">
                    <a:pos x="1233" y="119"/>
                  </a:cxn>
                  <a:cxn ang="0">
                    <a:pos x="1204" y="216"/>
                  </a:cxn>
                  <a:cxn ang="0">
                    <a:pos x="1152" y="395"/>
                  </a:cxn>
                  <a:cxn ang="0">
                    <a:pos x="1084" y="627"/>
                  </a:cxn>
                  <a:cxn ang="0">
                    <a:pos x="1008" y="885"/>
                  </a:cxn>
                  <a:cxn ang="0">
                    <a:pos x="933" y="1142"/>
                  </a:cxn>
                  <a:cxn ang="0">
                    <a:pos x="866" y="1370"/>
                  </a:cxn>
                  <a:cxn ang="0">
                    <a:pos x="816" y="1542"/>
                  </a:cxn>
                  <a:cxn ang="0">
                    <a:pos x="790" y="1628"/>
                  </a:cxn>
                  <a:cxn ang="0">
                    <a:pos x="663" y="1599"/>
                  </a:cxn>
                  <a:cxn ang="0">
                    <a:pos x="464" y="1555"/>
                  </a:cxn>
                  <a:cxn ang="0">
                    <a:pos x="263" y="1509"/>
                  </a:cxn>
                  <a:cxn ang="0">
                    <a:pos x="136" y="1479"/>
                  </a:cxn>
                  <a:cxn ang="0">
                    <a:pos x="180" y="1258"/>
                  </a:cxn>
                  <a:cxn ang="0">
                    <a:pos x="234" y="1062"/>
                  </a:cxn>
                  <a:cxn ang="0">
                    <a:pos x="295" y="890"/>
                  </a:cxn>
                  <a:cxn ang="0">
                    <a:pos x="364" y="739"/>
                  </a:cxn>
                  <a:cxn ang="0">
                    <a:pos x="437" y="610"/>
                  </a:cxn>
                  <a:cxn ang="0">
                    <a:pos x="515" y="500"/>
                  </a:cxn>
                  <a:cxn ang="0">
                    <a:pos x="596" y="407"/>
                  </a:cxn>
                  <a:cxn ang="0">
                    <a:pos x="679" y="330"/>
                  </a:cxn>
                  <a:cxn ang="0">
                    <a:pos x="762" y="268"/>
                  </a:cxn>
                  <a:cxn ang="0">
                    <a:pos x="844" y="220"/>
                  </a:cxn>
                  <a:cxn ang="0">
                    <a:pos x="923" y="183"/>
                  </a:cxn>
                  <a:cxn ang="0">
                    <a:pos x="997" y="155"/>
                  </a:cxn>
                  <a:cxn ang="0">
                    <a:pos x="1068" y="137"/>
                  </a:cxn>
                  <a:cxn ang="0">
                    <a:pos x="1132" y="127"/>
                  </a:cxn>
                  <a:cxn ang="0">
                    <a:pos x="1187" y="120"/>
                  </a:cxn>
                  <a:cxn ang="0">
                    <a:pos x="1233" y="119"/>
                  </a:cxn>
                </a:cxnLst>
                <a:rect l="0" t="0" r="r" b="b"/>
                <a:pathLst>
                  <a:path w="1389" h="1771">
                    <a:moveTo>
                      <a:pt x="652" y="201"/>
                    </a:moveTo>
                    <a:lnTo>
                      <a:pt x="621" y="225"/>
                    </a:lnTo>
                    <a:lnTo>
                      <a:pt x="591" y="250"/>
                    </a:lnTo>
                    <a:lnTo>
                      <a:pt x="561" y="276"/>
                    </a:lnTo>
                    <a:lnTo>
                      <a:pt x="532" y="302"/>
                    </a:lnTo>
                    <a:lnTo>
                      <a:pt x="503" y="331"/>
                    </a:lnTo>
                    <a:lnTo>
                      <a:pt x="477" y="361"/>
                    </a:lnTo>
                    <a:lnTo>
                      <a:pt x="449" y="391"/>
                    </a:lnTo>
                    <a:lnTo>
                      <a:pt x="423" y="423"/>
                    </a:lnTo>
                    <a:lnTo>
                      <a:pt x="398" y="456"/>
                    </a:lnTo>
                    <a:lnTo>
                      <a:pt x="373" y="490"/>
                    </a:lnTo>
                    <a:lnTo>
                      <a:pt x="349" y="524"/>
                    </a:lnTo>
                    <a:lnTo>
                      <a:pt x="326" y="560"/>
                    </a:lnTo>
                    <a:lnTo>
                      <a:pt x="303" y="598"/>
                    </a:lnTo>
                    <a:lnTo>
                      <a:pt x="282" y="636"/>
                    </a:lnTo>
                    <a:lnTo>
                      <a:pt x="260" y="675"/>
                    </a:lnTo>
                    <a:lnTo>
                      <a:pt x="240" y="716"/>
                    </a:lnTo>
                    <a:lnTo>
                      <a:pt x="220" y="759"/>
                    </a:lnTo>
                    <a:lnTo>
                      <a:pt x="200" y="801"/>
                    </a:lnTo>
                    <a:lnTo>
                      <a:pt x="182" y="845"/>
                    </a:lnTo>
                    <a:lnTo>
                      <a:pt x="164" y="890"/>
                    </a:lnTo>
                    <a:lnTo>
                      <a:pt x="147" y="937"/>
                    </a:lnTo>
                    <a:lnTo>
                      <a:pt x="131" y="983"/>
                    </a:lnTo>
                    <a:lnTo>
                      <a:pt x="116" y="1032"/>
                    </a:lnTo>
                    <a:lnTo>
                      <a:pt x="101" y="1081"/>
                    </a:lnTo>
                    <a:lnTo>
                      <a:pt x="86" y="1132"/>
                    </a:lnTo>
                    <a:lnTo>
                      <a:pt x="74" y="1184"/>
                    </a:lnTo>
                    <a:lnTo>
                      <a:pt x="61" y="1236"/>
                    </a:lnTo>
                    <a:lnTo>
                      <a:pt x="49" y="1290"/>
                    </a:lnTo>
                    <a:lnTo>
                      <a:pt x="37" y="1345"/>
                    </a:lnTo>
                    <a:lnTo>
                      <a:pt x="27" y="1401"/>
                    </a:lnTo>
                    <a:lnTo>
                      <a:pt x="17" y="1459"/>
                    </a:lnTo>
                    <a:lnTo>
                      <a:pt x="8" y="1516"/>
                    </a:lnTo>
                    <a:lnTo>
                      <a:pt x="0" y="1572"/>
                    </a:lnTo>
                    <a:lnTo>
                      <a:pt x="874" y="1771"/>
                    </a:lnTo>
                    <a:lnTo>
                      <a:pt x="1389" y="15"/>
                    </a:lnTo>
                    <a:lnTo>
                      <a:pt x="1322" y="4"/>
                    </a:lnTo>
                    <a:lnTo>
                      <a:pt x="1303" y="2"/>
                    </a:lnTo>
                    <a:lnTo>
                      <a:pt x="1258" y="0"/>
                    </a:lnTo>
                    <a:lnTo>
                      <a:pt x="1227" y="0"/>
                    </a:lnTo>
                    <a:lnTo>
                      <a:pt x="1192" y="1"/>
                    </a:lnTo>
                    <a:lnTo>
                      <a:pt x="1151" y="4"/>
                    </a:lnTo>
                    <a:lnTo>
                      <a:pt x="1106" y="10"/>
                    </a:lnTo>
                    <a:lnTo>
                      <a:pt x="1083" y="14"/>
                    </a:lnTo>
                    <a:lnTo>
                      <a:pt x="1058" y="19"/>
                    </a:lnTo>
                    <a:lnTo>
                      <a:pt x="1033" y="24"/>
                    </a:lnTo>
                    <a:lnTo>
                      <a:pt x="1006" y="31"/>
                    </a:lnTo>
                    <a:lnTo>
                      <a:pt x="979" y="38"/>
                    </a:lnTo>
                    <a:lnTo>
                      <a:pt x="952" y="47"/>
                    </a:lnTo>
                    <a:lnTo>
                      <a:pt x="924" y="56"/>
                    </a:lnTo>
                    <a:lnTo>
                      <a:pt x="895" y="67"/>
                    </a:lnTo>
                    <a:lnTo>
                      <a:pt x="865" y="79"/>
                    </a:lnTo>
                    <a:lnTo>
                      <a:pt x="835" y="93"/>
                    </a:lnTo>
                    <a:lnTo>
                      <a:pt x="805" y="106"/>
                    </a:lnTo>
                    <a:lnTo>
                      <a:pt x="776" y="122"/>
                    </a:lnTo>
                    <a:lnTo>
                      <a:pt x="745" y="139"/>
                    </a:lnTo>
                    <a:lnTo>
                      <a:pt x="714" y="159"/>
                    </a:lnTo>
                    <a:lnTo>
                      <a:pt x="683" y="179"/>
                    </a:lnTo>
                    <a:lnTo>
                      <a:pt x="652" y="201"/>
                    </a:lnTo>
                    <a:close/>
                    <a:moveTo>
                      <a:pt x="1233" y="119"/>
                    </a:moveTo>
                    <a:lnTo>
                      <a:pt x="1223" y="155"/>
                    </a:lnTo>
                    <a:lnTo>
                      <a:pt x="1204" y="216"/>
                    </a:lnTo>
                    <a:lnTo>
                      <a:pt x="1181" y="297"/>
                    </a:lnTo>
                    <a:lnTo>
                      <a:pt x="1152" y="395"/>
                    </a:lnTo>
                    <a:lnTo>
                      <a:pt x="1120" y="506"/>
                    </a:lnTo>
                    <a:lnTo>
                      <a:pt x="1084" y="627"/>
                    </a:lnTo>
                    <a:lnTo>
                      <a:pt x="1046" y="754"/>
                    </a:lnTo>
                    <a:lnTo>
                      <a:pt x="1008" y="885"/>
                    </a:lnTo>
                    <a:lnTo>
                      <a:pt x="970" y="1015"/>
                    </a:lnTo>
                    <a:lnTo>
                      <a:pt x="933" y="1142"/>
                    </a:lnTo>
                    <a:lnTo>
                      <a:pt x="898" y="1262"/>
                    </a:lnTo>
                    <a:lnTo>
                      <a:pt x="866" y="1370"/>
                    </a:lnTo>
                    <a:lnTo>
                      <a:pt x="838" y="1464"/>
                    </a:lnTo>
                    <a:lnTo>
                      <a:pt x="816" y="1542"/>
                    </a:lnTo>
                    <a:lnTo>
                      <a:pt x="799" y="1597"/>
                    </a:lnTo>
                    <a:lnTo>
                      <a:pt x="790" y="1628"/>
                    </a:lnTo>
                    <a:lnTo>
                      <a:pt x="740" y="1617"/>
                    </a:lnTo>
                    <a:lnTo>
                      <a:pt x="663" y="1599"/>
                    </a:lnTo>
                    <a:lnTo>
                      <a:pt x="569" y="1578"/>
                    </a:lnTo>
                    <a:lnTo>
                      <a:pt x="464" y="1555"/>
                    </a:lnTo>
                    <a:lnTo>
                      <a:pt x="359" y="1530"/>
                    </a:lnTo>
                    <a:lnTo>
                      <a:pt x="263" y="1509"/>
                    </a:lnTo>
                    <a:lnTo>
                      <a:pt x="187" y="1491"/>
                    </a:lnTo>
                    <a:lnTo>
                      <a:pt x="136" y="1479"/>
                    </a:lnTo>
                    <a:lnTo>
                      <a:pt x="157" y="1366"/>
                    </a:lnTo>
                    <a:lnTo>
                      <a:pt x="180" y="1258"/>
                    </a:lnTo>
                    <a:lnTo>
                      <a:pt x="206" y="1157"/>
                    </a:lnTo>
                    <a:lnTo>
                      <a:pt x="234" y="1062"/>
                    </a:lnTo>
                    <a:lnTo>
                      <a:pt x="263" y="973"/>
                    </a:lnTo>
                    <a:lnTo>
                      <a:pt x="295" y="890"/>
                    </a:lnTo>
                    <a:lnTo>
                      <a:pt x="328" y="812"/>
                    </a:lnTo>
                    <a:lnTo>
                      <a:pt x="364" y="739"/>
                    </a:lnTo>
                    <a:lnTo>
                      <a:pt x="400" y="672"/>
                    </a:lnTo>
                    <a:lnTo>
                      <a:pt x="437" y="610"/>
                    </a:lnTo>
                    <a:lnTo>
                      <a:pt x="476" y="553"/>
                    </a:lnTo>
                    <a:lnTo>
                      <a:pt x="515" y="500"/>
                    </a:lnTo>
                    <a:lnTo>
                      <a:pt x="556" y="452"/>
                    </a:lnTo>
                    <a:lnTo>
                      <a:pt x="596" y="407"/>
                    </a:lnTo>
                    <a:lnTo>
                      <a:pt x="638" y="366"/>
                    </a:lnTo>
                    <a:lnTo>
                      <a:pt x="679" y="330"/>
                    </a:lnTo>
                    <a:lnTo>
                      <a:pt x="721" y="298"/>
                    </a:lnTo>
                    <a:lnTo>
                      <a:pt x="762" y="268"/>
                    </a:lnTo>
                    <a:lnTo>
                      <a:pt x="803" y="243"/>
                    </a:lnTo>
                    <a:lnTo>
                      <a:pt x="844" y="220"/>
                    </a:lnTo>
                    <a:lnTo>
                      <a:pt x="883" y="200"/>
                    </a:lnTo>
                    <a:lnTo>
                      <a:pt x="923" y="183"/>
                    </a:lnTo>
                    <a:lnTo>
                      <a:pt x="961" y="168"/>
                    </a:lnTo>
                    <a:lnTo>
                      <a:pt x="997" y="155"/>
                    </a:lnTo>
                    <a:lnTo>
                      <a:pt x="1034" y="146"/>
                    </a:lnTo>
                    <a:lnTo>
                      <a:pt x="1068" y="137"/>
                    </a:lnTo>
                    <a:lnTo>
                      <a:pt x="1101" y="131"/>
                    </a:lnTo>
                    <a:lnTo>
                      <a:pt x="1132" y="127"/>
                    </a:lnTo>
                    <a:lnTo>
                      <a:pt x="1161" y="122"/>
                    </a:lnTo>
                    <a:lnTo>
                      <a:pt x="1187" y="120"/>
                    </a:lnTo>
                    <a:lnTo>
                      <a:pt x="1212" y="119"/>
                    </a:lnTo>
                    <a:lnTo>
                      <a:pt x="1233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0" name="Freeform 772"/>
              <p:cNvSpPr>
                <a:spLocks/>
              </p:cNvSpPr>
              <p:nvPr/>
            </p:nvSpPr>
            <p:spPr bwMode="auto">
              <a:xfrm rot="21062100">
                <a:off x="7498887" y="2378677"/>
                <a:ext cx="337560" cy="247649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0" y="1701"/>
                  </a:cxn>
                  <a:cxn ang="0">
                    <a:pos x="2796" y="2357"/>
                  </a:cxn>
                  <a:cxn ang="0">
                    <a:pos x="3211" y="1418"/>
                  </a:cxn>
                  <a:cxn ang="0">
                    <a:pos x="3198" y="1408"/>
                  </a:cxn>
                  <a:cxn ang="0">
                    <a:pos x="3161" y="1377"/>
                  </a:cxn>
                  <a:cxn ang="0">
                    <a:pos x="3101" y="1330"/>
                  </a:cxn>
                  <a:cxn ang="0">
                    <a:pos x="3018" y="1267"/>
                  </a:cxn>
                  <a:cxn ang="0">
                    <a:pos x="2968" y="1230"/>
                  </a:cxn>
                  <a:cxn ang="0">
                    <a:pos x="2911" y="1191"/>
                  </a:cxn>
                  <a:cxn ang="0">
                    <a:pos x="2851" y="1147"/>
                  </a:cxn>
                  <a:cxn ang="0">
                    <a:pos x="2784" y="1101"/>
                  </a:cxn>
                  <a:cxn ang="0">
                    <a:pos x="2713" y="1053"/>
                  </a:cxn>
                  <a:cxn ang="0">
                    <a:pos x="2636" y="1003"/>
                  </a:cxn>
                  <a:cxn ang="0">
                    <a:pos x="2555" y="951"/>
                  </a:cxn>
                  <a:cxn ang="0">
                    <a:pos x="2469" y="898"/>
                  </a:cxn>
                  <a:cxn ang="0">
                    <a:pos x="2377" y="842"/>
                  </a:cxn>
                  <a:cxn ang="0">
                    <a:pos x="2280" y="785"/>
                  </a:cxn>
                  <a:cxn ang="0">
                    <a:pos x="2179" y="727"/>
                  </a:cxn>
                  <a:cxn ang="0">
                    <a:pos x="2074" y="670"/>
                  </a:cxn>
                  <a:cxn ang="0">
                    <a:pos x="1964" y="610"/>
                  </a:cxn>
                  <a:cxn ang="0">
                    <a:pos x="1849" y="551"/>
                  </a:cxn>
                  <a:cxn ang="0">
                    <a:pos x="1730" y="493"/>
                  </a:cxn>
                  <a:cxn ang="0">
                    <a:pos x="1608" y="433"/>
                  </a:cxn>
                  <a:cxn ang="0">
                    <a:pos x="1480" y="374"/>
                  </a:cxn>
                  <a:cxn ang="0">
                    <a:pos x="1348" y="317"/>
                  </a:cxn>
                  <a:cxn ang="0">
                    <a:pos x="1214" y="260"/>
                  </a:cxn>
                  <a:cxn ang="0">
                    <a:pos x="1074" y="205"/>
                  </a:cxn>
                  <a:cxn ang="0">
                    <a:pos x="931" y="151"/>
                  </a:cxn>
                  <a:cxn ang="0">
                    <a:pos x="785" y="98"/>
                  </a:cxn>
                  <a:cxn ang="0">
                    <a:pos x="635" y="48"/>
                  </a:cxn>
                  <a:cxn ang="0">
                    <a:pos x="480" y="0"/>
                  </a:cxn>
                </a:cxnLst>
                <a:rect l="0" t="0" r="r" b="b"/>
                <a:pathLst>
                  <a:path w="3211" h="2357">
                    <a:moveTo>
                      <a:pt x="480" y="0"/>
                    </a:moveTo>
                    <a:lnTo>
                      <a:pt x="0" y="1701"/>
                    </a:lnTo>
                    <a:lnTo>
                      <a:pt x="2796" y="2357"/>
                    </a:lnTo>
                    <a:lnTo>
                      <a:pt x="3211" y="1418"/>
                    </a:lnTo>
                    <a:lnTo>
                      <a:pt x="3198" y="1408"/>
                    </a:lnTo>
                    <a:lnTo>
                      <a:pt x="3161" y="1377"/>
                    </a:lnTo>
                    <a:lnTo>
                      <a:pt x="3101" y="1330"/>
                    </a:lnTo>
                    <a:lnTo>
                      <a:pt x="3018" y="1267"/>
                    </a:lnTo>
                    <a:lnTo>
                      <a:pt x="2968" y="1230"/>
                    </a:lnTo>
                    <a:lnTo>
                      <a:pt x="2911" y="1191"/>
                    </a:lnTo>
                    <a:lnTo>
                      <a:pt x="2851" y="1147"/>
                    </a:lnTo>
                    <a:lnTo>
                      <a:pt x="2784" y="1101"/>
                    </a:lnTo>
                    <a:lnTo>
                      <a:pt x="2713" y="1053"/>
                    </a:lnTo>
                    <a:lnTo>
                      <a:pt x="2636" y="1003"/>
                    </a:lnTo>
                    <a:lnTo>
                      <a:pt x="2555" y="951"/>
                    </a:lnTo>
                    <a:lnTo>
                      <a:pt x="2469" y="898"/>
                    </a:lnTo>
                    <a:lnTo>
                      <a:pt x="2377" y="842"/>
                    </a:lnTo>
                    <a:lnTo>
                      <a:pt x="2280" y="785"/>
                    </a:lnTo>
                    <a:lnTo>
                      <a:pt x="2179" y="727"/>
                    </a:lnTo>
                    <a:lnTo>
                      <a:pt x="2074" y="670"/>
                    </a:lnTo>
                    <a:lnTo>
                      <a:pt x="1964" y="610"/>
                    </a:lnTo>
                    <a:lnTo>
                      <a:pt x="1849" y="551"/>
                    </a:lnTo>
                    <a:lnTo>
                      <a:pt x="1730" y="493"/>
                    </a:lnTo>
                    <a:lnTo>
                      <a:pt x="1608" y="433"/>
                    </a:lnTo>
                    <a:lnTo>
                      <a:pt x="1480" y="374"/>
                    </a:lnTo>
                    <a:lnTo>
                      <a:pt x="1348" y="317"/>
                    </a:lnTo>
                    <a:lnTo>
                      <a:pt x="1214" y="260"/>
                    </a:lnTo>
                    <a:lnTo>
                      <a:pt x="1074" y="205"/>
                    </a:lnTo>
                    <a:lnTo>
                      <a:pt x="931" y="151"/>
                    </a:lnTo>
                    <a:lnTo>
                      <a:pt x="785" y="98"/>
                    </a:lnTo>
                    <a:lnTo>
                      <a:pt x="635" y="48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1" name="Freeform 773"/>
              <p:cNvSpPr>
                <a:spLocks noEditPoints="1"/>
              </p:cNvSpPr>
              <p:nvPr/>
            </p:nvSpPr>
            <p:spPr bwMode="auto">
              <a:xfrm rot="21062100">
                <a:off x="7491001" y="2370791"/>
                <a:ext cx="353334" cy="263423"/>
              </a:xfrm>
              <a:custGeom>
                <a:avLst/>
                <a:gdLst/>
                <a:ahLst/>
                <a:cxnLst>
                  <a:cxn ang="0">
                    <a:pos x="0" y="1821"/>
                  </a:cxn>
                  <a:cxn ang="0">
                    <a:pos x="3359" y="1477"/>
                  </a:cxn>
                  <a:cxn ang="0">
                    <a:pos x="3311" y="1435"/>
                  </a:cxn>
                  <a:cxn ang="0">
                    <a:pos x="3208" y="1355"/>
                  </a:cxn>
                  <a:cxn ang="0">
                    <a:pos x="3072" y="1253"/>
                  </a:cxn>
                  <a:cxn ang="0">
                    <a:pos x="2952" y="1169"/>
                  </a:cxn>
                  <a:cxn ang="0">
                    <a:pos x="2812" y="1074"/>
                  </a:cxn>
                  <a:cxn ang="0">
                    <a:pos x="2652" y="971"/>
                  </a:cxn>
                  <a:cxn ang="0">
                    <a:pos x="2472" y="861"/>
                  </a:cxn>
                  <a:cxn ang="0">
                    <a:pos x="2274" y="746"/>
                  </a:cxn>
                  <a:cxn ang="0">
                    <a:pos x="2056" y="629"/>
                  </a:cxn>
                  <a:cxn ang="0">
                    <a:pos x="1822" y="509"/>
                  </a:cxn>
                  <a:cxn ang="0">
                    <a:pos x="1571" y="392"/>
                  </a:cxn>
                  <a:cxn ang="0">
                    <a:pos x="1304" y="278"/>
                  </a:cxn>
                  <a:cxn ang="0">
                    <a:pos x="1022" y="168"/>
                  </a:cxn>
                  <a:cxn ang="0">
                    <a:pos x="726" y="66"/>
                  </a:cxn>
                  <a:cxn ang="0">
                    <a:pos x="514" y="0"/>
                  </a:cxn>
                  <a:cxn ang="0">
                    <a:pos x="597" y="151"/>
                  </a:cxn>
                  <a:cxn ang="0">
                    <a:pos x="861" y="238"/>
                  </a:cxn>
                  <a:cxn ang="0">
                    <a:pos x="1115" y="332"/>
                  </a:cxn>
                  <a:cxn ang="0">
                    <a:pos x="1357" y="430"/>
                  </a:cxn>
                  <a:cxn ang="0">
                    <a:pos x="1587" y="532"/>
                  </a:cxn>
                  <a:cxn ang="0">
                    <a:pos x="1804" y="635"/>
                  </a:cxn>
                  <a:cxn ang="0">
                    <a:pos x="2008" y="739"/>
                  </a:cxn>
                  <a:cxn ang="0">
                    <a:pos x="2199" y="842"/>
                  </a:cxn>
                  <a:cxn ang="0">
                    <a:pos x="2375" y="943"/>
                  </a:cxn>
                  <a:cxn ang="0">
                    <a:pos x="2537" y="1040"/>
                  </a:cxn>
                  <a:cxn ang="0">
                    <a:pos x="2683" y="1133"/>
                  </a:cxn>
                  <a:cxn ang="0">
                    <a:pos x="2814" y="1219"/>
                  </a:cxn>
                  <a:cxn ang="0">
                    <a:pos x="2928" y="1298"/>
                  </a:cxn>
                  <a:cxn ang="0">
                    <a:pos x="3106" y="1428"/>
                  </a:cxn>
                  <a:cxn ang="0">
                    <a:pos x="3213" y="1511"/>
                  </a:cxn>
                  <a:cxn ang="0">
                    <a:pos x="3188" y="1565"/>
                  </a:cxn>
                  <a:cxn ang="0">
                    <a:pos x="3145" y="1663"/>
                  </a:cxn>
                  <a:cxn ang="0">
                    <a:pos x="3089" y="1791"/>
                  </a:cxn>
                  <a:cxn ang="0">
                    <a:pos x="3026" y="1934"/>
                  </a:cxn>
                  <a:cxn ang="0">
                    <a:pos x="2962" y="2077"/>
                  </a:cxn>
                  <a:cxn ang="0">
                    <a:pos x="2905" y="2206"/>
                  </a:cxn>
                  <a:cxn ang="0">
                    <a:pos x="2860" y="2306"/>
                  </a:cxn>
                  <a:cxn ang="0">
                    <a:pos x="2836" y="2361"/>
                  </a:cxn>
                  <a:cxn ang="0">
                    <a:pos x="2699" y="2329"/>
                  </a:cxn>
                  <a:cxn ang="0">
                    <a:pos x="2394" y="2258"/>
                  </a:cxn>
                  <a:cxn ang="0">
                    <a:pos x="1976" y="2160"/>
                  </a:cxn>
                  <a:cxn ang="0">
                    <a:pos x="1501" y="2049"/>
                  </a:cxn>
                  <a:cxn ang="0">
                    <a:pos x="1025" y="1938"/>
                  </a:cxn>
                  <a:cxn ang="0">
                    <a:pos x="605" y="1839"/>
                  </a:cxn>
                  <a:cxn ang="0">
                    <a:pos x="294" y="1767"/>
                  </a:cxn>
                  <a:cxn ang="0">
                    <a:pos x="150" y="1732"/>
                  </a:cxn>
                  <a:cxn ang="0">
                    <a:pos x="176" y="1638"/>
                  </a:cxn>
                  <a:cxn ang="0">
                    <a:pos x="227" y="1455"/>
                  </a:cxn>
                  <a:cxn ang="0">
                    <a:pos x="296" y="1214"/>
                  </a:cxn>
                  <a:cxn ang="0">
                    <a:pos x="373" y="942"/>
                  </a:cxn>
                  <a:cxn ang="0">
                    <a:pos x="449" y="670"/>
                  </a:cxn>
                  <a:cxn ang="0">
                    <a:pos x="518" y="428"/>
                  </a:cxn>
                  <a:cxn ang="0">
                    <a:pos x="570" y="246"/>
                  </a:cxn>
                  <a:cxn ang="0">
                    <a:pos x="597" y="151"/>
                  </a:cxn>
                </a:cxnLst>
                <a:rect l="0" t="0" r="r" b="b"/>
                <a:pathLst>
                  <a:path w="3359" h="2501">
                    <a:moveTo>
                      <a:pt x="497" y="58"/>
                    </a:moveTo>
                    <a:lnTo>
                      <a:pt x="0" y="1821"/>
                    </a:lnTo>
                    <a:lnTo>
                      <a:pt x="2905" y="2501"/>
                    </a:lnTo>
                    <a:lnTo>
                      <a:pt x="3359" y="1477"/>
                    </a:lnTo>
                    <a:lnTo>
                      <a:pt x="3325" y="1448"/>
                    </a:lnTo>
                    <a:lnTo>
                      <a:pt x="3311" y="1435"/>
                    </a:lnTo>
                    <a:lnTo>
                      <a:pt x="3271" y="1404"/>
                    </a:lnTo>
                    <a:lnTo>
                      <a:pt x="3208" y="1355"/>
                    </a:lnTo>
                    <a:lnTo>
                      <a:pt x="3123" y="1290"/>
                    </a:lnTo>
                    <a:lnTo>
                      <a:pt x="3072" y="1253"/>
                    </a:lnTo>
                    <a:lnTo>
                      <a:pt x="3015" y="1212"/>
                    </a:lnTo>
                    <a:lnTo>
                      <a:pt x="2952" y="1169"/>
                    </a:lnTo>
                    <a:lnTo>
                      <a:pt x="2885" y="1123"/>
                    </a:lnTo>
                    <a:lnTo>
                      <a:pt x="2812" y="1074"/>
                    </a:lnTo>
                    <a:lnTo>
                      <a:pt x="2735" y="1024"/>
                    </a:lnTo>
                    <a:lnTo>
                      <a:pt x="2652" y="971"/>
                    </a:lnTo>
                    <a:lnTo>
                      <a:pt x="2565" y="916"/>
                    </a:lnTo>
                    <a:lnTo>
                      <a:pt x="2472" y="861"/>
                    </a:lnTo>
                    <a:lnTo>
                      <a:pt x="2375" y="804"/>
                    </a:lnTo>
                    <a:lnTo>
                      <a:pt x="2274" y="746"/>
                    </a:lnTo>
                    <a:lnTo>
                      <a:pt x="2167" y="687"/>
                    </a:lnTo>
                    <a:lnTo>
                      <a:pt x="2056" y="629"/>
                    </a:lnTo>
                    <a:lnTo>
                      <a:pt x="1941" y="569"/>
                    </a:lnTo>
                    <a:lnTo>
                      <a:pt x="1822" y="509"/>
                    </a:lnTo>
                    <a:lnTo>
                      <a:pt x="1699" y="451"/>
                    </a:lnTo>
                    <a:lnTo>
                      <a:pt x="1571" y="392"/>
                    </a:lnTo>
                    <a:lnTo>
                      <a:pt x="1439" y="334"/>
                    </a:lnTo>
                    <a:lnTo>
                      <a:pt x="1304" y="278"/>
                    </a:lnTo>
                    <a:lnTo>
                      <a:pt x="1165" y="223"/>
                    </a:lnTo>
                    <a:lnTo>
                      <a:pt x="1022" y="168"/>
                    </a:lnTo>
                    <a:lnTo>
                      <a:pt x="876" y="116"/>
                    </a:lnTo>
                    <a:lnTo>
                      <a:pt x="726" y="66"/>
                    </a:lnTo>
                    <a:lnTo>
                      <a:pt x="573" y="18"/>
                    </a:lnTo>
                    <a:lnTo>
                      <a:pt x="514" y="0"/>
                    </a:lnTo>
                    <a:lnTo>
                      <a:pt x="497" y="58"/>
                    </a:lnTo>
                    <a:close/>
                    <a:moveTo>
                      <a:pt x="597" y="151"/>
                    </a:moveTo>
                    <a:lnTo>
                      <a:pt x="730" y="194"/>
                    </a:lnTo>
                    <a:lnTo>
                      <a:pt x="861" y="238"/>
                    </a:lnTo>
                    <a:lnTo>
                      <a:pt x="989" y="284"/>
                    </a:lnTo>
                    <a:lnTo>
                      <a:pt x="1115" y="332"/>
                    </a:lnTo>
                    <a:lnTo>
                      <a:pt x="1237" y="380"/>
                    </a:lnTo>
                    <a:lnTo>
                      <a:pt x="1357" y="430"/>
                    </a:lnTo>
                    <a:lnTo>
                      <a:pt x="1474" y="480"/>
                    </a:lnTo>
                    <a:lnTo>
                      <a:pt x="1587" y="532"/>
                    </a:lnTo>
                    <a:lnTo>
                      <a:pt x="1696" y="583"/>
                    </a:lnTo>
                    <a:lnTo>
                      <a:pt x="1804" y="635"/>
                    </a:lnTo>
                    <a:lnTo>
                      <a:pt x="1908" y="687"/>
                    </a:lnTo>
                    <a:lnTo>
                      <a:pt x="2008" y="739"/>
                    </a:lnTo>
                    <a:lnTo>
                      <a:pt x="2105" y="790"/>
                    </a:lnTo>
                    <a:lnTo>
                      <a:pt x="2199" y="842"/>
                    </a:lnTo>
                    <a:lnTo>
                      <a:pt x="2289" y="893"/>
                    </a:lnTo>
                    <a:lnTo>
                      <a:pt x="2375" y="943"/>
                    </a:lnTo>
                    <a:lnTo>
                      <a:pt x="2458" y="992"/>
                    </a:lnTo>
                    <a:lnTo>
                      <a:pt x="2537" y="1040"/>
                    </a:lnTo>
                    <a:lnTo>
                      <a:pt x="2612" y="1088"/>
                    </a:lnTo>
                    <a:lnTo>
                      <a:pt x="2683" y="1133"/>
                    </a:lnTo>
                    <a:lnTo>
                      <a:pt x="2751" y="1177"/>
                    </a:lnTo>
                    <a:lnTo>
                      <a:pt x="2814" y="1219"/>
                    </a:lnTo>
                    <a:lnTo>
                      <a:pt x="2873" y="1259"/>
                    </a:lnTo>
                    <a:lnTo>
                      <a:pt x="2928" y="1298"/>
                    </a:lnTo>
                    <a:lnTo>
                      <a:pt x="3026" y="1368"/>
                    </a:lnTo>
                    <a:lnTo>
                      <a:pt x="3106" y="1428"/>
                    </a:lnTo>
                    <a:lnTo>
                      <a:pt x="3168" y="1476"/>
                    </a:lnTo>
                    <a:lnTo>
                      <a:pt x="3213" y="1511"/>
                    </a:lnTo>
                    <a:lnTo>
                      <a:pt x="3203" y="1531"/>
                    </a:lnTo>
                    <a:lnTo>
                      <a:pt x="3188" y="1565"/>
                    </a:lnTo>
                    <a:lnTo>
                      <a:pt x="3169" y="1609"/>
                    </a:lnTo>
                    <a:lnTo>
                      <a:pt x="3145" y="1663"/>
                    </a:lnTo>
                    <a:lnTo>
                      <a:pt x="3118" y="1724"/>
                    </a:lnTo>
                    <a:lnTo>
                      <a:pt x="3089" y="1791"/>
                    </a:lnTo>
                    <a:lnTo>
                      <a:pt x="3057" y="1861"/>
                    </a:lnTo>
                    <a:lnTo>
                      <a:pt x="3026" y="1934"/>
                    </a:lnTo>
                    <a:lnTo>
                      <a:pt x="2993" y="2006"/>
                    </a:lnTo>
                    <a:lnTo>
                      <a:pt x="2962" y="2077"/>
                    </a:lnTo>
                    <a:lnTo>
                      <a:pt x="2932" y="2144"/>
                    </a:lnTo>
                    <a:lnTo>
                      <a:pt x="2905" y="2206"/>
                    </a:lnTo>
                    <a:lnTo>
                      <a:pt x="2881" y="2260"/>
                    </a:lnTo>
                    <a:lnTo>
                      <a:pt x="2860" y="2306"/>
                    </a:lnTo>
                    <a:lnTo>
                      <a:pt x="2846" y="2340"/>
                    </a:lnTo>
                    <a:lnTo>
                      <a:pt x="2836" y="2361"/>
                    </a:lnTo>
                    <a:lnTo>
                      <a:pt x="2792" y="2352"/>
                    </a:lnTo>
                    <a:lnTo>
                      <a:pt x="2699" y="2329"/>
                    </a:lnTo>
                    <a:lnTo>
                      <a:pt x="2564" y="2298"/>
                    </a:lnTo>
                    <a:lnTo>
                      <a:pt x="2394" y="2258"/>
                    </a:lnTo>
                    <a:lnTo>
                      <a:pt x="2196" y="2212"/>
                    </a:lnTo>
                    <a:lnTo>
                      <a:pt x="1976" y="2160"/>
                    </a:lnTo>
                    <a:lnTo>
                      <a:pt x="1742" y="2105"/>
                    </a:lnTo>
                    <a:lnTo>
                      <a:pt x="1501" y="2049"/>
                    </a:lnTo>
                    <a:lnTo>
                      <a:pt x="1260" y="1992"/>
                    </a:lnTo>
                    <a:lnTo>
                      <a:pt x="1025" y="1938"/>
                    </a:lnTo>
                    <a:lnTo>
                      <a:pt x="805" y="1886"/>
                    </a:lnTo>
                    <a:lnTo>
                      <a:pt x="605" y="1839"/>
                    </a:lnTo>
                    <a:lnTo>
                      <a:pt x="432" y="1799"/>
                    </a:lnTo>
                    <a:lnTo>
                      <a:pt x="294" y="1767"/>
                    </a:lnTo>
                    <a:lnTo>
                      <a:pt x="198" y="1744"/>
                    </a:lnTo>
                    <a:lnTo>
                      <a:pt x="150" y="1732"/>
                    </a:lnTo>
                    <a:lnTo>
                      <a:pt x="159" y="1698"/>
                    </a:lnTo>
                    <a:lnTo>
                      <a:pt x="176" y="1638"/>
                    </a:lnTo>
                    <a:lnTo>
                      <a:pt x="200" y="1556"/>
                    </a:lnTo>
                    <a:lnTo>
                      <a:pt x="227" y="1455"/>
                    </a:lnTo>
                    <a:lnTo>
                      <a:pt x="260" y="1339"/>
                    </a:lnTo>
                    <a:lnTo>
                      <a:pt x="296" y="1214"/>
                    </a:lnTo>
                    <a:lnTo>
                      <a:pt x="334" y="1079"/>
                    </a:lnTo>
                    <a:lnTo>
                      <a:pt x="373" y="942"/>
                    </a:lnTo>
                    <a:lnTo>
                      <a:pt x="412" y="804"/>
                    </a:lnTo>
                    <a:lnTo>
                      <a:pt x="449" y="670"/>
                    </a:lnTo>
                    <a:lnTo>
                      <a:pt x="486" y="544"/>
                    </a:lnTo>
                    <a:lnTo>
                      <a:pt x="518" y="428"/>
                    </a:lnTo>
                    <a:lnTo>
                      <a:pt x="546" y="328"/>
                    </a:lnTo>
                    <a:lnTo>
                      <a:pt x="570" y="246"/>
                    </a:lnTo>
                    <a:lnTo>
                      <a:pt x="587" y="185"/>
                    </a:lnTo>
                    <a:lnTo>
                      <a:pt x="597" y="1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2" name="Freeform 774"/>
              <p:cNvSpPr>
                <a:spLocks/>
              </p:cNvSpPr>
              <p:nvPr/>
            </p:nvSpPr>
            <p:spPr bwMode="auto">
              <a:xfrm rot="21062100">
                <a:off x="7285505" y="2502497"/>
                <a:ext cx="96221" cy="127768"/>
              </a:xfrm>
              <a:custGeom>
                <a:avLst/>
                <a:gdLst/>
                <a:ahLst/>
                <a:cxnLst>
                  <a:cxn ang="0">
                    <a:pos x="12" y="931"/>
                  </a:cxn>
                  <a:cxn ang="0">
                    <a:pos x="27" y="976"/>
                  </a:cxn>
                  <a:cxn ang="0">
                    <a:pos x="48" y="1020"/>
                  </a:cxn>
                  <a:cxn ang="0">
                    <a:pos x="74" y="1060"/>
                  </a:cxn>
                  <a:cxn ang="0">
                    <a:pos x="105" y="1096"/>
                  </a:cxn>
                  <a:cxn ang="0">
                    <a:pos x="140" y="1129"/>
                  </a:cxn>
                  <a:cxn ang="0">
                    <a:pos x="179" y="1157"/>
                  </a:cxn>
                  <a:cxn ang="0">
                    <a:pos x="220" y="1181"/>
                  </a:cxn>
                  <a:cxn ang="0">
                    <a:pos x="264" y="1199"/>
                  </a:cxn>
                  <a:cxn ang="0">
                    <a:pos x="309" y="1212"/>
                  </a:cxn>
                  <a:cxn ang="0">
                    <a:pos x="355" y="1221"/>
                  </a:cxn>
                  <a:cxn ang="0">
                    <a:pos x="400" y="1222"/>
                  </a:cxn>
                  <a:cxn ang="0">
                    <a:pos x="446" y="1216"/>
                  </a:cxn>
                  <a:cxn ang="0">
                    <a:pos x="491" y="1206"/>
                  </a:cxn>
                  <a:cxn ang="0">
                    <a:pos x="534" y="1186"/>
                  </a:cxn>
                  <a:cxn ang="0">
                    <a:pos x="573" y="1160"/>
                  </a:cxn>
                  <a:cxn ang="0">
                    <a:pos x="608" y="1129"/>
                  </a:cxn>
                  <a:cxn ang="0">
                    <a:pos x="640" y="1092"/>
                  </a:cxn>
                  <a:cxn ang="0">
                    <a:pos x="673" y="1049"/>
                  </a:cxn>
                  <a:cxn ang="0">
                    <a:pos x="705" y="1000"/>
                  </a:cxn>
                  <a:cxn ang="0">
                    <a:pos x="734" y="946"/>
                  </a:cxn>
                  <a:cxn ang="0">
                    <a:pos x="763" y="888"/>
                  </a:cxn>
                  <a:cxn ang="0">
                    <a:pos x="791" y="828"/>
                  </a:cxn>
                  <a:cxn ang="0">
                    <a:pos x="815" y="766"/>
                  </a:cxn>
                  <a:cxn ang="0">
                    <a:pos x="839" y="701"/>
                  </a:cxn>
                  <a:cxn ang="0">
                    <a:pos x="860" y="637"/>
                  </a:cxn>
                  <a:cxn ang="0">
                    <a:pos x="877" y="573"/>
                  </a:cxn>
                  <a:cxn ang="0">
                    <a:pos x="892" y="510"/>
                  </a:cxn>
                  <a:cxn ang="0">
                    <a:pos x="904" y="449"/>
                  </a:cxn>
                  <a:cxn ang="0">
                    <a:pos x="911" y="390"/>
                  </a:cxn>
                  <a:cxn ang="0">
                    <a:pos x="915" y="337"/>
                  </a:cxn>
                  <a:cxn ang="0">
                    <a:pos x="915" y="287"/>
                  </a:cxn>
                  <a:cxn ang="0">
                    <a:pos x="907" y="232"/>
                  </a:cxn>
                  <a:cxn ang="0">
                    <a:pos x="889" y="172"/>
                  </a:cxn>
                  <a:cxn ang="0">
                    <a:pos x="862" y="123"/>
                  </a:cxn>
                  <a:cxn ang="0">
                    <a:pos x="829" y="81"/>
                  </a:cxn>
                  <a:cxn ang="0">
                    <a:pos x="789" y="49"/>
                  </a:cxn>
                  <a:cxn ang="0">
                    <a:pos x="744" y="26"/>
                  </a:cxn>
                  <a:cxn ang="0">
                    <a:pos x="695" y="10"/>
                  </a:cxn>
                  <a:cxn ang="0">
                    <a:pos x="643" y="1"/>
                  </a:cxn>
                  <a:cxn ang="0">
                    <a:pos x="589" y="0"/>
                  </a:cxn>
                  <a:cxn ang="0">
                    <a:pos x="534" y="6"/>
                  </a:cxn>
                  <a:cxn ang="0">
                    <a:pos x="479" y="19"/>
                  </a:cxn>
                  <a:cxn ang="0">
                    <a:pos x="425" y="37"/>
                  </a:cxn>
                  <a:cxn ang="0">
                    <a:pos x="374" y="61"/>
                  </a:cxn>
                  <a:cxn ang="0">
                    <a:pos x="326" y="91"/>
                  </a:cxn>
                  <a:cxn ang="0">
                    <a:pos x="282" y="126"/>
                  </a:cxn>
                  <a:cxn ang="0">
                    <a:pos x="244" y="167"/>
                  </a:cxn>
                  <a:cxn ang="0">
                    <a:pos x="202" y="224"/>
                  </a:cxn>
                  <a:cxn ang="0">
                    <a:pos x="153" y="304"/>
                  </a:cxn>
                  <a:cxn ang="0">
                    <a:pos x="108" y="390"/>
                  </a:cxn>
                  <a:cxn ang="0">
                    <a:pos x="69" y="482"/>
                  </a:cxn>
                  <a:cxn ang="0">
                    <a:pos x="44" y="553"/>
                  </a:cxn>
                  <a:cxn ang="0">
                    <a:pos x="30" y="601"/>
                  </a:cxn>
                  <a:cxn ang="0">
                    <a:pos x="19" y="649"/>
                  </a:cxn>
                  <a:cxn ang="0">
                    <a:pos x="10" y="697"/>
                  </a:cxn>
                  <a:cxn ang="0">
                    <a:pos x="4" y="745"/>
                  </a:cxn>
                  <a:cxn ang="0">
                    <a:pos x="0" y="792"/>
                  </a:cxn>
                  <a:cxn ang="0">
                    <a:pos x="0" y="839"/>
                  </a:cxn>
                  <a:cxn ang="0">
                    <a:pos x="5" y="885"/>
                  </a:cxn>
                </a:cxnLst>
                <a:rect l="0" t="0" r="r" b="b"/>
                <a:pathLst>
                  <a:path w="916" h="1222">
                    <a:moveTo>
                      <a:pt x="8" y="907"/>
                    </a:moveTo>
                    <a:lnTo>
                      <a:pt x="12" y="931"/>
                    </a:lnTo>
                    <a:lnTo>
                      <a:pt x="19" y="954"/>
                    </a:lnTo>
                    <a:lnTo>
                      <a:pt x="27" y="976"/>
                    </a:lnTo>
                    <a:lnTo>
                      <a:pt x="37" y="999"/>
                    </a:lnTo>
                    <a:lnTo>
                      <a:pt x="48" y="1020"/>
                    </a:lnTo>
                    <a:lnTo>
                      <a:pt x="60" y="1040"/>
                    </a:lnTo>
                    <a:lnTo>
                      <a:pt x="74" y="1060"/>
                    </a:lnTo>
                    <a:lnTo>
                      <a:pt x="89" y="1079"/>
                    </a:lnTo>
                    <a:lnTo>
                      <a:pt x="105" y="1096"/>
                    </a:lnTo>
                    <a:lnTo>
                      <a:pt x="122" y="1113"/>
                    </a:lnTo>
                    <a:lnTo>
                      <a:pt x="140" y="1129"/>
                    </a:lnTo>
                    <a:lnTo>
                      <a:pt x="159" y="1144"/>
                    </a:lnTo>
                    <a:lnTo>
                      <a:pt x="179" y="1157"/>
                    </a:lnTo>
                    <a:lnTo>
                      <a:pt x="199" y="1169"/>
                    </a:lnTo>
                    <a:lnTo>
                      <a:pt x="220" y="1181"/>
                    </a:lnTo>
                    <a:lnTo>
                      <a:pt x="241" y="1191"/>
                    </a:lnTo>
                    <a:lnTo>
                      <a:pt x="264" y="1199"/>
                    </a:lnTo>
                    <a:lnTo>
                      <a:pt x="286" y="1207"/>
                    </a:lnTo>
                    <a:lnTo>
                      <a:pt x="309" y="1212"/>
                    </a:lnTo>
                    <a:lnTo>
                      <a:pt x="332" y="1217"/>
                    </a:lnTo>
                    <a:lnTo>
                      <a:pt x="355" y="1221"/>
                    </a:lnTo>
                    <a:lnTo>
                      <a:pt x="378" y="1222"/>
                    </a:lnTo>
                    <a:lnTo>
                      <a:pt x="400" y="1222"/>
                    </a:lnTo>
                    <a:lnTo>
                      <a:pt x="424" y="1219"/>
                    </a:lnTo>
                    <a:lnTo>
                      <a:pt x="446" y="1216"/>
                    </a:lnTo>
                    <a:lnTo>
                      <a:pt x="469" y="1212"/>
                    </a:lnTo>
                    <a:lnTo>
                      <a:pt x="491" y="1206"/>
                    </a:lnTo>
                    <a:lnTo>
                      <a:pt x="512" y="1197"/>
                    </a:lnTo>
                    <a:lnTo>
                      <a:pt x="534" y="1186"/>
                    </a:lnTo>
                    <a:lnTo>
                      <a:pt x="554" y="1175"/>
                    </a:lnTo>
                    <a:lnTo>
                      <a:pt x="573" y="1160"/>
                    </a:lnTo>
                    <a:lnTo>
                      <a:pt x="592" y="1144"/>
                    </a:lnTo>
                    <a:lnTo>
                      <a:pt x="608" y="1129"/>
                    </a:lnTo>
                    <a:lnTo>
                      <a:pt x="624" y="1111"/>
                    </a:lnTo>
                    <a:lnTo>
                      <a:pt x="640" y="1092"/>
                    </a:lnTo>
                    <a:lnTo>
                      <a:pt x="656" y="1071"/>
                    </a:lnTo>
                    <a:lnTo>
                      <a:pt x="673" y="1049"/>
                    </a:lnTo>
                    <a:lnTo>
                      <a:pt x="689" y="1024"/>
                    </a:lnTo>
                    <a:lnTo>
                      <a:pt x="705" y="1000"/>
                    </a:lnTo>
                    <a:lnTo>
                      <a:pt x="719" y="973"/>
                    </a:lnTo>
                    <a:lnTo>
                      <a:pt x="734" y="946"/>
                    </a:lnTo>
                    <a:lnTo>
                      <a:pt x="749" y="918"/>
                    </a:lnTo>
                    <a:lnTo>
                      <a:pt x="763" y="888"/>
                    </a:lnTo>
                    <a:lnTo>
                      <a:pt x="777" y="858"/>
                    </a:lnTo>
                    <a:lnTo>
                      <a:pt x="791" y="828"/>
                    </a:lnTo>
                    <a:lnTo>
                      <a:pt x="804" y="796"/>
                    </a:lnTo>
                    <a:lnTo>
                      <a:pt x="815" y="766"/>
                    </a:lnTo>
                    <a:lnTo>
                      <a:pt x="828" y="734"/>
                    </a:lnTo>
                    <a:lnTo>
                      <a:pt x="839" y="701"/>
                    </a:lnTo>
                    <a:lnTo>
                      <a:pt x="850" y="669"/>
                    </a:lnTo>
                    <a:lnTo>
                      <a:pt x="860" y="637"/>
                    </a:lnTo>
                    <a:lnTo>
                      <a:pt x="869" y="605"/>
                    </a:lnTo>
                    <a:lnTo>
                      <a:pt x="877" y="573"/>
                    </a:lnTo>
                    <a:lnTo>
                      <a:pt x="886" y="541"/>
                    </a:lnTo>
                    <a:lnTo>
                      <a:pt x="892" y="510"/>
                    </a:lnTo>
                    <a:lnTo>
                      <a:pt x="899" y="479"/>
                    </a:lnTo>
                    <a:lnTo>
                      <a:pt x="904" y="449"/>
                    </a:lnTo>
                    <a:lnTo>
                      <a:pt x="908" y="419"/>
                    </a:lnTo>
                    <a:lnTo>
                      <a:pt x="911" y="390"/>
                    </a:lnTo>
                    <a:lnTo>
                      <a:pt x="914" y="364"/>
                    </a:lnTo>
                    <a:lnTo>
                      <a:pt x="915" y="337"/>
                    </a:lnTo>
                    <a:lnTo>
                      <a:pt x="916" y="312"/>
                    </a:lnTo>
                    <a:lnTo>
                      <a:pt x="915" y="287"/>
                    </a:lnTo>
                    <a:lnTo>
                      <a:pt x="913" y="265"/>
                    </a:lnTo>
                    <a:lnTo>
                      <a:pt x="907" y="232"/>
                    </a:lnTo>
                    <a:lnTo>
                      <a:pt x="899" y="201"/>
                    </a:lnTo>
                    <a:lnTo>
                      <a:pt x="889" y="172"/>
                    </a:lnTo>
                    <a:lnTo>
                      <a:pt x="876" y="146"/>
                    </a:lnTo>
                    <a:lnTo>
                      <a:pt x="862" y="123"/>
                    </a:lnTo>
                    <a:lnTo>
                      <a:pt x="846" y="102"/>
                    </a:lnTo>
                    <a:lnTo>
                      <a:pt x="829" y="81"/>
                    </a:lnTo>
                    <a:lnTo>
                      <a:pt x="810" y="64"/>
                    </a:lnTo>
                    <a:lnTo>
                      <a:pt x="789" y="49"/>
                    </a:lnTo>
                    <a:lnTo>
                      <a:pt x="767" y="37"/>
                    </a:lnTo>
                    <a:lnTo>
                      <a:pt x="744" y="26"/>
                    </a:lnTo>
                    <a:lnTo>
                      <a:pt x="721" y="16"/>
                    </a:lnTo>
                    <a:lnTo>
                      <a:pt x="695" y="10"/>
                    </a:lnTo>
                    <a:lnTo>
                      <a:pt x="669" y="5"/>
                    </a:lnTo>
                    <a:lnTo>
                      <a:pt x="643" y="1"/>
                    </a:lnTo>
                    <a:lnTo>
                      <a:pt x="616" y="0"/>
                    </a:lnTo>
                    <a:lnTo>
                      <a:pt x="589" y="0"/>
                    </a:lnTo>
                    <a:lnTo>
                      <a:pt x="562" y="3"/>
                    </a:lnTo>
                    <a:lnTo>
                      <a:pt x="534" y="6"/>
                    </a:lnTo>
                    <a:lnTo>
                      <a:pt x="506" y="11"/>
                    </a:lnTo>
                    <a:lnTo>
                      <a:pt x="479" y="19"/>
                    </a:lnTo>
                    <a:lnTo>
                      <a:pt x="452" y="27"/>
                    </a:lnTo>
                    <a:lnTo>
                      <a:pt x="425" y="37"/>
                    </a:lnTo>
                    <a:lnTo>
                      <a:pt x="399" y="48"/>
                    </a:lnTo>
                    <a:lnTo>
                      <a:pt x="374" y="61"/>
                    </a:lnTo>
                    <a:lnTo>
                      <a:pt x="349" y="76"/>
                    </a:lnTo>
                    <a:lnTo>
                      <a:pt x="326" y="91"/>
                    </a:lnTo>
                    <a:lnTo>
                      <a:pt x="303" y="108"/>
                    </a:lnTo>
                    <a:lnTo>
                      <a:pt x="282" y="126"/>
                    </a:lnTo>
                    <a:lnTo>
                      <a:pt x="262" y="145"/>
                    </a:lnTo>
                    <a:lnTo>
                      <a:pt x="244" y="167"/>
                    </a:lnTo>
                    <a:lnTo>
                      <a:pt x="227" y="188"/>
                    </a:lnTo>
                    <a:lnTo>
                      <a:pt x="202" y="224"/>
                    </a:lnTo>
                    <a:lnTo>
                      <a:pt x="177" y="263"/>
                    </a:lnTo>
                    <a:lnTo>
                      <a:pt x="153" y="304"/>
                    </a:lnTo>
                    <a:lnTo>
                      <a:pt x="131" y="346"/>
                    </a:lnTo>
                    <a:lnTo>
                      <a:pt x="108" y="390"/>
                    </a:lnTo>
                    <a:lnTo>
                      <a:pt x="88" y="435"/>
                    </a:lnTo>
                    <a:lnTo>
                      <a:pt x="69" y="482"/>
                    </a:lnTo>
                    <a:lnTo>
                      <a:pt x="53" y="529"/>
                    </a:lnTo>
                    <a:lnTo>
                      <a:pt x="44" y="553"/>
                    </a:lnTo>
                    <a:lnTo>
                      <a:pt x="37" y="577"/>
                    </a:lnTo>
                    <a:lnTo>
                      <a:pt x="30" y="601"/>
                    </a:lnTo>
                    <a:lnTo>
                      <a:pt x="24" y="625"/>
                    </a:lnTo>
                    <a:lnTo>
                      <a:pt x="19" y="649"/>
                    </a:lnTo>
                    <a:lnTo>
                      <a:pt x="14" y="674"/>
                    </a:lnTo>
                    <a:lnTo>
                      <a:pt x="10" y="697"/>
                    </a:lnTo>
                    <a:lnTo>
                      <a:pt x="7" y="722"/>
                    </a:lnTo>
                    <a:lnTo>
                      <a:pt x="4" y="745"/>
                    </a:lnTo>
                    <a:lnTo>
                      <a:pt x="1" y="769"/>
                    </a:lnTo>
                    <a:lnTo>
                      <a:pt x="0" y="792"/>
                    </a:lnTo>
                    <a:lnTo>
                      <a:pt x="0" y="816"/>
                    </a:lnTo>
                    <a:lnTo>
                      <a:pt x="0" y="839"/>
                    </a:lnTo>
                    <a:lnTo>
                      <a:pt x="3" y="862"/>
                    </a:lnTo>
                    <a:lnTo>
                      <a:pt x="5" y="885"/>
                    </a:lnTo>
                    <a:lnTo>
                      <a:pt x="8" y="9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3" name="Freeform 775"/>
              <p:cNvSpPr>
                <a:spLocks noEditPoints="1"/>
              </p:cNvSpPr>
              <p:nvPr/>
            </p:nvSpPr>
            <p:spPr bwMode="auto">
              <a:xfrm rot="21062100">
                <a:off x="7277618" y="2494609"/>
                <a:ext cx="111995" cy="143542"/>
              </a:xfrm>
              <a:custGeom>
                <a:avLst/>
                <a:gdLst/>
                <a:ahLst/>
                <a:cxnLst>
                  <a:cxn ang="0">
                    <a:pos x="153" y="357"/>
                  </a:cxn>
                  <a:cxn ang="0">
                    <a:pos x="60" y="566"/>
                  </a:cxn>
                  <a:cxn ang="0">
                    <a:pos x="13" y="747"/>
                  </a:cxn>
                  <a:cxn ang="0">
                    <a:pos x="1" y="862"/>
                  </a:cxn>
                  <a:cxn ang="0">
                    <a:pos x="8" y="991"/>
                  </a:cxn>
                  <a:cxn ang="0">
                    <a:pos x="28" y="1062"/>
                  </a:cxn>
                  <a:cxn ang="0">
                    <a:pos x="75" y="1155"/>
                  </a:cxn>
                  <a:cxn ang="0">
                    <a:pos x="179" y="1267"/>
                  </a:cxn>
                  <a:cxn ang="0">
                    <a:pos x="287" y="1330"/>
                  </a:cxn>
                  <a:cxn ang="0">
                    <a:pos x="399" y="1361"/>
                  </a:cxn>
                  <a:cxn ang="0">
                    <a:pos x="531" y="1360"/>
                  </a:cxn>
                  <a:cxn ang="0">
                    <a:pos x="651" y="1315"/>
                  </a:cxn>
                  <a:cxn ang="0">
                    <a:pos x="749" y="1233"/>
                  </a:cxn>
                  <a:cxn ang="0">
                    <a:pos x="834" y="1114"/>
                  </a:cxn>
                  <a:cxn ang="0">
                    <a:pos x="913" y="963"/>
                  </a:cxn>
                  <a:cxn ang="0">
                    <a:pos x="979" y="796"/>
                  </a:cxn>
                  <a:cxn ang="0">
                    <a:pos x="1028" y="625"/>
                  </a:cxn>
                  <a:cxn ang="0">
                    <a:pos x="1056" y="466"/>
                  </a:cxn>
                  <a:cxn ang="0">
                    <a:pos x="1056" y="328"/>
                  </a:cxn>
                  <a:cxn ang="0">
                    <a:pos x="1015" y="191"/>
                  </a:cxn>
                  <a:cxn ang="0">
                    <a:pos x="934" y="87"/>
                  </a:cxn>
                  <a:cxn ang="0">
                    <a:pos x="818" y="21"/>
                  </a:cxn>
                  <a:cxn ang="0">
                    <a:pos x="717" y="1"/>
                  </a:cxn>
                  <a:cxn ang="0">
                    <a:pos x="621" y="4"/>
                  </a:cxn>
                  <a:cxn ang="0">
                    <a:pos x="526" y="23"/>
                  </a:cxn>
                  <a:cxn ang="0">
                    <a:pos x="433" y="60"/>
                  </a:cxn>
                  <a:cxn ang="0">
                    <a:pos x="349" y="110"/>
                  </a:cxn>
                  <a:cxn ang="0">
                    <a:pos x="276" y="174"/>
                  </a:cxn>
                  <a:cxn ang="0">
                    <a:pos x="343" y="1197"/>
                  </a:cxn>
                  <a:cxn ang="0">
                    <a:pos x="252" y="1140"/>
                  </a:cxn>
                  <a:cxn ang="0">
                    <a:pos x="185" y="1061"/>
                  </a:cxn>
                  <a:cxn ang="0">
                    <a:pos x="150" y="968"/>
                  </a:cxn>
                  <a:cxn ang="0">
                    <a:pos x="144" y="885"/>
                  </a:cxn>
                  <a:cxn ang="0">
                    <a:pos x="153" y="777"/>
                  </a:cxn>
                  <a:cxn ang="0">
                    <a:pos x="179" y="666"/>
                  </a:cxn>
                  <a:cxn ang="0">
                    <a:pos x="245" y="492"/>
                  </a:cxn>
                  <a:cxn ang="0">
                    <a:pos x="357" y="302"/>
                  </a:cxn>
                  <a:cxn ang="0">
                    <a:pos x="403" y="251"/>
                  </a:cxn>
                  <a:cxn ang="0">
                    <a:pos x="484" y="194"/>
                  </a:cxn>
                  <a:cxn ang="0">
                    <a:pos x="620" y="148"/>
                  </a:cxn>
                  <a:cxn ang="0">
                    <a:pos x="728" y="147"/>
                  </a:cxn>
                  <a:cxn ang="0">
                    <a:pos x="802" y="170"/>
                  </a:cxn>
                  <a:cxn ang="0">
                    <a:pos x="863" y="218"/>
                  </a:cxn>
                  <a:cxn ang="0">
                    <a:pos x="901" y="291"/>
                  </a:cxn>
                  <a:cxn ang="0">
                    <a:pos x="915" y="388"/>
                  </a:cxn>
                  <a:cxn ang="0">
                    <a:pos x="905" y="515"/>
                  </a:cxn>
                  <a:cxn ang="0">
                    <a:pos x="871" y="660"/>
                  </a:cxn>
                  <a:cxn ang="0">
                    <a:pos x="820" y="811"/>
                  </a:cxn>
                  <a:cxn ang="0">
                    <a:pos x="758" y="954"/>
                  </a:cxn>
                  <a:cxn ang="0">
                    <a:pos x="689" y="1075"/>
                  </a:cxn>
                  <a:cxn ang="0">
                    <a:pos x="616" y="1164"/>
                  </a:cxn>
                  <a:cxn ang="0">
                    <a:pos x="548" y="1206"/>
                  </a:cxn>
                  <a:cxn ang="0">
                    <a:pos x="468" y="1222"/>
                  </a:cxn>
                  <a:cxn ang="0">
                    <a:pos x="382" y="1210"/>
                  </a:cxn>
                </a:cxnLst>
                <a:rect l="0" t="0" r="r" b="b"/>
                <a:pathLst>
                  <a:path w="1059" h="1366">
                    <a:moveTo>
                      <a:pt x="241" y="218"/>
                    </a:moveTo>
                    <a:lnTo>
                      <a:pt x="219" y="249"/>
                    </a:lnTo>
                    <a:lnTo>
                      <a:pt x="196" y="283"/>
                    </a:lnTo>
                    <a:lnTo>
                      <a:pt x="175" y="320"/>
                    </a:lnTo>
                    <a:lnTo>
                      <a:pt x="153" y="357"/>
                    </a:lnTo>
                    <a:lnTo>
                      <a:pt x="132" y="396"/>
                    </a:lnTo>
                    <a:lnTo>
                      <a:pt x="113" y="437"/>
                    </a:lnTo>
                    <a:lnTo>
                      <a:pt x="94" y="478"/>
                    </a:lnTo>
                    <a:lnTo>
                      <a:pt x="77" y="522"/>
                    </a:lnTo>
                    <a:lnTo>
                      <a:pt x="60" y="566"/>
                    </a:lnTo>
                    <a:lnTo>
                      <a:pt x="45" y="611"/>
                    </a:lnTo>
                    <a:lnTo>
                      <a:pt x="32" y="655"/>
                    </a:lnTo>
                    <a:lnTo>
                      <a:pt x="21" y="701"/>
                    </a:lnTo>
                    <a:lnTo>
                      <a:pt x="17" y="725"/>
                    </a:lnTo>
                    <a:lnTo>
                      <a:pt x="13" y="747"/>
                    </a:lnTo>
                    <a:lnTo>
                      <a:pt x="8" y="770"/>
                    </a:lnTo>
                    <a:lnTo>
                      <a:pt x="5" y="793"/>
                    </a:lnTo>
                    <a:lnTo>
                      <a:pt x="3" y="816"/>
                    </a:lnTo>
                    <a:lnTo>
                      <a:pt x="2" y="840"/>
                    </a:lnTo>
                    <a:lnTo>
                      <a:pt x="1" y="862"/>
                    </a:lnTo>
                    <a:lnTo>
                      <a:pt x="0" y="884"/>
                    </a:lnTo>
                    <a:lnTo>
                      <a:pt x="1" y="911"/>
                    </a:lnTo>
                    <a:lnTo>
                      <a:pt x="2" y="938"/>
                    </a:lnTo>
                    <a:lnTo>
                      <a:pt x="5" y="964"/>
                    </a:lnTo>
                    <a:lnTo>
                      <a:pt x="8" y="991"/>
                    </a:lnTo>
                    <a:lnTo>
                      <a:pt x="12" y="1005"/>
                    </a:lnTo>
                    <a:lnTo>
                      <a:pt x="15" y="1020"/>
                    </a:lnTo>
                    <a:lnTo>
                      <a:pt x="18" y="1035"/>
                    </a:lnTo>
                    <a:lnTo>
                      <a:pt x="22" y="1048"/>
                    </a:lnTo>
                    <a:lnTo>
                      <a:pt x="28" y="1062"/>
                    </a:lnTo>
                    <a:lnTo>
                      <a:pt x="33" y="1076"/>
                    </a:lnTo>
                    <a:lnTo>
                      <a:pt x="38" y="1090"/>
                    </a:lnTo>
                    <a:lnTo>
                      <a:pt x="45" y="1104"/>
                    </a:lnTo>
                    <a:lnTo>
                      <a:pt x="58" y="1131"/>
                    </a:lnTo>
                    <a:lnTo>
                      <a:pt x="75" y="1155"/>
                    </a:lnTo>
                    <a:lnTo>
                      <a:pt x="93" y="1180"/>
                    </a:lnTo>
                    <a:lnTo>
                      <a:pt x="112" y="1203"/>
                    </a:lnTo>
                    <a:lnTo>
                      <a:pt x="133" y="1225"/>
                    </a:lnTo>
                    <a:lnTo>
                      <a:pt x="156" y="1247"/>
                    </a:lnTo>
                    <a:lnTo>
                      <a:pt x="179" y="1267"/>
                    </a:lnTo>
                    <a:lnTo>
                      <a:pt x="205" y="1285"/>
                    </a:lnTo>
                    <a:lnTo>
                      <a:pt x="230" y="1301"/>
                    </a:lnTo>
                    <a:lnTo>
                      <a:pt x="258" y="1316"/>
                    </a:lnTo>
                    <a:lnTo>
                      <a:pt x="273" y="1323"/>
                    </a:lnTo>
                    <a:lnTo>
                      <a:pt x="287" y="1330"/>
                    </a:lnTo>
                    <a:lnTo>
                      <a:pt x="302" y="1335"/>
                    </a:lnTo>
                    <a:lnTo>
                      <a:pt x="317" y="1340"/>
                    </a:lnTo>
                    <a:lnTo>
                      <a:pt x="344" y="1349"/>
                    </a:lnTo>
                    <a:lnTo>
                      <a:pt x="371" y="1356"/>
                    </a:lnTo>
                    <a:lnTo>
                      <a:pt x="399" y="1361"/>
                    </a:lnTo>
                    <a:lnTo>
                      <a:pt x="426" y="1364"/>
                    </a:lnTo>
                    <a:lnTo>
                      <a:pt x="452" y="1366"/>
                    </a:lnTo>
                    <a:lnTo>
                      <a:pt x="479" y="1365"/>
                    </a:lnTo>
                    <a:lnTo>
                      <a:pt x="504" y="1363"/>
                    </a:lnTo>
                    <a:lnTo>
                      <a:pt x="531" y="1360"/>
                    </a:lnTo>
                    <a:lnTo>
                      <a:pt x="556" y="1354"/>
                    </a:lnTo>
                    <a:lnTo>
                      <a:pt x="580" y="1347"/>
                    </a:lnTo>
                    <a:lnTo>
                      <a:pt x="605" y="1338"/>
                    </a:lnTo>
                    <a:lnTo>
                      <a:pt x="628" y="1328"/>
                    </a:lnTo>
                    <a:lnTo>
                      <a:pt x="651" y="1315"/>
                    </a:lnTo>
                    <a:lnTo>
                      <a:pt x="673" y="1301"/>
                    </a:lnTo>
                    <a:lnTo>
                      <a:pt x="693" y="1286"/>
                    </a:lnTo>
                    <a:lnTo>
                      <a:pt x="714" y="1269"/>
                    </a:lnTo>
                    <a:lnTo>
                      <a:pt x="732" y="1252"/>
                    </a:lnTo>
                    <a:lnTo>
                      <a:pt x="749" y="1233"/>
                    </a:lnTo>
                    <a:lnTo>
                      <a:pt x="766" y="1213"/>
                    </a:lnTo>
                    <a:lnTo>
                      <a:pt x="784" y="1190"/>
                    </a:lnTo>
                    <a:lnTo>
                      <a:pt x="801" y="1166"/>
                    </a:lnTo>
                    <a:lnTo>
                      <a:pt x="818" y="1140"/>
                    </a:lnTo>
                    <a:lnTo>
                      <a:pt x="834" y="1114"/>
                    </a:lnTo>
                    <a:lnTo>
                      <a:pt x="851" y="1086"/>
                    </a:lnTo>
                    <a:lnTo>
                      <a:pt x="867" y="1056"/>
                    </a:lnTo>
                    <a:lnTo>
                      <a:pt x="883" y="1026"/>
                    </a:lnTo>
                    <a:lnTo>
                      <a:pt x="898" y="995"/>
                    </a:lnTo>
                    <a:lnTo>
                      <a:pt x="913" y="963"/>
                    </a:lnTo>
                    <a:lnTo>
                      <a:pt x="928" y="931"/>
                    </a:lnTo>
                    <a:lnTo>
                      <a:pt x="942" y="898"/>
                    </a:lnTo>
                    <a:lnTo>
                      <a:pt x="955" y="864"/>
                    </a:lnTo>
                    <a:lnTo>
                      <a:pt x="967" y="830"/>
                    </a:lnTo>
                    <a:lnTo>
                      <a:pt x="979" y="796"/>
                    </a:lnTo>
                    <a:lnTo>
                      <a:pt x="991" y="762"/>
                    </a:lnTo>
                    <a:lnTo>
                      <a:pt x="1002" y="728"/>
                    </a:lnTo>
                    <a:lnTo>
                      <a:pt x="1011" y="694"/>
                    </a:lnTo>
                    <a:lnTo>
                      <a:pt x="1021" y="660"/>
                    </a:lnTo>
                    <a:lnTo>
                      <a:pt x="1028" y="625"/>
                    </a:lnTo>
                    <a:lnTo>
                      <a:pt x="1036" y="592"/>
                    </a:lnTo>
                    <a:lnTo>
                      <a:pt x="1042" y="559"/>
                    </a:lnTo>
                    <a:lnTo>
                      <a:pt x="1047" y="527"/>
                    </a:lnTo>
                    <a:lnTo>
                      <a:pt x="1052" y="495"/>
                    </a:lnTo>
                    <a:lnTo>
                      <a:pt x="1056" y="466"/>
                    </a:lnTo>
                    <a:lnTo>
                      <a:pt x="1058" y="436"/>
                    </a:lnTo>
                    <a:lnTo>
                      <a:pt x="1059" y="407"/>
                    </a:lnTo>
                    <a:lnTo>
                      <a:pt x="1059" y="379"/>
                    </a:lnTo>
                    <a:lnTo>
                      <a:pt x="1058" y="353"/>
                    </a:lnTo>
                    <a:lnTo>
                      <a:pt x="1056" y="328"/>
                    </a:lnTo>
                    <a:lnTo>
                      <a:pt x="1051" y="298"/>
                    </a:lnTo>
                    <a:lnTo>
                      <a:pt x="1044" y="270"/>
                    </a:lnTo>
                    <a:lnTo>
                      <a:pt x="1037" y="242"/>
                    </a:lnTo>
                    <a:lnTo>
                      <a:pt x="1027" y="216"/>
                    </a:lnTo>
                    <a:lnTo>
                      <a:pt x="1015" y="191"/>
                    </a:lnTo>
                    <a:lnTo>
                      <a:pt x="1003" y="167"/>
                    </a:lnTo>
                    <a:lnTo>
                      <a:pt x="988" y="145"/>
                    </a:lnTo>
                    <a:lnTo>
                      <a:pt x="972" y="125"/>
                    </a:lnTo>
                    <a:lnTo>
                      <a:pt x="954" y="104"/>
                    </a:lnTo>
                    <a:lnTo>
                      <a:pt x="934" y="87"/>
                    </a:lnTo>
                    <a:lnTo>
                      <a:pt x="914" y="70"/>
                    </a:lnTo>
                    <a:lnTo>
                      <a:pt x="892" y="55"/>
                    </a:lnTo>
                    <a:lnTo>
                      <a:pt x="868" y="43"/>
                    </a:lnTo>
                    <a:lnTo>
                      <a:pt x="844" y="31"/>
                    </a:lnTo>
                    <a:lnTo>
                      <a:pt x="818" y="21"/>
                    </a:lnTo>
                    <a:lnTo>
                      <a:pt x="790" y="14"/>
                    </a:lnTo>
                    <a:lnTo>
                      <a:pt x="772" y="10"/>
                    </a:lnTo>
                    <a:lnTo>
                      <a:pt x="754" y="6"/>
                    </a:lnTo>
                    <a:lnTo>
                      <a:pt x="736" y="3"/>
                    </a:lnTo>
                    <a:lnTo>
                      <a:pt x="717" y="1"/>
                    </a:lnTo>
                    <a:lnTo>
                      <a:pt x="698" y="1"/>
                    </a:lnTo>
                    <a:lnTo>
                      <a:pt x="678" y="0"/>
                    </a:lnTo>
                    <a:lnTo>
                      <a:pt x="659" y="1"/>
                    </a:lnTo>
                    <a:lnTo>
                      <a:pt x="640" y="2"/>
                    </a:lnTo>
                    <a:lnTo>
                      <a:pt x="621" y="4"/>
                    </a:lnTo>
                    <a:lnTo>
                      <a:pt x="602" y="6"/>
                    </a:lnTo>
                    <a:lnTo>
                      <a:pt x="582" y="10"/>
                    </a:lnTo>
                    <a:lnTo>
                      <a:pt x="563" y="14"/>
                    </a:lnTo>
                    <a:lnTo>
                      <a:pt x="544" y="18"/>
                    </a:lnTo>
                    <a:lnTo>
                      <a:pt x="526" y="23"/>
                    </a:lnTo>
                    <a:lnTo>
                      <a:pt x="507" y="30"/>
                    </a:lnTo>
                    <a:lnTo>
                      <a:pt x="487" y="36"/>
                    </a:lnTo>
                    <a:lnTo>
                      <a:pt x="469" y="44"/>
                    </a:lnTo>
                    <a:lnTo>
                      <a:pt x="451" y="51"/>
                    </a:lnTo>
                    <a:lnTo>
                      <a:pt x="433" y="60"/>
                    </a:lnTo>
                    <a:lnTo>
                      <a:pt x="416" y="68"/>
                    </a:lnTo>
                    <a:lnTo>
                      <a:pt x="399" y="78"/>
                    </a:lnTo>
                    <a:lnTo>
                      <a:pt x="382" y="88"/>
                    </a:lnTo>
                    <a:lnTo>
                      <a:pt x="365" y="99"/>
                    </a:lnTo>
                    <a:lnTo>
                      <a:pt x="349" y="110"/>
                    </a:lnTo>
                    <a:lnTo>
                      <a:pt x="334" y="122"/>
                    </a:lnTo>
                    <a:lnTo>
                      <a:pt x="319" y="134"/>
                    </a:lnTo>
                    <a:lnTo>
                      <a:pt x="304" y="147"/>
                    </a:lnTo>
                    <a:lnTo>
                      <a:pt x="290" y="160"/>
                    </a:lnTo>
                    <a:lnTo>
                      <a:pt x="276" y="174"/>
                    </a:lnTo>
                    <a:lnTo>
                      <a:pt x="264" y="189"/>
                    </a:lnTo>
                    <a:lnTo>
                      <a:pt x="252" y="202"/>
                    </a:lnTo>
                    <a:lnTo>
                      <a:pt x="241" y="218"/>
                    </a:lnTo>
                    <a:close/>
                    <a:moveTo>
                      <a:pt x="365" y="1205"/>
                    </a:moveTo>
                    <a:lnTo>
                      <a:pt x="343" y="1197"/>
                    </a:lnTo>
                    <a:lnTo>
                      <a:pt x="323" y="1188"/>
                    </a:lnTo>
                    <a:lnTo>
                      <a:pt x="304" y="1177"/>
                    </a:lnTo>
                    <a:lnTo>
                      <a:pt x="286" y="1166"/>
                    </a:lnTo>
                    <a:lnTo>
                      <a:pt x="269" y="1154"/>
                    </a:lnTo>
                    <a:lnTo>
                      <a:pt x="252" y="1140"/>
                    </a:lnTo>
                    <a:lnTo>
                      <a:pt x="237" y="1126"/>
                    </a:lnTo>
                    <a:lnTo>
                      <a:pt x="222" y="1111"/>
                    </a:lnTo>
                    <a:lnTo>
                      <a:pt x="208" y="1095"/>
                    </a:lnTo>
                    <a:lnTo>
                      <a:pt x="196" y="1078"/>
                    </a:lnTo>
                    <a:lnTo>
                      <a:pt x="185" y="1061"/>
                    </a:lnTo>
                    <a:lnTo>
                      <a:pt x="176" y="1043"/>
                    </a:lnTo>
                    <a:lnTo>
                      <a:pt x="167" y="1025"/>
                    </a:lnTo>
                    <a:lnTo>
                      <a:pt x="160" y="1006"/>
                    </a:lnTo>
                    <a:lnTo>
                      <a:pt x="155" y="987"/>
                    </a:lnTo>
                    <a:lnTo>
                      <a:pt x="150" y="968"/>
                    </a:lnTo>
                    <a:lnTo>
                      <a:pt x="150" y="968"/>
                    </a:lnTo>
                    <a:lnTo>
                      <a:pt x="148" y="947"/>
                    </a:lnTo>
                    <a:lnTo>
                      <a:pt x="146" y="927"/>
                    </a:lnTo>
                    <a:lnTo>
                      <a:pt x="145" y="906"/>
                    </a:lnTo>
                    <a:lnTo>
                      <a:pt x="144" y="885"/>
                    </a:lnTo>
                    <a:lnTo>
                      <a:pt x="145" y="864"/>
                    </a:lnTo>
                    <a:lnTo>
                      <a:pt x="146" y="843"/>
                    </a:lnTo>
                    <a:lnTo>
                      <a:pt x="147" y="820"/>
                    </a:lnTo>
                    <a:lnTo>
                      <a:pt x="150" y="799"/>
                    </a:lnTo>
                    <a:lnTo>
                      <a:pt x="153" y="777"/>
                    </a:lnTo>
                    <a:lnTo>
                      <a:pt x="157" y="755"/>
                    </a:lnTo>
                    <a:lnTo>
                      <a:pt x="162" y="733"/>
                    </a:lnTo>
                    <a:lnTo>
                      <a:pt x="166" y="711"/>
                    </a:lnTo>
                    <a:lnTo>
                      <a:pt x="173" y="688"/>
                    </a:lnTo>
                    <a:lnTo>
                      <a:pt x="179" y="666"/>
                    </a:lnTo>
                    <a:lnTo>
                      <a:pt x="185" y="645"/>
                    </a:lnTo>
                    <a:lnTo>
                      <a:pt x="193" y="622"/>
                    </a:lnTo>
                    <a:lnTo>
                      <a:pt x="209" y="579"/>
                    </a:lnTo>
                    <a:lnTo>
                      <a:pt x="226" y="535"/>
                    </a:lnTo>
                    <a:lnTo>
                      <a:pt x="245" y="492"/>
                    </a:lnTo>
                    <a:lnTo>
                      <a:pt x="267" y="452"/>
                    </a:lnTo>
                    <a:lnTo>
                      <a:pt x="288" y="411"/>
                    </a:lnTo>
                    <a:lnTo>
                      <a:pt x="310" y="373"/>
                    </a:lnTo>
                    <a:lnTo>
                      <a:pt x="334" y="337"/>
                    </a:lnTo>
                    <a:lnTo>
                      <a:pt x="357" y="302"/>
                    </a:lnTo>
                    <a:lnTo>
                      <a:pt x="366" y="291"/>
                    </a:lnTo>
                    <a:lnTo>
                      <a:pt x="374" y="280"/>
                    </a:lnTo>
                    <a:lnTo>
                      <a:pt x="383" y="271"/>
                    </a:lnTo>
                    <a:lnTo>
                      <a:pt x="393" y="260"/>
                    </a:lnTo>
                    <a:lnTo>
                      <a:pt x="403" y="251"/>
                    </a:lnTo>
                    <a:lnTo>
                      <a:pt x="414" y="242"/>
                    </a:lnTo>
                    <a:lnTo>
                      <a:pt x="424" y="233"/>
                    </a:lnTo>
                    <a:lnTo>
                      <a:pt x="436" y="225"/>
                    </a:lnTo>
                    <a:lnTo>
                      <a:pt x="460" y="209"/>
                    </a:lnTo>
                    <a:lnTo>
                      <a:pt x="484" y="194"/>
                    </a:lnTo>
                    <a:lnTo>
                      <a:pt x="510" y="181"/>
                    </a:lnTo>
                    <a:lnTo>
                      <a:pt x="536" y="170"/>
                    </a:lnTo>
                    <a:lnTo>
                      <a:pt x="564" y="161"/>
                    </a:lnTo>
                    <a:lnTo>
                      <a:pt x="592" y="154"/>
                    </a:lnTo>
                    <a:lnTo>
                      <a:pt x="620" y="148"/>
                    </a:lnTo>
                    <a:lnTo>
                      <a:pt x="647" y="145"/>
                    </a:lnTo>
                    <a:lnTo>
                      <a:pt x="675" y="144"/>
                    </a:lnTo>
                    <a:lnTo>
                      <a:pt x="702" y="145"/>
                    </a:lnTo>
                    <a:lnTo>
                      <a:pt x="716" y="146"/>
                    </a:lnTo>
                    <a:lnTo>
                      <a:pt x="728" y="147"/>
                    </a:lnTo>
                    <a:lnTo>
                      <a:pt x="742" y="150"/>
                    </a:lnTo>
                    <a:lnTo>
                      <a:pt x="755" y="152"/>
                    </a:lnTo>
                    <a:lnTo>
                      <a:pt x="771" y="158"/>
                    </a:lnTo>
                    <a:lnTo>
                      <a:pt x="787" y="163"/>
                    </a:lnTo>
                    <a:lnTo>
                      <a:pt x="802" y="170"/>
                    </a:lnTo>
                    <a:lnTo>
                      <a:pt x="816" y="178"/>
                    </a:lnTo>
                    <a:lnTo>
                      <a:pt x="830" y="186"/>
                    </a:lnTo>
                    <a:lnTo>
                      <a:pt x="842" y="196"/>
                    </a:lnTo>
                    <a:lnTo>
                      <a:pt x="853" y="207"/>
                    </a:lnTo>
                    <a:lnTo>
                      <a:pt x="863" y="218"/>
                    </a:lnTo>
                    <a:lnTo>
                      <a:pt x="873" y="231"/>
                    </a:lnTo>
                    <a:lnTo>
                      <a:pt x="881" y="245"/>
                    </a:lnTo>
                    <a:lnTo>
                      <a:pt x="889" y="259"/>
                    </a:lnTo>
                    <a:lnTo>
                      <a:pt x="896" y="275"/>
                    </a:lnTo>
                    <a:lnTo>
                      <a:pt x="901" y="291"/>
                    </a:lnTo>
                    <a:lnTo>
                      <a:pt x="906" y="308"/>
                    </a:lnTo>
                    <a:lnTo>
                      <a:pt x="910" y="326"/>
                    </a:lnTo>
                    <a:lnTo>
                      <a:pt x="913" y="345"/>
                    </a:lnTo>
                    <a:lnTo>
                      <a:pt x="914" y="367"/>
                    </a:lnTo>
                    <a:lnTo>
                      <a:pt x="915" y="388"/>
                    </a:lnTo>
                    <a:lnTo>
                      <a:pt x="915" y="411"/>
                    </a:lnTo>
                    <a:lnTo>
                      <a:pt x="914" y="436"/>
                    </a:lnTo>
                    <a:lnTo>
                      <a:pt x="912" y="461"/>
                    </a:lnTo>
                    <a:lnTo>
                      <a:pt x="909" y="487"/>
                    </a:lnTo>
                    <a:lnTo>
                      <a:pt x="905" y="515"/>
                    </a:lnTo>
                    <a:lnTo>
                      <a:pt x="899" y="542"/>
                    </a:lnTo>
                    <a:lnTo>
                      <a:pt x="893" y="571"/>
                    </a:lnTo>
                    <a:lnTo>
                      <a:pt x="886" y="600"/>
                    </a:lnTo>
                    <a:lnTo>
                      <a:pt x="879" y="630"/>
                    </a:lnTo>
                    <a:lnTo>
                      <a:pt x="871" y="660"/>
                    </a:lnTo>
                    <a:lnTo>
                      <a:pt x="862" y="689"/>
                    </a:lnTo>
                    <a:lnTo>
                      <a:pt x="852" y="720"/>
                    </a:lnTo>
                    <a:lnTo>
                      <a:pt x="843" y="750"/>
                    </a:lnTo>
                    <a:lnTo>
                      <a:pt x="832" y="781"/>
                    </a:lnTo>
                    <a:lnTo>
                      <a:pt x="820" y="811"/>
                    </a:lnTo>
                    <a:lnTo>
                      <a:pt x="810" y="841"/>
                    </a:lnTo>
                    <a:lnTo>
                      <a:pt x="797" y="869"/>
                    </a:lnTo>
                    <a:lnTo>
                      <a:pt x="784" y="898"/>
                    </a:lnTo>
                    <a:lnTo>
                      <a:pt x="771" y="926"/>
                    </a:lnTo>
                    <a:lnTo>
                      <a:pt x="758" y="954"/>
                    </a:lnTo>
                    <a:lnTo>
                      <a:pt x="745" y="980"/>
                    </a:lnTo>
                    <a:lnTo>
                      <a:pt x="731" y="1006"/>
                    </a:lnTo>
                    <a:lnTo>
                      <a:pt x="717" y="1030"/>
                    </a:lnTo>
                    <a:lnTo>
                      <a:pt x="703" y="1054"/>
                    </a:lnTo>
                    <a:lnTo>
                      <a:pt x="689" y="1075"/>
                    </a:lnTo>
                    <a:lnTo>
                      <a:pt x="674" y="1096"/>
                    </a:lnTo>
                    <a:lnTo>
                      <a:pt x="660" y="1116"/>
                    </a:lnTo>
                    <a:lnTo>
                      <a:pt x="645" y="1133"/>
                    </a:lnTo>
                    <a:lnTo>
                      <a:pt x="630" y="1149"/>
                    </a:lnTo>
                    <a:lnTo>
                      <a:pt x="616" y="1164"/>
                    </a:lnTo>
                    <a:lnTo>
                      <a:pt x="604" y="1174"/>
                    </a:lnTo>
                    <a:lnTo>
                      <a:pt x="591" y="1184"/>
                    </a:lnTo>
                    <a:lnTo>
                      <a:pt x="577" y="1192"/>
                    </a:lnTo>
                    <a:lnTo>
                      <a:pt x="563" y="1200"/>
                    </a:lnTo>
                    <a:lnTo>
                      <a:pt x="548" y="1206"/>
                    </a:lnTo>
                    <a:lnTo>
                      <a:pt x="533" y="1212"/>
                    </a:lnTo>
                    <a:lnTo>
                      <a:pt x="517" y="1216"/>
                    </a:lnTo>
                    <a:lnTo>
                      <a:pt x="501" y="1219"/>
                    </a:lnTo>
                    <a:lnTo>
                      <a:pt x="485" y="1221"/>
                    </a:lnTo>
                    <a:lnTo>
                      <a:pt x="468" y="1222"/>
                    </a:lnTo>
                    <a:lnTo>
                      <a:pt x="452" y="1222"/>
                    </a:lnTo>
                    <a:lnTo>
                      <a:pt x="435" y="1221"/>
                    </a:lnTo>
                    <a:lnTo>
                      <a:pt x="417" y="1218"/>
                    </a:lnTo>
                    <a:lnTo>
                      <a:pt x="400" y="1215"/>
                    </a:lnTo>
                    <a:lnTo>
                      <a:pt x="382" y="1210"/>
                    </a:lnTo>
                    <a:lnTo>
                      <a:pt x="365" y="1205"/>
                    </a:lnTo>
                    <a:close/>
                    <a:moveTo>
                      <a:pt x="8" y="991"/>
                    </a:moveTo>
                    <a:lnTo>
                      <a:pt x="8" y="991"/>
                    </a:lnTo>
                    <a:lnTo>
                      <a:pt x="8" y="9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4" name="Freeform 776"/>
              <p:cNvSpPr>
                <a:spLocks/>
              </p:cNvSpPr>
              <p:nvPr/>
            </p:nvSpPr>
            <p:spPr bwMode="auto">
              <a:xfrm rot="21062100">
                <a:off x="7399426" y="2785631"/>
                <a:ext cx="107262" cy="154583"/>
              </a:xfrm>
              <a:custGeom>
                <a:avLst/>
                <a:gdLst/>
                <a:ahLst/>
                <a:cxnLst>
                  <a:cxn ang="0">
                    <a:pos x="101" y="625"/>
                  </a:cxn>
                  <a:cxn ang="0">
                    <a:pos x="60" y="735"/>
                  </a:cxn>
                  <a:cxn ang="0">
                    <a:pos x="30" y="843"/>
                  </a:cxn>
                  <a:cxn ang="0">
                    <a:pos x="10" y="947"/>
                  </a:cxn>
                  <a:cxn ang="0">
                    <a:pos x="1" y="1046"/>
                  </a:cxn>
                  <a:cxn ang="0">
                    <a:pos x="2" y="1138"/>
                  </a:cxn>
                  <a:cxn ang="0">
                    <a:pos x="15" y="1222"/>
                  </a:cxn>
                  <a:cxn ang="0">
                    <a:pos x="37" y="1297"/>
                  </a:cxn>
                  <a:cxn ang="0">
                    <a:pos x="70" y="1361"/>
                  </a:cxn>
                  <a:cxn ang="0">
                    <a:pos x="113" y="1411"/>
                  </a:cxn>
                  <a:cxn ang="0">
                    <a:pos x="167" y="1447"/>
                  </a:cxn>
                  <a:cxn ang="0">
                    <a:pos x="229" y="1467"/>
                  </a:cxn>
                  <a:cxn ang="0">
                    <a:pos x="295" y="1469"/>
                  </a:cxn>
                  <a:cxn ang="0">
                    <a:pos x="366" y="1457"/>
                  </a:cxn>
                  <a:cxn ang="0">
                    <a:pos x="438" y="1428"/>
                  </a:cxn>
                  <a:cxn ang="0">
                    <a:pos x="512" y="1386"/>
                  </a:cxn>
                  <a:cxn ang="0">
                    <a:pos x="586" y="1330"/>
                  </a:cxn>
                  <a:cxn ang="0">
                    <a:pos x="658" y="1262"/>
                  </a:cxn>
                  <a:cxn ang="0">
                    <a:pos x="728" y="1182"/>
                  </a:cxn>
                  <a:cxn ang="0">
                    <a:pos x="794" y="1091"/>
                  </a:cxn>
                  <a:cxn ang="0">
                    <a:pos x="855" y="991"/>
                  </a:cxn>
                  <a:cxn ang="0">
                    <a:pos x="910" y="882"/>
                  </a:cxn>
                  <a:cxn ang="0">
                    <a:pos x="954" y="772"/>
                  </a:cxn>
                  <a:cxn ang="0">
                    <a:pos x="988" y="664"/>
                  </a:cxn>
                  <a:cxn ang="0">
                    <a:pos x="1011" y="558"/>
                  </a:cxn>
                  <a:cxn ang="0">
                    <a:pos x="1024" y="457"/>
                  </a:cxn>
                  <a:cxn ang="0">
                    <a:pos x="1026" y="362"/>
                  </a:cxn>
                  <a:cxn ang="0">
                    <a:pos x="1018" y="276"/>
                  </a:cxn>
                  <a:cxn ang="0">
                    <a:pos x="999" y="197"/>
                  </a:cxn>
                  <a:cxn ang="0">
                    <a:pos x="969" y="130"/>
                  </a:cxn>
                  <a:cxn ang="0">
                    <a:pos x="929" y="76"/>
                  </a:cxn>
                  <a:cxn ang="0">
                    <a:pos x="879" y="34"/>
                  </a:cxn>
                  <a:cxn ang="0">
                    <a:pos x="819" y="8"/>
                  </a:cxn>
                  <a:cxn ang="0">
                    <a:pos x="754" y="0"/>
                  </a:cxn>
                  <a:cxn ang="0">
                    <a:pos x="685" y="8"/>
                  </a:cxn>
                  <a:cxn ang="0">
                    <a:pos x="613" y="32"/>
                  </a:cxn>
                  <a:cxn ang="0">
                    <a:pos x="540" y="69"/>
                  </a:cxn>
                  <a:cxn ang="0">
                    <a:pos x="466" y="121"/>
                  </a:cxn>
                  <a:cxn ang="0">
                    <a:pos x="393" y="185"/>
                  </a:cxn>
                  <a:cxn ang="0">
                    <a:pos x="322" y="261"/>
                  </a:cxn>
                  <a:cxn ang="0">
                    <a:pos x="255" y="348"/>
                  </a:cxn>
                  <a:cxn ang="0">
                    <a:pos x="192" y="445"/>
                  </a:cxn>
                  <a:cxn ang="0">
                    <a:pos x="134" y="552"/>
                  </a:cxn>
                </a:cxnLst>
                <a:rect l="0" t="0" r="r" b="b"/>
                <a:pathLst>
                  <a:path w="1026" h="1470">
                    <a:moveTo>
                      <a:pt x="134" y="552"/>
                    </a:moveTo>
                    <a:lnTo>
                      <a:pt x="117" y="588"/>
                    </a:lnTo>
                    <a:lnTo>
                      <a:pt x="101" y="625"/>
                    </a:lnTo>
                    <a:lnTo>
                      <a:pt x="86" y="662"/>
                    </a:lnTo>
                    <a:lnTo>
                      <a:pt x="73" y="699"/>
                    </a:lnTo>
                    <a:lnTo>
                      <a:pt x="60" y="735"/>
                    </a:lnTo>
                    <a:lnTo>
                      <a:pt x="48" y="771"/>
                    </a:lnTo>
                    <a:lnTo>
                      <a:pt x="38" y="808"/>
                    </a:lnTo>
                    <a:lnTo>
                      <a:pt x="30" y="843"/>
                    </a:lnTo>
                    <a:lnTo>
                      <a:pt x="21" y="878"/>
                    </a:lnTo>
                    <a:lnTo>
                      <a:pt x="15" y="913"/>
                    </a:lnTo>
                    <a:lnTo>
                      <a:pt x="10" y="947"/>
                    </a:lnTo>
                    <a:lnTo>
                      <a:pt x="5" y="980"/>
                    </a:lnTo>
                    <a:lnTo>
                      <a:pt x="2" y="1013"/>
                    </a:lnTo>
                    <a:lnTo>
                      <a:pt x="1" y="1046"/>
                    </a:lnTo>
                    <a:lnTo>
                      <a:pt x="0" y="1077"/>
                    </a:lnTo>
                    <a:lnTo>
                      <a:pt x="1" y="1108"/>
                    </a:lnTo>
                    <a:lnTo>
                      <a:pt x="2" y="1138"/>
                    </a:lnTo>
                    <a:lnTo>
                      <a:pt x="5" y="1168"/>
                    </a:lnTo>
                    <a:lnTo>
                      <a:pt x="10" y="1196"/>
                    </a:lnTo>
                    <a:lnTo>
                      <a:pt x="15" y="1222"/>
                    </a:lnTo>
                    <a:lnTo>
                      <a:pt x="20" y="1249"/>
                    </a:lnTo>
                    <a:lnTo>
                      <a:pt x="29" y="1273"/>
                    </a:lnTo>
                    <a:lnTo>
                      <a:pt x="37" y="1297"/>
                    </a:lnTo>
                    <a:lnTo>
                      <a:pt x="47" y="1319"/>
                    </a:lnTo>
                    <a:lnTo>
                      <a:pt x="58" y="1340"/>
                    </a:lnTo>
                    <a:lnTo>
                      <a:pt x="70" y="1361"/>
                    </a:lnTo>
                    <a:lnTo>
                      <a:pt x="83" y="1379"/>
                    </a:lnTo>
                    <a:lnTo>
                      <a:pt x="98" y="1396"/>
                    </a:lnTo>
                    <a:lnTo>
                      <a:pt x="113" y="1411"/>
                    </a:lnTo>
                    <a:lnTo>
                      <a:pt x="130" y="1425"/>
                    </a:lnTo>
                    <a:lnTo>
                      <a:pt x="148" y="1436"/>
                    </a:lnTo>
                    <a:lnTo>
                      <a:pt x="167" y="1447"/>
                    </a:lnTo>
                    <a:lnTo>
                      <a:pt x="188" y="1456"/>
                    </a:lnTo>
                    <a:lnTo>
                      <a:pt x="208" y="1462"/>
                    </a:lnTo>
                    <a:lnTo>
                      <a:pt x="229" y="1467"/>
                    </a:lnTo>
                    <a:lnTo>
                      <a:pt x="251" y="1469"/>
                    </a:lnTo>
                    <a:lnTo>
                      <a:pt x="273" y="1470"/>
                    </a:lnTo>
                    <a:lnTo>
                      <a:pt x="295" y="1469"/>
                    </a:lnTo>
                    <a:lnTo>
                      <a:pt x="319" y="1467"/>
                    </a:lnTo>
                    <a:lnTo>
                      <a:pt x="341" y="1463"/>
                    </a:lnTo>
                    <a:lnTo>
                      <a:pt x="366" y="1457"/>
                    </a:lnTo>
                    <a:lnTo>
                      <a:pt x="389" y="1449"/>
                    </a:lnTo>
                    <a:lnTo>
                      <a:pt x="414" y="1440"/>
                    </a:lnTo>
                    <a:lnTo>
                      <a:pt x="438" y="1428"/>
                    </a:lnTo>
                    <a:lnTo>
                      <a:pt x="463" y="1416"/>
                    </a:lnTo>
                    <a:lnTo>
                      <a:pt x="488" y="1401"/>
                    </a:lnTo>
                    <a:lnTo>
                      <a:pt x="512" y="1386"/>
                    </a:lnTo>
                    <a:lnTo>
                      <a:pt x="537" y="1368"/>
                    </a:lnTo>
                    <a:lnTo>
                      <a:pt x="561" y="1350"/>
                    </a:lnTo>
                    <a:lnTo>
                      <a:pt x="586" y="1330"/>
                    </a:lnTo>
                    <a:lnTo>
                      <a:pt x="610" y="1308"/>
                    </a:lnTo>
                    <a:lnTo>
                      <a:pt x="634" y="1286"/>
                    </a:lnTo>
                    <a:lnTo>
                      <a:pt x="658" y="1262"/>
                    </a:lnTo>
                    <a:lnTo>
                      <a:pt x="682" y="1236"/>
                    </a:lnTo>
                    <a:lnTo>
                      <a:pt x="705" y="1209"/>
                    </a:lnTo>
                    <a:lnTo>
                      <a:pt x="728" y="1182"/>
                    </a:lnTo>
                    <a:lnTo>
                      <a:pt x="750" y="1153"/>
                    </a:lnTo>
                    <a:lnTo>
                      <a:pt x="772" y="1123"/>
                    </a:lnTo>
                    <a:lnTo>
                      <a:pt x="794" y="1091"/>
                    </a:lnTo>
                    <a:lnTo>
                      <a:pt x="815" y="1059"/>
                    </a:lnTo>
                    <a:lnTo>
                      <a:pt x="835" y="1026"/>
                    </a:lnTo>
                    <a:lnTo>
                      <a:pt x="855" y="991"/>
                    </a:lnTo>
                    <a:lnTo>
                      <a:pt x="874" y="956"/>
                    </a:lnTo>
                    <a:lnTo>
                      <a:pt x="892" y="920"/>
                    </a:lnTo>
                    <a:lnTo>
                      <a:pt x="910" y="882"/>
                    </a:lnTo>
                    <a:lnTo>
                      <a:pt x="926" y="846"/>
                    </a:lnTo>
                    <a:lnTo>
                      <a:pt x="941" y="809"/>
                    </a:lnTo>
                    <a:lnTo>
                      <a:pt x="954" y="772"/>
                    </a:lnTo>
                    <a:lnTo>
                      <a:pt x="967" y="736"/>
                    </a:lnTo>
                    <a:lnTo>
                      <a:pt x="978" y="700"/>
                    </a:lnTo>
                    <a:lnTo>
                      <a:pt x="988" y="664"/>
                    </a:lnTo>
                    <a:lnTo>
                      <a:pt x="997" y="628"/>
                    </a:lnTo>
                    <a:lnTo>
                      <a:pt x="1005" y="592"/>
                    </a:lnTo>
                    <a:lnTo>
                      <a:pt x="1011" y="558"/>
                    </a:lnTo>
                    <a:lnTo>
                      <a:pt x="1017" y="524"/>
                    </a:lnTo>
                    <a:lnTo>
                      <a:pt x="1021" y="490"/>
                    </a:lnTo>
                    <a:lnTo>
                      <a:pt x="1024" y="457"/>
                    </a:lnTo>
                    <a:lnTo>
                      <a:pt x="1026" y="425"/>
                    </a:lnTo>
                    <a:lnTo>
                      <a:pt x="1026" y="393"/>
                    </a:lnTo>
                    <a:lnTo>
                      <a:pt x="1026" y="362"/>
                    </a:lnTo>
                    <a:lnTo>
                      <a:pt x="1024" y="332"/>
                    </a:lnTo>
                    <a:lnTo>
                      <a:pt x="1021" y="304"/>
                    </a:lnTo>
                    <a:lnTo>
                      <a:pt x="1018" y="276"/>
                    </a:lnTo>
                    <a:lnTo>
                      <a:pt x="1012" y="248"/>
                    </a:lnTo>
                    <a:lnTo>
                      <a:pt x="1006" y="223"/>
                    </a:lnTo>
                    <a:lnTo>
                      <a:pt x="999" y="197"/>
                    </a:lnTo>
                    <a:lnTo>
                      <a:pt x="990" y="174"/>
                    </a:lnTo>
                    <a:lnTo>
                      <a:pt x="979" y="151"/>
                    </a:lnTo>
                    <a:lnTo>
                      <a:pt x="969" y="130"/>
                    </a:lnTo>
                    <a:lnTo>
                      <a:pt x="957" y="111"/>
                    </a:lnTo>
                    <a:lnTo>
                      <a:pt x="943" y="93"/>
                    </a:lnTo>
                    <a:lnTo>
                      <a:pt x="929" y="76"/>
                    </a:lnTo>
                    <a:lnTo>
                      <a:pt x="913" y="61"/>
                    </a:lnTo>
                    <a:lnTo>
                      <a:pt x="896" y="47"/>
                    </a:lnTo>
                    <a:lnTo>
                      <a:pt x="879" y="34"/>
                    </a:lnTo>
                    <a:lnTo>
                      <a:pt x="860" y="24"/>
                    </a:lnTo>
                    <a:lnTo>
                      <a:pt x="840" y="16"/>
                    </a:lnTo>
                    <a:lnTo>
                      <a:pt x="819" y="8"/>
                    </a:lnTo>
                    <a:lnTo>
                      <a:pt x="798" y="4"/>
                    </a:lnTo>
                    <a:lnTo>
                      <a:pt x="777" y="1"/>
                    </a:lnTo>
                    <a:lnTo>
                      <a:pt x="754" y="0"/>
                    </a:lnTo>
                    <a:lnTo>
                      <a:pt x="732" y="1"/>
                    </a:lnTo>
                    <a:lnTo>
                      <a:pt x="708" y="4"/>
                    </a:lnTo>
                    <a:lnTo>
                      <a:pt x="685" y="8"/>
                    </a:lnTo>
                    <a:lnTo>
                      <a:pt x="661" y="15"/>
                    </a:lnTo>
                    <a:lnTo>
                      <a:pt x="637" y="22"/>
                    </a:lnTo>
                    <a:lnTo>
                      <a:pt x="613" y="32"/>
                    </a:lnTo>
                    <a:lnTo>
                      <a:pt x="589" y="43"/>
                    </a:lnTo>
                    <a:lnTo>
                      <a:pt x="564" y="55"/>
                    </a:lnTo>
                    <a:lnTo>
                      <a:pt x="540" y="69"/>
                    </a:lnTo>
                    <a:lnTo>
                      <a:pt x="515" y="85"/>
                    </a:lnTo>
                    <a:lnTo>
                      <a:pt x="491" y="102"/>
                    </a:lnTo>
                    <a:lnTo>
                      <a:pt x="466" y="121"/>
                    </a:lnTo>
                    <a:lnTo>
                      <a:pt x="442" y="141"/>
                    </a:lnTo>
                    <a:lnTo>
                      <a:pt x="417" y="162"/>
                    </a:lnTo>
                    <a:lnTo>
                      <a:pt x="393" y="185"/>
                    </a:lnTo>
                    <a:lnTo>
                      <a:pt x="369" y="209"/>
                    </a:lnTo>
                    <a:lnTo>
                      <a:pt x="346" y="234"/>
                    </a:lnTo>
                    <a:lnTo>
                      <a:pt x="322" y="261"/>
                    </a:lnTo>
                    <a:lnTo>
                      <a:pt x="299" y="289"/>
                    </a:lnTo>
                    <a:lnTo>
                      <a:pt x="276" y="319"/>
                    </a:lnTo>
                    <a:lnTo>
                      <a:pt x="255" y="348"/>
                    </a:lnTo>
                    <a:lnTo>
                      <a:pt x="233" y="379"/>
                    </a:lnTo>
                    <a:lnTo>
                      <a:pt x="212" y="412"/>
                    </a:lnTo>
                    <a:lnTo>
                      <a:pt x="192" y="445"/>
                    </a:lnTo>
                    <a:lnTo>
                      <a:pt x="172" y="479"/>
                    </a:lnTo>
                    <a:lnTo>
                      <a:pt x="153" y="515"/>
                    </a:lnTo>
                    <a:lnTo>
                      <a:pt x="134" y="55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5" name="Freeform 777"/>
              <p:cNvSpPr>
                <a:spLocks/>
              </p:cNvSpPr>
              <p:nvPr/>
            </p:nvSpPr>
            <p:spPr bwMode="auto">
              <a:xfrm rot="21062100">
                <a:off x="6791718" y="2635807"/>
                <a:ext cx="301281" cy="83602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13" y="135"/>
                  </a:cxn>
                  <a:cxn ang="0">
                    <a:pos x="44" y="149"/>
                  </a:cxn>
                  <a:cxn ang="0">
                    <a:pos x="92" y="169"/>
                  </a:cxn>
                  <a:cxn ang="0">
                    <a:pos x="159" y="195"/>
                  </a:cxn>
                  <a:cxn ang="0">
                    <a:pos x="200" y="211"/>
                  </a:cxn>
                  <a:cxn ang="0">
                    <a:pos x="246" y="227"/>
                  </a:cxn>
                  <a:cxn ang="0">
                    <a:pos x="299" y="245"/>
                  </a:cxn>
                  <a:cxn ang="0">
                    <a:pos x="355" y="264"/>
                  </a:cxn>
                  <a:cxn ang="0">
                    <a:pos x="418" y="284"/>
                  </a:cxn>
                  <a:cxn ang="0">
                    <a:pos x="486" y="306"/>
                  </a:cxn>
                  <a:cxn ang="0">
                    <a:pos x="560" y="328"/>
                  </a:cxn>
                  <a:cxn ang="0">
                    <a:pos x="640" y="350"/>
                  </a:cxn>
                  <a:cxn ang="0">
                    <a:pos x="726" y="375"/>
                  </a:cxn>
                  <a:cxn ang="0">
                    <a:pos x="819" y="399"/>
                  </a:cxn>
                  <a:cxn ang="0">
                    <a:pos x="917" y="425"/>
                  </a:cxn>
                  <a:cxn ang="0">
                    <a:pos x="1023" y="451"/>
                  </a:cxn>
                  <a:cxn ang="0">
                    <a:pos x="1135" y="477"/>
                  </a:cxn>
                  <a:cxn ang="0">
                    <a:pos x="1253" y="505"/>
                  </a:cxn>
                  <a:cxn ang="0">
                    <a:pos x="1378" y="533"/>
                  </a:cxn>
                  <a:cxn ang="0">
                    <a:pos x="1512" y="560"/>
                  </a:cxn>
                  <a:cxn ang="0">
                    <a:pos x="1650" y="589"/>
                  </a:cxn>
                  <a:cxn ang="0">
                    <a:pos x="1798" y="617"/>
                  </a:cxn>
                  <a:cxn ang="0">
                    <a:pos x="1952" y="646"/>
                  </a:cxn>
                  <a:cxn ang="0">
                    <a:pos x="2113" y="674"/>
                  </a:cxn>
                  <a:cxn ang="0">
                    <a:pos x="2283" y="704"/>
                  </a:cxn>
                  <a:cxn ang="0">
                    <a:pos x="2461" y="733"/>
                  </a:cxn>
                  <a:cxn ang="0">
                    <a:pos x="2646" y="762"/>
                  </a:cxn>
                  <a:cxn ang="0">
                    <a:pos x="2839" y="789"/>
                  </a:cxn>
                  <a:cxn ang="0">
                    <a:pos x="2860" y="648"/>
                  </a:cxn>
                  <a:cxn ang="0">
                    <a:pos x="2669" y="619"/>
                  </a:cxn>
                  <a:cxn ang="0">
                    <a:pos x="2487" y="591"/>
                  </a:cxn>
                  <a:cxn ang="0">
                    <a:pos x="2312" y="562"/>
                  </a:cxn>
                  <a:cxn ang="0">
                    <a:pos x="2144" y="534"/>
                  </a:cxn>
                  <a:cxn ang="0">
                    <a:pos x="1984" y="505"/>
                  </a:cxn>
                  <a:cxn ang="0">
                    <a:pos x="1832" y="477"/>
                  </a:cxn>
                  <a:cxn ang="0">
                    <a:pos x="1687" y="448"/>
                  </a:cxn>
                  <a:cxn ang="0">
                    <a:pos x="1548" y="421"/>
                  </a:cxn>
                  <a:cxn ang="0">
                    <a:pos x="1417" y="393"/>
                  </a:cxn>
                  <a:cxn ang="0">
                    <a:pos x="1293" y="365"/>
                  </a:cxn>
                  <a:cxn ang="0">
                    <a:pos x="1176" y="339"/>
                  </a:cxn>
                  <a:cxn ang="0">
                    <a:pos x="1065" y="312"/>
                  </a:cxn>
                  <a:cxn ang="0">
                    <a:pos x="960" y="286"/>
                  </a:cxn>
                  <a:cxn ang="0">
                    <a:pos x="863" y="261"/>
                  </a:cxn>
                  <a:cxn ang="0">
                    <a:pos x="771" y="236"/>
                  </a:cxn>
                  <a:cxn ang="0">
                    <a:pos x="686" y="213"/>
                  </a:cxn>
                  <a:cxn ang="0">
                    <a:pos x="607" y="189"/>
                  </a:cxn>
                  <a:cxn ang="0">
                    <a:pos x="533" y="168"/>
                  </a:cxn>
                  <a:cxn ang="0">
                    <a:pos x="466" y="147"/>
                  </a:cxn>
                  <a:cxn ang="0">
                    <a:pos x="404" y="128"/>
                  </a:cxn>
                  <a:cxn ang="0">
                    <a:pos x="348" y="108"/>
                  </a:cxn>
                  <a:cxn ang="0">
                    <a:pos x="298" y="91"/>
                  </a:cxn>
                  <a:cxn ang="0">
                    <a:pos x="252" y="75"/>
                  </a:cxn>
                  <a:cxn ang="0">
                    <a:pos x="212" y="61"/>
                  </a:cxn>
                  <a:cxn ang="0">
                    <a:pos x="146" y="35"/>
                  </a:cxn>
                  <a:cxn ang="0">
                    <a:pos x="101" y="16"/>
                  </a:cxn>
                  <a:cxn ang="0">
                    <a:pos x="74" y="4"/>
                  </a:cxn>
                  <a:cxn ang="0">
                    <a:pos x="64" y="0"/>
                  </a:cxn>
                  <a:cxn ang="0">
                    <a:pos x="0" y="129"/>
                  </a:cxn>
                </a:cxnLst>
                <a:rect l="0" t="0" r="r" b="b"/>
                <a:pathLst>
                  <a:path w="2860" h="789">
                    <a:moveTo>
                      <a:pt x="0" y="129"/>
                    </a:moveTo>
                    <a:lnTo>
                      <a:pt x="13" y="135"/>
                    </a:lnTo>
                    <a:lnTo>
                      <a:pt x="44" y="149"/>
                    </a:lnTo>
                    <a:lnTo>
                      <a:pt x="92" y="169"/>
                    </a:lnTo>
                    <a:lnTo>
                      <a:pt x="159" y="195"/>
                    </a:lnTo>
                    <a:lnTo>
                      <a:pt x="200" y="211"/>
                    </a:lnTo>
                    <a:lnTo>
                      <a:pt x="246" y="227"/>
                    </a:lnTo>
                    <a:lnTo>
                      <a:pt x="299" y="245"/>
                    </a:lnTo>
                    <a:lnTo>
                      <a:pt x="355" y="264"/>
                    </a:lnTo>
                    <a:lnTo>
                      <a:pt x="418" y="284"/>
                    </a:lnTo>
                    <a:lnTo>
                      <a:pt x="486" y="306"/>
                    </a:lnTo>
                    <a:lnTo>
                      <a:pt x="560" y="328"/>
                    </a:lnTo>
                    <a:lnTo>
                      <a:pt x="640" y="350"/>
                    </a:lnTo>
                    <a:lnTo>
                      <a:pt x="726" y="375"/>
                    </a:lnTo>
                    <a:lnTo>
                      <a:pt x="819" y="399"/>
                    </a:lnTo>
                    <a:lnTo>
                      <a:pt x="917" y="425"/>
                    </a:lnTo>
                    <a:lnTo>
                      <a:pt x="1023" y="451"/>
                    </a:lnTo>
                    <a:lnTo>
                      <a:pt x="1135" y="477"/>
                    </a:lnTo>
                    <a:lnTo>
                      <a:pt x="1253" y="505"/>
                    </a:lnTo>
                    <a:lnTo>
                      <a:pt x="1378" y="533"/>
                    </a:lnTo>
                    <a:lnTo>
                      <a:pt x="1512" y="560"/>
                    </a:lnTo>
                    <a:lnTo>
                      <a:pt x="1650" y="589"/>
                    </a:lnTo>
                    <a:lnTo>
                      <a:pt x="1798" y="617"/>
                    </a:lnTo>
                    <a:lnTo>
                      <a:pt x="1952" y="646"/>
                    </a:lnTo>
                    <a:lnTo>
                      <a:pt x="2113" y="674"/>
                    </a:lnTo>
                    <a:lnTo>
                      <a:pt x="2283" y="704"/>
                    </a:lnTo>
                    <a:lnTo>
                      <a:pt x="2461" y="733"/>
                    </a:lnTo>
                    <a:lnTo>
                      <a:pt x="2646" y="762"/>
                    </a:lnTo>
                    <a:lnTo>
                      <a:pt x="2839" y="789"/>
                    </a:lnTo>
                    <a:lnTo>
                      <a:pt x="2860" y="648"/>
                    </a:lnTo>
                    <a:lnTo>
                      <a:pt x="2669" y="619"/>
                    </a:lnTo>
                    <a:lnTo>
                      <a:pt x="2487" y="591"/>
                    </a:lnTo>
                    <a:lnTo>
                      <a:pt x="2312" y="562"/>
                    </a:lnTo>
                    <a:lnTo>
                      <a:pt x="2144" y="534"/>
                    </a:lnTo>
                    <a:lnTo>
                      <a:pt x="1984" y="505"/>
                    </a:lnTo>
                    <a:lnTo>
                      <a:pt x="1832" y="477"/>
                    </a:lnTo>
                    <a:lnTo>
                      <a:pt x="1687" y="448"/>
                    </a:lnTo>
                    <a:lnTo>
                      <a:pt x="1548" y="421"/>
                    </a:lnTo>
                    <a:lnTo>
                      <a:pt x="1417" y="393"/>
                    </a:lnTo>
                    <a:lnTo>
                      <a:pt x="1293" y="365"/>
                    </a:lnTo>
                    <a:lnTo>
                      <a:pt x="1176" y="339"/>
                    </a:lnTo>
                    <a:lnTo>
                      <a:pt x="1065" y="312"/>
                    </a:lnTo>
                    <a:lnTo>
                      <a:pt x="960" y="286"/>
                    </a:lnTo>
                    <a:lnTo>
                      <a:pt x="863" y="261"/>
                    </a:lnTo>
                    <a:lnTo>
                      <a:pt x="771" y="236"/>
                    </a:lnTo>
                    <a:lnTo>
                      <a:pt x="686" y="213"/>
                    </a:lnTo>
                    <a:lnTo>
                      <a:pt x="607" y="189"/>
                    </a:lnTo>
                    <a:lnTo>
                      <a:pt x="533" y="168"/>
                    </a:lnTo>
                    <a:lnTo>
                      <a:pt x="466" y="147"/>
                    </a:lnTo>
                    <a:lnTo>
                      <a:pt x="404" y="128"/>
                    </a:lnTo>
                    <a:lnTo>
                      <a:pt x="348" y="108"/>
                    </a:lnTo>
                    <a:lnTo>
                      <a:pt x="298" y="91"/>
                    </a:lnTo>
                    <a:lnTo>
                      <a:pt x="252" y="75"/>
                    </a:lnTo>
                    <a:lnTo>
                      <a:pt x="212" y="61"/>
                    </a:lnTo>
                    <a:lnTo>
                      <a:pt x="146" y="35"/>
                    </a:lnTo>
                    <a:lnTo>
                      <a:pt x="101" y="16"/>
                    </a:lnTo>
                    <a:lnTo>
                      <a:pt x="74" y="4"/>
                    </a:lnTo>
                    <a:lnTo>
                      <a:pt x="64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6" name="Freeform 778"/>
              <p:cNvSpPr>
                <a:spLocks/>
              </p:cNvSpPr>
              <p:nvPr/>
            </p:nvSpPr>
            <p:spPr bwMode="auto">
              <a:xfrm rot="21062100">
                <a:off x="6778286" y="2675553"/>
                <a:ext cx="331250" cy="94643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13" y="131"/>
                  </a:cxn>
                  <a:cxn ang="0">
                    <a:pos x="42" y="146"/>
                  </a:cxn>
                  <a:cxn ang="0">
                    <a:pos x="89" y="169"/>
                  </a:cxn>
                  <a:cxn ang="0">
                    <a:pos x="155" y="198"/>
                  </a:cxn>
                  <a:cxn ang="0">
                    <a:pos x="197" y="215"/>
                  </a:cxn>
                  <a:cxn ang="0">
                    <a:pos x="244" y="233"/>
                  </a:cxn>
                  <a:cxn ang="0">
                    <a:pos x="296" y="253"/>
                  </a:cxn>
                  <a:cxn ang="0">
                    <a:pos x="354" y="274"/>
                  </a:cxn>
                  <a:cxn ang="0">
                    <a:pos x="420" y="297"/>
                  </a:cxn>
                  <a:cxn ang="0">
                    <a:pos x="491" y="321"/>
                  </a:cxn>
                  <a:cxn ang="0">
                    <a:pos x="569" y="346"/>
                  </a:cxn>
                  <a:cxn ang="0">
                    <a:pos x="654" y="372"/>
                  </a:cxn>
                  <a:cxn ang="0">
                    <a:pos x="746" y="400"/>
                  </a:cxn>
                  <a:cxn ang="0">
                    <a:pos x="845" y="428"/>
                  </a:cxn>
                  <a:cxn ang="0">
                    <a:pos x="952" y="458"/>
                  </a:cxn>
                  <a:cxn ang="0">
                    <a:pos x="1067" y="487"/>
                  </a:cxn>
                  <a:cxn ang="0">
                    <a:pos x="1190" y="518"/>
                  </a:cxn>
                  <a:cxn ang="0">
                    <a:pos x="1320" y="550"/>
                  </a:cxn>
                  <a:cxn ang="0">
                    <a:pos x="1460" y="583"/>
                  </a:cxn>
                  <a:cxn ang="0">
                    <a:pos x="1608" y="616"/>
                  </a:cxn>
                  <a:cxn ang="0">
                    <a:pos x="1765" y="650"/>
                  </a:cxn>
                  <a:cxn ang="0">
                    <a:pos x="1930" y="685"/>
                  </a:cxn>
                  <a:cxn ang="0">
                    <a:pos x="2105" y="719"/>
                  </a:cxn>
                  <a:cxn ang="0">
                    <a:pos x="2290" y="754"/>
                  </a:cxn>
                  <a:cxn ang="0">
                    <a:pos x="2484" y="790"/>
                  </a:cxn>
                  <a:cxn ang="0">
                    <a:pos x="2689" y="825"/>
                  </a:cxn>
                  <a:cxn ang="0">
                    <a:pos x="2903" y="861"/>
                  </a:cxn>
                  <a:cxn ang="0">
                    <a:pos x="3128" y="897"/>
                  </a:cxn>
                  <a:cxn ang="0">
                    <a:pos x="3151" y="755"/>
                  </a:cxn>
                  <a:cxn ang="0">
                    <a:pos x="2929" y="720"/>
                  </a:cxn>
                  <a:cxn ang="0">
                    <a:pos x="2718" y="685"/>
                  </a:cxn>
                  <a:cxn ang="0">
                    <a:pos x="2517" y="649"/>
                  </a:cxn>
                  <a:cxn ang="0">
                    <a:pos x="2325" y="614"/>
                  </a:cxn>
                  <a:cxn ang="0">
                    <a:pos x="2143" y="579"/>
                  </a:cxn>
                  <a:cxn ang="0">
                    <a:pos x="1971" y="545"/>
                  </a:cxn>
                  <a:cxn ang="0">
                    <a:pos x="1806" y="511"/>
                  </a:cxn>
                  <a:cxn ang="0">
                    <a:pos x="1652" y="478"/>
                  </a:cxn>
                  <a:cxn ang="0">
                    <a:pos x="1506" y="445"/>
                  </a:cxn>
                  <a:cxn ang="0">
                    <a:pos x="1368" y="413"/>
                  </a:cxn>
                  <a:cxn ang="0">
                    <a:pos x="1239" y="382"/>
                  </a:cxn>
                  <a:cxn ang="0">
                    <a:pos x="1117" y="351"/>
                  </a:cxn>
                  <a:cxn ang="0">
                    <a:pos x="1004" y="321"/>
                  </a:cxn>
                  <a:cxn ang="0">
                    <a:pos x="899" y="292"/>
                  </a:cxn>
                  <a:cxn ang="0">
                    <a:pos x="800" y="264"/>
                  </a:cxn>
                  <a:cxn ang="0">
                    <a:pos x="709" y="237"/>
                  </a:cxn>
                  <a:cxn ang="0">
                    <a:pos x="625" y="211"/>
                  </a:cxn>
                  <a:cxn ang="0">
                    <a:pos x="548" y="187"/>
                  </a:cxn>
                  <a:cxn ang="0">
                    <a:pos x="477" y="163"/>
                  </a:cxn>
                  <a:cxn ang="0">
                    <a:pos x="413" y="141"/>
                  </a:cxn>
                  <a:cxn ang="0">
                    <a:pos x="356" y="121"/>
                  </a:cxn>
                  <a:cxn ang="0">
                    <a:pos x="304" y="101"/>
                  </a:cxn>
                  <a:cxn ang="0">
                    <a:pos x="257" y="84"/>
                  </a:cxn>
                  <a:cxn ang="0">
                    <a:pos x="218" y="66"/>
                  </a:cxn>
                  <a:cxn ang="0">
                    <a:pos x="153" y="39"/>
                  </a:cxn>
                  <a:cxn ang="0">
                    <a:pos x="109" y="19"/>
                  </a:cxn>
                  <a:cxn ang="0">
                    <a:pos x="82" y="6"/>
                  </a:cxn>
                  <a:cxn ang="0">
                    <a:pos x="74" y="0"/>
                  </a:cxn>
                  <a:cxn ang="0">
                    <a:pos x="0" y="124"/>
                  </a:cxn>
                </a:cxnLst>
                <a:rect l="0" t="0" r="r" b="b"/>
                <a:pathLst>
                  <a:path w="3151" h="897">
                    <a:moveTo>
                      <a:pt x="0" y="124"/>
                    </a:moveTo>
                    <a:lnTo>
                      <a:pt x="13" y="131"/>
                    </a:lnTo>
                    <a:lnTo>
                      <a:pt x="42" y="146"/>
                    </a:lnTo>
                    <a:lnTo>
                      <a:pt x="89" y="169"/>
                    </a:lnTo>
                    <a:lnTo>
                      <a:pt x="155" y="198"/>
                    </a:lnTo>
                    <a:lnTo>
                      <a:pt x="197" y="215"/>
                    </a:lnTo>
                    <a:lnTo>
                      <a:pt x="244" y="233"/>
                    </a:lnTo>
                    <a:lnTo>
                      <a:pt x="296" y="253"/>
                    </a:lnTo>
                    <a:lnTo>
                      <a:pt x="354" y="274"/>
                    </a:lnTo>
                    <a:lnTo>
                      <a:pt x="420" y="297"/>
                    </a:lnTo>
                    <a:lnTo>
                      <a:pt x="491" y="321"/>
                    </a:lnTo>
                    <a:lnTo>
                      <a:pt x="569" y="346"/>
                    </a:lnTo>
                    <a:lnTo>
                      <a:pt x="654" y="372"/>
                    </a:lnTo>
                    <a:lnTo>
                      <a:pt x="746" y="400"/>
                    </a:lnTo>
                    <a:lnTo>
                      <a:pt x="845" y="428"/>
                    </a:lnTo>
                    <a:lnTo>
                      <a:pt x="952" y="458"/>
                    </a:lnTo>
                    <a:lnTo>
                      <a:pt x="1067" y="487"/>
                    </a:lnTo>
                    <a:lnTo>
                      <a:pt x="1190" y="518"/>
                    </a:lnTo>
                    <a:lnTo>
                      <a:pt x="1320" y="550"/>
                    </a:lnTo>
                    <a:lnTo>
                      <a:pt x="1460" y="583"/>
                    </a:lnTo>
                    <a:lnTo>
                      <a:pt x="1608" y="616"/>
                    </a:lnTo>
                    <a:lnTo>
                      <a:pt x="1765" y="650"/>
                    </a:lnTo>
                    <a:lnTo>
                      <a:pt x="1930" y="685"/>
                    </a:lnTo>
                    <a:lnTo>
                      <a:pt x="2105" y="719"/>
                    </a:lnTo>
                    <a:lnTo>
                      <a:pt x="2290" y="754"/>
                    </a:lnTo>
                    <a:lnTo>
                      <a:pt x="2484" y="790"/>
                    </a:lnTo>
                    <a:lnTo>
                      <a:pt x="2689" y="825"/>
                    </a:lnTo>
                    <a:lnTo>
                      <a:pt x="2903" y="861"/>
                    </a:lnTo>
                    <a:lnTo>
                      <a:pt x="3128" y="897"/>
                    </a:lnTo>
                    <a:lnTo>
                      <a:pt x="3151" y="755"/>
                    </a:lnTo>
                    <a:lnTo>
                      <a:pt x="2929" y="720"/>
                    </a:lnTo>
                    <a:lnTo>
                      <a:pt x="2718" y="685"/>
                    </a:lnTo>
                    <a:lnTo>
                      <a:pt x="2517" y="649"/>
                    </a:lnTo>
                    <a:lnTo>
                      <a:pt x="2325" y="614"/>
                    </a:lnTo>
                    <a:lnTo>
                      <a:pt x="2143" y="579"/>
                    </a:lnTo>
                    <a:lnTo>
                      <a:pt x="1971" y="545"/>
                    </a:lnTo>
                    <a:lnTo>
                      <a:pt x="1806" y="511"/>
                    </a:lnTo>
                    <a:lnTo>
                      <a:pt x="1652" y="478"/>
                    </a:lnTo>
                    <a:lnTo>
                      <a:pt x="1506" y="445"/>
                    </a:lnTo>
                    <a:lnTo>
                      <a:pt x="1368" y="413"/>
                    </a:lnTo>
                    <a:lnTo>
                      <a:pt x="1239" y="382"/>
                    </a:lnTo>
                    <a:lnTo>
                      <a:pt x="1117" y="351"/>
                    </a:lnTo>
                    <a:lnTo>
                      <a:pt x="1004" y="321"/>
                    </a:lnTo>
                    <a:lnTo>
                      <a:pt x="899" y="292"/>
                    </a:lnTo>
                    <a:lnTo>
                      <a:pt x="800" y="264"/>
                    </a:lnTo>
                    <a:lnTo>
                      <a:pt x="709" y="237"/>
                    </a:lnTo>
                    <a:lnTo>
                      <a:pt x="625" y="211"/>
                    </a:lnTo>
                    <a:lnTo>
                      <a:pt x="548" y="187"/>
                    </a:lnTo>
                    <a:lnTo>
                      <a:pt x="477" y="163"/>
                    </a:lnTo>
                    <a:lnTo>
                      <a:pt x="413" y="141"/>
                    </a:lnTo>
                    <a:lnTo>
                      <a:pt x="356" y="121"/>
                    </a:lnTo>
                    <a:lnTo>
                      <a:pt x="304" y="101"/>
                    </a:lnTo>
                    <a:lnTo>
                      <a:pt x="257" y="84"/>
                    </a:lnTo>
                    <a:lnTo>
                      <a:pt x="218" y="66"/>
                    </a:lnTo>
                    <a:lnTo>
                      <a:pt x="153" y="39"/>
                    </a:lnTo>
                    <a:lnTo>
                      <a:pt x="109" y="19"/>
                    </a:lnTo>
                    <a:lnTo>
                      <a:pt x="82" y="6"/>
                    </a:lnTo>
                    <a:lnTo>
                      <a:pt x="74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7" name="Freeform 779"/>
              <p:cNvSpPr>
                <a:spLocks/>
              </p:cNvSpPr>
              <p:nvPr/>
            </p:nvSpPr>
            <p:spPr bwMode="auto">
              <a:xfrm rot="21062100">
                <a:off x="6775960" y="2711798"/>
                <a:ext cx="321786" cy="94643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15" y="131"/>
                  </a:cxn>
                  <a:cxn ang="0">
                    <a:pos x="49" y="150"/>
                  </a:cxn>
                  <a:cxn ang="0">
                    <a:pos x="74" y="163"/>
                  </a:cxn>
                  <a:cxn ang="0">
                    <a:pos x="103" y="177"/>
                  </a:cxn>
                  <a:cxn ang="0">
                    <a:pos x="138" y="194"/>
                  </a:cxn>
                  <a:cxn ang="0">
                    <a:pos x="177" y="212"/>
                  </a:cxn>
                  <a:cxn ang="0">
                    <a:pos x="223" y="232"/>
                  </a:cxn>
                  <a:cxn ang="0">
                    <a:pos x="273" y="254"/>
                  </a:cxn>
                  <a:cxn ang="0">
                    <a:pos x="330" y="277"/>
                  </a:cxn>
                  <a:cxn ang="0">
                    <a:pos x="393" y="302"/>
                  </a:cxn>
                  <a:cxn ang="0">
                    <a:pos x="461" y="327"/>
                  </a:cxn>
                  <a:cxn ang="0">
                    <a:pos x="535" y="355"/>
                  </a:cxn>
                  <a:cxn ang="0">
                    <a:pos x="616" y="383"/>
                  </a:cxn>
                  <a:cxn ang="0">
                    <a:pos x="702" y="411"/>
                  </a:cxn>
                  <a:cxn ang="0">
                    <a:pos x="795" y="440"/>
                  </a:cxn>
                  <a:cxn ang="0">
                    <a:pos x="895" y="471"/>
                  </a:cxn>
                  <a:cxn ang="0">
                    <a:pos x="1001" y="502"/>
                  </a:cxn>
                  <a:cxn ang="0">
                    <a:pos x="1114" y="533"/>
                  </a:cxn>
                  <a:cxn ang="0">
                    <a:pos x="1233" y="564"/>
                  </a:cxn>
                  <a:cxn ang="0">
                    <a:pos x="1360" y="596"/>
                  </a:cxn>
                  <a:cxn ang="0">
                    <a:pos x="1495" y="628"/>
                  </a:cxn>
                  <a:cxn ang="0">
                    <a:pos x="1637" y="659"/>
                  </a:cxn>
                  <a:cxn ang="0">
                    <a:pos x="1785" y="690"/>
                  </a:cxn>
                  <a:cxn ang="0">
                    <a:pos x="1941" y="721"/>
                  </a:cxn>
                  <a:cxn ang="0">
                    <a:pos x="2105" y="752"/>
                  </a:cxn>
                  <a:cxn ang="0">
                    <a:pos x="2277" y="783"/>
                  </a:cxn>
                  <a:cxn ang="0">
                    <a:pos x="2456" y="812"/>
                  </a:cxn>
                  <a:cxn ang="0">
                    <a:pos x="2644" y="841"/>
                  </a:cxn>
                  <a:cxn ang="0">
                    <a:pos x="2839" y="869"/>
                  </a:cxn>
                  <a:cxn ang="0">
                    <a:pos x="3043" y="896"/>
                  </a:cxn>
                  <a:cxn ang="0">
                    <a:pos x="3061" y="753"/>
                  </a:cxn>
                  <a:cxn ang="0">
                    <a:pos x="2860" y="727"/>
                  </a:cxn>
                  <a:cxn ang="0">
                    <a:pos x="2668" y="699"/>
                  </a:cxn>
                  <a:cxn ang="0">
                    <a:pos x="2484" y="671"/>
                  </a:cxn>
                  <a:cxn ang="0">
                    <a:pos x="2307" y="641"/>
                  </a:cxn>
                  <a:cxn ang="0">
                    <a:pos x="2138" y="612"/>
                  </a:cxn>
                  <a:cxn ang="0">
                    <a:pos x="1977" y="582"/>
                  </a:cxn>
                  <a:cxn ang="0">
                    <a:pos x="1822" y="551"/>
                  </a:cxn>
                  <a:cxn ang="0">
                    <a:pos x="1676" y="519"/>
                  </a:cxn>
                  <a:cxn ang="0">
                    <a:pos x="1536" y="488"/>
                  </a:cxn>
                  <a:cxn ang="0">
                    <a:pos x="1404" y="457"/>
                  </a:cxn>
                  <a:cxn ang="0">
                    <a:pos x="1278" y="425"/>
                  </a:cxn>
                  <a:cxn ang="0">
                    <a:pos x="1160" y="394"/>
                  </a:cxn>
                  <a:cxn ang="0">
                    <a:pos x="1049" y="363"/>
                  </a:cxn>
                  <a:cxn ang="0">
                    <a:pos x="943" y="333"/>
                  </a:cxn>
                  <a:cxn ang="0">
                    <a:pos x="845" y="304"/>
                  </a:cxn>
                  <a:cxn ang="0">
                    <a:pos x="753" y="274"/>
                  </a:cxn>
                  <a:cxn ang="0">
                    <a:pos x="668" y="246"/>
                  </a:cxn>
                  <a:cxn ang="0">
                    <a:pos x="589" y="218"/>
                  </a:cxn>
                  <a:cxn ang="0">
                    <a:pos x="515" y="193"/>
                  </a:cxn>
                  <a:cxn ang="0">
                    <a:pos x="448" y="167"/>
                  </a:cxn>
                  <a:cxn ang="0">
                    <a:pos x="387" y="144"/>
                  </a:cxn>
                  <a:cxn ang="0">
                    <a:pos x="332" y="120"/>
                  </a:cxn>
                  <a:cxn ang="0">
                    <a:pos x="282" y="100"/>
                  </a:cxn>
                  <a:cxn ang="0">
                    <a:pos x="238" y="81"/>
                  </a:cxn>
                  <a:cxn ang="0">
                    <a:pos x="167" y="47"/>
                  </a:cxn>
                  <a:cxn ang="0">
                    <a:pos x="116" y="22"/>
                  </a:cxn>
                  <a:cxn ang="0">
                    <a:pos x="85" y="6"/>
                  </a:cxn>
                  <a:cxn ang="0">
                    <a:pos x="75" y="0"/>
                  </a:cxn>
                  <a:cxn ang="0">
                    <a:pos x="0" y="123"/>
                  </a:cxn>
                </a:cxnLst>
                <a:rect l="0" t="0" r="r" b="b"/>
                <a:pathLst>
                  <a:path w="3061" h="896">
                    <a:moveTo>
                      <a:pt x="0" y="123"/>
                    </a:moveTo>
                    <a:lnTo>
                      <a:pt x="15" y="131"/>
                    </a:lnTo>
                    <a:lnTo>
                      <a:pt x="49" y="150"/>
                    </a:lnTo>
                    <a:lnTo>
                      <a:pt x="74" y="163"/>
                    </a:lnTo>
                    <a:lnTo>
                      <a:pt x="103" y="177"/>
                    </a:lnTo>
                    <a:lnTo>
                      <a:pt x="138" y="194"/>
                    </a:lnTo>
                    <a:lnTo>
                      <a:pt x="177" y="212"/>
                    </a:lnTo>
                    <a:lnTo>
                      <a:pt x="223" y="232"/>
                    </a:lnTo>
                    <a:lnTo>
                      <a:pt x="273" y="254"/>
                    </a:lnTo>
                    <a:lnTo>
                      <a:pt x="330" y="277"/>
                    </a:lnTo>
                    <a:lnTo>
                      <a:pt x="393" y="302"/>
                    </a:lnTo>
                    <a:lnTo>
                      <a:pt x="461" y="327"/>
                    </a:lnTo>
                    <a:lnTo>
                      <a:pt x="535" y="355"/>
                    </a:lnTo>
                    <a:lnTo>
                      <a:pt x="616" y="383"/>
                    </a:lnTo>
                    <a:lnTo>
                      <a:pt x="702" y="411"/>
                    </a:lnTo>
                    <a:lnTo>
                      <a:pt x="795" y="440"/>
                    </a:lnTo>
                    <a:lnTo>
                      <a:pt x="895" y="471"/>
                    </a:lnTo>
                    <a:lnTo>
                      <a:pt x="1001" y="502"/>
                    </a:lnTo>
                    <a:lnTo>
                      <a:pt x="1114" y="533"/>
                    </a:lnTo>
                    <a:lnTo>
                      <a:pt x="1233" y="564"/>
                    </a:lnTo>
                    <a:lnTo>
                      <a:pt x="1360" y="596"/>
                    </a:lnTo>
                    <a:lnTo>
                      <a:pt x="1495" y="628"/>
                    </a:lnTo>
                    <a:lnTo>
                      <a:pt x="1637" y="659"/>
                    </a:lnTo>
                    <a:lnTo>
                      <a:pt x="1785" y="690"/>
                    </a:lnTo>
                    <a:lnTo>
                      <a:pt x="1941" y="721"/>
                    </a:lnTo>
                    <a:lnTo>
                      <a:pt x="2105" y="752"/>
                    </a:lnTo>
                    <a:lnTo>
                      <a:pt x="2277" y="783"/>
                    </a:lnTo>
                    <a:lnTo>
                      <a:pt x="2456" y="812"/>
                    </a:lnTo>
                    <a:lnTo>
                      <a:pt x="2644" y="841"/>
                    </a:lnTo>
                    <a:lnTo>
                      <a:pt x="2839" y="869"/>
                    </a:lnTo>
                    <a:lnTo>
                      <a:pt x="3043" y="896"/>
                    </a:lnTo>
                    <a:lnTo>
                      <a:pt x="3061" y="753"/>
                    </a:lnTo>
                    <a:lnTo>
                      <a:pt x="2860" y="727"/>
                    </a:lnTo>
                    <a:lnTo>
                      <a:pt x="2668" y="699"/>
                    </a:lnTo>
                    <a:lnTo>
                      <a:pt x="2484" y="671"/>
                    </a:lnTo>
                    <a:lnTo>
                      <a:pt x="2307" y="641"/>
                    </a:lnTo>
                    <a:lnTo>
                      <a:pt x="2138" y="612"/>
                    </a:lnTo>
                    <a:lnTo>
                      <a:pt x="1977" y="582"/>
                    </a:lnTo>
                    <a:lnTo>
                      <a:pt x="1822" y="551"/>
                    </a:lnTo>
                    <a:lnTo>
                      <a:pt x="1676" y="519"/>
                    </a:lnTo>
                    <a:lnTo>
                      <a:pt x="1536" y="488"/>
                    </a:lnTo>
                    <a:lnTo>
                      <a:pt x="1404" y="457"/>
                    </a:lnTo>
                    <a:lnTo>
                      <a:pt x="1278" y="425"/>
                    </a:lnTo>
                    <a:lnTo>
                      <a:pt x="1160" y="394"/>
                    </a:lnTo>
                    <a:lnTo>
                      <a:pt x="1049" y="363"/>
                    </a:lnTo>
                    <a:lnTo>
                      <a:pt x="943" y="333"/>
                    </a:lnTo>
                    <a:lnTo>
                      <a:pt x="845" y="304"/>
                    </a:lnTo>
                    <a:lnTo>
                      <a:pt x="753" y="274"/>
                    </a:lnTo>
                    <a:lnTo>
                      <a:pt x="668" y="246"/>
                    </a:lnTo>
                    <a:lnTo>
                      <a:pt x="589" y="218"/>
                    </a:lnTo>
                    <a:lnTo>
                      <a:pt x="515" y="193"/>
                    </a:lnTo>
                    <a:lnTo>
                      <a:pt x="448" y="167"/>
                    </a:lnTo>
                    <a:lnTo>
                      <a:pt x="387" y="144"/>
                    </a:lnTo>
                    <a:lnTo>
                      <a:pt x="332" y="120"/>
                    </a:lnTo>
                    <a:lnTo>
                      <a:pt x="282" y="100"/>
                    </a:lnTo>
                    <a:lnTo>
                      <a:pt x="238" y="81"/>
                    </a:lnTo>
                    <a:lnTo>
                      <a:pt x="167" y="47"/>
                    </a:lnTo>
                    <a:lnTo>
                      <a:pt x="116" y="22"/>
                    </a:lnTo>
                    <a:lnTo>
                      <a:pt x="85" y="6"/>
                    </a:lnTo>
                    <a:lnTo>
                      <a:pt x="75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8" name="Freeform 780"/>
              <p:cNvSpPr>
                <a:spLocks/>
              </p:cNvSpPr>
              <p:nvPr/>
            </p:nvSpPr>
            <p:spPr bwMode="auto">
              <a:xfrm rot="21062100">
                <a:off x="6781860" y="2749193"/>
                <a:ext cx="321786" cy="94643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15" y="129"/>
                  </a:cxn>
                  <a:cxn ang="0">
                    <a:pos x="49" y="150"/>
                  </a:cxn>
                  <a:cxn ang="0">
                    <a:pos x="74" y="164"/>
                  </a:cxn>
                  <a:cxn ang="0">
                    <a:pos x="103" y="180"/>
                  </a:cxn>
                  <a:cxn ang="0">
                    <a:pos x="138" y="198"/>
                  </a:cxn>
                  <a:cxn ang="0">
                    <a:pos x="178" y="219"/>
                  </a:cxn>
                  <a:cxn ang="0">
                    <a:pos x="223" y="240"/>
                  </a:cxn>
                  <a:cxn ang="0">
                    <a:pos x="274" y="263"/>
                  </a:cxn>
                  <a:cxn ang="0">
                    <a:pos x="331" y="288"/>
                  </a:cxn>
                  <a:cxn ang="0">
                    <a:pos x="394" y="315"/>
                  </a:cxn>
                  <a:cxn ang="0">
                    <a:pos x="462" y="342"/>
                  </a:cxn>
                  <a:cxn ang="0">
                    <a:pos x="535" y="371"/>
                  </a:cxn>
                  <a:cxn ang="0">
                    <a:pos x="617" y="400"/>
                  </a:cxn>
                  <a:cxn ang="0">
                    <a:pos x="703" y="431"/>
                  </a:cxn>
                  <a:cxn ang="0">
                    <a:pos x="797" y="461"/>
                  </a:cxn>
                  <a:cxn ang="0">
                    <a:pos x="896" y="493"/>
                  </a:cxn>
                  <a:cxn ang="0">
                    <a:pos x="1003" y="523"/>
                  </a:cxn>
                  <a:cxn ang="0">
                    <a:pos x="1116" y="555"/>
                  </a:cxn>
                  <a:cxn ang="0">
                    <a:pos x="1236" y="587"/>
                  </a:cxn>
                  <a:cxn ang="0">
                    <a:pos x="1363" y="618"/>
                  </a:cxn>
                  <a:cxn ang="0">
                    <a:pos x="1498" y="650"/>
                  </a:cxn>
                  <a:cxn ang="0">
                    <a:pos x="1640" y="681"/>
                  </a:cxn>
                  <a:cxn ang="0">
                    <a:pos x="1788" y="711"/>
                  </a:cxn>
                  <a:cxn ang="0">
                    <a:pos x="1945" y="741"/>
                  </a:cxn>
                  <a:cxn ang="0">
                    <a:pos x="2109" y="770"/>
                  </a:cxn>
                  <a:cxn ang="0">
                    <a:pos x="2281" y="797"/>
                  </a:cxn>
                  <a:cxn ang="0">
                    <a:pos x="2460" y="824"/>
                  </a:cxn>
                  <a:cxn ang="0">
                    <a:pos x="2648" y="849"/>
                  </a:cxn>
                  <a:cxn ang="0">
                    <a:pos x="2843" y="873"/>
                  </a:cxn>
                  <a:cxn ang="0">
                    <a:pos x="3048" y="895"/>
                  </a:cxn>
                  <a:cxn ang="0">
                    <a:pos x="3063" y="753"/>
                  </a:cxn>
                  <a:cxn ang="0">
                    <a:pos x="2862" y="730"/>
                  </a:cxn>
                  <a:cxn ang="0">
                    <a:pos x="2670" y="707"/>
                  </a:cxn>
                  <a:cxn ang="0">
                    <a:pos x="2486" y="682"/>
                  </a:cxn>
                  <a:cxn ang="0">
                    <a:pos x="2310" y="656"/>
                  </a:cxn>
                  <a:cxn ang="0">
                    <a:pos x="2141" y="629"/>
                  </a:cxn>
                  <a:cxn ang="0">
                    <a:pos x="1979" y="600"/>
                  </a:cxn>
                  <a:cxn ang="0">
                    <a:pos x="1825" y="571"/>
                  </a:cxn>
                  <a:cxn ang="0">
                    <a:pos x="1679" y="542"/>
                  </a:cxn>
                  <a:cxn ang="0">
                    <a:pos x="1539" y="511"/>
                  </a:cxn>
                  <a:cxn ang="0">
                    <a:pos x="1408" y="480"/>
                  </a:cxn>
                  <a:cxn ang="0">
                    <a:pos x="1282" y="449"/>
                  </a:cxn>
                  <a:cxn ang="0">
                    <a:pos x="1164" y="418"/>
                  </a:cxn>
                  <a:cxn ang="0">
                    <a:pos x="1053" y="386"/>
                  </a:cxn>
                  <a:cxn ang="0">
                    <a:pos x="948" y="355"/>
                  </a:cxn>
                  <a:cxn ang="0">
                    <a:pos x="850" y="325"/>
                  </a:cxn>
                  <a:cxn ang="0">
                    <a:pos x="758" y="294"/>
                  </a:cxn>
                  <a:cxn ang="0">
                    <a:pos x="673" y="266"/>
                  </a:cxn>
                  <a:cxn ang="0">
                    <a:pos x="593" y="237"/>
                  </a:cxn>
                  <a:cxn ang="0">
                    <a:pos x="521" y="209"/>
                  </a:cxn>
                  <a:cxn ang="0">
                    <a:pos x="453" y="181"/>
                  </a:cxn>
                  <a:cxn ang="0">
                    <a:pos x="393" y="157"/>
                  </a:cxn>
                  <a:cxn ang="0">
                    <a:pos x="337" y="132"/>
                  </a:cxn>
                  <a:cxn ang="0">
                    <a:pos x="288" y="110"/>
                  </a:cxn>
                  <a:cxn ang="0">
                    <a:pos x="244" y="89"/>
                  </a:cxn>
                  <a:cxn ang="0">
                    <a:pos x="206" y="69"/>
                  </a:cxn>
                  <a:cxn ang="0">
                    <a:pos x="173" y="52"/>
                  </a:cxn>
                  <a:cxn ang="0">
                    <a:pos x="145" y="37"/>
                  </a:cxn>
                  <a:cxn ang="0">
                    <a:pos x="122" y="26"/>
                  </a:cxn>
                  <a:cxn ang="0">
                    <a:pos x="92" y="8"/>
                  </a:cxn>
                  <a:cxn ang="0">
                    <a:pos x="81" y="0"/>
                  </a:cxn>
                  <a:cxn ang="0">
                    <a:pos x="0" y="120"/>
                  </a:cxn>
                </a:cxnLst>
                <a:rect l="0" t="0" r="r" b="b"/>
                <a:pathLst>
                  <a:path w="3063" h="895">
                    <a:moveTo>
                      <a:pt x="0" y="120"/>
                    </a:moveTo>
                    <a:lnTo>
                      <a:pt x="15" y="129"/>
                    </a:lnTo>
                    <a:lnTo>
                      <a:pt x="49" y="150"/>
                    </a:lnTo>
                    <a:lnTo>
                      <a:pt x="74" y="164"/>
                    </a:lnTo>
                    <a:lnTo>
                      <a:pt x="103" y="180"/>
                    </a:lnTo>
                    <a:lnTo>
                      <a:pt x="138" y="198"/>
                    </a:lnTo>
                    <a:lnTo>
                      <a:pt x="178" y="219"/>
                    </a:lnTo>
                    <a:lnTo>
                      <a:pt x="223" y="240"/>
                    </a:lnTo>
                    <a:lnTo>
                      <a:pt x="274" y="263"/>
                    </a:lnTo>
                    <a:lnTo>
                      <a:pt x="331" y="288"/>
                    </a:lnTo>
                    <a:lnTo>
                      <a:pt x="394" y="315"/>
                    </a:lnTo>
                    <a:lnTo>
                      <a:pt x="462" y="342"/>
                    </a:lnTo>
                    <a:lnTo>
                      <a:pt x="535" y="371"/>
                    </a:lnTo>
                    <a:lnTo>
                      <a:pt x="617" y="400"/>
                    </a:lnTo>
                    <a:lnTo>
                      <a:pt x="703" y="431"/>
                    </a:lnTo>
                    <a:lnTo>
                      <a:pt x="797" y="461"/>
                    </a:lnTo>
                    <a:lnTo>
                      <a:pt x="896" y="493"/>
                    </a:lnTo>
                    <a:lnTo>
                      <a:pt x="1003" y="523"/>
                    </a:lnTo>
                    <a:lnTo>
                      <a:pt x="1116" y="555"/>
                    </a:lnTo>
                    <a:lnTo>
                      <a:pt x="1236" y="587"/>
                    </a:lnTo>
                    <a:lnTo>
                      <a:pt x="1363" y="618"/>
                    </a:lnTo>
                    <a:lnTo>
                      <a:pt x="1498" y="650"/>
                    </a:lnTo>
                    <a:lnTo>
                      <a:pt x="1640" y="681"/>
                    </a:lnTo>
                    <a:lnTo>
                      <a:pt x="1788" y="711"/>
                    </a:lnTo>
                    <a:lnTo>
                      <a:pt x="1945" y="741"/>
                    </a:lnTo>
                    <a:lnTo>
                      <a:pt x="2109" y="770"/>
                    </a:lnTo>
                    <a:lnTo>
                      <a:pt x="2281" y="797"/>
                    </a:lnTo>
                    <a:lnTo>
                      <a:pt x="2460" y="824"/>
                    </a:lnTo>
                    <a:lnTo>
                      <a:pt x="2648" y="849"/>
                    </a:lnTo>
                    <a:lnTo>
                      <a:pt x="2843" y="873"/>
                    </a:lnTo>
                    <a:lnTo>
                      <a:pt x="3048" y="895"/>
                    </a:lnTo>
                    <a:lnTo>
                      <a:pt x="3063" y="753"/>
                    </a:lnTo>
                    <a:lnTo>
                      <a:pt x="2862" y="730"/>
                    </a:lnTo>
                    <a:lnTo>
                      <a:pt x="2670" y="707"/>
                    </a:lnTo>
                    <a:lnTo>
                      <a:pt x="2486" y="682"/>
                    </a:lnTo>
                    <a:lnTo>
                      <a:pt x="2310" y="656"/>
                    </a:lnTo>
                    <a:lnTo>
                      <a:pt x="2141" y="629"/>
                    </a:lnTo>
                    <a:lnTo>
                      <a:pt x="1979" y="600"/>
                    </a:lnTo>
                    <a:lnTo>
                      <a:pt x="1825" y="571"/>
                    </a:lnTo>
                    <a:lnTo>
                      <a:pt x="1679" y="542"/>
                    </a:lnTo>
                    <a:lnTo>
                      <a:pt x="1539" y="511"/>
                    </a:lnTo>
                    <a:lnTo>
                      <a:pt x="1408" y="480"/>
                    </a:lnTo>
                    <a:lnTo>
                      <a:pt x="1282" y="449"/>
                    </a:lnTo>
                    <a:lnTo>
                      <a:pt x="1164" y="418"/>
                    </a:lnTo>
                    <a:lnTo>
                      <a:pt x="1053" y="386"/>
                    </a:lnTo>
                    <a:lnTo>
                      <a:pt x="948" y="355"/>
                    </a:lnTo>
                    <a:lnTo>
                      <a:pt x="850" y="325"/>
                    </a:lnTo>
                    <a:lnTo>
                      <a:pt x="758" y="294"/>
                    </a:lnTo>
                    <a:lnTo>
                      <a:pt x="673" y="266"/>
                    </a:lnTo>
                    <a:lnTo>
                      <a:pt x="593" y="237"/>
                    </a:lnTo>
                    <a:lnTo>
                      <a:pt x="521" y="209"/>
                    </a:lnTo>
                    <a:lnTo>
                      <a:pt x="453" y="181"/>
                    </a:lnTo>
                    <a:lnTo>
                      <a:pt x="393" y="157"/>
                    </a:lnTo>
                    <a:lnTo>
                      <a:pt x="337" y="132"/>
                    </a:lnTo>
                    <a:lnTo>
                      <a:pt x="288" y="110"/>
                    </a:lnTo>
                    <a:lnTo>
                      <a:pt x="244" y="89"/>
                    </a:lnTo>
                    <a:lnTo>
                      <a:pt x="206" y="69"/>
                    </a:lnTo>
                    <a:lnTo>
                      <a:pt x="173" y="52"/>
                    </a:lnTo>
                    <a:lnTo>
                      <a:pt x="145" y="37"/>
                    </a:lnTo>
                    <a:lnTo>
                      <a:pt x="122" y="26"/>
                    </a:lnTo>
                    <a:lnTo>
                      <a:pt x="92" y="8"/>
                    </a:lnTo>
                    <a:lnTo>
                      <a:pt x="81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9" name="Freeform 781"/>
              <p:cNvSpPr>
                <a:spLocks/>
              </p:cNvSpPr>
              <p:nvPr/>
            </p:nvSpPr>
            <p:spPr bwMode="auto">
              <a:xfrm rot="21062100">
                <a:off x="7288569" y="2263811"/>
                <a:ext cx="577322" cy="282352"/>
              </a:xfrm>
              <a:custGeom>
                <a:avLst/>
                <a:gdLst/>
                <a:ahLst/>
                <a:cxnLst>
                  <a:cxn ang="0">
                    <a:pos x="699" y="396"/>
                  </a:cxn>
                  <a:cxn ang="0">
                    <a:pos x="656" y="353"/>
                  </a:cxn>
                  <a:cxn ang="0">
                    <a:pos x="599" y="302"/>
                  </a:cxn>
                  <a:cxn ang="0">
                    <a:pos x="530" y="245"/>
                  </a:cxn>
                  <a:cxn ang="0">
                    <a:pos x="448" y="186"/>
                  </a:cxn>
                  <a:cxn ang="0">
                    <a:pos x="402" y="157"/>
                  </a:cxn>
                  <a:cxn ang="0">
                    <a:pos x="353" y="129"/>
                  </a:cxn>
                  <a:cxn ang="0">
                    <a:pos x="301" y="102"/>
                  </a:cxn>
                  <a:cxn ang="0">
                    <a:pos x="246" y="77"/>
                  </a:cxn>
                  <a:cxn ang="0">
                    <a:pos x="189" y="53"/>
                  </a:cxn>
                  <a:cxn ang="0">
                    <a:pos x="128" y="32"/>
                  </a:cxn>
                  <a:cxn ang="0">
                    <a:pos x="65" y="15"/>
                  </a:cxn>
                  <a:cxn ang="0">
                    <a:pos x="0" y="0"/>
                  </a:cxn>
                  <a:cxn ang="0">
                    <a:pos x="86" y="68"/>
                  </a:cxn>
                  <a:cxn ang="0">
                    <a:pos x="177" y="143"/>
                  </a:cxn>
                  <a:cxn ang="0">
                    <a:pos x="284" y="235"/>
                  </a:cxn>
                  <a:cxn ang="0">
                    <a:pos x="395" y="337"/>
                  </a:cxn>
                  <a:cxn ang="0">
                    <a:pos x="448" y="389"/>
                  </a:cxn>
                  <a:cxn ang="0">
                    <a:pos x="497" y="442"/>
                  </a:cxn>
                  <a:cxn ang="0">
                    <a:pos x="542" y="494"/>
                  </a:cxn>
                  <a:cxn ang="0">
                    <a:pos x="581" y="543"/>
                  </a:cxn>
                  <a:cxn ang="0">
                    <a:pos x="612" y="589"/>
                  </a:cxn>
                  <a:cxn ang="0">
                    <a:pos x="634" y="633"/>
                  </a:cxn>
                  <a:cxn ang="0">
                    <a:pos x="797" y="665"/>
                  </a:cxn>
                  <a:cxn ang="0">
                    <a:pos x="988" y="705"/>
                  </a:cxn>
                  <a:cxn ang="0">
                    <a:pos x="1237" y="760"/>
                  </a:cxn>
                  <a:cxn ang="0">
                    <a:pos x="1538" y="831"/>
                  </a:cxn>
                  <a:cxn ang="0">
                    <a:pos x="1880" y="920"/>
                  </a:cxn>
                  <a:cxn ang="0">
                    <a:pos x="2253" y="1023"/>
                  </a:cxn>
                  <a:cxn ang="0">
                    <a:pos x="2649" y="1143"/>
                  </a:cxn>
                  <a:cxn ang="0">
                    <a:pos x="3056" y="1279"/>
                  </a:cxn>
                  <a:cxn ang="0">
                    <a:pos x="3468" y="1431"/>
                  </a:cxn>
                  <a:cxn ang="0">
                    <a:pos x="3874" y="1599"/>
                  </a:cxn>
                  <a:cxn ang="0">
                    <a:pos x="4264" y="1783"/>
                  </a:cxn>
                  <a:cxn ang="0">
                    <a:pos x="4629" y="1984"/>
                  </a:cxn>
                  <a:cxn ang="0">
                    <a:pos x="4961" y="2201"/>
                  </a:cxn>
                  <a:cxn ang="0">
                    <a:pos x="5248" y="2434"/>
                  </a:cxn>
                  <a:cxn ang="0">
                    <a:pos x="5482" y="2683"/>
                  </a:cxn>
                  <a:cxn ang="0">
                    <a:pos x="5465" y="2632"/>
                  </a:cxn>
                  <a:cxn ang="0">
                    <a:pos x="5434" y="2569"/>
                  </a:cxn>
                  <a:cxn ang="0">
                    <a:pos x="5380" y="2485"/>
                  </a:cxn>
                  <a:cxn ang="0">
                    <a:pos x="5297" y="2381"/>
                  </a:cxn>
                  <a:cxn ang="0">
                    <a:pos x="5178" y="2258"/>
                  </a:cxn>
                  <a:cxn ang="0">
                    <a:pos x="5018" y="2119"/>
                  </a:cxn>
                  <a:cxn ang="0">
                    <a:pos x="4810" y="1964"/>
                  </a:cxn>
                  <a:cxn ang="0">
                    <a:pos x="4549" y="1796"/>
                  </a:cxn>
                  <a:cxn ang="0">
                    <a:pos x="4228" y="1617"/>
                  </a:cxn>
                  <a:cxn ang="0">
                    <a:pos x="3841" y="1427"/>
                  </a:cxn>
                  <a:cxn ang="0">
                    <a:pos x="3382" y="1230"/>
                  </a:cxn>
                  <a:cxn ang="0">
                    <a:pos x="2844" y="1025"/>
                  </a:cxn>
                  <a:cxn ang="0">
                    <a:pos x="2221" y="818"/>
                  </a:cxn>
                  <a:cxn ang="0">
                    <a:pos x="1508" y="605"/>
                  </a:cxn>
                  <a:cxn ang="0">
                    <a:pos x="699" y="393"/>
                  </a:cxn>
                </a:cxnLst>
                <a:rect l="0" t="0" r="r" b="b"/>
                <a:pathLst>
                  <a:path w="5482" h="2683">
                    <a:moveTo>
                      <a:pt x="699" y="393"/>
                    </a:moveTo>
                    <a:lnTo>
                      <a:pt x="699" y="396"/>
                    </a:lnTo>
                    <a:lnTo>
                      <a:pt x="678" y="375"/>
                    </a:lnTo>
                    <a:lnTo>
                      <a:pt x="656" y="353"/>
                    </a:lnTo>
                    <a:lnTo>
                      <a:pt x="629" y="328"/>
                    </a:lnTo>
                    <a:lnTo>
                      <a:pt x="599" y="302"/>
                    </a:lnTo>
                    <a:lnTo>
                      <a:pt x="566" y="274"/>
                    </a:lnTo>
                    <a:lnTo>
                      <a:pt x="530" y="245"/>
                    </a:lnTo>
                    <a:lnTo>
                      <a:pt x="491" y="215"/>
                    </a:lnTo>
                    <a:lnTo>
                      <a:pt x="448" y="186"/>
                    </a:lnTo>
                    <a:lnTo>
                      <a:pt x="424" y="172"/>
                    </a:lnTo>
                    <a:lnTo>
                      <a:pt x="402" y="157"/>
                    </a:lnTo>
                    <a:lnTo>
                      <a:pt x="377" y="143"/>
                    </a:lnTo>
                    <a:lnTo>
                      <a:pt x="353" y="129"/>
                    </a:lnTo>
                    <a:lnTo>
                      <a:pt x="327" y="115"/>
                    </a:lnTo>
                    <a:lnTo>
                      <a:pt x="301" y="102"/>
                    </a:lnTo>
                    <a:lnTo>
                      <a:pt x="274" y="89"/>
                    </a:lnTo>
                    <a:lnTo>
                      <a:pt x="246" y="77"/>
                    </a:lnTo>
                    <a:lnTo>
                      <a:pt x="217" y="65"/>
                    </a:lnTo>
                    <a:lnTo>
                      <a:pt x="189" y="53"/>
                    </a:lnTo>
                    <a:lnTo>
                      <a:pt x="159" y="43"/>
                    </a:lnTo>
                    <a:lnTo>
                      <a:pt x="128" y="32"/>
                    </a:lnTo>
                    <a:lnTo>
                      <a:pt x="97" y="24"/>
                    </a:lnTo>
                    <a:lnTo>
                      <a:pt x="65" y="15"/>
                    </a:lnTo>
                    <a:lnTo>
                      <a:pt x="33" y="7"/>
                    </a:lnTo>
                    <a:lnTo>
                      <a:pt x="0" y="0"/>
                    </a:lnTo>
                    <a:lnTo>
                      <a:pt x="23" y="18"/>
                    </a:lnTo>
                    <a:lnTo>
                      <a:pt x="86" y="68"/>
                    </a:lnTo>
                    <a:lnTo>
                      <a:pt x="129" y="104"/>
                    </a:lnTo>
                    <a:lnTo>
                      <a:pt x="177" y="143"/>
                    </a:lnTo>
                    <a:lnTo>
                      <a:pt x="229" y="187"/>
                    </a:lnTo>
                    <a:lnTo>
                      <a:pt x="284" y="235"/>
                    </a:lnTo>
                    <a:lnTo>
                      <a:pt x="339" y="285"/>
                    </a:lnTo>
                    <a:lnTo>
                      <a:pt x="395" y="337"/>
                    </a:lnTo>
                    <a:lnTo>
                      <a:pt x="421" y="364"/>
                    </a:lnTo>
                    <a:lnTo>
                      <a:pt x="448" y="389"/>
                    </a:lnTo>
                    <a:lnTo>
                      <a:pt x="472" y="416"/>
                    </a:lnTo>
                    <a:lnTo>
                      <a:pt x="497" y="442"/>
                    </a:lnTo>
                    <a:lnTo>
                      <a:pt x="520" y="468"/>
                    </a:lnTo>
                    <a:lnTo>
                      <a:pt x="542" y="494"/>
                    </a:lnTo>
                    <a:lnTo>
                      <a:pt x="562" y="519"/>
                    </a:lnTo>
                    <a:lnTo>
                      <a:pt x="581" y="543"/>
                    </a:lnTo>
                    <a:lnTo>
                      <a:pt x="597" y="567"/>
                    </a:lnTo>
                    <a:lnTo>
                      <a:pt x="612" y="589"/>
                    </a:lnTo>
                    <a:lnTo>
                      <a:pt x="624" y="612"/>
                    </a:lnTo>
                    <a:lnTo>
                      <a:pt x="634" y="633"/>
                    </a:lnTo>
                    <a:lnTo>
                      <a:pt x="676" y="641"/>
                    </a:lnTo>
                    <a:lnTo>
                      <a:pt x="797" y="665"/>
                    </a:lnTo>
                    <a:lnTo>
                      <a:pt x="884" y="682"/>
                    </a:lnTo>
                    <a:lnTo>
                      <a:pt x="988" y="705"/>
                    </a:lnTo>
                    <a:lnTo>
                      <a:pt x="1105" y="730"/>
                    </a:lnTo>
                    <a:lnTo>
                      <a:pt x="1237" y="760"/>
                    </a:lnTo>
                    <a:lnTo>
                      <a:pt x="1382" y="794"/>
                    </a:lnTo>
                    <a:lnTo>
                      <a:pt x="1538" y="831"/>
                    </a:lnTo>
                    <a:lnTo>
                      <a:pt x="1705" y="874"/>
                    </a:lnTo>
                    <a:lnTo>
                      <a:pt x="1880" y="920"/>
                    </a:lnTo>
                    <a:lnTo>
                      <a:pt x="2063" y="969"/>
                    </a:lnTo>
                    <a:lnTo>
                      <a:pt x="2253" y="1023"/>
                    </a:lnTo>
                    <a:lnTo>
                      <a:pt x="2448" y="1081"/>
                    </a:lnTo>
                    <a:lnTo>
                      <a:pt x="2649" y="1143"/>
                    </a:lnTo>
                    <a:lnTo>
                      <a:pt x="2852" y="1209"/>
                    </a:lnTo>
                    <a:lnTo>
                      <a:pt x="3056" y="1279"/>
                    </a:lnTo>
                    <a:lnTo>
                      <a:pt x="3262" y="1352"/>
                    </a:lnTo>
                    <a:lnTo>
                      <a:pt x="3468" y="1431"/>
                    </a:lnTo>
                    <a:lnTo>
                      <a:pt x="3672" y="1513"/>
                    </a:lnTo>
                    <a:lnTo>
                      <a:pt x="3874" y="1599"/>
                    </a:lnTo>
                    <a:lnTo>
                      <a:pt x="4071" y="1689"/>
                    </a:lnTo>
                    <a:lnTo>
                      <a:pt x="4264" y="1783"/>
                    </a:lnTo>
                    <a:lnTo>
                      <a:pt x="4451" y="1882"/>
                    </a:lnTo>
                    <a:lnTo>
                      <a:pt x="4629" y="1984"/>
                    </a:lnTo>
                    <a:lnTo>
                      <a:pt x="4800" y="2091"/>
                    </a:lnTo>
                    <a:lnTo>
                      <a:pt x="4961" y="2201"/>
                    </a:lnTo>
                    <a:lnTo>
                      <a:pt x="5110" y="2316"/>
                    </a:lnTo>
                    <a:lnTo>
                      <a:pt x="5248" y="2434"/>
                    </a:lnTo>
                    <a:lnTo>
                      <a:pt x="5373" y="2557"/>
                    </a:lnTo>
                    <a:lnTo>
                      <a:pt x="5482" y="2683"/>
                    </a:lnTo>
                    <a:lnTo>
                      <a:pt x="5479" y="2671"/>
                    </a:lnTo>
                    <a:lnTo>
                      <a:pt x="5465" y="2632"/>
                    </a:lnTo>
                    <a:lnTo>
                      <a:pt x="5453" y="2603"/>
                    </a:lnTo>
                    <a:lnTo>
                      <a:pt x="5434" y="2569"/>
                    </a:lnTo>
                    <a:lnTo>
                      <a:pt x="5410" y="2530"/>
                    </a:lnTo>
                    <a:lnTo>
                      <a:pt x="5380" y="2485"/>
                    </a:lnTo>
                    <a:lnTo>
                      <a:pt x="5343" y="2435"/>
                    </a:lnTo>
                    <a:lnTo>
                      <a:pt x="5297" y="2381"/>
                    </a:lnTo>
                    <a:lnTo>
                      <a:pt x="5242" y="2322"/>
                    </a:lnTo>
                    <a:lnTo>
                      <a:pt x="5178" y="2258"/>
                    </a:lnTo>
                    <a:lnTo>
                      <a:pt x="5104" y="2190"/>
                    </a:lnTo>
                    <a:lnTo>
                      <a:pt x="5018" y="2119"/>
                    </a:lnTo>
                    <a:lnTo>
                      <a:pt x="4921" y="2043"/>
                    </a:lnTo>
                    <a:lnTo>
                      <a:pt x="4810" y="1964"/>
                    </a:lnTo>
                    <a:lnTo>
                      <a:pt x="4688" y="1881"/>
                    </a:lnTo>
                    <a:lnTo>
                      <a:pt x="4549" y="1796"/>
                    </a:lnTo>
                    <a:lnTo>
                      <a:pt x="4396" y="1707"/>
                    </a:lnTo>
                    <a:lnTo>
                      <a:pt x="4228" y="1617"/>
                    </a:lnTo>
                    <a:lnTo>
                      <a:pt x="4043" y="1523"/>
                    </a:lnTo>
                    <a:lnTo>
                      <a:pt x="3841" y="1427"/>
                    </a:lnTo>
                    <a:lnTo>
                      <a:pt x="3621" y="1329"/>
                    </a:lnTo>
                    <a:lnTo>
                      <a:pt x="3382" y="1230"/>
                    </a:lnTo>
                    <a:lnTo>
                      <a:pt x="3123" y="1129"/>
                    </a:lnTo>
                    <a:lnTo>
                      <a:pt x="2844" y="1025"/>
                    </a:lnTo>
                    <a:lnTo>
                      <a:pt x="2543" y="922"/>
                    </a:lnTo>
                    <a:lnTo>
                      <a:pt x="2221" y="818"/>
                    </a:lnTo>
                    <a:lnTo>
                      <a:pt x="1876" y="712"/>
                    </a:lnTo>
                    <a:lnTo>
                      <a:pt x="1508" y="605"/>
                    </a:lnTo>
                    <a:lnTo>
                      <a:pt x="1116" y="499"/>
                    </a:lnTo>
                    <a:lnTo>
                      <a:pt x="699" y="3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" name="Freeform 782"/>
              <p:cNvSpPr>
                <a:spLocks/>
              </p:cNvSpPr>
              <p:nvPr/>
            </p:nvSpPr>
            <p:spPr bwMode="auto">
              <a:xfrm rot="21062100">
                <a:off x="7656609" y="2752983"/>
                <a:ext cx="85179" cy="121459"/>
              </a:xfrm>
              <a:custGeom>
                <a:avLst/>
                <a:gdLst/>
                <a:ahLst/>
                <a:cxnLst>
                  <a:cxn ang="0">
                    <a:pos x="79" y="491"/>
                  </a:cxn>
                  <a:cxn ang="0">
                    <a:pos x="47" y="577"/>
                  </a:cxn>
                  <a:cxn ang="0">
                    <a:pos x="24" y="663"/>
                  </a:cxn>
                  <a:cxn ang="0">
                    <a:pos x="8" y="745"/>
                  </a:cxn>
                  <a:cxn ang="0">
                    <a:pos x="0" y="822"/>
                  </a:cxn>
                  <a:cxn ang="0">
                    <a:pos x="2" y="895"/>
                  </a:cxn>
                  <a:cxn ang="0">
                    <a:pos x="12" y="962"/>
                  </a:cxn>
                  <a:cxn ang="0">
                    <a:pos x="29" y="1021"/>
                  </a:cxn>
                  <a:cxn ang="0">
                    <a:pos x="55" y="1070"/>
                  </a:cxn>
                  <a:cxn ang="0">
                    <a:pos x="89" y="1110"/>
                  </a:cxn>
                  <a:cxn ang="0">
                    <a:pos x="131" y="1138"/>
                  </a:cxn>
                  <a:cxn ang="0">
                    <a:pos x="181" y="1154"/>
                  </a:cxn>
                  <a:cxn ang="0">
                    <a:pos x="233" y="1156"/>
                  </a:cxn>
                  <a:cxn ang="0">
                    <a:pos x="288" y="1146"/>
                  </a:cxn>
                  <a:cxn ang="0">
                    <a:pos x="345" y="1124"/>
                  </a:cxn>
                  <a:cxn ang="0">
                    <a:pos x="404" y="1090"/>
                  </a:cxn>
                  <a:cxn ang="0">
                    <a:pos x="461" y="1046"/>
                  </a:cxn>
                  <a:cxn ang="0">
                    <a:pos x="518" y="993"/>
                  </a:cxn>
                  <a:cxn ang="0">
                    <a:pos x="573" y="930"/>
                  </a:cxn>
                  <a:cxn ang="0">
                    <a:pos x="625" y="859"/>
                  </a:cxn>
                  <a:cxn ang="0">
                    <a:pos x="673" y="780"/>
                  </a:cxn>
                  <a:cxn ang="0">
                    <a:pos x="716" y="693"/>
                  </a:cxn>
                  <a:cxn ang="0">
                    <a:pos x="751" y="607"/>
                  </a:cxn>
                  <a:cxn ang="0">
                    <a:pos x="778" y="522"/>
                  </a:cxn>
                  <a:cxn ang="0">
                    <a:pos x="796" y="439"/>
                  </a:cxn>
                  <a:cxn ang="0">
                    <a:pos x="807" y="359"/>
                  </a:cxn>
                  <a:cxn ang="0">
                    <a:pos x="808" y="284"/>
                  </a:cxn>
                  <a:cxn ang="0">
                    <a:pos x="801" y="216"/>
                  </a:cxn>
                  <a:cxn ang="0">
                    <a:pos x="787" y="154"/>
                  </a:cxn>
                  <a:cxn ang="0">
                    <a:pos x="763" y="102"/>
                  </a:cxn>
                  <a:cxn ang="0">
                    <a:pos x="731" y="58"/>
                  </a:cxn>
                  <a:cxn ang="0">
                    <a:pos x="692" y="26"/>
                  </a:cxn>
                  <a:cxn ang="0">
                    <a:pos x="645" y="6"/>
                  </a:cxn>
                  <a:cxn ang="0">
                    <a:pos x="593" y="0"/>
                  </a:cxn>
                  <a:cxn ang="0">
                    <a:pos x="539" y="5"/>
                  </a:cxn>
                  <a:cxn ang="0">
                    <a:pos x="482" y="24"/>
                  </a:cxn>
                  <a:cxn ang="0">
                    <a:pos x="425" y="54"/>
                  </a:cxn>
                  <a:cxn ang="0">
                    <a:pos x="366" y="95"/>
                  </a:cxn>
                  <a:cxn ang="0">
                    <a:pos x="310" y="145"/>
                  </a:cxn>
                  <a:cxn ang="0">
                    <a:pos x="253" y="204"/>
                  </a:cxn>
                  <a:cxn ang="0">
                    <a:pos x="201" y="274"/>
                  </a:cxn>
                  <a:cxn ang="0">
                    <a:pos x="151" y="349"/>
                  </a:cxn>
                  <a:cxn ang="0">
                    <a:pos x="106" y="433"/>
                  </a:cxn>
                </a:cxnLst>
                <a:rect l="0" t="0" r="r" b="b"/>
                <a:pathLst>
                  <a:path w="808" h="1157">
                    <a:moveTo>
                      <a:pt x="106" y="433"/>
                    </a:moveTo>
                    <a:lnTo>
                      <a:pt x="92" y="462"/>
                    </a:lnTo>
                    <a:lnTo>
                      <a:pt x="79" y="491"/>
                    </a:lnTo>
                    <a:lnTo>
                      <a:pt x="67" y="520"/>
                    </a:lnTo>
                    <a:lnTo>
                      <a:pt x="57" y="549"/>
                    </a:lnTo>
                    <a:lnTo>
                      <a:pt x="47" y="577"/>
                    </a:lnTo>
                    <a:lnTo>
                      <a:pt x="39" y="606"/>
                    </a:lnTo>
                    <a:lnTo>
                      <a:pt x="30" y="635"/>
                    </a:lnTo>
                    <a:lnTo>
                      <a:pt x="24" y="663"/>
                    </a:lnTo>
                    <a:lnTo>
                      <a:pt x="17" y="690"/>
                    </a:lnTo>
                    <a:lnTo>
                      <a:pt x="12" y="718"/>
                    </a:lnTo>
                    <a:lnTo>
                      <a:pt x="8" y="745"/>
                    </a:lnTo>
                    <a:lnTo>
                      <a:pt x="5" y="771"/>
                    </a:lnTo>
                    <a:lnTo>
                      <a:pt x="2" y="797"/>
                    </a:lnTo>
                    <a:lnTo>
                      <a:pt x="0" y="822"/>
                    </a:lnTo>
                    <a:lnTo>
                      <a:pt x="0" y="848"/>
                    </a:lnTo>
                    <a:lnTo>
                      <a:pt x="0" y="871"/>
                    </a:lnTo>
                    <a:lnTo>
                      <a:pt x="2" y="895"/>
                    </a:lnTo>
                    <a:lnTo>
                      <a:pt x="5" y="918"/>
                    </a:lnTo>
                    <a:lnTo>
                      <a:pt x="8" y="941"/>
                    </a:lnTo>
                    <a:lnTo>
                      <a:pt x="12" y="962"/>
                    </a:lnTo>
                    <a:lnTo>
                      <a:pt x="16" y="982"/>
                    </a:lnTo>
                    <a:lnTo>
                      <a:pt x="23" y="1001"/>
                    </a:lnTo>
                    <a:lnTo>
                      <a:pt x="29" y="1021"/>
                    </a:lnTo>
                    <a:lnTo>
                      <a:pt x="37" y="1038"/>
                    </a:lnTo>
                    <a:lnTo>
                      <a:pt x="46" y="1055"/>
                    </a:lnTo>
                    <a:lnTo>
                      <a:pt x="55" y="1070"/>
                    </a:lnTo>
                    <a:lnTo>
                      <a:pt x="65" y="1085"/>
                    </a:lnTo>
                    <a:lnTo>
                      <a:pt x="77" y="1097"/>
                    </a:lnTo>
                    <a:lnTo>
                      <a:pt x="89" y="1110"/>
                    </a:lnTo>
                    <a:lnTo>
                      <a:pt x="103" y="1121"/>
                    </a:lnTo>
                    <a:lnTo>
                      <a:pt x="117" y="1130"/>
                    </a:lnTo>
                    <a:lnTo>
                      <a:pt x="131" y="1138"/>
                    </a:lnTo>
                    <a:lnTo>
                      <a:pt x="147" y="1145"/>
                    </a:lnTo>
                    <a:lnTo>
                      <a:pt x="163" y="1151"/>
                    </a:lnTo>
                    <a:lnTo>
                      <a:pt x="181" y="1154"/>
                    </a:lnTo>
                    <a:lnTo>
                      <a:pt x="198" y="1156"/>
                    </a:lnTo>
                    <a:lnTo>
                      <a:pt x="215" y="1157"/>
                    </a:lnTo>
                    <a:lnTo>
                      <a:pt x="233" y="1156"/>
                    </a:lnTo>
                    <a:lnTo>
                      <a:pt x="251" y="1154"/>
                    </a:lnTo>
                    <a:lnTo>
                      <a:pt x="269" y="1151"/>
                    </a:lnTo>
                    <a:lnTo>
                      <a:pt x="288" y="1146"/>
                    </a:lnTo>
                    <a:lnTo>
                      <a:pt x="306" y="1140"/>
                    </a:lnTo>
                    <a:lnTo>
                      <a:pt x="326" y="1132"/>
                    </a:lnTo>
                    <a:lnTo>
                      <a:pt x="345" y="1124"/>
                    </a:lnTo>
                    <a:lnTo>
                      <a:pt x="364" y="1113"/>
                    </a:lnTo>
                    <a:lnTo>
                      <a:pt x="383" y="1103"/>
                    </a:lnTo>
                    <a:lnTo>
                      <a:pt x="404" y="1090"/>
                    </a:lnTo>
                    <a:lnTo>
                      <a:pt x="423" y="1077"/>
                    </a:lnTo>
                    <a:lnTo>
                      <a:pt x="442" y="1062"/>
                    </a:lnTo>
                    <a:lnTo>
                      <a:pt x="461" y="1046"/>
                    </a:lnTo>
                    <a:lnTo>
                      <a:pt x="480" y="1029"/>
                    </a:lnTo>
                    <a:lnTo>
                      <a:pt x="500" y="1011"/>
                    </a:lnTo>
                    <a:lnTo>
                      <a:pt x="518" y="993"/>
                    </a:lnTo>
                    <a:lnTo>
                      <a:pt x="537" y="973"/>
                    </a:lnTo>
                    <a:lnTo>
                      <a:pt x="555" y="951"/>
                    </a:lnTo>
                    <a:lnTo>
                      <a:pt x="573" y="930"/>
                    </a:lnTo>
                    <a:lnTo>
                      <a:pt x="591" y="907"/>
                    </a:lnTo>
                    <a:lnTo>
                      <a:pt x="608" y="883"/>
                    </a:lnTo>
                    <a:lnTo>
                      <a:pt x="625" y="859"/>
                    </a:lnTo>
                    <a:lnTo>
                      <a:pt x="641" y="833"/>
                    </a:lnTo>
                    <a:lnTo>
                      <a:pt x="657" y="806"/>
                    </a:lnTo>
                    <a:lnTo>
                      <a:pt x="673" y="780"/>
                    </a:lnTo>
                    <a:lnTo>
                      <a:pt x="688" y="751"/>
                    </a:lnTo>
                    <a:lnTo>
                      <a:pt x="703" y="723"/>
                    </a:lnTo>
                    <a:lnTo>
                      <a:pt x="716" y="693"/>
                    </a:lnTo>
                    <a:lnTo>
                      <a:pt x="729" y="665"/>
                    </a:lnTo>
                    <a:lnTo>
                      <a:pt x="741" y="636"/>
                    </a:lnTo>
                    <a:lnTo>
                      <a:pt x="751" y="607"/>
                    </a:lnTo>
                    <a:lnTo>
                      <a:pt x="761" y="578"/>
                    </a:lnTo>
                    <a:lnTo>
                      <a:pt x="771" y="550"/>
                    </a:lnTo>
                    <a:lnTo>
                      <a:pt x="778" y="522"/>
                    </a:lnTo>
                    <a:lnTo>
                      <a:pt x="785" y="493"/>
                    </a:lnTo>
                    <a:lnTo>
                      <a:pt x="792" y="465"/>
                    </a:lnTo>
                    <a:lnTo>
                      <a:pt x="796" y="439"/>
                    </a:lnTo>
                    <a:lnTo>
                      <a:pt x="800" y="411"/>
                    </a:lnTo>
                    <a:lnTo>
                      <a:pt x="804" y="384"/>
                    </a:lnTo>
                    <a:lnTo>
                      <a:pt x="807" y="359"/>
                    </a:lnTo>
                    <a:lnTo>
                      <a:pt x="808" y="333"/>
                    </a:lnTo>
                    <a:lnTo>
                      <a:pt x="808" y="309"/>
                    </a:lnTo>
                    <a:lnTo>
                      <a:pt x="808" y="284"/>
                    </a:lnTo>
                    <a:lnTo>
                      <a:pt x="807" y="261"/>
                    </a:lnTo>
                    <a:lnTo>
                      <a:pt x="805" y="237"/>
                    </a:lnTo>
                    <a:lnTo>
                      <a:pt x="801" y="216"/>
                    </a:lnTo>
                    <a:lnTo>
                      <a:pt x="797" y="195"/>
                    </a:lnTo>
                    <a:lnTo>
                      <a:pt x="792" y="174"/>
                    </a:lnTo>
                    <a:lnTo>
                      <a:pt x="787" y="154"/>
                    </a:lnTo>
                    <a:lnTo>
                      <a:pt x="779" y="136"/>
                    </a:lnTo>
                    <a:lnTo>
                      <a:pt x="772" y="118"/>
                    </a:lnTo>
                    <a:lnTo>
                      <a:pt x="763" y="102"/>
                    </a:lnTo>
                    <a:lnTo>
                      <a:pt x="753" y="86"/>
                    </a:lnTo>
                    <a:lnTo>
                      <a:pt x="743" y="72"/>
                    </a:lnTo>
                    <a:lnTo>
                      <a:pt x="731" y="58"/>
                    </a:lnTo>
                    <a:lnTo>
                      <a:pt x="719" y="47"/>
                    </a:lnTo>
                    <a:lnTo>
                      <a:pt x="705" y="36"/>
                    </a:lnTo>
                    <a:lnTo>
                      <a:pt x="692" y="26"/>
                    </a:lnTo>
                    <a:lnTo>
                      <a:pt x="677" y="18"/>
                    </a:lnTo>
                    <a:lnTo>
                      <a:pt x="661" y="11"/>
                    </a:lnTo>
                    <a:lnTo>
                      <a:pt x="645" y="6"/>
                    </a:lnTo>
                    <a:lnTo>
                      <a:pt x="629" y="2"/>
                    </a:lnTo>
                    <a:lnTo>
                      <a:pt x="612" y="0"/>
                    </a:lnTo>
                    <a:lnTo>
                      <a:pt x="593" y="0"/>
                    </a:lnTo>
                    <a:lnTo>
                      <a:pt x="575" y="0"/>
                    </a:lnTo>
                    <a:lnTo>
                      <a:pt x="557" y="2"/>
                    </a:lnTo>
                    <a:lnTo>
                      <a:pt x="539" y="5"/>
                    </a:lnTo>
                    <a:lnTo>
                      <a:pt x="521" y="10"/>
                    </a:lnTo>
                    <a:lnTo>
                      <a:pt x="502" y="17"/>
                    </a:lnTo>
                    <a:lnTo>
                      <a:pt x="482" y="24"/>
                    </a:lnTo>
                    <a:lnTo>
                      <a:pt x="463" y="33"/>
                    </a:lnTo>
                    <a:lnTo>
                      <a:pt x="444" y="42"/>
                    </a:lnTo>
                    <a:lnTo>
                      <a:pt x="425" y="54"/>
                    </a:lnTo>
                    <a:lnTo>
                      <a:pt x="406" y="66"/>
                    </a:lnTo>
                    <a:lnTo>
                      <a:pt x="386" y="80"/>
                    </a:lnTo>
                    <a:lnTo>
                      <a:pt x="366" y="95"/>
                    </a:lnTo>
                    <a:lnTo>
                      <a:pt x="347" y="109"/>
                    </a:lnTo>
                    <a:lnTo>
                      <a:pt x="328" y="127"/>
                    </a:lnTo>
                    <a:lnTo>
                      <a:pt x="310" y="145"/>
                    </a:lnTo>
                    <a:lnTo>
                      <a:pt x="290" y="164"/>
                    </a:lnTo>
                    <a:lnTo>
                      <a:pt x="272" y="184"/>
                    </a:lnTo>
                    <a:lnTo>
                      <a:pt x="253" y="204"/>
                    </a:lnTo>
                    <a:lnTo>
                      <a:pt x="235" y="227"/>
                    </a:lnTo>
                    <a:lnTo>
                      <a:pt x="218" y="249"/>
                    </a:lnTo>
                    <a:lnTo>
                      <a:pt x="201" y="274"/>
                    </a:lnTo>
                    <a:lnTo>
                      <a:pt x="184" y="298"/>
                    </a:lnTo>
                    <a:lnTo>
                      <a:pt x="167" y="324"/>
                    </a:lnTo>
                    <a:lnTo>
                      <a:pt x="151" y="349"/>
                    </a:lnTo>
                    <a:lnTo>
                      <a:pt x="136" y="377"/>
                    </a:lnTo>
                    <a:lnTo>
                      <a:pt x="120" y="405"/>
                    </a:lnTo>
                    <a:lnTo>
                      <a:pt x="106" y="4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" name="Freeform 783"/>
              <p:cNvSpPr>
                <a:spLocks/>
              </p:cNvSpPr>
              <p:nvPr/>
            </p:nvSpPr>
            <p:spPr bwMode="auto">
              <a:xfrm rot="21062100">
                <a:off x="6907399" y="2233255"/>
                <a:ext cx="26816" cy="28393"/>
              </a:xfrm>
              <a:custGeom>
                <a:avLst/>
                <a:gdLst/>
                <a:ahLst/>
                <a:cxnLst>
                  <a:cxn ang="0">
                    <a:pos x="264" y="145"/>
                  </a:cxn>
                  <a:cxn ang="0">
                    <a:pos x="259" y="170"/>
                  </a:cxn>
                  <a:cxn ang="0">
                    <a:pos x="248" y="194"/>
                  </a:cxn>
                  <a:cxn ang="0">
                    <a:pos x="234" y="215"/>
                  </a:cxn>
                  <a:cxn ang="0">
                    <a:pos x="216" y="233"/>
                  </a:cxn>
                  <a:cxn ang="0">
                    <a:pos x="196" y="247"/>
                  </a:cxn>
                  <a:cxn ang="0">
                    <a:pos x="172" y="257"/>
                  </a:cxn>
                  <a:cxn ang="0">
                    <a:pos x="146" y="262"/>
                  </a:cxn>
                  <a:cxn ang="0">
                    <a:pos x="119" y="262"/>
                  </a:cxn>
                  <a:cxn ang="0">
                    <a:pos x="93" y="257"/>
                  </a:cxn>
                  <a:cxn ang="0">
                    <a:pos x="70" y="247"/>
                  </a:cxn>
                  <a:cxn ang="0">
                    <a:pos x="48" y="233"/>
                  </a:cxn>
                  <a:cxn ang="0">
                    <a:pos x="30" y="215"/>
                  </a:cxn>
                  <a:cxn ang="0">
                    <a:pos x="16" y="194"/>
                  </a:cxn>
                  <a:cxn ang="0">
                    <a:pos x="7" y="170"/>
                  </a:cxn>
                  <a:cxn ang="0">
                    <a:pos x="2" y="145"/>
                  </a:cxn>
                  <a:cxn ang="0">
                    <a:pos x="2" y="118"/>
                  </a:cxn>
                  <a:cxn ang="0">
                    <a:pos x="7" y="93"/>
                  </a:cxn>
                  <a:cxn ang="0">
                    <a:pos x="16" y="68"/>
                  </a:cxn>
                  <a:cxn ang="0">
                    <a:pos x="30" y="48"/>
                  </a:cxn>
                  <a:cxn ang="0">
                    <a:pos x="48" y="30"/>
                  </a:cxn>
                  <a:cxn ang="0">
                    <a:pos x="70" y="16"/>
                  </a:cxn>
                  <a:cxn ang="0">
                    <a:pos x="93" y="5"/>
                  </a:cxn>
                  <a:cxn ang="0">
                    <a:pos x="119" y="0"/>
                  </a:cxn>
                  <a:cxn ang="0">
                    <a:pos x="146" y="0"/>
                  </a:cxn>
                  <a:cxn ang="0">
                    <a:pos x="172" y="5"/>
                  </a:cxn>
                  <a:cxn ang="0">
                    <a:pos x="196" y="16"/>
                  </a:cxn>
                  <a:cxn ang="0">
                    <a:pos x="216" y="30"/>
                  </a:cxn>
                  <a:cxn ang="0">
                    <a:pos x="234" y="48"/>
                  </a:cxn>
                  <a:cxn ang="0">
                    <a:pos x="248" y="68"/>
                  </a:cxn>
                  <a:cxn ang="0">
                    <a:pos x="259" y="93"/>
                  </a:cxn>
                  <a:cxn ang="0">
                    <a:pos x="264" y="118"/>
                  </a:cxn>
                </a:cxnLst>
                <a:rect l="0" t="0" r="r" b="b"/>
                <a:pathLst>
                  <a:path w="264" h="263">
                    <a:moveTo>
                      <a:pt x="264" y="131"/>
                    </a:moveTo>
                    <a:lnTo>
                      <a:pt x="264" y="145"/>
                    </a:lnTo>
                    <a:lnTo>
                      <a:pt x="262" y="158"/>
                    </a:lnTo>
                    <a:lnTo>
                      <a:pt x="259" y="170"/>
                    </a:lnTo>
                    <a:lnTo>
                      <a:pt x="254" y="182"/>
                    </a:lnTo>
                    <a:lnTo>
                      <a:pt x="248" y="194"/>
                    </a:lnTo>
                    <a:lnTo>
                      <a:pt x="242" y="205"/>
                    </a:lnTo>
                    <a:lnTo>
                      <a:pt x="234" y="215"/>
                    </a:lnTo>
                    <a:lnTo>
                      <a:pt x="226" y="225"/>
                    </a:lnTo>
                    <a:lnTo>
                      <a:pt x="216" y="233"/>
                    </a:lnTo>
                    <a:lnTo>
                      <a:pt x="206" y="241"/>
                    </a:lnTo>
                    <a:lnTo>
                      <a:pt x="196" y="247"/>
                    </a:lnTo>
                    <a:lnTo>
                      <a:pt x="184" y="253"/>
                    </a:lnTo>
                    <a:lnTo>
                      <a:pt x="172" y="257"/>
                    </a:lnTo>
                    <a:lnTo>
                      <a:pt x="159" y="260"/>
                    </a:lnTo>
                    <a:lnTo>
                      <a:pt x="146" y="262"/>
                    </a:lnTo>
                    <a:lnTo>
                      <a:pt x="133" y="263"/>
                    </a:lnTo>
                    <a:lnTo>
                      <a:pt x="119" y="262"/>
                    </a:lnTo>
                    <a:lnTo>
                      <a:pt x="106" y="260"/>
                    </a:lnTo>
                    <a:lnTo>
                      <a:pt x="93" y="257"/>
                    </a:lnTo>
                    <a:lnTo>
                      <a:pt x="82" y="253"/>
                    </a:lnTo>
                    <a:lnTo>
                      <a:pt x="70" y="247"/>
                    </a:lnTo>
                    <a:lnTo>
                      <a:pt x="59" y="241"/>
                    </a:lnTo>
                    <a:lnTo>
                      <a:pt x="48" y="233"/>
                    </a:lnTo>
                    <a:lnTo>
                      <a:pt x="39" y="225"/>
                    </a:lnTo>
                    <a:lnTo>
                      <a:pt x="30" y="215"/>
                    </a:lnTo>
                    <a:lnTo>
                      <a:pt x="23" y="205"/>
                    </a:lnTo>
                    <a:lnTo>
                      <a:pt x="16" y="194"/>
                    </a:lnTo>
                    <a:lnTo>
                      <a:pt x="11" y="182"/>
                    </a:lnTo>
                    <a:lnTo>
                      <a:pt x="7" y="170"/>
                    </a:lnTo>
                    <a:lnTo>
                      <a:pt x="4" y="158"/>
                    </a:lnTo>
                    <a:lnTo>
                      <a:pt x="2" y="145"/>
                    </a:lnTo>
                    <a:lnTo>
                      <a:pt x="0" y="131"/>
                    </a:lnTo>
                    <a:lnTo>
                      <a:pt x="2" y="118"/>
                    </a:lnTo>
                    <a:lnTo>
                      <a:pt x="4" y="104"/>
                    </a:lnTo>
                    <a:lnTo>
                      <a:pt x="7" y="93"/>
                    </a:lnTo>
                    <a:lnTo>
                      <a:pt x="11" y="80"/>
                    </a:lnTo>
                    <a:lnTo>
                      <a:pt x="16" y="68"/>
                    </a:lnTo>
                    <a:lnTo>
                      <a:pt x="23" y="58"/>
                    </a:lnTo>
                    <a:lnTo>
                      <a:pt x="30" y="48"/>
                    </a:lnTo>
                    <a:lnTo>
                      <a:pt x="39" y="38"/>
                    </a:lnTo>
                    <a:lnTo>
                      <a:pt x="48" y="30"/>
                    </a:lnTo>
                    <a:lnTo>
                      <a:pt x="59" y="22"/>
                    </a:lnTo>
                    <a:lnTo>
                      <a:pt x="70" y="16"/>
                    </a:lnTo>
                    <a:lnTo>
                      <a:pt x="82" y="10"/>
                    </a:lnTo>
                    <a:lnTo>
                      <a:pt x="93" y="5"/>
                    </a:lnTo>
                    <a:lnTo>
                      <a:pt x="106" y="2"/>
                    </a:lnTo>
                    <a:lnTo>
                      <a:pt x="119" y="0"/>
                    </a:lnTo>
                    <a:lnTo>
                      <a:pt x="133" y="0"/>
                    </a:lnTo>
                    <a:lnTo>
                      <a:pt x="146" y="0"/>
                    </a:lnTo>
                    <a:lnTo>
                      <a:pt x="159" y="2"/>
                    </a:lnTo>
                    <a:lnTo>
                      <a:pt x="172" y="5"/>
                    </a:lnTo>
                    <a:lnTo>
                      <a:pt x="184" y="10"/>
                    </a:lnTo>
                    <a:lnTo>
                      <a:pt x="196" y="16"/>
                    </a:lnTo>
                    <a:lnTo>
                      <a:pt x="206" y="22"/>
                    </a:lnTo>
                    <a:lnTo>
                      <a:pt x="216" y="30"/>
                    </a:lnTo>
                    <a:lnTo>
                      <a:pt x="226" y="38"/>
                    </a:lnTo>
                    <a:lnTo>
                      <a:pt x="234" y="48"/>
                    </a:lnTo>
                    <a:lnTo>
                      <a:pt x="242" y="58"/>
                    </a:lnTo>
                    <a:lnTo>
                      <a:pt x="248" y="68"/>
                    </a:lnTo>
                    <a:lnTo>
                      <a:pt x="254" y="80"/>
                    </a:lnTo>
                    <a:lnTo>
                      <a:pt x="259" y="93"/>
                    </a:lnTo>
                    <a:lnTo>
                      <a:pt x="262" y="104"/>
                    </a:lnTo>
                    <a:lnTo>
                      <a:pt x="264" y="118"/>
                    </a:lnTo>
                    <a:lnTo>
                      <a:pt x="264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" name="Freeform 784"/>
              <p:cNvSpPr>
                <a:spLocks/>
              </p:cNvSpPr>
              <p:nvPr/>
            </p:nvSpPr>
            <p:spPr bwMode="auto">
              <a:xfrm rot="21062100">
                <a:off x="6953323" y="2230801"/>
                <a:ext cx="26816" cy="28393"/>
              </a:xfrm>
              <a:custGeom>
                <a:avLst/>
                <a:gdLst/>
                <a:ahLst/>
                <a:cxnLst>
                  <a:cxn ang="0">
                    <a:pos x="263" y="145"/>
                  </a:cxn>
                  <a:cxn ang="0">
                    <a:pos x="258" y="170"/>
                  </a:cxn>
                  <a:cxn ang="0">
                    <a:pos x="247" y="194"/>
                  </a:cxn>
                  <a:cxn ang="0">
                    <a:pos x="233" y="215"/>
                  </a:cxn>
                  <a:cxn ang="0">
                    <a:pos x="215" y="233"/>
                  </a:cxn>
                  <a:cxn ang="0">
                    <a:pos x="194" y="247"/>
                  </a:cxn>
                  <a:cxn ang="0">
                    <a:pos x="170" y="257"/>
                  </a:cxn>
                  <a:cxn ang="0">
                    <a:pos x="145" y="262"/>
                  </a:cxn>
                  <a:cxn ang="0">
                    <a:pos x="118" y="262"/>
                  </a:cxn>
                  <a:cxn ang="0">
                    <a:pos x="92" y="257"/>
                  </a:cxn>
                  <a:cxn ang="0">
                    <a:pos x="69" y="247"/>
                  </a:cxn>
                  <a:cxn ang="0">
                    <a:pos x="48" y="233"/>
                  </a:cxn>
                  <a:cxn ang="0">
                    <a:pos x="30" y="215"/>
                  </a:cxn>
                  <a:cxn ang="0">
                    <a:pos x="16" y="194"/>
                  </a:cxn>
                  <a:cxn ang="0">
                    <a:pos x="6" y="170"/>
                  </a:cxn>
                  <a:cxn ang="0">
                    <a:pos x="1" y="145"/>
                  </a:cxn>
                  <a:cxn ang="0">
                    <a:pos x="1" y="118"/>
                  </a:cxn>
                  <a:cxn ang="0">
                    <a:pos x="6" y="92"/>
                  </a:cxn>
                  <a:cxn ang="0">
                    <a:pos x="16" y="69"/>
                  </a:cxn>
                  <a:cxn ang="0">
                    <a:pos x="30" y="48"/>
                  </a:cxn>
                  <a:cxn ang="0">
                    <a:pos x="48" y="30"/>
                  </a:cxn>
                  <a:cxn ang="0">
                    <a:pos x="69" y="16"/>
                  </a:cxn>
                  <a:cxn ang="0">
                    <a:pos x="92" y="5"/>
                  </a:cxn>
                  <a:cxn ang="0">
                    <a:pos x="118" y="0"/>
                  </a:cxn>
                  <a:cxn ang="0">
                    <a:pos x="145" y="0"/>
                  </a:cxn>
                  <a:cxn ang="0">
                    <a:pos x="170" y="5"/>
                  </a:cxn>
                  <a:cxn ang="0">
                    <a:pos x="194" y="16"/>
                  </a:cxn>
                  <a:cxn ang="0">
                    <a:pos x="215" y="30"/>
                  </a:cxn>
                  <a:cxn ang="0">
                    <a:pos x="233" y="48"/>
                  </a:cxn>
                  <a:cxn ang="0">
                    <a:pos x="247" y="69"/>
                  </a:cxn>
                  <a:cxn ang="0">
                    <a:pos x="258" y="92"/>
                  </a:cxn>
                  <a:cxn ang="0">
                    <a:pos x="263" y="118"/>
                  </a:cxn>
                </a:cxnLst>
                <a:rect l="0" t="0" r="r" b="b"/>
                <a:pathLst>
                  <a:path w="263" h="263">
                    <a:moveTo>
                      <a:pt x="263" y="131"/>
                    </a:moveTo>
                    <a:lnTo>
                      <a:pt x="263" y="145"/>
                    </a:lnTo>
                    <a:lnTo>
                      <a:pt x="261" y="157"/>
                    </a:lnTo>
                    <a:lnTo>
                      <a:pt x="258" y="170"/>
                    </a:lnTo>
                    <a:lnTo>
                      <a:pt x="253" y="182"/>
                    </a:lnTo>
                    <a:lnTo>
                      <a:pt x="247" y="194"/>
                    </a:lnTo>
                    <a:lnTo>
                      <a:pt x="241" y="204"/>
                    </a:lnTo>
                    <a:lnTo>
                      <a:pt x="233" y="215"/>
                    </a:lnTo>
                    <a:lnTo>
                      <a:pt x="225" y="225"/>
                    </a:lnTo>
                    <a:lnTo>
                      <a:pt x="215" y="233"/>
                    </a:lnTo>
                    <a:lnTo>
                      <a:pt x="206" y="241"/>
                    </a:lnTo>
                    <a:lnTo>
                      <a:pt x="194" y="247"/>
                    </a:lnTo>
                    <a:lnTo>
                      <a:pt x="183" y="252"/>
                    </a:lnTo>
                    <a:lnTo>
                      <a:pt x="170" y="257"/>
                    </a:lnTo>
                    <a:lnTo>
                      <a:pt x="158" y="260"/>
                    </a:lnTo>
                    <a:lnTo>
                      <a:pt x="145" y="262"/>
                    </a:lnTo>
                    <a:lnTo>
                      <a:pt x="132" y="263"/>
                    </a:lnTo>
                    <a:lnTo>
                      <a:pt x="118" y="262"/>
                    </a:lnTo>
                    <a:lnTo>
                      <a:pt x="105" y="260"/>
                    </a:lnTo>
                    <a:lnTo>
                      <a:pt x="92" y="257"/>
                    </a:lnTo>
                    <a:lnTo>
                      <a:pt x="80" y="252"/>
                    </a:lnTo>
                    <a:lnTo>
                      <a:pt x="69" y="247"/>
                    </a:lnTo>
                    <a:lnTo>
                      <a:pt x="57" y="241"/>
                    </a:lnTo>
                    <a:lnTo>
                      <a:pt x="48" y="233"/>
                    </a:lnTo>
                    <a:lnTo>
                      <a:pt x="38" y="225"/>
                    </a:lnTo>
                    <a:lnTo>
                      <a:pt x="30" y="215"/>
                    </a:lnTo>
                    <a:lnTo>
                      <a:pt x="22" y="204"/>
                    </a:lnTo>
                    <a:lnTo>
                      <a:pt x="16" y="194"/>
                    </a:lnTo>
                    <a:lnTo>
                      <a:pt x="10" y="182"/>
                    </a:lnTo>
                    <a:lnTo>
                      <a:pt x="6" y="170"/>
                    </a:lnTo>
                    <a:lnTo>
                      <a:pt x="3" y="157"/>
                    </a:lnTo>
                    <a:lnTo>
                      <a:pt x="1" y="145"/>
                    </a:lnTo>
                    <a:lnTo>
                      <a:pt x="0" y="131"/>
                    </a:lnTo>
                    <a:lnTo>
                      <a:pt x="1" y="118"/>
                    </a:lnTo>
                    <a:lnTo>
                      <a:pt x="3" y="104"/>
                    </a:lnTo>
                    <a:lnTo>
                      <a:pt x="6" y="92"/>
                    </a:lnTo>
                    <a:lnTo>
                      <a:pt x="10" y="80"/>
                    </a:lnTo>
                    <a:lnTo>
                      <a:pt x="16" y="69"/>
                    </a:lnTo>
                    <a:lnTo>
                      <a:pt x="22" y="57"/>
                    </a:lnTo>
                    <a:lnTo>
                      <a:pt x="30" y="48"/>
                    </a:lnTo>
                    <a:lnTo>
                      <a:pt x="38" y="38"/>
                    </a:lnTo>
                    <a:lnTo>
                      <a:pt x="48" y="30"/>
                    </a:lnTo>
                    <a:lnTo>
                      <a:pt x="57" y="22"/>
                    </a:lnTo>
                    <a:lnTo>
                      <a:pt x="69" y="16"/>
                    </a:lnTo>
                    <a:lnTo>
                      <a:pt x="80" y="9"/>
                    </a:lnTo>
                    <a:lnTo>
                      <a:pt x="92" y="5"/>
                    </a:lnTo>
                    <a:lnTo>
                      <a:pt x="105" y="2"/>
                    </a:lnTo>
                    <a:lnTo>
                      <a:pt x="118" y="0"/>
                    </a:lnTo>
                    <a:lnTo>
                      <a:pt x="132" y="0"/>
                    </a:lnTo>
                    <a:lnTo>
                      <a:pt x="145" y="0"/>
                    </a:lnTo>
                    <a:lnTo>
                      <a:pt x="158" y="2"/>
                    </a:lnTo>
                    <a:lnTo>
                      <a:pt x="170" y="5"/>
                    </a:lnTo>
                    <a:lnTo>
                      <a:pt x="183" y="9"/>
                    </a:lnTo>
                    <a:lnTo>
                      <a:pt x="194" y="16"/>
                    </a:lnTo>
                    <a:lnTo>
                      <a:pt x="206" y="22"/>
                    </a:lnTo>
                    <a:lnTo>
                      <a:pt x="215" y="30"/>
                    </a:lnTo>
                    <a:lnTo>
                      <a:pt x="225" y="38"/>
                    </a:lnTo>
                    <a:lnTo>
                      <a:pt x="233" y="48"/>
                    </a:lnTo>
                    <a:lnTo>
                      <a:pt x="241" y="57"/>
                    </a:lnTo>
                    <a:lnTo>
                      <a:pt x="247" y="69"/>
                    </a:lnTo>
                    <a:lnTo>
                      <a:pt x="253" y="80"/>
                    </a:lnTo>
                    <a:lnTo>
                      <a:pt x="258" y="92"/>
                    </a:lnTo>
                    <a:lnTo>
                      <a:pt x="261" y="104"/>
                    </a:lnTo>
                    <a:lnTo>
                      <a:pt x="263" y="118"/>
                    </a:lnTo>
                    <a:lnTo>
                      <a:pt x="263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3" name="Freeform 785"/>
              <p:cNvSpPr>
                <a:spLocks/>
              </p:cNvSpPr>
              <p:nvPr/>
            </p:nvSpPr>
            <p:spPr bwMode="auto">
              <a:xfrm rot="21062100">
                <a:off x="6999358" y="2229793"/>
                <a:ext cx="28393" cy="26816"/>
              </a:xfrm>
              <a:custGeom>
                <a:avLst/>
                <a:gdLst/>
                <a:ahLst/>
                <a:cxnLst>
                  <a:cxn ang="0">
                    <a:pos x="263" y="146"/>
                  </a:cxn>
                  <a:cxn ang="0">
                    <a:pos x="257" y="172"/>
                  </a:cxn>
                  <a:cxn ang="0">
                    <a:pos x="248" y="195"/>
                  </a:cxn>
                  <a:cxn ang="0">
                    <a:pos x="234" y="216"/>
                  </a:cxn>
                  <a:cxn ang="0">
                    <a:pos x="216" y="233"/>
                  </a:cxn>
                  <a:cxn ang="0">
                    <a:pos x="194" y="248"/>
                  </a:cxn>
                  <a:cxn ang="0">
                    <a:pos x="171" y="258"/>
                  </a:cxn>
                  <a:cxn ang="0">
                    <a:pos x="145" y="263"/>
                  </a:cxn>
                  <a:cxn ang="0">
                    <a:pos x="119" y="263"/>
                  </a:cxn>
                  <a:cxn ang="0">
                    <a:pos x="92" y="258"/>
                  </a:cxn>
                  <a:cxn ang="0">
                    <a:pos x="69" y="248"/>
                  </a:cxn>
                  <a:cxn ang="0">
                    <a:pos x="48" y="233"/>
                  </a:cxn>
                  <a:cxn ang="0">
                    <a:pos x="30" y="216"/>
                  </a:cxn>
                  <a:cxn ang="0">
                    <a:pos x="16" y="195"/>
                  </a:cxn>
                  <a:cxn ang="0">
                    <a:pos x="6" y="172"/>
                  </a:cxn>
                  <a:cxn ang="0">
                    <a:pos x="0" y="146"/>
                  </a:cxn>
                  <a:cxn ang="0">
                    <a:pos x="0" y="118"/>
                  </a:cxn>
                  <a:cxn ang="0">
                    <a:pos x="6" y="93"/>
                  </a:cxn>
                  <a:cxn ang="0">
                    <a:pos x="16" y="69"/>
                  </a:cxn>
                  <a:cxn ang="0">
                    <a:pos x="30" y="48"/>
                  </a:cxn>
                  <a:cxn ang="0">
                    <a:pos x="48" y="31"/>
                  </a:cxn>
                  <a:cxn ang="0">
                    <a:pos x="69" y="16"/>
                  </a:cxn>
                  <a:cxn ang="0">
                    <a:pos x="92" y="6"/>
                  </a:cxn>
                  <a:cxn ang="0">
                    <a:pos x="119" y="1"/>
                  </a:cxn>
                  <a:cxn ang="0">
                    <a:pos x="145" y="1"/>
                  </a:cxn>
                  <a:cxn ang="0">
                    <a:pos x="171" y="6"/>
                  </a:cxn>
                  <a:cxn ang="0">
                    <a:pos x="194" y="16"/>
                  </a:cxn>
                  <a:cxn ang="0">
                    <a:pos x="216" y="31"/>
                  </a:cxn>
                  <a:cxn ang="0">
                    <a:pos x="234" y="48"/>
                  </a:cxn>
                  <a:cxn ang="0">
                    <a:pos x="248" y="69"/>
                  </a:cxn>
                  <a:cxn ang="0">
                    <a:pos x="257" y="93"/>
                  </a:cxn>
                  <a:cxn ang="0">
                    <a:pos x="263" y="118"/>
                  </a:cxn>
                </a:cxnLst>
                <a:rect l="0" t="0" r="r" b="b"/>
                <a:pathLst>
                  <a:path w="264" h="263">
                    <a:moveTo>
                      <a:pt x="264" y="132"/>
                    </a:moveTo>
                    <a:lnTo>
                      <a:pt x="263" y="146"/>
                    </a:lnTo>
                    <a:lnTo>
                      <a:pt x="261" y="159"/>
                    </a:lnTo>
                    <a:lnTo>
                      <a:pt x="257" y="172"/>
                    </a:lnTo>
                    <a:lnTo>
                      <a:pt x="253" y="183"/>
                    </a:lnTo>
                    <a:lnTo>
                      <a:pt x="248" y="195"/>
                    </a:lnTo>
                    <a:lnTo>
                      <a:pt x="241" y="206"/>
                    </a:lnTo>
                    <a:lnTo>
                      <a:pt x="234" y="216"/>
                    </a:lnTo>
                    <a:lnTo>
                      <a:pt x="225" y="225"/>
                    </a:lnTo>
                    <a:lnTo>
                      <a:pt x="216" y="233"/>
                    </a:lnTo>
                    <a:lnTo>
                      <a:pt x="205" y="241"/>
                    </a:lnTo>
                    <a:lnTo>
                      <a:pt x="194" y="248"/>
                    </a:lnTo>
                    <a:lnTo>
                      <a:pt x="183" y="254"/>
                    </a:lnTo>
                    <a:lnTo>
                      <a:pt x="171" y="258"/>
                    </a:lnTo>
                    <a:lnTo>
                      <a:pt x="158" y="261"/>
                    </a:lnTo>
                    <a:lnTo>
                      <a:pt x="145" y="263"/>
                    </a:lnTo>
                    <a:lnTo>
                      <a:pt x="131" y="263"/>
                    </a:lnTo>
                    <a:lnTo>
                      <a:pt x="119" y="263"/>
                    </a:lnTo>
                    <a:lnTo>
                      <a:pt x="105" y="261"/>
                    </a:lnTo>
                    <a:lnTo>
                      <a:pt x="92" y="258"/>
                    </a:lnTo>
                    <a:lnTo>
                      <a:pt x="80" y="254"/>
                    </a:lnTo>
                    <a:lnTo>
                      <a:pt x="69" y="248"/>
                    </a:lnTo>
                    <a:lnTo>
                      <a:pt x="58" y="241"/>
                    </a:lnTo>
                    <a:lnTo>
                      <a:pt x="48" y="233"/>
                    </a:lnTo>
                    <a:lnTo>
                      <a:pt x="39" y="225"/>
                    </a:lnTo>
                    <a:lnTo>
                      <a:pt x="30" y="216"/>
                    </a:lnTo>
                    <a:lnTo>
                      <a:pt x="23" y="206"/>
                    </a:lnTo>
                    <a:lnTo>
                      <a:pt x="16" y="195"/>
                    </a:lnTo>
                    <a:lnTo>
                      <a:pt x="10" y="183"/>
                    </a:lnTo>
                    <a:lnTo>
                      <a:pt x="6" y="172"/>
                    </a:lnTo>
                    <a:lnTo>
                      <a:pt x="2" y="159"/>
                    </a:lnTo>
                    <a:lnTo>
                      <a:pt x="0" y="146"/>
                    </a:lnTo>
                    <a:lnTo>
                      <a:pt x="0" y="132"/>
                    </a:lnTo>
                    <a:lnTo>
                      <a:pt x="0" y="118"/>
                    </a:lnTo>
                    <a:lnTo>
                      <a:pt x="2" y="105"/>
                    </a:lnTo>
                    <a:lnTo>
                      <a:pt x="6" y="93"/>
                    </a:lnTo>
                    <a:lnTo>
                      <a:pt x="10" y="81"/>
                    </a:lnTo>
                    <a:lnTo>
                      <a:pt x="16" y="69"/>
                    </a:lnTo>
                    <a:lnTo>
                      <a:pt x="23" y="59"/>
                    </a:lnTo>
                    <a:lnTo>
                      <a:pt x="30" y="48"/>
                    </a:lnTo>
                    <a:lnTo>
                      <a:pt x="39" y="39"/>
                    </a:lnTo>
                    <a:lnTo>
                      <a:pt x="48" y="31"/>
                    </a:lnTo>
                    <a:lnTo>
                      <a:pt x="58" y="22"/>
                    </a:lnTo>
                    <a:lnTo>
                      <a:pt x="69" y="16"/>
                    </a:lnTo>
                    <a:lnTo>
                      <a:pt x="80" y="11"/>
                    </a:lnTo>
                    <a:lnTo>
                      <a:pt x="92" y="6"/>
                    </a:lnTo>
                    <a:lnTo>
                      <a:pt x="105" y="3"/>
                    </a:lnTo>
                    <a:lnTo>
                      <a:pt x="119" y="1"/>
                    </a:lnTo>
                    <a:lnTo>
                      <a:pt x="131" y="0"/>
                    </a:lnTo>
                    <a:lnTo>
                      <a:pt x="145" y="1"/>
                    </a:lnTo>
                    <a:lnTo>
                      <a:pt x="158" y="3"/>
                    </a:lnTo>
                    <a:lnTo>
                      <a:pt x="171" y="6"/>
                    </a:lnTo>
                    <a:lnTo>
                      <a:pt x="183" y="11"/>
                    </a:lnTo>
                    <a:lnTo>
                      <a:pt x="194" y="16"/>
                    </a:lnTo>
                    <a:lnTo>
                      <a:pt x="205" y="22"/>
                    </a:lnTo>
                    <a:lnTo>
                      <a:pt x="216" y="31"/>
                    </a:lnTo>
                    <a:lnTo>
                      <a:pt x="225" y="39"/>
                    </a:lnTo>
                    <a:lnTo>
                      <a:pt x="234" y="48"/>
                    </a:lnTo>
                    <a:lnTo>
                      <a:pt x="241" y="59"/>
                    </a:lnTo>
                    <a:lnTo>
                      <a:pt x="248" y="69"/>
                    </a:lnTo>
                    <a:lnTo>
                      <a:pt x="253" y="81"/>
                    </a:lnTo>
                    <a:lnTo>
                      <a:pt x="257" y="93"/>
                    </a:lnTo>
                    <a:lnTo>
                      <a:pt x="261" y="105"/>
                    </a:lnTo>
                    <a:lnTo>
                      <a:pt x="263" y="118"/>
                    </a:lnTo>
                    <a:lnTo>
                      <a:pt x="264" y="1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4" name="Freeform 786"/>
              <p:cNvSpPr>
                <a:spLocks/>
              </p:cNvSpPr>
              <p:nvPr/>
            </p:nvSpPr>
            <p:spPr bwMode="auto">
              <a:xfrm rot="21062100">
                <a:off x="7363244" y="2561925"/>
                <a:ext cx="443245" cy="137233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0" y="964"/>
                  </a:cxn>
                  <a:cxn ang="0">
                    <a:pos x="4060" y="1296"/>
                  </a:cxn>
                  <a:cxn ang="0">
                    <a:pos x="4210" y="898"/>
                  </a:cxn>
                  <a:cxn ang="0">
                    <a:pos x="333" y="0"/>
                  </a:cxn>
                </a:cxnLst>
                <a:rect l="0" t="0" r="r" b="b"/>
                <a:pathLst>
                  <a:path w="4210" h="1296">
                    <a:moveTo>
                      <a:pt x="333" y="0"/>
                    </a:moveTo>
                    <a:lnTo>
                      <a:pt x="0" y="964"/>
                    </a:lnTo>
                    <a:lnTo>
                      <a:pt x="4060" y="1296"/>
                    </a:lnTo>
                    <a:lnTo>
                      <a:pt x="4210" y="898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5" name="Freeform 788"/>
              <p:cNvSpPr>
                <a:spLocks noEditPoints="1"/>
              </p:cNvSpPr>
              <p:nvPr/>
            </p:nvSpPr>
            <p:spPr bwMode="auto">
              <a:xfrm rot="21062100">
                <a:off x="6684463" y="2340737"/>
                <a:ext cx="304435" cy="285507"/>
              </a:xfrm>
              <a:custGeom>
                <a:avLst/>
                <a:gdLst/>
                <a:ahLst/>
                <a:cxnLst>
                  <a:cxn ang="0">
                    <a:pos x="312" y="349"/>
                  </a:cxn>
                  <a:cxn ang="0">
                    <a:pos x="217" y="553"/>
                  </a:cxn>
                  <a:cxn ang="0">
                    <a:pos x="154" y="720"/>
                  </a:cxn>
                  <a:cxn ang="0">
                    <a:pos x="92" y="919"/>
                  </a:cxn>
                  <a:cxn ang="0">
                    <a:pos x="41" y="1143"/>
                  </a:cxn>
                  <a:cxn ang="0">
                    <a:pos x="8" y="1388"/>
                  </a:cxn>
                  <a:cxn ang="0">
                    <a:pos x="1" y="1615"/>
                  </a:cxn>
                  <a:cxn ang="0">
                    <a:pos x="7" y="1749"/>
                  </a:cxn>
                  <a:cxn ang="0">
                    <a:pos x="18" y="1855"/>
                  </a:cxn>
                  <a:cxn ang="0">
                    <a:pos x="20" y="1887"/>
                  </a:cxn>
                  <a:cxn ang="0">
                    <a:pos x="38" y="1936"/>
                  </a:cxn>
                  <a:cxn ang="0">
                    <a:pos x="87" y="2003"/>
                  </a:cxn>
                  <a:cxn ang="0">
                    <a:pos x="175" y="2080"/>
                  </a:cxn>
                  <a:cxn ang="0">
                    <a:pos x="309" y="2163"/>
                  </a:cxn>
                  <a:cxn ang="0">
                    <a:pos x="499" y="2251"/>
                  </a:cxn>
                  <a:cxn ang="0">
                    <a:pos x="753" y="2346"/>
                  </a:cxn>
                  <a:cxn ang="0">
                    <a:pos x="1078" y="2443"/>
                  </a:cxn>
                  <a:cxn ang="0">
                    <a:pos x="1486" y="2544"/>
                  </a:cxn>
                  <a:cxn ang="0">
                    <a:pos x="1982" y="2647"/>
                  </a:cxn>
                  <a:cxn ang="0">
                    <a:pos x="2327" y="2537"/>
                  </a:cxn>
                  <a:cxn ang="0">
                    <a:pos x="2403" y="2122"/>
                  </a:cxn>
                  <a:cxn ang="0">
                    <a:pos x="2501" y="1644"/>
                  </a:cxn>
                  <a:cxn ang="0">
                    <a:pos x="2659" y="984"/>
                  </a:cxn>
                  <a:cxn ang="0">
                    <a:pos x="2795" y="486"/>
                  </a:cxn>
                  <a:cxn ang="0">
                    <a:pos x="2890" y="170"/>
                  </a:cxn>
                  <a:cxn ang="0">
                    <a:pos x="2797" y="154"/>
                  </a:cxn>
                  <a:cxn ang="0">
                    <a:pos x="2275" y="75"/>
                  </a:cxn>
                  <a:cxn ang="0">
                    <a:pos x="1896" y="33"/>
                  </a:cxn>
                  <a:cxn ang="0">
                    <a:pos x="1489" y="4"/>
                  </a:cxn>
                  <a:cxn ang="0">
                    <a:pos x="1093" y="3"/>
                  </a:cxn>
                  <a:cxn ang="0">
                    <a:pos x="745" y="40"/>
                  </a:cxn>
                  <a:cxn ang="0">
                    <a:pos x="484" y="130"/>
                  </a:cxn>
                  <a:cxn ang="0">
                    <a:pos x="348" y="283"/>
                  </a:cxn>
                  <a:cxn ang="0">
                    <a:pos x="1635" y="2455"/>
                  </a:cxn>
                  <a:cxn ang="0">
                    <a:pos x="1104" y="2326"/>
                  </a:cxn>
                  <a:cxn ang="0">
                    <a:pos x="715" y="2205"/>
                  </a:cxn>
                  <a:cxn ang="0">
                    <a:pos x="448" y="2098"/>
                  </a:cxn>
                  <a:cxn ang="0">
                    <a:pos x="279" y="2006"/>
                  </a:cxn>
                  <a:cxn ang="0">
                    <a:pos x="186" y="1934"/>
                  </a:cxn>
                  <a:cxn ang="0">
                    <a:pos x="146" y="1884"/>
                  </a:cxn>
                  <a:cxn ang="0">
                    <a:pos x="137" y="1842"/>
                  </a:cxn>
                  <a:cxn ang="0">
                    <a:pos x="124" y="1713"/>
                  </a:cxn>
                  <a:cxn ang="0">
                    <a:pos x="120" y="1586"/>
                  </a:cxn>
                  <a:cxn ang="0">
                    <a:pos x="135" y="1339"/>
                  </a:cxn>
                  <a:cxn ang="0">
                    <a:pos x="172" y="1107"/>
                  </a:cxn>
                  <a:cxn ang="0">
                    <a:pos x="226" y="895"/>
                  </a:cxn>
                  <a:cxn ang="0">
                    <a:pos x="288" y="708"/>
                  </a:cxn>
                  <a:cxn ang="0">
                    <a:pos x="348" y="554"/>
                  </a:cxn>
                  <a:cxn ang="0">
                    <a:pos x="441" y="360"/>
                  </a:cxn>
                  <a:cxn ang="0">
                    <a:pos x="490" y="276"/>
                  </a:cxn>
                  <a:cxn ang="0">
                    <a:pos x="633" y="194"/>
                  </a:cxn>
                  <a:cxn ang="0">
                    <a:pos x="862" y="145"/>
                  </a:cxn>
                  <a:cxn ang="0">
                    <a:pos x="1154" y="124"/>
                  </a:cxn>
                  <a:cxn ang="0">
                    <a:pos x="1491" y="129"/>
                  </a:cxn>
                  <a:cxn ang="0">
                    <a:pos x="1854" y="152"/>
                  </a:cxn>
                  <a:cxn ang="0">
                    <a:pos x="2220" y="190"/>
                  </a:cxn>
                  <a:cxn ang="0">
                    <a:pos x="2572" y="239"/>
                  </a:cxn>
                  <a:cxn ang="0">
                    <a:pos x="2687" y="429"/>
                  </a:cxn>
                  <a:cxn ang="0">
                    <a:pos x="2563" y="877"/>
                  </a:cxn>
                  <a:cxn ang="0">
                    <a:pos x="2419" y="1467"/>
                  </a:cxn>
                  <a:cxn ang="0">
                    <a:pos x="2272" y="2175"/>
                  </a:cxn>
                  <a:cxn ang="0">
                    <a:pos x="2203" y="2566"/>
                  </a:cxn>
                  <a:cxn ang="0">
                    <a:pos x="2142" y="2554"/>
                  </a:cxn>
                </a:cxnLst>
                <a:rect l="0" t="0" r="r" b="b"/>
                <a:pathLst>
                  <a:path w="2890" h="2704">
                    <a:moveTo>
                      <a:pt x="348" y="283"/>
                    </a:moveTo>
                    <a:lnTo>
                      <a:pt x="342" y="293"/>
                    </a:lnTo>
                    <a:lnTo>
                      <a:pt x="330" y="314"/>
                    </a:lnTo>
                    <a:lnTo>
                      <a:pt x="312" y="349"/>
                    </a:lnTo>
                    <a:lnTo>
                      <a:pt x="289" y="394"/>
                    </a:lnTo>
                    <a:lnTo>
                      <a:pt x="262" y="450"/>
                    </a:lnTo>
                    <a:lnTo>
                      <a:pt x="233" y="516"/>
                    </a:lnTo>
                    <a:lnTo>
                      <a:pt x="217" y="553"/>
                    </a:lnTo>
                    <a:lnTo>
                      <a:pt x="202" y="591"/>
                    </a:lnTo>
                    <a:lnTo>
                      <a:pt x="186" y="633"/>
                    </a:lnTo>
                    <a:lnTo>
                      <a:pt x="170" y="675"/>
                    </a:lnTo>
                    <a:lnTo>
                      <a:pt x="154" y="720"/>
                    </a:lnTo>
                    <a:lnTo>
                      <a:pt x="138" y="768"/>
                    </a:lnTo>
                    <a:lnTo>
                      <a:pt x="122" y="816"/>
                    </a:lnTo>
                    <a:lnTo>
                      <a:pt x="107" y="867"/>
                    </a:lnTo>
                    <a:lnTo>
                      <a:pt x="92" y="919"/>
                    </a:lnTo>
                    <a:lnTo>
                      <a:pt x="79" y="973"/>
                    </a:lnTo>
                    <a:lnTo>
                      <a:pt x="65" y="1028"/>
                    </a:lnTo>
                    <a:lnTo>
                      <a:pt x="53" y="1085"/>
                    </a:lnTo>
                    <a:lnTo>
                      <a:pt x="41" y="1143"/>
                    </a:lnTo>
                    <a:lnTo>
                      <a:pt x="32" y="1203"/>
                    </a:lnTo>
                    <a:lnTo>
                      <a:pt x="22" y="1263"/>
                    </a:lnTo>
                    <a:lnTo>
                      <a:pt x="14" y="1325"/>
                    </a:lnTo>
                    <a:lnTo>
                      <a:pt x="8" y="1388"/>
                    </a:lnTo>
                    <a:lnTo>
                      <a:pt x="4" y="1452"/>
                    </a:lnTo>
                    <a:lnTo>
                      <a:pt x="1" y="1516"/>
                    </a:lnTo>
                    <a:lnTo>
                      <a:pt x="0" y="1581"/>
                    </a:lnTo>
                    <a:lnTo>
                      <a:pt x="1" y="1615"/>
                    </a:lnTo>
                    <a:lnTo>
                      <a:pt x="1" y="1648"/>
                    </a:lnTo>
                    <a:lnTo>
                      <a:pt x="3" y="1681"/>
                    </a:lnTo>
                    <a:lnTo>
                      <a:pt x="5" y="1715"/>
                    </a:lnTo>
                    <a:lnTo>
                      <a:pt x="7" y="1749"/>
                    </a:lnTo>
                    <a:lnTo>
                      <a:pt x="10" y="1783"/>
                    </a:lnTo>
                    <a:lnTo>
                      <a:pt x="13" y="1818"/>
                    </a:lnTo>
                    <a:lnTo>
                      <a:pt x="18" y="1852"/>
                    </a:lnTo>
                    <a:lnTo>
                      <a:pt x="18" y="1855"/>
                    </a:lnTo>
                    <a:lnTo>
                      <a:pt x="17" y="1859"/>
                    </a:lnTo>
                    <a:lnTo>
                      <a:pt x="18" y="1868"/>
                    </a:lnTo>
                    <a:lnTo>
                      <a:pt x="18" y="1876"/>
                    </a:lnTo>
                    <a:lnTo>
                      <a:pt x="20" y="1887"/>
                    </a:lnTo>
                    <a:lnTo>
                      <a:pt x="23" y="1899"/>
                    </a:lnTo>
                    <a:lnTo>
                      <a:pt x="26" y="1910"/>
                    </a:lnTo>
                    <a:lnTo>
                      <a:pt x="32" y="1923"/>
                    </a:lnTo>
                    <a:lnTo>
                      <a:pt x="38" y="1936"/>
                    </a:lnTo>
                    <a:lnTo>
                      <a:pt x="46" y="1951"/>
                    </a:lnTo>
                    <a:lnTo>
                      <a:pt x="58" y="1968"/>
                    </a:lnTo>
                    <a:lnTo>
                      <a:pt x="71" y="1985"/>
                    </a:lnTo>
                    <a:lnTo>
                      <a:pt x="87" y="2003"/>
                    </a:lnTo>
                    <a:lnTo>
                      <a:pt x="105" y="2021"/>
                    </a:lnTo>
                    <a:lnTo>
                      <a:pt x="125" y="2040"/>
                    </a:lnTo>
                    <a:lnTo>
                      <a:pt x="149" y="2059"/>
                    </a:lnTo>
                    <a:lnTo>
                      <a:pt x="175" y="2080"/>
                    </a:lnTo>
                    <a:lnTo>
                      <a:pt x="203" y="2100"/>
                    </a:lnTo>
                    <a:lnTo>
                      <a:pt x="235" y="2120"/>
                    </a:lnTo>
                    <a:lnTo>
                      <a:pt x="271" y="2142"/>
                    </a:lnTo>
                    <a:lnTo>
                      <a:pt x="309" y="2163"/>
                    </a:lnTo>
                    <a:lnTo>
                      <a:pt x="352" y="2184"/>
                    </a:lnTo>
                    <a:lnTo>
                      <a:pt x="396" y="2207"/>
                    </a:lnTo>
                    <a:lnTo>
                      <a:pt x="446" y="2229"/>
                    </a:lnTo>
                    <a:lnTo>
                      <a:pt x="499" y="2251"/>
                    </a:lnTo>
                    <a:lnTo>
                      <a:pt x="556" y="2275"/>
                    </a:lnTo>
                    <a:lnTo>
                      <a:pt x="617" y="2298"/>
                    </a:lnTo>
                    <a:lnTo>
                      <a:pt x="682" y="2322"/>
                    </a:lnTo>
                    <a:lnTo>
                      <a:pt x="753" y="2346"/>
                    </a:lnTo>
                    <a:lnTo>
                      <a:pt x="827" y="2370"/>
                    </a:lnTo>
                    <a:lnTo>
                      <a:pt x="906" y="2394"/>
                    </a:lnTo>
                    <a:lnTo>
                      <a:pt x="990" y="2419"/>
                    </a:lnTo>
                    <a:lnTo>
                      <a:pt x="1078" y="2443"/>
                    </a:lnTo>
                    <a:lnTo>
                      <a:pt x="1172" y="2469"/>
                    </a:lnTo>
                    <a:lnTo>
                      <a:pt x="1271" y="2493"/>
                    </a:lnTo>
                    <a:lnTo>
                      <a:pt x="1376" y="2519"/>
                    </a:lnTo>
                    <a:lnTo>
                      <a:pt x="1486" y="2544"/>
                    </a:lnTo>
                    <a:lnTo>
                      <a:pt x="1601" y="2570"/>
                    </a:lnTo>
                    <a:lnTo>
                      <a:pt x="1721" y="2595"/>
                    </a:lnTo>
                    <a:lnTo>
                      <a:pt x="1848" y="2621"/>
                    </a:lnTo>
                    <a:lnTo>
                      <a:pt x="1982" y="2647"/>
                    </a:lnTo>
                    <a:lnTo>
                      <a:pt x="2121" y="2672"/>
                    </a:lnTo>
                    <a:lnTo>
                      <a:pt x="2301" y="2704"/>
                    </a:lnTo>
                    <a:lnTo>
                      <a:pt x="2310" y="2644"/>
                    </a:lnTo>
                    <a:lnTo>
                      <a:pt x="2327" y="2537"/>
                    </a:lnTo>
                    <a:lnTo>
                      <a:pt x="2347" y="2431"/>
                    </a:lnTo>
                    <a:lnTo>
                      <a:pt x="2365" y="2327"/>
                    </a:lnTo>
                    <a:lnTo>
                      <a:pt x="2384" y="2224"/>
                    </a:lnTo>
                    <a:lnTo>
                      <a:pt x="2403" y="2122"/>
                    </a:lnTo>
                    <a:lnTo>
                      <a:pt x="2422" y="2023"/>
                    </a:lnTo>
                    <a:lnTo>
                      <a:pt x="2442" y="1925"/>
                    </a:lnTo>
                    <a:lnTo>
                      <a:pt x="2462" y="1829"/>
                    </a:lnTo>
                    <a:lnTo>
                      <a:pt x="2501" y="1644"/>
                    </a:lnTo>
                    <a:lnTo>
                      <a:pt x="2542" y="1466"/>
                    </a:lnTo>
                    <a:lnTo>
                      <a:pt x="2581" y="1296"/>
                    </a:lnTo>
                    <a:lnTo>
                      <a:pt x="2621" y="1136"/>
                    </a:lnTo>
                    <a:lnTo>
                      <a:pt x="2659" y="984"/>
                    </a:lnTo>
                    <a:lnTo>
                      <a:pt x="2696" y="844"/>
                    </a:lnTo>
                    <a:lnTo>
                      <a:pt x="2731" y="713"/>
                    </a:lnTo>
                    <a:lnTo>
                      <a:pt x="2764" y="593"/>
                    </a:lnTo>
                    <a:lnTo>
                      <a:pt x="2795" y="486"/>
                    </a:lnTo>
                    <a:lnTo>
                      <a:pt x="2823" y="390"/>
                    </a:lnTo>
                    <a:lnTo>
                      <a:pt x="2848" y="307"/>
                    </a:lnTo>
                    <a:lnTo>
                      <a:pt x="2869" y="235"/>
                    </a:lnTo>
                    <a:lnTo>
                      <a:pt x="2890" y="170"/>
                    </a:lnTo>
                    <a:lnTo>
                      <a:pt x="2876" y="167"/>
                    </a:lnTo>
                    <a:lnTo>
                      <a:pt x="2844" y="163"/>
                    </a:lnTo>
                    <a:lnTo>
                      <a:pt x="2812" y="157"/>
                    </a:lnTo>
                    <a:lnTo>
                      <a:pt x="2797" y="154"/>
                    </a:lnTo>
                    <a:lnTo>
                      <a:pt x="2707" y="139"/>
                    </a:lnTo>
                    <a:lnTo>
                      <a:pt x="2588" y="120"/>
                    </a:lnTo>
                    <a:lnTo>
                      <a:pt x="2443" y="98"/>
                    </a:lnTo>
                    <a:lnTo>
                      <a:pt x="2275" y="75"/>
                    </a:lnTo>
                    <a:lnTo>
                      <a:pt x="2186" y="64"/>
                    </a:lnTo>
                    <a:lnTo>
                      <a:pt x="2092" y="53"/>
                    </a:lnTo>
                    <a:lnTo>
                      <a:pt x="1996" y="42"/>
                    </a:lnTo>
                    <a:lnTo>
                      <a:pt x="1896" y="33"/>
                    </a:lnTo>
                    <a:lnTo>
                      <a:pt x="1796" y="24"/>
                    </a:lnTo>
                    <a:lnTo>
                      <a:pt x="1694" y="16"/>
                    </a:lnTo>
                    <a:lnTo>
                      <a:pt x="1591" y="9"/>
                    </a:lnTo>
                    <a:lnTo>
                      <a:pt x="1489" y="4"/>
                    </a:lnTo>
                    <a:lnTo>
                      <a:pt x="1388" y="1"/>
                    </a:lnTo>
                    <a:lnTo>
                      <a:pt x="1287" y="0"/>
                    </a:lnTo>
                    <a:lnTo>
                      <a:pt x="1189" y="0"/>
                    </a:lnTo>
                    <a:lnTo>
                      <a:pt x="1093" y="3"/>
                    </a:lnTo>
                    <a:lnTo>
                      <a:pt x="999" y="8"/>
                    </a:lnTo>
                    <a:lnTo>
                      <a:pt x="911" y="16"/>
                    </a:lnTo>
                    <a:lnTo>
                      <a:pt x="825" y="26"/>
                    </a:lnTo>
                    <a:lnTo>
                      <a:pt x="745" y="40"/>
                    </a:lnTo>
                    <a:lnTo>
                      <a:pt x="670" y="57"/>
                    </a:lnTo>
                    <a:lnTo>
                      <a:pt x="601" y="77"/>
                    </a:lnTo>
                    <a:lnTo>
                      <a:pt x="538" y="102"/>
                    </a:lnTo>
                    <a:lnTo>
                      <a:pt x="484" y="130"/>
                    </a:lnTo>
                    <a:lnTo>
                      <a:pt x="437" y="162"/>
                    </a:lnTo>
                    <a:lnTo>
                      <a:pt x="397" y="198"/>
                    </a:lnTo>
                    <a:lnTo>
                      <a:pt x="369" y="237"/>
                    </a:lnTo>
                    <a:lnTo>
                      <a:pt x="348" y="283"/>
                    </a:lnTo>
                    <a:close/>
                    <a:moveTo>
                      <a:pt x="2142" y="2554"/>
                    </a:moveTo>
                    <a:lnTo>
                      <a:pt x="1963" y="2521"/>
                    </a:lnTo>
                    <a:lnTo>
                      <a:pt x="1793" y="2488"/>
                    </a:lnTo>
                    <a:lnTo>
                      <a:pt x="1635" y="2455"/>
                    </a:lnTo>
                    <a:lnTo>
                      <a:pt x="1488" y="2422"/>
                    </a:lnTo>
                    <a:lnTo>
                      <a:pt x="1350" y="2389"/>
                    </a:lnTo>
                    <a:lnTo>
                      <a:pt x="1222" y="2357"/>
                    </a:lnTo>
                    <a:lnTo>
                      <a:pt x="1104" y="2326"/>
                    </a:lnTo>
                    <a:lnTo>
                      <a:pt x="994" y="2295"/>
                    </a:lnTo>
                    <a:lnTo>
                      <a:pt x="893" y="2264"/>
                    </a:lnTo>
                    <a:lnTo>
                      <a:pt x="800" y="2234"/>
                    </a:lnTo>
                    <a:lnTo>
                      <a:pt x="715" y="2205"/>
                    </a:lnTo>
                    <a:lnTo>
                      <a:pt x="638" y="2178"/>
                    </a:lnTo>
                    <a:lnTo>
                      <a:pt x="568" y="2150"/>
                    </a:lnTo>
                    <a:lnTo>
                      <a:pt x="504" y="2123"/>
                    </a:lnTo>
                    <a:lnTo>
                      <a:pt x="448" y="2098"/>
                    </a:lnTo>
                    <a:lnTo>
                      <a:pt x="397" y="2073"/>
                    </a:lnTo>
                    <a:lnTo>
                      <a:pt x="353" y="2050"/>
                    </a:lnTo>
                    <a:lnTo>
                      <a:pt x="313" y="2027"/>
                    </a:lnTo>
                    <a:lnTo>
                      <a:pt x="279" y="2006"/>
                    </a:lnTo>
                    <a:lnTo>
                      <a:pt x="249" y="1986"/>
                    </a:lnTo>
                    <a:lnTo>
                      <a:pt x="225" y="1967"/>
                    </a:lnTo>
                    <a:lnTo>
                      <a:pt x="203" y="1950"/>
                    </a:lnTo>
                    <a:lnTo>
                      <a:pt x="186" y="1934"/>
                    </a:lnTo>
                    <a:lnTo>
                      <a:pt x="171" y="1919"/>
                    </a:lnTo>
                    <a:lnTo>
                      <a:pt x="161" y="1905"/>
                    </a:lnTo>
                    <a:lnTo>
                      <a:pt x="152" y="1893"/>
                    </a:lnTo>
                    <a:lnTo>
                      <a:pt x="146" y="1884"/>
                    </a:lnTo>
                    <a:lnTo>
                      <a:pt x="141" y="1875"/>
                    </a:lnTo>
                    <a:lnTo>
                      <a:pt x="137" y="1863"/>
                    </a:lnTo>
                    <a:lnTo>
                      <a:pt x="137" y="1859"/>
                    </a:lnTo>
                    <a:lnTo>
                      <a:pt x="137" y="1842"/>
                    </a:lnTo>
                    <a:lnTo>
                      <a:pt x="133" y="1810"/>
                    </a:lnTo>
                    <a:lnTo>
                      <a:pt x="130" y="1777"/>
                    </a:lnTo>
                    <a:lnTo>
                      <a:pt x="127" y="1745"/>
                    </a:lnTo>
                    <a:lnTo>
                      <a:pt x="124" y="1713"/>
                    </a:lnTo>
                    <a:lnTo>
                      <a:pt x="122" y="1681"/>
                    </a:lnTo>
                    <a:lnTo>
                      <a:pt x="121" y="1650"/>
                    </a:lnTo>
                    <a:lnTo>
                      <a:pt x="120" y="1618"/>
                    </a:lnTo>
                    <a:lnTo>
                      <a:pt x="120" y="1586"/>
                    </a:lnTo>
                    <a:lnTo>
                      <a:pt x="121" y="1523"/>
                    </a:lnTo>
                    <a:lnTo>
                      <a:pt x="124" y="1462"/>
                    </a:lnTo>
                    <a:lnTo>
                      <a:pt x="129" y="1400"/>
                    </a:lnTo>
                    <a:lnTo>
                      <a:pt x="135" y="1339"/>
                    </a:lnTo>
                    <a:lnTo>
                      <a:pt x="143" y="1279"/>
                    </a:lnTo>
                    <a:lnTo>
                      <a:pt x="151" y="1221"/>
                    </a:lnTo>
                    <a:lnTo>
                      <a:pt x="162" y="1163"/>
                    </a:lnTo>
                    <a:lnTo>
                      <a:pt x="172" y="1107"/>
                    </a:lnTo>
                    <a:lnTo>
                      <a:pt x="184" y="1052"/>
                    </a:lnTo>
                    <a:lnTo>
                      <a:pt x="198" y="998"/>
                    </a:lnTo>
                    <a:lnTo>
                      <a:pt x="212" y="946"/>
                    </a:lnTo>
                    <a:lnTo>
                      <a:pt x="226" y="895"/>
                    </a:lnTo>
                    <a:lnTo>
                      <a:pt x="241" y="846"/>
                    </a:lnTo>
                    <a:lnTo>
                      <a:pt x="256" y="799"/>
                    </a:lnTo>
                    <a:lnTo>
                      <a:pt x="272" y="753"/>
                    </a:lnTo>
                    <a:lnTo>
                      <a:pt x="288" y="708"/>
                    </a:lnTo>
                    <a:lnTo>
                      <a:pt x="303" y="667"/>
                    </a:lnTo>
                    <a:lnTo>
                      <a:pt x="319" y="627"/>
                    </a:lnTo>
                    <a:lnTo>
                      <a:pt x="333" y="589"/>
                    </a:lnTo>
                    <a:lnTo>
                      <a:pt x="348" y="554"/>
                    </a:lnTo>
                    <a:lnTo>
                      <a:pt x="377" y="490"/>
                    </a:lnTo>
                    <a:lnTo>
                      <a:pt x="403" y="435"/>
                    </a:lnTo>
                    <a:lnTo>
                      <a:pt x="424" y="392"/>
                    </a:lnTo>
                    <a:lnTo>
                      <a:pt x="441" y="360"/>
                    </a:lnTo>
                    <a:lnTo>
                      <a:pt x="453" y="338"/>
                    </a:lnTo>
                    <a:lnTo>
                      <a:pt x="457" y="331"/>
                    </a:lnTo>
                    <a:lnTo>
                      <a:pt x="470" y="302"/>
                    </a:lnTo>
                    <a:lnTo>
                      <a:pt x="490" y="276"/>
                    </a:lnTo>
                    <a:lnTo>
                      <a:pt x="517" y="252"/>
                    </a:lnTo>
                    <a:lnTo>
                      <a:pt x="550" y="231"/>
                    </a:lnTo>
                    <a:lnTo>
                      <a:pt x="588" y="211"/>
                    </a:lnTo>
                    <a:lnTo>
                      <a:pt x="633" y="194"/>
                    </a:lnTo>
                    <a:lnTo>
                      <a:pt x="683" y="179"/>
                    </a:lnTo>
                    <a:lnTo>
                      <a:pt x="738" y="166"/>
                    </a:lnTo>
                    <a:lnTo>
                      <a:pt x="798" y="154"/>
                    </a:lnTo>
                    <a:lnTo>
                      <a:pt x="862" y="145"/>
                    </a:lnTo>
                    <a:lnTo>
                      <a:pt x="929" y="137"/>
                    </a:lnTo>
                    <a:lnTo>
                      <a:pt x="1000" y="132"/>
                    </a:lnTo>
                    <a:lnTo>
                      <a:pt x="1076" y="128"/>
                    </a:lnTo>
                    <a:lnTo>
                      <a:pt x="1154" y="124"/>
                    </a:lnTo>
                    <a:lnTo>
                      <a:pt x="1235" y="124"/>
                    </a:lnTo>
                    <a:lnTo>
                      <a:pt x="1318" y="124"/>
                    </a:lnTo>
                    <a:lnTo>
                      <a:pt x="1404" y="125"/>
                    </a:lnTo>
                    <a:lnTo>
                      <a:pt x="1491" y="129"/>
                    </a:lnTo>
                    <a:lnTo>
                      <a:pt x="1581" y="133"/>
                    </a:lnTo>
                    <a:lnTo>
                      <a:pt x="1670" y="138"/>
                    </a:lnTo>
                    <a:lnTo>
                      <a:pt x="1762" y="145"/>
                    </a:lnTo>
                    <a:lnTo>
                      <a:pt x="1854" y="152"/>
                    </a:lnTo>
                    <a:lnTo>
                      <a:pt x="1946" y="161"/>
                    </a:lnTo>
                    <a:lnTo>
                      <a:pt x="2037" y="170"/>
                    </a:lnTo>
                    <a:lnTo>
                      <a:pt x="2129" y="180"/>
                    </a:lnTo>
                    <a:lnTo>
                      <a:pt x="2220" y="190"/>
                    </a:lnTo>
                    <a:lnTo>
                      <a:pt x="2310" y="202"/>
                    </a:lnTo>
                    <a:lnTo>
                      <a:pt x="2399" y="214"/>
                    </a:lnTo>
                    <a:lnTo>
                      <a:pt x="2486" y="227"/>
                    </a:lnTo>
                    <a:lnTo>
                      <a:pt x="2572" y="239"/>
                    </a:lnTo>
                    <a:lnTo>
                      <a:pt x="2654" y="252"/>
                    </a:lnTo>
                    <a:lnTo>
                      <a:pt x="2735" y="266"/>
                    </a:lnTo>
                    <a:lnTo>
                      <a:pt x="2713" y="342"/>
                    </a:lnTo>
                    <a:lnTo>
                      <a:pt x="2687" y="429"/>
                    </a:lnTo>
                    <a:lnTo>
                      <a:pt x="2658" y="526"/>
                    </a:lnTo>
                    <a:lnTo>
                      <a:pt x="2628" y="633"/>
                    </a:lnTo>
                    <a:lnTo>
                      <a:pt x="2596" y="750"/>
                    </a:lnTo>
                    <a:lnTo>
                      <a:pt x="2563" y="877"/>
                    </a:lnTo>
                    <a:lnTo>
                      <a:pt x="2528" y="1012"/>
                    </a:lnTo>
                    <a:lnTo>
                      <a:pt x="2493" y="1155"/>
                    </a:lnTo>
                    <a:lnTo>
                      <a:pt x="2456" y="1307"/>
                    </a:lnTo>
                    <a:lnTo>
                      <a:pt x="2419" y="1467"/>
                    </a:lnTo>
                    <a:lnTo>
                      <a:pt x="2382" y="1633"/>
                    </a:lnTo>
                    <a:lnTo>
                      <a:pt x="2345" y="1807"/>
                    </a:lnTo>
                    <a:lnTo>
                      <a:pt x="2307" y="1988"/>
                    </a:lnTo>
                    <a:lnTo>
                      <a:pt x="2272" y="2175"/>
                    </a:lnTo>
                    <a:lnTo>
                      <a:pt x="2254" y="2270"/>
                    </a:lnTo>
                    <a:lnTo>
                      <a:pt x="2236" y="2367"/>
                    </a:lnTo>
                    <a:lnTo>
                      <a:pt x="2219" y="2465"/>
                    </a:lnTo>
                    <a:lnTo>
                      <a:pt x="2203" y="2566"/>
                    </a:lnTo>
                    <a:lnTo>
                      <a:pt x="2180" y="2561"/>
                    </a:lnTo>
                    <a:lnTo>
                      <a:pt x="2161" y="2558"/>
                    </a:lnTo>
                    <a:lnTo>
                      <a:pt x="2147" y="2555"/>
                    </a:lnTo>
                    <a:lnTo>
                      <a:pt x="2142" y="25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6" name="Freeform 790"/>
              <p:cNvSpPr>
                <a:spLocks noEditPoints="1"/>
              </p:cNvSpPr>
              <p:nvPr/>
            </p:nvSpPr>
            <p:spPr bwMode="auto">
              <a:xfrm rot="21062100">
                <a:off x="6932606" y="2315480"/>
                <a:ext cx="372262" cy="298126"/>
              </a:xfrm>
              <a:custGeom>
                <a:avLst/>
                <a:gdLst/>
                <a:ahLst/>
                <a:cxnLst>
                  <a:cxn ang="0">
                    <a:pos x="463" y="411"/>
                  </a:cxn>
                  <a:cxn ang="0">
                    <a:pos x="281" y="1121"/>
                  </a:cxn>
                  <a:cxn ang="0">
                    <a:pos x="122" y="1854"/>
                  </a:cxn>
                  <a:cxn ang="0">
                    <a:pos x="27" y="2370"/>
                  </a:cxn>
                  <a:cxn ang="0">
                    <a:pos x="466" y="2615"/>
                  </a:cxn>
                  <a:cxn ang="0">
                    <a:pos x="1315" y="2740"/>
                  </a:cxn>
                  <a:cxn ang="0">
                    <a:pos x="1951" y="2809"/>
                  </a:cxn>
                  <a:cxn ang="0">
                    <a:pos x="2407" y="2830"/>
                  </a:cxn>
                  <a:cxn ang="0">
                    <a:pos x="2715" y="2815"/>
                  </a:cxn>
                  <a:cxn ang="0">
                    <a:pos x="2909" y="2777"/>
                  </a:cxn>
                  <a:cxn ang="0">
                    <a:pos x="3022" y="2725"/>
                  </a:cxn>
                  <a:cxn ang="0">
                    <a:pos x="3093" y="2644"/>
                  </a:cxn>
                  <a:cxn ang="0">
                    <a:pos x="3178" y="2513"/>
                  </a:cxn>
                  <a:cxn ang="0">
                    <a:pos x="3251" y="2370"/>
                  </a:cxn>
                  <a:cxn ang="0">
                    <a:pos x="3334" y="2151"/>
                  </a:cxn>
                  <a:cxn ang="0">
                    <a:pos x="3426" y="1821"/>
                  </a:cxn>
                  <a:cxn ang="0">
                    <a:pos x="3499" y="1510"/>
                  </a:cxn>
                  <a:cxn ang="0">
                    <a:pos x="3537" y="1292"/>
                  </a:cxn>
                  <a:cxn ang="0">
                    <a:pos x="3543" y="1156"/>
                  </a:cxn>
                  <a:cxn ang="0">
                    <a:pos x="3530" y="1026"/>
                  </a:cxn>
                  <a:cxn ang="0">
                    <a:pos x="3491" y="907"/>
                  </a:cxn>
                  <a:cxn ang="0">
                    <a:pos x="3441" y="829"/>
                  </a:cxn>
                  <a:cxn ang="0">
                    <a:pos x="3373" y="760"/>
                  </a:cxn>
                  <a:cxn ang="0">
                    <a:pos x="3245" y="674"/>
                  </a:cxn>
                  <a:cxn ang="0">
                    <a:pos x="3065" y="594"/>
                  </a:cxn>
                  <a:cxn ang="0">
                    <a:pos x="2679" y="464"/>
                  </a:cxn>
                  <a:cxn ang="0">
                    <a:pos x="2333" y="359"/>
                  </a:cxn>
                  <a:cxn ang="0">
                    <a:pos x="1707" y="204"/>
                  </a:cxn>
                  <a:cxn ang="0">
                    <a:pos x="1025" y="72"/>
                  </a:cxn>
                  <a:cxn ang="0">
                    <a:pos x="570" y="49"/>
                  </a:cxn>
                  <a:cxn ang="0">
                    <a:pos x="1178" y="221"/>
                  </a:cxn>
                  <a:cxn ang="0">
                    <a:pos x="1841" y="357"/>
                  </a:cxn>
                  <a:cxn ang="0">
                    <a:pos x="2378" y="496"/>
                  </a:cxn>
                  <a:cxn ang="0">
                    <a:pos x="2710" y="601"/>
                  </a:cxn>
                  <a:cxn ang="0">
                    <a:pos x="3048" y="717"/>
                  </a:cxn>
                  <a:cxn ang="0">
                    <a:pos x="3207" y="790"/>
                  </a:cxn>
                  <a:cxn ang="0">
                    <a:pos x="3302" y="857"/>
                  </a:cxn>
                  <a:cxn ang="0">
                    <a:pos x="3356" y="916"/>
                  </a:cxn>
                  <a:cxn ang="0">
                    <a:pos x="3394" y="984"/>
                  </a:cxn>
                  <a:cxn ang="0">
                    <a:pos x="3415" y="1064"/>
                  </a:cxn>
                  <a:cxn ang="0">
                    <a:pos x="3424" y="1198"/>
                  </a:cxn>
                  <a:cxn ang="0">
                    <a:pos x="3409" y="1345"/>
                  </a:cxn>
                  <a:cxn ang="0">
                    <a:pos x="3360" y="1579"/>
                  </a:cxn>
                  <a:cxn ang="0">
                    <a:pos x="3277" y="1917"/>
                  </a:cxn>
                  <a:cxn ang="0">
                    <a:pos x="3181" y="2221"/>
                  </a:cxn>
                  <a:cxn ang="0">
                    <a:pos x="3095" y="2415"/>
                  </a:cxn>
                  <a:cxn ang="0">
                    <a:pos x="3020" y="2540"/>
                  </a:cxn>
                  <a:cxn ang="0">
                    <a:pos x="2924" y="2641"/>
                  </a:cxn>
                  <a:cxn ang="0">
                    <a:pos x="2733" y="2691"/>
                  </a:cxn>
                  <a:cxn ang="0">
                    <a:pos x="2442" y="2708"/>
                  </a:cxn>
                  <a:cxn ang="0">
                    <a:pos x="2052" y="2695"/>
                  </a:cxn>
                  <a:cxn ang="0">
                    <a:pos x="1561" y="2649"/>
                  </a:cxn>
                  <a:cxn ang="0">
                    <a:pos x="973" y="2572"/>
                  </a:cxn>
                  <a:cxn ang="0">
                    <a:pos x="287" y="2463"/>
                  </a:cxn>
                  <a:cxn ang="0">
                    <a:pos x="207" y="2046"/>
                  </a:cxn>
                  <a:cxn ang="0">
                    <a:pos x="392" y="1173"/>
                  </a:cxn>
                  <a:cxn ang="0">
                    <a:pos x="564" y="498"/>
                  </a:cxn>
                </a:cxnLst>
                <a:rect l="0" t="0" r="r" b="b"/>
                <a:pathLst>
                  <a:path w="3543" h="2830">
                    <a:moveTo>
                      <a:pt x="570" y="49"/>
                    </a:moveTo>
                    <a:lnTo>
                      <a:pt x="548" y="120"/>
                    </a:lnTo>
                    <a:lnTo>
                      <a:pt x="523" y="205"/>
                    </a:lnTo>
                    <a:lnTo>
                      <a:pt x="494" y="302"/>
                    </a:lnTo>
                    <a:lnTo>
                      <a:pt x="463" y="411"/>
                    </a:lnTo>
                    <a:lnTo>
                      <a:pt x="430" y="532"/>
                    </a:lnTo>
                    <a:lnTo>
                      <a:pt x="395" y="665"/>
                    </a:lnTo>
                    <a:lnTo>
                      <a:pt x="357" y="806"/>
                    </a:lnTo>
                    <a:lnTo>
                      <a:pt x="319" y="959"/>
                    </a:lnTo>
                    <a:lnTo>
                      <a:pt x="281" y="1121"/>
                    </a:lnTo>
                    <a:lnTo>
                      <a:pt x="240" y="1292"/>
                    </a:lnTo>
                    <a:lnTo>
                      <a:pt x="201" y="1471"/>
                    </a:lnTo>
                    <a:lnTo>
                      <a:pt x="161" y="1659"/>
                    </a:lnTo>
                    <a:lnTo>
                      <a:pt x="141" y="1755"/>
                    </a:lnTo>
                    <a:lnTo>
                      <a:pt x="122" y="1854"/>
                    </a:lnTo>
                    <a:lnTo>
                      <a:pt x="101" y="1954"/>
                    </a:lnTo>
                    <a:lnTo>
                      <a:pt x="82" y="2055"/>
                    </a:lnTo>
                    <a:lnTo>
                      <a:pt x="64" y="2159"/>
                    </a:lnTo>
                    <a:lnTo>
                      <a:pt x="45" y="2263"/>
                    </a:lnTo>
                    <a:lnTo>
                      <a:pt x="27" y="2370"/>
                    </a:lnTo>
                    <a:lnTo>
                      <a:pt x="10" y="2477"/>
                    </a:lnTo>
                    <a:lnTo>
                      <a:pt x="0" y="2536"/>
                    </a:lnTo>
                    <a:lnTo>
                      <a:pt x="59" y="2546"/>
                    </a:lnTo>
                    <a:lnTo>
                      <a:pt x="267" y="2582"/>
                    </a:lnTo>
                    <a:lnTo>
                      <a:pt x="466" y="2615"/>
                    </a:lnTo>
                    <a:lnTo>
                      <a:pt x="654" y="2646"/>
                    </a:lnTo>
                    <a:lnTo>
                      <a:pt x="833" y="2673"/>
                    </a:lnTo>
                    <a:lnTo>
                      <a:pt x="1003" y="2698"/>
                    </a:lnTo>
                    <a:lnTo>
                      <a:pt x="1164" y="2720"/>
                    </a:lnTo>
                    <a:lnTo>
                      <a:pt x="1315" y="2740"/>
                    </a:lnTo>
                    <a:lnTo>
                      <a:pt x="1459" y="2758"/>
                    </a:lnTo>
                    <a:lnTo>
                      <a:pt x="1594" y="2774"/>
                    </a:lnTo>
                    <a:lnTo>
                      <a:pt x="1721" y="2787"/>
                    </a:lnTo>
                    <a:lnTo>
                      <a:pt x="1840" y="2799"/>
                    </a:lnTo>
                    <a:lnTo>
                      <a:pt x="1951" y="2809"/>
                    </a:lnTo>
                    <a:lnTo>
                      <a:pt x="2056" y="2816"/>
                    </a:lnTo>
                    <a:lnTo>
                      <a:pt x="2154" y="2821"/>
                    </a:lnTo>
                    <a:lnTo>
                      <a:pt x="2245" y="2826"/>
                    </a:lnTo>
                    <a:lnTo>
                      <a:pt x="2329" y="2829"/>
                    </a:lnTo>
                    <a:lnTo>
                      <a:pt x="2407" y="2830"/>
                    </a:lnTo>
                    <a:lnTo>
                      <a:pt x="2479" y="2829"/>
                    </a:lnTo>
                    <a:lnTo>
                      <a:pt x="2547" y="2828"/>
                    </a:lnTo>
                    <a:lnTo>
                      <a:pt x="2607" y="2825"/>
                    </a:lnTo>
                    <a:lnTo>
                      <a:pt x="2664" y="2820"/>
                    </a:lnTo>
                    <a:lnTo>
                      <a:pt x="2715" y="2815"/>
                    </a:lnTo>
                    <a:lnTo>
                      <a:pt x="2762" y="2809"/>
                    </a:lnTo>
                    <a:lnTo>
                      <a:pt x="2805" y="2802"/>
                    </a:lnTo>
                    <a:lnTo>
                      <a:pt x="2843" y="2795"/>
                    </a:lnTo>
                    <a:lnTo>
                      <a:pt x="2877" y="2786"/>
                    </a:lnTo>
                    <a:lnTo>
                      <a:pt x="2909" y="2777"/>
                    </a:lnTo>
                    <a:lnTo>
                      <a:pt x="2937" y="2767"/>
                    </a:lnTo>
                    <a:lnTo>
                      <a:pt x="2963" y="2757"/>
                    </a:lnTo>
                    <a:lnTo>
                      <a:pt x="2985" y="2747"/>
                    </a:lnTo>
                    <a:lnTo>
                      <a:pt x="3004" y="2736"/>
                    </a:lnTo>
                    <a:lnTo>
                      <a:pt x="3022" y="2725"/>
                    </a:lnTo>
                    <a:lnTo>
                      <a:pt x="3029" y="2721"/>
                    </a:lnTo>
                    <a:lnTo>
                      <a:pt x="3035" y="2716"/>
                    </a:lnTo>
                    <a:lnTo>
                      <a:pt x="3054" y="2692"/>
                    </a:lnTo>
                    <a:lnTo>
                      <a:pt x="3075" y="2669"/>
                    </a:lnTo>
                    <a:lnTo>
                      <a:pt x="3093" y="2644"/>
                    </a:lnTo>
                    <a:lnTo>
                      <a:pt x="3111" y="2620"/>
                    </a:lnTo>
                    <a:lnTo>
                      <a:pt x="3129" y="2594"/>
                    </a:lnTo>
                    <a:lnTo>
                      <a:pt x="3146" y="2568"/>
                    </a:lnTo>
                    <a:lnTo>
                      <a:pt x="3162" y="2541"/>
                    </a:lnTo>
                    <a:lnTo>
                      <a:pt x="3178" y="2513"/>
                    </a:lnTo>
                    <a:lnTo>
                      <a:pt x="3194" y="2486"/>
                    </a:lnTo>
                    <a:lnTo>
                      <a:pt x="3209" y="2458"/>
                    </a:lnTo>
                    <a:lnTo>
                      <a:pt x="3223" y="2429"/>
                    </a:lnTo>
                    <a:lnTo>
                      <a:pt x="3238" y="2399"/>
                    </a:lnTo>
                    <a:lnTo>
                      <a:pt x="3251" y="2370"/>
                    </a:lnTo>
                    <a:lnTo>
                      <a:pt x="3264" y="2340"/>
                    </a:lnTo>
                    <a:lnTo>
                      <a:pt x="3276" y="2309"/>
                    </a:lnTo>
                    <a:lnTo>
                      <a:pt x="3289" y="2278"/>
                    </a:lnTo>
                    <a:lnTo>
                      <a:pt x="3313" y="2215"/>
                    </a:lnTo>
                    <a:lnTo>
                      <a:pt x="3334" y="2151"/>
                    </a:lnTo>
                    <a:lnTo>
                      <a:pt x="3354" y="2086"/>
                    </a:lnTo>
                    <a:lnTo>
                      <a:pt x="3373" y="2020"/>
                    </a:lnTo>
                    <a:lnTo>
                      <a:pt x="3392" y="1954"/>
                    </a:lnTo>
                    <a:lnTo>
                      <a:pt x="3409" y="1887"/>
                    </a:lnTo>
                    <a:lnTo>
                      <a:pt x="3426" y="1821"/>
                    </a:lnTo>
                    <a:lnTo>
                      <a:pt x="3442" y="1754"/>
                    </a:lnTo>
                    <a:lnTo>
                      <a:pt x="3463" y="1662"/>
                    </a:lnTo>
                    <a:lnTo>
                      <a:pt x="3475" y="1613"/>
                    </a:lnTo>
                    <a:lnTo>
                      <a:pt x="3488" y="1562"/>
                    </a:lnTo>
                    <a:lnTo>
                      <a:pt x="3499" y="1510"/>
                    </a:lnTo>
                    <a:lnTo>
                      <a:pt x="3511" y="1456"/>
                    </a:lnTo>
                    <a:lnTo>
                      <a:pt x="3521" y="1402"/>
                    </a:lnTo>
                    <a:lnTo>
                      <a:pt x="3529" y="1348"/>
                    </a:lnTo>
                    <a:lnTo>
                      <a:pt x="3534" y="1320"/>
                    </a:lnTo>
                    <a:lnTo>
                      <a:pt x="3537" y="1292"/>
                    </a:lnTo>
                    <a:lnTo>
                      <a:pt x="3539" y="1264"/>
                    </a:lnTo>
                    <a:lnTo>
                      <a:pt x="3541" y="1237"/>
                    </a:lnTo>
                    <a:lnTo>
                      <a:pt x="3543" y="1210"/>
                    </a:lnTo>
                    <a:lnTo>
                      <a:pt x="3543" y="1182"/>
                    </a:lnTo>
                    <a:lnTo>
                      <a:pt x="3543" y="1156"/>
                    </a:lnTo>
                    <a:lnTo>
                      <a:pt x="3543" y="1129"/>
                    </a:lnTo>
                    <a:lnTo>
                      <a:pt x="3541" y="1102"/>
                    </a:lnTo>
                    <a:lnTo>
                      <a:pt x="3538" y="1077"/>
                    </a:lnTo>
                    <a:lnTo>
                      <a:pt x="3535" y="1051"/>
                    </a:lnTo>
                    <a:lnTo>
                      <a:pt x="3530" y="1026"/>
                    </a:lnTo>
                    <a:lnTo>
                      <a:pt x="3525" y="1001"/>
                    </a:lnTo>
                    <a:lnTo>
                      <a:pt x="3518" y="977"/>
                    </a:lnTo>
                    <a:lnTo>
                      <a:pt x="3510" y="953"/>
                    </a:lnTo>
                    <a:lnTo>
                      <a:pt x="3501" y="930"/>
                    </a:lnTo>
                    <a:lnTo>
                      <a:pt x="3491" y="907"/>
                    </a:lnTo>
                    <a:lnTo>
                      <a:pt x="3479" y="886"/>
                    </a:lnTo>
                    <a:lnTo>
                      <a:pt x="3466" y="865"/>
                    </a:lnTo>
                    <a:lnTo>
                      <a:pt x="3452" y="845"/>
                    </a:lnTo>
                    <a:lnTo>
                      <a:pt x="3452" y="844"/>
                    </a:lnTo>
                    <a:lnTo>
                      <a:pt x="3441" y="829"/>
                    </a:lnTo>
                    <a:lnTo>
                      <a:pt x="3428" y="814"/>
                    </a:lnTo>
                    <a:lnTo>
                      <a:pt x="3415" y="800"/>
                    </a:lnTo>
                    <a:lnTo>
                      <a:pt x="3401" y="786"/>
                    </a:lnTo>
                    <a:lnTo>
                      <a:pt x="3387" y="773"/>
                    </a:lnTo>
                    <a:lnTo>
                      <a:pt x="3373" y="760"/>
                    </a:lnTo>
                    <a:lnTo>
                      <a:pt x="3359" y="749"/>
                    </a:lnTo>
                    <a:lnTo>
                      <a:pt x="3344" y="736"/>
                    </a:lnTo>
                    <a:lnTo>
                      <a:pt x="3312" y="714"/>
                    </a:lnTo>
                    <a:lnTo>
                      <a:pt x="3280" y="693"/>
                    </a:lnTo>
                    <a:lnTo>
                      <a:pt x="3245" y="674"/>
                    </a:lnTo>
                    <a:lnTo>
                      <a:pt x="3210" y="656"/>
                    </a:lnTo>
                    <a:lnTo>
                      <a:pt x="3175" y="639"/>
                    </a:lnTo>
                    <a:lnTo>
                      <a:pt x="3139" y="623"/>
                    </a:lnTo>
                    <a:lnTo>
                      <a:pt x="3101" y="609"/>
                    </a:lnTo>
                    <a:lnTo>
                      <a:pt x="3065" y="594"/>
                    </a:lnTo>
                    <a:lnTo>
                      <a:pt x="2990" y="569"/>
                    </a:lnTo>
                    <a:lnTo>
                      <a:pt x="2918" y="544"/>
                    </a:lnTo>
                    <a:lnTo>
                      <a:pt x="2815" y="510"/>
                    </a:lnTo>
                    <a:lnTo>
                      <a:pt x="2747" y="487"/>
                    </a:lnTo>
                    <a:lnTo>
                      <a:pt x="2679" y="464"/>
                    </a:lnTo>
                    <a:lnTo>
                      <a:pt x="2611" y="442"/>
                    </a:lnTo>
                    <a:lnTo>
                      <a:pt x="2541" y="419"/>
                    </a:lnTo>
                    <a:lnTo>
                      <a:pt x="2472" y="399"/>
                    </a:lnTo>
                    <a:lnTo>
                      <a:pt x="2403" y="378"/>
                    </a:lnTo>
                    <a:lnTo>
                      <a:pt x="2333" y="359"/>
                    </a:lnTo>
                    <a:lnTo>
                      <a:pt x="2264" y="340"/>
                    </a:lnTo>
                    <a:lnTo>
                      <a:pt x="2124" y="302"/>
                    </a:lnTo>
                    <a:lnTo>
                      <a:pt x="1985" y="268"/>
                    </a:lnTo>
                    <a:lnTo>
                      <a:pt x="1846" y="235"/>
                    </a:lnTo>
                    <a:lnTo>
                      <a:pt x="1707" y="204"/>
                    </a:lnTo>
                    <a:lnTo>
                      <a:pt x="1568" y="174"/>
                    </a:lnTo>
                    <a:lnTo>
                      <a:pt x="1431" y="148"/>
                    </a:lnTo>
                    <a:lnTo>
                      <a:pt x="1294" y="121"/>
                    </a:lnTo>
                    <a:lnTo>
                      <a:pt x="1160" y="97"/>
                    </a:lnTo>
                    <a:lnTo>
                      <a:pt x="1025" y="72"/>
                    </a:lnTo>
                    <a:lnTo>
                      <a:pt x="894" y="50"/>
                    </a:lnTo>
                    <a:lnTo>
                      <a:pt x="764" y="28"/>
                    </a:lnTo>
                    <a:lnTo>
                      <a:pt x="637" y="7"/>
                    </a:lnTo>
                    <a:lnTo>
                      <a:pt x="585" y="0"/>
                    </a:lnTo>
                    <a:lnTo>
                      <a:pt x="570" y="49"/>
                    </a:lnTo>
                    <a:close/>
                    <a:moveTo>
                      <a:pt x="669" y="135"/>
                    </a:moveTo>
                    <a:lnTo>
                      <a:pt x="794" y="155"/>
                    </a:lnTo>
                    <a:lnTo>
                      <a:pt x="920" y="176"/>
                    </a:lnTo>
                    <a:lnTo>
                      <a:pt x="1048" y="199"/>
                    </a:lnTo>
                    <a:lnTo>
                      <a:pt x="1178" y="221"/>
                    </a:lnTo>
                    <a:lnTo>
                      <a:pt x="1308" y="246"/>
                    </a:lnTo>
                    <a:lnTo>
                      <a:pt x="1440" y="271"/>
                    </a:lnTo>
                    <a:lnTo>
                      <a:pt x="1574" y="298"/>
                    </a:lnTo>
                    <a:lnTo>
                      <a:pt x="1707" y="327"/>
                    </a:lnTo>
                    <a:lnTo>
                      <a:pt x="1841" y="357"/>
                    </a:lnTo>
                    <a:lnTo>
                      <a:pt x="1976" y="389"/>
                    </a:lnTo>
                    <a:lnTo>
                      <a:pt x="2110" y="423"/>
                    </a:lnTo>
                    <a:lnTo>
                      <a:pt x="2245" y="458"/>
                    </a:lnTo>
                    <a:lnTo>
                      <a:pt x="2312" y="477"/>
                    </a:lnTo>
                    <a:lnTo>
                      <a:pt x="2378" y="496"/>
                    </a:lnTo>
                    <a:lnTo>
                      <a:pt x="2445" y="515"/>
                    </a:lnTo>
                    <a:lnTo>
                      <a:pt x="2511" y="536"/>
                    </a:lnTo>
                    <a:lnTo>
                      <a:pt x="2578" y="557"/>
                    </a:lnTo>
                    <a:lnTo>
                      <a:pt x="2644" y="578"/>
                    </a:lnTo>
                    <a:lnTo>
                      <a:pt x="2710" y="601"/>
                    </a:lnTo>
                    <a:lnTo>
                      <a:pt x="2776" y="623"/>
                    </a:lnTo>
                    <a:lnTo>
                      <a:pt x="2881" y="658"/>
                    </a:lnTo>
                    <a:lnTo>
                      <a:pt x="2947" y="681"/>
                    </a:lnTo>
                    <a:lnTo>
                      <a:pt x="3014" y="704"/>
                    </a:lnTo>
                    <a:lnTo>
                      <a:pt x="3048" y="717"/>
                    </a:lnTo>
                    <a:lnTo>
                      <a:pt x="3081" y="730"/>
                    </a:lnTo>
                    <a:lnTo>
                      <a:pt x="3114" y="743"/>
                    </a:lnTo>
                    <a:lnTo>
                      <a:pt x="3146" y="758"/>
                    </a:lnTo>
                    <a:lnTo>
                      <a:pt x="3177" y="773"/>
                    </a:lnTo>
                    <a:lnTo>
                      <a:pt x="3207" y="790"/>
                    </a:lnTo>
                    <a:lnTo>
                      <a:pt x="3236" y="808"/>
                    </a:lnTo>
                    <a:lnTo>
                      <a:pt x="3264" y="827"/>
                    </a:lnTo>
                    <a:lnTo>
                      <a:pt x="3276" y="837"/>
                    </a:lnTo>
                    <a:lnTo>
                      <a:pt x="3289" y="847"/>
                    </a:lnTo>
                    <a:lnTo>
                      <a:pt x="3302" y="857"/>
                    </a:lnTo>
                    <a:lnTo>
                      <a:pt x="3314" y="868"/>
                    </a:lnTo>
                    <a:lnTo>
                      <a:pt x="3325" y="880"/>
                    </a:lnTo>
                    <a:lnTo>
                      <a:pt x="3336" y="892"/>
                    </a:lnTo>
                    <a:lnTo>
                      <a:pt x="3347" y="903"/>
                    </a:lnTo>
                    <a:lnTo>
                      <a:pt x="3356" y="916"/>
                    </a:lnTo>
                    <a:lnTo>
                      <a:pt x="3365" y="929"/>
                    </a:lnTo>
                    <a:lnTo>
                      <a:pt x="3373" y="942"/>
                    </a:lnTo>
                    <a:lnTo>
                      <a:pt x="3381" y="955"/>
                    </a:lnTo>
                    <a:lnTo>
                      <a:pt x="3387" y="969"/>
                    </a:lnTo>
                    <a:lnTo>
                      <a:pt x="3394" y="984"/>
                    </a:lnTo>
                    <a:lnTo>
                      <a:pt x="3399" y="999"/>
                    </a:lnTo>
                    <a:lnTo>
                      <a:pt x="3404" y="1015"/>
                    </a:lnTo>
                    <a:lnTo>
                      <a:pt x="3409" y="1031"/>
                    </a:lnTo>
                    <a:lnTo>
                      <a:pt x="3412" y="1047"/>
                    </a:lnTo>
                    <a:lnTo>
                      <a:pt x="3415" y="1064"/>
                    </a:lnTo>
                    <a:lnTo>
                      <a:pt x="3418" y="1081"/>
                    </a:lnTo>
                    <a:lnTo>
                      <a:pt x="3420" y="1098"/>
                    </a:lnTo>
                    <a:lnTo>
                      <a:pt x="3423" y="1133"/>
                    </a:lnTo>
                    <a:lnTo>
                      <a:pt x="3424" y="1170"/>
                    </a:lnTo>
                    <a:lnTo>
                      <a:pt x="3424" y="1198"/>
                    </a:lnTo>
                    <a:lnTo>
                      <a:pt x="3421" y="1227"/>
                    </a:lnTo>
                    <a:lnTo>
                      <a:pt x="3419" y="1257"/>
                    </a:lnTo>
                    <a:lnTo>
                      <a:pt x="3416" y="1286"/>
                    </a:lnTo>
                    <a:lnTo>
                      <a:pt x="3413" y="1316"/>
                    </a:lnTo>
                    <a:lnTo>
                      <a:pt x="3409" y="1345"/>
                    </a:lnTo>
                    <a:lnTo>
                      <a:pt x="3403" y="1375"/>
                    </a:lnTo>
                    <a:lnTo>
                      <a:pt x="3398" y="1405"/>
                    </a:lnTo>
                    <a:lnTo>
                      <a:pt x="3386" y="1465"/>
                    </a:lnTo>
                    <a:lnTo>
                      <a:pt x="3373" y="1522"/>
                    </a:lnTo>
                    <a:lnTo>
                      <a:pt x="3360" y="1579"/>
                    </a:lnTo>
                    <a:lnTo>
                      <a:pt x="3347" y="1633"/>
                    </a:lnTo>
                    <a:lnTo>
                      <a:pt x="3324" y="1726"/>
                    </a:lnTo>
                    <a:lnTo>
                      <a:pt x="3309" y="1790"/>
                    </a:lnTo>
                    <a:lnTo>
                      <a:pt x="3293" y="1853"/>
                    </a:lnTo>
                    <a:lnTo>
                      <a:pt x="3277" y="1917"/>
                    </a:lnTo>
                    <a:lnTo>
                      <a:pt x="3260" y="1978"/>
                    </a:lnTo>
                    <a:lnTo>
                      <a:pt x="3242" y="2041"/>
                    </a:lnTo>
                    <a:lnTo>
                      <a:pt x="3223" y="2102"/>
                    </a:lnTo>
                    <a:lnTo>
                      <a:pt x="3203" y="2163"/>
                    </a:lnTo>
                    <a:lnTo>
                      <a:pt x="3181" y="2221"/>
                    </a:lnTo>
                    <a:lnTo>
                      <a:pt x="3159" y="2279"/>
                    </a:lnTo>
                    <a:lnTo>
                      <a:pt x="3134" y="2335"/>
                    </a:lnTo>
                    <a:lnTo>
                      <a:pt x="3122" y="2362"/>
                    </a:lnTo>
                    <a:lnTo>
                      <a:pt x="3109" y="2390"/>
                    </a:lnTo>
                    <a:lnTo>
                      <a:pt x="3095" y="2415"/>
                    </a:lnTo>
                    <a:lnTo>
                      <a:pt x="3081" y="2442"/>
                    </a:lnTo>
                    <a:lnTo>
                      <a:pt x="3066" y="2466"/>
                    </a:lnTo>
                    <a:lnTo>
                      <a:pt x="3051" y="2492"/>
                    </a:lnTo>
                    <a:lnTo>
                      <a:pt x="3036" y="2517"/>
                    </a:lnTo>
                    <a:lnTo>
                      <a:pt x="3020" y="2540"/>
                    </a:lnTo>
                    <a:lnTo>
                      <a:pt x="3003" y="2562"/>
                    </a:lnTo>
                    <a:lnTo>
                      <a:pt x="2986" y="2585"/>
                    </a:lnTo>
                    <a:lnTo>
                      <a:pt x="2969" y="2607"/>
                    </a:lnTo>
                    <a:lnTo>
                      <a:pt x="2951" y="2628"/>
                    </a:lnTo>
                    <a:lnTo>
                      <a:pt x="2924" y="2641"/>
                    </a:lnTo>
                    <a:lnTo>
                      <a:pt x="2894" y="2654"/>
                    </a:lnTo>
                    <a:lnTo>
                      <a:pt x="2860" y="2666"/>
                    </a:lnTo>
                    <a:lnTo>
                      <a:pt x="2822" y="2675"/>
                    </a:lnTo>
                    <a:lnTo>
                      <a:pt x="2780" y="2684"/>
                    </a:lnTo>
                    <a:lnTo>
                      <a:pt x="2733" y="2691"/>
                    </a:lnTo>
                    <a:lnTo>
                      <a:pt x="2683" y="2697"/>
                    </a:lnTo>
                    <a:lnTo>
                      <a:pt x="2629" y="2702"/>
                    </a:lnTo>
                    <a:lnTo>
                      <a:pt x="2571" y="2705"/>
                    </a:lnTo>
                    <a:lnTo>
                      <a:pt x="2508" y="2707"/>
                    </a:lnTo>
                    <a:lnTo>
                      <a:pt x="2442" y="2708"/>
                    </a:lnTo>
                    <a:lnTo>
                      <a:pt x="2372" y="2708"/>
                    </a:lnTo>
                    <a:lnTo>
                      <a:pt x="2298" y="2707"/>
                    </a:lnTo>
                    <a:lnTo>
                      <a:pt x="2219" y="2704"/>
                    </a:lnTo>
                    <a:lnTo>
                      <a:pt x="2137" y="2700"/>
                    </a:lnTo>
                    <a:lnTo>
                      <a:pt x="2052" y="2695"/>
                    </a:lnTo>
                    <a:lnTo>
                      <a:pt x="1961" y="2688"/>
                    </a:lnTo>
                    <a:lnTo>
                      <a:pt x="1867" y="2680"/>
                    </a:lnTo>
                    <a:lnTo>
                      <a:pt x="1769" y="2671"/>
                    </a:lnTo>
                    <a:lnTo>
                      <a:pt x="1668" y="2660"/>
                    </a:lnTo>
                    <a:lnTo>
                      <a:pt x="1561" y="2649"/>
                    </a:lnTo>
                    <a:lnTo>
                      <a:pt x="1451" y="2636"/>
                    </a:lnTo>
                    <a:lnTo>
                      <a:pt x="1338" y="2622"/>
                    </a:lnTo>
                    <a:lnTo>
                      <a:pt x="1219" y="2606"/>
                    </a:lnTo>
                    <a:lnTo>
                      <a:pt x="1098" y="2590"/>
                    </a:lnTo>
                    <a:lnTo>
                      <a:pt x="973" y="2572"/>
                    </a:lnTo>
                    <a:lnTo>
                      <a:pt x="843" y="2553"/>
                    </a:lnTo>
                    <a:lnTo>
                      <a:pt x="711" y="2531"/>
                    </a:lnTo>
                    <a:lnTo>
                      <a:pt x="573" y="2510"/>
                    </a:lnTo>
                    <a:lnTo>
                      <a:pt x="432" y="2488"/>
                    </a:lnTo>
                    <a:lnTo>
                      <a:pt x="287" y="2463"/>
                    </a:lnTo>
                    <a:lnTo>
                      <a:pt x="138" y="2438"/>
                    </a:lnTo>
                    <a:lnTo>
                      <a:pt x="155" y="2338"/>
                    </a:lnTo>
                    <a:lnTo>
                      <a:pt x="172" y="2238"/>
                    </a:lnTo>
                    <a:lnTo>
                      <a:pt x="190" y="2141"/>
                    </a:lnTo>
                    <a:lnTo>
                      <a:pt x="207" y="2046"/>
                    </a:lnTo>
                    <a:lnTo>
                      <a:pt x="243" y="1857"/>
                    </a:lnTo>
                    <a:lnTo>
                      <a:pt x="281" y="1676"/>
                    </a:lnTo>
                    <a:lnTo>
                      <a:pt x="317" y="1501"/>
                    </a:lnTo>
                    <a:lnTo>
                      <a:pt x="354" y="1334"/>
                    </a:lnTo>
                    <a:lnTo>
                      <a:pt x="392" y="1173"/>
                    </a:lnTo>
                    <a:lnTo>
                      <a:pt x="428" y="1020"/>
                    </a:lnTo>
                    <a:lnTo>
                      <a:pt x="464" y="877"/>
                    </a:lnTo>
                    <a:lnTo>
                      <a:pt x="499" y="741"/>
                    </a:lnTo>
                    <a:lnTo>
                      <a:pt x="532" y="614"/>
                    </a:lnTo>
                    <a:lnTo>
                      <a:pt x="564" y="498"/>
                    </a:lnTo>
                    <a:lnTo>
                      <a:pt x="594" y="391"/>
                    </a:lnTo>
                    <a:lnTo>
                      <a:pt x="622" y="295"/>
                    </a:lnTo>
                    <a:lnTo>
                      <a:pt x="647" y="208"/>
                    </a:lnTo>
                    <a:lnTo>
                      <a:pt x="669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5" name="그룹 1007"/>
            <p:cNvGrpSpPr/>
            <p:nvPr/>
          </p:nvGrpSpPr>
          <p:grpSpPr>
            <a:xfrm>
              <a:off x="6660232" y="3140968"/>
              <a:ext cx="1307178" cy="914154"/>
              <a:chOff x="3617913" y="4041775"/>
              <a:chExt cx="1668463" cy="1166813"/>
            </a:xfrm>
          </p:grpSpPr>
          <p:sp>
            <p:nvSpPr>
              <p:cNvPr id="219" name="Freeform 928"/>
              <p:cNvSpPr>
                <a:spLocks/>
              </p:cNvSpPr>
              <p:nvPr/>
            </p:nvSpPr>
            <p:spPr bwMode="auto">
              <a:xfrm>
                <a:off x="3617913" y="4041775"/>
                <a:ext cx="1668463" cy="1114425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871" y="847"/>
                  </a:cxn>
                  <a:cxn ang="0">
                    <a:pos x="843" y="557"/>
                  </a:cxn>
                  <a:cxn ang="0">
                    <a:pos x="769" y="556"/>
                  </a:cxn>
                  <a:cxn ang="0">
                    <a:pos x="700" y="558"/>
                  </a:cxn>
                  <a:cxn ang="0">
                    <a:pos x="612" y="566"/>
                  </a:cxn>
                  <a:cxn ang="0">
                    <a:pos x="521" y="586"/>
                  </a:cxn>
                  <a:cxn ang="0">
                    <a:pos x="443" y="619"/>
                  </a:cxn>
                  <a:cxn ang="0">
                    <a:pos x="400" y="654"/>
                  </a:cxn>
                  <a:cxn ang="0">
                    <a:pos x="101" y="1195"/>
                  </a:cxn>
                  <a:cxn ang="0">
                    <a:pos x="45" y="1213"/>
                  </a:cxn>
                  <a:cxn ang="0">
                    <a:pos x="8" y="1258"/>
                  </a:cxn>
                  <a:cxn ang="0">
                    <a:pos x="2" y="1319"/>
                  </a:cxn>
                  <a:cxn ang="0">
                    <a:pos x="31" y="1372"/>
                  </a:cxn>
                  <a:cxn ang="0">
                    <a:pos x="55" y="1391"/>
                  </a:cxn>
                  <a:cxn ang="0">
                    <a:pos x="84" y="1400"/>
                  </a:cxn>
                  <a:cxn ang="0">
                    <a:pos x="153" y="1402"/>
                  </a:cxn>
                  <a:cxn ang="0">
                    <a:pos x="183" y="1397"/>
                  </a:cxn>
                  <a:cxn ang="0">
                    <a:pos x="210" y="1385"/>
                  </a:cxn>
                  <a:cxn ang="0">
                    <a:pos x="233" y="1364"/>
                  </a:cxn>
                  <a:cxn ang="0">
                    <a:pos x="248" y="1340"/>
                  </a:cxn>
                  <a:cxn ang="0">
                    <a:pos x="307" y="1339"/>
                  </a:cxn>
                  <a:cxn ang="0">
                    <a:pos x="380" y="1335"/>
                  </a:cxn>
                  <a:cxn ang="0">
                    <a:pos x="483" y="1331"/>
                  </a:cxn>
                  <a:cxn ang="0">
                    <a:pos x="587" y="1326"/>
                  </a:cxn>
                  <a:cxn ang="0">
                    <a:pos x="661" y="1323"/>
                  </a:cxn>
                  <a:cxn ang="0">
                    <a:pos x="679" y="1321"/>
                  </a:cxn>
                  <a:cxn ang="0">
                    <a:pos x="714" y="1321"/>
                  </a:cxn>
                  <a:cxn ang="0">
                    <a:pos x="784" y="1321"/>
                  </a:cxn>
                  <a:cxn ang="0">
                    <a:pos x="882" y="1321"/>
                  </a:cxn>
                  <a:cxn ang="0">
                    <a:pos x="999" y="1321"/>
                  </a:cxn>
                  <a:cxn ang="0">
                    <a:pos x="1128" y="1321"/>
                  </a:cxn>
                  <a:cxn ang="0">
                    <a:pos x="1261" y="1321"/>
                  </a:cxn>
                  <a:cxn ang="0">
                    <a:pos x="1388" y="1321"/>
                  </a:cxn>
                  <a:cxn ang="0">
                    <a:pos x="1504" y="1321"/>
                  </a:cxn>
                  <a:cxn ang="0">
                    <a:pos x="1598" y="1321"/>
                  </a:cxn>
                  <a:cxn ang="0">
                    <a:pos x="1664" y="1321"/>
                  </a:cxn>
                  <a:cxn ang="0">
                    <a:pos x="1688" y="1338"/>
                  </a:cxn>
                  <a:cxn ang="0">
                    <a:pos x="1707" y="1358"/>
                  </a:cxn>
                  <a:cxn ang="0">
                    <a:pos x="1733" y="1374"/>
                  </a:cxn>
                  <a:cxn ang="0">
                    <a:pos x="1763" y="1382"/>
                  </a:cxn>
                  <a:cxn ang="0">
                    <a:pos x="1832" y="1382"/>
                  </a:cxn>
                  <a:cxn ang="0">
                    <a:pos x="1862" y="1374"/>
                  </a:cxn>
                  <a:cxn ang="0">
                    <a:pos x="1888" y="1358"/>
                  </a:cxn>
                  <a:cxn ang="0">
                    <a:pos x="1918" y="1318"/>
                  </a:cxn>
                  <a:cxn ang="0">
                    <a:pos x="1924" y="1258"/>
                  </a:cxn>
                  <a:cxn ang="0">
                    <a:pos x="1896" y="1205"/>
                  </a:cxn>
                  <a:cxn ang="0">
                    <a:pos x="1875" y="1189"/>
                  </a:cxn>
                  <a:cxn ang="0">
                    <a:pos x="1852" y="1179"/>
                  </a:cxn>
                  <a:cxn ang="0">
                    <a:pos x="1835" y="1147"/>
                  </a:cxn>
                  <a:cxn ang="0">
                    <a:pos x="1305" y="329"/>
                  </a:cxn>
                </a:cxnLst>
                <a:rect l="0" t="0" r="r" b="b"/>
                <a:pathLst>
                  <a:path w="2102" h="1402">
                    <a:moveTo>
                      <a:pt x="1305" y="329"/>
                    </a:moveTo>
                    <a:lnTo>
                      <a:pt x="1352" y="181"/>
                    </a:lnTo>
                    <a:lnTo>
                      <a:pt x="768" y="0"/>
                    </a:lnTo>
                    <a:lnTo>
                      <a:pt x="707" y="198"/>
                    </a:lnTo>
                    <a:lnTo>
                      <a:pt x="1041" y="302"/>
                    </a:lnTo>
                    <a:lnTo>
                      <a:pt x="871" y="847"/>
                    </a:lnTo>
                    <a:lnTo>
                      <a:pt x="1659" y="1092"/>
                    </a:lnTo>
                    <a:lnTo>
                      <a:pt x="843" y="1092"/>
                    </a:lnTo>
                    <a:lnTo>
                      <a:pt x="843" y="557"/>
                    </a:lnTo>
                    <a:lnTo>
                      <a:pt x="798" y="557"/>
                    </a:lnTo>
                    <a:lnTo>
                      <a:pt x="786" y="557"/>
                    </a:lnTo>
                    <a:lnTo>
                      <a:pt x="769" y="556"/>
                    </a:lnTo>
                    <a:lnTo>
                      <a:pt x="749" y="557"/>
                    </a:lnTo>
                    <a:lnTo>
                      <a:pt x="726" y="557"/>
                    </a:lnTo>
                    <a:lnTo>
                      <a:pt x="700" y="558"/>
                    </a:lnTo>
                    <a:lnTo>
                      <a:pt x="672" y="561"/>
                    </a:lnTo>
                    <a:lnTo>
                      <a:pt x="642" y="563"/>
                    </a:lnTo>
                    <a:lnTo>
                      <a:pt x="612" y="566"/>
                    </a:lnTo>
                    <a:lnTo>
                      <a:pt x="581" y="572"/>
                    </a:lnTo>
                    <a:lnTo>
                      <a:pt x="551" y="578"/>
                    </a:lnTo>
                    <a:lnTo>
                      <a:pt x="521" y="586"/>
                    </a:lnTo>
                    <a:lnTo>
                      <a:pt x="493" y="595"/>
                    </a:lnTo>
                    <a:lnTo>
                      <a:pt x="466" y="607"/>
                    </a:lnTo>
                    <a:lnTo>
                      <a:pt x="443" y="619"/>
                    </a:lnTo>
                    <a:lnTo>
                      <a:pt x="421" y="634"/>
                    </a:lnTo>
                    <a:lnTo>
                      <a:pt x="404" y="652"/>
                    </a:lnTo>
                    <a:lnTo>
                      <a:pt x="400" y="654"/>
                    </a:lnTo>
                    <a:lnTo>
                      <a:pt x="306" y="818"/>
                    </a:lnTo>
                    <a:lnTo>
                      <a:pt x="101" y="949"/>
                    </a:lnTo>
                    <a:lnTo>
                      <a:pt x="101" y="1195"/>
                    </a:lnTo>
                    <a:lnTo>
                      <a:pt x="80" y="1197"/>
                    </a:lnTo>
                    <a:lnTo>
                      <a:pt x="62" y="1204"/>
                    </a:lnTo>
                    <a:lnTo>
                      <a:pt x="45" y="1213"/>
                    </a:lnTo>
                    <a:lnTo>
                      <a:pt x="30" y="1226"/>
                    </a:lnTo>
                    <a:lnTo>
                      <a:pt x="17" y="1241"/>
                    </a:lnTo>
                    <a:lnTo>
                      <a:pt x="8" y="1258"/>
                    </a:lnTo>
                    <a:lnTo>
                      <a:pt x="2" y="1278"/>
                    </a:lnTo>
                    <a:lnTo>
                      <a:pt x="0" y="1298"/>
                    </a:lnTo>
                    <a:lnTo>
                      <a:pt x="2" y="1319"/>
                    </a:lnTo>
                    <a:lnTo>
                      <a:pt x="8" y="1339"/>
                    </a:lnTo>
                    <a:lnTo>
                      <a:pt x="18" y="1356"/>
                    </a:lnTo>
                    <a:lnTo>
                      <a:pt x="31" y="1372"/>
                    </a:lnTo>
                    <a:lnTo>
                      <a:pt x="39" y="1379"/>
                    </a:lnTo>
                    <a:lnTo>
                      <a:pt x="47" y="1385"/>
                    </a:lnTo>
                    <a:lnTo>
                      <a:pt x="55" y="1391"/>
                    </a:lnTo>
                    <a:lnTo>
                      <a:pt x="64" y="1394"/>
                    </a:lnTo>
                    <a:lnTo>
                      <a:pt x="75" y="1397"/>
                    </a:lnTo>
                    <a:lnTo>
                      <a:pt x="84" y="1400"/>
                    </a:lnTo>
                    <a:lnTo>
                      <a:pt x="94" y="1402"/>
                    </a:lnTo>
                    <a:lnTo>
                      <a:pt x="105" y="1402"/>
                    </a:lnTo>
                    <a:lnTo>
                      <a:pt x="153" y="1402"/>
                    </a:lnTo>
                    <a:lnTo>
                      <a:pt x="163" y="1402"/>
                    </a:lnTo>
                    <a:lnTo>
                      <a:pt x="174" y="1400"/>
                    </a:lnTo>
                    <a:lnTo>
                      <a:pt x="183" y="1397"/>
                    </a:lnTo>
                    <a:lnTo>
                      <a:pt x="193" y="1394"/>
                    </a:lnTo>
                    <a:lnTo>
                      <a:pt x="202" y="1391"/>
                    </a:lnTo>
                    <a:lnTo>
                      <a:pt x="210" y="1385"/>
                    </a:lnTo>
                    <a:lnTo>
                      <a:pt x="219" y="1379"/>
                    </a:lnTo>
                    <a:lnTo>
                      <a:pt x="227" y="1372"/>
                    </a:lnTo>
                    <a:lnTo>
                      <a:pt x="233" y="1364"/>
                    </a:lnTo>
                    <a:lnTo>
                      <a:pt x="239" y="1356"/>
                    </a:lnTo>
                    <a:lnTo>
                      <a:pt x="244" y="1348"/>
                    </a:lnTo>
                    <a:lnTo>
                      <a:pt x="248" y="1340"/>
                    </a:lnTo>
                    <a:lnTo>
                      <a:pt x="290" y="1340"/>
                    </a:lnTo>
                    <a:lnTo>
                      <a:pt x="295" y="1340"/>
                    </a:lnTo>
                    <a:lnTo>
                      <a:pt x="307" y="1339"/>
                    </a:lnTo>
                    <a:lnTo>
                      <a:pt x="326" y="1339"/>
                    </a:lnTo>
                    <a:lnTo>
                      <a:pt x="351" y="1336"/>
                    </a:lnTo>
                    <a:lnTo>
                      <a:pt x="380" y="1335"/>
                    </a:lnTo>
                    <a:lnTo>
                      <a:pt x="413" y="1334"/>
                    </a:lnTo>
                    <a:lnTo>
                      <a:pt x="448" y="1332"/>
                    </a:lnTo>
                    <a:lnTo>
                      <a:pt x="483" y="1331"/>
                    </a:lnTo>
                    <a:lnTo>
                      <a:pt x="520" y="1330"/>
                    </a:lnTo>
                    <a:lnTo>
                      <a:pt x="555" y="1327"/>
                    </a:lnTo>
                    <a:lnTo>
                      <a:pt x="587" y="1326"/>
                    </a:lnTo>
                    <a:lnTo>
                      <a:pt x="617" y="1324"/>
                    </a:lnTo>
                    <a:lnTo>
                      <a:pt x="641" y="1323"/>
                    </a:lnTo>
                    <a:lnTo>
                      <a:pt x="661" y="1323"/>
                    </a:lnTo>
                    <a:lnTo>
                      <a:pt x="672" y="1321"/>
                    </a:lnTo>
                    <a:lnTo>
                      <a:pt x="677" y="1321"/>
                    </a:lnTo>
                    <a:lnTo>
                      <a:pt x="679" y="1321"/>
                    </a:lnTo>
                    <a:lnTo>
                      <a:pt x="686" y="1321"/>
                    </a:lnTo>
                    <a:lnTo>
                      <a:pt x="699" y="1321"/>
                    </a:lnTo>
                    <a:lnTo>
                      <a:pt x="714" y="1321"/>
                    </a:lnTo>
                    <a:lnTo>
                      <a:pt x="734" y="1321"/>
                    </a:lnTo>
                    <a:lnTo>
                      <a:pt x="757" y="1321"/>
                    </a:lnTo>
                    <a:lnTo>
                      <a:pt x="784" y="1321"/>
                    </a:lnTo>
                    <a:lnTo>
                      <a:pt x="814" y="1321"/>
                    </a:lnTo>
                    <a:lnTo>
                      <a:pt x="847" y="1321"/>
                    </a:lnTo>
                    <a:lnTo>
                      <a:pt x="882" y="1321"/>
                    </a:lnTo>
                    <a:lnTo>
                      <a:pt x="920" y="1321"/>
                    </a:lnTo>
                    <a:lnTo>
                      <a:pt x="959" y="1321"/>
                    </a:lnTo>
                    <a:lnTo>
                      <a:pt x="999" y="1321"/>
                    </a:lnTo>
                    <a:lnTo>
                      <a:pt x="1042" y="1321"/>
                    </a:lnTo>
                    <a:lnTo>
                      <a:pt x="1084" y="1321"/>
                    </a:lnTo>
                    <a:lnTo>
                      <a:pt x="1128" y="1321"/>
                    </a:lnTo>
                    <a:lnTo>
                      <a:pt x="1172" y="1321"/>
                    </a:lnTo>
                    <a:lnTo>
                      <a:pt x="1216" y="1321"/>
                    </a:lnTo>
                    <a:lnTo>
                      <a:pt x="1261" y="1321"/>
                    </a:lnTo>
                    <a:lnTo>
                      <a:pt x="1303" y="1321"/>
                    </a:lnTo>
                    <a:lnTo>
                      <a:pt x="1346" y="1321"/>
                    </a:lnTo>
                    <a:lnTo>
                      <a:pt x="1388" y="1321"/>
                    </a:lnTo>
                    <a:lnTo>
                      <a:pt x="1428" y="1321"/>
                    </a:lnTo>
                    <a:lnTo>
                      <a:pt x="1467" y="1321"/>
                    </a:lnTo>
                    <a:lnTo>
                      <a:pt x="1504" y="1321"/>
                    </a:lnTo>
                    <a:lnTo>
                      <a:pt x="1537" y="1321"/>
                    </a:lnTo>
                    <a:lnTo>
                      <a:pt x="1569" y="1321"/>
                    </a:lnTo>
                    <a:lnTo>
                      <a:pt x="1598" y="1321"/>
                    </a:lnTo>
                    <a:lnTo>
                      <a:pt x="1623" y="1321"/>
                    </a:lnTo>
                    <a:lnTo>
                      <a:pt x="1645" y="1321"/>
                    </a:lnTo>
                    <a:lnTo>
                      <a:pt x="1664" y="1321"/>
                    </a:lnTo>
                    <a:lnTo>
                      <a:pt x="1679" y="1321"/>
                    </a:lnTo>
                    <a:lnTo>
                      <a:pt x="1682" y="1330"/>
                    </a:lnTo>
                    <a:lnTo>
                      <a:pt x="1688" y="1338"/>
                    </a:lnTo>
                    <a:lnTo>
                      <a:pt x="1692" y="1344"/>
                    </a:lnTo>
                    <a:lnTo>
                      <a:pt x="1699" y="1351"/>
                    </a:lnTo>
                    <a:lnTo>
                      <a:pt x="1707" y="1358"/>
                    </a:lnTo>
                    <a:lnTo>
                      <a:pt x="1715" y="1364"/>
                    </a:lnTo>
                    <a:lnTo>
                      <a:pt x="1723" y="1370"/>
                    </a:lnTo>
                    <a:lnTo>
                      <a:pt x="1733" y="1374"/>
                    </a:lnTo>
                    <a:lnTo>
                      <a:pt x="1743" y="1378"/>
                    </a:lnTo>
                    <a:lnTo>
                      <a:pt x="1752" y="1380"/>
                    </a:lnTo>
                    <a:lnTo>
                      <a:pt x="1763" y="1382"/>
                    </a:lnTo>
                    <a:lnTo>
                      <a:pt x="1773" y="1382"/>
                    </a:lnTo>
                    <a:lnTo>
                      <a:pt x="1821" y="1382"/>
                    </a:lnTo>
                    <a:lnTo>
                      <a:pt x="1832" y="1382"/>
                    </a:lnTo>
                    <a:lnTo>
                      <a:pt x="1842" y="1380"/>
                    </a:lnTo>
                    <a:lnTo>
                      <a:pt x="1852" y="1378"/>
                    </a:lnTo>
                    <a:lnTo>
                      <a:pt x="1862" y="1374"/>
                    </a:lnTo>
                    <a:lnTo>
                      <a:pt x="1871" y="1370"/>
                    </a:lnTo>
                    <a:lnTo>
                      <a:pt x="1880" y="1364"/>
                    </a:lnTo>
                    <a:lnTo>
                      <a:pt x="1888" y="1358"/>
                    </a:lnTo>
                    <a:lnTo>
                      <a:pt x="1896" y="1351"/>
                    </a:lnTo>
                    <a:lnTo>
                      <a:pt x="1909" y="1336"/>
                    </a:lnTo>
                    <a:lnTo>
                      <a:pt x="1918" y="1318"/>
                    </a:lnTo>
                    <a:lnTo>
                      <a:pt x="1924" y="1300"/>
                    </a:lnTo>
                    <a:lnTo>
                      <a:pt x="1926" y="1279"/>
                    </a:lnTo>
                    <a:lnTo>
                      <a:pt x="1924" y="1258"/>
                    </a:lnTo>
                    <a:lnTo>
                      <a:pt x="1918" y="1239"/>
                    </a:lnTo>
                    <a:lnTo>
                      <a:pt x="1909" y="1221"/>
                    </a:lnTo>
                    <a:lnTo>
                      <a:pt x="1896" y="1205"/>
                    </a:lnTo>
                    <a:lnTo>
                      <a:pt x="1889" y="1199"/>
                    </a:lnTo>
                    <a:lnTo>
                      <a:pt x="1882" y="1194"/>
                    </a:lnTo>
                    <a:lnTo>
                      <a:pt x="1875" y="1189"/>
                    </a:lnTo>
                    <a:lnTo>
                      <a:pt x="1867" y="1186"/>
                    </a:lnTo>
                    <a:lnTo>
                      <a:pt x="1861" y="1182"/>
                    </a:lnTo>
                    <a:lnTo>
                      <a:pt x="1852" y="1179"/>
                    </a:lnTo>
                    <a:lnTo>
                      <a:pt x="1843" y="1176"/>
                    </a:lnTo>
                    <a:lnTo>
                      <a:pt x="1835" y="1175"/>
                    </a:lnTo>
                    <a:lnTo>
                      <a:pt x="1835" y="1147"/>
                    </a:lnTo>
                    <a:lnTo>
                      <a:pt x="1918" y="1172"/>
                    </a:lnTo>
                    <a:lnTo>
                      <a:pt x="2102" y="577"/>
                    </a:lnTo>
                    <a:lnTo>
                      <a:pt x="1305" y="3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0" name="Freeform 935"/>
              <p:cNvSpPr>
                <a:spLocks/>
              </p:cNvSpPr>
              <p:nvPr/>
            </p:nvSpPr>
            <p:spPr bwMode="auto">
              <a:xfrm>
                <a:off x="4202113" y="4065588"/>
                <a:ext cx="1062038" cy="884238"/>
              </a:xfrm>
              <a:custGeom>
                <a:avLst/>
                <a:gdLst/>
                <a:ahLst/>
                <a:cxnLst>
                  <a:cxn ang="0">
                    <a:pos x="541" y="315"/>
                  </a:cxn>
                  <a:cxn ang="0">
                    <a:pos x="587" y="168"/>
                  </a:cxn>
                  <a:cxn ang="0">
                    <a:pos x="48" y="0"/>
                  </a:cxn>
                  <a:cxn ang="0">
                    <a:pos x="0" y="154"/>
                  </a:cxn>
                  <a:cxn ang="0">
                    <a:pos x="335" y="258"/>
                  </a:cxn>
                  <a:cxn ang="0">
                    <a:pos x="165" y="803"/>
                  </a:cxn>
                  <a:cxn ang="0">
                    <a:pos x="1166" y="1114"/>
                  </a:cxn>
                  <a:cxn ang="0">
                    <a:pos x="1338" y="563"/>
                  </a:cxn>
                  <a:cxn ang="0">
                    <a:pos x="541" y="315"/>
                  </a:cxn>
                </a:cxnLst>
                <a:rect l="0" t="0" r="r" b="b"/>
                <a:pathLst>
                  <a:path w="1338" h="1114">
                    <a:moveTo>
                      <a:pt x="541" y="315"/>
                    </a:moveTo>
                    <a:lnTo>
                      <a:pt x="587" y="168"/>
                    </a:lnTo>
                    <a:lnTo>
                      <a:pt x="48" y="0"/>
                    </a:lnTo>
                    <a:lnTo>
                      <a:pt x="0" y="154"/>
                    </a:lnTo>
                    <a:lnTo>
                      <a:pt x="335" y="258"/>
                    </a:lnTo>
                    <a:lnTo>
                      <a:pt x="165" y="803"/>
                    </a:lnTo>
                    <a:lnTo>
                      <a:pt x="1166" y="1114"/>
                    </a:lnTo>
                    <a:lnTo>
                      <a:pt x="1338" y="563"/>
                    </a:lnTo>
                    <a:lnTo>
                      <a:pt x="541" y="3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1" name="Freeform 936"/>
              <p:cNvSpPr>
                <a:spLocks/>
              </p:cNvSpPr>
              <p:nvPr/>
            </p:nvSpPr>
            <p:spPr bwMode="auto">
              <a:xfrm>
                <a:off x="4248150" y="4111625"/>
                <a:ext cx="969963" cy="792163"/>
              </a:xfrm>
              <a:custGeom>
                <a:avLst/>
                <a:gdLst/>
                <a:ahLst/>
                <a:cxnLst>
                  <a:cxn ang="0">
                    <a:pos x="1078" y="998"/>
                  </a:cxn>
                  <a:cxn ang="0">
                    <a:pos x="165" y="714"/>
                  </a:cxn>
                  <a:cxn ang="0">
                    <a:pos x="334" y="170"/>
                  </a:cxn>
                  <a:cxn ang="0">
                    <a:pos x="0" y="65"/>
                  </a:cxn>
                  <a:cxn ang="0">
                    <a:pos x="20" y="0"/>
                  </a:cxn>
                  <a:cxn ang="0">
                    <a:pos x="470" y="140"/>
                  </a:cxn>
                  <a:cxn ang="0">
                    <a:pos x="424" y="288"/>
                  </a:cxn>
                  <a:cxn ang="0">
                    <a:pos x="1222" y="536"/>
                  </a:cxn>
                  <a:cxn ang="0">
                    <a:pos x="1078" y="998"/>
                  </a:cxn>
                </a:cxnLst>
                <a:rect l="0" t="0" r="r" b="b"/>
                <a:pathLst>
                  <a:path w="1222" h="998">
                    <a:moveTo>
                      <a:pt x="1078" y="998"/>
                    </a:moveTo>
                    <a:lnTo>
                      <a:pt x="165" y="714"/>
                    </a:lnTo>
                    <a:lnTo>
                      <a:pt x="334" y="170"/>
                    </a:lnTo>
                    <a:lnTo>
                      <a:pt x="0" y="65"/>
                    </a:lnTo>
                    <a:lnTo>
                      <a:pt x="20" y="0"/>
                    </a:lnTo>
                    <a:lnTo>
                      <a:pt x="470" y="140"/>
                    </a:lnTo>
                    <a:lnTo>
                      <a:pt x="424" y="288"/>
                    </a:lnTo>
                    <a:lnTo>
                      <a:pt x="1222" y="536"/>
                    </a:lnTo>
                    <a:lnTo>
                      <a:pt x="1078" y="99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2" name="Freeform 937"/>
              <p:cNvSpPr>
                <a:spLocks/>
              </p:cNvSpPr>
              <p:nvPr/>
            </p:nvSpPr>
            <p:spPr bwMode="auto">
              <a:xfrm>
                <a:off x="4424363" y="4367213"/>
                <a:ext cx="119063" cy="306388"/>
              </a:xfrm>
              <a:custGeom>
                <a:avLst/>
                <a:gdLst/>
                <a:ahLst/>
                <a:cxnLst>
                  <a:cxn ang="0">
                    <a:pos x="105" y="16"/>
                  </a:cxn>
                  <a:cxn ang="0">
                    <a:pos x="2" y="355"/>
                  </a:cxn>
                  <a:cxn ang="0">
                    <a:pos x="2" y="355"/>
                  </a:cxn>
                  <a:cxn ang="0">
                    <a:pos x="0" y="365"/>
                  </a:cxn>
                  <a:cxn ang="0">
                    <a:pos x="3" y="373"/>
                  </a:cxn>
                  <a:cxn ang="0">
                    <a:pos x="9" y="380"/>
                  </a:cxn>
                  <a:cxn ang="0">
                    <a:pos x="17" y="384"/>
                  </a:cxn>
                  <a:cxn ang="0">
                    <a:pos x="26" y="385"/>
                  </a:cxn>
                  <a:cxn ang="0">
                    <a:pos x="35" y="383"/>
                  </a:cxn>
                  <a:cxn ang="0">
                    <a:pos x="41" y="377"/>
                  </a:cxn>
                  <a:cxn ang="0">
                    <a:pos x="45" y="369"/>
                  </a:cxn>
                  <a:cxn ang="0">
                    <a:pos x="45" y="369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0" y="20"/>
                  </a:cxn>
                  <a:cxn ang="0">
                    <a:pos x="147" y="12"/>
                  </a:cxn>
                  <a:cxn ang="0">
                    <a:pos x="142" y="5"/>
                  </a:cxn>
                  <a:cxn ang="0">
                    <a:pos x="134" y="1"/>
                  </a:cxn>
                  <a:cxn ang="0">
                    <a:pos x="125" y="0"/>
                  </a:cxn>
                  <a:cxn ang="0">
                    <a:pos x="117" y="3"/>
                  </a:cxn>
                  <a:cxn ang="0">
                    <a:pos x="110" y="8"/>
                  </a:cxn>
                  <a:cxn ang="0">
                    <a:pos x="105" y="16"/>
                  </a:cxn>
                  <a:cxn ang="0">
                    <a:pos x="105" y="16"/>
                  </a:cxn>
                </a:cxnLst>
                <a:rect l="0" t="0" r="r" b="b"/>
                <a:pathLst>
                  <a:path w="150" h="385">
                    <a:moveTo>
                      <a:pt x="105" y="16"/>
                    </a:moveTo>
                    <a:lnTo>
                      <a:pt x="2" y="355"/>
                    </a:lnTo>
                    <a:lnTo>
                      <a:pt x="2" y="355"/>
                    </a:lnTo>
                    <a:lnTo>
                      <a:pt x="0" y="365"/>
                    </a:lnTo>
                    <a:lnTo>
                      <a:pt x="3" y="373"/>
                    </a:lnTo>
                    <a:lnTo>
                      <a:pt x="9" y="380"/>
                    </a:lnTo>
                    <a:lnTo>
                      <a:pt x="17" y="384"/>
                    </a:lnTo>
                    <a:lnTo>
                      <a:pt x="26" y="385"/>
                    </a:lnTo>
                    <a:lnTo>
                      <a:pt x="35" y="383"/>
                    </a:lnTo>
                    <a:lnTo>
                      <a:pt x="41" y="377"/>
                    </a:lnTo>
                    <a:lnTo>
                      <a:pt x="45" y="369"/>
                    </a:lnTo>
                    <a:lnTo>
                      <a:pt x="45" y="369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0" y="20"/>
                    </a:lnTo>
                    <a:lnTo>
                      <a:pt x="147" y="12"/>
                    </a:lnTo>
                    <a:lnTo>
                      <a:pt x="142" y="5"/>
                    </a:lnTo>
                    <a:lnTo>
                      <a:pt x="134" y="1"/>
                    </a:lnTo>
                    <a:lnTo>
                      <a:pt x="125" y="0"/>
                    </a:lnTo>
                    <a:lnTo>
                      <a:pt x="117" y="3"/>
                    </a:lnTo>
                    <a:lnTo>
                      <a:pt x="110" y="8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3" name="Freeform 938"/>
              <p:cNvSpPr>
                <a:spLocks/>
              </p:cNvSpPr>
              <p:nvPr/>
            </p:nvSpPr>
            <p:spPr bwMode="auto">
              <a:xfrm>
                <a:off x="4549775" y="4406900"/>
                <a:ext cx="117475" cy="304800"/>
              </a:xfrm>
              <a:custGeom>
                <a:avLst/>
                <a:gdLst/>
                <a:ahLst/>
                <a:cxnLst>
                  <a:cxn ang="0">
                    <a:pos x="104" y="17"/>
                  </a:cxn>
                  <a:cxn ang="0">
                    <a:pos x="1" y="356"/>
                  </a:cxn>
                  <a:cxn ang="0">
                    <a:pos x="1" y="356"/>
                  </a:cxn>
                  <a:cxn ang="0">
                    <a:pos x="0" y="365"/>
                  </a:cxn>
                  <a:cxn ang="0">
                    <a:pos x="2" y="373"/>
                  </a:cxn>
                  <a:cxn ang="0">
                    <a:pos x="8" y="380"/>
                  </a:cxn>
                  <a:cxn ang="0">
                    <a:pos x="16" y="385"/>
                  </a:cxn>
                  <a:cxn ang="0">
                    <a:pos x="25" y="386"/>
                  </a:cxn>
                  <a:cxn ang="0">
                    <a:pos x="35" y="383"/>
                  </a:cxn>
                  <a:cxn ang="0">
                    <a:pos x="40" y="378"/>
                  </a:cxn>
                  <a:cxn ang="0">
                    <a:pos x="45" y="370"/>
                  </a:cxn>
                  <a:cxn ang="0">
                    <a:pos x="45" y="370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0" y="21"/>
                  </a:cxn>
                  <a:cxn ang="0">
                    <a:pos x="146" y="13"/>
                  </a:cxn>
                  <a:cxn ang="0">
                    <a:pos x="142" y="6"/>
                  </a:cxn>
                  <a:cxn ang="0">
                    <a:pos x="134" y="1"/>
                  </a:cxn>
                  <a:cxn ang="0">
                    <a:pos x="124" y="0"/>
                  </a:cxn>
                  <a:cxn ang="0">
                    <a:pos x="115" y="4"/>
                  </a:cxn>
                  <a:cxn ang="0">
                    <a:pos x="108" y="8"/>
                  </a:cxn>
                  <a:cxn ang="0">
                    <a:pos x="104" y="16"/>
                  </a:cxn>
                  <a:cxn ang="0">
                    <a:pos x="104" y="17"/>
                  </a:cxn>
                </a:cxnLst>
                <a:rect l="0" t="0" r="r" b="b"/>
                <a:pathLst>
                  <a:path w="150" h="386">
                    <a:moveTo>
                      <a:pt x="104" y="17"/>
                    </a:moveTo>
                    <a:lnTo>
                      <a:pt x="1" y="356"/>
                    </a:lnTo>
                    <a:lnTo>
                      <a:pt x="1" y="356"/>
                    </a:lnTo>
                    <a:lnTo>
                      <a:pt x="0" y="365"/>
                    </a:lnTo>
                    <a:lnTo>
                      <a:pt x="2" y="373"/>
                    </a:lnTo>
                    <a:lnTo>
                      <a:pt x="8" y="380"/>
                    </a:lnTo>
                    <a:lnTo>
                      <a:pt x="16" y="385"/>
                    </a:lnTo>
                    <a:lnTo>
                      <a:pt x="25" y="386"/>
                    </a:lnTo>
                    <a:lnTo>
                      <a:pt x="35" y="383"/>
                    </a:lnTo>
                    <a:lnTo>
                      <a:pt x="40" y="378"/>
                    </a:lnTo>
                    <a:lnTo>
                      <a:pt x="45" y="370"/>
                    </a:lnTo>
                    <a:lnTo>
                      <a:pt x="45" y="370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0" y="21"/>
                    </a:lnTo>
                    <a:lnTo>
                      <a:pt x="146" y="13"/>
                    </a:lnTo>
                    <a:lnTo>
                      <a:pt x="142" y="6"/>
                    </a:lnTo>
                    <a:lnTo>
                      <a:pt x="134" y="1"/>
                    </a:lnTo>
                    <a:lnTo>
                      <a:pt x="124" y="0"/>
                    </a:lnTo>
                    <a:lnTo>
                      <a:pt x="115" y="4"/>
                    </a:lnTo>
                    <a:lnTo>
                      <a:pt x="108" y="8"/>
                    </a:lnTo>
                    <a:lnTo>
                      <a:pt x="104" y="16"/>
                    </a:lnTo>
                    <a:lnTo>
                      <a:pt x="104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4" name="Freeform 939"/>
              <p:cNvSpPr>
                <a:spLocks/>
              </p:cNvSpPr>
              <p:nvPr/>
            </p:nvSpPr>
            <p:spPr bwMode="auto">
              <a:xfrm>
                <a:off x="4672013" y="4445000"/>
                <a:ext cx="120650" cy="306388"/>
              </a:xfrm>
              <a:custGeom>
                <a:avLst/>
                <a:gdLst/>
                <a:ahLst/>
                <a:cxnLst>
                  <a:cxn ang="0">
                    <a:pos x="104" y="17"/>
                  </a:cxn>
                  <a:cxn ang="0">
                    <a:pos x="1" y="355"/>
                  </a:cxn>
                  <a:cxn ang="0">
                    <a:pos x="1" y="355"/>
                  </a:cxn>
                  <a:cxn ang="0">
                    <a:pos x="0" y="365"/>
                  </a:cxn>
                  <a:cxn ang="0">
                    <a:pos x="3" y="373"/>
                  </a:cxn>
                  <a:cxn ang="0">
                    <a:pos x="9" y="380"/>
                  </a:cxn>
                  <a:cxn ang="0">
                    <a:pos x="17" y="384"/>
                  </a:cxn>
                  <a:cxn ang="0">
                    <a:pos x="26" y="385"/>
                  </a:cxn>
                  <a:cxn ang="0">
                    <a:pos x="35" y="383"/>
                  </a:cxn>
                  <a:cxn ang="0">
                    <a:pos x="41" y="377"/>
                  </a:cxn>
                  <a:cxn ang="0">
                    <a:pos x="46" y="369"/>
                  </a:cxn>
                  <a:cxn ang="0">
                    <a:pos x="46" y="369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0" y="20"/>
                  </a:cxn>
                  <a:cxn ang="0">
                    <a:pos x="147" y="12"/>
                  </a:cxn>
                  <a:cxn ang="0">
                    <a:pos x="142" y="5"/>
                  </a:cxn>
                  <a:cxn ang="0">
                    <a:pos x="134" y="1"/>
                  </a:cxn>
                  <a:cxn ang="0">
                    <a:pos x="125" y="0"/>
                  </a:cxn>
                  <a:cxn ang="0">
                    <a:pos x="116" y="3"/>
                  </a:cxn>
                  <a:cxn ang="0">
                    <a:pos x="109" y="9"/>
                  </a:cxn>
                  <a:cxn ang="0">
                    <a:pos x="104" y="17"/>
                  </a:cxn>
                  <a:cxn ang="0">
                    <a:pos x="104" y="17"/>
                  </a:cxn>
                </a:cxnLst>
                <a:rect l="0" t="0" r="r" b="b"/>
                <a:pathLst>
                  <a:path w="150" h="385">
                    <a:moveTo>
                      <a:pt x="104" y="17"/>
                    </a:moveTo>
                    <a:lnTo>
                      <a:pt x="1" y="355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3" y="373"/>
                    </a:lnTo>
                    <a:lnTo>
                      <a:pt x="9" y="380"/>
                    </a:lnTo>
                    <a:lnTo>
                      <a:pt x="17" y="384"/>
                    </a:lnTo>
                    <a:lnTo>
                      <a:pt x="26" y="385"/>
                    </a:lnTo>
                    <a:lnTo>
                      <a:pt x="35" y="383"/>
                    </a:lnTo>
                    <a:lnTo>
                      <a:pt x="41" y="377"/>
                    </a:lnTo>
                    <a:lnTo>
                      <a:pt x="46" y="369"/>
                    </a:lnTo>
                    <a:lnTo>
                      <a:pt x="46" y="369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0" y="20"/>
                    </a:lnTo>
                    <a:lnTo>
                      <a:pt x="147" y="12"/>
                    </a:lnTo>
                    <a:lnTo>
                      <a:pt x="142" y="5"/>
                    </a:lnTo>
                    <a:lnTo>
                      <a:pt x="134" y="1"/>
                    </a:lnTo>
                    <a:lnTo>
                      <a:pt x="125" y="0"/>
                    </a:lnTo>
                    <a:lnTo>
                      <a:pt x="116" y="3"/>
                    </a:lnTo>
                    <a:lnTo>
                      <a:pt x="109" y="9"/>
                    </a:lnTo>
                    <a:lnTo>
                      <a:pt x="104" y="17"/>
                    </a:lnTo>
                    <a:lnTo>
                      <a:pt x="104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5" name="Freeform 940"/>
              <p:cNvSpPr>
                <a:spLocks/>
              </p:cNvSpPr>
              <p:nvPr/>
            </p:nvSpPr>
            <p:spPr bwMode="auto">
              <a:xfrm>
                <a:off x="4797425" y="4484688"/>
                <a:ext cx="119063" cy="306388"/>
              </a:xfrm>
              <a:custGeom>
                <a:avLst/>
                <a:gdLst/>
                <a:ahLst/>
                <a:cxnLst>
                  <a:cxn ang="0">
                    <a:pos x="105" y="17"/>
                  </a:cxn>
                  <a:cxn ang="0">
                    <a:pos x="1" y="356"/>
                  </a:cxn>
                  <a:cxn ang="0">
                    <a:pos x="1" y="356"/>
                  </a:cxn>
                  <a:cxn ang="0">
                    <a:pos x="0" y="365"/>
                  </a:cxn>
                  <a:cxn ang="0">
                    <a:pos x="4" y="373"/>
                  </a:cxn>
                  <a:cxn ang="0">
                    <a:pos x="9" y="380"/>
                  </a:cxn>
                  <a:cxn ang="0">
                    <a:pos x="17" y="385"/>
                  </a:cxn>
                  <a:cxn ang="0">
                    <a:pos x="27" y="386"/>
                  </a:cxn>
                  <a:cxn ang="0">
                    <a:pos x="35" y="383"/>
                  </a:cxn>
                  <a:cxn ang="0">
                    <a:pos x="42" y="378"/>
                  </a:cxn>
                  <a:cxn ang="0">
                    <a:pos x="46" y="370"/>
                  </a:cxn>
                  <a:cxn ang="0">
                    <a:pos x="46" y="370"/>
                  </a:cxn>
                  <a:cxn ang="0">
                    <a:pos x="150" y="30"/>
                  </a:cxn>
                  <a:cxn ang="0">
                    <a:pos x="150" y="30"/>
                  </a:cxn>
                  <a:cxn ang="0">
                    <a:pos x="151" y="21"/>
                  </a:cxn>
                  <a:cxn ang="0">
                    <a:pos x="148" y="13"/>
                  </a:cxn>
                  <a:cxn ang="0">
                    <a:pos x="142" y="6"/>
                  </a:cxn>
                  <a:cxn ang="0">
                    <a:pos x="134" y="1"/>
                  </a:cxn>
                  <a:cxn ang="0">
                    <a:pos x="124" y="0"/>
                  </a:cxn>
                  <a:cxn ang="0">
                    <a:pos x="116" y="4"/>
                  </a:cxn>
                  <a:cxn ang="0">
                    <a:pos x="110" y="9"/>
                  </a:cxn>
                  <a:cxn ang="0">
                    <a:pos x="105" y="17"/>
                  </a:cxn>
                  <a:cxn ang="0">
                    <a:pos x="105" y="17"/>
                  </a:cxn>
                </a:cxnLst>
                <a:rect l="0" t="0" r="r" b="b"/>
                <a:pathLst>
                  <a:path w="151" h="386">
                    <a:moveTo>
                      <a:pt x="105" y="17"/>
                    </a:moveTo>
                    <a:lnTo>
                      <a:pt x="1" y="356"/>
                    </a:lnTo>
                    <a:lnTo>
                      <a:pt x="1" y="356"/>
                    </a:lnTo>
                    <a:lnTo>
                      <a:pt x="0" y="365"/>
                    </a:lnTo>
                    <a:lnTo>
                      <a:pt x="4" y="373"/>
                    </a:lnTo>
                    <a:lnTo>
                      <a:pt x="9" y="380"/>
                    </a:lnTo>
                    <a:lnTo>
                      <a:pt x="17" y="385"/>
                    </a:lnTo>
                    <a:lnTo>
                      <a:pt x="27" y="386"/>
                    </a:lnTo>
                    <a:lnTo>
                      <a:pt x="35" y="383"/>
                    </a:lnTo>
                    <a:lnTo>
                      <a:pt x="42" y="378"/>
                    </a:lnTo>
                    <a:lnTo>
                      <a:pt x="46" y="370"/>
                    </a:lnTo>
                    <a:lnTo>
                      <a:pt x="46" y="370"/>
                    </a:lnTo>
                    <a:lnTo>
                      <a:pt x="150" y="30"/>
                    </a:lnTo>
                    <a:lnTo>
                      <a:pt x="150" y="30"/>
                    </a:lnTo>
                    <a:lnTo>
                      <a:pt x="151" y="21"/>
                    </a:lnTo>
                    <a:lnTo>
                      <a:pt x="148" y="13"/>
                    </a:lnTo>
                    <a:lnTo>
                      <a:pt x="142" y="6"/>
                    </a:lnTo>
                    <a:lnTo>
                      <a:pt x="134" y="1"/>
                    </a:lnTo>
                    <a:lnTo>
                      <a:pt x="124" y="0"/>
                    </a:lnTo>
                    <a:lnTo>
                      <a:pt x="116" y="4"/>
                    </a:lnTo>
                    <a:lnTo>
                      <a:pt x="110" y="9"/>
                    </a:lnTo>
                    <a:lnTo>
                      <a:pt x="105" y="17"/>
                    </a:lnTo>
                    <a:lnTo>
                      <a:pt x="105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6" name="Freeform 941"/>
              <p:cNvSpPr>
                <a:spLocks/>
              </p:cNvSpPr>
              <p:nvPr/>
            </p:nvSpPr>
            <p:spPr bwMode="auto">
              <a:xfrm>
                <a:off x="4921250" y="4524375"/>
                <a:ext cx="119063" cy="306388"/>
              </a:xfrm>
              <a:custGeom>
                <a:avLst/>
                <a:gdLst/>
                <a:ahLst/>
                <a:cxnLst>
                  <a:cxn ang="0">
                    <a:pos x="105" y="17"/>
                  </a:cxn>
                  <a:cxn ang="0">
                    <a:pos x="1" y="355"/>
                  </a:cxn>
                  <a:cxn ang="0">
                    <a:pos x="1" y="355"/>
                  </a:cxn>
                  <a:cxn ang="0">
                    <a:pos x="0" y="365"/>
                  </a:cxn>
                  <a:cxn ang="0">
                    <a:pos x="3" y="374"/>
                  </a:cxn>
                  <a:cxn ang="0">
                    <a:pos x="9" y="381"/>
                  </a:cxn>
                  <a:cxn ang="0">
                    <a:pos x="17" y="385"/>
                  </a:cxn>
                  <a:cxn ang="0">
                    <a:pos x="26" y="386"/>
                  </a:cxn>
                  <a:cxn ang="0">
                    <a:pos x="34" y="383"/>
                  </a:cxn>
                  <a:cxn ang="0">
                    <a:pos x="41" y="377"/>
                  </a:cxn>
                  <a:cxn ang="0">
                    <a:pos x="46" y="369"/>
                  </a:cxn>
                  <a:cxn ang="0">
                    <a:pos x="46" y="369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1" y="20"/>
                  </a:cxn>
                  <a:cxn ang="0">
                    <a:pos x="147" y="12"/>
                  </a:cxn>
                  <a:cxn ang="0">
                    <a:pos x="141" y="5"/>
                  </a:cxn>
                  <a:cxn ang="0">
                    <a:pos x="133" y="1"/>
                  </a:cxn>
                  <a:cxn ang="0">
                    <a:pos x="124" y="0"/>
                  </a:cxn>
                  <a:cxn ang="0">
                    <a:pos x="116" y="3"/>
                  </a:cxn>
                  <a:cxn ang="0">
                    <a:pos x="109" y="9"/>
                  </a:cxn>
                  <a:cxn ang="0">
                    <a:pos x="105" y="17"/>
                  </a:cxn>
                  <a:cxn ang="0">
                    <a:pos x="105" y="17"/>
                  </a:cxn>
                </a:cxnLst>
                <a:rect l="0" t="0" r="r" b="b"/>
                <a:pathLst>
                  <a:path w="151" h="386">
                    <a:moveTo>
                      <a:pt x="105" y="17"/>
                    </a:moveTo>
                    <a:lnTo>
                      <a:pt x="1" y="355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3" y="374"/>
                    </a:lnTo>
                    <a:lnTo>
                      <a:pt x="9" y="381"/>
                    </a:lnTo>
                    <a:lnTo>
                      <a:pt x="17" y="385"/>
                    </a:lnTo>
                    <a:lnTo>
                      <a:pt x="26" y="386"/>
                    </a:lnTo>
                    <a:lnTo>
                      <a:pt x="34" y="383"/>
                    </a:lnTo>
                    <a:lnTo>
                      <a:pt x="41" y="377"/>
                    </a:lnTo>
                    <a:lnTo>
                      <a:pt x="46" y="369"/>
                    </a:lnTo>
                    <a:lnTo>
                      <a:pt x="46" y="369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1" y="20"/>
                    </a:lnTo>
                    <a:lnTo>
                      <a:pt x="147" y="12"/>
                    </a:lnTo>
                    <a:lnTo>
                      <a:pt x="141" y="5"/>
                    </a:lnTo>
                    <a:lnTo>
                      <a:pt x="133" y="1"/>
                    </a:lnTo>
                    <a:lnTo>
                      <a:pt x="124" y="0"/>
                    </a:lnTo>
                    <a:lnTo>
                      <a:pt x="116" y="3"/>
                    </a:lnTo>
                    <a:lnTo>
                      <a:pt x="109" y="9"/>
                    </a:lnTo>
                    <a:lnTo>
                      <a:pt x="105" y="17"/>
                    </a:lnTo>
                    <a:lnTo>
                      <a:pt x="105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7" name="Freeform 942"/>
              <p:cNvSpPr>
                <a:spLocks/>
              </p:cNvSpPr>
              <p:nvPr/>
            </p:nvSpPr>
            <p:spPr bwMode="auto">
              <a:xfrm>
                <a:off x="5045075" y="4564063"/>
                <a:ext cx="120650" cy="306388"/>
              </a:xfrm>
              <a:custGeom>
                <a:avLst/>
                <a:gdLst/>
                <a:ahLst/>
                <a:cxnLst>
                  <a:cxn ang="0">
                    <a:pos x="105" y="17"/>
                  </a:cxn>
                  <a:cxn ang="0">
                    <a:pos x="1" y="356"/>
                  </a:cxn>
                  <a:cxn ang="0">
                    <a:pos x="1" y="356"/>
                  </a:cxn>
                  <a:cxn ang="0">
                    <a:pos x="0" y="365"/>
                  </a:cxn>
                  <a:cxn ang="0">
                    <a:pos x="4" y="374"/>
                  </a:cxn>
                  <a:cxn ang="0">
                    <a:pos x="10" y="381"/>
                  </a:cxn>
                  <a:cxn ang="0">
                    <a:pos x="18" y="386"/>
                  </a:cxn>
                  <a:cxn ang="0">
                    <a:pos x="27" y="387"/>
                  </a:cxn>
                  <a:cxn ang="0">
                    <a:pos x="35" y="383"/>
                  </a:cxn>
                  <a:cxn ang="0">
                    <a:pos x="42" y="378"/>
                  </a:cxn>
                  <a:cxn ang="0">
                    <a:pos x="46" y="370"/>
                  </a:cxn>
                  <a:cxn ang="0">
                    <a:pos x="46" y="370"/>
                  </a:cxn>
                  <a:cxn ang="0">
                    <a:pos x="150" y="30"/>
                  </a:cxn>
                  <a:cxn ang="0">
                    <a:pos x="150" y="30"/>
                  </a:cxn>
                  <a:cxn ang="0">
                    <a:pos x="151" y="21"/>
                  </a:cxn>
                  <a:cxn ang="0">
                    <a:pos x="148" y="13"/>
                  </a:cxn>
                  <a:cxn ang="0">
                    <a:pos x="142" y="6"/>
                  </a:cxn>
                  <a:cxn ang="0">
                    <a:pos x="134" y="1"/>
                  </a:cxn>
                  <a:cxn ang="0">
                    <a:pos x="125" y="0"/>
                  </a:cxn>
                  <a:cxn ang="0">
                    <a:pos x="117" y="4"/>
                  </a:cxn>
                  <a:cxn ang="0">
                    <a:pos x="110" y="9"/>
                  </a:cxn>
                  <a:cxn ang="0">
                    <a:pos x="105" y="17"/>
                  </a:cxn>
                  <a:cxn ang="0">
                    <a:pos x="105" y="17"/>
                  </a:cxn>
                </a:cxnLst>
                <a:rect l="0" t="0" r="r" b="b"/>
                <a:pathLst>
                  <a:path w="151" h="387">
                    <a:moveTo>
                      <a:pt x="105" y="17"/>
                    </a:moveTo>
                    <a:lnTo>
                      <a:pt x="1" y="356"/>
                    </a:lnTo>
                    <a:lnTo>
                      <a:pt x="1" y="356"/>
                    </a:lnTo>
                    <a:lnTo>
                      <a:pt x="0" y="365"/>
                    </a:lnTo>
                    <a:lnTo>
                      <a:pt x="4" y="374"/>
                    </a:lnTo>
                    <a:lnTo>
                      <a:pt x="10" y="381"/>
                    </a:lnTo>
                    <a:lnTo>
                      <a:pt x="18" y="386"/>
                    </a:lnTo>
                    <a:lnTo>
                      <a:pt x="27" y="387"/>
                    </a:lnTo>
                    <a:lnTo>
                      <a:pt x="35" y="383"/>
                    </a:lnTo>
                    <a:lnTo>
                      <a:pt x="42" y="378"/>
                    </a:lnTo>
                    <a:lnTo>
                      <a:pt x="46" y="370"/>
                    </a:lnTo>
                    <a:lnTo>
                      <a:pt x="46" y="370"/>
                    </a:lnTo>
                    <a:lnTo>
                      <a:pt x="150" y="30"/>
                    </a:lnTo>
                    <a:lnTo>
                      <a:pt x="150" y="30"/>
                    </a:lnTo>
                    <a:lnTo>
                      <a:pt x="151" y="21"/>
                    </a:lnTo>
                    <a:lnTo>
                      <a:pt x="148" y="13"/>
                    </a:lnTo>
                    <a:lnTo>
                      <a:pt x="142" y="6"/>
                    </a:lnTo>
                    <a:lnTo>
                      <a:pt x="134" y="1"/>
                    </a:lnTo>
                    <a:lnTo>
                      <a:pt x="125" y="0"/>
                    </a:lnTo>
                    <a:lnTo>
                      <a:pt x="117" y="4"/>
                    </a:lnTo>
                    <a:lnTo>
                      <a:pt x="110" y="9"/>
                    </a:lnTo>
                    <a:lnTo>
                      <a:pt x="105" y="17"/>
                    </a:lnTo>
                    <a:lnTo>
                      <a:pt x="105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8" name="Freeform 943"/>
              <p:cNvSpPr>
                <a:spLocks/>
              </p:cNvSpPr>
              <p:nvPr/>
            </p:nvSpPr>
            <p:spPr bwMode="auto">
              <a:xfrm>
                <a:off x="4449763" y="4724400"/>
                <a:ext cx="36513" cy="2286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264"/>
                  </a:cxn>
                  <a:cxn ang="0">
                    <a:pos x="0" y="264"/>
                  </a:cxn>
                  <a:cxn ang="0">
                    <a:pos x="2" y="274"/>
                  </a:cxn>
                  <a:cxn ang="0">
                    <a:pos x="6" y="282"/>
                  </a:cxn>
                  <a:cxn ang="0">
                    <a:pos x="13" y="286"/>
                  </a:cxn>
                  <a:cxn ang="0">
                    <a:pos x="23" y="289"/>
                  </a:cxn>
                  <a:cxn ang="0">
                    <a:pos x="32" y="286"/>
                  </a:cxn>
                  <a:cxn ang="0">
                    <a:pos x="40" y="282"/>
                  </a:cxn>
                  <a:cxn ang="0">
                    <a:pos x="44" y="274"/>
                  </a:cxn>
                  <a:cxn ang="0">
                    <a:pos x="47" y="264"/>
                  </a:cxn>
                  <a:cxn ang="0">
                    <a:pos x="47" y="264"/>
                  </a:cxn>
                  <a:cxn ang="0">
                    <a:pos x="47" y="23"/>
                  </a:cxn>
                  <a:cxn ang="0">
                    <a:pos x="47" y="23"/>
                  </a:cxn>
                  <a:cxn ang="0">
                    <a:pos x="44" y="14"/>
                  </a:cxn>
                  <a:cxn ang="0">
                    <a:pos x="40" y="7"/>
                  </a:cxn>
                  <a:cxn ang="0">
                    <a:pos x="32" y="2"/>
                  </a:cxn>
                  <a:cxn ang="0">
                    <a:pos x="23" y="0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2" y="14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47" h="289">
                    <a:moveTo>
                      <a:pt x="0" y="23"/>
                    </a:moveTo>
                    <a:lnTo>
                      <a:pt x="0" y="264"/>
                    </a:lnTo>
                    <a:lnTo>
                      <a:pt x="0" y="264"/>
                    </a:lnTo>
                    <a:lnTo>
                      <a:pt x="2" y="274"/>
                    </a:lnTo>
                    <a:lnTo>
                      <a:pt x="6" y="282"/>
                    </a:lnTo>
                    <a:lnTo>
                      <a:pt x="13" y="286"/>
                    </a:lnTo>
                    <a:lnTo>
                      <a:pt x="23" y="289"/>
                    </a:lnTo>
                    <a:lnTo>
                      <a:pt x="32" y="286"/>
                    </a:lnTo>
                    <a:lnTo>
                      <a:pt x="40" y="282"/>
                    </a:lnTo>
                    <a:lnTo>
                      <a:pt x="44" y="274"/>
                    </a:lnTo>
                    <a:lnTo>
                      <a:pt x="47" y="264"/>
                    </a:lnTo>
                    <a:lnTo>
                      <a:pt x="47" y="264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4" y="14"/>
                    </a:lnTo>
                    <a:lnTo>
                      <a:pt x="40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9" name="Freeform 944"/>
              <p:cNvSpPr>
                <a:spLocks/>
              </p:cNvSpPr>
              <p:nvPr/>
            </p:nvSpPr>
            <p:spPr bwMode="auto">
              <a:xfrm>
                <a:off x="3635375" y="4503738"/>
                <a:ext cx="1493838" cy="704850"/>
              </a:xfrm>
              <a:custGeom>
                <a:avLst/>
                <a:gdLst/>
                <a:ahLst/>
                <a:cxnLst>
                  <a:cxn ang="0">
                    <a:pos x="1843" y="631"/>
                  </a:cxn>
                  <a:cxn ang="0">
                    <a:pos x="1823" y="621"/>
                  </a:cxn>
                  <a:cxn ang="0">
                    <a:pos x="1798" y="617"/>
                  </a:cxn>
                  <a:cxn ang="0">
                    <a:pos x="797" y="535"/>
                  </a:cxn>
                  <a:cxn ang="0">
                    <a:pos x="765" y="0"/>
                  </a:cxn>
                  <a:cxn ang="0">
                    <a:pos x="714" y="0"/>
                  </a:cxn>
                  <a:cxn ang="0">
                    <a:pos x="633" y="6"/>
                  </a:cxn>
                  <a:cxn ang="0">
                    <a:pos x="543" y="19"/>
                  </a:cxn>
                  <a:cxn ang="0">
                    <a:pos x="459" y="45"/>
                  </a:cxn>
                  <a:cxn ang="0">
                    <a:pos x="398" y="86"/>
                  </a:cxn>
                  <a:cxn ang="0">
                    <a:pos x="300" y="253"/>
                  </a:cxn>
                  <a:cxn ang="0">
                    <a:pos x="298" y="257"/>
                  </a:cxn>
                  <a:cxn ang="0">
                    <a:pos x="82" y="638"/>
                  </a:cxn>
                  <a:cxn ang="0">
                    <a:pos x="35" y="652"/>
                  </a:cxn>
                  <a:cxn ang="0">
                    <a:pos x="7" y="687"/>
                  </a:cxn>
                  <a:cxn ang="0">
                    <a:pos x="1" y="735"/>
                  </a:cxn>
                  <a:cxn ang="0">
                    <a:pos x="24" y="775"/>
                  </a:cxn>
                  <a:cxn ang="0">
                    <a:pos x="44" y="790"/>
                  </a:cxn>
                  <a:cxn ang="0">
                    <a:pos x="65" y="798"/>
                  </a:cxn>
                  <a:cxn ang="0">
                    <a:pos x="130" y="799"/>
                  </a:cxn>
                  <a:cxn ang="0">
                    <a:pos x="154" y="796"/>
                  </a:cxn>
                  <a:cxn ang="0">
                    <a:pos x="175" y="785"/>
                  </a:cxn>
                  <a:cxn ang="0">
                    <a:pos x="196" y="767"/>
                  </a:cxn>
                  <a:cxn ang="0">
                    <a:pos x="209" y="737"/>
                  </a:cxn>
                  <a:cxn ang="0">
                    <a:pos x="274" y="762"/>
                  </a:cxn>
                  <a:cxn ang="0">
                    <a:pos x="292" y="799"/>
                  </a:cxn>
                  <a:cxn ang="0">
                    <a:pos x="318" y="831"/>
                  </a:cxn>
                  <a:cxn ang="0">
                    <a:pos x="365" y="866"/>
                  </a:cxn>
                  <a:cxn ang="0">
                    <a:pos x="419" y="885"/>
                  </a:cxn>
                  <a:cxn ang="0">
                    <a:pos x="478" y="888"/>
                  </a:cxn>
                  <a:cxn ang="0">
                    <a:pos x="534" y="874"/>
                  </a:cxn>
                  <a:cxn ang="0">
                    <a:pos x="584" y="844"/>
                  </a:cxn>
                  <a:cxn ang="0">
                    <a:pos x="619" y="806"/>
                  </a:cxn>
                  <a:cxn ang="0">
                    <a:pos x="641" y="764"/>
                  </a:cxn>
                  <a:cxn ang="0">
                    <a:pos x="653" y="718"/>
                  </a:cxn>
                  <a:cxn ang="0">
                    <a:pos x="1680" y="739"/>
                  </a:cxn>
                  <a:cxn ang="0">
                    <a:pos x="1698" y="761"/>
                  </a:cxn>
                  <a:cxn ang="0">
                    <a:pos x="1719" y="773"/>
                  </a:cxn>
                  <a:cxn ang="0">
                    <a:pos x="1742" y="779"/>
                  </a:cxn>
                  <a:cxn ang="0">
                    <a:pos x="1806" y="779"/>
                  </a:cxn>
                  <a:cxn ang="0">
                    <a:pos x="1829" y="773"/>
                  </a:cxn>
                  <a:cxn ang="0">
                    <a:pos x="1850" y="761"/>
                  </a:cxn>
                  <a:cxn ang="0">
                    <a:pos x="1874" y="730"/>
                  </a:cxn>
                  <a:cxn ang="0">
                    <a:pos x="1879" y="683"/>
                  </a:cxn>
                  <a:cxn ang="0">
                    <a:pos x="1856" y="641"/>
                  </a:cxn>
                </a:cxnLst>
                <a:rect l="0" t="0" r="r" b="b"/>
                <a:pathLst>
                  <a:path w="1880" h="889">
                    <a:moveTo>
                      <a:pt x="1856" y="641"/>
                    </a:moveTo>
                    <a:lnTo>
                      <a:pt x="1850" y="636"/>
                    </a:lnTo>
                    <a:lnTo>
                      <a:pt x="1843" y="631"/>
                    </a:lnTo>
                    <a:lnTo>
                      <a:pt x="1836" y="628"/>
                    </a:lnTo>
                    <a:lnTo>
                      <a:pt x="1829" y="624"/>
                    </a:lnTo>
                    <a:lnTo>
                      <a:pt x="1823" y="621"/>
                    </a:lnTo>
                    <a:lnTo>
                      <a:pt x="1814" y="618"/>
                    </a:lnTo>
                    <a:lnTo>
                      <a:pt x="1806" y="617"/>
                    </a:lnTo>
                    <a:lnTo>
                      <a:pt x="1798" y="617"/>
                    </a:lnTo>
                    <a:lnTo>
                      <a:pt x="1789" y="617"/>
                    </a:lnTo>
                    <a:lnTo>
                      <a:pt x="1789" y="535"/>
                    </a:lnTo>
                    <a:lnTo>
                      <a:pt x="797" y="535"/>
                    </a:lnTo>
                    <a:lnTo>
                      <a:pt x="797" y="0"/>
                    </a:lnTo>
                    <a:lnTo>
                      <a:pt x="774" y="0"/>
                    </a:lnTo>
                    <a:lnTo>
                      <a:pt x="765" y="0"/>
                    </a:lnTo>
                    <a:lnTo>
                      <a:pt x="752" y="0"/>
                    </a:lnTo>
                    <a:lnTo>
                      <a:pt x="734" y="0"/>
                    </a:lnTo>
                    <a:lnTo>
                      <a:pt x="714" y="0"/>
                    </a:lnTo>
                    <a:lnTo>
                      <a:pt x="688" y="1"/>
                    </a:lnTo>
                    <a:lnTo>
                      <a:pt x="662" y="2"/>
                    </a:lnTo>
                    <a:lnTo>
                      <a:pt x="633" y="6"/>
                    </a:lnTo>
                    <a:lnTo>
                      <a:pt x="603" y="8"/>
                    </a:lnTo>
                    <a:lnTo>
                      <a:pt x="573" y="13"/>
                    </a:lnTo>
                    <a:lnTo>
                      <a:pt x="543" y="19"/>
                    </a:lnTo>
                    <a:lnTo>
                      <a:pt x="513" y="25"/>
                    </a:lnTo>
                    <a:lnTo>
                      <a:pt x="486" y="35"/>
                    </a:lnTo>
                    <a:lnTo>
                      <a:pt x="459" y="45"/>
                    </a:lnTo>
                    <a:lnTo>
                      <a:pt x="435" y="57"/>
                    </a:lnTo>
                    <a:lnTo>
                      <a:pt x="414" y="70"/>
                    </a:lnTo>
                    <a:lnTo>
                      <a:pt x="398" y="86"/>
                    </a:lnTo>
                    <a:lnTo>
                      <a:pt x="396" y="90"/>
                    </a:lnTo>
                    <a:lnTo>
                      <a:pt x="301" y="252"/>
                    </a:lnTo>
                    <a:lnTo>
                      <a:pt x="300" y="253"/>
                    </a:lnTo>
                    <a:lnTo>
                      <a:pt x="300" y="255"/>
                    </a:lnTo>
                    <a:lnTo>
                      <a:pt x="299" y="256"/>
                    </a:lnTo>
                    <a:lnTo>
                      <a:pt x="298" y="257"/>
                    </a:lnTo>
                    <a:lnTo>
                      <a:pt x="101" y="381"/>
                    </a:lnTo>
                    <a:lnTo>
                      <a:pt x="101" y="638"/>
                    </a:lnTo>
                    <a:lnTo>
                      <a:pt x="82" y="638"/>
                    </a:lnTo>
                    <a:lnTo>
                      <a:pt x="65" y="639"/>
                    </a:lnTo>
                    <a:lnTo>
                      <a:pt x="49" y="644"/>
                    </a:lnTo>
                    <a:lnTo>
                      <a:pt x="35" y="652"/>
                    </a:lnTo>
                    <a:lnTo>
                      <a:pt x="24" y="661"/>
                    </a:lnTo>
                    <a:lnTo>
                      <a:pt x="14" y="674"/>
                    </a:lnTo>
                    <a:lnTo>
                      <a:pt x="7" y="687"/>
                    </a:lnTo>
                    <a:lnTo>
                      <a:pt x="1" y="702"/>
                    </a:lnTo>
                    <a:lnTo>
                      <a:pt x="0" y="718"/>
                    </a:lnTo>
                    <a:lnTo>
                      <a:pt x="1" y="735"/>
                    </a:lnTo>
                    <a:lnTo>
                      <a:pt x="7" y="750"/>
                    </a:lnTo>
                    <a:lnTo>
                      <a:pt x="14" y="763"/>
                    </a:lnTo>
                    <a:lnTo>
                      <a:pt x="24" y="775"/>
                    </a:lnTo>
                    <a:lnTo>
                      <a:pt x="30" y="781"/>
                    </a:lnTo>
                    <a:lnTo>
                      <a:pt x="37" y="785"/>
                    </a:lnTo>
                    <a:lnTo>
                      <a:pt x="44" y="790"/>
                    </a:lnTo>
                    <a:lnTo>
                      <a:pt x="50" y="793"/>
                    </a:lnTo>
                    <a:lnTo>
                      <a:pt x="57" y="796"/>
                    </a:lnTo>
                    <a:lnTo>
                      <a:pt x="65" y="798"/>
                    </a:lnTo>
                    <a:lnTo>
                      <a:pt x="73" y="799"/>
                    </a:lnTo>
                    <a:lnTo>
                      <a:pt x="82" y="799"/>
                    </a:lnTo>
                    <a:lnTo>
                      <a:pt x="130" y="799"/>
                    </a:lnTo>
                    <a:lnTo>
                      <a:pt x="138" y="799"/>
                    </a:lnTo>
                    <a:lnTo>
                      <a:pt x="146" y="798"/>
                    </a:lnTo>
                    <a:lnTo>
                      <a:pt x="154" y="796"/>
                    </a:lnTo>
                    <a:lnTo>
                      <a:pt x="161" y="793"/>
                    </a:lnTo>
                    <a:lnTo>
                      <a:pt x="168" y="790"/>
                    </a:lnTo>
                    <a:lnTo>
                      <a:pt x="175" y="785"/>
                    </a:lnTo>
                    <a:lnTo>
                      <a:pt x="182" y="781"/>
                    </a:lnTo>
                    <a:lnTo>
                      <a:pt x="187" y="775"/>
                    </a:lnTo>
                    <a:lnTo>
                      <a:pt x="196" y="767"/>
                    </a:lnTo>
                    <a:lnTo>
                      <a:pt x="201" y="758"/>
                    </a:lnTo>
                    <a:lnTo>
                      <a:pt x="206" y="747"/>
                    </a:lnTo>
                    <a:lnTo>
                      <a:pt x="209" y="737"/>
                    </a:lnTo>
                    <a:lnTo>
                      <a:pt x="267" y="737"/>
                    </a:lnTo>
                    <a:lnTo>
                      <a:pt x="270" y="750"/>
                    </a:lnTo>
                    <a:lnTo>
                      <a:pt x="274" y="762"/>
                    </a:lnTo>
                    <a:lnTo>
                      <a:pt x="278" y="775"/>
                    </a:lnTo>
                    <a:lnTo>
                      <a:pt x="285" y="788"/>
                    </a:lnTo>
                    <a:lnTo>
                      <a:pt x="292" y="799"/>
                    </a:lnTo>
                    <a:lnTo>
                      <a:pt x="299" y="811"/>
                    </a:lnTo>
                    <a:lnTo>
                      <a:pt x="308" y="821"/>
                    </a:lnTo>
                    <a:lnTo>
                      <a:pt x="318" y="831"/>
                    </a:lnTo>
                    <a:lnTo>
                      <a:pt x="333" y="844"/>
                    </a:lnTo>
                    <a:lnTo>
                      <a:pt x="348" y="855"/>
                    </a:lnTo>
                    <a:lnTo>
                      <a:pt x="365" y="866"/>
                    </a:lnTo>
                    <a:lnTo>
                      <a:pt x="382" y="874"/>
                    </a:lnTo>
                    <a:lnTo>
                      <a:pt x="400" y="881"/>
                    </a:lnTo>
                    <a:lnTo>
                      <a:pt x="419" y="885"/>
                    </a:lnTo>
                    <a:lnTo>
                      <a:pt x="438" y="888"/>
                    </a:lnTo>
                    <a:lnTo>
                      <a:pt x="458" y="889"/>
                    </a:lnTo>
                    <a:lnTo>
                      <a:pt x="478" y="888"/>
                    </a:lnTo>
                    <a:lnTo>
                      <a:pt x="497" y="885"/>
                    </a:lnTo>
                    <a:lnTo>
                      <a:pt x="516" y="881"/>
                    </a:lnTo>
                    <a:lnTo>
                      <a:pt x="534" y="874"/>
                    </a:lnTo>
                    <a:lnTo>
                      <a:pt x="551" y="866"/>
                    </a:lnTo>
                    <a:lnTo>
                      <a:pt x="569" y="855"/>
                    </a:lnTo>
                    <a:lnTo>
                      <a:pt x="584" y="844"/>
                    </a:lnTo>
                    <a:lnTo>
                      <a:pt x="599" y="831"/>
                    </a:lnTo>
                    <a:lnTo>
                      <a:pt x="610" y="820"/>
                    </a:lnTo>
                    <a:lnTo>
                      <a:pt x="619" y="806"/>
                    </a:lnTo>
                    <a:lnTo>
                      <a:pt x="628" y="793"/>
                    </a:lnTo>
                    <a:lnTo>
                      <a:pt x="635" y="779"/>
                    </a:lnTo>
                    <a:lnTo>
                      <a:pt x="641" y="764"/>
                    </a:lnTo>
                    <a:lnTo>
                      <a:pt x="647" y="750"/>
                    </a:lnTo>
                    <a:lnTo>
                      <a:pt x="650" y="735"/>
                    </a:lnTo>
                    <a:lnTo>
                      <a:pt x="653" y="718"/>
                    </a:lnTo>
                    <a:lnTo>
                      <a:pt x="1672" y="718"/>
                    </a:lnTo>
                    <a:lnTo>
                      <a:pt x="1675" y="729"/>
                    </a:lnTo>
                    <a:lnTo>
                      <a:pt x="1680" y="739"/>
                    </a:lnTo>
                    <a:lnTo>
                      <a:pt x="1686" y="748"/>
                    </a:lnTo>
                    <a:lnTo>
                      <a:pt x="1692" y="756"/>
                    </a:lnTo>
                    <a:lnTo>
                      <a:pt x="1698" y="761"/>
                    </a:lnTo>
                    <a:lnTo>
                      <a:pt x="1705" y="766"/>
                    </a:lnTo>
                    <a:lnTo>
                      <a:pt x="1712" y="770"/>
                    </a:lnTo>
                    <a:lnTo>
                      <a:pt x="1719" y="773"/>
                    </a:lnTo>
                    <a:lnTo>
                      <a:pt x="1727" y="776"/>
                    </a:lnTo>
                    <a:lnTo>
                      <a:pt x="1734" y="778"/>
                    </a:lnTo>
                    <a:lnTo>
                      <a:pt x="1742" y="779"/>
                    </a:lnTo>
                    <a:lnTo>
                      <a:pt x="1750" y="779"/>
                    </a:lnTo>
                    <a:lnTo>
                      <a:pt x="1798" y="779"/>
                    </a:lnTo>
                    <a:lnTo>
                      <a:pt x="1806" y="779"/>
                    </a:lnTo>
                    <a:lnTo>
                      <a:pt x="1814" y="778"/>
                    </a:lnTo>
                    <a:lnTo>
                      <a:pt x="1823" y="776"/>
                    </a:lnTo>
                    <a:lnTo>
                      <a:pt x="1829" y="773"/>
                    </a:lnTo>
                    <a:lnTo>
                      <a:pt x="1836" y="770"/>
                    </a:lnTo>
                    <a:lnTo>
                      <a:pt x="1843" y="766"/>
                    </a:lnTo>
                    <a:lnTo>
                      <a:pt x="1850" y="761"/>
                    </a:lnTo>
                    <a:lnTo>
                      <a:pt x="1856" y="756"/>
                    </a:lnTo>
                    <a:lnTo>
                      <a:pt x="1866" y="744"/>
                    </a:lnTo>
                    <a:lnTo>
                      <a:pt x="1874" y="730"/>
                    </a:lnTo>
                    <a:lnTo>
                      <a:pt x="1879" y="715"/>
                    </a:lnTo>
                    <a:lnTo>
                      <a:pt x="1880" y="699"/>
                    </a:lnTo>
                    <a:lnTo>
                      <a:pt x="1879" y="683"/>
                    </a:lnTo>
                    <a:lnTo>
                      <a:pt x="1874" y="668"/>
                    </a:lnTo>
                    <a:lnTo>
                      <a:pt x="1866" y="654"/>
                    </a:lnTo>
                    <a:lnTo>
                      <a:pt x="1856" y="6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0" name="Freeform 945"/>
              <p:cNvSpPr>
                <a:spLocks/>
              </p:cNvSpPr>
              <p:nvPr/>
            </p:nvSpPr>
            <p:spPr bwMode="auto">
              <a:xfrm>
                <a:off x="3752850" y="4735513"/>
                <a:ext cx="1266825" cy="315913"/>
              </a:xfrm>
              <a:custGeom>
                <a:avLst/>
                <a:gdLst/>
                <a:ahLst/>
                <a:cxnLst>
                  <a:cxn ang="0">
                    <a:pos x="1596" y="325"/>
                  </a:cxn>
                  <a:cxn ang="0">
                    <a:pos x="1573" y="331"/>
                  </a:cxn>
                  <a:cxn ang="0">
                    <a:pos x="1553" y="343"/>
                  </a:cxn>
                  <a:cxn ang="0">
                    <a:pos x="1537" y="359"/>
                  </a:cxn>
                  <a:cxn ang="0">
                    <a:pos x="1527" y="379"/>
                  </a:cxn>
                  <a:cxn ang="0">
                    <a:pos x="501" y="364"/>
                  </a:cxn>
                  <a:cxn ang="0">
                    <a:pos x="492" y="337"/>
                  </a:cxn>
                  <a:cxn ang="0">
                    <a:pos x="479" y="310"/>
                  </a:cxn>
                  <a:cxn ang="0">
                    <a:pos x="462" y="287"/>
                  </a:cxn>
                  <a:cxn ang="0">
                    <a:pos x="437" y="263"/>
                  </a:cxn>
                  <a:cxn ang="0">
                    <a:pos x="404" y="241"/>
                  </a:cxn>
                  <a:cxn ang="0">
                    <a:pos x="369" y="226"/>
                  </a:cxn>
                  <a:cxn ang="0">
                    <a:pos x="331" y="219"/>
                  </a:cxn>
                  <a:cxn ang="0">
                    <a:pos x="291" y="219"/>
                  </a:cxn>
                  <a:cxn ang="0">
                    <a:pos x="255" y="226"/>
                  </a:cxn>
                  <a:cxn ang="0">
                    <a:pos x="221" y="240"/>
                  </a:cxn>
                  <a:cxn ang="0">
                    <a:pos x="191" y="259"/>
                  </a:cxn>
                  <a:cxn ang="0">
                    <a:pos x="165" y="283"/>
                  </a:cxn>
                  <a:cxn ang="0">
                    <a:pos x="143" y="311"/>
                  </a:cxn>
                  <a:cxn ang="0">
                    <a:pos x="128" y="344"/>
                  </a:cxn>
                  <a:cxn ang="0">
                    <a:pos x="119" y="379"/>
                  </a:cxn>
                  <a:cxn ang="0">
                    <a:pos x="59" y="398"/>
                  </a:cxn>
                  <a:cxn ang="0">
                    <a:pos x="52" y="382"/>
                  </a:cxn>
                  <a:cxn ang="0">
                    <a:pos x="40" y="368"/>
                  </a:cxn>
                  <a:cxn ang="0">
                    <a:pos x="31" y="361"/>
                  </a:cxn>
                  <a:cxn ang="0">
                    <a:pos x="22" y="354"/>
                  </a:cxn>
                  <a:cxn ang="0">
                    <a:pos x="12" y="349"/>
                  </a:cxn>
                  <a:cxn ang="0">
                    <a:pos x="0" y="347"/>
                  </a:cxn>
                  <a:cxn ang="0">
                    <a:pos x="181" y="0"/>
                  </a:cxn>
                  <a:cxn ang="0">
                    <a:pos x="247" y="203"/>
                  </a:cxn>
                  <a:cxn ang="0">
                    <a:pos x="278" y="198"/>
                  </a:cxn>
                  <a:cxn ang="0">
                    <a:pos x="296" y="195"/>
                  </a:cxn>
                  <a:cxn ang="0">
                    <a:pos x="325" y="194"/>
                  </a:cxn>
                  <a:cxn ang="0">
                    <a:pos x="362" y="198"/>
                  </a:cxn>
                  <a:cxn ang="0">
                    <a:pos x="402" y="207"/>
                  </a:cxn>
                  <a:cxn ang="0">
                    <a:pos x="442" y="226"/>
                  </a:cxn>
                  <a:cxn ang="0">
                    <a:pos x="479" y="259"/>
                  </a:cxn>
                  <a:cxn ang="0">
                    <a:pos x="507" y="306"/>
                  </a:cxn>
                  <a:cxn ang="0">
                    <a:pos x="522" y="353"/>
                  </a:cxn>
                  <a:cxn ang="0">
                    <a:pos x="650" y="288"/>
                  </a:cxn>
                </a:cxnLst>
                <a:rect l="0" t="0" r="r" b="b"/>
                <a:pathLst>
                  <a:path w="1596" h="398">
                    <a:moveTo>
                      <a:pt x="1596" y="288"/>
                    </a:moveTo>
                    <a:lnTo>
                      <a:pt x="1596" y="325"/>
                    </a:lnTo>
                    <a:lnTo>
                      <a:pt x="1585" y="328"/>
                    </a:lnTo>
                    <a:lnTo>
                      <a:pt x="1573" y="331"/>
                    </a:lnTo>
                    <a:lnTo>
                      <a:pt x="1563" y="336"/>
                    </a:lnTo>
                    <a:lnTo>
                      <a:pt x="1553" y="343"/>
                    </a:lnTo>
                    <a:lnTo>
                      <a:pt x="1545" y="349"/>
                    </a:lnTo>
                    <a:lnTo>
                      <a:pt x="1537" y="359"/>
                    </a:lnTo>
                    <a:lnTo>
                      <a:pt x="1532" y="369"/>
                    </a:lnTo>
                    <a:lnTo>
                      <a:pt x="1527" y="379"/>
                    </a:lnTo>
                    <a:lnTo>
                      <a:pt x="505" y="379"/>
                    </a:lnTo>
                    <a:lnTo>
                      <a:pt x="501" y="364"/>
                    </a:lnTo>
                    <a:lnTo>
                      <a:pt x="498" y="351"/>
                    </a:lnTo>
                    <a:lnTo>
                      <a:pt x="492" y="337"/>
                    </a:lnTo>
                    <a:lnTo>
                      <a:pt x="486" y="324"/>
                    </a:lnTo>
                    <a:lnTo>
                      <a:pt x="479" y="310"/>
                    </a:lnTo>
                    <a:lnTo>
                      <a:pt x="471" y="299"/>
                    </a:lnTo>
                    <a:lnTo>
                      <a:pt x="462" y="287"/>
                    </a:lnTo>
                    <a:lnTo>
                      <a:pt x="452" y="276"/>
                    </a:lnTo>
                    <a:lnTo>
                      <a:pt x="437" y="263"/>
                    </a:lnTo>
                    <a:lnTo>
                      <a:pt x="422" y="252"/>
                    </a:lnTo>
                    <a:lnTo>
                      <a:pt x="404" y="241"/>
                    </a:lnTo>
                    <a:lnTo>
                      <a:pt x="387" y="233"/>
                    </a:lnTo>
                    <a:lnTo>
                      <a:pt x="369" y="226"/>
                    </a:lnTo>
                    <a:lnTo>
                      <a:pt x="350" y="222"/>
                    </a:lnTo>
                    <a:lnTo>
                      <a:pt x="331" y="219"/>
                    </a:lnTo>
                    <a:lnTo>
                      <a:pt x="311" y="218"/>
                    </a:lnTo>
                    <a:lnTo>
                      <a:pt x="291" y="219"/>
                    </a:lnTo>
                    <a:lnTo>
                      <a:pt x="273" y="222"/>
                    </a:lnTo>
                    <a:lnTo>
                      <a:pt x="255" y="226"/>
                    </a:lnTo>
                    <a:lnTo>
                      <a:pt x="237" y="232"/>
                    </a:lnTo>
                    <a:lnTo>
                      <a:pt x="221" y="240"/>
                    </a:lnTo>
                    <a:lnTo>
                      <a:pt x="205" y="248"/>
                    </a:lnTo>
                    <a:lnTo>
                      <a:pt x="191" y="259"/>
                    </a:lnTo>
                    <a:lnTo>
                      <a:pt x="177" y="270"/>
                    </a:lnTo>
                    <a:lnTo>
                      <a:pt x="165" y="283"/>
                    </a:lnTo>
                    <a:lnTo>
                      <a:pt x="153" y="297"/>
                    </a:lnTo>
                    <a:lnTo>
                      <a:pt x="143" y="311"/>
                    </a:lnTo>
                    <a:lnTo>
                      <a:pt x="135" y="328"/>
                    </a:lnTo>
                    <a:lnTo>
                      <a:pt x="128" y="344"/>
                    </a:lnTo>
                    <a:lnTo>
                      <a:pt x="122" y="361"/>
                    </a:lnTo>
                    <a:lnTo>
                      <a:pt x="119" y="379"/>
                    </a:lnTo>
                    <a:lnTo>
                      <a:pt x="116" y="398"/>
                    </a:lnTo>
                    <a:lnTo>
                      <a:pt x="59" y="398"/>
                    </a:lnTo>
                    <a:lnTo>
                      <a:pt x="55" y="390"/>
                    </a:lnTo>
                    <a:lnTo>
                      <a:pt x="52" y="382"/>
                    </a:lnTo>
                    <a:lnTo>
                      <a:pt x="46" y="375"/>
                    </a:lnTo>
                    <a:lnTo>
                      <a:pt x="40" y="368"/>
                    </a:lnTo>
                    <a:lnTo>
                      <a:pt x="36" y="364"/>
                    </a:lnTo>
                    <a:lnTo>
                      <a:pt x="31" y="361"/>
                    </a:lnTo>
                    <a:lnTo>
                      <a:pt x="27" y="358"/>
                    </a:lnTo>
                    <a:lnTo>
                      <a:pt x="22" y="354"/>
                    </a:lnTo>
                    <a:lnTo>
                      <a:pt x="16" y="352"/>
                    </a:lnTo>
                    <a:lnTo>
                      <a:pt x="12" y="349"/>
                    </a:lnTo>
                    <a:lnTo>
                      <a:pt x="6" y="348"/>
                    </a:lnTo>
                    <a:lnTo>
                      <a:pt x="0" y="347"/>
                    </a:lnTo>
                    <a:lnTo>
                      <a:pt x="0" y="113"/>
                    </a:lnTo>
                    <a:lnTo>
                      <a:pt x="181" y="0"/>
                    </a:lnTo>
                    <a:lnTo>
                      <a:pt x="247" y="0"/>
                    </a:lnTo>
                    <a:lnTo>
                      <a:pt x="247" y="203"/>
                    </a:lnTo>
                    <a:lnTo>
                      <a:pt x="274" y="199"/>
                    </a:lnTo>
                    <a:lnTo>
                      <a:pt x="278" y="198"/>
                    </a:lnTo>
                    <a:lnTo>
                      <a:pt x="285" y="196"/>
                    </a:lnTo>
                    <a:lnTo>
                      <a:pt x="296" y="195"/>
                    </a:lnTo>
                    <a:lnTo>
                      <a:pt x="309" y="195"/>
                    </a:lnTo>
                    <a:lnTo>
                      <a:pt x="325" y="194"/>
                    </a:lnTo>
                    <a:lnTo>
                      <a:pt x="343" y="195"/>
                    </a:lnTo>
                    <a:lnTo>
                      <a:pt x="362" y="198"/>
                    </a:lnTo>
                    <a:lnTo>
                      <a:pt x="382" y="201"/>
                    </a:lnTo>
                    <a:lnTo>
                      <a:pt x="402" y="207"/>
                    </a:lnTo>
                    <a:lnTo>
                      <a:pt x="423" y="215"/>
                    </a:lnTo>
                    <a:lnTo>
                      <a:pt x="442" y="226"/>
                    </a:lnTo>
                    <a:lnTo>
                      <a:pt x="462" y="240"/>
                    </a:lnTo>
                    <a:lnTo>
                      <a:pt x="479" y="259"/>
                    </a:lnTo>
                    <a:lnTo>
                      <a:pt x="494" y="279"/>
                    </a:lnTo>
                    <a:lnTo>
                      <a:pt x="507" y="306"/>
                    </a:lnTo>
                    <a:lnTo>
                      <a:pt x="517" y="336"/>
                    </a:lnTo>
                    <a:lnTo>
                      <a:pt x="522" y="353"/>
                    </a:lnTo>
                    <a:lnTo>
                      <a:pt x="650" y="353"/>
                    </a:lnTo>
                    <a:lnTo>
                      <a:pt x="650" y="288"/>
                    </a:lnTo>
                    <a:lnTo>
                      <a:pt x="1596" y="28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1" name="Freeform 946"/>
              <p:cNvSpPr>
                <a:spLocks/>
              </p:cNvSpPr>
              <p:nvPr/>
            </p:nvSpPr>
            <p:spPr bwMode="auto">
              <a:xfrm>
                <a:off x="3921125" y="4606925"/>
                <a:ext cx="69850" cy="9207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8" y="0"/>
                  </a:cxn>
                  <a:cxn ang="0">
                    <a:pos x="41" y="116"/>
                  </a:cxn>
                  <a:cxn ang="0">
                    <a:pos x="0" y="116"/>
                  </a:cxn>
                  <a:cxn ang="0">
                    <a:pos x="67" y="0"/>
                  </a:cxn>
                </a:cxnLst>
                <a:rect l="0" t="0" r="r" b="b"/>
                <a:pathLst>
                  <a:path w="88" h="116">
                    <a:moveTo>
                      <a:pt x="67" y="0"/>
                    </a:moveTo>
                    <a:lnTo>
                      <a:pt x="88" y="0"/>
                    </a:lnTo>
                    <a:lnTo>
                      <a:pt x="41" y="116"/>
                    </a:lnTo>
                    <a:lnTo>
                      <a:pt x="0" y="11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2" name="Freeform 947"/>
              <p:cNvSpPr>
                <a:spLocks/>
              </p:cNvSpPr>
              <p:nvPr/>
            </p:nvSpPr>
            <p:spPr bwMode="auto">
              <a:xfrm>
                <a:off x="3984625" y="4540250"/>
                <a:ext cx="247650" cy="438150"/>
              </a:xfrm>
              <a:custGeom>
                <a:avLst/>
                <a:gdLst/>
                <a:ahLst/>
                <a:cxnLst>
                  <a:cxn ang="0">
                    <a:pos x="311" y="554"/>
                  </a:cxn>
                  <a:cxn ang="0">
                    <a:pos x="264" y="554"/>
                  </a:cxn>
                  <a:cxn ang="0">
                    <a:pos x="255" y="529"/>
                  </a:cxn>
                  <a:cxn ang="0">
                    <a:pos x="244" y="507"/>
                  </a:cxn>
                  <a:cxn ang="0">
                    <a:pos x="230" y="486"/>
                  </a:cxn>
                  <a:cxn ang="0">
                    <a:pos x="216" y="469"/>
                  </a:cxn>
                  <a:cxn ang="0">
                    <a:pos x="200" y="454"/>
                  </a:cxn>
                  <a:cxn ang="0">
                    <a:pos x="183" y="440"/>
                  </a:cxn>
                  <a:cxn ang="0">
                    <a:pos x="165" y="428"/>
                  </a:cxn>
                  <a:cxn ang="0">
                    <a:pos x="147" y="419"/>
                  </a:cxn>
                  <a:cxn ang="0">
                    <a:pos x="127" y="411"/>
                  </a:cxn>
                  <a:cxn ang="0">
                    <a:pos x="109" y="405"/>
                  </a:cxn>
                  <a:cxn ang="0">
                    <a:pos x="89" y="401"/>
                  </a:cxn>
                  <a:cxn ang="0">
                    <a:pos x="71" y="397"/>
                  </a:cxn>
                  <a:cxn ang="0">
                    <a:pos x="51" y="396"/>
                  </a:cxn>
                  <a:cxn ang="0">
                    <a:pos x="33" y="395"/>
                  </a:cxn>
                  <a:cxn ang="0">
                    <a:pos x="16" y="395"/>
                  </a:cxn>
                  <a:cxn ang="0">
                    <a:pos x="0" y="396"/>
                  </a:cxn>
                  <a:cxn ang="0">
                    <a:pos x="0" y="247"/>
                  </a:cxn>
                  <a:cxn ang="0">
                    <a:pos x="274" y="247"/>
                  </a:cxn>
                  <a:cxn ang="0">
                    <a:pos x="274" y="38"/>
                  </a:cxn>
                  <a:cxn ang="0">
                    <a:pos x="45" y="38"/>
                  </a:cxn>
                  <a:cxn ang="0">
                    <a:pos x="60" y="32"/>
                  </a:cxn>
                  <a:cxn ang="0">
                    <a:pos x="74" y="28"/>
                  </a:cxn>
                  <a:cxn ang="0">
                    <a:pos x="91" y="23"/>
                  </a:cxn>
                  <a:cxn ang="0">
                    <a:pos x="108" y="20"/>
                  </a:cxn>
                  <a:cxn ang="0">
                    <a:pos x="125" y="16"/>
                  </a:cxn>
                  <a:cxn ang="0">
                    <a:pos x="144" y="13"/>
                  </a:cxn>
                  <a:cxn ang="0">
                    <a:pos x="162" y="11"/>
                  </a:cxn>
                  <a:cxn ang="0">
                    <a:pos x="179" y="8"/>
                  </a:cxn>
                  <a:cxn ang="0">
                    <a:pos x="198" y="6"/>
                  </a:cxn>
                  <a:cxn ang="0">
                    <a:pos x="216" y="5"/>
                  </a:cxn>
                  <a:cxn ang="0">
                    <a:pos x="233" y="2"/>
                  </a:cxn>
                  <a:cxn ang="0">
                    <a:pos x="251" y="1"/>
                  </a:cxn>
                  <a:cxn ang="0">
                    <a:pos x="267" y="1"/>
                  </a:cxn>
                  <a:cxn ang="0">
                    <a:pos x="283" y="0"/>
                  </a:cxn>
                  <a:cxn ang="0">
                    <a:pos x="297" y="0"/>
                  </a:cxn>
                  <a:cxn ang="0">
                    <a:pos x="311" y="0"/>
                  </a:cxn>
                  <a:cxn ang="0">
                    <a:pos x="311" y="554"/>
                  </a:cxn>
                </a:cxnLst>
                <a:rect l="0" t="0" r="r" b="b"/>
                <a:pathLst>
                  <a:path w="311" h="554">
                    <a:moveTo>
                      <a:pt x="311" y="554"/>
                    </a:moveTo>
                    <a:lnTo>
                      <a:pt x="264" y="554"/>
                    </a:lnTo>
                    <a:lnTo>
                      <a:pt x="255" y="529"/>
                    </a:lnTo>
                    <a:lnTo>
                      <a:pt x="244" y="507"/>
                    </a:lnTo>
                    <a:lnTo>
                      <a:pt x="230" y="486"/>
                    </a:lnTo>
                    <a:lnTo>
                      <a:pt x="216" y="469"/>
                    </a:lnTo>
                    <a:lnTo>
                      <a:pt x="200" y="454"/>
                    </a:lnTo>
                    <a:lnTo>
                      <a:pt x="183" y="440"/>
                    </a:lnTo>
                    <a:lnTo>
                      <a:pt x="165" y="428"/>
                    </a:lnTo>
                    <a:lnTo>
                      <a:pt x="147" y="419"/>
                    </a:lnTo>
                    <a:lnTo>
                      <a:pt x="127" y="411"/>
                    </a:lnTo>
                    <a:lnTo>
                      <a:pt x="109" y="405"/>
                    </a:lnTo>
                    <a:lnTo>
                      <a:pt x="89" y="401"/>
                    </a:lnTo>
                    <a:lnTo>
                      <a:pt x="71" y="397"/>
                    </a:lnTo>
                    <a:lnTo>
                      <a:pt x="51" y="396"/>
                    </a:lnTo>
                    <a:lnTo>
                      <a:pt x="33" y="395"/>
                    </a:lnTo>
                    <a:lnTo>
                      <a:pt x="16" y="395"/>
                    </a:lnTo>
                    <a:lnTo>
                      <a:pt x="0" y="396"/>
                    </a:lnTo>
                    <a:lnTo>
                      <a:pt x="0" y="247"/>
                    </a:lnTo>
                    <a:lnTo>
                      <a:pt x="274" y="247"/>
                    </a:lnTo>
                    <a:lnTo>
                      <a:pt x="274" y="38"/>
                    </a:lnTo>
                    <a:lnTo>
                      <a:pt x="45" y="38"/>
                    </a:lnTo>
                    <a:lnTo>
                      <a:pt x="60" y="32"/>
                    </a:lnTo>
                    <a:lnTo>
                      <a:pt x="74" y="28"/>
                    </a:lnTo>
                    <a:lnTo>
                      <a:pt x="91" y="23"/>
                    </a:lnTo>
                    <a:lnTo>
                      <a:pt x="108" y="20"/>
                    </a:lnTo>
                    <a:lnTo>
                      <a:pt x="125" y="16"/>
                    </a:lnTo>
                    <a:lnTo>
                      <a:pt x="144" y="13"/>
                    </a:lnTo>
                    <a:lnTo>
                      <a:pt x="162" y="11"/>
                    </a:lnTo>
                    <a:lnTo>
                      <a:pt x="179" y="8"/>
                    </a:lnTo>
                    <a:lnTo>
                      <a:pt x="198" y="6"/>
                    </a:lnTo>
                    <a:lnTo>
                      <a:pt x="216" y="5"/>
                    </a:lnTo>
                    <a:lnTo>
                      <a:pt x="233" y="2"/>
                    </a:lnTo>
                    <a:lnTo>
                      <a:pt x="251" y="1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297" y="0"/>
                    </a:lnTo>
                    <a:lnTo>
                      <a:pt x="311" y="0"/>
                    </a:lnTo>
                    <a:lnTo>
                      <a:pt x="311" y="55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" name="Freeform 948"/>
              <p:cNvSpPr>
                <a:spLocks/>
              </p:cNvSpPr>
              <p:nvPr/>
            </p:nvSpPr>
            <p:spPr bwMode="auto">
              <a:xfrm>
                <a:off x="3994150" y="4606925"/>
                <a:ext cx="171450" cy="92075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17" y="116"/>
                  </a:cxn>
                  <a:cxn ang="0">
                    <a:pos x="0" y="116"/>
                  </a:cxn>
                  <a:cxn ang="0">
                    <a:pos x="45" y="0"/>
                  </a:cxn>
                  <a:cxn ang="0">
                    <a:pos x="215" y="0"/>
                  </a:cxn>
                </a:cxnLst>
                <a:rect l="0" t="0" r="r" b="b"/>
                <a:pathLst>
                  <a:path w="217" h="116">
                    <a:moveTo>
                      <a:pt x="215" y="0"/>
                    </a:moveTo>
                    <a:lnTo>
                      <a:pt x="217" y="116"/>
                    </a:lnTo>
                    <a:lnTo>
                      <a:pt x="0" y="116"/>
                    </a:lnTo>
                    <a:lnTo>
                      <a:pt x="45" y="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4" name="Freeform 949"/>
              <p:cNvSpPr>
                <a:spLocks/>
              </p:cNvSpPr>
              <p:nvPr/>
            </p:nvSpPr>
            <p:spPr bwMode="auto">
              <a:xfrm>
                <a:off x="3673475" y="5045075"/>
                <a:ext cx="93663" cy="55563"/>
              </a:xfrm>
              <a:custGeom>
                <a:avLst/>
                <a:gdLst/>
                <a:ahLst/>
                <a:cxnLst>
                  <a:cxn ang="0">
                    <a:pos x="83" y="69"/>
                  </a:cxn>
                  <a:cxn ang="0">
                    <a:pos x="35" y="69"/>
                  </a:cxn>
                  <a:cxn ang="0">
                    <a:pos x="28" y="68"/>
                  </a:cxn>
                  <a:cxn ang="0">
                    <a:pos x="21" y="67"/>
                  </a:cxn>
                  <a:cxn ang="0">
                    <a:pos x="15" y="63"/>
                  </a:cxn>
                  <a:cxn ang="0">
                    <a:pos x="10" y="60"/>
                  </a:cxn>
                  <a:cxn ang="0">
                    <a:pos x="6" y="54"/>
                  </a:cxn>
                  <a:cxn ang="0">
                    <a:pos x="2" y="48"/>
                  </a:cxn>
                  <a:cxn ang="0">
                    <a:pos x="1" y="41"/>
                  </a:cxn>
                  <a:cxn ang="0">
                    <a:pos x="0" y="34"/>
                  </a:cxn>
                  <a:cxn ang="0">
                    <a:pos x="1" y="28"/>
                  </a:cxn>
                  <a:cxn ang="0">
                    <a:pos x="2" y="22"/>
                  </a:cxn>
                  <a:cxn ang="0">
                    <a:pos x="6" y="16"/>
                  </a:cxn>
                  <a:cxn ang="0">
                    <a:pos x="10" y="10"/>
                  </a:cxn>
                  <a:cxn ang="0">
                    <a:pos x="15" y="6"/>
                  </a:cxn>
                  <a:cxn ang="0">
                    <a:pos x="21" y="2"/>
                  </a:cxn>
                  <a:cxn ang="0">
                    <a:pos x="28" y="1"/>
                  </a:cxn>
                  <a:cxn ang="0">
                    <a:pos x="35" y="0"/>
                  </a:cxn>
                  <a:cxn ang="0">
                    <a:pos x="83" y="0"/>
                  </a:cxn>
                  <a:cxn ang="0">
                    <a:pos x="90" y="1"/>
                  </a:cxn>
                  <a:cxn ang="0">
                    <a:pos x="97" y="2"/>
                  </a:cxn>
                  <a:cxn ang="0">
                    <a:pos x="102" y="6"/>
                  </a:cxn>
                  <a:cxn ang="0">
                    <a:pos x="107" y="10"/>
                  </a:cxn>
                  <a:cxn ang="0">
                    <a:pos x="112" y="16"/>
                  </a:cxn>
                  <a:cxn ang="0">
                    <a:pos x="115" y="22"/>
                  </a:cxn>
                  <a:cxn ang="0">
                    <a:pos x="116" y="28"/>
                  </a:cxn>
                  <a:cxn ang="0">
                    <a:pos x="117" y="34"/>
                  </a:cxn>
                  <a:cxn ang="0">
                    <a:pos x="116" y="41"/>
                  </a:cxn>
                  <a:cxn ang="0">
                    <a:pos x="115" y="48"/>
                  </a:cxn>
                  <a:cxn ang="0">
                    <a:pos x="112" y="54"/>
                  </a:cxn>
                  <a:cxn ang="0">
                    <a:pos x="107" y="59"/>
                  </a:cxn>
                  <a:cxn ang="0">
                    <a:pos x="102" y="63"/>
                  </a:cxn>
                  <a:cxn ang="0">
                    <a:pos x="97" y="67"/>
                  </a:cxn>
                  <a:cxn ang="0">
                    <a:pos x="90" y="68"/>
                  </a:cxn>
                  <a:cxn ang="0">
                    <a:pos x="83" y="69"/>
                  </a:cxn>
                </a:cxnLst>
                <a:rect l="0" t="0" r="r" b="b"/>
                <a:pathLst>
                  <a:path w="117" h="69">
                    <a:moveTo>
                      <a:pt x="83" y="69"/>
                    </a:moveTo>
                    <a:lnTo>
                      <a:pt x="35" y="69"/>
                    </a:lnTo>
                    <a:lnTo>
                      <a:pt x="28" y="68"/>
                    </a:lnTo>
                    <a:lnTo>
                      <a:pt x="21" y="67"/>
                    </a:lnTo>
                    <a:lnTo>
                      <a:pt x="15" y="63"/>
                    </a:lnTo>
                    <a:lnTo>
                      <a:pt x="10" y="60"/>
                    </a:lnTo>
                    <a:lnTo>
                      <a:pt x="6" y="54"/>
                    </a:lnTo>
                    <a:lnTo>
                      <a:pt x="2" y="48"/>
                    </a:lnTo>
                    <a:lnTo>
                      <a:pt x="1" y="41"/>
                    </a:lnTo>
                    <a:lnTo>
                      <a:pt x="0" y="34"/>
                    </a:lnTo>
                    <a:lnTo>
                      <a:pt x="1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5" y="6"/>
                    </a:lnTo>
                    <a:lnTo>
                      <a:pt x="21" y="2"/>
                    </a:lnTo>
                    <a:lnTo>
                      <a:pt x="28" y="1"/>
                    </a:lnTo>
                    <a:lnTo>
                      <a:pt x="35" y="0"/>
                    </a:lnTo>
                    <a:lnTo>
                      <a:pt x="83" y="0"/>
                    </a:lnTo>
                    <a:lnTo>
                      <a:pt x="90" y="1"/>
                    </a:lnTo>
                    <a:lnTo>
                      <a:pt x="97" y="2"/>
                    </a:lnTo>
                    <a:lnTo>
                      <a:pt x="102" y="6"/>
                    </a:lnTo>
                    <a:lnTo>
                      <a:pt x="107" y="10"/>
                    </a:lnTo>
                    <a:lnTo>
                      <a:pt x="112" y="16"/>
                    </a:lnTo>
                    <a:lnTo>
                      <a:pt x="115" y="22"/>
                    </a:lnTo>
                    <a:lnTo>
                      <a:pt x="116" y="28"/>
                    </a:lnTo>
                    <a:lnTo>
                      <a:pt x="117" y="34"/>
                    </a:lnTo>
                    <a:lnTo>
                      <a:pt x="116" y="41"/>
                    </a:lnTo>
                    <a:lnTo>
                      <a:pt x="115" y="48"/>
                    </a:lnTo>
                    <a:lnTo>
                      <a:pt x="112" y="54"/>
                    </a:lnTo>
                    <a:lnTo>
                      <a:pt x="107" y="59"/>
                    </a:lnTo>
                    <a:lnTo>
                      <a:pt x="102" y="63"/>
                    </a:lnTo>
                    <a:lnTo>
                      <a:pt x="97" y="67"/>
                    </a:lnTo>
                    <a:lnTo>
                      <a:pt x="90" y="68"/>
                    </a:lnTo>
                    <a:lnTo>
                      <a:pt x="83" y="6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5" name="Freeform 950"/>
              <p:cNvSpPr>
                <a:spLocks/>
              </p:cNvSpPr>
              <p:nvPr/>
            </p:nvSpPr>
            <p:spPr bwMode="auto">
              <a:xfrm>
                <a:off x="3881438" y="4946650"/>
                <a:ext cx="236538" cy="223838"/>
              </a:xfrm>
              <a:custGeom>
                <a:avLst/>
                <a:gdLst/>
                <a:ahLst/>
                <a:cxnLst>
                  <a:cxn ang="0">
                    <a:pos x="148" y="284"/>
                  </a:cxn>
                  <a:cxn ang="0">
                    <a:pos x="133" y="282"/>
                  </a:cxn>
                  <a:cxn ang="0">
                    <a:pos x="118" y="281"/>
                  </a:cxn>
                  <a:cxn ang="0">
                    <a:pos x="104" y="278"/>
                  </a:cxn>
                  <a:cxn ang="0">
                    <a:pos x="89" y="272"/>
                  </a:cxn>
                  <a:cxn ang="0">
                    <a:pos x="77" y="266"/>
                  </a:cxn>
                  <a:cxn ang="0">
                    <a:pos x="64" y="258"/>
                  </a:cxn>
                  <a:cxn ang="0">
                    <a:pos x="51" y="250"/>
                  </a:cxn>
                  <a:cxn ang="0">
                    <a:pos x="41" y="240"/>
                  </a:cxn>
                  <a:cxn ang="0">
                    <a:pos x="32" y="230"/>
                  </a:cxn>
                  <a:cxn ang="0">
                    <a:pos x="24" y="219"/>
                  </a:cxn>
                  <a:cxn ang="0">
                    <a:pos x="17" y="208"/>
                  </a:cxn>
                  <a:cxn ang="0">
                    <a:pos x="10" y="195"/>
                  </a:cxn>
                  <a:cxn ang="0">
                    <a:pos x="5" y="183"/>
                  </a:cxn>
                  <a:cxn ang="0">
                    <a:pos x="2" y="170"/>
                  </a:cxn>
                  <a:cxn ang="0">
                    <a:pos x="1" y="157"/>
                  </a:cxn>
                  <a:cxn ang="0">
                    <a:pos x="0" y="143"/>
                  </a:cxn>
                  <a:cxn ang="0">
                    <a:pos x="1" y="129"/>
                  </a:cxn>
                  <a:cxn ang="0">
                    <a:pos x="2" y="116"/>
                  </a:cxn>
                  <a:cxn ang="0">
                    <a:pos x="5" y="102"/>
                  </a:cxn>
                  <a:cxn ang="0">
                    <a:pos x="10" y="89"/>
                  </a:cxn>
                  <a:cxn ang="0">
                    <a:pos x="17" y="78"/>
                  </a:cxn>
                  <a:cxn ang="0">
                    <a:pos x="24" y="65"/>
                  </a:cxn>
                  <a:cxn ang="0">
                    <a:pos x="32" y="55"/>
                  </a:cxn>
                  <a:cxn ang="0">
                    <a:pos x="41" y="44"/>
                  </a:cxn>
                  <a:cxn ang="0">
                    <a:pos x="51" y="34"/>
                  </a:cxn>
                  <a:cxn ang="0">
                    <a:pos x="64" y="26"/>
                  </a:cxn>
                  <a:cxn ang="0">
                    <a:pos x="77" y="18"/>
                  </a:cxn>
                  <a:cxn ang="0">
                    <a:pos x="89" y="12"/>
                  </a:cxn>
                  <a:cxn ang="0">
                    <a:pos x="104" y="6"/>
                  </a:cxn>
                  <a:cxn ang="0">
                    <a:pos x="118" y="3"/>
                  </a:cxn>
                  <a:cxn ang="0">
                    <a:pos x="133" y="2"/>
                  </a:cxn>
                  <a:cxn ang="0">
                    <a:pos x="148" y="0"/>
                  </a:cxn>
                  <a:cxn ang="0">
                    <a:pos x="163" y="2"/>
                  </a:cxn>
                  <a:cxn ang="0">
                    <a:pos x="178" y="3"/>
                  </a:cxn>
                  <a:cxn ang="0">
                    <a:pos x="193" y="6"/>
                  </a:cxn>
                  <a:cxn ang="0">
                    <a:pos x="207" y="12"/>
                  </a:cxn>
                  <a:cxn ang="0">
                    <a:pos x="221" y="18"/>
                  </a:cxn>
                  <a:cxn ang="0">
                    <a:pos x="232" y="26"/>
                  </a:cxn>
                  <a:cxn ang="0">
                    <a:pos x="245" y="34"/>
                  </a:cxn>
                  <a:cxn ang="0">
                    <a:pos x="255" y="44"/>
                  </a:cxn>
                  <a:cxn ang="0">
                    <a:pos x="264" y="55"/>
                  </a:cxn>
                  <a:cxn ang="0">
                    <a:pos x="272" y="65"/>
                  </a:cxn>
                  <a:cxn ang="0">
                    <a:pos x="279" y="78"/>
                  </a:cxn>
                  <a:cxn ang="0">
                    <a:pos x="286" y="89"/>
                  </a:cxn>
                  <a:cxn ang="0">
                    <a:pos x="291" y="102"/>
                  </a:cxn>
                  <a:cxn ang="0">
                    <a:pos x="294" y="116"/>
                  </a:cxn>
                  <a:cxn ang="0">
                    <a:pos x="295" y="129"/>
                  </a:cxn>
                  <a:cxn ang="0">
                    <a:pos x="297" y="143"/>
                  </a:cxn>
                  <a:cxn ang="0">
                    <a:pos x="293" y="171"/>
                  </a:cxn>
                  <a:cxn ang="0">
                    <a:pos x="285" y="197"/>
                  </a:cxn>
                  <a:cxn ang="0">
                    <a:pos x="271" y="221"/>
                  </a:cxn>
                  <a:cxn ang="0">
                    <a:pos x="253" y="242"/>
                  </a:cxn>
                  <a:cxn ang="0">
                    <a:pos x="231" y="259"/>
                  </a:cxn>
                  <a:cxn ang="0">
                    <a:pos x="206" y="272"/>
                  </a:cxn>
                  <a:cxn ang="0">
                    <a:pos x="178" y="281"/>
                  </a:cxn>
                  <a:cxn ang="0">
                    <a:pos x="148" y="284"/>
                  </a:cxn>
                </a:cxnLst>
                <a:rect l="0" t="0" r="r" b="b"/>
                <a:pathLst>
                  <a:path w="297" h="284">
                    <a:moveTo>
                      <a:pt x="148" y="284"/>
                    </a:moveTo>
                    <a:lnTo>
                      <a:pt x="133" y="282"/>
                    </a:lnTo>
                    <a:lnTo>
                      <a:pt x="118" y="281"/>
                    </a:lnTo>
                    <a:lnTo>
                      <a:pt x="104" y="278"/>
                    </a:lnTo>
                    <a:lnTo>
                      <a:pt x="89" y="272"/>
                    </a:lnTo>
                    <a:lnTo>
                      <a:pt x="77" y="266"/>
                    </a:lnTo>
                    <a:lnTo>
                      <a:pt x="64" y="258"/>
                    </a:lnTo>
                    <a:lnTo>
                      <a:pt x="51" y="250"/>
                    </a:lnTo>
                    <a:lnTo>
                      <a:pt x="41" y="240"/>
                    </a:lnTo>
                    <a:lnTo>
                      <a:pt x="32" y="230"/>
                    </a:lnTo>
                    <a:lnTo>
                      <a:pt x="24" y="219"/>
                    </a:lnTo>
                    <a:lnTo>
                      <a:pt x="17" y="208"/>
                    </a:lnTo>
                    <a:lnTo>
                      <a:pt x="10" y="195"/>
                    </a:lnTo>
                    <a:lnTo>
                      <a:pt x="5" y="183"/>
                    </a:lnTo>
                    <a:lnTo>
                      <a:pt x="2" y="170"/>
                    </a:lnTo>
                    <a:lnTo>
                      <a:pt x="1" y="157"/>
                    </a:lnTo>
                    <a:lnTo>
                      <a:pt x="0" y="143"/>
                    </a:lnTo>
                    <a:lnTo>
                      <a:pt x="1" y="129"/>
                    </a:lnTo>
                    <a:lnTo>
                      <a:pt x="2" y="116"/>
                    </a:lnTo>
                    <a:lnTo>
                      <a:pt x="5" y="102"/>
                    </a:lnTo>
                    <a:lnTo>
                      <a:pt x="10" y="89"/>
                    </a:lnTo>
                    <a:lnTo>
                      <a:pt x="17" y="78"/>
                    </a:lnTo>
                    <a:lnTo>
                      <a:pt x="24" y="65"/>
                    </a:lnTo>
                    <a:lnTo>
                      <a:pt x="32" y="55"/>
                    </a:lnTo>
                    <a:lnTo>
                      <a:pt x="41" y="44"/>
                    </a:lnTo>
                    <a:lnTo>
                      <a:pt x="51" y="34"/>
                    </a:lnTo>
                    <a:lnTo>
                      <a:pt x="64" y="26"/>
                    </a:lnTo>
                    <a:lnTo>
                      <a:pt x="77" y="18"/>
                    </a:lnTo>
                    <a:lnTo>
                      <a:pt x="89" y="12"/>
                    </a:lnTo>
                    <a:lnTo>
                      <a:pt x="104" y="6"/>
                    </a:lnTo>
                    <a:lnTo>
                      <a:pt x="118" y="3"/>
                    </a:lnTo>
                    <a:lnTo>
                      <a:pt x="133" y="2"/>
                    </a:lnTo>
                    <a:lnTo>
                      <a:pt x="148" y="0"/>
                    </a:lnTo>
                    <a:lnTo>
                      <a:pt x="163" y="2"/>
                    </a:lnTo>
                    <a:lnTo>
                      <a:pt x="178" y="3"/>
                    </a:lnTo>
                    <a:lnTo>
                      <a:pt x="193" y="6"/>
                    </a:lnTo>
                    <a:lnTo>
                      <a:pt x="207" y="12"/>
                    </a:lnTo>
                    <a:lnTo>
                      <a:pt x="221" y="18"/>
                    </a:lnTo>
                    <a:lnTo>
                      <a:pt x="232" y="26"/>
                    </a:lnTo>
                    <a:lnTo>
                      <a:pt x="245" y="34"/>
                    </a:lnTo>
                    <a:lnTo>
                      <a:pt x="255" y="44"/>
                    </a:lnTo>
                    <a:lnTo>
                      <a:pt x="264" y="55"/>
                    </a:lnTo>
                    <a:lnTo>
                      <a:pt x="272" y="65"/>
                    </a:lnTo>
                    <a:lnTo>
                      <a:pt x="279" y="78"/>
                    </a:lnTo>
                    <a:lnTo>
                      <a:pt x="286" y="89"/>
                    </a:lnTo>
                    <a:lnTo>
                      <a:pt x="291" y="102"/>
                    </a:lnTo>
                    <a:lnTo>
                      <a:pt x="294" y="116"/>
                    </a:lnTo>
                    <a:lnTo>
                      <a:pt x="295" y="129"/>
                    </a:lnTo>
                    <a:lnTo>
                      <a:pt x="297" y="143"/>
                    </a:lnTo>
                    <a:lnTo>
                      <a:pt x="293" y="171"/>
                    </a:lnTo>
                    <a:lnTo>
                      <a:pt x="285" y="197"/>
                    </a:lnTo>
                    <a:lnTo>
                      <a:pt x="271" y="221"/>
                    </a:lnTo>
                    <a:lnTo>
                      <a:pt x="253" y="242"/>
                    </a:lnTo>
                    <a:lnTo>
                      <a:pt x="231" y="259"/>
                    </a:lnTo>
                    <a:lnTo>
                      <a:pt x="206" y="272"/>
                    </a:lnTo>
                    <a:lnTo>
                      <a:pt x="178" y="281"/>
                    </a:lnTo>
                    <a:lnTo>
                      <a:pt x="148" y="28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" name="Freeform 951"/>
              <p:cNvSpPr>
                <a:spLocks/>
              </p:cNvSpPr>
              <p:nvPr/>
            </p:nvSpPr>
            <p:spPr bwMode="auto">
              <a:xfrm>
                <a:off x="4997450" y="5030788"/>
                <a:ext cx="93663" cy="53975"/>
              </a:xfrm>
              <a:custGeom>
                <a:avLst/>
                <a:gdLst/>
                <a:ahLst/>
                <a:cxnLst>
                  <a:cxn ang="0">
                    <a:pos x="83" y="69"/>
                  </a:cxn>
                  <a:cxn ang="0">
                    <a:pos x="35" y="69"/>
                  </a:cxn>
                  <a:cxn ang="0">
                    <a:pos x="28" y="68"/>
                  </a:cxn>
                  <a:cxn ang="0">
                    <a:pos x="22" y="67"/>
                  </a:cxn>
                  <a:cxn ang="0">
                    <a:pos x="17" y="64"/>
                  </a:cxn>
                  <a:cxn ang="0">
                    <a:pos x="11" y="59"/>
                  </a:cxn>
                  <a:cxn ang="0">
                    <a:pos x="6" y="54"/>
                  </a:cxn>
                  <a:cxn ang="0">
                    <a:pos x="3" y="49"/>
                  </a:cxn>
                  <a:cxn ang="0">
                    <a:pos x="2" y="42"/>
                  </a:cxn>
                  <a:cxn ang="0">
                    <a:pos x="0" y="35"/>
                  </a:cxn>
                  <a:cxn ang="0">
                    <a:pos x="2" y="28"/>
                  </a:cxn>
                  <a:cxn ang="0">
                    <a:pos x="3" y="21"/>
                  </a:cxn>
                  <a:cxn ang="0">
                    <a:pos x="6" y="15"/>
                  </a:cxn>
                  <a:cxn ang="0">
                    <a:pos x="11" y="11"/>
                  </a:cxn>
                  <a:cxn ang="0">
                    <a:pos x="17" y="6"/>
                  </a:cxn>
                  <a:cxn ang="0">
                    <a:pos x="22" y="3"/>
                  </a:cxn>
                  <a:cxn ang="0">
                    <a:pos x="28" y="2"/>
                  </a:cxn>
                  <a:cxn ang="0">
                    <a:pos x="35" y="0"/>
                  </a:cxn>
                  <a:cxn ang="0">
                    <a:pos x="83" y="0"/>
                  </a:cxn>
                  <a:cxn ang="0">
                    <a:pos x="90" y="2"/>
                  </a:cxn>
                  <a:cxn ang="0">
                    <a:pos x="97" y="3"/>
                  </a:cxn>
                  <a:cxn ang="0">
                    <a:pos x="103" y="6"/>
                  </a:cxn>
                  <a:cxn ang="0">
                    <a:pos x="109" y="11"/>
                  </a:cxn>
                  <a:cxn ang="0">
                    <a:pos x="112" y="15"/>
                  </a:cxn>
                  <a:cxn ang="0">
                    <a:pos x="116" y="21"/>
                  </a:cxn>
                  <a:cxn ang="0">
                    <a:pos x="117" y="28"/>
                  </a:cxn>
                  <a:cxn ang="0">
                    <a:pos x="118" y="35"/>
                  </a:cxn>
                  <a:cxn ang="0">
                    <a:pos x="117" y="42"/>
                  </a:cxn>
                  <a:cxn ang="0">
                    <a:pos x="116" y="49"/>
                  </a:cxn>
                  <a:cxn ang="0">
                    <a:pos x="112" y="54"/>
                  </a:cxn>
                  <a:cxn ang="0">
                    <a:pos x="108" y="59"/>
                  </a:cxn>
                  <a:cxn ang="0">
                    <a:pos x="103" y="64"/>
                  </a:cxn>
                  <a:cxn ang="0">
                    <a:pos x="97" y="67"/>
                  </a:cxn>
                  <a:cxn ang="0">
                    <a:pos x="90" y="68"/>
                  </a:cxn>
                  <a:cxn ang="0">
                    <a:pos x="83" y="69"/>
                  </a:cxn>
                </a:cxnLst>
                <a:rect l="0" t="0" r="r" b="b"/>
                <a:pathLst>
                  <a:path w="118" h="69">
                    <a:moveTo>
                      <a:pt x="83" y="69"/>
                    </a:moveTo>
                    <a:lnTo>
                      <a:pt x="35" y="69"/>
                    </a:lnTo>
                    <a:lnTo>
                      <a:pt x="28" y="68"/>
                    </a:lnTo>
                    <a:lnTo>
                      <a:pt x="22" y="67"/>
                    </a:lnTo>
                    <a:lnTo>
                      <a:pt x="17" y="64"/>
                    </a:lnTo>
                    <a:lnTo>
                      <a:pt x="11" y="59"/>
                    </a:lnTo>
                    <a:lnTo>
                      <a:pt x="6" y="54"/>
                    </a:lnTo>
                    <a:lnTo>
                      <a:pt x="3" y="49"/>
                    </a:lnTo>
                    <a:lnTo>
                      <a:pt x="2" y="42"/>
                    </a:lnTo>
                    <a:lnTo>
                      <a:pt x="0" y="35"/>
                    </a:lnTo>
                    <a:lnTo>
                      <a:pt x="2" y="28"/>
                    </a:lnTo>
                    <a:lnTo>
                      <a:pt x="3" y="21"/>
                    </a:lnTo>
                    <a:lnTo>
                      <a:pt x="6" y="15"/>
                    </a:lnTo>
                    <a:lnTo>
                      <a:pt x="11" y="11"/>
                    </a:lnTo>
                    <a:lnTo>
                      <a:pt x="17" y="6"/>
                    </a:lnTo>
                    <a:lnTo>
                      <a:pt x="22" y="3"/>
                    </a:lnTo>
                    <a:lnTo>
                      <a:pt x="28" y="2"/>
                    </a:lnTo>
                    <a:lnTo>
                      <a:pt x="35" y="0"/>
                    </a:lnTo>
                    <a:lnTo>
                      <a:pt x="83" y="0"/>
                    </a:lnTo>
                    <a:lnTo>
                      <a:pt x="90" y="2"/>
                    </a:lnTo>
                    <a:lnTo>
                      <a:pt x="97" y="3"/>
                    </a:lnTo>
                    <a:lnTo>
                      <a:pt x="103" y="6"/>
                    </a:lnTo>
                    <a:lnTo>
                      <a:pt x="109" y="11"/>
                    </a:lnTo>
                    <a:lnTo>
                      <a:pt x="112" y="15"/>
                    </a:lnTo>
                    <a:lnTo>
                      <a:pt x="116" y="21"/>
                    </a:lnTo>
                    <a:lnTo>
                      <a:pt x="117" y="28"/>
                    </a:lnTo>
                    <a:lnTo>
                      <a:pt x="118" y="35"/>
                    </a:lnTo>
                    <a:lnTo>
                      <a:pt x="117" y="42"/>
                    </a:lnTo>
                    <a:lnTo>
                      <a:pt x="116" y="49"/>
                    </a:lnTo>
                    <a:lnTo>
                      <a:pt x="112" y="54"/>
                    </a:lnTo>
                    <a:lnTo>
                      <a:pt x="108" y="59"/>
                    </a:lnTo>
                    <a:lnTo>
                      <a:pt x="103" y="64"/>
                    </a:lnTo>
                    <a:lnTo>
                      <a:pt x="97" y="67"/>
                    </a:lnTo>
                    <a:lnTo>
                      <a:pt x="90" y="68"/>
                    </a:lnTo>
                    <a:lnTo>
                      <a:pt x="83" y="6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7" name="Freeform 952"/>
              <p:cNvSpPr>
                <a:spLocks/>
              </p:cNvSpPr>
              <p:nvPr/>
            </p:nvSpPr>
            <p:spPr bwMode="auto">
              <a:xfrm>
                <a:off x="4630738" y="4908550"/>
                <a:ext cx="311150" cy="300038"/>
              </a:xfrm>
              <a:custGeom>
                <a:avLst/>
                <a:gdLst/>
                <a:ahLst/>
                <a:cxnLst>
                  <a:cxn ang="0">
                    <a:pos x="215" y="377"/>
                  </a:cxn>
                  <a:cxn ang="0">
                    <a:pos x="253" y="370"/>
                  </a:cxn>
                  <a:cxn ang="0">
                    <a:pos x="289" y="355"/>
                  </a:cxn>
                  <a:cxn ang="0">
                    <a:pos x="321" y="333"/>
                  </a:cxn>
                  <a:cxn ang="0">
                    <a:pos x="349" y="306"/>
                  </a:cxn>
                  <a:cxn ang="0">
                    <a:pos x="368" y="277"/>
                  </a:cxn>
                  <a:cxn ang="0">
                    <a:pos x="382" y="243"/>
                  </a:cxn>
                  <a:cxn ang="0">
                    <a:pos x="389" y="209"/>
                  </a:cxn>
                  <a:cxn ang="0">
                    <a:pos x="389" y="172"/>
                  </a:cxn>
                  <a:cxn ang="0">
                    <a:pos x="382" y="136"/>
                  </a:cxn>
                  <a:cxn ang="0">
                    <a:pos x="368" y="103"/>
                  </a:cxn>
                  <a:cxn ang="0">
                    <a:pos x="349" y="72"/>
                  </a:cxn>
                  <a:cxn ang="0">
                    <a:pos x="321" y="45"/>
                  </a:cxn>
                  <a:cxn ang="0">
                    <a:pos x="289" y="23"/>
                  </a:cxn>
                  <a:cxn ang="0">
                    <a:pos x="253" y="8"/>
                  </a:cxn>
                  <a:cxn ang="0">
                    <a:pos x="215" y="1"/>
                  </a:cxn>
                  <a:cxn ang="0">
                    <a:pos x="176" y="1"/>
                  </a:cxn>
                  <a:cxn ang="0">
                    <a:pos x="137" y="8"/>
                  </a:cxn>
                  <a:cxn ang="0">
                    <a:pos x="102" y="23"/>
                  </a:cxn>
                  <a:cxn ang="0">
                    <a:pos x="71" y="44"/>
                  </a:cxn>
                  <a:cxn ang="0">
                    <a:pos x="45" y="69"/>
                  </a:cxn>
                  <a:cxn ang="0">
                    <a:pos x="23" y="99"/>
                  </a:cxn>
                  <a:cxn ang="0">
                    <a:pos x="9" y="134"/>
                  </a:cxn>
                  <a:cxn ang="0">
                    <a:pos x="1" y="171"/>
                  </a:cxn>
                  <a:cxn ang="0">
                    <a:pos x="1" y="209"/>
                  </a:cxn>
                  <a:cxn ang="0">
                    <a:pos x="8" y="243"/>
                  </a:cxn>
                  <a:cxn ang="0">
                    <a:pos x="22" y="277"/>
                  </a:cxn>
                  <a:cxn ang="0">
                    <a:pos x="42" y="306"/>
                  </a:cxn>
                  <a:cxn ang="0">
                    <a:pos x="70" y="333"/>
                  </a:cxn>
                  <a:cxn ang="0">
                    <a:pos x="101" y="355"/>
                  </a:cxn>
                  <a:cxn ang="0">
                    <a:pos x="137" y="370"/>
                  </a:cxn>
                  <a:cxn ang="0">
                    <a:pos x="176" y="377"/>
                  </a:cxn>
                </a:cxnLst>
                <a:rect l="0" t="0" r="r" b="b"/>
                <a:pathLst>
                  <a:path w="390" h="378">
                    <a:moveTo>
                      <a:pt x="195" y="378"/>
                    </a:moveTo>
                    <a:lnTo>
                      <a:pt x="215" y="377"/>
                    </a:lnTo>
                    <a:lnTo>
                      <a:pt x="235" y="374"/>
                    </a:lnTo>
                    <a:lnTo>
                      <a:pt x="253" y="370"/>
                    </a:lnTo>
                    <a:lnTo>
                      <a:pt x="271" y="363"/>
                    </a:lnTo>
                    <a:lnTo>
                      <a:pt x="289" y="355"/>
                    </a:lnTo>
                    <a:lnTo>
                      <a:pt x="305" y="344"/>
                    </a:lnTo>
                    <a:lnTo>
                      <a:pt x="321" y="333"/>
                    </a:lnTo>
                    <a:lnTo>
                      <a:pt x="336" y="320"/>
                    </a:lnTo>
                    <a:lnTo>
                      <a:pt x="349" y="306"/>
                    </a:lnTo>
                    <a:lnTo>
                      <a:pt x="359" y="291"/>
                    </a:lnTo>
                    <a:lnTo>
                      <a:pt x="368" y="277"/>
                    </a:lnTo>
                    <a:lnTo>
                      <a:pt x="376" y="260"/>
                    </a:lnTo>
                    <a:lnTo>
                      <a:pt x="382" y="243"/>
                    </a:lnTo>
                    <a:lnTo>
                      <a:pt x="387" y="226"/>
                    </a:lnTo>
                    <a:lnTo>
                      <a:pt x="389" y="209"/>
                    </a:lnTo>
                    <a:lnTo>
                      <a:pt x="390" y="190"/>
                    </a:lnTo>
                    <a:lnTo>
                      <a:pt x="389" y="172"/>
                    </a:lnTo>
                    <a:lnTo>
                      <a:pt x="387" y="153"/>
                    </a:lnTo>
                    <a:lnTo>
                      <a:pt x="382" y="136"/>
                    </a:lnTo>
                    <a:lnTo>
                      <a:pt x="376" y="119"/>
                    </a:lnTo>
                    <a:lnTo>
                      <a:pt x="368" y="103"/>
                    </a:lnTo>
                    <a:lnTo>
                      <a:pt x="359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1" y="45"/>
                    </a:lnTo>
                    <a:lnTo>
                      <a:pt x="305" y="34"/>
                    </a:lnTo>
                    <a:lnTo>
                      <a:pt x="289" y="23"/>
                    </a:lnTo>
                    <a:lnTo>
                      <a:pt x="271" y="15"/>
                    </a:lnTo>
                    <a:lnTo>
                      <a:pt x="253" y="8"/>
                    </a:lnTo>
                    <a:lnTo>
                      <a:pt x="235" y="4"/>
                    </a:lnTo>
                    <a:lnTo>
                      <a:pt x="215" y="1"/>
                    </a:lnTo>
                    <a:lnTo>
                      <a:pt x="195" y="0"/>
                    </a:lnTo>
                    <a:lnTo>
                      <a:pt x="176" y="1"/>
                    </a:lnTo>
                    <a:lnTo>
                      <a:pt x="156" y="4"/>
                    </a:lnTo>
                    <a:lnTo>
                      <a:pt x="137" y="8"/>
                    </a:lnTo>
                    <a:lnTo>
                      <a:pt x="119" y="15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4"/>
                    </a:lnTo>
                    <a:lnTo>
                      <a:pt x="57" y="56"/>
                    </a:lnTo>
                    <a:lnTo>
                      <a:pt x="45" y="69"/>
                    </a:lnTo>
                    <a:lnTo>
                      <a:pt x="33" y="84"/>
                    </a:lnTo>
                    <a:lnTo>
                      <a:pt x="23" y="99"/>
                    </a:lnTo>
                    <a:lnTo>
                      <a:pt x="15" y="117"/>
                    </a:lnTo>
                    <a:lnTo>
                      <a:pt x="9" y="134"/>
                    </a:lnTo>
                    <a:lnTo>
                      <a:pt x="3" y="152"/>
                    </a:lnTo>
                    <a:lnTo>
                      <a:pt x="1" y="171"/>
                    </a:lnTo>
                    <a:lnTo>
                      <a:pt x="0" y="190"/>
                    </a:lnTo>
                    <a:lnTo>
                      <a:pt x="1" y="209"/>
                    </a:lnTo>
                    <a:lnTo>
                      <a:pt x="3" y="226"/>
                    </a:lnTo>
                    <a:lnTo>
                      <a:pt x="8" y="243"/>
                    </a:lnTo>
                    <a:lnTo>
                      <a:pt x="14" y="260"/>
                    </a:lnTo>
                    <a:lnTo>
                      <a:pt x="22" y="277"/>
                    </a:lnTo>
                    <a:lnTo>
                      <a:pt x="31" y="291"/>
                    </a:lnTo>
                    <a:lnTo>
                      <a:pt x="42" y="306"/>
                    </a:lnTo>
                    <a:lnTo>
                      <a:pt x="55" y="320"/>
                    </a:lnTo>
                    <a:lnTo>
                      <a:pt x="70" y="333"/>
                    </a:lnTo>
                    <a:lnTo>
                      <a:pt x="85" y="344"/>
                    </a:lnTo>
                    <a:lnTo>
                      <a:pt x="101" y="355"/>
                    </a:lnTo>
                    <a:lnTo>
                      <a:pt x="118" y="363"/>
                    </a:lnTo>
                    <a:lnTo>
                      <a:pt x="137" y="370"/>
                    </a:lnTo>
                    <a:lnTo>
                      <a:pt x="156" y="374"/>
                    </a:lnTo>
                    <a:lnTo>
                      <a:pt x="176" y="377"/>
                    </a:lnTo>
                    <a:lnTo>
                      <a:pt x="195" y="3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8" name="Freeform 953"/>
              <p:cNvSpPr>
                <a:spLocks/>
              </p:cNvSpPr>
              <p:nvPr/>
            </p:nvSpPr>
            <p:spPr bwMode="auto">
              <a:xfrm>
                <a:off x="4667250" y="4946650"/>
                <a:ext cx="236538" cy="223838"/>
              </a:xfrm>
              <a:custGeom>
                <a:avLst/>
                <a:gdLst/>
                <a:ahLst/>
                <a:cxnLst>
                  <a:cxn ang="0">
                    <a:pos x="0" y="143"/>
                  </a:cxn>
                  <a:cxn ang="0">
                    <a:pos x="1" y="129"/>
                  </a:cxn>
                  <a:cxn ang="0">
                    <a:pos x="2" y="116"/>
                  </a:cxn>
                  <a:cxn ang="0">
                    <a:pos x="6" y="102"/>
                  </a:cxn>
                  <a:cxn ang="0">
                    <a:pos x="10" y="89"/>
                  </a:cxn>
                  <a:cxn ang="0">
                    <a:pos x="17" y="78"/>
                  </a:cxn>
                  <a:cxn ang="0">
                    <a:pos x="24" y="65"/>
                  </a:cxn>
                  <a:cxn ang="0">
                    <a:pos x="32" y="55"/>
                  </a:cxn>
                  <a:cxn ang="0">
                    <a:pos x="41" y="44"/>
                  </a:cxn>
                  <a:cxn ang="0">
                    <a:pos x="53" y="34"/>
                  </a:cxn>
                  <a:cxn ang="0">
                    <a:pos x="64" y="26"/>
                  </a:cxn>
                  <a:cxn ang="0">
                    <a:pos x="77" y="18"/>
                  </a:cxn>
                  <a:cxn ang="0">
                    <a:pos x="91" y="12"/>
                  </a:cxn>
                  <a:cxn ang="0">
                    <a:pos x="105" y="6"/>
                  </a:cxn>
                  <a:cxn ang="0">
                    <a:pos x="120" y="3"/>
                  </a:cxn>
                  <a:cxn ang="0">
                    <a:pos x="134" y="2"/>
                  </a:cxn>
                  <a:cxn ang="0">
                    <a:pos x="149" y="0"/>
                  </a:cxn>
                  <a:cxn ang="0">
                    <a:pos x="164" y="2"/>
                  </a:cxn>
                  <a:cxn ang="0">
                    <a:pos x="179" y="3"/>
                  </a:cxn>
                  <a:cxn ang="0">
                    <a:pos x="193" y="6"/>
                  </a:cxn>
                  <a:cxn ang="0">
                    <a:pos x="207" y="12"/>
                  </a:cxn>
                  <a:cxn ang="0">
                    <a:pos x="221" y="18"/>
                  </a:cxn>
                  <a:cxn ang="0">
                    <a:pos x="234" y="26"/>
                  </a:cxn>
                  <a:cxn ang="0">
                    <a:pos x="245" y="34"/>
                  </a:cxn>
                  <a:cxn ang="0">
                    <a:pos x="257" y="44"/>
                  </a:cxn>
                  <a:cxn ang="0">
                    <a:pos x="266" y="55"/>
                  </a:cxn>
                  <a:cxn ang="0">
                    <a:pos x="274" y="65"/>
                  </a:cxn>
                  <a:cxn ang="0">
                    <a:pos x="281" y="78"/>
                  </a:cxn>
                  <a:cxn ang="0">
                    <a:pos x="288" y="89"/>
                  </a:cxn>
                  <a:cxn ang="0">
                    <a:pos x="292" y="102"/>
                  </a:cxn>
                  <a:cxn ang="0">
                    <a:pos x="296" y="116"/>
                  </a:cxn>
                  <a:cxn ang="0">
                    <a:pos x="297" y="129"/>
                  </a:cxn>
                  <a:cxn ang="0">
                    <a:pos x="298" y="143"/>
                  </a:cxn>
                  <a:cxn ang="0">
                    <a:pos x="295" y="171"/>
                  </a:cxn>
                  <a:cxn ang="0">
                    <a:pos x="286" y="197"/>
                  </a:cxn>
                  <a:cxn ang="0">
                    <a:pos x="273" y="221"/>
                  </a:cxn>
                  <a:cxn ang="0">
                    <a:pos x="254" y="242"/>
                  </a:cxn>
                  <a:cxn ang="0">
                    <a:pos x="232" y="259"/>
                  </a:cxn>
                  <a:cxn ang="0">
                    <a:pos x="207" y="272"/>
                  </a:cxn>
                  <a:cxn ang="0">
                    <a:pos x="179" y="281"/>
                  </a:cxn>
                  <a:cxn ang="0">
                    <a:pos x="149" y="284"/>
                  </a:cxn>
                  <a:cxn ang="0">
                    <a:pos x="134" y="282"/>
                  </a:cxn>
                  <a:cxn ang="0">
                    <a:pos x="120" y="281"/>
                  </a:cxn>
                  <a:cxn ang="0">
                    <a:pos x="105" y="278"/>
                  </a:cxn>
                  <a:cxn ang="0">
                    <a:pos x="91" y="272"/>
                  </a:cxn>
                  <a:cxn ang="0">
                    <a:pos x="77" y="266"/>
                  </a:cxn>
                  <a:cxn ang="0">
                    <a:pos x="64" y="258"/>
                  </a:cxn>
                  <a:cxn ang="0">
                    <a:pos x="53" y="250"/>
                  </a:cxn>
                  <a:cxn ang="0">
                    <a:pos x="41" y="240"/>
                  </a:cxn>
                  <a:cxn ang="0">
                    <a:pos x="32" y="230"/>
                  </a:cxn>
                  <a:cxn ang="0">
                    <a:pos x="24" y="219"/>
                  </a:cxn>
                  <a:cxn ang="0">
                    <a:pos x="17" y="208"/>
                  </a:cxn>
                  <a:cxn ang="0">
                    <a:pos x="10" y="195"/>
                  </a:cxn>
                  <a:cxn ang="0">
                    <a:pos x="6" y="183"/>
                  </a:cxn>
                  <a:cxn ang="0">
                    <a:pos x="2" y="170"/>
                  </a:cxn>
                  <a:cxn ang="0">
                    <a:pos x="1" y="157"/>
                  </a:cxn>
                  <a:cxn ang="0">
                    <a:pos x="0" y="143"/>
                  </a:cxn>
                </a:cxnLst>
                <a:rect l="0" t="0" r="r" b="b"/>
                <a:pathLst>
                  <a:path w="298" h="284">
                    <a:moveTo>
                      <a:pt x="0" y="143"/>
                    </a:moveTo>
                    <a:lnTo>
                      <a:pt x="1" y="129"/>
                    </a:lnTo>
                    <a:lnTo>
                      <a:pt x="2" y="116"/>
                    </a:lnTo>
                    <a:lnTo>
                      <a:pt x="6" y="102"/>
                    </a:lnTo>
                    <a:lnTo>
                      <a:pt x="10" y="89"/>
                    </a:lnTo>
                    <a:lnTo>
                      <a:pt x="17" y="78"/>
                    </a:lnTo>
                    <a:lnTo>
                      <a:pt x="24" y="65"/>
                    </a:lnTo>
                    <a:lnTo>
                      <a:pt x="32" y="55"/>
                    </a:lnTo>
                    <a:lnTo>
                      <a:pt x="41" y="44"/>
                    </a:lnTo>
                    <a:lnTo>
                      <a:pt x="53" y="34"/>
                    </a:lnTo>
                    <a:lnTo>
                      <a:pt x="64" y="26"/>
                    </a:lnTo>
                    <a:lnTo>
                      <a:pt x="77" y="18"/>
                    </a:lnTo>
                    <a:lnTo>
                      <a:pt x="91" y="12"/>
                    </a:lnTo>
                    <a:lnTo>
                      <a:pt x="105" y="6"/>
                    </a:lnTo>
                    <a:lnTo>
                      <a:pt x="120" y="3"/>
                    </a:lnTo>
                    <a:lnTo>
                      <a:pt x="134" y="2"/>
                    </a:lnTo>
                    <a:lnTo>
                      <a:pt x="149" y="0"/>
                    </a:lnTo>
                    <a:lnTo>
                      <a:pt x="164" y="2"/>
                    </a:lnTo>
                    <a:lnTo>
                      <a:pt x="179" y="3"/>
                    </a:lnTo>
                    <a:lnTo>
                      <a:pt x="193" y="6"/>
                    </a:lnTo>
                    <a:lnTo>
                      <a:pt x="207" y="12"/>
                    </a:lnTo>
                    <a:lnTo>
                      <a:pt x="221" y="18"/>
                    </a:lnTo>
                    <a:lnTo>
                      <a:pt x="234" y="26"/>
                    </a:lnTo>
                    <a:lnTo>
                      <a:pt x="245" y="34"/>
                    </a:lnTo>
                    <a:lnTo>
                      <a:pt x="257" y="44"/>
                    </a:lnTo>
                    <a:lnTo>
                      <a:pt x="266" y="55"/>
                    </a:lnTo>
                    <a:lnTo>
                      <a:pt x="274" y="65"/>
                    </a:lnTo>
                    <a:lnTo>
                      <a:pt x="281" y="78"/>
                    </a:lnTo>
                    <a:lnTo>
                      <a:pt x="288" y="89"/>
                    </a:lnTo>
                    <a:lnTo>
                      <a:pt x="292" y="102"/>
                    </a:lnTo>
                    <a:lnTo>
                      <a:pt x="296" y="116"/>
                    </a:lnTo>
                    <a:lnTo>
                      <a:pt x="297" y="129"/>
                    </a:lnTo>
                    <a:lnTo>
                      <a:pt x="298" y="143"/>
                    </a:lnTo>
                    <a:lnTo>
                      <a:pt x="295" y="171"/>
                    </a:lnTo>
                    <a:lnTo>
                      <a:pt x="286" y="197"/>
                    </a:lnTo>
                    <a:lnTo>
                      <a:pt x="273" y="221"/>
                    </a:lnTo>
                    <a:lnTo>
                      <a:pt x="254" y="242"/>
                    </a:lnTo>
                    <a:lnTo>
                      <a:pt x="232" y="259"/>
                    </a:lnTo>
                    <a:lnTo>
                      <a:pt x="207" y="272"/>
                    </a:lnTo>
                    <a:lnTo>
                      <a:pt x="179" y="281"/>
                    </a:lnTo>
                    <a:lnTo>
                      <a:pt x="149" y="284"/>
                    </a:lnTo>
                    <a:lnTo>
                      <a:pt x="134" y="282"/>
                    </a:lnTo>
                    <a:lnTo>
                      <a:pt x="120" y="281"/>
                    </a:lnTo>
                    <a:lnTo>
                      <a:pt x="105" y="278"/>
                    </a:lnTo>
                    <a:lnTo>
                      <a:pt x="91" y="272"/>
                    </a:lnTo>
                    <a:lnTo>
                      <a:pt x="77" y="266"/>
                    </a:lnTo>
                    <a:lnTo>
                      <a:pt x="64" y="258"/>
                    </a:lnTo>
                    <a:lnTo>
                      <a:pt x="53" y="250"/>
                    </a:lnTo>
                    <a:lnTo>
                      <a:pt x="41" y="240"/>
                    </a:lnTo>
                    <a:lnTo>
                      <a:pt x="32" y="230"/>
                    </a:lnTo>
                    <a:lnTo>
                      <a:pt x="24" y="219"/>
                    </a:lnTo>
                    <a:lnTo>
                      <a:pt x="17" y="208"/>
                    </a:lnTo>
                    <a:lnTo>
                      <a:pt x="10" y="195"/>
                    </a:lnTo>
                    <a:lnTo>
                      <a:pt x="6" y="183"/>
                    </a:lnTo>
                    <a:lnTo>
                      <a:pt x="2" y="170"/>
                    </a:lnTo>
                    <a:lnTo>
                      <a:pt x="1" y="157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9" name="Freeform 954"/>
              <p:cNvSpPr>
                <a:spLocks/>
              </p:cNvSpPr>
              <p:nvPr/>
            </p:nvSpPr>
            <p:spPr bwMode="auto">
              <a:xfrm>
                <a:off x="4719638" y="4992688"/>
                <a:ext cx="134938" cy="131763"/>
              </a:xfrm>
              <a:custGeom>
                <a:avLst/>
                <a:gdLst/>
                <a:ahLst/>
                <a:cxnLst>
                  <a:cxn ang="0">
                    <a:pos x="85" y="166"/>
                  </a:cxn>
                  <a:cxn ang="0">
                    <a:pos x="94" y="166"/>
                  </a:cxn>
                  <a:cxn ang="0">
                    <a:pos x="103" y="165"/>
                  </a:cxn>
                  <a:cxn ang="0">
                    <a:pos x="111" y="162"/>
                  </a:cxn>
                  <a:cxn ang="0">
                    <a:pos x="119" y="159"/>
                  </a:cxn>
                  <a:cxn ang="0">
                    <a:pos x="126" y="156"/>
                  </a:cxn>
                  <a:cxn ang="0">
                    <a:pos x="134" y="152"/>
                  </a:cxn>
                  <a:cxn ang="0">
                    <a:pos x="141" y="147"/>
                  </a:cxn>
                  <a:cxn ang="0">
                    <a:pos x="146" y="142"/>
                  </a:cxn>
                  <a:cxn ang="0">
                    <a:pos x="157" y="129"/>
                  </a:cxn>
                  <a:cxn ang="0">
                    <a:pos x="164" y="114"/>
                  </a:cxn>
                  <a:cxn ang="0">
                    <a:pos x="170" y="99"/>
                  </a:cxn>
                  <a:cxn ang="0">
                    <a:pos x="171" y="84"/>
                  </a:cxn>
                  <a:cxn ang="0">
                    <a:pos x="170" y="68"/>
                  </a:cxn>
                  <a:cxn ang="0">
                    <a:pos x="164" y="53"/>
                  </a:cxn>
                  <a:cxn ang="0">
                    <a:pos x="157" y="38"/>
                  </a:cxn>
                  <a:cxn ang="0">
                    <a:pos x="146" y="25"/>
                  </a:cxn>
                  <a:cxn ang="0">
                    <a:pos x="141" y="20"/>
                  </a:cxn>
                  <a:cxn ang="0">
                    <a:pos x="134" y="15"/>
                  </a:cxn>
                  <a:cxn ang="0">
                    <a:pos x="126" y="11"/>
                  </a:cxn>
                  <a:cxn ang="0">
                    <a:pos x="119" y="7"/>
                  </a:cxn>
                  <a:cxn ang="0">
                    <a:pos x="111" y="4"/>
                  </a:cxn>
                  <a:cxn ang="0">
                    <a:pos x="103" y="1"/>
                  </a:cxn>
                  <a:cxn ang="0">
                    <a:pos x="94" y="0"/>
                  </a:cxn>
                  <a:cxn ang="0">
                    <a:pos x="85" y="0"/>
                  </a:cxn>
                  <a:cxn ang="0">
                    <a:pos x="68" y="1"/>
                  </a:cxn>
                  <a:cxn ang="0">
                    <a:pos x="52" y="7"/>
                  </a:cxn>
                  <a:cxn ang="0">
                    <a:pos x="38" y="15"/>
                  </a:cxn>
                  <a:cxn ang="0">
                    <a:pos x="26" y="24"/>
                  </a:cxn>
                  <a:cxn ang="0">
                    <a:pos x="15" y="37"/>
                  </a:cxn>
                  <a:cxn ang="0">
                    <a:pos x="7" y="52"/>
                  </a:cxn>
                  <a:cxn ang="0">
                    <a:pos x="1" y="67"/>
                  </a:cxn>
                  <a:cxn ang="0">
                    <a:pos x="0" y="84"/>
                  </a:cxn>
                  <a:cxn ang="0">
                    <a:pos x="1" y="99"/>
                  </a:cxn>
                  <a:cxn ang="0">
                    <a:pos x="6" y="114"/>
                  </a:cxn>
                  <a:cxn ang="0">
                    <a:pos x="14" y="129"/>
                  </a:cxn>
                  <a:cxn ang="0">
                    <a:pos x="24" y="142"/>
                  </a:cxn>
                  <a:cxn ang="0">
                    <a:pos x="30" y="147"/>
                  </a:cxn>
                  <a:cxn ang="0">
                    <a:pos x="37" y="152"/>
                  </a:cxn>
                  <a:cxn ang="0">
                    <a:pos x="45" y="156"/>
                  </a:cxn>
                  <a:cxn ang="0">
                    <a:pos x="52" y="159"/>
                  </a:cxn>
                  <a:cxn ang="0">
                    <a:pos x="60" y="162"/>
                  </a:cxn>
                  <a:cxn ang="0">
                    <a:pos x="68" y="165"/>
                  </a:cxn>
                  <a:cxn ang="0">
                    <a:pos x="77" y="166"/>
                  </a:cxn>
                  <a:cxn ang="0">
                    <a:pos x="85" y="166"/>
                  </a:cxn>
                </a:cxnLst>
                <a:rect l="0" t="0" r="r" b="b"/>
                <a:pathLst>
                  <a:path w="171" h="166">
                    <a:moveTo>
                      <a:pt x="85" y="166"/>
                    </a:moveTo>
                    <a:lnTo>
                      <a:pt x="94" y="166"/>
                    </a:lnTo>
                    <a:lnTo>
                      <a:pt x="103" y="165"/>
                    </a:lnTo>
                    <a:lnTo>
                      <a:pt x="111" y="162"/>
                    </a:lnTo>
                    <a:lnTo>
                      <a:pt x="119" y="159"/>
                    </a:lnTo>
                    <a:lnTo>
                      <a:pt x="126" y="156"/>
                    </a:lnTo>
                    <a:lnTo>
                      <a:pt x="134" y="152"/>
                    </a:lnTo>
                    <a:lnTo>
                      <a:pt x="141" y="147"/>
                    </a:lnTo>
                    <a:lnTo>
                      <a:pt x="146" y="142"/>
                    </a:lnTo>
                    <a:lnTo>
                      <a:pt x="157" y="129"/>
                    </a:lnTo>
                    <a:lnTo>
                      <a:pt x="164" y="114"/>
                    </a:lnTo>
                    <a:lnTo>
                      <a:pt x="170" y="99"/>
                    </a:lnTo>
                    <a:lnTo>
                      <a:pt x="171" y="84"/>
                    </a:lnTo>
                    <a:lnTo>
                      <a:pt x="170" y="68"/>
                    </a:lnTo>
                    <a:lnTo>
                      <a:pt x="164" y="53"/>
                    </a:lnTo>
                    <a:lnTo>
                      <a:pt x="157" y="38"/>
                    </a:lnTo>
                    <a:lnTo>
                      <a:pt x="146" y="25"/>
                    </a:lnTo>
                    <a:lnTo>
                      <a:pt x="141" y="20"/>
                    </a:lnTo>
                    <a:lnTo>
                      <a:pt x="134" y="15"/>
                    </a:lnTo>
                    <a:lnTo>
                      <a:pt x="126" y="11"/>
                    </a:lnTo>
                    <a:lnTo>
                      <a:pt x="119" y="7"/>
                    </a:lnTo>
                    <a:lnTo>
                      <a:pt x="111" y="4"/>
                    </a:lnTo>
                    <a:lnTo>
                      <a:pt x="103" y="1"/>
                    </a:lnTo>
                    <a:lnTo>
                      <a:pt x="94" y="0"/>
                    </a:lnTo>
                    <a:lnTo>
                      <a:pt x="85" y="0"/>
                    </a:lnTo>
                    <a:lnTo>
                      <a:pt x="68" y="1"/>
                    </a:lnTo>
                    <a:lnTo>
                      <a:pt x="52" y="7"/>
                    </a:lnTo>
                    <a:lnTo>
                      <a:pt x="38" y="15"/>
                    </a:lnTo>
                    <a:lnTo>
                      <a:pt x="26" y="24"/>
                    </a:lnTo>
                    <a:lnTo>
                      <a:pt x="15" y="37"/>
                    </a:lnTo>
                    <a:lnTo>
                      <a:pt x="7" y="52"/>
                    </a:lnTo>
                    <a:lnTo>
                      <a:pt x="1" y="67"/>
                    </a:lnTo>
                    <a:lnTo>
                      <a:pt x="0" y="84"/>
                    </a:lnTo>
                    <a:lnTo>
                      <a:pt x="1" y="99"/>
                    </a:lnTo>
                    <a:lnTo>
                      <a:pt x="6" y="114"/>
                    </a:lnTo>
                    <a:lnTo>
                      <a:pt x="14" y="129"/>
                    </a:lnTo>
                    <a:lnTo>
                      <a:pt x="24" y="142"/>
                    </a:lnTo>
                    <a:lnTo>
                      <a:pt x="30" y="147"/>
                    </a:lnTo>
                    <a:lnTo>
                      <a:pt x="37" y="152"/>
                    </a:lnTo>
                    <a:lnTo>
                      <a:pt x="45" y="156"/>
                    </a:lnTo>
                    <a:lnTo>
                      <a:pt x="52" y="159"/>
                    </a:lnTo>
                    <a:lnTo>
                      <a:pt x="60" y="162"/>
                    </a:lnTo>
                    <a:lnTo>
                      <a:pt x="68" y="165"/>
                    </a:lnTo>
                    <a:lnTo>
                      <a:pt x="77" y="166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0" name="Freeform 955"/>
              <p:cNvSpPr>
                <a:spLocks/>
              </p:cNvSpPr>
              <p:nvPr/>
            </p:nvSpPr>
            <p:spPr bwMode="auto">
              <a:xfrm>
                <a:off x="4756150" y="5030788"/>
                <a:ext cx="60325" cy="5715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" y="30"/>
                  </a:cxn>
                  <a:cxn ang="0">
                    <a:pos x="3" y="23"/>
                  </a:cxn>
                  <a:cxn ang="0">
                    <a:pos x="6" y="18"/>
                  </a:cxn>
                  <a:cxn ang="0">
                    <a:pos x="11" y="12"/>
                  </a:cxn>
                  <a:cxn ang="0">
                    <a:pos x="16" y="6"/>
                  </a:cxn>
                  <a:cxn ang="0">
                    <a:pos x="23" y="3"/>
                  </a:cxn>
                  <a:cxn ang="0">
                    <a:pos x="31" y="2"/>
                  </a:cxn>
                  <a:cxn ang="0">
                    <a:pos x="39" y="0"/>
                  </a:cxn>
                  <a:cxn ang="0">
                    <a:pos x="48" y="2"/>
                  </a:cxn>
                  <a:cxn ang="0">
                    <a:pos x="54" y="3"/>
                  </a:cxn>
                  <a:cxn ang="0">
                    <a:pos x="61" y="6"/>
                  </a:cxn>
                  <a:cxn ang="0">
                    <a:pos x="67" y="12"/>
                  </a:cxn>
                  <a:cxn ang="0">
                    <a:pos x="72" y="18"/>
                  </a:cxn>
                  <a:cxn ang="0">
                    <a:pos x="75" y="23"/>
                  </a:cxn>
                  <a:cxn ang="0">
                    <a:pos x="76" y="30"/>
                  </a:cxn>
                  <a:cxn ang="0">
                    <a:pos x="77" y="37"/>
                  </a:cxn>
                  <a:cxn ang="0">
                    <a:pos x="76" y="44"/>
                  </a:cxn>
                  <a:cxn ang="0">
                    <a:pos x="74" y="51"/>
                  </a:cxn>
                  <a:cxn ang="0">
                    <a:pos x="71" y="57"/>
                  </a:cxn>
                  <a:cxn ang="0">
                    <a:pos x="66" y="63"/>
                  </a:cxn>
                  <a:cxn ang="0">
                    <a:pos x="60" y="67"/>
                  </a:cxn>
                  <a:cxn ang="0">
                    <a:pos x="54" y="71"/>
                  </a:cxn>
                  <a:cxn ang="0">
                    <a:pos x="48" y="72"/>
                  </a:cxn>
                  <a:cxn ang="0">
                    <a:pos x="39" y="73"/>
                  </a:cxn>
                  <a:cxn ang="0">
                    <a:pos x="31" y="72"/>
                  </a:cxn>
                  <a:cxn ang="0">
                    <a:pos x="23" y="71"/>
                  </a:cxn>
                  <a:cxn ang="0">
                    <a:pos x="16" y="67"/>
                  </a:cxn>
                  <a:cxn ang="0">
                    <a:pos x="11" y="61"/>
                  </a:cxn>
                  <a:cxn ang="0">
                    <a:pos x="6" y="56"/>
                  </a:cxn>
                  <a:cxn ang="0">
                    <a:pos x="3" y="50"/>
                  </a:cxn>
                  <a:cxn ang="0">
                    <a:pos x="1" y="44"/>
                  </a:cxn>
                  <a:cxn ang="0">
                    <a:pos x="0" y="37"/>
                  </a:cxn>
                </a:cxnLst>
                <a:rect l="0" t="0" r="r" b="b"/>
                <a:pathLst>
                  <a:path w="77" h="73">
                    <a:moveTo>
                      <a:pt x="0" y="37"/>
                    </a:moveTo>
                    <a:lnTo>
                      <a:pt x="1" y="30"/>
                    </a:lnTo>
                    <a:lnTo>
                      <a:pt x="3" y="23"/>
                    </a:lnTo>
                    <a:lnTo>
                      <a:pt x="6" y="18"/>
                    </a:lnTo>
                    <a:lnTo>
                      <a:pt x="11" y="12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1" y="2"/>
                    </a:lnTo>
                    <a:lnTo>
                      <a:pt x="39" y="0"/>
                    </a:lnTo>
                    <a:lnTo>
                      <a:pt x="48" y="2"/>
                    </a:lnTo>
                    <a:lnTo>
                      <a:pt x="54" y="3"/>
                    </a:lnTo>
                    <a:lnTo>
                      <a:pt x="61" y="6"/>
                    </a:lnTo>
                    <a:lnTo>
                      <a:pt x="67" y="12"/>
                    </a:lnTo>
                    <a:lnTo>
                      <a:pt x="72" y="18"/>
                    </a:lnTo>
                    <a:lnTo>
                      <a:pt x="75" y="23"/>
                    </a:lnTo>
                    <a:lnTo>
                      <a:pt x="76" y="30"/>
                    </a:lnTo>
                    <a:lnTo>
                      <a:pt x="77" y="37"/>
                    </a:lnTo>
                    <a:lnTo>
                      <a:pt x="76" y="44"/>
                    </a:lnTo>
                    <a:lnTo>
                      <a:pt x="74" y="51"/>
                    </a:lnTo>
                    <a:lnTo>
                      <a:pt x="71" y="57"/>
                    </a:lnTo>
                    <a:lnTo>
                      <a:pt x="66" y="63"/>
                    </a:lnTo>
                    <a:lnTo>
                      <a:pt x="60" y="67"/>
                    </a:lnTo>
                    <a:lnTo>
                      <a:pt x="54" y="71"/>
                    </a:lnTo>
                    <a:lnTo>
                      <a:pt x="48" y="72"/>
                    </a:lnTo>
                    <a:lnTo>
                      <a:pt x="39" y="73"/>
                    </a:lnTo>
                    <a:lnTo>
                      <a:pt x="31" y="72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1" y="61"/>
                    </a:lnTo>
                    <a:lnTo>
                      <a:pt x="6" y="56"/>
                    </a:lnTo>
                    <a:lnTo>
                      <a:pt x="3" y="50"/>
                    </a:lnTo>
                    <a:lnTo>
                      <a:pt x="1" y="44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1" name="Freeform 956"/>
              <p:cNvSpPr>
                <a:spLocks/>
              </p:cNvSpPr>
              <p:nvPr/>
            </p:nvSpPr>
            <p:spPr bwMode="auto">
              <a:xfrm>
                <a:off x="3932238" y="4992688"/>
                <a:ext cx="134938" cy="131763"/>
              </a:xfrm>
              <a:custGeom>
                <a:avLst/>
                <a:gdLst/>
                <a:ahLst/>
                <a:cxnLst>
                  <a:cxn ang="0">
                    <a:pos x="85" y="166"/>
                  </a:cxn>
                  <a:cxn ang="0">
                    <a:pos x="93" y="166"/>
                  </a:cxn>
                  <a:cxn ang="0">
                    <a:pos x="102" y="165"/>
                  </a:cxn>
                  <a:cxn ang="0">
                    <a:pos x="110" y="162"/>
                  </a:cxn>
                  <a:cxn ang="0">
                    <a:pos x="118" y="159"/>
                  </a:cxn>
                  <a:cxn ang="0">
                    <a:pos x="125" y="156"/>
                  </a:cxn>
                  <a:cxn ang="0">
                    <a:pos x="133" y="152"/>
                  </a:cxn>
                  <a:cxn ang="0">
                    <a:pos x="140" y="147"/>
                  </a:cxn>
                  <a:cxn ang="0">
                    <a:pos x="146" y="142"/>
                  </a:cxn>
                  <a:cxn ang="0">
                    <a:pos x="156" y="129"/>
                  </a:cxn>
                  <a:cxn ang="0">
                    <a:pos x="165" y="114"/>
                  </a:cxn>
                  <a:cxn ang="0">
                    <a:pos x="169" y="99"/>
                  </a:cxn>
                  <a:cxn ang="0">
                    <a:pos x="170" y="84"/>
                  </a:cxn>
                  <a:cxn ang="0">
                    <a:pos x="169" y="68"/>
                  </a:cxn>
                  <a:cxn ang="0">
                    <a:pos x="165" y="53"/>
                  </a:cxn>
                  <a:cxn ang="0">
                    <a:pos x="156" y="38"/>
                  </a:cxn>
                  <a:cxn ang="0">
                    <a:pos x="146" y="25"/>
                  </a:cxn>
                  <a:cxn ang="0">
                    <a:pos x="140" y="20"/>
                  </a:cxn>
                  <a:cxn ang="0">
                    <a:pos x="133" y="15"/>
                  </a:cxn>
                  <a:cxn ang="0">
                    <a:pos x="125" y="11"/>
                  </a:cxn>
                  <a:cxn ang="0">
                    <a:pos x="118" y="7"/>
                  </a:cxn>
                  <a:cxn ang="0">
                    <a:pos x="110" y="4"/>
                  </a:cxn>
                  <a:cxn ang="0">
                    <a:pos x="102" y="1"/>
                  </a:cxn>
                  <a:cxn ang="0">
                    <a:pos x="93" y="0"/>
                  </a:cxn>
                  <a:cxn ang="0">
                    <a:pos x="85" y="0"/>
                  </a:cxn>
                  <a:cxn ang="0">
                    <a:pos x="68" y="1"/>
                  </a:cxn>
                  <a:cxn ang="0">
                    <a:pos x="52" y="7"/>
                  </a:cxn>
                  <a:cxn ang="0">
                    <a:pos x="38" y="15"/>
                  </a:cxn>
                  <a:cxn ang="0">
                    <a:pos x="25" y="24"/>
                  </a:cxn>
                  <a:cxn ang="0">
                    <a:pos x="15" y="37"/>
                  </a:cxn>
                  <a:cxn ang="0">
                    <a:pos x="7" y="52"/>
                  </a:cxn>
                  <a:cxn ang="0">
                    <a:pos x="1" y="67"/>
                  </a:cxn>
                  <a:cxn ang="0">
                    <a:pos x="0" y="84"/>
                  </a:cxn>
                  <a:cxn ang="0">
                    <a:pos x="1" y="99"/>
                  </a:cxn>
                  <a:cxn ang="0">
                    <a:pos x="7" y="114"/>
                  </a:cxn>
                  <a:cxn ang="0">
                    <a:pos x="14" y="129"/>
                  </a:cxn>
                  <a:cxn ang="0">
                    <a:pos x="24" y="142"/>
                  </a:cxn>
                  <a:cxn ang="0">
                    <a:pos x="30" y="147"/>
                  </a:cxn>
                  <a:cxn ang="0">
                    <a:pos x="37" y="152"/>
                  </a:cxn>
                  <a:cxn ang="0">
                    <a:pos x="45" y="156"/>
                  </a:cxn>
                  <a:cxn ang="0">
                    <a:pos x="52" y="159"/>
                  </a:cxn>
                  <a:cxn ang="0">
                    <a:pos x="60" y="162"/>
                  </a:cxn>
                  <a:cxn ang="0">
                    <a:pos x="68" y="165"/>
                  </a:cxn>
                  <a:cxn ang="0">
                    <a:pos x="77" y="166"/>
                  </a:cxn>
                  <a:cxn ang="0">
                    <a:pos x="85" y="166"/>
                  </a:cxn>
                </a:cxnLst>
                <a:rect l="0" t="0" r="r" b="b"/>
                <a:pathLst>
                  <a:path w="170" h="166">
                    <a:moveTo>
                      <a:pt x="85" y="166"/>
                    </a:moveTo>
                    <a:lnTo>
                      <a:pt x="93" y="166"/>
                    </a:lnTo>
                    <a:lnTo>
                      <a:pt x="102" y="165"/>
                    </a:lnTo>
                    <a:lnTo>
                      <a:pt x="110" y="162"/>
                    </a:lnTo>
                    <a:lnTo>
                      <a:pt x="118" y="159"/>
                    </a:lnTo>
                    <a:lnTo>
                      <a:pt x="125" y="156"/>
                    </a:lnTo>
                    <a:lnTo>
                      <a:pt x="133" y="152"/>
                    </a:lnTo>
                    <a:lnTo>
                      <a:pt x="140" y="147"/>
                    </a:lnTo>
                    <a:lnTo>
                      <a:pt x="146" y="142"/>
                    </a:lnTo>
                    <a:lnTo>
                      <a:pt x="156" y="129"/>
                    </a:lnTo>
                    <a:lnTo>
                      <a:pt x="165" y="114"/>
                    </a:lnTo>
                    <a:lnTo>
                      <a:pt x="169" y="99"/>
                    </a:lnTo>
                    <a:lnTo>
                      <a:pt x="170" y="84"/>
                    </a:lnTo>
                    <a:lnTo>
                      <a:pt x="169" y="68"/>
                    </a:lnTo>
                    <a:lnTo>
                      <a:pt x="165" y="53"/>
                    </a:lnTo>
                    <a:lnTo>
                      <a:pt x="156" y="38"/>
                    </a:lnTo>
                    <a:lnTo>
                      <a:pt x="146" y="25"/>
                    </a:lnTo>
                    <a:lnTo>
                      <a:pt x="140" y="20"/>
                    </a:lnTo>
                    <a:lnTo>
                      <a:pt x="133" y="15"/>
                    </a:lnTo>
                    <a:lnTo>
                      <a:pt x="125" y="11"/>
                    </a:lnTo>
                    <a:lnTo>
                      <a:pt x="118" y="7"/>
                    </a:lnTo>
                    <a:lnTo>
                      <a:pt x="110" y="4"/>
                    </a:lnTo>
                    <a:lnTo>
                      <a:pt x="102" y="1"/>
                    </a:lnTo>
                    <a:lnTo>
                      <a:pt x="93" y="0"/>
                    </a:lnTo>
                    <a:lnTo>
                      <a:pt x="85" y="0"/>
                    </a:lnTo>
                    <a:lnTo>
                      <a:pt x="68" y="1"/>
                    </a:lnTo>
                    <a:lnTo>
                      <a:pt x="52" y="7"/>
                    </a:lnTo>
                    <a:lnTo>
                      <a:pt x="38" y="15"/>
                    </a:lnTo>
                    <a:lnTo>
                      <a:pt x="25" y="24"/>
                    </a:lnTo>
                    <a:lnTo>
                      <a:pt x="15" y="37"/>
                    </a:lnTo>
                    <a:lnTo>
                      <a:pt x="7" y="52"/>
                    </a:lnTo>
                    <a:lnTo>
                      <a:pt x="1" y="67"/>
                    </a:lnTo>
                    <a:lnTo>
                      <a:pt x="0" y="84"/>
                    </a:lnTo>
                    <a:lnTo>
                      <a:pt x="1" y="99"/>
                    </a:lnTo>
                    <a:lnTo>
                      <a:pt x="7" y="114"/>
                    </a:lnTo>
                    <a:lnTo>
                      <a:pt x="14" y="129"/>
                    </a:lnTo>
                    <a:lnTo>
                      <a:pt x="24" y="142"/>
                    </a:lnTo>
                    <a:lnTo>
                      <a:pt x="30" y="147"/>
                    </a:lnTo>
                    <a:lnTo>
                      <a:pt x="37" y="152"/>
                    </a:lnTo>
                    <a:lnTo>
                      <a:pt x="45" y="156"/>
                    </a:lnTo>
                    <a:lnTo>
                      <a:pt x="52" y="159"/>
                    </a:lnTo>
                    <a:lnTo>
                      <a:pt x="60" y="162"/>
                    </a:lnTo>
                    <a:lnTo>
                      <a:pt x="68" y="165"/>
                    </a:lnTo>
                    <a:lnTo>
                      <a:pt x="77" y="166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2" name="Freeform 957"/>
              <p:cNvSpPr>
                <a:spLocks/>
              </p:cNvSpPr>
              <p:nvPr/>
            </p:nvSpPr>
            <p:spPr bwMode="auto">
              <a:xfrm>
                <a:off x="3970338" y="5030788"/>
                <a:ext cx="60325" cy="5715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" y="30"/>
                  </a:cxn>
                  <a:cxn ang="0">
                    <a:pos x="2" y="23"/>
                  </a:cxn>
                  <a:cxn ang="0">
                    <a:pos x="6" y="18"/>
                  </a:cxn>
                  <a:cxn ang="0">
                    <a:pos x="10" y="12"/>
                  </a:cxn>
                  <a:cxn ang="0">
                    <a:pos x="16" y="6"/>
                  </a:cxn>
                  <a:cxn ang="0">
                    <a:pos x="23" y="3"/>
                  </a:cxn>
                  <a:cxn ang="0">
                    <a:pos x="30" y="2"/>
                  </a:cxn>
                  <a:cxn ang="0">
                    <a:pos x="38" y="0"/>
                  </a:cxn>
                  <a:cxn ang="0">
                    <a:pos x="46" y="2"/>
                  </a:cxn>
                  <a:cxn ang="0">
                    <a:pos x="54" y="3"/>
                  </a:cxn>
                  <a:cxn ang="0">
                    <a:pos x="61" y="6"/>
                  </a:cxn>
                  <a:cxn ang="0">
                    <a:pos x="67" y="12"/>
                  </a:cxn>
                  <a:cxn ang="0">
                    <a:pos x="71" y="18"/>
                  </a:cxn>
                  <a:cxn ang="0">
                    <a:pos x="75" y="23"/>
                  </a:cxn>
                  <a:cxn ang="0">
                    <a:pos x="76" y="30"/>
                  </a:cxn>
                  <a:cxn ang="0">
                    <a:pos x="77" y="37"/>
                  </a:cxn>
                  <a:cxn ang="0">
                    <a:pos x="76" y="44"/>
                  </a:cxn>
                  <a:cxn ang="0">
                    <a:pos x="74" y="51"/>
                  </a:cxn>
                  <a:cxn ang="0">
                    <a:pos x="70" y="57"/>
                  </a:cxn>
                  <a:cxn ang="0">
                    <a:pos x="66" y="63"/>
                  </a:cxn>
                  <a:cxn ang="0">
                    <a:pos x="60" y="67"/>
                  </a:cxn>
                  <a:cxn ang="0">
                    <a:pos x="53" y="71"/>
                  </a:cxn>
                  <a:cxn ang="0">
                    <a:pos x="46" y="72"/>
                  </a:cxn>
                  <a:cxn ang="0">
                    <a:pos x="38" y="73"/>
                  </a:cxn>
                  <a:cxn ang="0">
                    <a:pos x="30" y="72"/>
                  </a:cxn>
                  <a:cxn ang="0">
                    <a:pos x="23" y="71"/>
                  </a:cxn>
                  <a:cxn ang="0">
                    <a:pos x="16" y="67"/>
                  </a:cxn>
                  <a:cxn ang="0">
                    <a:pos x="10" y="61"/>
                  </a:cxn>
                  <a:cxn ang="0">
                    <a:pos x="6" y="56"/>
                  </a:cxn>
                  <a:cxn ang="0">
                    <a:pos x="2" y="50"/>
                  </a:cxn>
                  <a:cxn ang="0">
                    <a:pos x="1" y="44"/>
                  </a:cxn>
                  <a:cxn ang="0">
                    <a:pos x="0" y="37"/>
                  </a:cxn>
                </a:cxnLst>
                <a:rect l="0" t="0" r="r" b="b"/>
                <a:pathLst>
                  <a:path w="77" h="73">
                    <a:moveTo>
                      <a:pt x="0" y="37"/>
                    </a:moveTo>
                    <a:lnTo>
                      <a:pt x="1" y="30"/>
                    </a:lnTo>
                    <a:lnTo>
                      <a:pt x="2" y="23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2"/>
                    </a:lnTo>
                    <a:lnTo>
                      <a:pt x="38" y="0"/>
                    </a:lnTo>
                    <a:lnTo>
                      <a:pt x="46" y="2"/>
                    </a:lnTo>
                    <a:lnTo>
                      <a:pt x="54" y="3"/>
                    </a:lnTo>
                    <a:lnTo>
                      <a:pt x="61" y="6"/>
                    </a:lnTo>
                    <a:lnTo>
                      <a:pt x="67" y="12"/>
                    </a:lnTo>
                    <a:lnTo>
                      <a:pt x="71" y="18"/>
                    </a:lnTo>
                    <a:lnTo>
                      <a:pt x="75" y="23"/>
                    </a:lnTo>
                    <a:lnTo>
                      <a:pt x="76" y="30"/>
                    </a:lnTo>
                    <a:lnTo>
                      <a:pt x="77" y="37"/>
                    </a:lnTo>
                    <a:lnTo>
                      <a:pt x="76" y="44"/>
                    </a:lnTo>
                    <a:lnTo>
                      <a:pt x="74" y="51"/>
                    </a:lnTo>
                    <a:lnTo>
                      <a:pt x="70" y="57"/>
                    </a:lnTo>
                    <a:lnTo>
                      <a:pt x="66" y="63"/>
                    </a:lnTo>
                    <a:lnTo>
                      <a:pt x="60" y="67"/>
                    </a:lnTo>
                    <a:lnTo>
                      <a:pt x="53" y="71"/>
                    </a:lnTo>
                    <a:lnTo>
                      <a:pt x="46" y="72"/>
                    </a:lnTo>
                    <a:lnTo>
                      <a:pt x="38" y="73"/>
                    </a:lnTo>
                    <a:lnTo>
                      <a:pt x="30" y="72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1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1" y="44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3" name="Freeform 958"/>
              <p:cNvSpPr>
                <a:spLocks/>
              </p:cNvSpPr>
              <p:nvPr/>
            </p:nvSpPr>
            <p:spPr bwMode="auto">
              <a:xfrm>
                <a:off x="3733800" y="4924425"/>
                <a:ext cx="93663" cy="38100"/>
              </a:xfrm>
              <a:custGeom>
                <a:avLst/>
                <a:gdLst/>
                <a:ahLst/>
                <a:cxnLst>
                  <a:cxn ang="0">
                    <a:pos x="23" y="47"/>
                  </a:cxn>
                  <a:cxn ang="0">
                    <a:pos x="94" y="47"/>
                  </a:cxn>
                  <a:cxn ang="0">
                    <a:pos x="94" y="47"/>
                  </a:cxn>
                  <a:cxn ang="0">
                    <a:pos x="104" y="45"/>
                  </a:cxn>
                  <a:cxn ang="0">
                    <a:pos x="112" y="40"/>
                  </a:cxn>
                  <a:cxn ang="0">
                    <a:pos x="116" y="32"/>
                  </a:cxn>
                  <a:cxn ang="0">
                    <a:pos x="119" y="23"/>
                  </a:cxn>
                  <a:cxn ang="0">
                    <a:pos x="116" y="14"/>
                  </a:cxn>
                  <a:cxn ang="0">
                    <a:pos x="112" y="7"/>
                  </a:cxn>
                  <a:cxn ang="0">
                    <a:pos x="104" y="2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4" y="2"/>
                  </a:cxn>
                  <a:cxn ang="0">
                    <a:pos x="7" y="7"/>
                  </a:cxn>
                  <a:cxn ang="0">
                    <a:pos x="2" y="14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7" y="40"/>
                  </a:cxn>
                  <a:cxn ang="0">
                    <a:pos x="14" y="45"/>
                  </a:cxn>
                  <a:cxn ang="0">
                    <a:pos x="23" y="47"/>
                  </a:cxn>
                  <a:cxn ang="0">
                    <a:pos x="23" y="47"/>
                  </a:cxn>
                </a:cxnLst>
                <a:rect l="0" t="0" r="r" b="b"/>
                <a:pathLst>
                  <a:path w="119" h="47">
                    <a:moveTo>
                      <a:pt x="23" y="47"/>
                    </a:moveTo>
                    <a:lnTo>
                      <a:pt x="94" y="47"/>
                    </a:lnTo>
                    <a:lnTo>
                      <a:pt x="94" y="47"/>
                    </a:lnTo>
                    <a:lnTo>
                      <a:pt x="104" y="45"/>
                    </a:lnTo>
                    <a:lnTo>
                      <a:pt x="112" y="40"/>
                    </a:lnTo>
                    <a:lnTo>
                      <a:pt x="116" y="32"/>
                    </a:lnTo>
                    <a:lnTo>
                      <a:pt x="119" y="23"/>
                    </a:lnTo>
                    <a:lnTo>
                      <a:pt x="116" y="14"/>
                    </a:lnTo>
                    <a:lnTo>
                      <a:pt x="112" y="7"/>
                    </a:lnTo>
                    <a:lnTo>
                      <a:pt x="104" y="2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7" y="40"/>
                    </a:lnTo>
                    <a:lnTo>
                      <a:pt x="14" y="45"/>
                    </a:lnTo>
                    <a:lnTo>
                      <a:pt x="23" y="47"/>
                    </a:lnTo>
                    <a:lnTo>
                      <a:pt x="23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4" name="Freeform 959"/>
              <p:cNvSpPr>
                <a:spLocks/>
              </p:cNvSpPr>
              <p:nvPr/>
            </p:nvSpPr>
            <p:spPr bwMode="auto">
              <a:xfrm>
                <a:off x="3733800" y="4981575"/>
                <a:ext cx="93663" cy="36513"/>
              </a:xfrm>
              <a:custGeom>
                <a:avLst/>
                <a:gdLst/>
                <a:ahLst/>
                <a:cxnLst>
                  <a:cxn ang="0">
                    <a:pos x="23" y="46"/>
                  </a:cxn>
                  <a:cxn ang="0">
                    <a:pos x="94" y="46"/>
                  </a:cxn>
                  <a:cxn ang="0">
                    <a:pos x="94" y="46"/>
                  </a:cxn>
                  <a:cxn ang="0">
                    <a:pos x="104" y="44"/>
                  </a:cxn>
                  <a:cxn ang="0">
                    <a:pos x="112" y="39"/>
                  </a:cxn>
                  <a:cxn ang="0">
                    <a:pos x="116" y="32"/>
                  </a:cxn>
                  <a:cxn ang="0">
                    <a:pos x="119" y="23"/>
                  </a:cxn>
                  <a:cxn ang="0">
                    <a:pos x="116" y="14"/>
                  </a:cxn>
                  <a:cxn ang="0">
                    <a:pos x="112" y="7"/>
                  </a:cxn>
                  <a:cxn ang="0">
                    <a:pos x="104" y="2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4" y="2"/>
                  </a:cxn>
                  <a:cxn ang="0">
                    <a:pos x="7" y="7"/>
                  </a:cxn>
                  <a:cxn ang="0">
                    <a:pos x="2" y="14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7" y="39"/>
                  </a:cxn>
                  <a:cxn ang="0">
                    <a:pos x="14" y="44"/>
                  </a:cxn>
                  <a:cxn ang="0">
                    <a:pos x="23" y="46"/>
                  </a:cxn>
                  <a:cxn ang="0">
                    <a:pos x="23" y="46"/>
                  </a:cxn>
                </a:cxnLst>
                <a:rect l="0" t="0" r="r" b="b"/>
                <a:pathLst>
                  <a:path w="119" h="46">
                    <a:moveTo>
                      <a:pt x="23" y="46"/>
                    </a:moveTo>
                    <a:lnTo>
                      <a:pt x="94" y="46"/>
                    </a:lnTo>
                    <a:lnTo>
                      <a:pt x="94" y="46"/>
                    </a:lnTo>
                    <a:lnTo>
                      <a:pt x="104" y="44"/>
                    </a:lnTo>
                    <a:lnTo>
                      <a:pt x="112" y="39"/>
                    </a:lnTo>
                    <a:lnTo>
                      <a:pt x="116" y="32"/>
                    </a:lnTo>
                    <a:lnTo>
                      <a:pt x="119" y="23"/>
                    </a:lnTo>
                    <a:lnTo>
                      <a:pt x="116" y="14"/>
                    </a:lnTo>
                    <a:lnTo>
                      <a:pt x="112" y="7"/>
                    </a:lnTo>
                    <a:lnTo>
                      <a:pt x="104" y="2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7" y="39"/>
                    </a:lnTo>
                    <a:lnTo>
                      <a:pt x="14" y="44"/>
                    </a:lnTo>
                    <a:lnTo>
                      <a:pt x="23" y="46"/>
                    </a:lnTo>
                    <a:lnTo>
                      <a:pt x="23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" name="Freeform 960"/>
              <p:cNvSpPr>
                <a:spLocks/>
              </p:cNvSpPr>
              <p:nvPr/>
            </p:nvSpPr>
            <p:spPr bwMode="auto">
              <a:xfrm>
                <a:off x="3784600" y="4805363"/>
                <a:ext cx="74613" cy="104775"/>
              </a:xfrm>
              <a:custGeom>
                <a:avLst/>
                <a:gdLst/>
                <a:ahLst/>
                <a:cxnLst>
                  <a:cxn ang="0">
                    <a:pos x="48" y="132"/>
                  </a:cxn>
                  <a:cxn ang="0">
                    <a:pos x="56" y="131"/>
                  </a:cxn>
                  <a:cxn ang="0">
                    <a:pos x="62" y="130"/>
                  </a:cxn>
                  <a:cxn ang="0">
                    <a:pos x="69" y="127"/>
                  </a:cxn>
                  <a:cxn ang="0">
                    <a:pos x="75" y="121"/>
                  </a:cxn>
                  <a:cxn ang="0">
                    <a:pos x="83" y="111"/>
                  </a:cxn>
                  <a:cxn ang="0">
                    <a:pos x="89" y="97"/>
                  </a:cxn>
                  <a:cxn ang="0">
                    <a:pos x="94" y="82"/>
                  </a:cxn>
                  <a:cxn ang="0">
                    <a:pos x="95" y="67"/>
                  </a:cxn>
                  <a:cxn ang="0">
                    <a:pos x="94" y="51"/>
                  </a:cxn>
                  <a:cxn ang="0">
                    <a:pos x="89" y="36"/>
                  </a:cxn>
                  <a:cxn ang="0">
                    <a:pos x="83" y="22"/>
                  </a:cxn>
                  <a:cxn ang="0">
                    <a:pos x="75" y="12"/>
                  </a:cxn>
                  <a:cxn ang="0">
                    <a:pos x="69" y="7"/>
                  </a:cxn>
                  <a:cxn ang="0">
                    <a:pos x="62" y="3"/>
                  </a:cxn>
                  <a:cxn ang="0">
                    <a:pos x="56" y="1"/>
                  </a:cxn>
                  <a:cxn ang="0">
                    <a:pos x="48" y="0"/>
                  </a:cxn>
                  <a:cxn ang="0">
                    <a:pos x="38" y="1"/>
                  </a:cxn>
                  <a:cxn ang="0">
                    <a:pos x="29" y="5"/>
                  </a:cxn>
                  <a:cxn ang="0">
                    <a:pos x="21" y="12"/>
                  </a:cxn>
                  <a:cxn ang="0">
                    <a:pos x="14" y="20"/>
                  </a:cxn>
                  <a:cxn ang="0">
                    <a:pos x="8" y="29"/>
                  </a:cxn>
                  <a:cxn ang="0">
                    <a:pos x="4" y="40"/>
                  </a:cxn>
                  <a:cxn ang="0">
                    <a:pos x="1" y="53"/>
                  </a:cxn>
                  <a:cxn ang="0">
                    <a:pos x="0" y="67"/>
                  </a:cxn>
                  <a:cxn ang="0">
                    <a:pos x="1" y="82"/>
                  </a:cxn>
                  <a:cxn ang="0">
                    <a:pos x="5" y="97"/>
                  </a:cxn>
                  <a:cxn ang="0">
                    <a:pos x="12" y="111"/>
                  </a:cxn>
                  <a:cxn ang="0">
                    <a:pos x="20" y="121"/>
                  </a:cxn>
                  <a:cxn ang="0">
                    <a:pos x="26" y="127"/>
                  </a:cxn>
                  <a:cxn ang="0">
                    <a:pos x="33" y="130"/>
                  </a:cxn>
                  <a:cxn ang="0">
                    <a:pos x="39" y="131"/>
                  </a:cxn>
                  <a:cxn ang="0">
                    <a:pos x="48" y="132"/>
                  </a:cxn>
                </a:cxnLst>
                <a:rect l="0" t="0" r="r" b="b"/>
                <a:pathLst>
                  <a:path w="95" h="132">
                    <a:moveTo>
                      <a:pt x="48" y="132"/>
                    </a:moveTo>
                    <a:lnTo>
                      <a:pt x="56" y="131"/>
                    </a:lnTo>
                    <a:lnTo>
                      <a:pt x="62" y="130"/>
                    </a:lnTo>
                    <a:lnTo>
                      <a:pt x="69" y="127"/>
                    </a:lnTo>
                    <a:lnTo>
                      <a:pt x="75" y="121"/>
                    </a:lnTo>
                    <a:lnTo>
                      <a:pt x="83" y="111"/>
                    </a:lnTo>
                    <a:lnTo>
                      <a:pt x="89" y="97"/>
                    </a:lnTo>
                    <a:lnTo>
                      <a:pt x="94" y="82"/>
                    </a:lnTo>
                    <a:lnTo>
                      <a:pt x="95" y="67"/>
                    </a:lnTo>
                    <a:lnTo>
                      <a:pt x="94" y="51"/>
                    </a:lnTo>
                    <a:lnTo>
                      <a:pt x="89" y="36"/>
                    </a:lnTo>
                    <a:lnTo>
                      <a:pt x="83" y="22"/>
                    </a:lnTo>
                    <a:lnTo>
                      <a:pt x="75" y="12"/>
                    </a:lnTo>
                    <a:lnTo>
                      <a:pt x="69" y="7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48" y="0"/>
                    </a:lnTo>
                    <a:lnTo>
                      <a:pt x="38" y="1"/>
                    </a:lnTo>
                    <a:lnTo>
                      <a:pt x="29" y="5"/>
                    </a:lnTo>
                    <a:lnTo>
                      <a:pt x="21" y="12"/>
                    </a:lnTo>
                    <a:lnTo>
                      <a:pt x="14" y="20"/>
                    </a:lnTo>
                    <a:lnTo>
                      <a:pt x="8" y="29"/>
                    </a:lnTo>
                    <a:lnTo>
                      <a:pt x="4" y="40"/>
                    </a:lnTo>
                    <a:lnTo>
                      <a:pt x="1" y="53"/>
                    </a:lnTo>
                    <a:lnTo>
                      <a:pt x="0" y="67"/>
                    </a:lnTo>
                    <a:lnTo>
                      <a:pt x="1" y="82"/>
                    </a:lnTo>
                    <a:lnTo>
                      <a:pt x="5" y="97"/>
                    </a:lnTo>
                    <a:lnTo>
                      <a:pt x="12" y="111"/>
                    </a:lnTo>
                    <a:lnTo>
                      <a:pt x="20" y="121"/>
                    </a:lnTo>
                    <a:lnTo>
                      <a:pt x="26" y="127"/>
                    </a:lnTo>
                    <a:lnTo>
                      <a:pt x="33" y="130"/>
                    </a:lnTo>
                    <a:lnTo>
                      <a:pt x="39" y="131"/>
                    </a:lnTo>
                    <a:lnTo>
                      <a:pt x="48" y="1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" name="Freeform 961"/>
              <p:cNvSpPr>
                <a:spLocks/>
              </p:cNvSpPr>
              <p:nvPr/>
            </p:nvSpPr>
            <p:spPr bwMode="auto">
              <a:xfrm>
                <a:off x="3808413" y="4829175"/>
                <a:ext cx="25400" cy="55563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" y="24"/>
                  </a:cxn>
                  <a:cxn ang="0">
                    <a:pos x="4" y="15"/>
                  </a:cxn>
                  <a:cxn ang="0">
                    <a:pos x="7" y="8"/>
                  </a:cxn>
                  <a:cxn ang="0">
                    <a:pos x="11" y="2"/>
                  </a:cxn>
                  <a:cxn ang="0">
                    <a:pos x="12" y="1"/>
                  </a:cxn>
                  <a:cxn ang="0">
                    <a:pos x="13" y="1"/>
                  </a:cxn>
                  <a:cxn ang="0">
                    <a:pos x="15" y="0"/>
                  </a:cxn>
                  <a:cxn ang="0">
                    <a:pos x="17" y="0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1" y="1"/>
                  </a:cxn>
                  <a:cxn ang="0">
                    <a:pos x="22" y="2"/>
                  </a:cxn>
                  <a:cxn ang="0">
                    <a:pos x="26" y="8"/>
                  </a:cxn>
                  <a:cxn ang="0">
                    <a:pos x="29" y="15"/>
                  </a:cxn>
                  <a:cxn ang="0">
                    <a:pos x="31" y="24"/>
                  </a:cxn>
                  <a:cxn ang="0">
                    <a:pos x="33" y="36"/>
                  </a:cxn>
                  <a:cxn ang="0">
                    <a:pos x="31" y="50"/>
                  </a:cxn>
                  <a:cxn ang="0">
                    <a:pos x="27" y="61"/>
                  </a:cxn>
                  <a:cxn ang="0">
                    <a:pos x="21" y="68"/>
                  </a:cxn>
                  <a:cxn ang="0">
                    <a:pos x="17" y="70"/>
                  </a:cxn>
                  <a:cxn ang="0">
                    <a:pos x="15" y="70"/>
                  </a:cxn>
                  <a:cxn ang="0">
                    <a:pos x="13" y="69"/>
                  </a:cxn>
                  <a:cxn ang="0">
                    <a:pos x="12" y="69"/>
                  </a:cxn>
                  <a:cxn ang="0">
                    <a:pos x="11" y="68"/>
                  </a:cxn>
                  <a:cxn ang="0">
                    <a:pos x="7" y="62"/>
                  </a:cxn>
                  <a:cxn ang="0">
                    <a:pos x="4" y="55"/>
                  </a:cxn>
                  <a:cxn ang="0">
                    <a:pos x="2" y="47"/>
                  </a:cxn>
                  <a:cxn ang="0">
                    <a:pos x="0" y="36"/>
                  </a:cxn>
                </a:cxnLst>
                <a:rect l="0" t="0" r="r" b="b"/>
                <a:pathLst>
                  <a:path w="33" h="70">
                    <a:moveTo>
                      <a:pt x="0" y="36"/>
                    </a:moveTo>
                    <a:lnTo>
                      <a:pt x="2" y="24"/>
                    </a:lnTo>
                    <a:lnTo>
                      <a:pt x="4" y="15"/>
                    </a:lnTo>
                    <a:lnTo>
                      <a:pt x="7" y="8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2" y="2"/>
                    </a:lnTo>
                    <a:lnTo>
                      <a:pt x="26" y="8"/>
                    </a:lnTo>
                    <a:lnTo>
                      <a:pt x="29" y="15"/>
                    </a:lnTo>
                    <a:lnTo>
                      <a:pt x="31" y="24"/>
                    </a:lnTo>
                    <a:lnTo>
                      <a:pt x="33" y="36"/>
                    </a:lnTo>
                    <a:lnTo>
                      <a:pt x="31" y="50"/>
                    </a:lnTo>
                    <a:lnTo>
                      <a:pt x="27" y="61"/>
                    </a:lnTo>
                    <a:lnTo>
                      <a:pt x="21" y="68"/>
                    </a:lnTo>
                    <a:lnTo>
                      <a:pt x="17" y="70"/>
                    </a:lnTo>
                    <a:lnTo>
                      <a:pt x="15" y="70"/>
                    </a:lnTo>
                    <a:lnTo>
                      <a:pt x="13" y="69"/>
                    </a:lnTo>
                    <a:lnTo>
                      <a:pt x="12" y="69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2" y="4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7" name="Freeform 962"/>
              <p:cNvSpPr>
                <a:spLocks/>
              </p:cNvSpPr>
              <p:nvPr/>
            </p:nvSpPr>
            <p:spPr bwMode="auto">
              <a:xfrm>
                <a:off x="4121150" y="4778375"/>
                <a:ext cx="71438" cy="28575"/>
              </a:xfrm>
              <a:custGeom>
                <a:avLst/>
                <a:gdLst/>
                <a:ahLst/>
                <a:cxnLst>
                  <a:cxn ang="0">
                    <a:pos x="19" y="36"/>
                  </a:cxn>
                  <a:cxn ang="0">
                    <a:pos x="72" y="36"/>
                  </a:cxn>
                  <a:cxn ang="0">
                    <a:pos x="72" y="36"/>
                  </a:cxn>
                  <a:cxn ang="0">
                    <a:pos x="79" y="35"/>
                  </a:cxn>
                  <a:cxn ang="0">
                    <a:pos x="84" y="31"/>
                  </a:cxn>
                  <a:cxn ang="0">
                    <a:pos x="89" y="25"/>
                  </a:cxn>
                  <a:cxn ang="0">
                    <a:pos x="90" y="18"/>
                  </a:cxn>
                  <a:cxn ang="0">
                    <a:pos x="89" y="11"/>
                  </a:cxn>
                  <a:cxn ang="0">
                    <a:pos x="84" y="5"/>
                  </a:cxn>
                  <a:cxn ang="0">
                    <a:pos x="79" y="1"/>
                  </a:cxn>
                  <a:cxn ang="0">
                    <a:pos x="72" y="0"/>
                  </a:cxn>
                  <a:cxn ang="0">
                    <a:pos x="72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2" y="1"/>
                  </a:cxn>
                  <a:cxn ang="0">
                    <a:pos x="6" y="5"/>
                  </a:cxn>
                  <a:cxn ang="0">
                    <a:pos x="1" y="11"/>
                  </a:cxn>
                  <a:cxn ang="0">
                    <a:pos x="0" y="18"/>
                  </a:cxn>
                  <a:cxn ang="0">
                    <a:pos x="1" y="25"/>
                  </a:cxn>
                  <a:cxn ang="0">
                    <a:pos x="6" y="31"/>
                  </a:cxn>
                  <a:cxn ang="0">
                    <a:pos x="12" y="35"/>
                  </a:cxn>
                  <a:cxn ang="0">
                    <a:pos x="19" y="36"/>
                  </a:cxn>
                  <a:cxn ang="0">
                    <a:pos x="19" y="36"/>
                  </a:cxn>
                </a:cxnLst>
                <a:rect l="0" t="0" r="r" b="b"/>
                <a:pathLst>
                  <a:path w="90" h="36">
                    <a:moveTo>
                      <a:pt x="19" y="36"/>
                    </a:moveTo>
                    <a:lnTo>
                      <a:pt x="72" y="36"/>
                    </a:lnTo>
                    <a:lnTo>
                      <a:pt x="72" y="36"/>
                    </a:lnTo>
                    <a:lnTo>
                      <a:pt x="79" y="35"/>
                    </a:lnTo>
                    <a:lnTo>
                      <a:pt x="84" y="31"/>
                    </a:lnTo>
                    <a:lnTo>
                      <a:pt x="89" y="25"/>
                    </a:lnTo>
                    <a:lnTo>
                      <a:pt x="90" y="18"/>
                    </a:lnTo>
                    <a:lnTo>
                      <a:pt x="89" y="11"/>
                    </a:lnTo>
                    <a:lnTo>
                      <a:pt x="84" y="5"/>
                    </a:lnTo>
                    <a:lnTo>
                      <a:pt x="79" y="1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2" y="1"/>
                    </a:lnTo>
                    <a:lnTo>
                      <a:pt x="6" y="5"/>
                    </a:lnTo>
                    <a:lnTo>
                      <a:pt x="1" y="11"/>
                    </a:lnTo>
                    <a:lnTo>
                      <a:pt x="0" y="18"/>
                    </a:lnTo>
                    <a:lnTo>
                      <a:pt x="1" y="25"/>
                    </a:lnTo>
                    <a:lnTo>
                      <a:pt x="6" y="31"/>
                    </a:lnTo>
                    <a:lnTo>
                      <a:pt x="12" y="35"/>
                    </a:lnTo>
                    <a:lnTo>
                      <a:pt x="19" y="36"/>
                    </a:lnTo>
                    <a:lnTo>
                      <a:pt x="19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6" name="그룹 1067"/>
            <p:cNvGrpSpPr/>
            <p:nvPr/>
          </p:nvGrpSpPr>
          <p:grpSpPr>
            <a:xfrm flipH="1">
              <a:off x="2771809" y="3357003"/>
              <a:ext cx="885084" cy="582507"/>
              <a:chOff x="3652838" y="4205288"/>
              <a:chExt cx="1978025" cy="1290638"/>
            </a:xfrm>
          </p:grpSpPr>
          <p:sp>
            <p:nvSpPr>
              <p:cNvPr id="184" name="Freeform 979"/>
              <p:cNvSpPr>
                <a:spLocks/>
              </p:cNvSpPr>
              <p:nvPr/>
            </p:nvSpPr>
            <p:spPr bwMode="auto">
              <a:xfrm>
                <a:off x="5311775" y="4922838"/>
                <a:ext cx="247650" cy="376238"/>
              </a:xfrm>
              <a:custGeom>
                <a:avLst/>
                <a:gdLst/>
                <a:ahLst/>
                <a:cxnLst>
                  <a:cxn ang="0">
                    <a:pos x="156" y="2"/>
                  </a:cxn>
                  <a:cxn ang="0">
                    <a:pos x="17" y="0"/>
                  </a:cxn>
                  <a:cxn ang="0">
                    <a:pos x="0" y="235"/>
                  </a:cxn>
                  <a:cxn ang="0">
                    <a:pos x="155" y="237"/>
                  </a:cxn>
                  <a:cxn ang="0">
                    <a:pos x="156" y="2"/>
                  </a:cxn>
                  <a:cxn ang="0">
                    <a:pos x="156" y="2"/>
                  </a:cxn>
                </a:cxnLst>
                <a:rect l="0" t="0" r="r" b="b"/>
                <a:pathLst>
                  <a:path w="156" h="237">
                    <a:moveTo>
                      <a:pt x="156" y="2"/>
                    </a:moveTo>
                    <a:lnTo>
                      <a:pt x="17" y="0"/>
                    </a:lnTo>
                    <a:lnTo>
                      <a:pt x="0" y="235"/>
                    </a:lnTo>
                    <a:lnTo>
                      <a:pt x="155" y="237"/>
                    </a:lnTo>
                    <a:lnTo>
                      <a:pt x="156" y="2"/>
                    </a:lnTo>
                    <a:lnTo>
                      <a:pt x="156" y="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5" name="Freeform 980"/>
              <p:cNvSpPr>
                <a:spLocks/>
              </p:cNvSpPr>
              <p:nvPr/>
            </p:nvSpPr>
            <p:spPr bwMode="auto">
              <a:xfrm>
                <a:off x="3881438" y="4622800"/>
                <a:ext cx="869950" cy="665163"/>
              </a:xfrm>
              <a:custGeom>
                <a:avLst/>
                <a:gdLst/>
                <a:ahLst/>
                <a:cxnLst>
                  <a:cxn ang="0">
                    <a:pos x="91" y="155"/>
                  </a:cxn>
                  <a:cxn ang="0">
                    <a:pos x="529" y="22"/>
                  </a:cxn>
                  <a:cxn ang="0">
                    <a:pos x="385" y="413"/>
                  </a:cxn>
                  <a:cxn ang="0">
                    <a:pos x="381" y="402"/>
                  </a:cxn>
                  <a:cxn ang="0">
                    <a:pos x="375" y="388"/>
                  </a:cxn>
                  <a:cxn ang="0">
                    <a:pos x="367" y="373"/>
                  </a:cxn>
                  <a:cxn ang="0">
                    <a:pos x="357" y="355"/>
                  </a:cxn>
                  <a:cxn ang="0">
                    <a:pos x="344" y="337"/>
                  </a:cxn>
                  <a:cxn ang="0">
                    <a:pos x="329" y="321"/>
                  </a:cxn>
                  <a:cxn ang="0">
                    <a:pos x="311" y="308"/>
                  </a:cxn>
                  <a:cxn ang="0">
                    <a:pos x="301" y="302"/>
                  </a:cxn>
                  <a:cxn ang="0">
                    <a:pos x="290" y="298"/>
                  </a:cxn>
                  <a:cxn ang="0">
                    <a:pos x="277" y="295"/>
                  </a:cxn>
                  <a:cxn ang="0">
                    <a:pos x="266" y="294"/>
                  </a:cxn>
                  <a:cxn ang="0">
                    <a:pos x="253" y="295"/>
                  </a:cxn>
                  <a:cxn ang="0">
                    <a:pos x="239" y="298"/>
                  </a:cxn>
                  <a:cxn ang="0">
                    <a:pos x="227" y="301"/>
                  </a:cxn>
                  <a:cxn ang="0">
                    <a:pos x="214" y="307"/>
                  </a:cxn>
                  <a:cxn ang="0">
                    <a:pos x="203" y="311"/>
                  </a:cxn>
                  <a:cxn ang="0">
                    <a:pos x="193" y="318"/>
                  </a:cxn>
                  <a:cxn ang="0">
                    <a:pos x="183" y="324"/>
                  </a:cxn>
                  <a:cxn ang="0">
                    <a:pos x="174" y="331"/>
                  </a:cxn>
                  <a:cxn ang="0">
                    <a:pos x="158" y="347"/>
                  </a:cxn>
                  <a:cxn ang="0">
                    <a:pos x="147" y="363"/>
                  </a:cxn>
                  <a:cxn ang="0">
                    <a:pos x="136" y="377"/>
                  </a:cxn>
                  <a:cxn ang="0">
                    <a:pos x="128" y="391"/>
                  </a:cxn>
                  <a:cxn ang="0">
                    <a:pos x="121" y="403"/>
                  </a:cxn>
                  <a:cxn ang="0">
                    <a:pos x="118" y="412"/>
                  </a:cxn>
                  <a:cxn ang="0">
                    <a:pos x="116" y="416"/>
                  </a:cxn>
                  <a:cxn ang="0">
                    <a:pos x="102" y="417"/>
                  </a:cxn>
                  <a:cxn ang="0">
                    <a:pos x="91" y="417"/>
                  </a:cxn>
                  <a:cxn ang="0">
                    <a:pos x="78" y="419"/>
                  </a:cxn>
                  <a:cxn ang="0">
                    <a:pos x="64" y="419"/>
                  </a:cxn>
                  <a:cxn ang="0">
                    <a:pos x="52" y="419"/>
                  </a:cxn>
                  <a:cxn ang="0">
                    <a:pos x="40" y="419"/>
                  </a:cxn>
                  <a:cxn ang="0">
                    <a:pos x="28" y="417"/>
                  </a:cxn>
                  <a:cxn ang="0">
                    <a:pos x="19" y="416"/>
                  </a:cxn>
                  <a:cxn ang="0">
                    <a:pos x="16" y="408"/>
                  </a:cxn>
                  <a:cxn ang="0">
                    <a:pos x="15" y="398"/>
                  </a:cxn>
                  <a:cxn ang="0">
                    <a:pos x="14" y="384"/>
                  </a:cxn>
                  <a:cxn ang="0">
                    <a:pos x="13" y="366"/>
                  </a:cxn>
                  <a:cxn ang="0">
                    <a:pos x="13" y="346"/>
                  </a:cxn>
                  <a:cxn ang="0">
                    <a:pos x="11" y="322"/>
                  </a:cxn>
                  <a:cxn ang="0">
                    <a:pos x="11" y="296"/>
                  </a:cxn>
                  <a:cxn ang="0">
                    <a:pos x="9" y="271"/>
                  </a:cxn>
                  <a:cxn ang="0">
                    <a:pos x="8" y="243"/>
                  </a:cxn>
                  <a:cxn ang="0">
                    <a:pos x="7" y="215"/>
                  </a:cxn>
                  <a:cxn ang="0">
                    <a:pos x="6" y="186"/>
                  </a:cxn>
                  <a:cxn ang="0">
                    <a:pos x="5" y="156"/>
                  </a:cxn>
                  <a:cxn ang="0">
                    <a:pos x="4" y="130"/>
                  </a:cxn>
                  <a:cxn ang="0">
                    <a:pos x="3" y="104"/>
                  </a:cxn>
                  <a:cxn ang="0">
                    <a:pos x="2" y="79"/>
                  </a:cxn>
                  <a:cxn ang="0">
                    <a:pos x="2" y="58"/>
                  </a:cxn>
                  <a:cxn ang="0">
                    <a:pos x="0" y="39"/>
                  </a:cxn>
                  <a:cxn ang="0">
                    <a:pos x="0" y="23"/>
                  </a:cxn>
                  <a:cxn ang="0">
                    <a:pos x="0" y="12"/>
                  </a:cxn>
                  <a:cxn ang="0">
                    <a:pos x="0" y="3"/>
                  </a:cxn>
                </a:cxnLst>
                <a:rect l="0" t="0" r="r" b="b"/>
                <a:pathLst>
                  <a:path w="548" h="419">
                    <a:moveTo>
                      <a:pt x="0" y="3"/>
                    </a:moveTo>
                    <a:lnTo>
                      <a:pt x="56" y="0"/>
                    </a:lnTo>
                    <a:lnTo>
                      <a:pt x="91" y="155"/>
                    </a:lnTo>
                    <a:lnTo>
                      <a:pt x="474" y="161"/>
                    </a:lnTo>
                    <a:lnTo>
                      <a:pt x="467" y="19"/>
                    </a:lnTo>
                    <a:lnTo>
                      <a:pt x="529" y="22"/>
                    </a:lnTo>
                    <a:lnTo>
                      <a:pt x="548" y="412"/>
                    </a:lnTo>
                    <a:lnTo>
                      <a:pt x="386" y="415"/>
                    </a:lnTo>
                    <a:lnTo>
                      <a:pt x="385" y="413"/>
                    </a:lnTo>
                    <a:lnTo>
                      <a:pt x="384" y="408"/>
                    </a:lnTo>
                    <a:lnTo>
                      <a:pt x="383" y="405"/>
                    </a:lnTo>
                    <a:lnTo>
                      <a:pt x="381" y="402"/>
                    </a:lnTo>
                    <a:lnTo>
                      <a:pt x="379" y="397"/>
                    </a:lnTo>
                    <a:lnTo>
                      <a:pt x="378" y="393"/>
                    </a:lnTo>
                    <a:lnTo>
                      <a:pt x="375" y="388"/>
                    </a:lnTo>
                    <a:lnTo>
                      <a:pt x="372" y="383"/>
                    </a:lnTo>
                    <a:lnTo>
                      <a:pt x="370" y="378"/>
                    </a:lnTo>
                    <a:lnTo>
                      <a:pt x="367" y="373"/>
                    </a:lnTo>
                    <a:lnTo>
                      <a:pt x="363" y="366"/>
                    </a:lnTo>
                    <a:lnTo>
                      <a:pt x="360" y="361"/>
                    </a:lnTo>
                    <a:lnTo>
                      <a:pt x="357" y="355"/>
                    </a:lnTo>
                    <a:lnTo>
                      <a:pt x="353" y="349"/>
                    </a:lnTo>
                    <a:lnTo>
                      <a:pt x="349" y="343"/>
                    </a:lnTo>
                    <a:lnTo>
                      <a:pt x="344" y="337"/>
                    </a:lnTo>
                    <a:lnTo>
                      <a:pt x="339" y="331"/>
                    </a:lnTo>
                    <a:lnTo>
                      <a:pt x="334" y="327"/>
                    </a:lnTo>
                    <a:lnTo>
                      <a:pt x="329" y="321"/>
                    </a:lnTo>
                    <a:lnTo>
                      <a:pt x="323" y="315"/>
                    </a:lnTo>
                    <a:lnTo>
                      <a:pt x="316" y="311"/>
                    </a:lnTo>
                    <a:lnTo>
                      <a:pt x="311" y="308"/>
                    </a:lnTo>
                    <a:lnTo>
                      <a:pt x="307" y="305"/>
                    </a:lnTo>
                    <a:lnTo>
                      <a:pt x="304" y="304"/>
                    </a:lnTo>
                    <a:lnTo>
                      <a:pt x="301" y="302"/>
                    </a:lnTo>
                    <a:lnTo>
                      <a:pt x="296" y="301"/>
                    </a:lnTo>
                    <a:lnTo>
                      <a:pt x="293" y="299"/>
                    </a:lnTo>
                    <a:lnTo>
                      <a:pt x="290" y="298"/>
                    </a:lnTo>
                    <a:lnTo>
                      <a:pt x="285" y="296"/>
                    </a:lnTo>
                    <a:lnTo>
                      <a:pt x="282" y="296"/>
                    </a:lnTo>
                    <a:lnTo>
                      <a:pt x="277" y="295"/>
                    </a:lnTo>
                    <a:lnTo>
                      <a:pt x="274" y="294"/>
                    </a:lnTo>
                    <a:lnTo>
                      <a:pt x="269" y="294"/>
                    </a:lnTo>
                    <a:lnTo>
                      <a:pt x="266" y="294"/>
                    </a:lnTo>
                    <a:lnTo>
                      <a:pt x="262" y="294"/>
                    </a:lnTo>
                    <a:lnTo>
                      <a:pt x="257" y="294"/>
                    </a:lnTo>
                    <a:lnTo>
                      <a:pt x="253" y="295"/>
                    </a:lnTo>
                    <a:lnTo>
                      <a:pt x="249" y="296"/>
                    </a:lnTo>
                    <a:lnTo>
                      <a:pt x="244" y="296"/>
                    </a:lnTo>
                    <a:lnTo>
                      <a:pt x="239" y="298"/>
                    </a:lnTo>
                    <a:lnTo>
                      <a:pt x="235" y="298"/>
                    </a:lnTo>
                    <a:lnTo>
                      <a:pt x="231" y="300"/>
                    </a:lnTo>
                    <a:lnTo>
                      <a:pt x="227" y="301"/>
                    </a:lnTo>
                    <a:lnTo>
                      <a:pt x="222" y="303"/>
                    </a:lnTo>
                    <a:lnTo>
                      <a:pt x="218" y="304"/>
                    </a:lnTo>
                    <a:lnTo>
                      <a:pt x="214" y="307"/>
                    </a:lnTo>
                    <a:lnTo>
                      <a:pt x="211" y="308"/>
                    </a:lnTo>
                    <a:lnTo>
                      <a:pt x="207" y="310"/>
                    </a:lnTo>
                    <a:lnTo>
                      <a:pt x="203" y="311"/>
                    </a:lnTo>
                    <a:lnTo>
                      <a:pt x="200" y="313"/>
                    </a:lnTo>
                    <a:lnTo>
                      <a:pt x="197" y="314"/>
                    </a:lnTo>
                    <a:lnTo>
                      <a:pt x="193" y="318"/>
                    </a:lnTo>
                    <a:lnTo>
                      <a:pt x="190" y="320"/>
                    </a:lnTo>
                    <a:lnTo>
                      <a:pt x="188" y="322"/>
                    </a:lnTo>
                    <a:lnTo>
                      <a:pt x="183" y="324"/>
                    </a:lnTo>
                    <a:lnTo>
                      <a:pt x="180" y="327"/>
                    </a:lnTo>
                    <a:lnTo>
                      <a:pt x="177" y="329"/>
                    </a:lnTo>
                    <a:lnTo>
                      <a:pt x="174" y="331"/>
                    </a:lnTo>
                    <a:lnTo>
                      <a:pt x="170" y="336"/>
                    </a:lnTo>
                    <a:lnTo>
                      <a:pt x="164" y="341"/>
                    </a:lnTo>
                    <a:lnTo>
                      <a:pt x="158" y="347"/>
                    </a:lnTo>
                    <a:lnTo>
                      <a:pt x="155" y="351"/>
                    </a:lnTo>
                    <a:lnTo>
                      <a:pt x="151" y="357"/>
                    </a:lnTo>
                    <a:lnTo>
                      <a:pt x="147" y="363"/>
                    </a:lnTo>
                    <a:lnTo>
                      <a:pt x="143" y="367"/>
                    </a:lnTo>
                    <a:lnTo>
                      <a:pt x="139" y="373"/>
                    </a:lnTo>
                    <a:lnTo>
                      <a:pt x="136" y="377"/>
                    </a:lnTo>
                    <a:lnTo>
                      <a:pt x="133" y="383"/>
                    </a:lnTo>
                    <a:lnTo>
                      <a:pt x="130" y="386"/>
                    </a:lnTo>
                    <a:lnTo>
                      <a:pt x="128" y="391"/>
                    </a:lnTo>
                    <a:lnTo>
                      <a:pt x="126" y="395"/>
                    </a:lnTo>
                    <a:lnTo>
                      <a:pt x="125" y="400"/>
                    </a:lnTo>
                    <a:lnTo>
                      <a:pt x="121" y="403"/>
                    </a:lnTo>
                    <a:lnTo>
                      <a:pt x="120" y="406"/>
                    </a:lnTo>
                    <a:lnTo>
                      <a:pt x="119" y="408"/>
                    </a:lnTo>
                    <a:lnTo>
                      <a:pt x="118" y="412"/>
                    </a:lnTo>
                    <a:lnTo>
                      <a:pt x="117" y="415"/>
                    </a:lnTo>
                    <a:lnTo>
                      <a:pt x="117" y="416"/>
                    </a:lnTo>
                    <a:lnTo>
                      <a:pt x="116" y="416"/>
                    </a:lnTo>
                    <a:lnTo>
                      <a:pt x="112" y="416"/>
                    </a:lnTo>
                    <a:lnTo>
                      <a:pt x="108" y="416"/>
                    </a:lnTo>
                    <a:lnTo>
                      <a:pt x="102" y="417"/>
                    </a:lnTo>
                    <a:lnTo>
                      <a:pt x="98" y="417"/>
                    </a:lnTo>
                    <a:lnTo>
                      <a:pt x="95" y="417"/>
                    </a:lnTo>
                    <a:lnTo>
                      <a:pt x="91" y="417"/>
                    </a:lnTo>
                    <a:lnTo>
                      <a:pt x="87" y="417"/>
                    </a:lnTo>
                    <a:lnTo>
                      <a:pt x="82" y="417"/>
                    </a:lnTo>
                    <a:lnTo>
                      <a:pt x="78" y="419"/>
                    </a:lnTo>
                    <a:lnTo>
                      <a:pt x="74" y="419"/>
                    </a:lnTo>
                    <a:lnTo>
                      <a:pt x="70" y="419"/>
                    </a:lnTo>
                    <a:lnTo>
                      <a:pt x="64" y="419"/>
                    </a:lnTo>
                    <a:lnTo>
                      <a:pt x="60" y="419"/>
                    </a:lnTo>
                    <a:lnTo>
                      <a:pt x="55" y="419"/>
                    </a:lnTo>
                    <a:lnTo>
                      <a:pt x="52" y="419"/>
                    </a:lnTo>
                    <a:lnTo>
                      <a:pt x="47" y="419"/>
                    </a:lnTo>
                    <a:lnTo>
                      <a:pt x="43" y="419"/>
                    </a:lnTo>
                    <a:lnTo>
                      <a:pt x="40" y="419"/>
                    </a:lnTo>
                    <a:lnTo>
                      <a:pt x="36" y="419"/>
                    </a:lnTo>
                    <a:lnTo>
                      <a:pt x="32" y="417"/>
                    </a:lnTo>
                    <a:lnTo>
                      <a:pt x="28" y="417"/>
                    </a:lnTo>
                    <a:lnTo>
                      <a:pt x="25" y="417"/>
                    </a:lnTo>
                    <a:lnTo>
                      <a:pt x="23" y="417"/>
                    </a:lnTo>
                    <a:lnTo>
                      <a:pt x="19" y="416"/>
                    </a:lnTo>
                    <a:lnTo>
                      <a:pt x="18" y="415"/>
                    </a:lnTo>
                    <a:lnTo>
                      <a:pt x="17" y="413"/>
                    </a:lnTo>
                    <a:lnTo>
                      <a:pt x="16" y="408"/>
                    </a:lnTo>
                    <a:lnTo>
                      <a:pt x="16" y="405"/>
                    </a:lnTo>
                    <a:lnTo>
                      <a:pt x="16" y="402"/>
                    </a:lnTo>
                    <a:lnTo>
                      <a:pt x="15" y="398"/>
                    </a:lnTo>
                    <a:lnTo>
                      <a:pt x="15" y="394"/>
                    </a:lnTo>
                    <a:lnTo>
                      <a:pt x="15" y="388"/>
                    </a:lnTo>
                    <a:lnTo>
                      <a:pt x="14" y="384"/>
                    </a:lnTo>
                    <a:lnTo>
                      <a:pt x="14" y="378"/>
                    </a:lnTo>
                    <a:lnTo>
                      <a:pt x="14" y="373"/>
                    </a:lnTo>
                    <a:lnTo>
                      <a:pt x="13" y="366"/>
                    </a:lnTo>
                    <a:lnTo>
                      <a:pt x="13" y="360"/>
                    </a:lnTo>
                    <a:lnTo>
                      <a:pt x="13" y="352"/>
                    </a:lnTo>
                    <a:lnTo>
                      <a:pt x="13" y="346"/>
                    </a:lnTo>
                    <a:lnTo>
                      <a:pt x="12" y="338"/>
                    </a:lnTo>
                    <a:lnTo>
                      <a:pt x="12" y="330"/>
                    </a:lnTo>
                    <a:lnTo>
                      <a:pt x="11" y="322"/>
                    </a:lnTo>
                    <a:lnTo>
                      <a:pt x="11" y="314"/>
                    </a:lnTo>
                    <a:lnTo>
                      <a:pt x="11" y="305"/>
                    </a:lnTo>
                    <a:lnTo>
                      <a:pt x="11" y="296"/>
                    </a:lnTo>
                    <a:lnTo>
                      <a:pt x="9" y="289"/>
                    </a:lnTo>
                    <a:lnTo>
                      <a:pt x="9" y="280"/>
                    </a:lnTo>
                    <a:lnTo>
                      <a:pt x="9" y="271"/>
                    </a:lnTo>
                    <a:lnTo>
                      <a:pt x="8" y="262"/>
                    </a:lnTo>
                    <a:lnTo>
                      <a:pt x="8" y="252"/>
                    </a:lnTo>
                    <a:lnTo>
                      <a:pt x="8" y="243"/>
                    </a:lnTo>
                    <a:lnTo>
                      <a:pt x="8" y="233"/>
                    </a:lnTo>
                    <a:lnTo>
                      <a:pt x="7" y="224"/>
                    </a:lnTo>
                    <a:lnTo>
                      <a:pt x="7" y="215"/>
                    </a:lnTo>
                    <a:lnTo>
                      <a:pt x="7" y="205"/>
                    </a:lnTo>
                    <a:lnTo>
                      <a:pt x="6" y="194"/>
                    </a:lnTo>
                    <a:lnTo>
                      <a:pt x="6" y="186"/>
                    </a:lnTo>
                    <a:lnTo>
                      <a:pt x="5" y="175"/>
                    </a:lnTo>
                    <a:lnTo>
                      <a:pt x="5" y="166"/>
                    </a:lnTo>
                    <a:lnTo>
                      <a:pt x="5" y="156"/>
                    </a:lnTo>
                    <a:lnTo>
                      <a:pt x="4" y="147"/>
                    </a:lnTo>
                    <a:lnTo>
                      <a:pt x="4" y="138"/>
                    </a:lnTo>
                    <a:lnTo>
                      <a:pt x="4" y="130"/>
                    </a:lnTo>
                    <a:lnTo>
                      <a:pt x="3" y="121"/>
                    </a:lnTo>
                    <a:lnTo>
                      <a:pt x="3" y="112"/>
                    </a:lnTo>
                    <a:lnTo>
                      <a:pt x="3" y="104"/>
                    </a:lnTo>
                    <a:lnTo>
                      <a:pt x="3" y="96"/>
                    </a:lnTo>
                    <a:lnTo>
                      <a:pt x="2" y="87"/>
                    </a:lnTo>
                    <a:lnTo>
                      <a:pt x="2" y="79"/>
                    </a:lnTo>
                    <a:lnTo>
                      <a:pt x="2" y="72"/>
                    </a:lnTo>
                    <a:lnTo>
                      <a:pt x="2" y="66"/>
                    </a:lnTo>
                    <a:lnTo>
                      <a:pt x="2" y="58"/>
                    </a:lnTo>
                    <a:lnTo>
                      <a:pt x="2" y="51"/>
                    </a:lnTo>
                    <a:lnTo>
                      <a:pt x="0" y="44"/>
                    </a:lnTo>
                    <a:lnTo>
                      <a:pt x="0" y="39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6" name="Freeform 981"/>
              <p:cNvSpPr>
                <a:spLocks/>
              </p:cNvSpPr>
              <p:nvPr/>
            </p:nvSpPr>
            <p:spPr bwMode="auto">
              <a:xfrm>
                <a:off x="3805238" y="4568825"/>
                <a:ext cx="76200" cy="708025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48" y="431"/>
                  </a:cxn>
                  <a:cxn ang="0">
                    <a:pos x="48" y="435"/>
                  </a:cxn>
                  <a:cxn ang="0">
                    <a:pos x="47" y="437"/>
                  </a:cxn>
                  <a:cxn ang="0">
                    <a:pos x="46" y="439"/>
                  </a:cxn>
                  <a:cxn ang="0">
                    <a:pos x="45" y="441"/>
                  </a:cxn>
                  <a:cxn ang="0">
                    <a:pos x="41" y="445"/>
                  </a:cxn>
                  <a:cxn ang="0">
                    <a:pos x="35" y="446"/>
                  </a:cxn>
                  <a:cxn ang="0">
                    <a:pos x="29" y="446"/>
                  </a:cxn>
                  <a:cxn ang="0">
                    <a:pos x="26" y="442"/>
                  </a:cxn>
                  <a:cxn ang="0">
                    <a:pos x="24" y="440"/>
                  </a:cxn>
                  <a:cxn ang="0">
                    <a:pos x="23" y="439"/>
                  </a:cxn>
                  <a:cxn ang="0">
                    <a:pos x="22" y="436"/>
                  </a:cxn>
                  <a:cxn ang="0">
                    <a:pos x="22" y="434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1" y="8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1"/>
                  </a:cxn>
                  <a:cxn ang="0">
                    <a:pos x="13" y="0"/>
                  </a:cxn>
                  <a:cxn ang="0">
                    <a:pos x="18" y="0"/>
                  </a:cxn>
                  <a:cxn ang="0">
                    <a:pos x="23" y="2"/>
                  </a:cxn>
                  <a:cxn ang="0">
                    <a:pos x="25" y="3"/>
                  </a:cxn>
                  <a:cxn ang="0">
                    <a:pos x="26" y="6"/>
                  </a:cxn>
                  <a:cxn ang="0">
                    <a:pos x="27" y="9"/>
                  </a:cxn>
                  <a:cxn ang="0">
                    <a:pos x="28" y="12"/>
                  </a:cxn>
                  <a:cxn ang="0">
                    <a:pos x="28" y="12"/>
                  </a:cxn>
                </a:cxnLst>
                <a:rect l="0" t="0" r="r" b="b"/>
                <a:pathLst>
                  <a:path w="48" h="446">
                    <a:moveTo>
                      <a:pt x="28" y="12"/>
                    </a:moveTo>
                    <a:lnTo>
                      <a:pt x="48" y="431"/>
                    </a:lnTo>
                    <a:lnTo>
                      <a:pt x="48" y="435"/>
                    </a:lnTo>
                    <a:lnTo>
                      <a:pt x="47" y="437"/>
                    </a:lnTo>
                    <a:lnTo>
                      <a:pt x="46" y="439"/>
                    </a:lnTo>
                    <a:lnTo>
                      <a:pt x="45" y="441"/>
                    </a:lnTo>
                    <a:lnTo>
                      <a:pt x="41" y="445"/>
                    </a:lnTo>
                    <a:lnTo>
                      <a:pt x="35" y="446"/>
                    </a:lnTo>
                    <a:lnTo>
                      <a:pt x="29" y="446"/>
                    </a:lnTo>
                    <a:lnTo>
                      <a:pt x="26" y="442"/>
                    </a:lnTo>
                    <a:lnTo>
                      <a:pt x="24" y="440"/>
                    </a:lnTo>
                    <a:lnTo>
                      <a:pt x="23" y="439"/>
                    </a:lnTo>
                    <a:lnTo>
                      <a:pt x="22" y="436"/>
                    </a:lnTo>
                    <a:lnTo>
                      <a:pt x="22" y="434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3" y="2"/>
                    </a:lnTo>
                    <a:lnTo>
                      <a:pt x="25" y="3"/>
                    </a:lnTo>
                    <a:lnTo>
                      <a:pt x="26" y="6"/>
                    </a:lnTo>
                    <a:lnTo>
                      <a:pt x="27" y="9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7" name="Freeform 983"/>
              <p:cNvSpPr>
                <a:spLocks/>
              </p:cNvSpPr>
              <p:nvPr/>
            </p:nvSpPr>
            <p:spPr bwMode="auto">
              <a:xfrm>
                <a:off x="4633913" y="4346575"/>
                <a:ext cx="82550" cy="912813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52" y="575"/>
                  </a:cxn>
                  <a:cxn ang="0">
                    <a:pos x="28" y="571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2" y="8"/>
                  </a:cxn>
                  <a:cxn ang="0">
                    <a:pos x="3" y="6"/>
                  </a:cxn>
                  <a:cxn ang="0">
                    <a:pos x="5" y="3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0"/>
                  </a:cxn>
                  <a:cxn ang="0">
                    <a:pos x="24" y="3"/>
                  </a:cxn>
                  <a:cxn ang="0">
                    <a:pos x="26" y="4"/>
                  </a:cxn>
                  <a:cxn ang="0">
                    <a:pos x="27" y="8"/>
                  </a:cxn>
                  <a:cxn ang="0">
                    <a:pos x="28" y="10"/>
                  </a:cxn>
                  <a:cxn ang="0">
                    <a:pos x="30" y="14"/>
                  </a:cxn>
                  <a:cxn ang="0">
                    <a:pos x="30" y="14"/>
                  </a:cxn>
                </a:cxnLst>
                <a:rect l="0" t="0" r="r" b="b"/>
                <a:pathLst>
                  <a:path w="52" h="575">
                    <a:moveTo>
                      <a:pt x="30" y="14"/>
                    </a:moveTo>
                    <a:lnTo>
                      <a:pt x="52" y="575"/>
                    </a:lnTo>
                    <a:lnTo>
                      <a:pt x="28" y="571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4" y="3"/>
                    </a:lnTo>
                    <a:lnTo>
                      <a:pt x="26" y="4"/>
                    </a:lnTo>
                    <a:lnTo>
                      <a:pt x="27" y="8"/>
                    </a:lnTo>
                    <a:lnTo>
                      <a:pt x="28" y="10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8" name="Freeform 984"/>
              <p:cNvSpPr>
                <a:spLocks/>
              </p:cNvSpPr>
              <p:nvPr/>
            </p:nvSpPr>
            <p:spPr bwMode="auto">
              <a:xfrm>
                <a:off x="3903663" y="4602163"/>
                <a:ext cx="77788" cy="242888"/>
              </a:xfrm>
              <a:custGeom>
                <a:avLst/>
                <a:gdLst/>
                <a:ahLst/>
                <a:cxnLst>
                  <a:cxn ang="0">
                    <a:pos x="28" y="11"/>
                  </a:cxn>
                  <a:cxn ang="0">
                    <a:pos x="49" y="137"/>
                  </a:cxn>
                  <a:cxn ang="0">
                    <a:pos x="48" y="143"/>
                  </a:cxn>
                  <a:cxn ang="0">
                    <a:pos x="46" y="148"/>
                  </a:cxn>
                  <a:cxn ang="0">
                    <a:pos x="42" y="151"/>
                  </a:cxn>
                  <a:cxn ang="0">
                    <a:pos x="38" y="153"/>
                  </a:cxn>
                  <a:cxn ang="0">
                    <a:pos x="31" y="153"/>
                  </a:cxn>
                  <a:cxn ang="0">
                    <a:pos x="27" y="150"/>
                  </a:cxn>
                  <a:cxn ang="0">
                    <a:pos x="23" y="147"/>
                  </a:cxn>
                  <a:cxn ang="0">
                    <a:pos x="22" y="14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1" y="6"/>
                  </a:cxn>
                  <a:cxn ang="0">
                    <a:pos x="3" y="5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22" y="1"/>
                  </a:cxn>
                  <a:cxn ang="0">
                    <a:pos x="23" y="2"/>
                  </a:cxn>
                  <a:cxn ang="0">
                    <a:pos x="26" y="5"/>
                  </a:cxn>
                  <a:cxn ang="0">
                    <a:pos x="27" y="8"/>
                  </a:cxn>
                  <a:cxn ang="0">
                    <a:pos x="28" y="11"/>
                  </a:cxn>
                  <a:cxn ang="0">
                    <a:pos x="28" y="11"/>
                  </a:cxn>
                </a:cxnLst>
                <a:rect l="0" t="0" r="r" b="b"/>
                <a:pathLst>
                  <a:path w="49" h="153">
                    <a:moveTo>
                      <a:pt x="28" y="11"/>
                    </a:moveTo>
                    <a:lnTo>
                      <a:pt x="49" y="137"/>
                    </a:lnTo>
                    <a:lnTo>
                      <a:pt x="48" y="143"/>
                    </a:lnTo>
                    <a:lnTo>
                      <a:pt x="46" y="148"/>
                    </a:lnTo>
                    <a:lnTo>
                      <a:pt x="42" y="151"/>
                    </a:lnTo>
                    <a:lnTo>
                      <a:pt x="38" y="153"/>
                    </a:lnTo>
                    <a:lnTo>
                      <a:pt x="31" y="153"/>
                    </a:lnTo>
                    <a:lnTo>
                      <a:pt x="27" y="150"/>
                    </a:lnTo>
                    <a:lnTo>
                      <a:pt x="23" y="147"/>
                    </a:lnTo>
                    <a:lnTo>
                      <a:pt x="22" y="14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6" y="5"/>
                    </a:lnTo>
                    <a:lnTo>
                      <a:pt x="27" y="8"/>
                    </a:lnTo>
                    <a:lnTo>
                      <a:pt x="28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9" name="Freeform 985"/>
              <p:cNvSpPr>
                <a:spLocks/>
              </p:cNvSpPr>
              <p:nvPr/>
            </p:nvSpPr>
            <p:spPr bwMode="auto">
              <a:xfrm>
                <a:off x="4071938" y="5084763"/>
                <a:ext cx="422275" cy="411163"/>
              </a:xfrm>
              <a:custGeom>
                <a:avLst/>
                <a:gdLst/>
                <a:ahLst/>
                <a:cxnLst>
                  <a:cxn ang="0">
                    <a:pos x="3" y="98"/>
                  </a:cxn>
                  <a:cxn ang="0">
                    <a:pos x="7" y="88"/>
                  </a:cxn>
                  <a:cxn ang="0">
                    <a:pos x="13" y="75"/>
                  </a:cxn>
                  <a:cxn ang="0">
                    <a:pos x="20" y="59"/>
                  </a:cxn>
                  <a:cxn ang="0">
                    <a:pos x="34" y="44"/>
                  </a:cxn>
                  <a:cxn ang="0">
                    <a:pos x="45" y="30"/>
                  </a:cxn>
                  <a:cxn ang="0">
                    <a:pos x="55" y="22"/>
                  </a:cxn>
                  <a:cxn ang="0">
                    <a:pos x="64" y="16"/>
                  </a:cxn>
                  <a:cxn ang="0">
                    <a:pos x="74" y="11"/>
                  </a:cxn>
                  <a:cxn ang="0">
                    <a:pos x="87" y="5"/>
                  </a:cxn>
                  <a:cxn ang="0">
                    <a:pos x="100" y="2"/>
                  </a:cxn>
                  <a:cxn ang="0">
                    <a:pos x="115" y="0"/>
                  </a:cxn>
                  <a:cxn ang="0">
                    <a:pos x="130" y="0"/>
                  </a:cxn>
                  <a:cxn ang="0">
                    <a:pos x="147" y="1"/>
                  </a:cxn>
                  <a:cxn ang="0">
                    <a:pos x="166" y="4"/>
                  </a:cxn>
                  <a:cxn ang="0">
                    <a:pos x="174" y="7"/>
                  </a:cxn>
                  <a:cxn ang="0">
                    <a:pos x="186" y="12"/>
                  </a:cxn>
                  <a:cxn ang="0">
                    <a:pos x="200" y="19"/>
                  </a:cxn>
                  <a:cxn ang="0">
                    <a:pos x="214" y="30"/>
                  </a:cxn>
                  <a:cxn ang="0">
                    <a:pos x="229" y="41"/>
                  </a:cxn>
                  <a:cxn ang="0">
                    <a:pos x="242" y="57"/>
                  </a:cxn>
                  <a:cxn ang="0">
                    <a:pos x="252" y="74"/>
                  </a:cxn>
                  <a:cxn ang="0">
                    <a:pos x="259" y="87"/>
                  </a:cxn>
                  <a:cxn ang="0">
                    <a:pos x="263" y="97"/>
                  </a:cxn>
                  <a:cxn ang="0">
                    <a:pos x="265" y="109"/>
                  </a:cxn>
                  <a:cxn ang="0">
                    <a:pos x="266" y="120"/>
                  </a:cxn>
                  <a:cxn ang="0">
                    <a:pos x="266" y="132"/>
                  </a:cxn>
                  <a:cxn ang="0">
                    <a:pos x="264" y="144"/>
                  </a:cxn>
                  <a:cxn ang="0">
                    <a:pos x="261" y="159"/>
                  </a:cxn>
                  <a:cxn ang="0">
                    <a:pos x="258" y="165"/>
                  </a:cxn>
                  <a:cxn ang="0">
                    <a:pos x="252" y="176"/>
                  </a:cxn>
                  <a:cxn ang="0">
                    <a:pos x="243" y="191"/>
                  </a:cxn>
                  <a:cxn ang="0">
                    <a:pos x="230" y="208"/>
                  </a:cxn>
                  <a:cxn ang="0">
                    <a:pos x="213" y="226"/>
                  </a:cxn>
                  <a:cxn ang="0">
                    <a:pos x="200" y="237"/>
                  </a:cxn>
                  <a:cxn ang="0">
                    <a:pos x="189" y="243"/>
                  </a:cxn>
                  <a:cxn ang="0">
                    <a:pos x="176" y="250"/>
                  </a:cxn>
                  <a:cxn ang="0">
                    <a:pos x="163" y="254"/>
                  </a:cxn>
                  <a:cxn ang="0">
                    <a:pos x="148" y="256"/>
                  </a:cxn>
                  <a:cxn ang="0">
                    <a:pos x="133" y="258"/>
                  </a:cxn>
                  <a:cxn ang="0">
                    <a:pos x="117" y="258"/>
                  </a:cxn>
                  <a:cxn ang="0">
                    <a:pos x="99" y="254"/>
                  </a:cxn>
                  <a:cxn ang="0">
                    <a:pos x="80" y="247"/>
                  </a:cxn>
                  <a:cxn ang="0">
                    <a:pos x="60" y="240"/>
                  </a:cxn>
                  <a:cxn ang="0">
                    <a:pos x="40" y="227"/>
                  </a:cxn>
                  <a:cxn ang="0">
                    <a:pos x="34" y="222"/>
                  </a:cxn>
                  <a:cxn ang="0">
                    <a:pos x="24" y="206"/>
                  </a:cxn>
                  <a:cxn ang="0">
                    <a:pos x="18" y="194"/>
                  </a:cxn>
                  <a:cxn ang="0">
                    <a:pos x="13" y="181"/>
                  </a:cxn>
                  <a:cxn ang="0">
                    <a:pos x="8" y="167"/>
                  </a:cxn>
                  <a:cxn ang="0">
                    <a:pos x="4" y="151"/>
                  </a:cxn>
                  <a:cxn ang="0">
                    <a:pos x="0" y="134"/>
                  </a:cxn>
                  <a:cxn ang="0">
                    <a:pos x="0" y="116"/>
                  </a:cxn>
                  <a:cxn ang="0">
                    <a:pos x="1" y="105"/>
                  </a:cxn>
                </a:cxnLst>
                <a:rect l="0" t="0" r="r" b="b"/>
                <a:pathLst>
                  <a:path w="266" h="259">
                    <a:moveTo>
                      <a:pt x="1" y="105"/>
                    </a:moveTo>
                    <a:lnTo>
                      <a:pt x="1" y="103"/>
                    </a:lnTo>
                    <a:lnTo>
                      <a:pt x="3" y="98"/>
                    </a:lnTo>
                    <a:lnTo>
                      <a:pt x="4" y="95"/>
                    </a:lnTo>
                    <a:lnTo>
                      <a:pt x="5" y="93"/>
                    </a:lnTo>
                    <a:lnTo>
                      <a:pt x="7" y="88"/>
                    </a:lnTo>
                    <a:lnTo>
                      <a:pt x="8" y="85"/>
                    </a:lnTo>
                    <a:lnTo>
                      <a:pt x="10" y="79"/>
                    </a:lnTo>
                    <a:lnTo>
                      <a:pt x="13" y="75"/>
                    </a:lnTo>
                    <a:lnTo>
                      <a:pt x="15" y="69"/>
                    </a:lnTo>
                    <a:lnTo>
                      <a:pt x="18" y="65"/>
                    </a:lnTo>
                    <a:lnTo>
                      <a:pt x="20" y="59"/>
                    </a:lnTo>
                    <a:lnTo>
                      <a:pt x="25" y="54"/>
                    </a:lnTo>
                    <a:lnTo>
                      <a:pt x="28" y="49"/>
                    </a:lnTo>
                    <a:lnTo>
                      <a:pt x="34" y="44"/>
                    </a:lnTo>
                    <a:lnTo>
                      <a:pt x="37" y="38"/>
                    </a:lnTo>
                    <a:lnTo>
                      <a:pt x="43" y="32"/>
                    </a:lnTo>
                    <a:lnTo>
                      <a:pt x="45" y="30"/>
                    </a:lnTo>
                    <a:lnTo>
                      <a:pt x="49" y="28"/>
                    </a:lnTo>
                    <a:lnTo>
                      <a:pt x="52" y="24"/>
                    </a:lnTo>
                    <a:lnTo>
                      <a:pt x="55" y="22"/>
                    </a:lnTo>
                    <a:lnTo>
                      <a:pt x="57" y="20"/>
                    </a:lnTo>
                    <a:lnTo>
                      <a:pt x="61" y="18"/>
                    </a:lnTo>
                    <a:lnTo>
                      <a:pt x="64" y="16"/>
                    </a:lnTo>
                    <a:lnTo>
                      <a:pt x="68" y="14"/>
                    </a:lnTo>
                    <a:lnTo>
                      <a:pt x="71" y="12"/>
                    </a:lnTo>
                    <a:lnTo>
                      <a:pt x="74" y="11"/>
                    </a:lnTo>
                    <a:lnTo>
                      <a:pt x="79" y="9"/>
                    </a:lnTo>
                    <a:lnTo>
                      <a:pt x="83" y="8"/>
                    </a:lnTo>
                    <a:lnTo>
                      <a:pt x="87" y="5"/>
                    </a:lnTo>
                    <a:lnTo>
                      <a:pt x="91" y="4"/>
                    </a:lnTo>
                    <a:lnTo>
                      <a:pt x="96" y="3"/>
                    </a:lnTo>
                    <a:lnTo>
                      <a:pt x="100" y="2"/>
                    </a:lnTo>
                    <a:lnTo>
                      <a:pt x="105" y="1"/>
                    </a:lnTo>
                    <a:lnTo>
                      <a:pt x="110" y="1"/>
                    </a:lnTo>
                    <a:lnTo>
                      <a:pt x="115" y="0"/>
                    </a:lnTo>
                    <a:lnTo>
                      <a:pt x="120" y="0"/>
                    </a:lnTo>
                    <a:lnTo>
                      <a:pt x="125" y="0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2" y="1"/>
                    </a:lnTo>
                    <a:lnTo>
                      <a:pt x="147" y="1"/>
                    </a:lnTo>
                    <a:lnTo>
                      <a:pt x="153" y="2"/>
                    </a:lnTo>
                    <a:lnTo>
                      <a:pt x="158" y="3"/>
                    </a:lnTo>
                    <a:lnTo>
                      <a:pt x="166" y="4"/>
                    </a:lnTo>
                    <a:lnTo>
                      <a:pt x="167" y="4"/>
                    </a:lnTo>
                    <a:lnTo>
                      <a:pt x="171" y="5"/>
                    </a:lnTo>
                    <a:lnTo>
                      <a:pt x="174" y="7"/>
                    </a:lnTo>
                    <a:lnTo>
                      <a:pt x="177" y="8"/>
                    </a:lnTo>
                    <a:lnTo>
                      <a:pt x="182" y="10"/>
                    </a:lnTo>
                    <a:lnTo>
                      <a:pt x="186" y="12"/>
                    </a:lnTo>
                    <a:lnTo>
                      <a:pt x="191" y="14"/>
                    </a:lnTo>
                    <a:lnTo>
                      <a:pt x="195" y="17"/>
                    </a:lnTo>
                    <a:lnTo>
                      <a:pt x="200" y="19"/>
                    </a:lnTo>
                    <a:lnTo>
                      <a:pt x="204" y="22"/>
                    </a:lnTo>
                    <a:lnTo>
                      <a:pt x="210" y="26"/>
                    </a:lnTo>
                    <a:lnTo>
                      <a:pt x="214" y="30"/>
                    </a:lnTo>
                    <a:lnTo>
                      <a:pt x="220" y="33"/>
                    </a:lnTo>
                    <a:lnTo>
                      <a:pt x="224" y="38"/>
                    </a:lnTo>
                    <a:lnTo>
                      <a:pt x="229" y="41"/>
                    </a:lnTo>
                    <a:lnTo>
                      <a:pt x="233" y="47"/>
                    </a:lnTo>
                    <a:lnTo>
                      <a:pt x="238" y="51"/>
                    </a:lnTo>
                    <a:lnTo>
                      <a:pt x="242" y="57"/>
                    </a:lnTo>
                    <a:lnTo>
                      <a:pt x="246" y="61"/>
                    </a:lnTo>
                    <a:lnTo>
                      <a:pt x="250" y="68"/>
                    </a:lnTo>
                    <a:lnTo>
                      <a:pt x="252" y="74"/>
                    </a:lnTo>
                    <a:lnTo>
                      <a:pt x="257" y="79"/>
                    </a:lnTo>
                    <a:lnTo>
                      <a:pt x="258" y="84"/>
                    </a:lnTo>
                    <a:lnTo>
                      <a:pt x="259" y="87"/>
                    </a:lnTo>
                    <a:lnTo>
                      <a:pt x="260" y="91"/>
                    </a:lnTo>
                    <a:lnTo>
                      <a:pt x="261" y="94"/>
                    </a:lnTo>
                    <a:lnTo>
                      <a:pt x="263" y="97"/>
                    </a:lnTo>
                    <a:lnTo>
                      <a:pt x="263" y="101"/>
                    </a:lnTo>
                    <a:lnTo>
                      <a:pt x="264" y="105"/>
                    </a:lnTo>
                    <a:lnTo>
                      <a:pt x="265" y="109"/>
                    </a:lnTo>
                    <a:lnTo>
                      <a:pt x="265" y="112"/>
                    </a:lnTo>
                    <a:lnTo>
                      <a:pt x="266" y="115"/>
                    </a:lnTo>
                    <a:lnTo>
                      <a:pt x="266" y="120"/>
                    </a:lnTo>
                    <a:lnTo>
                      <a:pt x="266" y="124"/>
                    </a:lnTo>
                    <a:lnTo>
                      <a:pt x="266" y="128"/>
                    </a:lnTo>
                    <a:lnTo>
                      <a:pt x="266" y="132"/>
                    </a:lnTo>
                    <a:lnTo>
                      <a:pt x="265" y="135"/>
                    </a:lnTo>
                    <a:lnTo>
                      <a:pt x="265" y="141"/>
                    </a:lnTo>
                    <a:lnTo>
                      <a:pt x="264" y="144"/>
                    </a:lnTo>
                    <a:lnTo>
                      <a:pt x="264" y="149"/>
                    </a:lnTo>
                    <a:lnTo>
                      <a:pt x="263" y="153"/>
                    </a:lnTo>
                    <a:lnTo>
                      <a:pt x="261" y="159"/>
                    </a:lnTo>
                    <a:lnTo>
                      <a:pt x="260" y="160"/>
                    </a:lnTo>
                    <a:lnTo>
                      <a:pt x="260" y="161"/>
                    </a:lnTo>
                    <a:lnTo>
                      <a:pt x="258" y="165"/>
                    </a:lnTo>
                    <a:lnTo>
                      <a:pt x="257" y="168"/>
                    </a:lnTo>
                    <a:lnTo>
                      <a:pt x="255" y="171"/>
                    </a:lnTo>
                    <a:lnTo>
                      <a:pt x="252" y="176"/>
                    </a:lnTo>
                    <a:lnTo>
                      <a:pt x="249" y="180"/>
                    </a:lnTo>
                    <a:lnTo>
                      <a:pt x="247" y="186"/>
                    </a:lnTo>
                    <a:lnTo>
                      <a:pt x="243" y="191"/>
                    </a:lnTo>
                    <a:lnTo>
                      <a:pt x="239" y="197"/>
                    </a:lnTo>
                    <a:lnTo>
                      <a:pt x="235" y="203"/>
                    </a:lnTo>
                    <a:lnTo>
                      <a:pt x="230" y="208"/>
                    </a:lnTo>
                    <a:lnTo>
                      <a:pt x="224" y="215"/>
                    </a:lnTo>
                    <a:lnTo>
                      <a:pt x="220" y="221"/>
                    </a:lnTo>
                    <a:lnTo>
                      <a:pt x="213" y="226"/>
                    </a:lnTo>
                    <a:lnTo>
                      <a:pt x="208" y="232"/>
                    </a:lnTo>
                    <a:lnTo>
                      <a:pt x="203" y="235"/>
                    </a:lnTo>
                    <a:lnTo>
                      <a:pt x="200" y="237"/>
                    </a:lnTo>
                    <a:lnTo>
                      <a:pt x="195" y="240"/>
                    </a:lnTo>
                    <a:lnTo>
                      <a:pt x="192" y="242"/>
                    </a:lnTo>
                    <a:lnTo>
                      <a:pt x="189" y="243"/>
                    </a:lnTo>
                    <a:lnTo>
                      <a:pt x="184" y="245"/>
                    </a:lnTo>
                    <a:lnTo>
                      <a:pt x="181" y="247"/>
                    </a:lnTo>
                    <a:lnTo>
                      <a:pt x="176" y="250"/>
                    </a:lnTo>
                    <a:lnTo>
                      <a:pt x="172" y="251"/>
                    </a:lnTo>
                    <a:lnTo>
                      <a:pt x="167" y="253"/>
                    </a:lnTo>
                    <a:lnTo>
                      <a:pt x="163" y="254"/>
                    </a:lnTo>
                    <a:lnTo>
                      <a:pt x="158" y="255"/>
                    </a:lnTo>
                    <a:lnTo>
                      <a:pt x="153" y="256"/>
                    </a:lnTo>
                    <a:lnTo>
                      <a:pt x="148" y="256"/>
                    </a:lnTo>
                    <a:lnTo>
                      <a:pt x="144" y="258"/>
                    </a:lnTo>
                    <a:lnTo>
                      <a:pt x="138" y="259"/>
                    </a:lnTo>
                    <a:lnTo>
                      <a:pt x="133" y="258"/>
                    </a:lnTo>
                    <a:lnTo>
                      <a:pt x="128" y="258"/>
                    </a:lnTo>
                    <a:lnTo>
                      <a:pt x="122" y="258"/>
                    </a:lnTo>
                    <a:lnTo>
                      <a:pt x="117" y="258"/>
                    </a:lnTo>
                    <a:lnTo>
                      <a:pt x="110" y="256"/>
                    </a:lnTo>
                    <a:lnTo>
                      <a:pt x="105" y="255"/>
                    </a:lnTo>
                    <a:lnTo>
                      <a:pt x="99" y="254"/>
                    </a:lnTo>
                    <a:lnTo>
                      <a:pt x="93" y="253"/>
                    </a:lnTo>
                    <a:lnTo>
                      <a:pt x="87" y="250"/>
                    </a:lnTo>
                    <a:lnTo>
                      <a:pt x="80" y="247"/>
                    </a:lnTo>
                    <a:lnTo>
                      <a:pt x="73" y="245"/>
                    </a:lnTo>
                    <a:lnTo>
                      <a:pt x="68" y="243"/>
                    </a:lnTo>
                    <a:lnTo>
                      <a:pt x="60" y="240"/>
                    </a:lnTo>
                    <a:lnTo>
                      <a:pt x="53" y="236"/>
                    </a:lnTo>
                    <a:lnTo>
                      <a:pt x="46" y="232"/>
                    </a:lnTo>
                    <a:lnTo>
                      <a:pt x="40" y="227"/>
                    </a:lnTo>
                    <a:lnTo>
                      <a:pt x="38" y="226"/>
                    </a:lnTo>
                    <a:lnTo>
                      <a:pt x="37" y="225"/>
                    </a:lnTo>
                    <a:lnTo>
                      <a:pt x="34" y="222"/>
                    </a:lnTo>
                    <a:lnTo>
                      <a:pt x="32" y="217"/>
                    </a:lnTo>
                    <a:lnTo>
                      <a:pt x="28" y="212"/>
                    </a:lnTo>
                    <a:lnTo>
                      <a:pt x="24" y="206"/>
                    </a:lnTo>
                    <a:lnTo>
                      <a:pt x="22" y="201"/>
                    </a:lnTo>
                    <a:lnTo>
                      <a:pt x="20" y="198"/>
                    </a:lnTo>
                    <a:lnTo>
                      <a:pt x="18" y="194"/>
                    </a:lnTo>
                    <a:lnTo>
                      <a:pt x="17" y="190"/>
                    </a:lnTo>
                    <a:lnTo>
                      <a:pt x="15" y="186"/>
                    </a:lnTo>
                    <a:lnTo>
                      <a:pt x="13" y="181"/>
                    </a:lnTo>
                    <a:lnTo>
                      <a:pt x="12" y="177"/>
                    </a:lnTo>
                    <a:lnTo>
                      <a:pt x="9" y="171"/>
                    </a:lnTo>
                    <a:lnTo>
                      <a:pt x="8" y="167"/>
                    </a:lnTo>
                    <a:lnTo>
                      <a:pt x="6" y="161"/>
                    </a:lnTo>
                    <a:lnTo>
                      <a:pt x="5" y="156"/>
                    </a:lnTo>
                    <a:lnTo>
                      <a:pt x="4" y="151"/>
                    </a:lnTo>
                    <a:lnTo>
                      <a:pt x="1" y="145"/>
                    </a:lnTo>
                    <a:lnTo>
                      <a:pt x="1" y="140"/>
                    </a:lnTo>
                    <a:lnTo>
                      <a:pt x="0" y="134"/>
                    </a:lnTo>
                    <a:lnTo>
                      <a:pt x="0" y="129"/>
                    </a:lnTo>
                    <a:lnTo>
                      <a:pt x="0" y="122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1" y="105"/>
                    </a:lnTo>
                    <a:lnTo>
                      <a:pt x="1" y="10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0" name="Freeform 986"/>
              <p:cNvSpPr>
                <a:spLocks/>
              </p:cNvSpPr>
              <p:nvPr/>
            </p:nvSpPr>
            <p:spPr bwMode="auto">
              <a:xfrm>
                <a:off x="3937000" y="4800600"/>
                <a:ext cx="665163" cy="5397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19" y="0"/>
                  </a:cxn>
                  <a:cxn ang="0">
                    <a:pos x="419" y="29"/>
                  </a:cxn>
                  <a:cxn ang="0">
                    <a:pos x="1" y="34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419" h="34">
                    <a:moveTo>
                      <a:pt x="0" y="7"/>
                    </a:moveTo>
                    <a:lnTo>
                      <a:pt x="419" y="0"/>
                    </a:lnTo>
                    <a:lnTo>
                      <a:pt x="419" y="29"/>
                    </a:lnTo>
                    <a:lnTo>
                      <a:pt x="1" y="3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1" name="Freeform 987"/>
              <p:cNvSpPr>
                <a:spLocks/>
              </p:cNvSpPr>
              <p:nvPr/>
            </p:nvSpPr>
            <p:spPr bwMode="auto">
              <a:xfrm>
                <a:off x="4548188" y="4613275"/>
                <a:ext cx="55563" cy="222250"/>
              </a:xfrm>
              <a:custGeom>
                <a:avLst/>
                <a:gdLst/>
                <a:ahLst/>
                <a:cxnLst>
                  <a:cxn ang="0">
                    <a:pos x="28" y="13"/>
                  </a:cxn>
                  <a:cxn ang="0">
                    <a:pos x="35" y="125"/>
                  </a:cxn>
                  <a:cxn ang="0">
                    <a:pos x="34" y="131"/>
                  </a:cxn>
                  <a:cxn ang="0">
                    <a:pos x="31" y="136"/>
                  </a:cxn>
                  <a:cxn ang="0">
                    <a:pos x="26" y="139"/>
                  </a:cxn>
                  <a:cxn ang="0">
                    <a:pos x="22" y="140"/>
                  </a:cxn>
                  <a:cxn ang="0">
                    <a:pos x="16" y="139"/>
                  </a:cxn>
                  <a:cxn ang="0">
                    <a:pos x="12" y="137"/>
                  </a:cxn>
                  <a:cxn ang="0">
                    <a:pos x="8" y="132"/>
                  </a:cxn>
                  <a:cxn ang="0">
                    <a:pos x="7" y="128"/>
                  </a:cxn>
                  <a:cxn ang="0">
                    <a:pos x="1" y="16"/>
                  </a:cxn>
                  <a:cxn ang="0">
                    <a:pos x="0" y="12"/>
                  </a:cxn>
                  <a:cxn ang="0">
                    <a:pos x="1" y="9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3" y="2"/>
                  </a:cxn>
                  <a:cxn ang="0">
                    <a:pos x="24" y="4"/>
                  </a:cxn>
                  <a:cxn ang="0">
                    <a:pos x="26" y="7"/>
                  </a:cxn>
                  <a:cxn ang="0">
                    <a:pos x="26" y="10"/>
                  </a:cxn>
                  <a:cxn ang="0">
                    <a:pos x="28" y="13"/>
                  </a:cxn>
                  <a:cxn ang="0">
                    <a:pos x="28" y="13"/>
                  </a:cxn>
                </a:cxnLst>
                <a:rect l="0" t="0" r="r" b="b"/>
                <a:pathLst>
                  <a:path w="35" h="140">
                    <a:moveTo>
                      <a:pt x="28" y="13"/>
                    </a:moveTo>
                    <a:lnTo>
                      <a:pt x="35" y="125"/>
                    </a:lnTo>
                    <a:lnTo>
                      <a:pt x="34" y="131"/>
                    </a:lnTo>
                    <a:lnTo>
                      <a:pt x="31" y="136"/>
                    </a:lnTo>
                    <a:lnTo>
                      <a:pt x="26" y="139"/>
                    </a:lnTo>
                    <a:lnTo>
                      <a:pt x="22" y="140"/>
                    </a:lnTo>
                    <a:lnTo>
                      <a:pt x="16" y="139"/>
                    </a:lnTo>
                    <a:lnTo>
                      <a:pt x="12" y="137"/>
                    </a:lnTo>
                    <a:lnTo>
                      <a:pt x="8" y="132"/>
                    </a:lnTo>
                    <a:lnTo>
                      <a:pt x="7" y="128"/>
                    </a:lnTo>
                    <a:lnTo>
                      <a:pt x="1" y="16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3" y="2"/>
                    </a:lnTo>
                    <a:lnTo>
                      <a:pt x="24" y="4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28" y="13"/>
                    </a:ln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2" name="Freeform 988"/>
              <p:cNvSpPr>
                <a:spLocks/>
              </p:cNvSpPr>
              <p:nvPr/>
            </p:nvSpPr>
            <p:spPr bwMode="auto">
              <a:xfrm>
                <a:off x="4403725" y="5222875"/>
                <a:ext cx="446088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73" y="0"/>
                  </a:cxn>
                  <a:cxn ang="0">
                    <a:pos x="281" y="28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6" y="26"/>
                  </a:cxn>
                  <a:cxn ang="0">
                    <a:pos x="4" y="24"/>
                  </a:cxn>
                  <a:cxn ang="0">
                    <a:pos x="3" y="23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1" h="28">
                    <a:moveTo>
                      <a:pt x="14" y="0"/>
                    </a:moveTo>
                    <a:lnTo>
                      <a:pt x="273" y="0"/>
                    </a:lnTo>
                    <a:lnTo>
                      <a:pt x="281" y="28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6" y="26"/>
                    </a:lnTo>
                    <a:lnTo>
                      <a:pt x="4" y="24"/>
                    </a:lnTo>
                    <a:lnTo>
                      <a:pt x="3" y="23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3" name="Freeform 989"/>
              <p:cNvSpPr>
                <a:spLocks/>
              </p:cNvSpPr>
              <p:nvPr/>
            </p:nvSpPr>
            <p:spPr bwMode="auto">
              <a:xfrm>
                <a:off x="4875213" y="5086350"/>
                <a:ext cx="396875" cy="390525"/>
              </a:xfrm>
              <a:custGeom>
                <a:avLst/>
                <a:gdLst/>
                <a:ahLst/>
                <a:cxnLst>
                  <a:cxn ang="0">
                    <a:pos x="2" y="93"/>
                  </a:cxn>
                  <a:cxn ang="0">
                    <a:pos x="5" y="83"/>
                  </a:cxn>
                  <a:cxn ang="0">
                    <a:pos x="11" y="71"/>
                  </a:cxn>
                  <a:cxn ang="0">
                    <a:pos x="19" y="56"/>
                  </a:cxn>
                  <a:cxn ang="0">
                    <a:pos x="31" y="40"/>
                  </a:cxn>
                  <a:cxn ang="0">
                    <a:pos x="45" y="26"/>
                  </a:cxn>
                  <a:cxn ang="0">
                    <a:pos x="56" y="17"/>
                  </a:cxn>
                  <a:cxn ang="0">
                    <a:pos x="67" y="11"/>
                  </a:cxn>
                  <a:cxn ang="0">
                    <a:pos x="78" y="7"/>
                  </a:cxn>
                  <a:cxn ang="0">
                    <a:pos x="89" y="2"/>
                  </a:cxn>
                  <a:cxn ang="0">
                    <a:pos x="102" y="0"/>
                  </a:cxn>
                  <a:cxn ang="0">
                    <a:pos x="116" y="0"/>
                  </a:cxn>
                  <a:cxn ang="0">
                    <a:pos x="132" y="0"/>
                  </a:cxn>
                  <a:cxn ang="0">
                    <a:pos x="149" y="2"/>
                  </a:cxn>
                  <a:cxn ang="0">
                    <a:pos x="161" y="6"/>
                  </a:cxn>
                  <a:cxn ang="0">
                    <a:pos x="171" y="10"/>
                  </a:cxn>
                  <a:cxn ang="0">
                    <a:pos x="184" y="17"/>
                  </a:cxn>
                  <a:cxn ang="0">
                    <a:pos x="196" y="25"/>
                  </a:cxn>
                  <a:cxn ang="0">
                    <a:pos x="210" y="35"/>
                  </a:cxn>
                  <a:cxn ang="0">
                    <a:pos x="223" y="48"/>
                  </a:cxn>
                  <a:cxn ang="0">
                    <a:pos x="234" y="64"/>
                  </a:cxn>
                  <a:cxn ang="0">
                    <a:pos x="242" y="78"/>
                  </a:cxn>
                  <a:cxn ang="0">
                    <a:pos x="245" y="88"/>
                  </a:cxn>
                  <a:cxn ang="0">
                    <a:pos x="247" y="99"/>
                  </a:cxn>
                  <a:cxn ang="0">
                    <a:pos x="249" y="109"/>
                  </a:cxn>
                  <a:cxn ang="0">
                    <a:pos x="249" y="121"/>
                  </a:cxn>
                  <a:cxn ang="0">
                    <a:pos x="247" y="132"/>
                  </a:cxn>
                  <a:cxn ang="0">
                    <a:pos x="245" y="146"/>
                  </a:cxn>
                  <a:cxn ang="0">
                    <a:pos x="243" y="152"/>
                  </a:cxn>
                  <a:cxn ang="0">
                    <a:pos x="240" y="161"/>
                  </a:cxn>
                  <a:cxn ang="0">
                    <a:pos x="232" y="176"/>
                  </a:cxn>
                  <a:cxn ang="0">
                    <a:pos x="220" y="192"/>
                  </a:cxn>
                  <a:cxn ang="0">
                    <a:pos x="207" y="209"/>
                  </a:cxn>
                  <a:cxn ang="0">
                    <a:pos x="192" y="224"/>
                  </a:cxn>
                  <a:cxn ang="0">
                    <a:pos x="182" y="231"/>
                  </a:cxn>
                  <a:cxn ang="0">
                    <a:pos x="170" y="236"/>
                  </a:cxn>
                  <a:cxn ang="0">
                    <a:pos x="159" y="241"/>
                  </a:cxn>
                  <a:cxn ang="0">
                    <a:pos x="145" y="244"/>
                  </a:cxn>
                  <a:cxn ang="0">
                    <a:pos x="131" y="246"/>
                  </a:cxn>
                  <a:cxn ang="0">
                    <a:pos x="115" y="245"/>
                  </a:cxn>
                  <a:cxn ang="0">
                    <a:pos x="98" y="242"/>
                  </a:cxn>
                  <a:cxn ang="0">
                    <a:pos x="82" y="237"/>
                  </a:cxn>
                  <a:cxn ang="0">
                    <a:pos x="62" y="228"/>
                  </a:cxn>
                  <a:cxn ang="0">
                    <a:pos x="43" y="218"/>
                  </a:cxn>
                  <a:cxn ang="0">
                    <a:pos x="34" y="212"/>
                  </a:cxn>
                  <a:cxn ang="0">
                    <a:pos x="27" y="199"/>
                  </a:cxn>
                  <a:cxn ang="0">
                    <a:pos x="19" y="186"/>
                  </a:cxn>
                  <a:cxn ang="0">
                    <a:pos x="13" y="175"/>
                  </a:cxn>
                  <a:cxn ang="0">
                    <a:pos x="8" y="162"/>
                  </a:cxn>
                  <a:cxn ang="0">
                    <a:pos x="3" y="147"/>
                  </a:cxn>
                  <a:cxn ang="0">
                    <a:pos x="0" y="131"/>
                  </a:cxn>
                  <a:cxn ang="0">
                    <a:pos x="0" y="115"/>
                  </a:cxn>
                  <a:cxn ang="0">
                    <a:pos x="1" y="99"/>
                  </a:cxn>
                </a:cxnLst>
                <a:rect l="0" t="0" r="r" b="b"/>
                <a:pathLst>
                  <a:path w="250" h="246">
                    <a:moveTo>
                      <a:pt x="1" y="99"/>
                    </a:moveTo>
                    <a:lnTo>
                      <a:pt x="1" y="96"/>
                    </a:lnTo>
                    <a:lnTo>
                      <a:pt x="2" y="93"/>
                    </a:lnTo>
                    <a:lnTo>
                      <a:pt x="3" y="90"/>
                    </a:lnTo>
                    <a:lnTo>
                      <a:pt x="4" y="86"/>
                    </a:lnTo>
                    <a:lnTo>
                      <a:pt x="5" y="83"/>
                    </a:lnTo>
                    <a:lnTo>
                      <a:pt x="8" y="79"/>
                    </a:lnTo>
                    <a:lnTo>
                      <a:pt x="9" y="75"/>
                    </a:lnTo>
                    <a:lnTo>
                      <a:pt x="11" y="71"/>
                    </a:lnTo>
                    <a:lnTo>
                      <a:pt x="13" y="66"/>
                    </a:lnTo>
                    <a:lnTo>
                      <a:pt x="17" y="60"/>
                    </a:lnTo>
                    <a:lnTo>
                      <a:pt x="19" y="56"/>
                    </a:lnTo>
                    <a:lnTo>
                      <a:pt x="22" y="50"/>
                    </a:lnTo>
                    <a:lnTo>
                      <a:pt x="27" y="45"/>
                    </a:lnTo>
                    <a:lnTo>
                      <a:pt x="31" y="40"/>
                    </a:lnTo>
                    <a:lnTo>
                      <a:pt x="34" y="36"/>
                    </a:lnTo>
                    <a:lnTo>
                      <a:pt x="40" y="30"/>
                    </a:lnTo>
                    <a:lnTo>
                      <a:pt x="45" y="26"/>
                    </a:lnTo>
                    <a:lnTo>
                      <a:pt x="51" y="21"/>
                    </a:lnTo>
                    <a:lnTo>
                      <a:pt x="54" y="19"/>
                    </a:lnTo>
                    <a:lnTo>
                      <a:pt x="56" y="17"/>
                    </a:lnTo>
                    <a:lnTo>
                      <a:pt x="59" y="16"/>
                    </a:lnTo>
                    <a:lnTo>
                      <a:pt x="62" y="13"/>
                    </a:lnTo>
                    <a:lnTo>
                      <a:pt x="67" y="11"/>
                    </a:lnTo>
                    <a:lnTo>
                      <a:pt x="70" y="10"/>
                    </a:lnTo>
                    <a:lnTo>
                      <a:pt x="74" y="9"/>
                    </a:lnTo>
                    <a:lnTo>
                      <a:pt x="78" y="7"/>
                    </a:lnTo>
                    <a:lnTo>
                      <a:pt x="82" y="6"/>
                    </a:lnTo>
                    <a:lnTo>
                      <a:pt x="85" y="3"/>
                    </a:lnTo>
                    <a:lnTo>
                      <a:pt x="89" y="2"/>
                    </a:lnTo>
                    <a:lnTo>
                      <a:pt x="94" y="2"/>
                    </a:lnTo>
                    <a:lnTo>
                      <a:pt x="97" y="1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1"/>
                    </a:lnTo>
                    <a:lnTo>
                      <a:pt x="143" y="2"/>
                    </a:lnTo>
                    <a:lnTo>
                      <a:pt x="149" y="2"/>
                    </a:lnTo>
                    <a:lnTo>
                      <a:pt x="155" y="4"/>
                    </a:lnTo>
                    <a:lnTo>
                      <a:pt x="157" y="4"/>
                    </a:lnTo>
                    <a:lnTo>
                      <a:pt x="161" y="6"/>
                    </a:lnTo>
                    <a:lnTo>
                      <a:pt x="163" y="6"/>
                    </a:lnTo>
                    <a:lnTo>
                      <a:pt x="168" y="8"/>
                    </a:lnTo>
                    <a:lnTo>
                      <a:pt x="171" y="10"/>
                    </a:lnTo>
                    <a:lnTo>
                      <a:pt x="175" y="11"/>
                    </a:lnTo>
                    <a:lnTo>
                      <a:pt x="179" y="13"/>
                    </a:lnTo>
                    <a:lnTo>
                      <a:pt x="184" y="17"/>
                    </a:lnTo>
                    <a:lnTo>
                      <a:pt x="188" y="18"/>
                    </a:lnTo>
                    <a:lnTo>
                      <a:pt x="192" y="21"/>
                    </a:lnTo>
                    <a:lnTo>
                      <a:pt x="196" y="25"/>
                    </a:lnTo>
                    <a:lnTo>
                      <a:pt x="201" y="28"/>
                    </a:lnTo>
                    <a:lnTo>
                      <a:pt x="206" y="31"/>
                    </a:lnTo>
                    <a:lnTo>
                      <a:pt x="210" y="35"/>
                    </a:lnTo>
                    <a:lnTo>
                      <a:pt x="215" y="39"/>
                    </a:lnTo>
                    <a:lnTo>
                      <a:pt x="219" y="44"/>
                    </a:lnTo>
                    <a:lnTo>
                      <a:pt x="223" y="48"/>
                    </a:lnTo>
                    <a:lnTo>
                      <a:pt x="227" y="54"/>
                    </a:lnTo>
                    <a:lnTo>
                      <a:pt x="231" y="58"/>
                    </a:lnTo>
                    <a:lnTo>
                      <a:pt x="234" y="64"/>
                    </a:lnTo>
                    <a:lnTo>
                      <a:pt x="237" y="69"/>
                    </a:lnTo>
                    <a:lnTo>
                      <a:pt x="241" y="75"/>
                    </a:lnTo>
                    <a:lnTo>
                      <a:pt x="242" y="78"/>
                    </a:lnTo>
                    <a:lnTo>
                      <a:pt x="243" y="82"/>
                    </a:lnTo>
                    <a:lnTo>
                      <a:pt x="244" y="85"/>
                    </a:lnTo>
                    <a:lnTo>
                      <a:pt x="245" y="88"/>
                    </a:lnTo>
                    <a:lnTo>
                      <a:pt x="246" y="92"/>
                    </a:lnTo>
                    <a:lnTo>
                      <a:pt x="246" y="95"/>
                    </a:lnTo>
                    <a:lnTo>
                      <a:pt x="247" y="99"/>
                    </a:lnTo>
                    <a:lnTo>
                      <a:pt x="249" y="102"/>
                    </a:lnTo>
                    <a:lnTo>
                      <a:pt x="249" y="105"/>
                    </a:lnTo>
                    <a:lnTo>
                      <a:pt x="249" y="109"/>
                    </a:lnTo>
                    <a:lnTo>
                      <a:pt x="249" y="113"/>
                    </a:lnTo>
                    <a:lnTo>
                      <a:pt x="250" y="116"/>
                    </a:lnTo>
                    <a:lnTo>
                      <a:pt x="249" y="121"/>
                    </a:lnTo>
                    <a:lnTo>
                      <a:pt x="249" y="124"/>
                    </a:lnTo>
                    <a:lnTo>
                      <a:pt x="249" y="129"/>
                    </a:lnTo>
                    <a:lnTo>
                      <a:pt x="247" y="132"/>
                    </a:lnTo>
                    <a:lnTo>
                      <a:pt x="246" y="137"/>
                    </a:lnTo>
                    <a:lnTo>
                      <a:pt x="246" y="141"/>
                    </a:lnTo>
                    <a:lnTo>
                      <a:pt x="245" y="146"/>
                    </a:lnTo>
                    <a:lnTo>
                      <a:pt x="245" y="150"/>
                    </a:lnTo>
                    <a:lnTo>
                      <a:pt x="244" y="150"/>
                    </a:lnTo>
                    <a:lnTo>
                      <a:pt x="243" y="152"/>
                    </a:lnTo>
                    <a:lnTo>
                      <a:pt x="242" y="155"/>
                    </a:lnTo>
                    <a:lnTo>
                      <a:pt x="241" y="158"/>
                    </a:lnTo>
                    <a:lnTo>
                      <a:pt x="240" y="161"/>
                    </a:lnTo>
                    <a:lnTo>
                      <a:pt x="237" y="166"/>
                    </a:lnTo>
                    <a:lnTo>
                      <a:pt x="234" y="170"/>
                    </a:lnTo>
                    <a:lnTo>
                      <a:pt x="232" y="176"/>
                    </a:lnTo>
                    <a:lnTo>
                      <a:pt x="228" y="181"/>
                    </a:lnTo>
                    <a:lnTo>
                      <a:pt x="225" y="187"/>
                    </a:lnTo>
                    <a:lnTo>
                      <a:pt x="220" y="192"/>
                    </a:lnTo>
                    <a:lnTo>
                      <a:pt x="216" y="198"/>
                    </a:lnTo>
                    <a:lnTo>
                      <a:pt x="212" y="204"/>
                    </a:lnTo>
                    <a:lnTo>
                      <a:pt x="207" y="209"/>
                    </a:lnTo>
                    <a:lnTo>
                      <a:pt x="201" y="216"/>
                    </a:lnTo>
                    <a:lnTo>
                      <a:pt x="196" y="222"/>
                    </a:lnTo>
                    <a:lnTo>
                      <a:pt x="192" y="224"/>
                    </a:lnTo>
                    <a:lnTo>
                      <a:pt x="189" y="226"/>
                    </a:lnTo>
                    <a:lnTo>
                      <a:pt x="186" y="228"/>
                    </a:lnTo>
                    <a:lnTo>
                      <a:pt x="182" y="231"/>
                    </a:lnTo>
                    <a:lnTo>
                      <a:pt x="178" y="233"/>
                    </a:lnTo>
                    <a:lnTo>
                      <a:pt x="175" y="235"/>
                    </a:lnTo>
                    <a:lnTo>
                      <a:pt x="170" y="236"/>
                    </a:lnTo>
                    <a:lnTo>
                      <a:pt x="167" y="239"/>
                    </a:lnTo>
                    <a:lnTo>
                      <a:pt x="162" y="240"/>
                    </a:lnTo>
                    <a:lnTo>
                      <a:pt x="159" y="241"/>
                    </a:lnTo>
                    <a:lnTo>
                      <a:pt x="153" y="242"/>
                    </a:lnTo>
                    <a:lnTo>
                      <a:pt x="150" y="243"/>
                    </a:lnTo>
                    <a:lnTo>
                      <a:pt x="145" y="244"/>
                    </a:lnTo>
                    <a:lnTo>
                      <a:pt x="140" y="245"/>
                    </a:lnTo>
                    <a:lnTo>
                      <a:pt x="135" y="245"/>
                    </a:lnTo>
                    <a:lnTo>
                      <a:pt x="131" y="246"/>
                    </a:lnTo>
                    <a:lnTo>
                      <a:pt x="126" y="245"/>
                    </a:lnTo>
                    <a:lnTo>
                      <a:pt x="121" y="245"/>
                    </a:lnTo>
                    <a:lnTo>
                      <a:pt x="115" y="245"/>
                    </a:lnTo>
                    <a:lnTo>
                      <a:pt x="111" y="244"/>
                    </a:lnTo>
                    <a:lnTo>
                      <a:pt x="105" y="243"/>
                    </a:lnTo>
                    <a:lnTo>
                      <a:pt x="98" y="242"/>
                    </a:lnTo>
                    <a:lnTo>
                      <a:pt x="93" y="241"/>
                    </a:lnTo>
                    <a:lnTo>
                      <a:pt x="88" y="240"/>
                    </a:lnTo>
                    <a:lnTo>
                      <a:pt x="82" y="237"/>
                    </a:lnTo>
                    <a:lnTo>
                      <a:pt x="75" y="235"/>
                    </a:lnTo>
                    <a:lnTo>
                      <a:pt x="69" y="232"/>
                    </a:lnTo>
                    <a:lnTo>
                      <a:pt x="62" y="228"/>
                    </a:lnTo>
                    <a:lnTo>
                      <a:pt x="56" y="225"/>
                    </a:lnTo>
                    <a:lnTo>
                      <a:pt x="50" y="222"/>
                    </a:lnTo>
                    <a:lnTo>
                      <a:pt x="43" y="218"/>
                    </a:lnTo>
                    <a:lnTo>
                      <a:pt x="37" y="214"/>
                    </a:lnTo>
                    <a:lnTo>
                      <a:pt x="36" y="213"/>
                    </a:lnTo>
                    <a:lnTo>
                      <a:pt x="34" y="212"/>
                    </a:lnTo>
                    <a:lnTo>
                      <a:pt x="32" y="207"/>
                    </a:lnTo>
                    <a:lnTo>
                      <a:pt x="30" y="204"/>
                    </a:lnTo>
                    <a:lnTo>
                      <a:pt x="27" y="199"/>
                    </a:lnTo>
                    <a:lnTo>
                      <a:pt x="22" y="193"/>
                    </a:lnTo>
                    <a:lnTo>
                      <a:pt x="20" y="189"/>
                    </a:lnTo>
                    <a:lnTo>
                      <a:pt x="19" y="186"/>
                    </a:lnTo>
                    <a:lnTo>
                      <a:pt x="17" y="183"/>
                    </a:lnTo>
                    <a:lnTo>
                      <a:pt x="15" y="179"/>
                    </a:lnTo>
                    <a:lnTo>
                      <a:pt x="13" y="175"/>
                    </a:lnTo>
                    <a:lnTo>
                      <a:pt x="11" y="170"/>
                    </a:lnTo>
                    <a:lnTo>
                      <a:pt x="10" y="166"/>
                    </a:lnTo>
                    <a:lnTo>
                      <a:pt x="8" y="162"/>
                    </a:lnTo>
                    <a:lnTo>
                      <a:pt x="6" y="157"/>
                    </a:lnTo>
                    <a:lnTo>
                      <a:pt x="4" y="152"/>
                    </a:lnTo>
                    <a:lnTo>
                      <a:pt x="3" y="147"/>
                    </a:lnTo>
                    <a:lnTo>
                      <a:pt x="2" y="142"/>
                    </a:lnTo>
                    <a:lnTo>
                      <a:pt x="1" y="137"/>
                    </a:lnTo>
                    <a:lnTo>
                      <a:pt x="0" y="131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4"/>
                    </a:lnTo>
                    <a:lnTo>
                      <a:pt x="1" y="99"/>
                    </a:lnTo>
                    <a:lnTo>
                      <a:pt x="1" y="9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4" name="Freeform 990"/>
              <p:cNvSpPr>
                <a:spLocks/>
              </p:cNvSpPr>
              <p:nvPr/>
            </p:nvSpPr>
            <p:spPr bwMode="auto">
              <a:xfrm>
                <a:off x="3849688" y="5232400"/>
                <a:ext cx="176213" cy="44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8" y="0"/>
                  </a:cxn>
                  <a:cxn ang="0">
                    <a:pos x="102" y="1"/>
                  </a:cxn>
                  <a:cxn ang="0">
                    <a:pos x="108" y="4"/>
                  </a:cxn>
                  <a:cxn ang="0">
                    <a:pos x="110" y="9"/>
                  </a:cxn>
                  <a:cxn ang="0">
                    <a:pos x="111" y="14"/>
                  </a:cxn>
                  <a:cxn ang="0">
                    <a:pos x="110" y="19"/>
                  </a:cxn>
                  <a:cxn ang="0">
                    <a:pos x="108" y="23"/>
                  </a:cxn>
                  <a:cxn ang="0">
                    <a:pos x="102" y="27"/>
                  </a:cxn>
                  <a:cxn ang="0">
                    <a:pos x="98" y="28"/>
                  </a:cxn>
                  <a:cxn ang="0">
                    <a:pos x="0" y="2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1" h="28">
                    <a:moveTo>
                      <a:pt x="0" y="0"/>
                    </a:moveTo>
                    <a:lnTo>
                      <a:pt x="98" y="0"/>
                    </a:lnTo>
                    <a:lnTo>
                      <a:pt x="102" y="1"/>
                    </a:lnTo>
                    <a:lnTo>
                      <a:pt x="108" y="4"/>
                    </a:lnTo>
                    <a:lnTo>
                      <a:pt x="110" y="9"/>
                    </a:lnTo>
                    <a:lnTo>
                      <a:pt x="111" y="14"/>
                    </a:lnTo>
                    <a:lnTo>
                      <a:pt x="110" y="19"/>
                    </a:lnTo>
                    <a:lnTo>
                      <a:pt x="108" y="23"/>
                    </a:lnTo>
                    <a:lnTo>
                      <a:pt x="102" y="27"/>
                    </a:lnTo>
                    <a:lnTo>
                      <a:pt x="98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5" name="Freeform 991"/>
              <p:cNvSpPr>
                <a:spLocks/>
              </p:cNvSpPr>
              <p:nvPr/>
            </p:nvSpPr>
            <p:spPr bwMode="auto">
              <a:xfrm>
                <a:off x="5232400" y="5240338"/>
                <a:ext cx="269875" cy="49213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24" y="2"/>
                  </a:cxn>
                  <a:cxn ang="0">
                    <a:pos x="30" y="2"/>
                  </a:cxn>
                  <a:cxn ang="0">
                    <a:pos x="40" y="2"/>
                  </a:cxn>
                  <a:cxn ang="0">
                    <a:pos x="48" y="2"/>
                  </a:cxn>
                  <a:cxn ang="0">
                    <a:pos x="55" y="2"/>
                  </a:cxn>
                  <a:cxn ang="0">
                    <a:pos x="64" y="2"/>
                  </a:cxn>
                  <a:cxn ang="0">
                    <a:pos x="74" y="2"/>
                  </a:cxn>
                  <a:cxn ang="0">
                    <a:pos x="81" y="2"/>
                  </a:cxn>
                  <a:cxn ang="0">
                    <a:pos x="87" y="2"/>
                  </a:cxn>
                  <a:cxn ang="0">
                    <a:pos x="94" y="2"/>
                  </a:cxn>
                  <a:cxn ang="0">
                    <a:pos x="100" y="2"/>
                  </a:cxn>
                  <a:cxn ang="0">
                    <a:pos x="106" y="2"/>
                  </a:cxn>
                  <a:cxn ang="0">
                    <a:pos x="115" y="2"/>
                  </a:cxn>
                  <a:cxn ang="0">
                    <a:pos x="127" y="2"/>
                  </a:cxn>
                  <a:cxn ang="0">
                    <a:pos x="137" y="2"/>
                  </a:cxn>
                  <a:cxn ang="0">
                    <a:pos x="145" y="2"/>
                  </a:cxn>
                  <a:cxn ang="0">
                    <a:pos x="152" y="2"/>
                  </a:cxn>
                  <a:cxn ang="0">
                    <a:pos x="159" y="0"/>
                  </a:cxn>
                  <a:cxn ang="0">
                    <a:pos x="167" y="7"/>
                  </a:cxn>
                  <a:cxn ang="0">
                    <a:pos x="170" y="18"/>
                  </a:cxn>
                  <a:cxn ang="0">
                    <a:pos x="166" y="25"/>
                  </a:cxn>
                  <a:cxn ang="0">
                    <a:pos x="162" y="27"/>
                  </a:cxn>
                  <a:cxn ang="0">
                    <a:pos x="157" y="27"/>
                  </a:cxn>
                  <a:cxn ang="0">
                    <a:pos x="150" y="26"/>
                  </a:cxn>
                  <a:cxn ang="0">
                    <a:pos x="142" y="26"/>
                  </a:cxn>
                  <a:cxn ang="0">
                    <a:pos x="132" y="26"/>
                  </a:cxn>
                  <a:cxn ang="0">
                    <a:pos x="121" y="27"/>
                  </a:cxn>
                  <a:cxn ang="0">
                    <a:pos x="110" y="27"/>
                  </a:cxn>
                  <a:cxn ang="0">
                    <a:pos x="101" y="27"/>
                  </a:cxn>
                  <a:cxn ang="0">
                    <a:pos x="94" y="27"/>
                  </a:cxn>
                  <a:cxn ang="0">
                    <a:pos x="85" y="27"/>
                  </a:cxn>
                  <a:cxn ang="0">
                    <a:pos x="76" y="28"/>
                  </a:cxn>
                  <a:cxn ang="0">
                    <a:pos x="68" y="28"/>
                  </a:cxn>
                  <a:cxn ang="0">
                    <a:pos x="59" y="28"/>
                  </a:cxn>
                  <a:cxn ang="0">
                    <a:pos x="48" y="28"/>
                  </a:cxn>
                  <a:cxn ang="0">
                    <a:pos x="38" y="28"/>
                  </a:cxn>
                  <a:cxn ang="0">
                    <a:pos x="29" y="30"/>
                  </a:cxn>
                  <a:cxn ang="0">
                    <a:pos x="22" y="30"/>
                  </a:cxn>
                  <a:cxn ang="0">
                    <a:pos x="16" y="30"/>
                  </a:cxn>
                  <a:cxn ang="0">
                    <a:pos x="10" y="30"/>
                  </a:cxn>
                  <a:cxn ang="0">
                    <a:pos x="6" y="27"/>
                  </a:cxn>
                  <a:cxn ang="0">
                    <a:pos x="1" y="21"/>
                  </a:cxn>
                  <a:cxn ang="0">
                    <a:pos x="1" y="11"/>
                  </a:cxn>
                  <a:cxn ang="0">
                    <a:pos x="6" y="4"/>
                  </a:cxn>
                  <a:cxn ang="0">
                    <a:pos x="10" y="2"/>
                  </a:cxn>
                  <a:cxn ang="0">
                    <a:pos x="15" y="2"/>
                  </a:cxn>
                </a:cxnLst>
                <a:rect l="0" t="0" r="r" b="b"/>
                <a:pathLst>
                  <a:path w="170" h="31">
                    <a:moveTo>
                      <a:pt x="15" y="2"/>
                    </a:moveTo>
                    <a:lnTo>
                      <a:pt x="16" y="2"/>
                    </a:lnTo>
                    <a:lnTo>
                      <a:pt x="20" y="2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0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2" y="2"/>
                    </a:lnTo>
                    <a:lnTo>
                      <a:pt x="55" y="2"/>
                    </a:lnTo>
                    <a:lnTo>
                      <a:pt x="58" y="2"/>
                    </a:lnTo>
                    <a:lnTo>
                      <a:pt x="64" y="2"/>
                    </a:lnTo>
                    <a:lnTo>
                      <a:pt x="71" y="2"/>
                    </a:lnTo>
                    <a:lnTo>
                      <a:pt x="74" y="2"/>
                    </a:lnTo>
                    <a:lnTo>
                      <a:pt x="77" y="2"/>
                    </a:lnTo>
                    <a:lnTo>
                      <a:pt x="81" y="2"/>
                    </a:lnTo>
                    <a:lnTo>
                      <a:pt x="84" y="2"/>
                    </a:lnTo>
                    <a:lnTo>
                      <a:pt x="87" y="2"/>
                    </a:lnTo>
                    <a:lnTo>
                      <a:pt x="91" y="2"/>
                    </a:lnTo>
                    <a:lnTo>
                      <a:pt x="94" y="2"/>
                    </a:lnTo>
                    <a:lnTo>
                      <a:pt x="97" y="2"/>
                    </a:lnTo>
                    <a:lnTo>
                      <a:pt x="100" y="2"/>
                    </a:lnTo>
                    <a:lnTo>
                      <a:pt x="103" y="2"/>
                    </a:lnTo>
                    <a:lnTo>
                      <a:pt x="106" y="2"/>
                    </a:lnTo>
                    <a:lnTo>
                      <a:pt x="110" y="2"/>
                    </a:lnTo>
                    <a:lnTo>
                      <a:pt x="115" y="2"/>
                    </a:lnTo>
                    <a:lnTo>
                      <a:pt x="121" y="2"/>
                    </a:lnTo>
                    <a:lnTo>
                      <a:pt x="127" y="2"/>
                    </a:lnTo>
                    <a:lnTo>
                      <a:pt x="132" y="2"/>
                    </a:lnTo>
                    <a:lnTo>
                      <a:pt x="137" y="2"/>
                    </a:lnTo>
                    <a:lnTo>
                      <a:pt x="141" y="2"/>
                    </a:lnTo>
                    <a:lnTo>
                      <a:pt x="145" y="2"/>
                    </a:lnTo>
                    <a:lnTo>
                      <a:pt x="148" y="2"/>
                    </a:lnTo>
                    <a:lnTo>
                      <a:pt x="152" y="2"/>
                    </a:lnTo>
                    <a:lnTo>
                      <a:pt x="155" y="2"/>
                    </a:lnTo>
                    <a:lnTo>
                      <a:pt x="159" y="0"/>
                    </a:lnTo>
                    <a:lnTo>
                      <a:pt x="164" y="3"/>
                    </a:lnTo>
                    <a:lnTo>
                      <a:pt x="167" y="7"/>
                    </a:lnTo>
                    <a:lnTo>
                      <a:pt x="170" y="13"/>
                    </a:lnTo>
                    <a:lnTo>
                      <a:pt x="170" y="18"/>
                    </a:lnTo>
                    <a:lnTo>
                      <a:pt x="168" y="24"/>
                    </a:lnTo>
                    <a:lnTo>
                      <a:pt x="166" y="25"/>
                    </a:lnTo>
                    <a:lnTo>
                      <a:pt x="165" y="26"/>
                    </a:lnTo>
                    <a:lnTo>
                      <a:pt x="162" y="27"/>
                    </a:lnTo>
                    <a:lnTo>
                      <a:pt x="159" y="27"/>
                    </a:lnTo>
                    <a:lnTo>
                      <a:pt x="157" y="27"/>
                    </a:lnTo>
                    <a:lnTo>
                      <a:pt x="153" y="27"/>
                    </a:lnTo>
                    <a:lnTo>
                      <a:pt x="150" y="26"/>
                    </a:lnTo>
                    <a:lnTo>
                      <a:pt x="147" y="26"/>
                    </a:lnTo>
                    <a:lnTo>
                      <a:pt x="142" y="26"/>
                    </a:lnTo>
                    <a:lnTo>
                      <a:pt x="138" y="26"/>
                    </a:lnTo>
                    <a:lnTo>
                      <a:pt x="132" y="26"/>
                    </a:lnTo>
                    <a:lnTo>
                      <a:pt x="128" y="27"/>
                    </a:lnTo>
                    <a:lnTo>
                      <a:pt x="121" y="27"/>
                    </a:lnTo>
                    <a:lnTo>
                      <a:pt x="115" y="27"/>
                    </a:lnTo>
                    <a:lnTo>
                      <a:pt x="110" y="27"/>
                    </a:lnTo>
                    <a:lnTo>
                      <a:pt x="104" y="27"/>
                    </a:lnTo>
                    <a:lnTo>
                      <a:pt x="101" y="27"/>
                    </a:lnTo>
                    <a:lnTo>
                      <a:pt x="97" y="27"/>
                    </a:lnTo>
                    <a:lnTo>
                      <a:pt x="94" y="27"/>
                    </a:lnTo>
                    <a:lnTo>
                      <a:pt x="92" y="27"/>
                    </a:lnTo>
                    <a:lnTo>
                      <a:pt x="85" y="27"/>
                    </a:lnTo>
                    <a:lnTo>
                      <a:pt x="80" y="28"/>
                    </a:lnTo>
                    <a:lnTo>
                      <a:pt x="76" y="28"/>
                    </a:lnTo>
                    <a:lnTo>
                      <a:pt x="73" y="28"/>
                    </a:lnTo>
                    <a:lnTo>
                      <a:pt x="68" y="28"/>
                    </a:lnTo>
                    <a:lnTo>
                      <a:pt x="66" y="28"/>
                    </a:lnTo>
                    <a:lnTo>
                      <a:pt x="59" y="28"/>
                    </a:lnTo>
                    <a:lnTo>
                      <a:pt x="55" y="28"/>
                    </a:lnTo>
                    <a:lnTo>
                      <a:pt x="48" y="28"/>
                    </a:lnTo>
                    <a:lnTo>
                      <a:pt x="43" y="28"/>
                    </a:lnTo>
                    <a:lnTo>
                      <a:pt x="38" y="28"/>
                    </a:lnTo>
                    <a:lnTo>
                      <a:pt x="34" y="30"/>
                    </a:lnTo>
                    <a:lnTo>
                      <a:pt x="29" y="30"/>
                    </a:lnTo>
                    <a:lnTo>
                      <a:pt x="26" y="30"/>
                    </a:lnTo>
                    <a:lnTo>
                      <a:pt x="22" y="30"/>
                    </a:lnTo>
                    <a:lnTo>
                      <a:pt x="20" y="30"/>
                    </a:lnTo>
                    <a:lnTo>
                      <a:pt x="16" y="30"/>
                    </a:lnTo>
                    <a:lnTo>
                      <a:pt x="15" y="31"/>
                    </a:lnTo>
                    <a:lnTo>
                      <a:pt x="10" y="30"/>
                    </a:lnTo>
                    <a:lnTo>
                      <a:pt x="8" y="28"/>
                    </a:lnTo>
                    <a:lnTo>
                      <a:pt x="6" y="27"/>
                    </a:lnTo>
                    <a:lnTo>
                      <a:pt x="3" y="26"/>
                    </a:lnTo>
                    <a:lnTo>
                      <a:pt x="1" y="21"/>
                    </a:lnTo>
                    <a:lnTo>
                      <a:pt x="0" y="16"/>
                    </a:lnTo>
                    <a:lnTo>
                      <a:pt x="1" y="11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6" name="Freeform 992"/>
              <p:cNvSpPr>
                <a:spLocks/>
              </p:cNvSpPr>
              <p:nvPr/>
            </p:nvSpPr>
            <p:spPr bwMode="auto">
              <a:xfrm>
                <a:off x="5233988" y="4841875"/>
                <a:ext cx="68263" cy="433388"/>
              </a:xfrm>
              <a:custGeom>
                <a:avLst/>
                <a:gdLst/>
                <a:ahLst/>
                <a:cxnLst>
                  <a:cxn ang="0">
                    <a:pos x="43" y="15"/>
                  </a:cxn>
                  <a:cxn ang="0">
                    <a:pos x="28" y="259"/>
                  </a:cxn>
                  <a:cxn ang="0">
                    <a:pos x="27" y="265"/>
                  </a:cxn>
                  <a:cxn ang="0">
                    <a:pos x="24" y="269"/>
                  </a:cxn>
                  <a:cxn ang="0">
                    <a:pos x="18" y="270"/>
                  </a:cxn>
                  <a:cxn ang="0">
                    <a:pos x="14" y="273"/>
                  </a:cxn>
                  <a:cxn ang="0">
                    <a:pos x="8" y="270"/>
                  </a:cxn>
                  <a:cxn ang="0">
                    <a:pos x="5" y="268"/>
                  </a:cxn>
                  <a:cxn ang="0">
                    <a:pos x="2" y="266"/>
                  </a:cxn>
                  <a:cxn ang="0">
                    <a:pos x="1" y="264"/>
                  </a:cxn>
                  <a:cxn ang="0">
                    <a:pos x="0" y="260"/>
                  </a:cxn>
                  <a:cxn ang="0">
                    <a:pos x="1" y="258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8" y="5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5" y="2"/>
                  </a:cxn>
                  <a:cxn ang="0">
                    <a:pos x="39" y="4"/>
                  </a:cxn>
                  <a:cxn ang="0">
                    <a:pos x="40" y="6"/>
                  </a:cxn>
                  <a:cxn ang="0">
                    <a:pos x="42" y="8"/>
                  </a:cxn>
                  <a:cxn ang="0">
                    <a:pos x="43" y="12"/>
                  </a:cxn>
                  <a:cxn ang="0">
                    <a:pos x="43" y="15"/>
                  </a:cxn>
                  <a:cxn ang="0">
                    <a:pos x="43" y="15"/>
                  </a:cxn>
                </a:cxnLst>
                <a:rect l="0" t="0" r="r" b="b"/>
                <a:pathLst>
                  <a:path w="43" h="273">
                    <a:moveTo>
                      <a:pt x="43" y="15"/>
                    </a:moveTo>
                    <a:lnTo>
                      <a:pt x="28" y="259"/>
                    </a:lnTo>
                    <a:lnTo>
                      <a:pt x="27" y="265"/>
                    </a:lnTo>
                    <a:lnTo>
                      <a:pt x="24" y="269"/>
                    </a:lnTo>
                    <a:lnTo>
                      <a:pt x="18" y="270"/>
                    </a:lnTo>
                    <a:lnTo>
                      <a:pt x="14" y="273"/>
                    </a:lnTo>
                    <a:lnTo>
                      <a:pt x="8" y="270"/>
                    </a:lnTo>
                    <a:lnTo>
                      <a:pt x="5" y="268"/>
                    </a:lnTo>
                    <a:lnTo>
                      <a:pt x="2" y="266"/>
                    </a:lnTo>
                    <a:lnTo>
                      <a:pt x="1" y="264"/>
                    </a:lnTo>
                    <a:lnTo>
                      <a:pt x="0" y="260"/>
                    </a:lnTo>
                    <a:lnTo>
                      <a:pt x="1" y="258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7" y="7"/>
                    </a:lnTo>
                    <a:lnTo>
                      <a:pt x="18" y="5"/>
                    </a:lnTo>
                    <a:lnTo>
                      <a:pt x="20" y="3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2"/>
                    </a:lnTo>
                    <a:lnTo>
                      <a:pt x="39" y="4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3" y="12"/>
                    </a:lnTo>
                    <a:lnTo>
                      <a:pt x="43" y="15"/>
                    </a:lnTo>
                    <a:lnTo>
                      <a:pt x="4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7" name="Freeform 993"/>
              <p:cNvSpPr>
                <a:spLocks/>
              </p:cNvSpPr>
              <p:nvPr/>
            </p:nvSpPr>
            <p:spPr bwMode="auto">
              <a:xfrm>
                <a:off x="5360988" y="5043488"/>
                <a:ext cx="131763" cy="57150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71" y="8"/>
                  </a:cxn>
                  <a:cxn ang="0">
                    <a:pos x="77" y="10"/>
                  </a:cxn>
                  <a:cxn ang="0">
                    <a:pos x="80" y="14"/>
                  </a:cxn>
                  <a:cxn ang="0">
                    <a:pos x="83" y="18"/>
                  </a:cxn>
                  <a:cxn ang="0">
                    <a:pos x="83" y="24"/>
                  </a:cxn>
                  <a:cxn ang="0">
                    <a:pos x="81" y="28"/>
                  </a:cxn>
                  <a:cxn ang="0">
                    <a:pos x="78" y="31"/>
                  </a:cxn>
                  <a:cxn ang="0">
                    <a:pos x="76" y="33"/>
                  </a:cxn>
                  <a:cxn ang="0">
                    <a:pos x="74" y="35"/>
                  </a:cxn>
                  <a:cxn ang="0">
                    <a:pos x="71" y="36"/>
                  </a:cxn>
                  <a:cxn ang="0">
                    <a:pos x="68" y="36"/>
                  </a:cxn>
                  <a:cxn ang="0">
                    <a:pos x="12" y="29"/>
                  </a:cxn>
                  <a:cxn ang="0">
                    <a:pos x="9" y="27"/>
                  </a:cxn>
                  <a:cxn ang="0">
                    <a:pos x="5" y="26"/>
                  </a:cxn>
                  <a:cxn ang="0">
                    <a:pos x="3" y="25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" y="8"/>
                  </a:cxn>
                  <a:cxn ang="0">
                    <a:pos x="4" y="3"/>
                  </a:cxn>
                  <a:cxn ang="0">
                    <a:pos x="6" y="2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5" y="1"/>
                  </a:cxn>
                </a:cxnLst>
                <a:rect l="0" t="0" r="r" b="b"/>
                <a:pathLst>
                  <a:path w="83" h="36">
                    <a:moveTo>
                      <a:pt x="15" y="1"/>
                    </a:moveTo>
                    <a:lnTo>
                      <a:pt x="71" y="8"/>
                    </a:lnTo>
                    <a:lnTo>
                      <a:pt x="77" y="10"/>
                    </a:lnTo>
                    <a:lnTo>
                      <a:pt x="80" y="14"/>
                    </a:lnTo>
                    <a:lnTo>
                      <a:pt x="83" y="18"/>
                    </a:lnTo>
                    <a:lnTo>
                      <a:pt x="83" y="24"/>
                    </a:lnTo>
                    <a:lnTo>
                      <a:pt x="81" y="28"/>
                    </a:lnTo>
                    <a:lnTo>
                      <a:pt x="78" y="31"/>
                    </a:lnTo>
                    <a:lnTo>
                      <a:pt x="76" y="33"/>
                    </a:lnTo>
                    <a:lnTo>
                      <a:pt x="74" y="35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12" y="29"/>
                    </a:lnTo>
                    <a:lnTo>
                      <a:pt x="9" y="27"/>
                    </a:lnTo>
                    <a:lnTo>
                      <a:pt x="5" y="26"/>
                    </a:lnTo>
                    <a:lnTo>
                      <a:pt x="3" y="25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5" y="1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8" name="Freeform 994"/>
              <p:cNvSpPr>
                <a:spLocks/>
              </p:cNvSpPr>
              <p:nvPr/>
            </p:nvSpPr>
            <p:spPr bwMode="auto">
              <a:xfrm>
                <a:off x="4629150" y="4205288"/>
                <a:ext cx="541338" cy="471488"/>
              </a:xfrm>
              <a:custGeom>
                <a:avLst/>
                <a:gdLst/>
                <a:ahLst/>
                <a:cxnLst>
                  <a:cxn ang="0">
                    <a:pos x="11" y="78"/>
                  </a:cxn>
                  <a:cxn ang="0">
                    <a:pos x="27" y="56"/>
                  </a:cxn>
                  <a:cxn ang="0">
                    <a:pos x="46" y="38"/>
                  </a:cxn>
                  <a:cxn ang="0">
                    <a:pos x="68" y="24"/>
                  </a:cxn>
                  <a:cxn ang="0">
                    <a:pos x="93" y="14"/>
                  </a:cxn>
                  <a:cxn ang="0">
                    <a:pos x="119" y="5"/>
                  </a:cxn>
                  <a:cxn ang="0">
                    <a:pos x="146" y="2"/>
                  </a:cxn>
                  <a:cxn ang="0">
                    <a:pos x="173" y="0"/>
                  </a:cxn>
                  <a:cxn ang="0">
                    <a:pos x="201" y="3"/>
                  </a:cxn>
                  <a:cxn ang="0">
                    <a:pos x="228" y="9"/>
                  </a:cxn>
                  <a:cxn ang="0">
                    <a:pos x="252" y="18"/>
                  </a:cxn>
                  <a:cxn ang="0">
                    <a:pos x="276" y="33"/>
                  </a:cxn>
                  <a:cxn ang="0">
                    <a:pos x="297" y="51"/>
                  </a:cxn>
                  <a:cxn ang="0">
                    <a:pos x="314" y="71"/>
                  </a:cxn>
                  <a:cxn ang="0">
                    <a:pos x="326" y="93"/>
                  </a:cxn>
                  <a:cxn ang="0">
                    <a:pos x="332" y="110"/>
                  </a:cxn>
                  <a:cxn ang="0">
                    <a:pos x="337" y="128"/>
                  </a:cxn>
                  <a:cxn ang="0">
                    <a:pos x="340" y="145"/>
                  </a:cxn>
                  <a:cxn ang="0">
                    <a:pos x="341" y="164"/>
                  </a:cxn>
                  <a:cxn ang="0">
                    <a:pos x="341" y="182"/>
                  </a:cxn>
                  <a:cxn ang="0">
                    <a:pos x="340" y="202"/>
                  </a:cxn>
                  <a:cxn ang="0">
                    <a:pos x="339" y="221"/>
                  </a:cxn>
                  <a:cxn ang="0">
                    <a:pos x="337" y="241"/>
                  </a:cxn>
                  <a:cxn ang="0">
                    <a:pos x="337" y="263"/>
                  </a:cxn>
                  <a:cxn ang="0">
                    <a:pos x="337" y="285"/>
                  </a:cxn>
                  <a:cxn ang="0">
                    <a:pos x="317" y="296"/>
                  </a:cxn>
                  <a:cxn ang="0">
                    <a:pos x="308" y="276"/>
                  </a:cxn>
                  <a:cxn ang="0">
                    <a:pos x="308" y="256"/>
                  </a:cxn>
                  <a:cxn ang="0">
                    <a:pos x="309" y="238"/>
                  </a:cxn>
                  <a:cxn ang="0">
                    <a:pos x="312" y="219"/>
                  </a:cxn>
                  <a:cxn ang="0">
                    <a:pos x="313" y="201"/>
                  </a:cxn>
                  <a:cxn ang="0">
                    <a:pos x="314" y="184"/>
                  </a:cxn>
                  <a:cxn ang="0">
                    <a:pos x="315" y="167"/>
                  </a:cxn>
                  <a:cxn ang="0">
                    <a:pos x="314" y="151"/>
                  </a:cxn>
                  <a:cxn ang="0">
                    <a:pos x="310" y="134"/>
                  </a:cxn>
                  <a:cxn ang="0">
                    <a:pos x="304" y="110"/>
                  </a:cxn>
                  <a:cxn ang="0">
                    <a:pos x="287" y="81"/>
                  </a:cxn>
                  <a:cxn ang="0">
                    <a:pos x="267" y="61"/>
                  </a:cxn>
                  <a:cxn ang="0">
                    <a:pos x="248" y="49"/>
                  </a:cxn>
                  <a:cxn ang="0">
                    <a:pos x="226" y="38"/>
                  </a:cxn>
                  <a:cxn ang="0">
                    <a:pos x="205" y="32"/>
                  </a:cxn>
                  <a:cxn ang="0">
                    <a:pos x="182" y="28"/>
                  </a:cxn>
                  <a:cxn ang="0">
                    <a:pos x="159" y="28"/>
                  </a:cxn>
                  <a:cxn ang="0">
                    <a:pos x="136" y="30"/>
                  </a:cxn>
                  <a:cxn ang="0">
                    <a:pos x="113" y="34"/>
                  </a:cxn>
                  <a:cxn ang="0">
                    <a:pos x="91" y="43"/>
                  </a:cxn>
                  <a:cxn ang="0">
                    <a:pos x="73" y="54"/>
                  </a:cxn>
                  <a:cxn ang="0">
                    <a:pos x="55" y="67"/>
                  </a:cxn>
                  <a:cxn ang="0">
                    <a:pos x="40" y="83"/>
                  </a:cxn>
                  <a:cxn ang="0">
                    <a:pos x="30" y="102"/>
                  </a:cxn>
                  <a:cxn ang="0">
                    <a:pos x="10" y="116"/>
                  </a:cxn>
                  <a:cxn ang="0">
                    <a:pos x="2" y="98"/>
                  </a:cxn>
                </a:cxnLst>
                <a:rect l="0" t="0" r="r" b="b"/>
                <a:pathLst>
                  <a:path w="341" h="297">
                    <a:moveTo>
                      <a:pt x="2" y="98"/>
                    </a:moveTo>
                    <a:lnTo>
                      <a:pt x="3" y="92"/>
                    </a:lnTo>
                    <a:lnTo>
                      <a:pt x="7" y="87"/>
                    </a:lnTo>
                    <a:lnTo>
                      <a:pt x="9" y="82"/>
                    </a:lnTo>
                    <a:lnTo>
                      <a:pt x="11" y="78"/>
                    </a:lnTo>
                    <a:lnTo>
                      <a:pt x="14" y="73"/>
                    </a:lnTo>
                    <a:lnTo>
                      <a:pt x="17" y="69"/>
                    </a:lnTo>
                    <a:lnTo>
                      <a:pt x="20" y="64"/>
                    </a:lnTo>
                    <a:lnTo>
                      <a:pt x="24" y="61"/>
                    </a:lnTo>
                    <a:lnTo>
                      <a:pt x="27" y="56"/>
                    </a:lnTo>
                    <a:lnTo>
                      <a:pt x="30" y="53"/>
                    </a:lnTo>
                    <a:lnTo>
                      <a:pt x="34" y="50"/>
                    </a:lnTo>
                    <a:lnTo>
                      <a:pt x="38" y="46"/>
                    </a:lnTo>
                    <a:lnTo>
                      <a:pt x="42" y="43"/>
                    </a:lnTo>
                    <a:lnTo>
                      <a:pt x="46" y="38"/>
                    </a:lnTo>
                    <a:lnTo>
                      <a:pt x="51" y="36"/>
                    </a:lnTo>
                    <a:lnTo>
                      <a:pt x="55" y="33"/>
                    </a:lnTo>
                    <a:lnTo>
                      <a:pt x="59" y="30"/>
                    </a:lnTo>
                    <a:lnTo>
                      <a:pt x="64" y="27"/>
                    </a:lnTo>
                    <a:lnTo>
                      <a:pt x="68" y="24"/>
                    </a:lnTo>
                    <a:lnTo>
                      <a:pt x="73" y="23"/>
                    </a:lnTo>
                    <a:lnTo>
                      <a:pt x="77" y="19"/>
                    </a:lnTo>
                    <a:lnTo>
                      <a:pt x="83" y="17"/>
                    </a:lnTo>
                    <a:lnTo>
                      <a:pt x="87" y="15"/>
                    </a:lnTo>
                    <a:lnTo>
                      <a:pt x="93" y="14"/>
                    </a:lnTo>
                    <a:lnTo>
                      <a:pt x="98" y="12"/>
                    </a:lnTo>
                    <a:lnTo>
                      <a:pt x="103" y="9"/>
                    </a:lnTo>
                    <a:lnTo>
                      <a:pt x="109" y="8"/>
                    </a:lnTo>
                    <a:lnTo>
                      <a:pt x="113" y="7"/>
                    </a:lnTo>
                    <a:lnTo>
                      <a:pt x="119" y="5"/>
                    </a:lnTo>
                    <a:lnTo>
                      <a:pt x="124" y="5"/>
                    </a:lnTo>
                    <a:lnTo>
                      <a:pt x="130" y="4"/>
                    </a:lnTo>
                    <a:lnTo>
                      <a:pt x="136" y="4"/>
                    </a:lnTo>
                    <a:lnTo>
                      <a:pt x="141" y="3"/>
                    </a:lnTo>
                    <a:lnTo>
                      <a:pt x="146" y="2"/>
                    </a:lnTo>
                    <a:lnTo>
                      <a:pt x="151" y="0"/>
                    </a:lnTo>
                    <a:lnTo>
                      <a:pt x="157" y="0"/>
                    </a:lnTo>
                    <a:lnTo>
                      <a:pt x="163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4" y="0"/>
                    </a:lnTo>
                    <a:lnTo>
                      <a:pt x="189" y="0"/>
                    </a:lnTo>
                    <a:lnTo>
                      <a:pt x="195" y="2"/>
                    </a:lnTo>
                    <a:lnTo>
                      <a:pt x="201" y="3"/>
                    </a:lnTo>
                    <a:lnTo>
                      <a:pt x="206" y="4"/>
                    </a:lnTo>
                    <a:lnTo>
                      <a:pt x="212" y="5"/>
                    </a:lnTo>
                    <a:lnTo>
                      <a:pt x="216" y="6"/>
                    </a:lnTo>
                    <a:lnTo>
                      <a:pt x="223" y="8"/>
                    </a:lnTo>
                    <a:lnTo>
                      <a:pt x="228" y="9"/>
                    </a:lnTo>
                    <a:lnTo>
                      <a:pt x="232" y="10"/>
                    </a:lnTo>
                    <a:lnTo>
                      <a:pt x="238" y="13"/>
                    </a:lnTo>
                    <a:lnTo>
                      <a:pt x="243" y="15"/>
                    </a:lnTo>
                    <a:lnTo>
                      <a:pt x="248" y="16"/>
                    </a:lnTo>
                    <a:lnTo>
                      <a:pt x="252" y="18"/>
                    </a:lnTo>
                    <a:lnTo>
                      <a:pt x="257" y="21"/>
                    </a:lnTo>
                    <a:lnTo>
                      <a:pt x="262" y="24"/>
                    </a:lnTo>
                    <a:lnTo>
                      <a:pt x="267" y="26"/>
                    </a:lnTo>
                    <a:lnTo>
                      <a:pt x="271" y="30"/>
                    </a:lnTo>
                    <a:lnTo>
                      <a:pt x="276" y="33"/>
                    </a:lnTo>
                    <a:lnTo>
                      <a:pt x="280" y="36"/>
                    </a:lnTo>
                    <a:lnTo>
                      <a:pt x="285" y="38"/>
                    </a:lnTo>
                    <a:lnTo>
                      <a:pt x="288" y="43"/>
                    </a:lnTo>
                    <a:lnTo>
                      <a:pt x="293" y="46"/>
                    </a:lnTo>
                    <a:lnTo>
                      <a:pt x="297" y="51"/>
                    </a:lnTo>
                    <a:lnTo>
                      <a:pt x="303" y="55"/>
                    </a:lnTo>
                    <a:lnTo>
                      <a:pt x="307" y="62"/>
                    </a:lnTo>
                    <a:lnTo>
                      <a:pt x="309" y="65"/>
                    </a:lnTo>
                    <a:lnTo>
                      <a:pt x="312" y="68"/>
                    </a:lnTo>
                    <a:lnTo>
                      <a:pt x="314" y="71"/>
                    </a:lnTo>
                    <a:lnTo>
                      <a:pt x="317" y="74"/>
                    </a:lnTo>
                    <a:lnTo>
                      <a:pt x="321" y="81"/>
                    </a:lnTo>
                    <a:lnTo>
                      <a:pt x="324" y="87"/>
                    </a:lnTo>
                    <a:lnTo>
                      <a:pt x="325" y="90"/>
                    </a:lnTo>
                    <a:lnTo>
                      <a:pt x="326" y="93"/>
                    </a:lnTo>
                    <a:lnTo>
                      <a:pt x="328" y="98"/>
                    </a:lnTo>
                    <a:lnTo>
                      <a:pt x="330" y="101"/>
                    </a:lnTo>
                    <a:lnTo>
                      <a:pt x="331" y="103"/>
                    </a:lnTo>
                    <a:lnTo>
                      <a:pt x="332" y="107"/>
                    </a:lnTo>
                    <a:lnTo>
                      <a:pt x="332" y="110"/>
                    </a:lnTo>
                    <a:lnTo>
                      <a:pt x="333" y="114"/>
                    </a:lnTo>
                    <a:lnTo>
                      <a:pt x="334" y="118"/>
                    </a:lnTo>
                    <a:lnTo>
                      <a:pt x="335" y="121"/>
                    </a:lnTo>
                    <a:lnTo>
                      <a:pt x="336" y="125"/>
                    </a:lnTo>
                    <a:lnTo>
                      <a:pt x="337" y="128"/>
                    </a:lnTo>
                    <a:lnTo>
                      <a:pt x="337" y="131"/>
                    </a:lnTo>
                    <a:lnTo>
                      <a:pt x="339" y="135"/>
                    </a:lnTo>
                    <a:lnTo>
                      <a:pt x="339" y="138"/>
                    </a:lnTo>
                    <a:lnTo>
                      <a:pt x="340" y="142"/>
                    </a:lnTo>
                    <a:lnTo>
                      <a:pt x="340" y="145"/>
                    </a:lnTo>
                    <a:lnTo>
                      <a:pt x="340" y="149"/>
                    </a:lnTo>
                    <a:lnTo>
                      <a:pt x="341" y="153"/>
                    </a:lnTo>
                    <a:lnTo>
                      <a:pt x="341" y="157"/>
                    </a:lnTo>
                    <a:lnTo>
                      <a:pt x="341" y="161"/>
                    </a:lnTo>
                    <a:lnTo>
                      <a:pt x="341" y="164"/>
                    </a:lnTo>
                    <a:lnTo>
                      <a:pt x="341" y="167"/>
                    </a:lnTo>
                    <a:lnTo>
                      <a:pt x="341" y="171"/>
                    </a:lnTo>
                    <a:lnTo>
                      <a:pt x="341" y="175"/>
                    </a:lnTo>
                    <a:lnTo>
                      <a:pt x="341" y="179"/>
                    </a:lnTo>
                    <a:lnTo>
                      <a:pt x="341" y="182"/>
                    </a:lnTo>
                    <a:lnTo>
                      <a:pt x="341" y="186"/>
                    </a:lnTo>
                    <a:lnTo>
                      <a:pt x="340" y="190"/>
                    </a:lnTo>
                    <a:lnTo>
                      <a:pt x="340" y="194"/>
                    </a:lnTo>
                    <a:lnTo>
                      <a:pt x="340" y="198"/>
                    </a:lnTo>
                    <a:lnTo>
                      <a:pt x="340" y="202"/>
                    </a:lnTo>
                    <a:lnTo>
                      <a:pt x="340" y="205"/>
                    </a:lnTo>
                    <a:lnTo>
                      <a:pt x="340" y="210"/>
                    </a:lnTo>
                    <a:lnTo>
                      <a:pt x="340" y="213"/>
                    </a:lnTo>
                    <a:lnTo>
                      <a:pt x="340" y="218"/>
                    </a:lnTo>
                    <a:lnTo>
                      <a:pt x="339" y="221"/>
                    </a:lnTo>
                    <a:lnTo>
                      <a:pt x="339" y="226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7" y="238"/>
                    </a:lnTo>
                    <a:lnTo>
                      <a:pt x="337" y="241"/>
                    </a:lnTo>
                    <a:lnTo>
                      <a:pt x="337" y="246"/>
                    </a:lnTo>
                    <a:lnTo>
                      <a:pt x="337" y="250"/>
                    </a:lnTo>
                    <a:lnTo>
                      <a:pt x="337" y="254"/>
                    </a:lnTo>
                    <a:lnTo>
                      <a:pt x="337" y="258"/>
                    </a:lnTo>
                    <a:lnTo>
                      <a:pt x="337" y="263"/>
                    </a:lnTo>
                    <a:lnTo>
                      <a:pt x="337" y="267"/>
                    </a:lnTo>
                    <a:lnTo>
                      <a:pt x="337" y="272"/>
                    </a:lnTo>
                    <a:lnTo>
                      <a:pt x="337" y="276"/>
                    </a:lnTo>
                    <a:lnTo>
                      <a:pt x="337" y="279"/>
                    </a:lnTo>
                    <a:lnTo>
                      <a:pt x="337" y="285"/>
                    </a:lnTo>
                    <a:lnTo>
                      <a:pt x="335" y="289"/>
                    </a:lnTo>
                    <a:lnTo>
                      <a:pt x="332" y="294"/>
                    </a:lnTo>
                    <a:lnTo>
                      <a:pt x="327" y="296"/>
                    </a:lnTo>
                    <a:lnTo>
                      <a:pt x="323" y="297"/>
                    </a:lnTo>
                    <a:lnTo>
                      <a:pt x="317" y="296"/>
                    </a:lnTo>
                    <a:lnTo>
                      <a:pt x="313" y="294"/>
                    </a:lnTo>
                    <a:lnTo>
                      <a:pt x="309" y="289"/>
                    </a:lnTo>
                    <a:lnTo>
                      <a:pt x="308" y="285"/>
                    </a:lnTo>
                    <a:lnTo>
                      <a:pt x="308" y="279"/>
                    </a:lnTo>
                    <a:lnTo>
                      <a:pt x="308" y="276"/>
                    </a:lnTo>
                    <a:lnTo>
                      <a:pt x="308" y="272"/>
                    </a:lnTo>
                    <a:lnTo>
                      <a:pt x="308" y="268"/>
                    </a:lnTo>
                    <a:lnTo>
                      <a:pt x="308" y="264"/>
                    </a:lnTo>
                    <a:lnTo>
                      <a:pt x="308" y="260"/>
                    </a:lnTo>
                    <a:lnTo>
                      <a:pt x="308" y="256"/>
                    </a:lnTo>
                    <a:lnTo>
                      <a:pt x="309" y="252"/>
                    </a:lnTo>
                    <a:lnTo>
                      <a:pt x="309" y="249"/>
                    </a:lnTo>
                    <a:lnTo>
                      <a:pt x="309" y="246"/>
                    </a:lnTo>
                    <a:lnTo>
                      <a:pt x="309" y="241"/>
                    </a:lnTo>
                    <a:lnTo>
                      <a:pt x="309" y="238"/>
                    </a:lnTo>
                    <a:lnTo>
                      <a:pt x="309" y="233"/>
                    </a:lnTo>
                    <a:lnTo>
                      <a:pt x="310" y="230"/>
                    </a:lnTo>
                    <a:lnTo>
                      <a:pt x="310" y="227"/>
                    </a:lnTo>
                    <a:lnTo>
                      <a:pt x="312" y="223"/>
                    </a:lnTo>
                    <a:lnTo>
                      <a:pt x="312" y="219"/>
                    </a:lnTo>
                    <a:lnTo>
                      <a:pt x="312" y="216"/>
                    </a:lnTo>
                    <a:lnTo>
                      <a:pt x="312" y="212"/>
                    </a:lnTo>
                    <a:lnTo>
                      <a:pt x="312" y="209"/>
                    </a:lnTo>
                    <a:lnTo>
                      <a:pt x="312" y="204"/>
                    </a:lnTo>
                    <a:lnTo>
                      <a:pt x="313" y="201"/>
                    </a:lnTo>
                    <a:lnTo>
                      <a:pt x="313" y="198"/>
                    </a:lnTo>
                    <a:lnTo>
                      <a:pt x="314" y="194"/>
                    </a:lnTo>
                    <a:lnTo>
                      <a:pt x="314" y="191"/>
                    </a:lnTo>
                    <a:lnTo>
                      <a:pt x="314" y="187"/>
                    </a:lnTo>
                    <a:lnTo>
                      <a:pt x="314" y="184"/>
                    </a:lnTo>
                    <a:lnTo>
                      <a:pt x="314" y="181"/>
                    </a:lnTo>
                    <a:lnTo>
                      <a:pt x="314" y="177"/>
                    </a:lnTo>
                    <a:lnTo>
                      <a:pt x="314" y="174"/>
                    </a:lnTo>
                    <a:lnTo>
                      <a:pt x="314" y="171"/>
                    </a:lnTo>
                    <a:lnTo>
                      <a:pt x="315" y="167"/>
                    </a:lnTo>
                    <a:lnTo>
                      <a:pt x="314" y="164"/>
                    </a:lnTo>
                    <a:lnTo>
                      <a:pt x="314" y="161"/>
                    </a:lnTo>
                    <a:lnTo>
                      <a:pt x="314" y="157"/>
                    </a:lnTo>
                    <a:lnTo>
                      <a:pt x="314" y="154"/>
                    </a:lnTo>
                    <a:lnTo>
                      <a:pt x="314" y="151"/>
                    </a:lnTo>
                    <a:lnTo>
                      <a:pt x="313" y="147"/>
                    </a:lnTo>
                    <a:lnTo>
                      <a:pt x="312" y="144"/>
                    </a:lnTo>
                    <a:lnTo>
                      <a:pt x="312" y="142"/>
                    </a:lnTo>
                    <a:lnTo>
                      <a:pt x="310" y="138"/>
                    </a:lnTo>
                    <a:lnTo>
                      <a:pt x="310" y="134"/>
                    </a:lnTo>
                    <a:lnTo>
                      <a:pt x="309" y="131"/>
                    </a:lnTo>
                    <a:lnTo>
                      <a:pt x="309" y="128"/>
                    </a:lnTo>
                    <a:lnTo>
                      <a:pt x="308" y="123"/>
                    </a:lnTo>
                    <a:lnTo>
                      <a:pt x="306" y="117"/>
                    </a:lnTo>
                    <a:lnTo>
                      <a:pt x="304" y="110"/>
                    </a:lnTo>
                    <a:lnTo>
                      <a:pt x="302" y="105"/>
                    </a:lnTo>
                    <a:lnTo>
                      <a:pt x="298" y="98"/>
                    </a:lnTo>
                    <a:lnTo>
                      <a:pt x="295" y="92"/>
                    </a:lnTo>
                    <a:lnTo>
                      <a:pt x="290" y="87"/>
                    </a:lnTo>
                    <a:lnTo>
                      <a:pt x="287" y="81"/>
                    </a:lnTo>
                    <a:lnTo>
                      <a:pt x="282" y="75"/>
                    </a:lnTo>
                    <a:lnTo>
                      <a:pt x="278" y="70"/>
                    </a:lnTo>
                    <a:lnTo>
                      <a:pt x="275" y="67"/>
                    </a:lnTo>
                    <a:lnTo>
                      <a:pt x="270" y="63"/>
                    </a:lnTo>
                    <a:lnTo>
                      <a:pt x="267" y="61"/>
                    </a:lnTo>
                    <a:lnTo>
                      <a:pt x="263" y="59"/>
                    </a:lnTo>
                    <a:lnTo>
                      <a:pt x="260" y="54"/>
                    </a:lnTo>
                    <a:lnTo>
                      <a:pt x="256" y="52"/>
                    </a:lnTo>
                    <a:lnTo>
                      <a:pt x="251" y="50"/>
                    </a:lnTo>
                    <a:lnTo>
                      <a:pt x="248" y="49"/>
                    </a:lnTo>
                    <a:lnTo>
                      <a:pt x="243" y="46"/>
                    </a:lnTo>
                    <a:lnTo>
                      <a:pt x="240" y="44"/>
                    </a:lnTo>
                    <a:lnTo>
                      <a:pt x="235" y="42"/>
                    </a:lnTo>
                    <a:lnTo>
                      <a:pt x="231" y="40"/>
                    </a:lnTo>
                    <a:lnTo>
                      <a:pt x="226" y="38"/>
                    </a:lnTo>
                    <a:lnTo>
                      <a:pt x="223" y="36"/>
                    </a:lnTo>
                    <a:lnTo>
                      <a:pt x="217" y="35"/>
                    </a:lnTo>
                    <a:lnTo>
                      <a:pt x="214" y="34"/>
                    </a:lnTo>
                    <a:lnTo>
                      <a:pt x="209" y="33"/>
                    </a:lnTo>
                    <a:lnTo>
                      <a:pt x="205" y="32"/>
                    </a:lnTo>
                    <a:lnTo>
                      <a:pt x="200" y="31"/>
                    </a:lnTo>
                    <a:lnTo>
                      <a:pt x="195" y="30"/>
                    </a:lnTo>
                    <a:lnTo>
                      <a:pt x="191" y="28"/>
                    </a:lnTo>
                    <a:lnTo>
                      <a:pt x="186" y="28"/>
                    </a:lnTo>
                    <a:lnTo>
                      <a:pt x="182" y="28"/>
                    </a:lnTo>
                    <a:lnTo>
                      <a:pt x="177" y="28"/>
                    </a:lnTo>
                    <a:lnTo>
                      <a:pt x="172" y="27"/>
                    </a:lnTo>
                    <a:lnTo>
                      <a:pt x="168" y="27"/>
                    </a:lnTo>
                    <a:lnTo>
                      <a:pt x="163" y="27"/>
                    </a:lnTo>
                    <a:lnTo>
                      <a:pt x="159" y="28"/>
                    </a:lnTo>
                    <a:lnTo>
                      <a:pt x="154" y="28"/>
                    </a:lnTo>
                    <a:lnTo>
                      <a:pt x="149" y="28"/>
                    </a:lnTo>
                    <a:lnTo>
                      <a:pt x="145" y="28"/>
                    </a:lnTo>
                    <a:lnTo>
                      <a:pt x="141" y="30"/>
                    </a:lnTo>
                    <a:lnTo>
                      <a:pt x="136" y="30"/>
                    </a:lnTo>
                    <a:lnTo>
                      <a:pt x="131" y="31"/>
                    </a:lnTo>
                    <a:lnTo>
                      <a:pt x="127" y="31"/>
                    </a:lnTo>
                    <a:lnTo>
                      <a:pt x="122" y="33"/>
                    </a:lnTo>
                    <a:lnTo>
                      <a:pt x="117" y="33"/>
                    </a:lnTo>
                    <a:lnTo>
                      <a:pt x="113" y="34"/>
                    </a:lnTo>
                    <a:lnTo>
                      <a:pt x="109" y="36"/>
                    </a:lnTo>
                    <a:lnTo>
                      <a:pt x="104" y="37"/>
                    </a:lnTo>
                    <a:lnTo>
                      <a:pt x="100" y="38"/>
                    </a:lnTo>
                    <a:lnTo>
                      <a:pt x="95" y="41"/>
                    </a:lnTo>
                    <a:lnTo>
                      <a:pt x="91" y="43"/>
                    </a:lnTo>
                    <a:lnTo>
                      <a:pt x="87" y="45"/>
                    </a:lnTo>
                    <a:lnTo>
                      <a:pt x="84" y="46"/>
                    </a:lnTo>
                    <a:lnTo>
                      <a:pt x="80" y="49"/>
                    </a:lnTo>
                    <a:lnTo>
                      <a:pt x="76" y="51"/>
                    </a:lnTo>
                    <a:lnTo>
                      <a:pt x="73" y="54"/>
                    </a:lnTo>
                    <a:lnTo>
                      <a:pt x="68" y="55"/>
                    </a:lnTo>
                    <a:lnTo>
                      <a:pt x="65" y="59"/>
                    </a:lnTo>
                    <a:lnTo>
                      <a:pt x="62" y="61"/>
                    </a:lnTo>
                    <a:lnTo>
                      <a:pt x="58" y="64"/>
                    </a:lnTo>
                    <a:lnTo>
                      <a:pt x="55" y="67"/>
                    </a:lnTo>
                    <a:lnTo>
                      <a:pt x="52" y="70"/>
                    </a:lnTo>
                    <a:lnTo>
                      <a:pt x="48" y="73"/>
                    </a:lnTo>
                    <a:lnTo>
                      <a:pt x="46" y="77"/>
                    </a:lnTo>
                    <a:lnTo>
                      <a:pt x="43" y="80"/>
                    </a:lnTo>
                    <a:lnTo>
                      <a:pt x="40" y="83"/>
                    </a:lnTo>
                    <a:lnTo>
                      <a:pt x="37" y="87"/>
                    </a:lnTo>
                    <a:lnTo>
                      <a:pt x="36" y="91"/>
                    </a:lnTo>
                    <a:lnTo>
                      <a:pt x="34" y="95"/>
                    </a:lnTo>
                    <a:lnTo>
                      <a:pt x="31" y="99"/>
                    </a:lnTo>
                    <a:lnTo>
                      <a:pt x="30" y="102"/>
                    </a:lnTo>
                    <a:lnTo>
                      <a:pt x="28" y="107"/>
                    </a:lnTo>
                    <a:lnTo>
                      <a:pt x="25" y="111"/>
                    </a:lnTo>
                    <a:lnTo>
                      <a:pt x="20" y="116"/>
                    </a:lnTo>
                    <a:lnTo>
                      <a:pt x="15" y="116"/>
                    </a:lnTo>
                    <a:lnTo>
                      <a:pt x="10" y="116"/>
                    </a:lnTo>
                    <a:lnTo>
                      <a:pt x="6" y="111"/>
                    </a:lnTo>
                    <a:lnTo>
                      <a:pt x="2" y="108"/>
                    </a:lnTo>
                    <a:lnTo>
                      <a:pt x="0" y="103"/>
                    </a:lnTo>
                    <a:lnTo>
                      <a:pt x="2" y="98"/>
                    </a:lnTo>
                    <a:lnTo>
                      <a:pt x="2" y="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9" name="Freeform 995"/>
              <p:cNvSpPr>
                <a:spLocks/>
              </p:cNvSpPr>
              <p:nvPr/>
            </p:nvSpPr>
            <p:spPr bwMode="auto">
              <a:xfrm>
                <a:off x="5118100" y="4625975"/>
                <a:ext cx="411163" cy="657225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37" y="7"/>
                  </a:cxn>
                  <a:cxn ang="0">
                    <a:pos x="53" y="3"/>
                  </a:cxn>
                  <a:cxn ang="0">
                    <a:pos x="69" y="1"/>
                  </a:cxn>
                  <a:cxn ang="0">
                    <a:pos x="84" y="0"/>
                  </a:cxn>
                  <a:cxn ang="0">
                    <a:pos x="99" y="0"/>
                  </a:cxn>
                  <a:cxn ang="0">
                    <a:pos x="115" y="2"/>
                  </a:cxn>
                  <a:cxn ang="0">
                    <a:pos x="130" y="4"/>
                  </a:cxn>
                  <a:cxn ang="0">
                    <a:pos x="145" y="8"/>
                  </a:cxn>
                  <a:cxn ang="0">
                    <a:pos x="158" y="13"/>
                  </a:cxn>
                  <a:cxn ang="0">
                    <a:pos x="172" y="20"/>
                  </a:cxn>
                  <a:cxn ang="0">
                    <a:pos x="184" y="28"/>
                  </a:cxn>
                  <a:cxn ang="0">
                    <a:pos x="204" y="45"/>
                  </a:cxn>
                  <a:cxn ang="0">
                    <a:pos x="217" y="60"/>
                  </a:cxn>
                  <a:cxn ang="0">
                    <a:pos x="227" y="74"/>
                  </a:cxn>
                  <a:cxn ang="0">
                    <a:pos x="236" y="92"/>
                  </a:cxn>
                  <a:cxn ang="0">
                    <a:pos x="243" y="112"/>
                  </a:cxn>
                  <a:cxn ang="0">
                    <a:pos x="249" y="132"/>
                  </a:cxn>
                  <a:cxn ang="0">
                    <a:pos x="254" y="152"/>
                  </a:cxn>
                  <a:cxn ang="0">
                    <a:pos x="256" y="172"/>
                  </a:cxn>
                  <a:cxn ang="0">
                    <a:pos x="257" y="192"/>
                  </a:cxn>
                  <a:cxn ang="0">
                    <a:pos x="258" y="214"/>
                  </a:cxn>
                  <a:cxn ang="0">
                    <a:pos x="258" y="234"/>
                  </a:cxn>
                  <a:cxn ang="0">
                    <a:pos x="257" y="255"/>
                  </a:cxn>
                  <a:cxn ang="0">
                    <a:pos x="256" y="277"/>
                  </a:cxn>
                  <a:cxn ang="0">
                    <a:pos x="254" y="297"/>
                  </a:cxn>
                  <a:cxn ang="0">
                    <a:pos x="254" y="319"/>
                  </a:cxn>
                  <a:cxn ang="0">
                    <a:pos x="252" y="340"/>
                  </a:cxn>
                  <a:cxn ang="0">
                    <a:pos x="252" y="363"/>
                  </a:cxn>
                  <a:cxn ang="0">
                    <a:pos x="255" y="385"/>
                  </a:cxn>
                  <a:cxn ang="0">
                    <a:pos x="257" y="409"/>
                  </a:cxn>
                  <a:cxn ang="0">
                    <a:pos x="230" y="403"/>
                  </a:cxn>
                  <a:cxn ang="0">
                    <a:pos x="227" y="381"/>
                  </a:cxn>
                  <a:cxn ang="0">
                    <a:pos x="227" y="359"/>
                  </a:cxn>
                  <a:cxn ang="0">
                    <a:pos x="227" y="338"/>
                  </a:cxn>
                  <a:cxn ang="0">
                    <a:pos x="228" y="318"/>
                  </a:cxn>
                  <a:cxn ang="0">
                    <a:pos x="228" y="297"/>
                  </a:cxn>
                  <a:cxn ang="0">
                    <a:pos x="230" y="277"/>
                  </a:cxn>
                  <a:cxn ang="0">
                    <a:pos x="231" y="256"/>
                  </a:cxn>
                  <a:cxn ang="0">
                    <a:pos x="232" y="236"/>
                  </a:cxn>
                  <a:cxn ang="0">
                    <a:pos x="232" y="217"/>
                  </a:cxn>
                  <a:cxn ang="0">
                    <a:pos x="232" y="197"/>
                  </a:cxn>
                  <a:cxn ang="0">
                    <a:pos x="230" y="178"/>
                  </a:cxn>
                  <a:cxn ang="0">
                    <a:pos x="228" y="158"/>
                  </a:cxn>
                  <a:cxn ang="0">
                    <a:pos x="223" y="139"/>
                  </a:cxn>
                  <a:cxn ang="0">
                    <a:pos x="217" y="120"/>
                  </a:cxn>
                  <a:cxn ang="0">
                    <a:pos x="209" y="101"/>
                  </a:cxn>
                  <a:cxn ang="0">
                    <a:pos x="200" y="85"/>
                  </a:cxn>
                  <a:cxn ang="0">
                    <a:pos x="189" y="69"/>
                  </a:cxn>
                  <a:cxn ang="0">
                    <a:pos x="169" y="52"/>
                  </a:cxn>
                  <a:cxn ang="0">
                    <a:pos x="147" y="40"/>
                  </a:cxn>
                  <a:cxn ang="0">
                    <a:pos x="124" y="32"/>
                  </a:cxn>
                  <a:cxn ang="0">
                    <a:pos x="110" y="30"/>
                  </a:cxn>
                  <a:cxn ang="0">
                    <a:pos x="98" y="29"/>
                  </a:cxn>
                  <a:cxn ang="0">
                    <a:pos x="84" y="28"/>
                  </a:cxn>
                  <a:cxn ang="0">
                    <a:pos x="72" y="29"/>
                  </a:cxn>
                  <a:cxn ang="0">
                    <a:pos x="59" y="30"/>
                  </a:cxn>
                  <a:cxn ang="0">
                    <a:pos x="45" y="33"/>
                  </a:cxn>
                  <a:cxn ang="0">
                    <a:pos x="32" y="37"/>
                  </a:cxn>
                  <a:cxn ang="0">
                    <a:pos x="19" y="42"/>
                  </a:cxn>
                  <a:cxn ang="0">
                    <a:pos x="8" y="41"/>
                  </a:cxn>
                  <a:cxn ang="0">
                    <a:pos x="1" y="22"/>
                  </a:cxn>
                  <a:cxn ang="0">
                    <a:pos x="10" y="15"/>
                  </a:cxn>
                </a:cxnLst>
                <a:rect l="0" t="0" r="r" b="b"/>
                <a:pathLst>
                  <a:path w="259" h="414">
                    <a:moveTo>
                      <a:pt x="10" y="15"/>
                    </a:moveTo>
                    <a:lnTo>
                      <a:pt x="14" y="13"/>
                    </a:lnTo>
                    <a:lnTo>
                      <a:pt x="17" y="12"/>
                    </a:lnTo>
                    <a:lnTo>
                      <a:pt x="22" y="11"/>
                    </a:lnTo>
                    <a:lnTo>
                      <a:pt x="25" y="10"/>
                    </a:lnTo>
                    <a:lnTo>
                      <a:pt x="29" y="8"/>
                    </a:lnTo>
                    <a:lnTo>
                      <a:pt x="33" y="8"/>
                    </a:lnTo>
                    <a:lnTo>
                      <a:pt x="37" y="7"/>
                    </a:lnTo>
                    <a:lnTo>
                      <a:pt x="41" y="5"/>
                    </a:lnTo>
                    <a:lnTo>
                      <a:pt x="45" y="4"/>
                    </a:lnTo>
                    <a:lnTo>
                      <a:pt x="48" y="4"/>
                    </a:lnTo>
                    <a:lnTo>
                      <a:pt x="53" y="3"/>
                    </a:lnTo>
                    <a:lnTo>
                      <a:pt x="56" y="2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1"/>
                    </a:lnTo>
                    <a:lnTo>
                      <a:pt x="73" y="1"/>
                    </a:lnTo>
                    <a:lnTo>
                      <a:pt x="76" y="1"/>
                    </a:lnTo>
                    <a:lnTo>
                      <a:pt x="80" y="0"/>
                    </a:lnTo>
                    <a:lnTo>
                      <a:pt x="84" y="0"/>
                    </a:lnTo>
                    <a:lnTo>
                      <a:pt x="88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99" y="0"/>
                    </a:lnTo>
                    <a:lnTo>
                      <a:pt x="103" y="1"/>
                    </a:lnTo>
                    <a:lnTo>
                      <a:pt x="107" y="1"/>
                    </a:lnTo>
                    <a:lnTo>
                      <a:pt x="111" y="1"/>
                    </a:lnTo>
                    <a:lnTo>
                      <a:pt x="115" y="2"/>
                    </a:lnTo>
                    <a:lnTo>
                      <a:pt x="118" y="2"/>
                    </a:lnTo>
                    <a:lnTo>
                      <a:pt x="121" y="3"/>
                    </a:lnTo>
                    <a:lnTo>
                      <a:pt x="126" y="4"/>
                    </a:lnTo>
                    <a:lnTo>
                      <a:pt x="130" y="4"/>
                    </a:lnTo>
                    <a:lnTo>
                      <a:pt x="134" y="5"/>
                    </a:lnTo>
                    <a:lnTo>
                      <a:pt x="137" y="7"/>
                    </a:lnTo>
                    <a:lnTo>
                      <a:pt x="140" y="8"/>
                    </a:lnTo>
                    <a:lnTo>
                      <a:pt x="145" y="8"/>
                    </a:lnTo>
                    <a:lnTo>
                      <a:pt x="148" y="10"/>
                    </a:lnTo>
                    <a:lnTo>
                      <a:pt x="152" y="10"/>
                    </a:lnTo>
                    <a:lnTo>
                      <a:pt x="155" y="12"/>
                    </a:lnTo>
                    <a:lnTo>
                      <a:pt x="158" y="13"/>
                    </a:lnTo>
                    <a:lnTo>
                      <a:pt x="162" y="15"/>
                    </a:lnTo>
                    <a:lnTo>
                      <a:pt x="165" y="17"/>
                    </a:lnTo>
                    <a:lnTo>
                      <a:pt x="168" y="19"/>
                    </a:lnTo>
                    <a:lnTo>
                      <a:pt x="172" y="20"/>
                    </a:lnTo>
                    <a:lnTo>
                      <a:pt x="175" y="22"/>
                    </a:lnTo>
                    <a:lnTo>
                      <a:pt x="177" y="23"/>
                    </a:lnTo>
                    <a:lnTo>
                      <a:pt x="182" y="26"/>
                    </a:lnTo>
                    <a:lnTo>
                      <a:pt x="184" y="28"/>
                    </a:lnTo>
                    <a:lnTo>
                      <a:pt x="187" y="30"/>
                    </a:lnTo>
                    <a:lnTo>
                      <a:pt x="193" y="35"/>
                    </a:lnTo>
                    <a:lnTo>
                      <a:pt x="199" y="40"/>
                    </a:lnTo>
                    <a:lnTo>
                      <a:pt x="204" y="45"/>
                    </a:lnTo>
                    <a:lnTo>
                      <a:pt x="210" y="51"/>
                    </a:lnTo>
                    <a:lnTo>
                      <a:pt x="212" y="54"/>
                    </a:lnTo>
                    <a:lnTo>
                      <a:pt x="214" y="57"/>
                    </a:lnTo>
                    <a:lnTo>
                      <a:pt x="217" y="60"/>
                    </a:lnTo>
                    <a:lnTo>
                      <a:pt x="220" y="64"/>
                    </a:lnTo>
                    <a:lnTo>
                      <a:pt x="222" y="67"/>
                    </a:lnTo>
                    <a:lnTo>
                      <a:pt x="224" y="70"/>
                    </a:lnTo>
                    <a:lnTo>
                      <a:pt x="227" y="74"/>
                    </a:lnTo>
                    <a:lnTo>
                      <a:pt x="229" y="78"/>
                    </a:lnTo>
                    <a:lnTo>
                      <a:pt x="231" y="83"/>
                    </a:lnTo>
                    <a:lnTo>
                      <a:pt x="233" y="87"/>
                    </a:lnTo>
                    <a:lnTo>
                      <a:pt x="236" y="92"/>
                    </a:lnTo>
                    <a:lnTo>
                      <a:pt x="238" y="97"/>
                    </a:lnTo>
                    <a:lnTo>
                      <a:pt x="240" y="102"/>
                    </a:lnTo>
                    <a:lnTo>
                      <a:pt x="242" y="106"/>
                    </a:lnTo>
                    <a:lnTo>
                      <a:pt x="243" y="112"/>
                    </a:lnTo>
                    <a:lnTo>
                      <a:pt x="246" y="117"/>
                    </a:lnTo>
                    <a:lnTo>
                      <a:pt x="247" y="122"/>
                    </a:lnTo>
                    <a:lnTo>
                      <a:pt x="248" y="126"/>
                    </a:lnTo>
                    <a:lnTo>
                      <a:pt x="249" y="132"/>
                    </a:lnTo>
                    <a:lnTo>
                      <a:pt x="251" y="136"/>
                    </a:lnTo>
                    <a:lnTo>
                      <a:pt x="251" y="142"/>
                    </a:lnTo>
                    <a:lnTo>
                      <a:pt x="252" y="147"/>
                    </a:lnTo>
                    <a:lnTo>
                      <a:pt x="254" y="152"/>
                    </a:lnTo>
                    <a:lnTo>
                      <a:pt x="255" y="158"/>
                    </a:lnTo>
                    <a:lnTo>
                      <a:pt x="255" y="162"/>
                    </a:lnTo>
                    <a:lnTo>
                      <a:pt x="256" y="168"/>
                    </a:lnTo>
                    <a:lnTo>
                      <a:pt x="256" y="172"/>
                    </a:lnTo>
                    <a:lnTo>
                      <a:pt x="257" y="178"/>
                    </a:lnTo>
                    <a:lnTo>
                      <a:pt x="257" y="182"/>
                    </a:lnTo>
                    <a:lnTo>
                      <a:pt x="257" y="188"/>
                    </a:lnTo>
                    <a:lnTo>
                      <a:pt x="257" y="192"/>
                    </a:lnTo>
                    <a:lnTo>
                      <a:pt x="258" y="198"/>
                    </a:lnTo>
                    <a:lnTo>
                      <a:pt x="258" y="203"/>
                    </a:lnTo>
                    <a:lnTo>
                      <a:pt x="258" y="208"/>
                    </a:lnTo>
                    <a:lnTo>
                      <a:pt x="258" y="214"/>
                    </a:lnTo>
                    <a:lnTo>
                      <a:pt x="258" y="218"/>
                    </a:lnTo>
                    <a:lnTo>
                      <a:pt x="258" y="224"/>
                    </a:lnTo>
                    <a:lnTo>
                      <a:pt x="258" y="229"/>
                    </a:lnTo>
                    <a:lnTo>
                      <a:pt x="258" y="234"/>
                    </a:lnTo>
                    <a:lnTo>
                      <a:pt x="258" y="240"/>
                    </a:lnTo>
                    <a:lnTo>
                      <a:pt x="257" y="245"/>
                    </a:lnTo>
                    <a:lnTo>
                      <a:pt x="257" y="251"/>
                    </a:lnTo>
                    <a:lnTo>
                      <a:pt x="257" y="255"/>
                    </a:lnTo>
                    <a:lnTo>
                      <a:pt x="257" y="261"/>
                    </a:lnTo>
                    <a:lnTo>
                      <a:pt x="256" y="266"/>
                    </a:lnTo>
                    <a:lnTo>
                      <a:pt x="256" y="271"/>
                    </a:lnTo>
                    <a:lnTo>
                      <a:pt x="256" y="277"/>
                    </a:lnTo>
                    <a:lnTo>
                      <a:pt x="256" y="282"/>
                    </a:lnTo>
                    <a:lnTo>
                      <a:pt x="255" y="287"/>
                    </a:lnTo>
                    <a:lnTo>
                      <a:pt x="255" y="292"/>
                    </a:lnTo>
                    <a:lnTo>
                      <a:pt x="254" y="297"/>
                    </a:lnTo>
                    <a:lnTo>
                      <a:pt x="254" y="303"/>
                    </a:lnTo>
                    <a:lnTo>
                      <a:pt x="254" y="308"/>
                    </a:lnTo>
                    <a:lnTo>
                      <a:pt x="254" y="313"/>
                    </a:lnTo>
                    <a:lnTo>
                      <a:pt x="254" y="319"/>
                    </a:lnTo>
                    <a:lnTo>
                      <a:pt x="254" y="325"/>
                    </a:lnTo>
                    <a:lnTo>
                      <a:pt x="252" y="330"/>
                    </a:lnTo>
                    <a:lnTo>
                      <a:pt x="252" y="335"/>
                    </a:lnTo>
                    <a:lnTo>
                      <a:pt x="252" y="340"/>
                    </a:lnTo>
                    <a:lnTo>
                      <a:pt x="252" y="346"/>
                    </a:lnTo>
                    <a:lnTo>
                      <a:pt x="252" y="352"/>
                    </a:lnTo>
                    <a:lnTo>
                      <a:pt x="252" y="357"/>
                    </a:lnTo>
                    <a:lnTo>
                      <a:pt x="252" y="363"/>
                    </a:lnTo>
                    <a:lnTo>
                      <a:pt x="254" y="368"/>
                    </a:lnTo>
                    <a:lnTo>
                      <a:pt x="254" y="374"/>
                    </a:lnTo>
                    <a:lnTo>
                      <a:pt x="254" y="380"/>
                    </a:lnTo>
                    <a:lnTo>
                      <a:pt x="255" y="385"/>
                    </a:lnTo>
                    <a:lnTo>
                      <a:pt x="255" y="391"/>
                    </a:lnTo>
                    <a:lnTo>
                      <a:pt x="255" y="396"/>
                    </a:lnTo>
                    <a:lnTo>
                      <a:pt x="256" y="402"/>
                    </a:lnTo>
                    <a:lnTo>
                      <a:pt x="257" y="409"/>
                    </a:lnTo>
                    <a:lnTo>
                      <a:pt x="259" y="414"/>
                    </a:lnTo>
                    <a:lnTo>
                      <a:pt x="231" y="414"/>
                    </a:lnTo>
                    <a:lnTo>
                      <a:pt x="230" y="409"/>
                    </a:lnTo>
                    <a:lnTo>
                      <a:pt x="230" y="403"/>
                    </a:lnTo>
                    <a:lnTo>
                      <a:pt x="229" y="398"/>
                    </a:lnTo>
                    <a:lnTo>
                      <a:pt x="228" y="392"/>
                    </a:lnTo>
                    <a:lnTo>
                      <a:pt x="228" y="386"/>
                    </a:lnTo>
                    <a:lnTo>
                      <a:pt x="227" y="381"/>
                    </a:lnTo>
                    <a:lnTo>
                      <a:pt x="227" y="375"/>
                    </a:lnTo>
                    <a:lnTo>
                      <a:pt x="227" y="369"/>
                    </a:lnTo>
                    <a:lnTo>
                      <a:pt x="227" y="364"/>
                    </a:lnTo>
                    <a:lnTo>
                      <a:pt x="227" y="359"/>
                    </a:lnTo>
                    <a:lnTo>
                      <a:pt x="227" y="354"/>
                    </a:lnTo>
                    <a:lnTo>
                      <a:pt x="227" y="348"/>
                    </a:lnTo>
                    <a:lnTo>
                      <a:pt x="227" y="344"/>
                    </a:lnTo>
                    <a:lnTo>
                      <a:pt x="227" y="338"/>
                    </a:lnTo>
                    <a:lnTo>
                      <a:pt x="227" y="333"/>
                    </a:lnTo>
                    <a:lnTo>
                      <a:pt x="228" y="328"/>
                    </a:lnTo>
                    <a:lnTo>
                      <a:pt x="228" y="322"/>
                    </a:lnTo>
                    <a:lnTo>
                      <a:pt x="228" y="318"/>
                    </a:lnTo>
                    <a:lnTo>
                      <a:pt x="228" y="312"/>
                    </a:lnTo>
                    <a:lnTo>
                      <a:pt x="228" y="307"/>
                    </a:lnTo>
                    <a:lnTo>
                      <a:pt x="228" y="302"/>
                    </a:lnTo>
                    <a:lnTo>
                      <a:pt x="228" y="297"/>
                    </a:lnTo>
                    <a:lnTo>
                      <a:pt x="229" y="291"/>
                    </a:lnTo>
                    <a:lnTo>
                      <a:pt x="229" y="287"/>
                    </a:lnTo>
                    <a:lnTo>
                      <a:pt x="229" y="282"/>
                    </a:lnTo>
                    <a:lnTo>
                      <a:pt x="230" y="277"/>
                    </a:lnTo>
                    <a:lnTo>
                      <a:pt x="230" y="271"/>
                    </a:lnTo>
                    <a:lnTo>
                      <a:pt x="230" y="266"/>
                    </a:lnTo>
                    <a:lnTo>
                      <a:pt x="230" y="262"/>
                    </a:lnTo>
                    <a:lnTo>
                      <a:pt x="231" y="256"/>
                    </a:lnTo>
                    <a:lnTo>
                      <a:pt x="231" y="252"/>
                    </a:lnTo>
                    <a:lnTo>
                      <a:pt x="232" y="247"/>
                    </a:lnTo>
                    <a:lnTo>
                      <a:pt x="232" y="242"/>
                    </a:lnTo>
                    <a:lnTo>
                      <a:pt x="232" y="236"/>
                    </a:lnTo>
                    <a:lnTo>
                      <a:pt x="232" y="232"/>
                    </a:lnTo>
                    <a:lnTo>
                      <a:pt x="232" y="227"/>
                    </a:lnTo>
                    <a:lnTo>
                      <a:pt x="232" y="222"/>
                    </a:lnTo>
                    <a:lnTo>
                      <a:pt x="232" y="217"/>
                    </a:lnTo>
                    <a:lnTo>
                      <a:pt x="232" y="212"/>
                    </a:lnTo>
                    <a:lnTo>
                      <a:pt x="232" y="207"/>
                    </a:lnTo>
                    <a:lnTo>
                      <a:pt x="232" y="201"/>
                    </a:lnTo>
                    <a:lnTo>
                      <a:pt x="232" y="197"/>
                    </a:lnTo>
                    <a:lnTo>
                      <a:pt x="231" y="192"/>
                    </a:lnTo>
                    <a:lnTo>
                      <a:pt x="231" y="188"/>
                    </a:lnTo>
                    <a:lnTo>
                      <a:pt x="231" y="182"/>
                    </a:lnTo>
                    <a:lnTo>
                      <a:pt x="230" y="178"/>
                    </a:lnTo>
                    <a:lnTo>
                      <a:pt x="230" y="173"/>
                    </a:lnTo>
                    <a:lnTo>
                      <a:pt x="230" y="169"/>
                    </a:lnTo>
                    <a:lnTo>
                      <a:pt x="229" y="163"/>
                    </a:lnTo>
                    <a:lnTo>
                      <a:pt x="228" y="158"/>
                    </a:lnTo>
                    <a:lnTo>
                      <a:pt x="227" y="153"/>
                    </a:lnTo>
                    <a:lnTo>
                      <a:pt x="225" y="149"/>
                    </a:lnTo>
                    <a:lnTo>
                      <a:pt x="224" y="143"/>
                    </a:lnTo>
                    <a:lnTo>
                      <a:pt x="223" y="139"/>
                    </a:lnTo>
                    <a:lnTo>
                      <a:pt x="222" y="134"/>
                    </a:lnTo>
                    <a:lnTo>
                      <a:pt x="221" y="130"/>
                    </a:lnTo>
                    <a:lnTo>
                      <a:pt x="218" y="124"/>
                    </a:lnTo>
                    <a:lnTo>
                      <a:pt x="217" y="120"/>
                    </a:lnTo>
                    <a:lnTo>
                      <a:pt x="214" y="115"/>
                    </a:lnTo>
                    <a:lnTo>
                      <a:pt x="213" y="111"/>
                    </a:lnTo>
                    <a:lnTo>
                      <a:pt x="211" y="105"/>
                    </a:lnTo>
                    <a:lnTo>
                      <a:pt x="209" y="101"/>
                    </a:lnTo>
                    <a:lnTo>
                      <a:pt x="206" y="96"/>
                    </a:lnTo>
                    <a:lnTo>
                      <a:pt x="204" y="92"/>
                    </a:lnTo>
                    <a:lnTo>
                      <a:pt x="202" y="88"/>
                    </a:lnTo>
                    <a:lnTo>
                      <a:pt x="200" y="85"/>
                    </a:lnTo>
                    <a:lnTo>
                      <a:pt x="197" y="82"/>
                    </a:lnTo>
                    <a:lnTo>
                      <a:pt x="196" y="79"/>
                    </a:lnTo>
                    <a:lnTo>
                      <a:pt x="192" y="74"/>
                    </a:lnTo>
                    <a:lnTo>
                      <a:pt x="189" y="69"/>
                    </a:lnTo>
                    <a:lnTo>
                      <a:pt x="184" y="64"/>
                    </a:lnTo>
                    <a:lnTo>
                      <a:pt x="178" y="60"/>
                    </a:lnTo>
                    <a:lnTo>
                      <a:pt x="174" y="56"/>
                    </a:lnTo>
                    <a:lnTo>
                      <a:pt x="169" y="52"/>
                    </a:lnTo>
                    <a:lnTo>
                      <a:pt x="164" y="48"/>
                    </a:lnTo>
                    <a:lnTo>
                      <a:pt x="158" y="45"/>
                    </a:lnTo>
                    <a:lnTo>
                      <a:pt x="153" y="42"/>
                    </a:lnTo>
                    <a:lnTo>
                      <a:pt x="147" y="40"/>
                    </a:lnTo>
                    <a:lnTo>
                      <a:pt x="140" y="37"/>
                    </a:lnTo>
                    <a:lnTo>
                      <a:pt x="135" y="35"/>
                    </a:lnTo>
                    <a:lnTo>
                      <a:pt x="129" y="33"/>
                    </a:lnTo>
                    <a:lnTo>
                      <a:pt x="124" y="32"/>
                    </a:lnTo>
                    <a:lnTo>
                      <a:pt x="120" y="31"/>
                    </a:lnTo>
                    <a:lnTo>
                      <a:pt x="117" y="30"/>
                    </a:lnTo>
                    <a:lnTo>
                      <a:pt x="113" y="30"/>
                    </a:lnTo>
                    <a:lnTo>
                      <a:pt x="110" y="30"/>
                    </a:lnTo>
                    <a:lnTo>
                      <a:pt x="107" y="29"/>
                    </a:lnTo>
                    <a:lnTo>
                      <a:pt x="104" y="29"/>
                    </a:lnTo>
                    <a:lnTo>
                      <a:pt x="100" y="29"/>
                    </a:lnTo>
                    <a:lnTo>
                      <a:pt x="98" y="29"/>
                    </a:lnTo>
                    <a:lnTo>
                      <a:pt x="94" y="28"/>
                    </a:lnTo>
                    <a:lnTo>
                      <a:pt x="91" y="28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1" y="28"/>
                    </a:lnTo>
                    <a:lnTo>
                      <a:pt x="78" y="28"/>
                    </a:lnTo>
                    <a:lnTo>
                      <a:pt x="74" y="29"/>
                    </a:lnTo>
                    <a:lnTo>
                      <a:pt x="72" y="29"/>
                    </a:lnTo>
                    <a:lnTo>
                      <a:pt x="69" y="29"/>
                    </a:lnTo>
                    <a:lnTo>
                      <a:pt x="64" y="29"/>
                    </a:lnTo>
                    <a:lnTo>
                      <a:pt x="61" y="30"/>
                    </a:lnTo>
                    <a:lnTo>
                      <a:pt x="59" y="30"/>
                    </a:lnTo>
                    <a:lnTo>
                      <a:pt x="55" y="31"/>
                    </a:lnTo>
                    <a:lnTo>
                      <a:pt x="52" y="32"/>
                    </a:lnTo>
                    <a:lnTo>
                      <a:pt x="48" y="32"/>
                    </a:lnTo>
                    <a:lnTo>
                      <a:pt x="45" y="33"/>
                    </a:lnTo>
                    <a:lnTo>
                      <a:pt x="42" y="33"/>
                    </a:lnTo>
                    <a:lnTo>
                      <a:pt x="38" y="35"/>
                    </a:lnTo>
                    <a:lnTo>
                      <a:pt x="35" y="36"/>
                    </a:lnTo>
                    <a:lnTo>
                      <a:pt x="32" y="37"/>
                    </a:lnTo>
                    <a:lnTo>
                      <a:pt x="28" y="38"/>
                    </a:lnTo>
                    <a:lnTo>
                      <a:pt x="25" y="39"/>
                    </a:lnTo>
                    <a:lnTo>
                      <a:pt x="22" y="40"/>
                    </a:lnTo>
                    <a:lnTo>
                      <a:pt x="19" y="42"/>
                    </a:lnTo>
                    <a:lnTo>
                      <a:pt x="16" y="42"/>
                    </a:lnTo>
                    <a:lnTo>
                      <a:pt x="13" y="42"/>
                    </a:lnTo>
                    <a:lnTo>
                      <a:pt x="9" y="41"/>
                    </a:lnTo>
                    <a:lnTo>
                      <a:pt x="8" y="41"/>
                    </a:lnTo>
                    <a:lnTo>
                      <a:pt x="4" y="38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4" y="18"/>
                    </a:lnTo>
                    <a:lnTo>
                      <a:pt x="7" y="15"/>
                    </a:lnTo>
                    <a:lnTo>
                      <a:pt x="10" y="15"/>
                    </a:ln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0" name="Freeform 996"/>
              <p:cNvSpPr>
                <a:spLocks/>
              </p:cNvSpPr>
              <p:nvPr/>
            </p:nvSpPr>
            <p:spPr bwMode="auto">
              <a:xfrm>
                <a:off x="3652838" y="5006975"/>
                <a:ext cx="203200" cy="215900"/>
              </a:xfrm>
              <a:custGeom>
                <a:avLst/>
                <a:gdLst/>
                <a:ahLst/>
                <a:cxnLst>
                  <a:cxn ang="0">
                    <a:pos x="102" y="28"/>
                  </a:cxn>
                  <a:cxn ang="0">
                    <a:pos x="91" y="28"/>
                  </a:cxn>
                  <a:cxn ang="0">
                    <a:pos x="81" y="29"/>
                  </a:cxn>
                  <a:cxn ang="0">
                    <a:pos x="69" y="30"/>
                  </a:cxn>
                  <a:cxn ang="0">
                    <a:pos x="59" y="34"/>
                  </a:cxn>
                  <a:cxn ang="0">
                    <a:pos x="49" y="41"/>
                  </a:cxn>
                  <a:cxn ang="0">
                    <a:pos x="41" y="48"/>
                  </a:cxn>
                  <a:cxn ang="0">
                    <a:pos x="30" y="63"/>
                  </a:cxn>
                  <a:cxn ang="0">
                    <a:pos x="28" y="77"/>
                  </a:cxn>
                  <a:cxn ang="0">
                    <a:pos x="30" y="88"/>
                  </a:cxn>
                  <a:cxn ang="0">
                    <a:pos x="40" y="100"/>
                  </a:cxn>
                  <a:cxn ang="0">
                    <a:pos x="55" y="107"/>
                  </a:cxn>
                  <a:cxn ang="0">
                    <a:pos x="72" y="109"/>
                  </a:cxn>
                  <a:cxn ang="0">
                    <a:pos x="82" y="108"/>
                  </a:cxn>
                  <a:cxn ang="0">
                    <a:pos x="96" y="106"/>
                  </a:cxn>
                  <a:cxn ang="0">
                    <a:pos x="113" y="100"/>
                  </a:cxn>
                  <a:cxn ang="0">
                    <a:pos x="125" y="108"/>
                  </a:cxn>
                  <a:cxn ang="0">
                    <a:pos x="124" y="123"/>
                  </a:cxn>
                  <a:cxn ang="0">
                    <a:pos x="111" y="131"/>
                  </a:cxn>
                  <a:cxn ang="0">
                    <a:pos x="98" y="134"/>
                  </a:cxn>
                  <a:cxn ang="0">
                    <a:pos x="85" y="136"/>
                  </a:cxn>
                  <a:cxn ang="0">
                    <a:pos x="70" y="136"/>
                  </a:cxn>
                  <a:cxn ang="0">
                    <a:pos x="57" y="135"/>
                  </a:cxn>
                  <a:cxn ang="0">
                    <a:pos x="45" y="132"/>
                  </a:cxn>
                  <a:cxn ang="0">
                    <a:pos x="32" y="127"/>
                  </a:cxn>
                  <a:cxn ang="0">
                    <a:pos x="22" y="121"/>
                  </a:cxn>
                  <a:cxn ang="0">
                    <a:pos x="12" y="112"/>
                  </a:cxn>
                  <a:cxn ang="0">
                    <a:pos x="5" y="101"/>
                  </a:cxn>
                  <a:cxn ang="0">
                    <a:pos x="2" y="89"/>
                  </a:cxn>
                  <a:cxn ang="0">
                    <a:pos x="0" y="73"/>
                  </a:cxn>
                  <a:cxn ang="0">
                    <a:pos x="3" y="59"/>
                  </a:cxn>
                  <a:cxn ang="0">
                    <a:pos x="9" y="45"/>
                  </a:cxn>
                  <a:cxn ang="0">
                    <a:pos x="19" y="33"/>
                  </a:cxn>
                  <a:cxn ang="0">
                    <a:pos x="30" y="23"/>
                  </a:cxn>
                  <a:cxn ang="0">
                    <a:pos x="45" y="13"/>
                  </a:cxn>
                  <a:cxn ang="0">
                    <a:pos x="59" y="6"/>
                  </a:cxn>
                  <a:cxn ang="0">
                    <a:pos x="76" y="2"/>
                  </a:cxn>
                  <a:cxn ang="0">
                    <a:pos x="91" y="0"/>
                  </a:cxn>
                  <a:cxn ang="0">
                    <a:pos x="107" y="1"/>
                  </a:cxn>
                  <a:cxn ang="0">
                    <a:pos x="121" y="5"/>
                  </a:cxn>
                  <a:cxn ang="0">
                    <a:pos x="126" y="11"/>
                  </a:cxn>
                  <a:cxn ang="0">
                    <a:pos x="124" y="25"/>
                  </a:cxn>
                  <a:cxn ang="0">
                    <a:pos x="110" y="30"/>
                  </a:cxn>
                </a:cxnLst>
                <a:rect l="0" t="0" r="r" b="b"/>
                <a:pathLst>
                  <a:path w="128" h="136">
                    <a:moveTo>
                      <a:pt x="110" y="30"/>
                    </a:moveTo>
                    <a:lnTo>
                      <a:pt x="105" y="29"/>
                    </a:lnTo>
                    <a:lnTo>
                      <a:pt x="102" y="28"/>
                    </a:lnTo>
                    <a:lnTo>
                      <a:pt x="98" y="28"/>
                    </a:lnTo>
                    <a:lnTo>
                      <a:pt x="95" y="28"/>
                    </a:lnTo>
                    <a:lnTo>
                      <a:pt x="91" y="28"/>
                    </a:lnTo>
                    <a:lnTo>
                      <a:pt x="87" y="28"/>
                    </a:lnTo>
                    <a:lnTo>
                      <a:pt x="84" y="28"/>
                    </a:lnTo>
                    <a:lnTo>
                      <a:pt x="81" y="29"/>
                    </a:lnTo>
                    <a:lnTo>
                      <a:pt x="77" y="29"/>
                    </a:lnTo>
                    <a:lnTo>
                      <a:pt x="73" y="30"/>
                    </a:lnTo>
                    <a:lnTo>
                      <a:pt x="69" y="30"/>
                    </a:lnTo>
                    <a:lnTo>
                      <a:pt x="66" y="32"/>
                    </a:lnTo>
                    <a:lnTo>
                      <a:pt x="63" y="33"/>
                    </a:lnTo>
                    <a:lnTo>
                      <a:pt x="59" y="34"/>
                    </a:lnTo>
                    <a:lnTo>
                      <a:pt x="56" y="37"/>
                    </a:lnTo>
                    <a:lnTo>
                      <a:pt x="53" y="39"/>
                    </a:lnTo>
                    <a:lnTo>
                      <a:pt x="49" y="41"/>
                    </a:lnTo>
                    <a:lnTo>
                      <a:pt x="46" y="42"/>
                    </a:lnTo>
                    <a:lnTo>
                      <a:pt x="44" y="44"/>
                    </a:lnTo>
                    <a:lnTo>
                      <a:pt x="41" y="48"/>
                    </a:lnTo>
                    <a:lnTo>
                      <a:pt x="37" y="52"/>
                    </a:lnTo>
                    <a:lnTo>
                      <a:pt x="33" y="58"/>
                    </a:lnTo>
                    <a:lnTo>
                      <a:pt x="30" y="63"/>
                    </a:lnTo>
                    <a:lnTo>
                      <a:pt x="29" y="69"/>
                    </a:lnTo>
                    <a:lnTo>
                      <a:pt x="28" y="72"/>
                    </a:lnTo>
                    <a:lnTo>
                      <a:pt x="28" y="77"/>
                    </a:lnTo>
                    <a:lnTo>
                      <a:pt x="28" y="80"/>
                    </a:lnTo>
                    <a:lnTo>
                      <a:pt x="29" y="84"/>
                    </a:lnTo>
                    <a:lnTo>
                      <a:pt x="30" y="88"/>
                    </a:lnTo>
                    <a:lnTo>
                      <a:pt x="33" y="93"/>
                    </a:lnTo>
                    <a:lnTo>
                      <a:pt x="37" y="97"/>
                    </a:lnTo>
                    <a:lnTo>
                      <a:pt x="40" y="100"/>
                    </a:lnTo>
                    <a:lnTo>
                      <a:pt x="45" y="103"/>
                    </a:lnTo>
                    <a:lnTo>
                      <a:pt x="49" y="106"/>
                    </a:lnTo>
                    <a:lnTo>
                      <a:pt x="55" y="107"/>
                    </a:lnTo>
                    <a:lnTo>
                      <a:pt x="60" y="109"/>
                    </a:lnTo>
                    <a:lnTo>
                      <a:pt x="66" y="109"/>
                    </a:lnTo>
                    <a:lnTo>
                      <a:pt x="72" y="109"/>
                    </a:lnTo>
                    <a:lnTo>
                      <a:pt x="75" y="109"/>
                    </a:lnTo>
                    <a:lnTo>
                      <a:pt x="78" y="109"/>
                    </a:lnTo>
                    <a:lnTo>
                      <a:pt x="82" y="108"/>
                    </a:lnTo>
                    <a:lnTo>
                      <a:pt x="85" y="108"/>
                    </a:lnTo>
                    <a:lnTo>
                      <a:pt x="91" y="107"/>
                    </a:lnTo>
                    <a:lnTo>
                      <a:pt x="96" y="106"/>
                    </a:lnTo>
                    <a:lnTo>
                      <a:pt x="102" y="104"/>
                    </a:lnTo>
                    <a:lnTo>
                      <a:pt x="107" y="103"/>
                    </a:lnTo>
                    <a:lnTo>
                      <a:pt x="113" y="100"/>
                    </a:lnTo>
                    <a:lnTo>
                      <a:pt x="119" y="101"/>
                    </a:lnTo>
                    <a:lnTo>
                      <a:pt x="122" y="104"/>
                    </a:lnTo>
                    <a:lnTo>
                      <a:pt x="125" y="108"/>
                    </a:lnTo>
                    <a:lnTo>
                      <a:pt x="126" y="113"/>
                    </a:lnTo>
                    <a:lnTo>
                      <a:pt x="126" y="118"/>
                    </a:lnTo>
                    <a:lnTo>
                      <a:pt x="124" y="123"/>
                    </a:lnTo>
                    <a:lnTo>
                      <a:pt x="120" y="127"/>
                    </a:lnTo>
                    <a:lnTo>
                      <a:pt x="115" y="128"/>
                    </a:lnTo>
                    <a:lnTo>
                      <a:pt x="111" y="131"/>
                    </a:lnTo>
                    <a:lnTo>
                      <a:pt x="106" y="132"/>
                    </a:lnTo>
                    <a:lnTo>
                      <a:pt x="103" y="134"/>
                    </a:lnTo>
                    <a:lnTo>
                      <a:pt x="98" y="134"/>
                    </a:lnTo>
                    <a:lnTo>
                      <a:pt x="93" y="135"/>
                    </a:lnTo>
                    <a:lnTo>
                      <a:pt x="88" y="136"/>
                    </a:lnTo>
                    <a:lnTo>
                      <a:pt x="85" y="136"/>
                    </a:lnTo>
                    <a:lnTo>
                      <a:pt x="79" y="136"/>
                    </a:lnTo>
                    <a:lnTo>
                      <a:pt x="75" y="136"/>
                    </a:lnTo>
                    <a:lnTo>
                      <a:pt x="70" y="136"/>
                    </a:lnTo>
                    <a:lnTo>
                      <a:pt x="66" y="136"/>
                    </a:lnTo>
                    <a:lnTo>
                      <a:pt x="61" y="135"/>
                    </a:lnTo>
                    <a:lnTo>
                      <a:pt x="57" y="135"/>
                    </a:lnTo>
                    <a:lnTo>
                      <a:pt x="53" y="134"/>
                    </a:lnTo>
                    <a:lnTo>
                      <a:pt x="49" y="134"/>
                    </a:lnTo>
                    <a:lnTo>
                      <a:pt x="45" y="132"/>
                    </a:lnTo>
                    <a:lnTo>
                      <a:pt x="40" y="131"/>
                    </a:lnTo>
                    <a:lnTo>
                      <a:pt x="36" y="128"/>
                    </a:lnTo>
                    <a:lnTo>
                      <a:pt x="32" y="127"/>
                    </a:lnTo>
                    <a:lnTo>
                      <a:pt x="29" y="125"/>
                    </a:lnTo>
                    <a:lnTo>
                      <a:pt x="26" y="123"/>
                    </a:lnTo>
                    <a:lnTo>
                      <a:pt x="22" y="121"/>
                    </a:lnTo>
                    <a:lnTo>
                      <a:pt x="19" y="118"/>
                    </a:lnTo>
                    <a:lnTo>
                      <a:pt x="16" y="115"/>
                    </a:lnTo>
                    <a:lnTo>
                      <a:pt x="12" y="112"/>
                    </a:lnTo>
                    <a:lnTo>
                      <a:pt x="10" y="108"/>
                    </a:lnTo>
                    <a:lnTo>
                      <a:pt x="8" y="105"/>
                    </a:lnTo>
                    <a:lnTo>
                      <a:pt x="5" y="101"/>
                    </a:lnTo>
                    <a:lnTo>
                      <a:pt x="4" y="98"/>
                    </a:lnTo>
                    <a:lnTo>
                      <a:pt x="3" y="94"/>
                    </a:lnTo>
                    <a:lnTo>
                      <a:pt x="2" y="89"/>
                    </a:lnTo>
                    <a:lnTo>
                      <a:pt x="1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1" y="69"/>
                    </a:lnTo>
                    <a:lnTo>
                      <a:pt x="1" y="63"/>
                    </a:lnTo>
                    <a:lnTo>
                      <a:pt x="3" y="59"/>
                    </a:lnTo>
                    <a:lnTo>
                      <a:pt x="4" y="54"/>
                    </a:lnTo>
                    <a:lnTo>
                      <a:pt x="8" y="50"/>
                    </a:lnTo>
                    <a:lnTo>
                      <a:pt x="9" y="45"/>
                    </a:lnTo>
                    <a:lnTo>
                      <a:pt x="12" y="42"/>
                    </a:lnTo>
                    <a:lnTo>
                      <a:pt x="16" y="37"/>
                    </a:lnTo>
                    <a:lnTo>
                      <a:pt x="19" y="33"/>
                    </a:lnTo>
                    <a:lnTo>
                      <a:pt x="22" y="30"/>
                    </a:lnTo>
                    <a:lnTo>
                      <a:pt x="27" y="26"/>
                    </a:lnTo>
                    <a:lnTo>
                      <a:pt x="30" y="23"/>
                    </a:lnTo>
                    <a:lnTo>
                      <a:pt x="36" y="20"/>
                    </a:lnTo>
                    <a:lnTo>
                      <a:pt x="40" y="16"/>
                    </a:lnTo>
                    <a:lnTo>
                      <a:pt x="45" y="13"/>
                    </a:lnTo>
                    <a:lnTo>
                      <a:pt x="49" y="11"/>
                    </a:lnTo>
                    <a:lnTo>
                      <a:pt x="54" y="9"/>
                    </a:lnTo>
                    <a:lnTo>
                      <a:pt x="59" y="6"/>
                    </a:lnTo>
                    <a:lnTo>
                      <a:pt x="65" y="5"/>
                    </a:lnTo>
                    <a:lnTo>
                      <a:pt x="69" y="3"/>
                    </a:lnTo>
                    <a:lnTo>
                      <a:pt x="76" y="2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91" y="0"/>
                    </a:lnTo>
                    <a:lnTo>
                      <a:pt x="97" y="0"/>
                    </a:lnTo>
                    <a:lnTo>
                      <a:pt x="102" y="0"/>
                    </a:lnTo>
                    <a:lnTo>
                      <a:pt x="107" y="1"/>
                    </a:lnTo>
                    <a:lnTo>
                      <a:pt x="112" y="2"/>
                    </a:lnTo>
                    <a:lnTo>
                      <a:pt x="118" y="4"/>
                    </a:lnTo>
                    <a:lnTo>
                      <a:pt x="121" y="5"/>
                    </a:lnTo>
                    <a:lnTo>
                      <a:pt x="123" y="6"/>
                    </a:lnTo>
                    <a:lnTo>
                      <a:pt x="124" y="9"/>
                    </a:lnTo>
                    <a:lnTo>
                      <a:pt x="126" y="11"/>
                    </a:lnTo>
                    <a:lnTo>
                      <a:pt x="128" y="15"/>
                    </a:lnTo>
                    <a:lnTo>
                      <a:pt x="126" y="21"/>
                    </a:lnTo>
                    <a:lnTo>
                      <a:pt x="124" y="25"/>
                    </a:lnTo>
                    <a:lnTo>
                      <a:pt x="121" y="29"/>
                    </a:lnTo>
                    <a:lnTo>
                      <a:pt x="115" y="30"/>
                    </a:lnTo>
                    <a:lnTo>
                      <a:pt x="110" y="30"/>
                    </a:lnTo>
                    <a:lnTo>
                      <a:pt x="11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1" name="Freeform 997"/>
              <p:cNvSpPr>
                <a:spLocks/>
              </p:cNvSpPr>
              <p:nvPr/>
            </p:nvSpPr>
            <p:spPr bwMode="auto">
              <a:xfrm>
                <a:off x="5475288" y="5100638"/>
                <a:ext cx="155575" cy="173038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95" y="3"/>
                  </a:cxn>
                  <a:cxn ang="0">
                    <a:pos x="97" y="7"/>
                  </a:cxn>
                  <a:cxn ang="0">
                    <a:pos x="98" y="13"/>
                  </a:cxn>
                  <a:cxn ang="0">
                    <a:pos x="97" y="103"/>
                  </a:cxn>
                  <a:cxn ang="0">
                    <a:pos x="89" y="107"/>
                  </a:cxn>
                  <a:cxn ang="0">
                    <a:pos x="79" y="107"/>
                  </a:cxn>
                  <a:cxn ang="0">
                    <a:pos x="70" y="107"/>
                  </a:cxn>
                  <a:cxn ang="0">
                    <a:pos x="62" y="107"/>
                  </a:cxn>
                  <a:cxn ang="0">
                    <a:pos x="55" y="107"/>
                  </a:cxn>
                  <a:cxn ang="0">
                    <a:pos x="48" y="106"/>
                  </a:cxn>
                  <a:cxn ang="0">
                    <a:pos x="40" y="105"/>
                  </a:cxn>
                  <a:cxn ang="0">
                    <a:pos x="32" y="105"/>
                  </a:cxn>
                  <a:cxn ang="0">
                    <a:pos x="23" y="104"/>
                  </a:cxn>
                  <a:cxn ang="0">
                    <a:pos x="15" y="103"/>
                  </a:cxn>
                  <a:cxn ang="0">
                    <a:pos x="11" y="100"/>
                  </a:cxn>
                  <a:cxn ang="0">
                    <a:pos x="7" y="93"/>
                  </a:cxn>
                  <a:cxn ang="0">
                    <a:pos x="8" y="83"/>
                  </a:cxn>
                  <a:cxn ang="0">
                    <a:pos x="13" y="77"/>
                  </a:cxn>
                  <a:cxn ang="0">
                    <a:pos x="20" y="76"/>
                  </a:cxn>
                  <a:cxn ang="0">
                    <a:pos x="25" y="77"/>
                  </a:cxn>
                  <a:cxn ang="0">
                    <a:pos x="32" y="77"/>
                  </a:cxn>
                  <a:cxn ang="0">
                    <a:pos x="41" y="77"/>
                  </a:cxn>
                  <a:cxn ang="0">
                    <a:pos x="52" y="78"/>
                  </a:cxn>
                  <a:cxn ang="0">
                    <a:pos x="63" y="78"/>
                  </a:cxn>
                  <a:cxn ang="0">
                    <a:pos x="70" y="78"/>
                  </a:cxn>
                  <a:cxn ang="0">
                    <a:pos x="72" y="75"/>
                  </a:cxn>
                  <a:cxn ang="0">
                    <a:pos x="73" y="67"/>
                  </a:cxn>
                  <a:cxn ang="0">
                    <a:pos x="73" y="58"/>
                  </a:cxn>
                  <a:cxn ang="0">
                    <a:pos x="72" y="48"/>
                  </a:cxn>
                  <a:cxn ang="0">
                    <a:pos x="70" y="39"/>
                  </a:cxn>
                  <a:cxn ang="0">
                    <a:pos x="70" y="31"/>
                  </a:cxn>
                  <a:cxn ang="0">
                    <a:pos x="70" y="28"/>
                  </a:cxn>
                  <a:cxn ang="0">
                    <a:pos x="11" y="27"/>
                  </a:cxn>
                  <a:cxn ang="0">
                    <a:pos x="6" y="25"/>
                  </a:cxn>
                  <a:cxn ang="0">
                    <a:pos x="2" y="19"/>
                  </a:cxn>
                  <a:cxn ang="0">
                    <a:pos x="2" y="9"/>
                  </a:cxn>
                  <a:cxn ang="0">
                    <a:pos x="6" y="2"/>
                  </a:cxn>
                  <a:cxn ang="0">
                    <a:pos x="11" y="0"/>
                  </a:cxn>
                  <a:cxn ang="0">
                    <a:pos x="14" y="0"/>
                  </a:cxn>
                </a:cxnLst>
                <a:rect l="0" t="0" r="r" b="b"/>
                <a:pathLst>
                  <a:path w="98" h="109">
                    <a:moveTo>
                      <a:pt x="14" y="0"/>
                    </a:moveTo>
                    <a:lnTo>
                      <a:pt x="85" y="0"/>
                    </a:lnTo>
                    <a:lnTo>
                      <a:pt x="89" y="1"/>
                    </a:lnTo>
                    <a:lnTo>
                      <a:pt x="95" y="3"/>
                    </a:lnTo>
                    <a:lnTo>
                      <a:pt x="96" y="4"/>
                    </a:lnTo>
                    <a:lnTo>
                      <a:pt x="97" y="7"/>
                    </a:lnTo>
                    <a:lnTo>
                      <a:pt x="97" y="10"/>
                    </a:lnTo>
                    <a:lnTo>
                      <a:pt x="98" y="13"/>
                    </a:lnTo>
                    <a:lnTo>
                      <a:pt x="98" y="97"/>
                    </a:lnTo>
                    <a:lnTo>
                      <a:pt x="97" y="103"/>
                    </a:lnTo>
                    <a:lnTo>
                      <a:pt x="95" y="106"/>
                    </a:lnTo>
                    <a:lnTo>
                      <a:pt x="89" y="107"/>
                    </a:lnTo>
                    <a:lnTo>
                      <a:pt x="85" y="109"/>
                    </a:lnTo>
                    <a:lnTo>
                      <a:pt x="79" y="107"/>
                    </a:lnTo>
                    <a:lnTo>
                      <a:pt x="76" y="107"/>
                    </a:lnTo>
                    <a:lnTo>
                      <a:pt x="70" y="107"/>
                    </a:lnTo>
                    <a:lnTo>
                      <a:pt x="67" y="107"/>
                    </a:lnTo>
                    <a:lnTo>
                      <a:pt x="62" y="107"/>
                    </a:lnTo>
                    <a:lnTo>
                      <a:pt x="59" y="107"/>
                    </a:lnTo>
                    <a:lnTo>
                      <a:pt x="55" y="107"/>
                    </a:lnTo>
                    <a:lnTo>
                      <a:pt x="51" y="107"/>
                    </a:lnTo>
                    <a:lnTo>
                      <a:pt x="48" y="106"/>
                    </a:lnTo>
                    <a:lnTo>
                      <a:pt x="43" y="106"/>
                    </a:lnTo>
                    <a:lnTo>
                      <a:pt x="40" y="105"/>
                    </a:lnTo>
                    <a:lnTo>
                      <a:pt x="36" y="105"/>
                    </a:lnTo>
                    <a:lnTo>
                      <a:pt x="32" y="105"/>
                    </a:lnTo>
                    <a:lnTo>
                      <a:pt x="27" y="104"/>
                    </a:lnTo>
                    <a:lnTo>
                      <a:pt x="23" y="104"/>
                    </a:lnTo>
                    <a:lnTo>
                      <a:pt x="20" y="104"/>
                    </a:lnTo>
                    <a:lnTo>
                      <a:pt x="15" y="103"/>
                    </a:lnTo>
                    <a:lnTo>
                      <a:pt x="13" y="102"/>
                    </a:lnTo>
                    <a:lnTo>
                      <a:pt x="11" y="100"/>
                    </a:lnTo>
                    <a:lnTo>
                      <a:pt x="9" y="99"/>
                    </a:lnTo>
                    <a:lnTo>
                      <a:pt x="7" y="93"/>
                    </a:lnTo>
                    <a:lnTo>
                      <a:pt x="7" y="88"/>
                    </a:lnTo>
                    <a:lnTo>
                      <a:pt x="8" y="83"/>
                    </a:lnTo>
                    <a:lnTo>
                      <a:pt x="12" y="79"/>
                    </a:lnTo>
                    <a:lnTo>
                      <a:pt x="13" y="77"/>
                    </a:lnTo>
                    <a:lnTo>
                      <a:pt x="16" y="76"/>
                    </a:lnTo>
                    <a:lnTo>
                      <a:pt x="20" y="76"/>
                    </a:lnTo>
                    <a:lnTo>
                      <a:pt x="23" y="77"/>
                    </a:lnTo>
                    <a:lnTo>
                      <a:pt x="25" y="77"/>
                    </a:lnTo>
                    <a:lnTo>
                      <a:pt x="29" y="77"/>
                    </a:lnTo>
                    <a:lnTo>
                      <a:pt x="32" y="77"/>
                    </a:lnTo>
                    <a:lnTo>
                      <a:pt x="35" y="77"/>
                    </a:lnTo>
                    <a:lnTo>
                      <a:pt x="41" y="77"/>
                    </a:lnTo>
                    <a:lnTo>
                      <a:pt x="48" y="78"/>
                    </a:lnTo>
                    <a:lnTo>
                      <a:pt x="52" y="78"/>
                    </a:lnTo>
                    <a:lnTo>
                      <a:pt x="59" y="78"/>
                    </a:lnTo>
                    <a:lnTo>
                      <a:pt x="63" y="78"/>
                    </a:lnTo>
                    <a:lnTo>
                      <a:pt x="70" y="79"/>
                    </a:lnTo>
                    <a:lnTo>
                      <a:pt x="70" y="78"/>
                    </a:lnTo>
                    <a:lnTo>
                      <a:pt x="72" y="77"/>
                    </a:lnTo>
                    <a:lnTo>
                      <a:pt x="72" y="75"/>
                    </a:lnTo>
                    <a:lnTo>
                      <a:pt x="73" y="72"/>
                    </a:lnTo>
                    <a:lnTo>
                      <a:pt x="73" y="67"/>
                    </a:lnTo>
                    <a:lnTo>
                      <a:pt x="73" y="63"/>
                    </a:lnTo>
                    <a:lnTo>
                      <a:pt x="73" y="58"/>
                    </a:lnTo>
                    <a:lnTo>
                      <a:pt x="73" y="54"/>
                    </a:lnTo>
                    <a:lnTo>
                      <a:pt x="72" y="48"/>
                    </a:lnTo>
                    <a:lnTo>
                      <a:pt x="72" y="44"/>
                    </a:lnTo>
                    <a:lnTo>
                      <a:pt x="70" y="39"/>
                    </a:lnTo>
                    <a:lnTo>
                      <a:pt x="70" y="35"/>
                    </a:lnTo>
                    <a:lnTo>
                      <a:pt x="70" y="31"/>
                    </a:lnTo>
                    <a:lnTo>
                      <a:pt x="70" y="29"/>
                    </a:lnTo>
                    <a:lnTo>
                      <a:pt x="70" y="28"/>
                    </a:lnTo>
                    <a:lnTo>
                      <a:pt x="14" y="28"/>
                    </a:lnTo>
                    <a:lnTo>
                      <a:pt x="11" y="27"/>
                    </a:lnTo>
                    <a:lnTo>
                      <a:pt x="8" y="26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2" y="19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2" name="Freeform 998"/>
              <p:cNvSpPr>
                <a:spLocks/>
              </p:cNvSpPr>
              <p:nvPr/>
            </p:nvSpPr>
            <p:spPr bwMode="auto">
              <a:xfrm>
                <a:off x="3992563" y="5040313"/>
                <a:ext cx="311150" cy="436563"/>
              </a:xfrm>
              <a:custGeom>
                <a:avLst/>
                <a:gdLst/>
                <a:ahLst/>
                <a:cxnLst>
                  <a:cxn ang="0">
                    <a:pos x="169" y="29"/>
                  </a:cxn>
                  <a:cxn ang="0">
                    <a:pos x="156" y="29"/>
                  </a:cxn>
                  <a:cxn ang="0">
                    <a:pos x="142" y="29"/>
                  </a:cxn>
                  <a:cxn ang="0">
                    <a:pos x="129" y="31"/>
                  </a:cxn>
                  <a:cxn ang="0">
                    <a:pos x="115" y="33"/>
                  </a:cxn>
                  <a:cxn ang="0">
                    <a:pos x="95" y="42"/>
                  </a:cxn>
                  <a:cxn ang="0">
                    <a:pos x="73" y="56"/>
                  </a:cxn>
                  <a:cxn ang="0">
                    <a:pos x="54" y="72"/>
                  </a:cxn>
                  <a:cxn ang="0">
                    <a:pos x="40" y="93"/>
                  </a:cxn>
                  <a:cxn ang="0">
                    <a:pos x="31" y="113"/>
                  </a:cxn>
                  <a:cxn ang="0">
                    <a:pos x="29" y="125"/>
                  </a:cxn>
                  <a:cxn ang="0">
                    <a:pos x="28" y="141"/>
                  </a:cxn>
                  <a:cxn ang="0">
                    <a:pos x="29" y="163"/>
                  </a:cxn>
                  <a:cxn ang="0">
                    <a:pos x="37" y="185"/>
                  </a:cxn>
                  <a:cxn ang="0">
                    <a:pos x="49" y="203"/>
                  </a:cxn>
                  <a:cxn ang="0">
                    <a:pos x="65" y="218"/>
                  </a:cxn>
                  <a:cxn ang="0">
                    <a:pos x="84" y="231"/>
                  </a:cxn>
                  <a:cxn ang="0">
                    <a:pos x="105" y="241"/>
                  </a:cxn>
                  <a:cxn ang="0">
                    <a:pos x="129" y="245"/>
                  </a:cxn>
                  <a:cxn ang="0">
                    <a:pos x="150" y="247"/>
                  </a:cxn>
                  <a:cxn ang="0">
                    <a:pos x="160" y="256"/>
                  </a:cxn>
                  <a:cxn ang="0">
                    <a:pos x="156" y="272"/>
                  </a:cxn>
                  <a:cxn ang="0">
                    <a:pos x="143" y="274"/>
                  </a:cxn>
                  <a:cxn ang="0">
                    <a:pos x="128" y="273"/>
                  </a:cxn>
                  <a:cxn ang="0">
                    <a:pos x="113" y="271"/>
                  </a:cxn>
                  <a:cxn ang="0">
                    <a:pos x="100" y="268"/>
                  </a:cxn>
                  <a:cxn ang="0">
                    <a:pos x="85" y="263"/>
                  </a:cxn>
                  <a:cxn ang="0">
                    <a:pos x="68" y="254"/>
                  </a:cxn>
                  <a:cxn ang="0">
                    <a:pos x="46" y="238"/>
                  </a:cxn>
                  <a:cxn ang="0">
                    <a:pos x="27" y="218"/>
                  </a:cxn>
                  <a:cxn ang="0">
                    <a:pos x="11" y="196"/>
                  </a:cxn>
                  <a:cxn ang="0">
                    <a:pos x="5" y="179"/>
                  </a:cxn>
                  <a:cxn ang="0">
                    <a:pos x="1" y="166"/>
                  </a:cxn>
                  <a:cxn ang="0">
                    <a:pos x="0" y="152"/>
                  </a:cxn>
                  <a:cxn ang="0">
                    <a:pos x="0" y="138"/>
                  </a:cxn>
                  <a:cxn ang="0">
                    <a:pos x="1" y="121"/>
                  </a:cxn>
                  <a:cxn ang="0">
                    <a:pos x="4" y="105"/>
                  </a:cxn>
                  <a:cxn ang="0">
                    <a:pos x="10" y="91"/>
                  </a:cxn>
                  <a:cxn ang="0">
                    <a:pos x="17" y="77"/>
                  </a:cxn>
                  <a:cxn ang="0">
                    <a:pos x="25" y="64"/>
                  </a:cxn>
                  <a:cxn ang="0">
                    <a:pos x="42" y="45"/>
                  </a:cxn>
                  <a:cxn ang="0">
                    <a:pos x="58" y="32"/>
                  </a:cxn>
                  <a:cxn ang="0">
                    <a:pos x="70" y="23"/>
                  </a:cxn>
                  <a:cxn ang="0">
                    <a:pos x="84" y="16"/>
                  </a:cxn>
                  <a:cxn ang="0">
                    <a:pos x="99" y="10"/>
                  </a:cxn>
                  <a:cxn ang="0">
                    <a:pos x="114" y="5"/>
                  </a:cxn>
                  <a:cxn ang="0">
                    <a:pos x="130" y="2"/>
                  </a:cxn>
                  <a:cxn ang="0">
                    <a:pos x="146" y="1"/>
                  </a:cxn>
                  <a:cxn ang="0">
                    <a:pos x="162" y="0"/>
                  </a:cxn>
                  <a:cxn ang="0">
                    <a:pos x="179" y="2"/>
                  </a:cxn>
                  <a:cxn ang="0">
                    <a:pos x="192" y="5"/>
                  </a:cxn>
                  <a:cxn ang="0">
                    <a:pos x="194" y="23"/>
                  </a:cxn>
                  <a:cxn ang="0">
                    <a:pos x="180" y="31"/>
                  </a:cxn>
                </a:cxnLst>
                <a:rect l="0" t="0" r="r" b="b"/>
                <a:pathLst>
                  <a:path w="196" h="275">
                    <a:moveTo>
                      <a:pt x="180" y="31"/>
                    </a:moveTo>
                    <a:lnTo>
                      <a:pt x="177" y="30"/>
                    </a:lnTo>
                    <a:lnTo>
                      <a:pt x="174" y="29"/>
                    </a:lnTo>
                    <a:lnTo>
                      <a:pt x="169" y="29"/>
                    </a:lnTo>
                    <a:lnTo>
                      <a:pt x="166" y="29"/>
                    </a:lnTo>
                    <a:lnTo>
                      <a:pt x="162" y="29"/>
                    </a:lnTo>
                    <a:lnTo>
                      <a:pt x="159" y="29"/>
                    </a:lnTo>
                    <a:lnTo>
                      <a:pt x="156" y="29"/>
                    </a:lnTo>
                    <a:lnTo>
                      <a:pt x="152" y="29"/>
                    </a:lnTo>
                    <a:lnTo>
                      <a:pt x="149" y="29"/>
                    </a:lnTo>
                    <a:lnTo>
                      <a:pt x="146" y="29"/>
                    </a:lnTo>
                    <a:lnTo>
                      <a:pt x="142" y="29"/>
                    </a:lnTo>
                    <a:lnTo>
                      <a:pt x="139" y="30"/>
                    </a:lnTo>
                    <a:lnTo>
                      <a:pt x="135" y="30"/>
                    </a:lnTo>
                    <a:lnTo>
                      <a:pt x="132" y="30"/>
                    </a:lnTo>
                    <a:lnTo>
                      <a:pt x="129" y="31"/>
                    </a:lnTo>
                    <a:lnTo>
                      <a:pt x="125" y="32"/>
                    </a:lnTo>
                    <a:lnTo>
                      <a:pt x="122" y="32"/>
                    </a:lnTo>
                    <a:lnTo>
                      <a:pt x="119" y="33"/>
                    </a:lnTo>
                    <a:lnTo>
                      <a:pt x="115" y="33"/>
                    </a:lnTo>
                    <a:lnTo>
                      <a:pt x="112" y="35"/>
                    </a:lnTo>
                    <a:lnTo>
                      <a:pt x="106" y="37"/>
                    </a:lnTo>
                    <a:lnTo>
                      <a:pt x="101" y="40"/>
                    </a:lnTo>
                    <a:lnTo>
                      <a:pt x="95" y="42"/>
                    </a:lnTo>
                    <a:lnTo>
                      <a:pt x="88" y="45"/>
                    </a:lnTo>
                    <a:lnTo>
                      <a:pt x="84" y="48"/>
                    </a:lnTo>
                    <a:lnTo>
                      <a:pt x="78" y="52"/>
                    </a:lnTo>
                    <a:lnTo>
                      <a:pt x="73" y="56"/>
                    </a:lnTo>
                    <a:lnTo>
                      <a:pt x="67" y="59"/>
                    </a:lnTo>
                    <a:lnTo>
                      <a:pt x="63" y="64"/>
                    </a:lnTo>
                    <a:lnTo>
                      <a:pt x="58" y="68"/>
                    </a:lnTo>
                    <a:lnTo>
                      <a:pt x="54" y="72"/>
                    </a:lnTo>
                    <a:lnTo>
                      <a:pt x="49" y="77"/>
                    </a:lnTo>
                    <a:lnTo>
                      <a:pt x="46" y="82"/>
                    </a:lnTo>
                    <a:lnTo>
                      <a:pt x="44" y="87"/>
                    </a:lnTo>
                    <a:lnTo>
                      <a:pt x="40" y="93"/>
                    </a:lnTo>
                    <a:lnTo>
                      <a:pt x="37" y="97"/>
                    </a:lnTo>
                    <a:lnTo>
                      <a:pt x="35" y="103"/>
                    </a:lnTo>
                    <a:lnTo>
                      <a:pt x="32" y="110"/>
                    </a:lnTo>
                    <a:lnTo>
                      <a:pt x="31" y="113"/>
                    </a:lnTo>
                    <a:lnTo>
                      <a:pt x="30" y="116"/>
                    </a:lnTo>
                    <a:lnTo>
                      <a:pt x="29" y="119"/>
                    </a:lnTo>
                    <a:lnTo>
                      <a:pt x="29" y="122"/>
                    </a:lnTo>
                    <a:lnTo>
                      <a:pt x="29" y="125"/>
                    </a:lnTo>
                    <a:lnTo>
                      <a:pt x="28" y="129"/>
                    </a:lnTo>
                    <a:lnTo>
                      <a:pt x="28" y="133"/>
                    </a:lnTo>
                    <a:lnTo>
                      <a:pt x="28" y="137"/>
                    </a:lnTo>
                    <a:lnTo>
                      <a:pt x="28" y="141"/>
                    </a:lnTo>
                    <a:lnTo>
                      <a:pt x="28" y="148"/>
                    </a:lnTo>
                    <a:lnTo>
                      <a:pt x="28" y="153"/>
                    </a:lnTo>
                    <a:lnTo>
                      <a:pt x="29" y="159"/>
                    </a:lnTo>
                    <a:lnTo>
                      <a:pt x="29" y="163"/>
                    </a:lnTo>
                    <a:lnTo>
                      <a:pt x="31" y="169"/>
                    </a:lnTo>
                    <a:lnTo>
                      <a:pt x="32" y="175"/>
                    </a:lnTo>
                    <a:lnTo>
                      <a:pt x="35" y="180"/>
                    </a:lnTo>
                    <a:lnTo>
                      <a:pt x="37" y="185"/>
                    </a:lnTo>
                    <a:lnTo>
                      <a:pt x="40" y="189"/>
                    </a:lnTo>
                    <a:lnTo>
                      <a:pt x="42" y="194"/>
                    </a:lnTo>
                    <a:lnTo>
                      <a:pt x="46" y="198"/>
                    </a:lnTo>
                    <a:lnTo>
                      <a:pt x="49" y="203"/>
                    </a:lnTo>
                    <a:lnTo>
                      <a:pt x="53" y="207"/>
                    </a:lnTo>
                    <a:lnTo>
                      <a:pt x="57" y="212"/>
                    </a:lnTo>
                    <a:lnTo>
                      <a:pt x="62" y="215"/>
                    </a:lnTo>
                    <a:lnTo>
                      <a:pt x="65" y="218"/>
                    </a:lnTo>
                    <a:lnTo>
                      <a:pt x="69" y="222"/>
                    </a:lnTo>
                    <a:lnTo>
                      <a:pt x="74" y="225"/>
                    </a:lnTo>
                    <a:lnTo>
                      <a:pt x="79" y="228"/>
                    </a:lnTo>
                    <a:lnTo>
                      <a:pt x="84" y="231"/>
                    </a:lnTo>
                    <a:lnTo>
                      <a:pt x="90" y="234"/>
                    </a:lnTo>
                    <a:lnTo>
                      <a:pt x="95" y="236"/>
                    </a:lnTo>
                    <a:lnTo>
                      <a:pt x="101" y="238"/>
                    </a:lnTo>
                    <a:lnTo>
                      <a:pt x="105" y="241"/>
                    </a:lnTo>
                    <a:lnTo>
                      <a:pt x="111" y="242"/>
                    </a:lnTo>
                    <a:lnTo>
                      <a:pt x="116" y="243"/>
                    </a:lnTo>
                    <a:lnTo>
                      <a:pt x="123" y="245"/>
                    </a:lnTo>
                    <a:lnTo>
                      <a:pt x="129" y="245"/>
                    </a:lnTo>
                    <a:lnTo>
                      <a:pt x="135" y="246"/>
                    </a:lnTo>
                    <a:lnTo>
                      <a:pt x="141" y="247"/>
                    </a:lnTo>
                    <a:lnTo>
                      <a:pt x="147" y="247"/>
                    </a:lnTo>
                    <a:lnTo>
                      <a:pt x="150" y="247"/>
                    </a:lnTo>
                    <a:lnTo>
                      <a:pt x="153" y="249"/>
                    </a:lnTo>
                    <a:lnTo>
                      <a:pt x="156" y="250"/>
                    </a:lnTo>
                    <a:lnTo>
                      <a:pt x="158" y="252"/>
                    </a:lnTo>
                    <a:lnTo>
                      <a:pt x="160" y="256"/>
                    </a:lnTo>
                    <a:lnTo>
                      <a:pt x="161" y="262"/>
                    </a:lnTo>
                    <a:lnTo>
                      <a:pt x="160" y="266"/>
                    </a:lnTo>
                    <a:lnTo>
                      <a:pt x="158" y="271"/>
                    </a:lnTo>
                    <a:lnTo>
                      <a:pt x="156" y="272"/>
                    </a:lnTo>
                    <a:lnTo>
                      <a:pt x="153" y="273"/>
                    </a:lnTo>
                    <a:lnTo>
                      <a:pt x="150" y="274"/>
                    </a:lnTo>
                    <a:lnTo>
                      <a:pt x="147" y="275"/>
                    </a:lnTo>
                    <a:lnTo>
                      <a:pt x="143" y="274"/>
                    </a:lnTo>
                    <a:lnTo>
                      <a:pt x="139" y="274"/>
                    </a:lnTo>
                    <a:lnTo>
                      <a:pt x="135" y="274"/>
                    </a:lnTo>
                    <a:lnTo>
                      <a:pt x="131" y="274"/>
                    </a:lnTo>
                    <a:lnTo>
                      <a:pt x="128" y="273"/>
                    </a:lnTo>
                    <a:lnTo>
                      <a:pt x="124" y="273"/>
                    </a:lnTo>
                    <a:lnTo>
                      <a:pt x="121" y="272"/>
                    </a:lnTo>
                    <a:lnTo>
                      <a:pt x="118" y="272"/>
                    </a:lnTo>
                    <a:lnTo>
                      <a:pt x="113" y="271"/>
                    </a:lnTo>
                    <a:lnTo>
                      <a:pt x="110" y="270"/>
                    </a:lnTo>
                    <a:lnTo>
                      <a:pt x="106" y="269"/>
                    </a:lnTo>
                    <a:lnTo>
                      <a:pt x="103" y="269"/>
                    </a:lnTo>
                    <a:lnTo>
                      <a:pt x="100" y="268"/>
                    </a:lnTo>
                    <a:lnTo>
                      <a:pt x="96" y="266"/>
                    </a:lnTo>
                    <a:lnTo>
                      <a:pt x="92" y="265"/>
                    </a:lnTo>
                    <a:lnTo>
                      <a:pt x="88" y="264"/>
                    </a:lnTo>
                    <a:lnTo>
                      <a:pt x="85" y="263"/>
                    </a:lnTo>
                    <a:lnTo>
                      <a:pt x="82" y="261"/>
                    </a:lnTo>
                    <a:lnTo>
                      <a:pt x="78" y="259"/>
                    </a:lnTo>
                    <a:lnTo>
                      <a:pt x="75" y="257"/>
                    </a:lnTo>
                    <a:lnTo>
                      <a:pt x="68" y="254"/>
                    </a:lnTo>
                    <a:lnTo>
                      <a:pt x="64" y="251"/>
                    </a:lnTo>
                    <a:lnTo>
                      <a:pt x="57" y="247"/>
                    </a:lnTo>
                    <a:lnTo>
                      <a:pt x="51" y="243"/>
                    </a:lnTo>
                    <a:lnTo>
                      <a:pt x="46" y="238"/>
                    </a:lnTo>
                    <a:lnTo>
                      <a:pt x="41" y="234"/>
                    </a:lnTo>
                    <a:lnTo>
                      <a:pt x="36" y="229"/>
                    </a:lnTo>
                    <a:lnTo>
                      <a:pt x="31" y="224"/>
                    </a:lnTo>
                    <a:lnTo>
                      <a:pt x="27" y="218"/>
                    </a:lnTo>
                    <a:lnTo>
                      <a:pt x="22" y="214"/>
                    </a:lnTo>
                    <a:lnTo>
                      <a:pt x="19" y="207"/>
                    </a:lnTo>
                    <a:lnTo>
                      <a:pt x="16" y="201"/>
                    </a:lnTo>
                    <a:lnTo>
                      <a:pt x="11" y="196"/>
                    </a:lnTo>
                    <a:lnTo>
                      <a:pt x="9" y="190"/>
                    </a:lnTo>
                    <a:lnTo>
                      <a:pt x="8" y="187"/>
                    </a:lnTo>
                    <a:lnTo>
                      <a:pt x="7" y="182"/>
                    </a:lnTo>
                    <a:lnTo>
                      <a:pt x="5" y="179"/>
                    </a:lnTo>
                    <a:lnTo>
                      <a:pt x="4" y="177"/>
                    </a:lnTo>
                    <a:lnTo>
                      <a:pt x="3" y="173"/>
                    </a:lnTo>
                    <a:lnTo>
                      <a:pt x="2" y="170"/>
                    </a:lnTo>
                    <a:lnTo>
                      <a:pt x="1" y="166"/>
                    </a:lnTo>
                    <a:lnTo>
                      <a:pt x="1" y="162"/>
                    </a:lnTo>
                    <a:lnTo>
                      <a:pt x="1" y="159"/>
                    </a:lnTo>
                    <a:lnTo>
                      <a:pt x="0" y="156"/>
                    </a:lnTo>
                    <a:lnTo>
                      <a:pt x="0" y="152"/>
                    </a:lnTo>
                    <a:lnTo>
                      <a:pt x="0" y="149"/>
                    </a:lnTo>
                    <a:lnTo>
                      <a:pt x="0" y="144"/>
                    </a:lnTo>
                    <a:lnTo>
                      <a:pt x="0" y="141"/>
                    </a:lnTo>
                    <a:lnTo>
                      <a:pt x="0" y="138"/>
                    </a:lnTo>
                    <a:lnTo>
                      <a:pt x="1" y="134"/>
                    </a:lnTo>
                    <a:lnTo>
                      <a:pt x="1" y="130"/>
                    </a:lnTo>
                    <a:lnTo>
                      <a:pt x="1" y="125"/>
                    </a:lnTo>
                    <a:lnTo>
                      <a:pt x="1" y="121"/>
                    </a:lnTo>
                    <a:lnTo>
                      <a:pt x="2" y="117"/>
                    </a:lnTo>
                    <a:lnTo>
                      <a:pt x="2" y="114"/>
                    </a:lnTo>
                    <a:lnTo>
                      <a:pt x="3" y="110"/>
                    </a:lnTo>
                    <a:lnTo>
                      <a:pt x="4" y="105"/>
                    </a:lnTo>
                    <a:lnTo>
                      <a:pt x="7" y="102"/>
                    </a:lnTo>
                    <a:lnTo>
                      <a:pt x="7" y="98"/>
                    </a:lnTo>
                    <a:lnTo>
                      <a:pt x="8" y="95"/>
                    </a:lnTo>
                    <a:lnTo>
                      <a:pt x="10" y="91"/>
                    </a:lnTo>
                    <a:lnTo>
                      <a:pt x="11" y="87"/>
                    </a:lnTo>
                    <a:lnTo>
                      <a:pt x="13" y="84"/>
                    </a:lnTo>
                    <a:lnTo>
                      <a:pt x="16" y="80"/>
                    </a:lnTo>
                    <a:lnTo>
                      <a:pt x="17" y="77"/>
                    </a:lnTo>
                    <a:lnTo>
                      <a:pt x="19" y="74"/>
                    </a:lnTo>
                    <a:lnTo>
                      <a:pt x="21" y="70"/>
                    </a:lnTo>
                    <a:lnTo>
                      <a:pt x="22" y="67"/>
                    </a:lnTo>
                    <a:lnTo>
                      <a:pt x="25" y="64"/>
                    </a:lnTo>
                    <a:lnTo>
                      <a:pt x="27" y="61"/>
                    </a:lnTo>
                    <a:lnTo>
                      <a:pt x="31" y="55"/>
                    </a:lnTo>
                    <a:lnTo>
                      <a:pt x="38" y="49"/>
                    </a:lnTo>
                    <a:lnTo>
                      <a:pt x="42" y="45"/>
                    </a:lnTo>
                    <a:lnTo>
                      <a:pt x="48" y="39"/>
                    </a:lnTo>
                    <a:lnTo>
                      <a:pt x="51" y="37"/>
                    </a:lnTo>
                    <a:lnTo>
                      <a:pt x="55" y="35"/>
                    </a:lnTo>
                    <a:lnTo>
                      <a:pt x="58" y="32"/>
                    </a:lnTo>
                    <a:lnTo>
                      <a:pt x="62" y="30"/>
                    </a:lnTo>
                    <a:lnTo>
                      <a:pt x="64" y="28"/>
                    </a:lnTo>
                    <a:lnTo>
                      <a:pt x="67" y="26"/>
                    </a:lnTo>
                    <a:lnTo>
                      <a:pt x="70" y="23"/>
                    </a:lnTo>
                    <a:lnTo>
                      <a:pt x="74" y="22"/>
                    </a:lnTo>
                    <a:lnTo>
                      <a:pt x="77" y="20"/>
                    </a:lnTo>
                    <a:lnTo>
                      <a:pt x="81" y="18"/>
                    </a:lnTo>
                    <a:lnTo>
                      <a:pt x="84" y="16"/>
                    </a:lnTo>
                    <a:lnTo>
                      <a:pt x="87" y="14"/>
                    </a:lnTo>
                    <a:lnTo>
                      <a:pt x="91" y="13"/>
                    </a:lnTo>
                    <a:lnTo>
                      <a:pt x="95" y="11"/>
                    </a:lnTo>
                    <a:lnTo>
                      <a:pt x="99" y="10"/>
                    </a:lnTo>
                    <a:lnTo>
                      <a:pt x="103" y="9"/>
                    </a:lnTo>
                    <a:lnTo>
                      <a:pt x="106" y="8"/>
                    </a:lnTo>
                    <a:lnTo>
                      <a:pt x="110" y="7"/>
                    </a:lnTo>
                    <a:lnTo>
                      <a:pt x="114" y="5"/>
                    </a:lnTo>
                    <a:lnTo>
                      <a:pt x="119" y="5"/>
                    </a:lnTo>
                    <a:lnTo>
                      <a:pt x="122" y="3"/>
                    </a:lnTo>
                    <a:lnTo>
                      <a:pt x="125" y="3"/>
                    </a:lnTo>
                    <a:lnTo>
                      <a:pt x="130" y="2"/>
                    </a:lnTo>
                    <a:lnTo>
                      <a:pt x="134" y="2"/>
                    </a:lnTo>
                    <a:lnTo>
                      <a:pt x="138" y="1"/>
                    </a:lnTo>
                    <a:lnTo>
                      <a:pt x="142" y="1"/>
                    </a:lnTo>
                    <a:lnTo>
                      <a:pt x="146" y="1"/>
                    </a:lnTo>
                    <a:lnTo>
                      <a:pt x="150" y="1"/>
                    </a:lnTo>
                    <a:lnTo>
                      <a:pt x="155" y="0"/>
                    </a:lnTo>
                    <a:lnTo>
                      <a:pt x="159" y="0"/>
                    </a:lnTo>
                    <a:lnTo>
                      <a:pt x="162" y="0"/>
                    </a:lnTo>
                    <a:lnTo>
                      <a:pt x="167" y="1"/>
                    </a:lnTo>
                    <a:lnTo>
                      <a:pt x="170" y="1"/>
                    </a:lnTo>
                    <a:lnTo>
                      <a:pt x="176" y="1"/>
                    </a:lnTo>
                    <a:lnTo>
                      <a:pt x="179" y="2"/>
                    </a:lnTo>
                    <a:lnTo>
                      <a:pt x="184" y="3"/>
                    </a:lnTo>
                    <a:lnTo>
                      <a:pt x="187" y="3"/>
                    </a:lnTo>
                    <a:lnTo>
                      <a:pt x="189" y="4"/>
                    </a:lnTo>
                    <a:lnTo>
                      <a:pt x="192" y="5"/>
                    </a:lnTo>
                    <a:lnTo>
                      <a:pt x="194" y="8"/>
                    </a:lnTo>
                    <a:lnTo>
                      <a:pt x="195" y="12"/>
                    </a:lnTo>
                    <a:lnTo>
                      <a:pt x="196" y="19"/>
                    </a:lnTo>
                    <a:lnTo>
                      <a:pt x="194" y="23"/>
                    </a:lnTo>
                    <a:lnTo>
                      <a:pt x="190" y="28"/>
                    </a:lnTo>
                    <a:lnTo>
                      <a:pt x="185" y="30"/>
                    </a:lnTo>
                    <a:lnTo>
                      <a:pt x="180" y="31"/>
                    </a:lnTo>
                    <a:lnTo>
                      <a:pt x="18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3" name="Freeform 999"/>
              <p:cNvSpPr>
                <a:spLocks/>
              </p:cNvSpPr>
              <p:nvPr/>
            </p:nvSpPr>
            <p:spPr bwMode="auto">
              <a:xfrm>
                <a:off x="4259263" y="5043488"/>
                <a:ext cx="190500" cy="366713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36" y="6"/>
                  </a:cxn>
                  <a:cxn ang="0">
                    <a:pos x="48" y="11"/>
                  </a:cxn>
                  <a:cxn ang="0">
                    <a:pos x="58" y="18"/>
                  </a:cxn>
                  <a:cxn ang="0">
                    <a:pos x="69" y="26"/>
                  </a:cxn>
                  <a:cxn ang="0">
                    <a:pos x="78" y="35"/>
                  </a:cxn>
                  <a:cxn ang="0">
                    <a:pos x="87" y="45"/>
                  </a:cxn>
                  <a:cxn ang="0">
                    <a:pos x="94" y="56"/>
                  </a:cxn>
                  <a:cxn ang="0">
                    <a:pos x="102" y="67"/>
                  </a:cxn>
                  <a:cxn ang="0">
                    <a:pos x="108" y="80"/>
                  </a:cxn>
                  <a:cxn ang="0">
                    <a:pos x="112" y="93"/>
                  </a:cxn>
                  <a:cxn ang="0">
                    <a:pos x="115" y="105"/>
                  </a:cxn>
                  <a:cxn ang="0">
                    <a:pos x="118" y="119"/>
                  </a:cxn>
                  <a:cxn ang="0">
                    <a:pos x="119" y="132"/>
                  </a:cxn>
                  <a:cxn ang="0">
                    <a:pos x="120" y="146"/>
                  </a:cxn>
                  <a:cxn ang="0">
                    <a:pos x="119" y="158"/>
                  </a:cxn>
                  <a:cxn ang="0">
                    <a:pos x="117" y="171"/>
                  </a:cxn>
                  <a:cxn ang="0">
                    <a:pos x="113" y="184"/>
                  </a:cxn>
                  <a:cxn ang="0">
                    <a:pos x="110" y="196"/>
                  </a:cxn>
                  <a:cxn ang="0">
                    <a:pos x="104" y="208"/>
                  </a:cxn>
                  <a:cxn ang="0">
                    <a:pos x="96" y="219"/>
                  </a:cxn>
                  <a:cxn ang="0">
                    <a:pos x="86" y="230"/>
                  </a:cxn>
                  <a:cxn ang="0">
                    <a:pos x="71" y="227"/>
                  </a:cxn>
                  <a:cxn ang="0">
                    <a:pos x="64" y="214"/>
                  </a:cxn>
                  <a:cxn ang="0">
                    <a:pos x="75" y="197"/>
                  </a:cxn>
                  <a:cxn ang="0">
                    <a:pos x="83" y="182"/>
                  </a:cxn>
                  <a:cxn ang="0">
                    <a:pos x="86" y="171"/>
                  </a:cxn>
                  <a:cxn ang="0">
                    <a:pos x="89" y="161"/>
                  </a:cxn>
                  <a:cxn ang="0">
                    <a:pos x="91" y="151"/>
                  </a:cxn>
                  <a:cxn ang="0">
                    <a:pos x="91" y="140"/>
                  </a:cxn>
                  <a:cxn ang="0">
                    <a:pos x="91" y="130"/>
                  </a:cxn>
                  <a:cxn ang="0">
                    <a:pos x="90" y="119"/>
                  </a:cxn>
                  <a:cxn ang="0">
                    <a:pos x="87" y="109"/>
                  </a:cxn>
                  <a:cxn ang="0">
                    <a:pos x="85" y="99"/>
                  </a:cxn>
                  <a:cxn ang="0">
                    <a:pos x="81" y="89"/>
                  </a:cxn>
                  <a:cxn ang="0">
                    <a:pos x="76" y="78"/>
                  </a:cxn>
                  <a:cxn ang="0">
                    <a:pos x="68" y="64"/>
                  </a:cxn>
                  <a:cxn ang="0">
                    <a:pos x="54" y="48"/>
                  </a:cxn>
                  <a:cxn ang="0">
                    <a:pos x="37" y="37"/>
                  </a:cxn>
                  <a:cxn ang="0">
                    <a:pos x="21" y="30"/>
                  </a:cxn>
                  <a:cxn ang="0">
                    <a:pos x="12" y="29"/>
                  </a:cxn>
                  <a:cxn ang="0">
                    <a:pos x="2" y="24"/>
                  </a:cxn>
                  <a:cxn ang="0">
                    <a:pos x="0" y="12"/>
                  </a:cxn>
                  <a:cxn ang="0">
                    <a:pos x="7" y="1"/>
                  </a:cxn>
                  <a:cxn ang="0">
                    <a:pos x="16" y="1"/>
                  </a:cxn>
                </a:cxnLst>
                <a:rect l="0" t="0" r="r" b="b"/>
                <a:pathLst>
                  <a:path w="120" h="231">
                    <a:moveTo>
                      <a:pt x="16" y="1"/>
                    </a:moveTo>
                    <a:lnTo>
                      <a:pt x="20" y="1"/>
                    </a:lnTo>
                    <a:lnTo>
                      <a:pt x="25" y="2"/>
                    </a:lnTo>
                    <a:lnTo>
                      <a:pt x="28" y="2"/>
                    </a:lnTo>
                    <a:lnTo>
                      <a:pt x="32" y="5"/>
                    </a:lnTo>
                    <a:lnTo>
                      <a:pt x="36" y="6"/>
                    </a:lnTo>
                    <a:lnTo>
                      <a:pt x="40" y="7"/>
                    </a:lnTo>
                    <a:lnTo>
                      <a:pt x="45" y="9"/>
                    </a:lnTo>
                    <a:lnTo>
                      <a:pt x="48" y="11"/>
                    </a:lnTo>
                    <a:lnTo>
                      <a:pt x="52" y="12"/>
                    </a:lnTo>
                    <a:lnTo>
                      <a:pt x="55" y="15"/>
                    </a:lnTo>
                    <a:lnTo>
                      <a:pt x="58" y="18"/>
                    </a:lnTo>
                    <a:lnTo>
                      <a:pt x="63" y="20"/>
                    </a:lnTo>
                    <a:lnTo>
                      <a:pt x="66" y="22"/>
                    </a:lnTo>
                    <a:lnTo>
                      <a:pt x="69" y="26"/>
                    </a:lnTo>
                    <a:lnTo>
                      <a:pt x="73" y="28"/>
                    </a:lnTo>
                    <a:lnTo>
                      <a:pt x="76" y="31"/>
                    </a:lnTo>
                    <a:lnTo>
                      <a:pt x="78" y="35"/>
                    </a:lnTo>
                    <a:lnTo>
                      <a:pt x="81" y="38"/>
                    </a:lnTo>
                    <a:lnTo>
                      <a:pt x="84" y="42"/>
                    </a:lnTo>
                    <a:lnTo>
                      <a:pt x="87" y="45"/>
                    </a:lnTo>
                    <a:lnTo>
                      <a:pt x="90" y="48"/>
                    </a:lnTo>
                    <a:lnTo>
                      <a:pt x="92" y="52"/>
                    </a:lnTo>
                    <a:lnTo>
                      <a:pt x="94" y="56"/>
                    </a:lnTo>
                    <a:lnTo>
                      <a:pt x="97" y="59"/>
                    </a:lnTo>
                    <a:lnTo>
                      <a:pt x="99" y="63"/>
                    </a:lnTo>
                    <a:lnTo>
                      <a:pt x="102" y="67"/>
                    </a:lnTo>
                    <a:lnTo>
                      <a:pt x="103" y="71"/>
                    </a:lnTo>
                    <a:lnTo>
                      <a:pt x="105" y="75"/>
                    </a:lnTo>
                    <a:lnTo>
                      <a:pt x="108" y="80"/>
                    </a:lnTo>
                    <a:lnTo>
                      <a:pt x="109" y="84"/>
                    </a:lnTo>
                    <a:lnTo>
                      <a:pt x="111" y="87"/>
                    </a:lnTo>
                    <a:lnTo>
                      <a:pt x="112" y="93"/>
                    </a:lnTo>
                    <a:lnTo>
                      <a:pt x="113" y="96"/>
                    </a:lnTo>
                    <a:lnTo>
                      <a:pt x="114" y="101"/>
                    </a:lnTo>
                    <a:lnTo>
                      <a:pt x="115" y="105"/>
                    </a:lnTo>
                    <a:lnTo>
                      <a:pt x="117" y="110"/>
                    </a:lnTo>
                    <a:lnTo>
                      <a:pt x="117" y="114"/>
                    </a:lnTo>
                    <a:lnTo>
                      <a:pt x="118" y="119"/>
                    </a:lnTo>
                    <a:lnTo>
                      <a:pt x="118" y="122"/>
                    </a:lnTo>
                    <a:lnTo>
                      <a:pt x="119" y="128"/>
                    </a:lnTo>
                    <a:lnTo>
                      <a:pt x="119" y="132"/>
                    </a:lnTo>
                    <a:lnTo>
                      <a:pt x="119" y="137"/>
                    </a:lnTo>
                    <a:lnTo>
                      <a:pt x="119" y="140"/>
                    </a:lnTo>
                    <a:lnTo>
                      <a:pt x="120" y="146"/>
                    </a:lnTo>
                    <a:lnTo>
                      <a:pt x="119" y="149"/>
                    </a:lnTo>
                    <a:lnTo>
                      <a:pt x="119" y="155"/>
                    </a:lnTo>
                    <a:lnTo>
                      <a:pt x="119" y="158"/>
                    </a:lnTo>
                    <a:lnTo>
                      <a:pt x="119" y="164"/>
                    </a:lnTo>
                    <a:lnTo>
                      <a:pt x="118" y="168"/>
                    </a:lnTo>
                    <a:lnTo>
                      <a:pt x="117" y="171"/>
                    </a:lnTo>
                    <a:lnTo>
                      <a:pt x="115" y="176"/>
                    </a:lnTo>
                    <a:lnTo>
                      <a:pt x="115" y="180"/>
                    </a:lnTo>
                    <a:lnTo>
                      <a:pt x="113" y="184"/>
                    </a:lnTo>
                    <a:lnTo>
                      <a:pt x="112" y="188"/>
                    </a:lnTo>
                    <a:lnTo>
                      <a:pt x="111" y="192"/>
                    </a:lnTo>
                    <a:lnTo>
                      <a:pt x="110" y="196"/>
                    </a:lnTo>
                    <a:lnTo>
                      <a:pt x="108" y="199"/>
                    </a:lnTo>
                    <a:lnTo>
                      <a:pt x="106" y="204"/>
                    </a:lnTo>
                    <a:lnTo>
                      <a:pt x="104" y="208"/>
                    </a:lnTo>
                    <a:lnTo>
                      <a:pt x="102" y="212"/>
                    </a:lnTo>
                    <a:lnTo>
                      <a:pt x="99" y="215"/>
                    </a:lnTo>
                    <a:lnTo>
                      <a:pt x="96" y="219"/>
                    </a:lnTo>
                    <a:lnTo>
                      <a:pt x="94" y="223"/>
                    </a:lnTo>
                    <a:lnTo>
                      <a:pt x="92" y="226"/>
                    </a:lnTo>
                    <a:lnTo>
                      <a:pt x="86" y="230"/>
                    </a:lnTo>
                    <a:lnTo>
                      <a:pt x="81" y="231"/>
                    </a:lnTo>
                    <a:lnTo>
                      <a:pt x="75" y="230"/>
                    </a:lnTo>
                    <a:lnTo>
                      <a:pt x="71" y="227"/>
                    </a:lnTo>
                    <a:lnTo>
                      <a:pt x="66" y="223"/>
                    </a:lnTo>
                    <a:lnTo>
                      <a:pt x="64" y="219"/>
                    </a:lnTo>
                    <a:lnTo>
                      <a:pt x="64" y="214"/>
                    </a:lnTo>
                    <a:lnTo>
                      <a:pt x="67" y="210"/>
                    </a:lnTo>
                    <a:lnTo>
                      <a:pt x="72" y="203"/>
                    </a:lnTo>
                    <a:lnTo>
                      <a:pt x="75" y="197"/>
                    </a:lnTo>
                    <a:lnTo>
                      <a:pt x="78" y="192"/>
                    </a:lnTo>
                    <a:lnTo>
                      <a:pt x="82" y="186"/>
                    </a:lnTo>
                    <a:lnTo>
                      <a:pt x="83" y="182"/>
                    </a:lnTo>
                    <a:lnTo>
                      <a:pt x="84" y="178"/>
                    </a:lnTo>
                    <a:lnTo>
                      <a:pt x="85" y="175"/>
                    </a:lnTo>
                    <a:lnTo>
                      <a:pt x="86" y="171"/>
                    </a:lnTo>
                    <a:lnTo>
                      <a:pt x="87" y="168"/>
                    </a:lnTo>
                    <a:lnTo>
                      <a:pt x="89" y="165"/>
                    </a:lnTo>
                    <a:lnTo>
                      <a:pt x="89" y="161"/>
                    </a:lnTo>
                    <a:lnTo>
                      <a:pt x="90" y="158"/>
                    </a:lnTo>
                    <a:lnTo>
                      <a:pt x="90" y="155"/>
                    </a:lnTo>
                    <a:lnTo>
                      <a:pt x="91" y="151"/>
                    </a:lnTo>
                    <a:lnTo>
                      <a:pt x="91" y="148"/>
                    </a:lnTo>
                    <a:lnTo>
                      <a:pt x="91" y="143"/>
                    </a:lnTo>
                    <a:lnTo>
                      <a:pt x="91" y="140"/>
                    </a:lnTo>
                    <a:lnTo>
                      <a:pt x="91" y="137"/>
                    </a:lnTo>
                    <a:lnTo>
                      <a:pt x="91" y="133"/>
                    </a:lnTo>
                    <a:lnTo>
                      <a:pt x="91" y="130"/>
                    </a:lnTo>
                    <a:lnTo>
                      <a:pt x="91" y="126"/>
                    </a:lnTo>
                    <a:lnTo>
                      <a:pt x="90" y="122"/>
                    </a:lnTo>
                    <a:lnTo>
                      <a:pt x="90" y="119"/>
                    </a:lnTo>
                    <a:lnTo>
                      <a:pt x="90" y="115"/>
                    </a:lnTo>
                    <a:lnTo>
                      <a:pt x="89" y="112"/>
                    </a:lnTo>
                    <a:lnTo>
                      <a:pt x="87" y="109"/>
                    </a:lnTo>
                    <a:lnTo>
                      <a:pt x="87" y="105"/>
                    </a:lnTo>
                    <a:lnTo>
                      <a:pt x="86" y="102"/>
                    </a:lnTo>
                    <a:lnTo>
                      <a:pt x="85" y="99"/>
                    </a:lnTo>
                    <a:lnTo>
                      <a:pt x="84" y="95"/>
                    </a:lnTo>
                    <a:lnTo>
                      <a:pt x="82" y="92"/>
                    </a:lnTo>
                    <a:lnTo>
                      <a:pt x="81" y="89"/>
                    </a:lnTo>
                    <a:lnTo>
                      <a:pt x="80" y="85"/>
                    </a:lnTo>
                    <a:lnTo>
                      <a:pt x="78" y="82"/>
                    </a:lnTo>
                    <a:lnTo>
                      <a:pt x="76" y="78"/>
                    </a:lnTo>
                    <a:lnTo>
                      <a:pt x="75" y="76"/>
                    </a:lnTo>
                    <a:lnTo>
                      <a:pt x="72" y="70"/>
                    </a:lnTo>
                    <a:lnTo>
                      <a:pt x="68" y="64"/>
                    </a:lnTo>
                    <a:lnTo>
                      <a:pt x="64" y="58"/>
                    </a:lnTo>
                    <a:lnTo>
                      <a:pt x="59" y="54"/>
                    </a:lnTo>
                    <a:lnTo>
                      <a:pt x="54" y="48"/>
                    </a:lnTo>
                    <a:lnTo>
                      <a:pt x="49" y="45"/>
                    </a:lnTo>
                    <a:lnTo>
                      <a:pt x="43" y="40"/>
                    </a:lnTo>
                    <a:lnTo>
                      <a:pt x="37" y="37"/>
                    </a:lnTo>
                    <a:lnTo>
                      <a:pt x="31" y="34"/>
                    </a:lnTo>
                    <a:lnTo>
                      <a:pt x="26" y="31"/>
                    </a:lnTo>
                    <a:lnTo>
                      <a:pt x="21" y="30"/>
                    </a:lnTo>
                    <a:lnTo>
                      <a:pt x="18" y="29"/>
                    </a:lnTo>
                    <a:lnTo>
                      <a:pt x="15" y="29"/>
                    </a:lnTo>
                    <a:lnTo>
                      <a:pt x="12" y="29"/>
                    </a:lnTo>
                    <a:lnTo>
                      <a:pt x="8" y="27"/>
                    </a:lnTo>
                    <a:lnTo>
                      <a:pt x="6" y="26"/>
                    </a:lnTo>
                    <a:lnTo>
                      <a:pt x="2" y="24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6" y="1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4" name="Freeform 1000"/>
              <p:cNvSpPr>
                <a:spLocks/>
              </p:cNvSpPr>
              <p:nvPr/>
            </p:nvSpPr>
            <p:spPr bwMode="auto">
              <a:xfrm>
                <a:off x="4191000" y="5367338"/>
                <a:ext cx="219075" cy="109538"/>
              </a:xfrm>
              <a:custGeom>
                <a:avLst/>
                <a:gdLst/>
                <a:ahLst/>
                <a:cxnLst>
                  <a:cxn ang="0">
                    <a:pos x="19" y="41"/>
                  </a:cxn>
                  <a:cxn ang="0">
                    <a:pos x="27" y="40"/>
                  </a:cxn>
                  <a:cxn ang="0">
                    <a:pos x="35" y="40"/>
                  </a:cxn>
                  <a:cxn ang="0">
                    <a:pos x="42" y="39"/>
                  </a:cxn>
                  <a:cxn ang="0">
                    <a:pos x="52" y="38"/>
                  </a:cxn>
                  <a:cxn ang="0">
                    <a:pos x="63" y="35"/>
                  </a:cxn>
                  <a:cxn ang="0">
                    <a:pos x="74" y="29"/>
                  </a:cxn>
                  <a:cxn ang="0">
                    <a:pos x="84" y="23"/>
                  </a:cxn>
                  <a:cxn ang="0">
                    <a:pos x="96" y="15"/>
                  </a:cxn>
                  <a:cxn ang="0">
                    <a:pos x="106" y="8"/>
                  </a:cxn>
                  <a:cxn ang="0">
                    <a:pos x="112" y="2"/>
                  </a:cxn>
                  <a:cxn ang="0">
                    <a:pos x="138" y="20"/>
                  </a:cxn>
                  <a:cxn ang="0">
                    <a:pos x="130" y="26"/>
                  </a:cxn>
                  <a:cxn ang="0">
                    <a:pos x="123" y="31"/>
                  </a:cxn>
                  <a:cxn ang="0">
                    <a:pos x="115" y="37"/>
                  </a:cxn>
                  <a:cxn ang="0">
                    <a:pos x="108" y="41"/>
                  </a:cxn>
                  <a:cxn ang="0">
                    <a:pos x="101" y="46"/>
                  </a:cxn>
                  <a:cxn ang="0">
                    <a:pos x="95" y="50"/>
                  </a:cxn>
                  <a:cxn ang="0">
                    <a:pos x="88" y="54"/>
                  </a:cxn>
                  <a:cxn ang="0">
                    <a:pos x="81" y="57"/>
                  </a:cxn>
                  <a:cxn ang="0">
                    <a:pos x="74" y="59"/>
                  </a:cxn>
                  <a:cxn ang="0">
                    <a:pos x="68" y="63"/>
                  </a:cxn>
                  <a:cxn ang="0">
                    <a:pos x="60" y="64"/>
                  </a:cxn>
                  <a:cxn ang="0">
                    <a:pos x="52" y="66"/>
                  </a:cxn>
                  <a:cxn ang="0">
                    <a:pos x="43" y="67"/>
                  </a:cxn>
                  <a:cxn ang="0">
                    <a:pos x="35" y="68"/>
                  </a:cxn>
                  <a:cxn ang="0">
                    <a:pos x="25" y="68"/>
                  </a:cxn>
                  <a:cxn ang="0">
                    <a:pos x="15" y="69"/>
                  </a:cxn>
                  <a:cxn ang="0">
                    <a:pos x="8" y="67"/>
                  </a:cxn>
                  <a:cxn ang="0">
                    <a:pos x="4" y="65"/>
                  </a:cxn>
                  <a:cxn ang="0">
                    <a:pos x="0" y="56"/>
                  </a:cxn>
                  <a:cxn ang="0">
                    <a:pos x="4" y="46"/>
                  </a:cxn>
                  <a:cxn ang="0">
                    <a:pos x="8" y="43"/>
                  </a:cxn>
                  <a:cxn ang="0">
                    <a:pos x="15" y="41"/>
                  </a:cxn>
                </a:cxnLst>
                <a:rect l="0" t="0" r="r" b="b"/>
                <a:pathLst>
                  <a:path w="138" h="69">
                    <a:moveTo>
                      <a:pt x="15" y="41"/>
                    </a:moveTo>
                    <a:lnTo>
                      <a:pt x="19" y="41"/>
                    </a:lnTo>
                    <a:lnTo>
                      <a:pt x="23" y="41"/>
                    </a:lnTo>
                    <a:lnTo>
                      <a:pt x="27" y="40"/>
                    </a:lnTo>
                    <a:lnTo>
                      <a:pt x="32" y="40"/>
                    </a:lnTo>
                    <a:lnTo>
                      <a:pt x="35" y="40"/>
                    </a:lnTo>
                    <a:lnTo>
                      <a:pt x="39" y="40"/>
                    </a:lnTo>
                    <a:lnTo>
                      <a:pt x="42" y="39"/>
                    </a:lnTo>
                    <a:lnTo>
                      <a:pt x="46" y="39"/>
                    </a:lnTo>
                    <a:lnTo>
                      <a:pt x="52" y="38"/>
                    </a:lnTo>
                    <a:lnTo>
                      <a:pt x="59" y="36"/>
                    </a:lnTo>
                    <a:lnTo>
                      <a:pt x="63" y="35"/>
                    </a:lnTo>
                    <a:lnTo>
                      <a:pt x="70" y="32"/>
                    </a:lnTo>
                    <a:lnTo>
                      <a:pt x="74" y="29"/>
                    </a:lnTo>
                    <a:lnTo>
                      <a:pt x="79" y="27"/>
                    </a:lnTo>
                    <a:lnTo>
                      <a:pt x="84" y="23"/>
                    </a:lnTo>
                    <a:lnTo>
                      <a:pt x="90" y="20"/>
                    </a:lnTo>
                    <a:lnTo>
                      <a:pt x="96" y="15"/>
                    </a:lnTo>
                    <a:lnTo>
                      <a:pt x="101" y="10"/>
                    </a:lnTo>
                    <a:lnTo>
                      <a:pt x="106" y="8"/>
                    </a:lnTo>
                    <a:lnTo>
                      <a:pt x="109" y="6"/>
                    </a:lnTo>
                    <a:lnTo>
                      <a:pt x="112" y="2"/>
                    </a:lnTo>
                    <a:lnTo>
                      <a:pt x="116" y="0"/>
                    </a:lnTo>
                    <a:lnTo>
                      <a:pt x="138" y="20"/>
                    </a:lnTo>
                    <a:lnTo>
                      <a:pt x="134" y="22"/>
                    </a:lnTo>
                    <a:lnTo>
                      <a:pt x="130" y="26"/>
                    </a:lnTo>
                    <a:lnTo>
                      <a:pt x="126" y="28"/>
                    </a:lnTo>
                    <a:lnTo>
                      <a:pt x="123" y="31"/>
                    </a:lnTo>
                    <a:lnTo>
                      <a:pt x="118" y="34"/>
                    </a:lnTo>
                    <a:lnTo>
                      <a:pt x="115" y="37"/>
                    </a:lnTo>
                    <a:lnTo>
                      <a:pt x="111" y="39"/>
                    </a:lnTo>
                    <a:lnTo>
                      <a:pt x="108" y="41"/>
                    </a:lnTo>
                    <a:lnTo>
                      <a:pt x="105" y="44"/>
                    </a:lnTo>
                    <a:lnTo>
                      <a:pt x="101" y="46"/>
                    </a:lnTo>
                    <a:lnTo>
                      <a:pt x="98" y="48"/>
                    </a:lnTo>
                    <a:lnTo>
                      <a:pt x="95" y="50"/>
                    </a:lnTo>
                    <a:lnTo>
                      <a:pt x="91" y="51"/>
                    </a:lnTo>
                    <a:lnTo>
                      <a:pt x="88" y="54"/>
                    </a:lnTo>
                    <a:lnTo>
                      <a:pt x="84" y="56"/>
                    </a:lnTo>
                    <a:lnTo>
                      <a:pt x="81" y="57"/>
                    </a:lnTo>
                    <a:lnTo>
                      <a:pt x="78" y="58"/>
                    </a:lnTo>
                    <a:lnTo>
                      <a:pt x="74" y="59"/>
                    </a:lnTo>
                    <a:lnTo>
                      <a:pt x="71" y="60"/>
                    </a:lnTo>
                    <a:lnTo>
                      <a:pt x="68" y="63"/>
                    </a:lnTo>
                    <a:lnTo>
                      <a:pt x="63" y="63"/>
                    </a:lnTo>
                    <a:lnTo>
                      <a:pt x="60" y="64"/>
                    </a:lnTo>
                    <a:lnTo>
                      <a:pt x="55" y="65"/>
                    </a:lnTo>
                    <a:lnTo>
                      <a:pt x="52" y="66"/>
                    </a:lnTo>
                    <a:lnTo>
                      <a:pt x="47" y="66"/>
                    </a:lnTo>
                    <a:lnTo>
                      <a:pt x="43" y="67"/>
                    </a:lnTo>
                    <a:lnTo>
                      <a:pt x="39" y="67"/>
                    </a:lnTo>
                    <a:lnTo>
                      <a:pt x="35" y="68"/>
                    </a:lnTo>
                    <a:lnTo>
                      <a:pt x="30" y="68"/>
                    </a:lnTo>
                    <a:lnTo>
                      <a:pt x="25" y="68"/>
                    </a:lnTo>
                    <a:lnTo>
                      <a:pt x="19" y="68"/>
                    </a:lnTo>
                    <a:lnTo>
                      <a:pt x="15" y="69"/>
                    </a:lnTo>
                    <a:lnTo>
                      <a:pt x="12" y="68"/>
                    </a:lnTo>
                    <a:lnTo>
                      <a:pt x="8" y="67"/>
                    </a:lnTo>
                    <a:lnTo>
                      <a:pt x="6" y="66"/>
                    </a:lnTo>
                    <a:lnTo>
                      <a:pt x="4" y="65"/>
                    </a:lnTo>
                    <a:lnTo>
                      <a:pt x="2" y="60"/>
                    </a:lnTo>
                    <a:lnTo>
                      <a:pt x="0" y="56"/>
                    </a:lnTo>
                    <a:lnTo>
                      <a:pt x="2" y="50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8" y="43"/>
                    </a:lnTo>
                    <a:lnTo>
                      <a:pt x="12" y="41"/>
                    </a:lnTo>
                    <a:lnTo>
                      <a:pt x="15" y="41"/>
                    </a:lnTo>
                    <a:lnTo>
                      <a:pt x="15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5" name="Freeform 1001"/>
              <p:cNvSpPr>
                <a:spLocks/>
              </p:cNvSpPr>
              <p:nvPr/>
            </p:nvSpPr>
            <p:spPr bwMode="auto">
              <a:xfrm>
                <a:off x="4846638" y="5041900"/>
                <a:ext cx="265113" cy="119063"/>
              </a:xfrm>
              <a:custGeom>
                <a:avLst/>
                <a:gdLst/>
                <a:ahLst/>
                <a:cxnLst>
                  <a:cxn ang="0">
                    <a:pos x="145" y="29"/>
                  </a:cxn>
                  <a:cxn ang="0">
                    <a:pos x="135" y="28"/>
                  </a:cxn>
                  <a:cxn ang="0">
                    <a:pos x="126" y="27"/>
                  </a:cxn>
                  <a:cxn ang="0">
                    <a:pos x="117" y="27"/>
                  </a:cxn>
                  <a:cxn ang="0">
                    <a:pos x="108" y="28"/>
                  </a:cxn>
                  <a:cxn ang="0">
                    <a:pos x="100" y="28"/>
                  </a:cxn>
                  <a:cxn ang="0">
                    <a:pos x="91" y="30"/>
                  </a:cxn>
                  <a:cxn ang="0">
                    <a:pos x="83" y="32"/>
                  </a:cxn>
                  <a:cxn ang="0">
                    <a:pos x="75" y="35"/>
                  </a:cxn>
                  <a:cxn ang="0">
                    <a:pos x="67" y="38"/>
                  </a:cxn>
                  <a:cxn ang="0">
                    <a:pos x="59" y="41"/>
                  </a:cxn>
                  <a:cxn ang="0">
                    <a:pos x="51" y="46"/>
                  </a:cxn>
                  <a:cxn ang="0">
                    <a:pos x="45" y="51"/>
                  </a:cxn>
                  <a:cxn ang="0">
                    <a:pos x="38" y="57"/>
                  </a:cxn>
                  <a:cxn ang="0">
                    <a:pos x="31" y="64"/>
                  </a:cxn>
                  <a:cxn ang="0">
                    <a:pos x="26" y="71"/>
                  </a:cxn>
                  <a:cxn ang="0">
                    <a:pos x="0" y="58"/>
                  </a:cxn>
                  <a:cxn ang="0">
                    <a:pos x="9" y="49"/>
                  </a:cxn>
                  <a:cxn ang="0">
                    <a:pos x="17" y="41"/>
                  </a:cxn>
                  <a:cxn ang="0">
                    <a:pos x="26" y="34"/>
                  </a:cxn>
                  <a:cxn ang="0">
                    <a:pos x="35" y="28"/>
                  </a:cxn>
                  <a:cxn ang="0">
                    <a:pos x="43" y="22"/>
                  </a:cxn>
                  <a:cxn ang="0">
                    <a:pos x="52" y="18"/>
                  </a:cxn>
                  <a:cxn ang="0">
                    <a:pos x="63" y="12"/>
                  </a:cxn>
                  <a:cxn ang="0">
                    <a:pos x="73" y="9"/>
                  </a:cxn>
                  <a:cxn ang="0">
                    <a:pos x="82" y="6"/>
                  </a:cxn>
                  <a:cxn ang="0">
                    <a:pos x="92" y="3"/>
                  </a:cxn>
                  <a:cxn ang="0">
                    <a:pos x="102" y="1"/>
                  </a:cxn>
                  <a:cxn ang="0">
                    <a:pos x="112" y="1"/>
                  </a:cxn>
                  <a:cxn ang="0">
                    <a:pos x="123" y="0"/>
                  </a:cxn>
                  <a:cxn ang="0">
                    <a:pos x="133" y="0"/>
                  </a:cxn>
                  <a:cxn ang="0">
                    <a:pos x="144" y="1"/>
                  </a:cxn>
                  <a:cxn ang="0">
                    <a:pos x="156" y="3"/>
                  </a:cxn>
                  <a:cxn ang="0">
                    <a:pos x="165" y="8"/>
                  </a:cxn>
                  <a:cxn ang="0">
                    <a:pos x="167" y="19"/>
                  </a:cxn>
                  <a:cxn ang="0">
                    <a:pos x="162" y="27"/>
                  </a:cxn>
                  <a:cxn ang="0">
                    <a:pos x="157" y="29"/>
                  </a:cxn>
                  <a:cxn ang="0">
                    <a:pos x="151" y="30"/>
                  </a:cxn>
                </a:cxnLst>
                <a:rect l="0" t="0" r="r" b="b"/>
                <a:pathLst>
                  <a:path w="167" h="75">
                    <a:moveTo>
                      <a:pt x="151" y="30"/>
                    </a:moveTo>
                    <a:lnTo>
                      <a:pt x="145" y="29"/>
                    </a:lnTo>
                    <a:lnTo>
                      <a:pt x="141" y="28"/>
                    </a:lnTo>
                    <a:lnTo>
                      <a:pt x="135" y="28"/>
                    </a:lnTo>
                    <a:lnTo>
                      <a:pt x="131" y="28"/>
                    </a:lnTo>
                    <a:lnTo>
                      <a:pt x="126" y="27"/>
                    </a:lnTo>
                    <a:lnTo>
                      <a:pt x="122" y="27"/>
                    </a:lnTo>
                    <a:lnTo>
                      <a:pt x="117" y="27"/>
                    </a:lnTo>
                    <a:lnTo>
                      <a:pt x="113" y="28"/>
                    </a:lnTo>
                    <a:lnTo>
                      <a:pt x="108" y="28"/>
                    </a:lnTo>
                    <a:lnTo>
                      <a:pt x="104" y="28"/>
                    </a:lnTo>
                    <a:lnTo>
                      <a:pt x="100" y="28"/>
                    </a:lnTo>
                    <a:lnTo>
                      <a:pt x="95" y="29"/>
                    </a:lnTo>
                    <a:lnTo>
                      <a:pt x="91" y="30"/>
                    </a:lnTo>
                    <a:lnTo>
                      <a:pt x="87" y="31"/>
                    </a:lnTo>
                    <a:lnTo>
                      <a:pt x="83" y="32"/>
                    </a:lnTo>
                    <a:lnTo>
                      <a:pt x="79" y="34"/>
                    </a:lnTo>
                    <a:lnTo>
                      <a:pt x="75" y="35"/>
                    </a:lnTo>
                    <a:lnTo>
                      <a:pt x="70" y="37"/>
                    </a:lnTo>
                    <a:lnTo>
                      <a:pt x="67" y="38"/>
                    </a:lnTo>
                    <a:lnTo>
                      <a:pt x="64" y="40"/>
                    </a:lnTo>
                    <a:lnTo>
                      <a:pt x="59" y="41"/>
                    </a:lnTo>
                    <a:lnTo>
                      <a:pt x="55" y="44"/>
                    </a:lnTo>
                    <a:lnTo>
                      <a:pt x="51" y="46"/>
                    </a:lnTo>
                    <a:lnTo>
                      <a:pt x="48" y="49"/>
                    </a:lnTo>
                    <a:lnTo>
                      <a:pt x="45" y="51"/>
                    </a:lnTo>
                    <a:lnTo>
                      <a:pt x="41" y="55"/>
                    </a:lnTo>
                    <a:lnTo>
                      <a:pt x="38" y="57"/>
                    </a:lnTo>
                    <a:lnTo>
                      <a:pt x="35" y="60"/>
                    </a:lnTo>
                    <a:lnTo>
                      <a:pt x="31" y="64"/>
                    </a:lnTo>
                    <a:lnTo>
                      <a:pt x="28" y="67"/>
                    </a:lnTo>
                    <a:lnTo>
                      <a:pt x="26" y="71"/>
                    </a:lnTo>
                    <a:lnTo>
                      <a:pt x="22" y="75"/>
                    </a:lnTo>
                    <a:lnTo>
                      <a:pt x="0" y="58"/>
                    </a:lnTo>
                    <a:lnTo>
                      <a:pt x="4" y="54"/>
                    </a:lnTo>
                    <a:lnTo>
                      <a:pt x="9" y="49"/>
                    </a:lnTo>
                    <a:lnTo>
                      <a:pt x="12" y="45"/>
                    </a:lnTo>
                    <a:lnTo>
                      <a:pt x="17" y="41"/>
                    </a:lnTo>
                    <a:lnTo>
                      <a:pt x="21" y="38"/>
                    </a:lnTo>
                    <a:lnTo>
                      <a:pt x="26" y="34"/>
                    </a:lnTo>
                    <a:lnTo>
                      <a:pt x="30" y="31"/>
                    </a:lnTo>
                    <a:lnTo>
                      <a:pt x="35" y="28"/>
                    </a:lnTo>
                    <a:lnTo>
                      <a:pt x="39" y="25"/>
                    </a:lnTo>
                    <a:lnTo>
                      <a:pt x="43" y="22"/>
                    </a:lnTo>
                    <a:lnTo>
                      <a:pt x="48" y="19"/>
                    </a:lnTo>
                    <a:lnTo>
                      <a:pt x="52" y="18"/>
                    </a:lnTo>
                    <a:lnTo>
                      <a:pt x="57" y="15"/>
                    </a:lnTo>
                    <a:lnTo>
                      <a:pt x="63" y="12"/>
                    </a:lnTo>
                    <a:lnTo>
                      <a:pt x="67" y="11"/>
                    </a:lnTo>
                    <a:lnTo>
                      <a:pt x="73" y="9"/>
                    </a:lnTo>
                    <a:lnTo>
                      <a:pt x="77" y="8"/>
                    </a:lnTo>
                    <a:lnTo>
                      <a:pt x="82" y="6"/>
                    </a:lnTo>
                    <a:lnTo>
                      <a:pt x="86" y="4"/>
                    </a:lnTo>
                    <a:lnTo>
                      <a:pt x="92" y="3"/>
                    </a:lnTo>
                    <a:lnTo>
                      <a:pt x="96" y="2"/>
                    </a:lnTo>
                    <a:lnTo>
                      <a:pt x="102" y="1"/>
                    </a:lnTo>
                    <a:lnTo>
                      <a:pt x="107" y="1"/>
                    </a:lnTo>
                    <a:lnTo>
                      <a:pt x="112" y="1"/>
                    </a:lnTo>
                    <a:lnTo>
                      <a:pt x="117" y="0"/>
                    </a:lnTo>
                    <a:lnTo>
                      <a:pt x="123" y="0"/>
                    </a:lnTo>
                    <a:lnTo>
                      <a:pt x="128" y="0"/>
                    </a:lnTo>
                    <a:lnTo>
                      <a:pt x="133" y="0"/>
                    </a:lnTo>
                    <a:lnTo>
                      <a:pt x="139" y="0"/>
                    </a:lnTo>
                    <a:lnTo>
                      <a:pt x="144" y="1"/>
                    </a:lnTo>
                    <a:lnTo>
                      <a:pt x="150" y="1"/>
                    </a:lnTo>
                    <a:lnTo>
                      <a:pt x="156" y="3"/>
                    </a:lnTo>
                    <a:lnTo>
                      <a:pt x="161" y="4"/>
                    </a:lnTo>
                    <a:lnTo>
                      <a:pt x="165" y="8"/>
                    </a:lnTo>
                    <a:lnTo>
                      <a:pt x="167" y="12"/>
                    </a:lnTo>
                    <a:lnTo>
                      <a:pt x="167" y="19"/>
                    </a:lnTo>
                    <a:lnTo>
                      <a:pt x="166" y="23"/>
                    </a:lnTo>
                    <a:lnTo>
                      <a:pt x="162" y="27"/>
                    </a:lnTo>
                    <a:lnTo>
                      <a:pt x="159" y="28"/>
                    </a:lnTo>
                    <a:lnTo>
                      <a:pt x="157" y="29"/>
                    </a:lnTo>
                    <a:lnTo>
                      <a:pt x="153" y="29"/>
                    </a:lnTo>
                    <a:lnTo>
                      <a:pt x="151" y="30"/>
                    </a:lnTo>
                    <a:lnTo>
                      <a:pt x="151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6" name="Freeform 1002"/>
              <p:cNvSpPr>
                <a:spLocks/>
              </p:cNvSpPr>
              <p:nvPr/>
            </p:nvSpPr>
            <p:spPr bwMode="auto">
              <a:xfrm>
                <a:off x="5068888" y="5045075"/>
                <a:ext cx="163513" cy="365125"/>
              </a:xfrm>
              <a:custGeom>
                <a:avLst/>
                <a:gdLst/>
                <a:ahLst/>
                <a:cxnLst>
                  <a:cxn ang="0">
                    <a:pos x="28" y="6"/>
                  </a:cxn>
                  <a:cxn ang="0">
                    <a:pos x="42" y="13"/>
                  </a:cxn>
                  <a:cxn ang="0">
                    <a:pos x="56" y="23"/>
                  </a:cxn>
                  <a:cxn ang="0">
                    <a:pos x="67" y="32"/>
                  </a:cxn>
                  <a:cxn ang="0">
                    <a:pos x="77" y="42"/>
                  </a:cxn>
                  <a:cxn ang="0">
                    <a:pos x="84" y="53"/>
                  </a:cxn>
                  <a:cxn ang="0">
                    <a:pos x="91" y="64"/>
                  </a:cxn>
                  <a:cxn ang="0">
                    <a:pos x="95" y="76"/>
                  </a:cxn>
                  <a:cxn ang="0">
                    <a:pos x="98" y="89"/>
                  </a:cxn>
                  <a:cxn ang="0">
                    <a:pos x="102" y="101"/>
                  </a:cxn>
                  <a:cxn ang="0">
                    <a:pos x="103" y="114"/>
                  </a:cxn>
                  <a:cxn ang="0">
                    <a:pos x="103" y="126"/>
                  </a:cxn>
                  <a:cxn ang="0">
                    <a:pos x="102" y="138"/>
                  </a:cxn>
                  <a:cxn ang="0">
                    <a:pos x="100" y="150"/>
                  </a:cxn>
                  <a:cxn ang="0">
                    <a:pos x="97" y="162"/>
                  </a:cxn>
                  <a:cxn ang="0">
                    <a:pos x="93" y="174"/>
                  </a:cxn>
                  <a:cxn ang="0">
                    <a:pos x="88" y="185"/>
                  </a:cxn>
                  <a:cxn ang="0">
                    <a:pos x="84" y="194"/>
                  </a:cxn>
                  <a:cxn ang="0">
                    <a:pos x="78" y="205"/>
                  </a:cxn>
                  <a:cxn ang="0">
                    <a:pos x="66" y="221"/>
                  </a:cxn>
                  <a:cxn ang="0">
                    <a:pos x="51" y="230"/>
                  </a:cxn>
                  <a:cxn ang="0">
                    <a:pos x="39" y="223"/>
                  </a:cxn>
                  <a:cxn ang="0">
                    <a:pos x="40" y="207"/>
                  </a:cxn>
                  <a:cxn ang="0">
                    <a:pos x="46" y="197"/>
                  </a:cxn>
                  <a:cxn ang="0">
                    <a:pos x="51" y="188"/>
                  </a:cxn>
                  <a:cxn ang="0">
                    <a:pos x="56" y="178"/>
                  </a:cxn>
                  <a:cxn ang="0">
                    <a:pos x="60" y="168"/>
                  </a:cxn>
                  <a:cxn ang="0">
                    <a:pos x="64" y="158"/>
                  </a:cxn>
                  <a:cxn ang="0">
                    <a:pos x="67" y="148"/>
                  </a:cxn>
                  <a:cxn ang="0">
                    <a:pos x="69" y="138"/>
                  </a:cxn>
                  <a:cxn ang="0">
                    <a:pos x="70" y="129"/>
                  </a:cxn>
                  <a:cxn ang="0">
                    <a:pos x="70" y="118"/>
                  </a:cxn>
                  <a:cxn ang="0">
                    <a:pos x="72" y="103"/>
                  </a:cxn>
                  <a:cxn ang="0">
                    <a:pos x="69" y="93"/>
                  </a:cxn>
                  <a:cxn ang="0">
                    <a:pos x="66" y="79"/>
                  </a:cxn>
                  <a:cxn ang="0">
                    <a:pos x="57" y="62"/>
                  </a:cxn>
                  <a:cxn ang="0">
                    <a:pos x="45" y="48"/>
                  </a:cxn>
                  <a:cxn ang="0">
                    <a:pos x="29" y="36"/>
                  </a:cxn>
                  <a:cxn ang="0">
                    <a:pos x="17" y="29"/>
                  </a:cxn>
                  <a:cxn ang="0">
                    <a:pos x="7" y="26"/>
                  </a:cxn>
                  <a:cxn ang="0">
                    <a:pos x="1" y="20"/>
                  </a:cxn>
                  <a:cxn ang="0">
                    <a:pos x="2" y="5"/>
                  </a:cxn>
                  <a:cxn ang="0">
                    <a:pos x="11" y="0"/>
                  </a:cxn>
                  <a:cxn ang="0">
                    <a:pos x="17" y="1"/>
                  </a:cxn>
                </a:cxnLst>
                <a:rect l="0" t="0" r="r" b="b"/>
                <a:pathLst>
                  <a:path w="103" h="230">
                    <a:moveTo>
                      <a:pt x="17" y="1"/>
                    </a:moveTo>
                    <a:lnTo>
                      <a:pt x="22" y="4"/>
                    </a:lnTo>
                    <a:lnTo>
                      <a:pt x="28" y="6"/>
                    </a:lnTo>
                    <a:lnTo>
                      <a:pt x="32" y="8"/>
                    </a:lnTo>
                    <a:lnTo>
                      <a:pt x="38" y="10"/>
                    </a:lnTo>
                    <a:lnTo>
                      <a:pt x="42" y="13"/>
                    </a:lnTo>
                    <a:lnTo>
                      <a:pt x="47" y="16"/>
                    </a:lnTo>
                    <a:lnTo>
                      <a:pt x="51" y="19"/>
                    </a:lnTo>
                    <a:lnTo>
                      <a:pt x="56" y="23"/>
                    </a:lnTo>
                    <a:lnTo>
                      <a:pt x="59" y="25"/>
                    </a:lnTo>
                    <a:lnTo>
                      <a:pt x="64" y="28"/>
                    </a:lnTo>
                    <a:lnTo>
                      <a:pt x="67" y="32"/>
                    </a:lnTo>
                    <a:lnTo>
                      <a:pt x="70" y="35"/>
                    </a:lnTo>
                    <a:lnTo>
                      <a:pt x="73" y="38"/>
                    </a:lnTo>
                    <a:lnTo>
                      <a:pt x="77" y="42"/>
                    </a:lnTo>
                    <a:lnTo>
                      <a:pt x="79" y="45"/>
                    </a:lnTo>
                    <a:lnTo>
                      <a:pt x="83" y="49"/>
                    </a:lnTo>
                    <a:lnTo>
                      <a:pt x="84" y="53"/>
                    </a:lnTo>
                    <a:lnTo>
                      <a:pt x="86" y="56"/>
                    </a:lnTo>
                    <a:lnTo>
                      <a:pt x="88" y="61"/>
                    </a:lnTo>
                    <a:lnTo>
                      <a:pt x="91" y="64"/>
                    </a:lnTo>
                    <a:lnTo>
                      <a:pt x="92" y="67"/>
                    </a:lnTo>
                    <a:lnTo>
                      <a:pt x="94" y="72"/>
                    </a:lnTo>
                    <a:lnTo>
                      <a:pt x="95" y="76"/>
                    </a:lnTo>
                    <a:lnTo>
                      <a:pt x="97" y="81"/>
                    </a:lnTo>
                    <a:lnTo>
                      <a:pt x="97" y="84"/>
                    </a:lnTo>
                    <a:lnTo>
                      <a:pt x="98" y="89"/>
                    </a:lnTo>
                    <a:lnTo>
                      <a:pt x="100" y="92"/>
                    </a:lnTo>
                    <a:lnTo>
                      <a:pt x="101" y="97"/>
                    </a:lnTo>
                    <a:lnTo>
                      <a:pt x="102" y="101"/>
                    </a:lnTo>
                    <a:lnTo>
                      <a:pt x="102" y="105"/>
                    </a:lnTo>
                    <a:lnTo>
                      <a:pt x="103" y="110"/>
                    </a:lnTo>
                    <a:lnTo>
                      <a:pt x="103" y="114"/>
                    </a:lnTo>
                    <a:lnTo>
                      <a:pt x="103" y="118"/>
                    </a:lnTo>
                    <a:lnTo>
                      <a:pt x="103" y="122"/>
                    </a:lnTo>
                    <a:lnTo>
                      <a:pt x="103" y="126"/>
                    </a:lnTo>
                    <a:lnTo>
                      <a:pt x="103" y="130"/>
                    </a:lnTo>
                    <a:lnTo>
                      <a:pt x="102" y="134"/>
                    </a:lnTo>
                    <a:lnTo>
                      <a:pt x="102" y="138"/>
                    </a:lnTo>
                    <a:lnTo>
                      <a:pt x="101" y="141"/>
                    </a:lnTo>
                    <a:lnTo>
                      <a:pt x="101" y="147"/>
                    </a:lnTo>
                    <a:lnTo>
                      <a:pt x="100" y="150"/>
                    </a:lnTo>
                    <a:lnTo>
                      <a:pt x="98" y="154"/>
                    </a:lnTo>
                    <a:lnTo>
                      <a:pt x="97" y="158"/>
                    </a:lnTo>
                    <a:lnTo>
                      <a:pt x="97" y="162"/>
                    </a:lnTo>
                    <a:lnTo>
                      <a:pt x="95" y="166"/>
                    </a:lnTo>
                    <a:lnTo>
                      <a:pt x="94" y="169"/>
                    </a:lnTo>
                    <a:lnTo>
                      <a:pt x="93" y="174"/>
                    </a:lnTo>
                    <a:lnTo>
                      <a:pt x="92" y="177"/>
                    </a:lnTo>
                    <a:lnTo>
                      <a:pt x="91" y="181"/>
                    </a:lnTo>
                    <a:lnTo>
                      <a:pt x="88" y="185"/>
                    </a:lnTo>
                    <a:lnTo>
                      <a:pt x="87" y="188"/>
                    </a:lnTo>
                    <a:lnTo>
                      <a:pt x="85" y="192"/>
                    </a:lnTo>
                    <a:lnTo>
                      <a:pt x="84" y="194"/>
                    </a:lnTo>
                    <a:lnTo>
                      <a:pt x="82" y="197"/>
                    </a:lnTo>
                    <a:lnTo>
                      <a:pt x="81" y="202"/>
                    </a:lnTo>
                    <a:lnTo>
                      <a:pt x="78" y="205"/>
                    </a:lnTo>
                    <a:lnTo>
                      <a:pt x="74" y="211"/>
                    </a:lnTo>
                    <a:lnTo>
                      <a:pt x="70" y="216"/>
                    </a:lnTo>
                    <a:lnTo>
                      <a:pt x="66" y="221"/>
                    </a:lnTo>
                    <a:lnTo>
                      <a:pt x="63" y="226"/>
                    </a:lnTo>
                    <a:lnTo>
                      <a:pt x="56" y="229"/>
                    </a:lnTo>
                    <a:lnTo>
                      <a:pt x="51" y="230"/>
                    </a:lnTo>
                    <a:lnTo>
                      <a:pt x="46" y="229"/>
                    </a:lnTo>
                    <a:lnTo>
                      <a:pt x="42" y="226"/>
                    </a:lnTo>
                    <a:lnTo>
                      <a:pt x="39" y="223"/>
                    </a:lnTo>
                    <a:lnTo>
                      <a:pt x="37" y="218"/>
                    </a:lnTo>
                    <a:lnTo>
                      <a:pt x="37" y="212"/>
                    </a:lnTo>
                    <a:lnTo>
                      <a:pt x="40" y="207"/>
                    </a:lnTo>
                    <a:lnTo>
                      <a:pt x="41" y="204"/>
                    </a:lnTo>
                    <a:lnTo>
                      <a:pt x="44" y="201"/>
                    </a:lnTo>
                    <a:lnTo>
                      <a:pt x="46" y="197"/>
                    </a:lnTo>
                    <a:lnTo>
                      <a:pt x="48" y="194"/>
                    </a:lnTo>
                    <a:lnTo>
                      <a:pt x="49" y="191"/>
                    </a:lnTo>
                    <a:lnTo>
                      <a:pt x="51" y="188"/>
                    </a:lnTo>
                    <a:lnTo>
                      <a:pt x="53" y="185"/>
                    </a:lnTo>
                    <a:lnTo>
                      <a:pt x="55" y="182"/>
                    </a:lnTo>
                    <a:lnTo>
                      <a:pt x="56" y="178"/>
                    </a:lnTo>
                    <a:lnTo>
                      <a:pt x="57" y="175"/>
                    </a:lnTo>
                    <a:lnTo>
                      <a:pt x="59" y="172"/>
                    </a:lnTo>
                    <a:lnTo>
                      <a:pt x="60" y="168"/>
                    </a:lnTo>
                    <a:lnTo>
                      <a:pt x="62" y="165"/>
                    </a:lnTo>
                    <a:lnTo>
                      <a:pt x="63" y="162"/>
                    </a:lnTo>
                    <a:lnTo>
                      <a:pt x="64" y="158"/>
                    </a:lnTo>
                    <a:lnTo>
                      <a:pt x="66" y="155"/>
                    </a:lnTo>
                    <a:lnTo>
                      <a:pt x="66" y="151"/>
                    </a:lnTo>
                    <a:lnTo>
                      <a:pt x="67" y="148"/>
                    </a:lnTo>
                    <a:lnTo>
                      <a:pt x="68" y="145"/>
                    </a:lnTo>
                    <a:lnTo>
                      <a:pt x="69" y="141"/>
                    </a:lnTo>
                    <a:lnTo>
                      <a:pt x="69" y="138"/>
                    </a:lnTo>
                    <a:lnTo>
                      <a:pt x="69" y="135"/>
                    </a:lnTo>
                    <a:lnTo>
                      <a:pt x="70" y="131"/>
                    </a:lnTo>
                    <a:lnTo>
                      <a:pt x="70" y="129"/>
                    </a:lnTo>
                    <a:lnTo>
                      <a:pt x="70" y="125"/>
                    </a:lnTo>
                    <a:lnTo>
                      <a:pt x="70" y="121"/>
                    </a:lnTo>
                    <a:lnTo>
                      <a:pt x="70" y="118"/>
                    </a:lnTo>
                    <a:lnTo>
                      <a:pt x="72" y="116"/>
                    </a:lnTo>
                    <a:lnTo>
                      <a:pt x="72" y="109"/>
                    </a:lnTo>
                    <a:lnTo>
                      <a:pt x="72" y="103"/>
                    </a:lnTo>
                    <a:lnTo>
                      <a:pt x="70" y="100"/>
                    </a:lnTo>
                    <a:lnTo>
                      <a:pt x="70" y="97"/>
                    </a:lnTo>
                    <a:lnTo>
                      <a:pt x="69" y="93"/>
                    </a:lnTo>
                    <a:lnTo>
                      <a:pt x="69" y="91"/>
                    </a:lnTo>
                    <a:lnTo>
                      <a:pt x="67" y="84"/>
                    </a:lnTo>
                    <a:lnTo>
                      <a:pt x="66" y="79"/>
                    </a:lnTo>
                    <a:lnTo>
                      <a:pt x="63" y="73"/>
                    </a:lnTo>
                    <a:lnTo>
                      <a:pt x="60" y="67"/>
                    </a:lnTo>
                    <a:lnTo>
                      <a:pt x="57" y="62"/>
                    </a:lnTo>
                    <a:lnTo>
                      <a:pt x="54" y="57"/>
                    </a:lnTo>
                    <a:lnTo>
                      <a:pt x="49" y="53"/>
                    </a:lnTo>
                    <a:lnTo>
                      <a:pt x="45" y="48"/>
                    </a:lnTo>
                    <a:lnTo>
                      <a:pt x="40" y="44"/>
                    </a:lnTo>
                    <a:lnTo>
                      <a:pt x="35" y="41"/>
                    </a:lnTo>
                    <a:lnTo>
                      <a:pt x="29" y="36"/>
                    </a:lnTo>
                    <a:lnTo>
                      <a:pt x="23" y="33"/>
                    </a:lnTo>
                    <a:lnTo>
                      <a:pt x="20" y="32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7" y="26"/>
                    </a:lnTo>
                    <a:lnTo>
                      <a:pt x="4" y="25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7" name="Freeform 1003"/>
              <p:cNvSpPr>
                <a:spLocks/>
              </p:cNvSpPr>
              <p:nvPr/>
            </p:nvSpPr>
            <p:spPr bwMode="auto">
              <a:xfrm>
                <a:off x="4779963" y="4737100"/>
                <a:ext cx="176213" cy="50800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7" y="3"/>
                  </a:cxn>
                  <a:cxn ang="0">
                    <a:pos x="24" y="3"/>
                  </a:cxn>
                  <a:cxn ang="0">
                    <a:pos x="29" y="0"/>
                  </a:cxn>
                  <a:cxn ang="0">
                    <a:pos x="35" y="0"/>
                  </a:cxn>
                  <a:cxn ang="0">
                    <a:pos x="40" y="0"/>
                  </a:cxn>
                  <a:cxn ang="0">
                    <a:pos x="45" y="0"/>
                  </a:cxn>
                  <a:cxn ang="0">
                    <a:pos x="51" y="0"/>
                  </a:cxn>
                  <a:cxn ang="0">
                    <a:pos x="55" y="0"/>
                  </a:cxn>
                  <a:cxn ang="0">
                    <a:pos x="60" y="0"/>
                  </a:cxn>
                  <a:cxn ang="0">
                    <a:pos x="65" y="0"/>
                  </a:cxn>
                  <a:cxn ang="0">
                    <a:pos x="71" y="0"/>
                  </a:cxn>
                  <a:cxn ang="0">
                    <a:pos x="77" y="0"/>
                  </a:cxn>
                  <a:cxn ang="0">
                    <a:pos x="81" y="0"/>
                  </a:cxn>
                  <a:cxn ang="0">
                    <a:pos x="88" y="3"/>
                  </a:cxn>
                  <a:cxn ang="0">
                    <a:pos x="90" y="3"/>
                  </a:cxn>
                  <a:cxn ang="0">
                    <a:pos x="93" y="3"/>
                  </a:cxn>
                  <a:cxn ang="0">
                    <a:pos x="97" y="4"/>
                  </a:cxn>
                  <a:cxn ang="0">
                    <a:pos x="100" y="5"/>
                  </a:cxn>
                  <a:cxn ang="0">
                    <a:pos x="103" y="5"/>
                  </a:cxn>
                  <a:cxn ang="0">
                    <a:pos x="106" y="6"/>
                  </a:cxn>
                  <a:cxn ang="0">
                    <a:pos x="107" y="7"/>
                  </a:cxn>
                  <a:cxn ang="0">
                    <a:pos x="109" y="9"/>
                  </a:cxn>
                  <a:cxn ang="0">
                    <a:pos x="111" y="14"/>
                  </a:cxn>
                  <a:cxn ang="0">
                    <a:pos x="111" y="19"/>
                  </a:cxn>
                  <a:cxn ang="0">
                    <a:pos x="110" y="25"/>
                  </a:cxn>
                  <a:cxn ang="0">
                    <a:pos x="107" y="28"/>
                  </a:cxn>
                  <a:cxn ang="0">
                    <a:pos x="101" y="31"/>
                  </a:cxn>
                  <a:cxn ang="0">
                    <a:pos x="96" y="32"/>
                  </a:cxn>
                  <a:cxn ang="0">
                    <a:pos x="90" y="31"/>
                  </a:cxn>
                  <a:cxn ang="0">
                    <a:pos x="83" y="30"/>
                  </a:cxn>
                  <a:cxn ang="0">
                    <a:pos x="79" y="28"/>
                  </a:cxn>
                  <a:cxn ang="0">
                    <a:pos x="74" y="28"/>
                  </a:cxn>
                  <a:cxn ang="0">
                    <a:pos x="69" y="28"/>
                  </a:cxn>
                  <a:cxn ang="0">
                    <a:pos x="65" y="28"/>
                  </a:cxn>
                  <a:cxn ang="0">
                    <a:pos x="60" y="28"/>
                  </a:cxn>
                  <a:cxn ang="0">
                    <a:pos x="56" y="28"/>
                  </a:cxn>
                  <a:cxn ang="0">
                    <a:pos x="51" y="28"/>
                  </a:cxn>
                  <a:cxn ang="0">
                    <a:pos x="46" y="28"/>
                  </a:cxn>
                  <a:cxn ang="0">
                    <a:pos x="42" y="28"/>
                  </a:cxn>
                  <a:cxn ang="0">
                    <a:pos x="37" y="28"/>
                  </a:cxn>
                  <a:cxn ang="0">
                    <a:pos x="32" y="28"/>
                  </a:cxn>
                  <a:cxn ang="0">
                    <a:pos x="27" y="30"/>
                  </a:cxn>
                  <a:cxn ang="0">
                    <a:pos x="22" y="31"/>
                  </a:cxn>
                  <a:cxn ang="0">
                    <a:pos x="16" y="32"/>
                  </a:cxn>
                  <a:cxn ang="0">
                    <a:pos x="13" y="31"/>
                  </a:cxn>
                  <a:cxn ang="0">
                    <a:pos x="9" y="31"/>
                  </a:cxn>
                  <a:cxn ang="0">
                    <a:pos x="7" y="30"/>
                  </a:cxn>
                  <a:cxn ang="0">
                    <a:pos x="5" y="28"/>
                  </a:cxn>
                  <a:cxn ang="0">
                    <a:pos x="1" y="25"/>
                  </a:cxn>
                  <a:cxn ang="0">
                    <a:pos x="0" y="19"/>
                  </a:cxn>
                  <a:cxn ang="0">
                    <a:pos x="0" y="14"/>
                  </a:cxn>
                  <a:cxn ang="0">
                    <a:pos x="1" y="9"/>
                  </a:cxn>
                  <a:cxn ang="0">
                    <a:pos x="3" y="7"/>
                  </a:cxn>
                  <a:cxn ang="0">
                    <a:pos x="5" y="6"/>
                  </a:cxn>
                  <a:cxn ang="0">
                    <a:pos x="8" y="5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111" h="32">
                    <a:moveTo>
                      <a:pt x="12" y="5"/>
                    </a:moveTo>
                    <a:lnTo>
                      <a:pt x="17" y="3"/>
                    </a:lnTo>
                    <a:lnTo>
                      <a:pt x="24" y="3"/>
                    </a:lnTo>
                    <a:lnTo>
                      <a:pt x="29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0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8" y="3"/>
                    </a:lnTo>
                    <a:lnTo>
                      <a:pt x="90" y="3"/>
                    </a:lnTo>
                    <a:lnTo>
                      <a:pt x="93" y="3"/>
                    </a:lnTo>
                    <a:lnTo>
                      <a:pt x="97" y="4"/>
                    </a:lnTo>
                    <a:lnTo>
                      <a:pt x="100" y="5"/>
                    </a:lnTo>
                    <a:lnTo>
                      <a:pt x="103" y="5"/>
                    </a:lnTo>
                    <a:lnTo>
                      <a:pt x="106" y="6"/>
                    </a:lnTo>
                    <a:lnTo>
                      <a:pt x="107" y="7"/>
                    </a:lnTo>
                    <a:lnTo>
                      <a:pt x="109" y="9"/>
                    </a:lnTo>
                    <a:lnTo>
                      <a:pt x="111" y="14"/>
                    </a:lnTo>
                    <a:lnTo>
                      <a:pt x="111" y="19"/>
                    </a:lnTo>
                    <a:lnTo>
                      <a:pt x="110" y="25"/>
                    </a:lnTo>
                    <a:lnTo>
                      <a:pt x="107" y="28"/>
                    </a:lnTo>
                    <a:lnTo>
                      <a:pt x="101" y="31"/>
                    </a:lnTo>
                    <a:lnTo>
                      <a:pt x="96" y="32"/>
                    </a:lnTo>
                    <a:lnTo>
                      <a:pt x="90" y="31"/>
                    </a:lnTo>
                    <a:lnTo>
                      <a:pt x="83" y="30"/>
                    </a:lnTo>
                    <a:lnTo>
                      <a:pt x="79" y="28"/>
                    </a:lnTo>
                    <a:lnTo>
                      <a:pt x="74" y="28"/>
                    </a:lnTo>
                    <a:lnTo>
                      <a:pt x="69" y="28"/>
                    </a:lnTo>
                    <a:lnTo>
                      <a:pt x="65" y="28"/>
                    </a:lnTo>
                    <a:lnTo>
                      <a:pt x="60" y="28"/>
                    </a:lnTo>
                    <a:lnTo>
                      <a:pt x="56" y="28"/>
                    </a:lnTo>
                    <a:lnTo>
                      <a:pt x="51" y="28"/>
                    </a:lnTo>
                    <a:lnTo>
                      <a:pt x="46" y="28"/>
                    </a:lnTo>
                    <a:lnTo>
                      <a:pt x="42" y="28"/>
                    </a:lnTo>
                    <a:lnTo>
                      <a:pt x="37" y="28"/>
                    </a:lnTo>
                    <a:lnTo>
                      <a:pt x="32" y="28"/>
                    </a:lnTo>
                    <a:lnTo>
                      <a:pt x="27" y="30"/>
                    </a:lnTo>
                    <a:lnTo>
                      <a:pt x="22" y="31"/>
                    </a:lnTo>
                    <a:lnTo>
                      <a:pt x="16" y="32"/>
                    </a:lnTo>
                    <a:lnTo>
                      <a:pt x="13" y="31"/>
                    </a:lnTo>
                    <a:lnTo>
                      <a:pt x="9" y="31"/>
                    </a:lnTo>
                    <a:lnTo>
                      <a:pt x="7" y="30"/>
                    </a:lnTo>
                    <a:lnTo>
                      <a:pt x="5" y="28"/>
                    </a:lnTo>
                    <a:lnTo>
                      <a:pt x="1" y="25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3" y="7"/>
                    </a:lnTo>
                    <a:lnTo>
                      <a:pt x="5" y="6"/>
                    </a:lnTo>
                    <a:lnTo>
                      <a:pt x="8" y="5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8" name="Freeform 1004"/>
              <p:cNvSpPr>
                <a:spLocks/>
              </p:cNvSpPr>
              <p:nvPr/>
            </p:nvSpPr>
            <p:spPr bwMode="auto">
              <a:xfrm>
                <a:off x="5262563" y="4848225"/>
                <a:ext cx="22542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31" y="8"/>
                  </a:cxn>
                  <a:cxn ang="0">
                    <a:pos x="136" y="9"/>
                  </a:cxn>
                  <a:cxn ang="0">
                    <a:pos x="140" y="12"/>
                  </a:cxn>
                  <a:cxn ang="0">
                    <a:pos x="142" y="17"/>
                  </a:cxn>
                  <a:cxn ang="0">
                    <a:pos x="142" y="22"/>
                  </a:cxn>
                  <a:cxn ang="0">
                    <a:pos x="141" y="27"/>
                  </a:cxn>
                  <a:cxn ang="0">
                    <a:pos x="139" y="31"/>
                  </a:cxn>
                  <a:cxn ang="0">
                    <a:pos x="134" y="35"/>
                  </a:cxn>
                  <a:cxn ang="0">
                    <a:pos x="129" y="36"/>
                  </a:cxn>
                  <a:cxn ang="0">
                    <a:pos x="13" y="28"/>
                  </a:cxn>
                  <a:cxn ang="0">
                    <a:pos x="10" y="27"/>
                  </a:cxn>
                  <a:cxn ang="0">
                    <a:pos x="7" y="27"/>
                  </a:cxn>
                  <a:cxn ang="0">
                    <a:pos x="5" y="24"/>
                  </a:cxn>
                  <a:cxn ang="0">
                    <a:pos x="3" y="22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5" y="3"/>
                  </a:cxn>
                  <a:cxn ang="0">
                    <a:pos x="6" y="2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142" h="36">
                    <a:moveTo>
                      <a:pt x="16" y="0"/>
                    </a:moveTo>
                    <a:lnTo>
                      <a:pt x="131" y="8"/>
                    </a:lnTo>
                    <a:lnTo>
                      <a:pt x="136" y="9"/>
                    </a:lnTo>
                    <a:lnTo>
                      <a:pt x="140" y="12"/>
                    </a:lnTo>
                    <a:lnTo>
                      <a:pt x="142" y="17"/>
                    </a:lnTo>
                    <a:lnTo>
                      <a:pt x="142" y="22"/>
                    </a:lnTo>
                    <a:lnTo>
                      <a:pt x="141" y="27"/>
                    </a:lnTo>
                    <a:lnTo>
                      <a:pt x="139" y="31"/>
                    </a:lnTo>
                    <a:lnTo>
                      <a:pt x="134" y="35"/>
                    </a:lnTo>
                    <a:lnTo>
                      <a:pt x="129" y="36"/>
                    </a:lnTo>
                    <a:lnTo>
                      <a:pt x="13" y="28"/>
                    </a:lnTo>
                    <a:lnTo>
                      <a:pt x="10" y="27"/>
                    </a:lnTo>
                    <a:lnTo>
                      <a:pt x="7" y="27"/>
                    </a:lnTo>
                    <a:lnTo>
                      <a:pt x="5" y="24"/>
                    </a:lnTo>
                    <a:lnTo>
                      <a:pt x="3" y="22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9" name="Freeform 1005"/>
              <p:cNvSpPr>
                <a:spLocks/>
              </p:cNvSpPr>
              <p:nvPr/>
            </p:nvSpPr>
            <p:spPr bwMode="auto">
              <a:xfrm>
                <a:off x="4987925" y="4451350"/>
                <a:ext cx="57150" cy="222250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36" y="124"/>
                  </a:cxn>
                  <a:cxn ang="0">
                    <a:pos x="35" y="128"/>
                  </a:cxn>
                  <a:cxn ang="0">
                    <a:pos x="35" y="131"/>
                  </a:cxn>
                  <a:cxn ang="0">
                    <a:pos x="33" y="133"/>
                  </a:cxn>
                  <a:cxn ang="0">
                    <a:pos x="32" y="136"/>
                  </a:cxn>
                  <a:cxn ang="0">
                    <a:pos x="27" y="138"/>
                  </a:cxn>
                  <a:cxn ang="0">
                    <a:pos x="23" y="140"/>
                  </a:cxn>
                  <a:cxn ang="0">
                    <a:pos x="17" y="139"/>
                  </a:cxn>
                  <a:cxn ang="0">
                    <a:pos x="13" y="137"/>
                  </a:cxn>
                  <a:cxn ang="0">
                    <a:pos x="11" y="134"/>
                  </a:cxn>
                  <a:cxn ang="0">
                    <a:pos x="9" y="132"/>
                  </a:cxn>
                  <a:cxn ang="0">
                    <a:pos x="8" y="130"/>
                  </a:cxn>
                  <a:cxn ang="0">
                    <a:pos x="8" y="127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8"/>
                  </a:cxn>
                  <a:cxn ang="0">
                    <a:pos x="3" y="6"/>
                  </a:cxn>
                  <a:cxn ang="0">
                    <a:pos x="4" y="3"/>
                  </a:cxn>
                  <a:cxn ang="0">
                    <a:pos x="8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5" y="4"/>
                  </a:cxn>
                  <a:cxn ang="0">
                    <a:pos x="27" y="7"/>
                  </a:cxn>
                  <a:cxn ang="0">
                    <a:pos x="27" y="9"/>
                  </a:cxn>
                  <a:cxn ang="0">
                    <a:pos x="28" y="12"/>
                  </a:cxn>
                  <a:cxn ang="0">
                    <a:pos x="28" y="12"/>
                  </a:cxn>
                </a:cxnLst>
                <a:rect l="0" t="0" r="r" b="b"/>
                <a:pathLst>
                  <a:path w="36" h="140">
                    <a:moveTo>
                      <a:pt x="28" y="12"/>
                    </a:moveTo>
                    <a:lnTo>
                      <a:pt x="36" y="124"/>
                    </a:lnTo>
                    <a:lnTo>
                      <a:pt x="35" y="128"/>
                    </a:lnTo>
                    <a:lnTo>
                      <a:pt x="35" y="131"/>
                    </a:lnTo>
                    <a:lnTo>
                      <a:pt x="33" y="133"/>
                    </a:lnTo>
                    <a:lnTo>
                      <a:pt x="32" y="136"/>
                    </a:lnTo>
                    <a:lnTo>
                      <a:pt x="27" y="138"/>
                    </a:lnTo>
                    <a:lnTo>
                      <a:pt x="23" y="140"/>
                    </a:lnTo>
                    <a:lnTo>
                      <a:pt x="17" y="139"/>
                    </a:lnTo>
                    <a:lnTo>
                      <a:pt x="13" y="137"/>
                    </a:lnTo>
                    <a:lnTo>
                      <a:pt x="11" y="134"/>
                    </a:lnTo>
                    <a:lnTo>
                      <a:pt x="9" y="132"/>
                    </a:lnTo>
                    <a:lnTo>
                      <a:pt x="8" y="130"/>
                    </a:lnTo>
                    <a:lnTo>
                      <a:pt x="8" y="12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5" y="4"/>
                    </a:lnTo>
                    <a:lnTo>
                      <a:pt x="27" y="7"/>
                    </a:lnTo>
                    <a:lnTo>
                      <a:pt x="27" y="9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0" name="Freeform 1006"/>
              <p:cNvSpPr>
                <a:spLocks/>
              </p:cNvSpPr>
              <p:nvPr/>
            </p:nvSpPr>
            <p:spPr bwMode="auto">
              <a:xfrm>
                <a:off x="4773613" y="4468813"/>
                <a:ext cx="57150" cy="222250"/>
              </a:xfrm>
              <a:custGeom>
                <a:avLst/>
                <a:gdLst/>
                <a:ahLst/>
                <a:cxnLst>
                  <a:cxn ang="0">
                    <a:pos x="28" y="14"/>
                  </a:cxn>
                  <a:cxn ang="0">
                    <a:pos x="36" y="126"/>
                  </a:cxn>
                  <a:cxn ang="0">
                    <a:pos x="36" y="128"/>
                  </a:cxn>
                  <a:cxn ang="0">
                    <a:pos x="35" y="131"/>
                  </a:cxn>
                  <a:cxn ang="0">
                    <a:pos x="32" y="134"/>
                  </a:cxn>
                  <a:cxn ang="0">
                    <a:pos x="31" y="136"/>
                  </a:cxn>
                  <a:cxn ang="0">
                    <a:pos x="27" y="139"/>
                  </a:cxn>
                  <a:cxn ang="0">
                    <a:pos x="22" y="140"/>
                  </a:cxn>
                  <a:cxn ang="0">
                    <a:pos x="17" y="139"/>
                  </a:cxn>
                  <a:cxn ang="0">
                    <a:pos x="12" y="137"/>
                  </a:cxn>
                  <a:cxn ang="0">
                    <a:pos x="10" y="135"/>
                  </a:cxn>
                  <a:cxn ang="0">
                    <a:pos x="9" y="132"/>
                  </a:cxn>
                  <a:cxn ang="0">
                    <a:pos x="8" y="130"/>
                  </a:cxn>
                  <a:cxn ang="0">
                    <a:pos x="8" y="127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4" y="5"/>
                  </a:cxn>
                  <a:cxn ang="0">
                    <a:pos x="8" y="1"/>
                  </a:cxn>
                  <a:cxn ang="0">
                    <a:pos x="13" y="0"/>
                  </a:cxn>
                  <a:cxn ang="0">
                    <a:pos x="18" y="0"/>
                  </a:cxn>
                  <a:cxn ang="0">
                    <a:pos x="23" y="2"/>
                  </a:cxn>
                  <a:cxn ang="0">
                    <a:pos x="25" y="5"/>
                  </a:cxn>
                  <a:cxn ang="0">
                    <a:pos x="27" y="7"/>
                  </a:cxn>
                  <a:cxn ang="0">
                    <a:pos x="27" y="10"/>
                  </a:cxn>
                  <a:cxn ang="0">
                    <a:pos x="28" y="14"/>
                  </a:cxn>
                  <a:cxn ang="0">
                    <a:pos x="28" y="14"/>
                  </a:cxn>
                </a:cxnLst>
                <a:rect l="0" t="0" r="r" b="b"/>
                <a:pathLst>
                  <a:path w="36" h="140">
                    <a:moveTo>
                      <a:pt x="28" y="14"/>
                    </a:moveTo>
                    <a:lnTo>
                      <a:pt x="36" y="126"/>
                    </a:lnTo>
                    <a:lnTo>
                      <a:pt x="36" y="128"/>
                    </a:lnTo>
                    <a:lnTo>
                      <a:pt x="35" y="131"/>
                    </a:lnTo>
                    <a:lnTo>
                      <a:pt x="32" y="134"/>
                    </a:lnTo>
                    <a:lnTo>
                      <a:pt x="31" y="136"/>
                    </a:lnTo>
                    <a:lnTo>
                      <a:pt x="27" y="139"/>
                    </a:lnTo>
                    <a:lnTo>
                      <a:pt x="22" y="140"/>
                    </a:lnTo>
                    <a:lnTo>
                      <a:pt x="17" y="139"/>
                    </a:lnTo>
                    <a:lnTo>
                      <a:pt x="12" y="137"/>
                    </a:lnTo>
                    <a:lnTo>
                      <a:pt x="10" y="135"/>
                    </a:lnTo>
                    <a:lnTo>
                      <a:pt x="9" y="132"/>
                    </a:lnTo>
                    <a:lnTo>
                      <a:pt x="8" y="130"/>
                    </a:lnTo>
                    <a:lnTo>
                      <a:pt x="8" y="127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3" y="2"/>
                    </a:lnTo>
                    <a:lnTo>
                      <a:pt x="25" y="5"/>
                    </a:lnTo>
                    <a:lnTo>
                      <a:pt x="27" y="7"/>
                    </a:lnTo>
                    <a:lnTo>
                      <a:pt x="27" y="10"/>
                    </a:lnTo>
                    <a:lnTo>
                      <a:pt x="28" y="14"/>
                    </a:lnTo>
                    <a:lnTo>
                      <a:pt x="28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" name="Freeform 1007"/>
              <p:cNvSpPr>
                <a:spLocks/>
              </p:cNvSpPr>
              <p:nvPr/>
            </p:nvSpPr>
            <p:spPr bwMode="auto">
              <a:xfrm>
                <a:off x="4772025" y="4452938"/>
                <a:ext cx="265113" cy="444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53" y="0"/>
                  </a:cxn>
                  <a:cxn ang="0">
                    <a:pos x="155" y="0"/>
                  </a:cxn>
                  <a:cxn ang="0">
                    <a:pos x="159" y="1"/>
                  </a:cxn>
                  <a:cxn ang="0">
                    <a:pos x="161" y="2"/>
                  </a:cxn>
                  <a:cxn ang="0">
                    <a:pos x="163" y="5"/>
                  </a:cxn>
                  <a:cxn ang="0">
                    <a:pos x="166" y="9"/>
                  </a:cxn>
                  <a:cxn ang="0">
                    <a:pos x="167" y="14"/>
                  </a:cxn>
                  <a:cxn ang="0">
                    <a:pos x="166" y="19"/>
                  </a:cxn>
                  <a:cxn ang="0">
                    <a:pos x="163" y="24"/>
                  </a:cxn>
                  <a:cxn ang="0">
                    <a:pos x="161" y="25"/>
                  </a:cxn>
                  <a:cxn ang="0">
                    <a:pos x="159" y="26"/>
                  </a:cxn>
                  <a:cxn ang="0">
                    <a:pos x="155" y="27"/>
                  </a:cxn>
                  <a:cxn ang="0">
                    <a:pos x="153" y="28"/>
                  </a:cxn>
                  <a:cxn ang="0">
                    <a:pos x="13" y="28"/>
                  </a:cxn>
                  <a:cxn ang="0">
                    <a:pos x="10" y="27"/>
                  </a:cxn>
                  <a:cxn ang="0">
                    <a:pos x="6" y="26"/>
                  </a:cxn>
                  <a:cxn ang="0">
                    <a:pos x="4" y="25"/>
                  </a:cxn>
                  <a:cxn ang="0">
                    <a:pos x="3" y="24"/>
                  </a:cxn>
                  <a:cxn ang="0">
                    <a:pos x="0" y="19"/>
                  </a:cxn>
                  <a:cxn ang="0">
                    <a:pos x="0" y="14"/>
                  </a:cxn>
                  <a:cxn ang="0">
                    <a:pos x="0" y="9"/>
                  </a:cxn>
                  <a:cxn ang="0">
                    <a:pos x="3" y="5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67" h="28">
                    <a:moveTo>
                      <a:pt x="13" y="0"/>
                    </a:moveTo>
                    <a:lnTo>
                      <a:pt x="153" y="0"/>
                    </a:lnTo>
                    <a:lnTo>
                      <a:pt x="155" y="0"/>
                    </a:lnTo>
                    <a:lnTo>
                      <a:pt x="159" y="1"/>
                    </a:lnTo>
                    <a:lnTo>
                      <a:pt x="161" y="2"/>
                    </a:lnTo>
                    <a:lnTo>
                      <a:pt x="163" y="5"/>
                    </a:lnTo>
                    <a:lnTo>
                      <a:pt x="166" y="9"/>
                    </a:lnTo>
                    <a:lnTo>
                      <a:pt x="167" y="14"/>
                    </a:lnTo>
                    <a:lnTo>
                      <a:pt x="166" y="19"/>
                    </a:lnTo>
                    <a:lnTo>
                      <a:pt x="163" y="24"/>
                    </a:lnTo>
                    <a:lnTo>
                      <a:pt x="161" y="25"/>
                    </a:lnTo>
                    <a:lnTo>
                      <a:pt x="159" y="26"/>
                    </a:lnTo>
                    <a:lnTo>
                      <a:pt x="155" y="27"/>
                    </a:lnTo>
                    <a:lnTo>
                      <a:pt x="153" y="28"/>
                    </a:lnTo>
                    <a:lnTo>
                      <a:pt x="13" y="28"/>
                    </a:lnTo>
                    <a:lnTo>
                      <a:pt x="10" y="27"/>
                    </a:lnTo>
                    <a:lnTo>
                      <a:pt x="6" y="26"/>
                    </a:lnTo>
                    <a:lnTo>
                      <a:pt x="4" y="25"/>
                    </a:lnTo>
                    <a:lnTo>
                      <a:pt x="3" y="24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" name="Freeform 1008"/>
              <p:cNvSpPr>
                <a:spLocks/>
              </p:cNvSpPr>
              <p:nvPr/>
            </p:nvSpPr>
            <p:spPr bwMode="auto">
              <a:xfrm>
                <a:off x="4781550" y="4646613"/>
                <a:ext cx="268288" cy="444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4" y="0"/>
                  </a:cxn>
                  <a:cxn ang="0">
                    <a:pos x="157" y="0"/>
                  </a:cxn>
                  <a:cxn ang="0">
                    <a:pos x="160" y="1"/>
                  </a:cxn>
                  <a:cxn ang="0">
                    <a:pos x="163" y="2"/>
                  </a:cxn>
                  <a:cxn ang="0">
                    <a:pos x="165" y="4"/>
                  </a:cxn>
                  <a:cxn ang="0">
                    <a:pos x="167" y="9"/>
                  </a:cxn>
                  <a:cxn ang="0">
                    <a:pos x="169" y="14"/>
                  </a:cxn>
                  <a:cxn ang="0">
                    <a:pos x="167" y="18"/>
                  </a:cxn>
                  <a:cxn ang="0">
                    <a:pos x="165" y="24"/>
                  </a:cxn>
                  <a:cxn ang="0">
                    <a:pos x="163" y="25"/>
                  </a:cxn>
                  <a:cxn ang="0">
                    <a:pos x="160" y="26"/>
                  </a:cxn>
                  <a:cxn ang="0">
                    <a:pos x="157" y="27"/>
                  </a:cxn>
                  <a:cxn ang="0">
                    <a:pos x="154" y="28"/>
                  </a:cxn>
                  <a:cxn ang="0">
                    <a:pos x="15" y="28"/>
                  </a:cxn>
                  <a:cxn ang="0">
                    <a:pos x="12" y="27"/>
                  </a:cxn>
                  <a:cxn ang="0">
                    <a:pos x="8" y="26"/>
                  </a:cxn>
                  <a:cxn ang="0">
                    <a:pos x="6" y="25"/>
                  </a:cxn>
                  <a:cxn ang="0">
                    <a:pos x="4" y="24"/>
                  </a:cxn>
                  <a:cxn ang="0">
                    <a:pos x="2" y="18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8" y="1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169" h="28">
                    <a:moveTo>
                      <a:pt x="15" y="0"/>
                    </a:moveTo>
                    <a:lnTo>
                      <a:pt x="154" y="0"/>
                    </a:lnTo>
                    <a:lnTo>
                      <a:pt x="157" y="0"/>
                    </a:lnTo>
                    <a:lnTo>
                      <a:pt x="160" y="1"/>
                    </a:lnTo>
                    <a:lnTo>
                      <a:pt x="163" y="2"/>
                    </a:lnTo>
                    <a:lnTo>
                      <a:pt x="165" y="4"/>
                    </a:lnTo>
                    <a:lnTo>
                      <a:pt x="167" y="9"/>
                    </a:lnTo>
                    <a:lnTo>
                      <a:pt x="169" y="14"/>
                    </a:lnTo>
                    <a:lnTo>
                      <a:pt x="167" y="18"/>
                    </a:lnTo>
                    <a:lnTo>
                      <a:pt x="165" y="24"/>
                    </a:lnTo>
                    <a:lnTo>
                      <a:pt x="163" y="25"/>
                    </a:lnTo>
                    <a:lnTo>
                      <a:pt x="160" y="26"/>
                    </a:lnTo>
                    <a:lnTo>
                      <a:pt x="157" y="27"/>
                    </a:lnTo>
                    <a:lnTo>
                      <a:pt x="154" y="28"/>
                    </a:lnTo>
                    <a:lnTo>
                      <a:pt x="15" y="28"/>
                    </a:lnTo>
                    <a:lnTo>
                      <a:pt x="12" y="27"/>
                    </a:lnTo>
                    <a:lnTo>
                      <a:pt x="8" y="26"/>
                    </a:lnTo>
                    <a:lnTo>
                      <a:pt x="6" y="25"/>
                    </a:lnTo>
                    <a:lnTo>
                      <a:pt x="4" y="24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" name="Freeform 1009"/>
              <p:cNvSpPr>
                <a:spLocks/>
              </p:cNvSpPr>
              <p:nvPr/>
            </p:nvSpPr>
            <p:spPr bwMode="auto">
              <a:xfrm>
                <a:off x="5362575" y="4951413"/>
                <a:ext cx="131763" cy="55563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71" y="8"/>
                  </a:cxn>
                  <a:cxn ang="0">
                    <a:pos x="74" y="8"/>
                  </a:cxn>
                  <a:cxn ang="0">
                    <a:pos x="77" y="9"/>
                  </a:cxn>
                  <a:cxn ang="0">
                    <a:pos x="78" y="10"/>
                  </a:cxn>
                  <a:cxn ang="0">
                    <a:pos x="80" y="12"/>
                  </a:cxn>
                  <a:cxn ang="0">
                    <a:pos x="83" y="17"/>
                  </a:cxn>
                  <a:cxn ang="0">
                    <a:pos x="83" y="22"/>
                  </a:cxn>
                  <a:cxn ang="0">
                    <a:pos x="82" y="27"/>
                  </a:cxn>
                  <a:cxn ang="0">
                    <a:pos x="78" y="31"/>
                  </a:cxn>
                  <a:cxn ang="0">
                    <a:pos x="76" y="32"/>
                  </a:cxn>
                  <a:cxn ang="0">
                    <a:pos x="74" y="33"/>
                  </a:cxn>
                  <a:cxn ang="0">
                    <a:pos x="70" y="33"/>
                  </a:cxn>
                  <a:cxn ang="0">
                    <a:pos x="68" y="35"/>
                  </a:cxn>
                  <a:cxn ang="0">
                    <a:pos x="13" y="28"/>
                  </a:cxn>
                  <a:cxn ang="0">
                    <a:pos x="9" y="27"/>
                  </a:cxn>
                  <a:cxn ang="0">
                    <a:pos x="5" y="26"/>
                  </a:cxn>
                  <a:cxn ang="0">
                    <a:pos x="3" y="23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1" y="7"/>
                  </a:cxn>
                  <a:cxn ang="0">
                    <a:pos x="4" y="3"/>
                  </a:cxn>
                  <a:cxn ang="0">
                    <a:pos x="5" y="1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5" y="1"/>
                  </a:cxn>
                </a:cxnLst>
                <a:rect l="0" t="0" r="r" b="b"/>
                <a:pathLst>
                  <a:path w="83" h="35">
                    <a:moveTo>
                      <a:pt x="15" y="1"/>
                    </a:moveTo>
                    <a:lnTo>
                      <a:pt x="71" y="8"/>
                    </a:lnTo>
                    <a:lnTo>
                      <a:pt x="74" y="8"/>
                    </a:lnTo>
                    <a:lnTo>
                      <a:pt x="77" y="9"/>
                    </a:lnTo>
                    <a:lnTo>
                      <a:pt x="78" y="10"/>
                    </a:lnTo>
                    <a:lnTo>
                      <a:pt x="80" y="12"/>
                    </a:lnTo>
                    <a:lnTo>
                      <a:pt x="83" y="17"/>
                    </a:lnTo>
                    <a:lnTo>
                      <a:pt x="83" y="22"/>
                    </a:lnTo>
                    <a:lnTo>
                      <a:pt x="82" y="27"/>
                    </a:lnTo>
                    <a:lnTo>
                      <a:pt x="78" y="31"/>
                    </a:lnTo>
                    <a:lnTo>
                      <a:pt x="76" y="32"/>
                    </a:lnTo>
                    <a:lnTo>
                      <a:pt x="74" y="33"/>
                    </a:lnTo>
                    <a:lnTo>
                      <a:pt x="70" y="33"/>
                    </a:lnTo>
                    <a:lnTo>
                      <a:pt x="68" y="35"/>
                    </a:lnTo>
                    <a:lnTo>
                      <a:pt x="13" y="28"/>
                    </a:lnTo>
                    <a:lnTo>
                      <a:pt x="9" y="27"/>
                    </a:lnTo>
                    <a:lnTo>
                      <a:pt x="5" y="26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5" y="1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" name="Freeform 1010"/>
              <p:cNvSpPr>
                <a:spLocks/>
              </p:cNvSpPr>
              <p:nvPr/>
            </p:nvSpPr>
            <p:spPr bwMode="auto">
              <a:xfrm>
                <a:off x="5362575" y="5149850"/>
                <a:ext cx="133350" cy="57150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71" y="8"/>
                  </a:cxn>
                  <a:cxn ang="0">
                    <a:pos x="74" y="8"/>
                  </a:cxn>
                  <a:cxn ang="0">
                    <a:pos x="77" y="9"/>
                  </a:cxn>
                  <a:cxn ang="0">
                    <a:pos x="78" y="10"/>
                  </a:cxn>
                  <a:cxn ang="0">
                    <a:pos x="80" y="13"/>
                  </a:cxn>
                  <a:cxn ang="0">
                    <a:pos x="83" y="17"/>
                  </a:cxn>
                  <a:cxn ang="0">
                    <a:pos x="84" y="24"/>
                  </a:cxn>
                  <a:cxn ang="0">
                    <a:pos x="82" y="28"/>
                  </a:cxn>
                  <a:cxn ang="0">
                    <a:pos x="78" y="33"/>
                  </a:cxn>
                  <a:cxn ang="0">
                    <a:pos x="74" y="35"/>
                  </a:cxn>
                  <a:cxn ang="0">
                    <a:pos x="69" y="36"/>
                  </a:cxn>
                  <a:cxn ang="0">
                    <a:pos x="13" y="28"/>
                  </a:cxn>
                  <a:cxn ang="0">
                    <a:pos x="9" y="27"/>
                  </a:cxn>
                  <a:cxn ang="0">
                    <a:pos x="5" y="26"/>
                  </a:cxn>
                  <a:cxn ang="0">
                    <a:pos x="3" y="25"/>
                  </a:cxn>
                  <a:cxn ang="0">
                    <a:pos x="2" y="23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9" y="1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5" y="1"/>
                  </a:cxn>
                </a:cxnLst>
                <a:rect l="0" t="0" r="r" b="b"/>
                <a:pathLst>
                  <a:path w="84" h="36">
                    <a:moveTo>
                      <a:pt x="15" y="1"/>
                    </a:moveTo>
                    <a:lnTo>
                      <a:pt x="71" y="8"/>
                    </a:lnTo>
                    <a:lnTo>
                      <a:pt x="74" y="8"/>
                    </a:lnTo>
                    <a:lnTo>
                      <a:pt x="77" y="9"/>
                    </a:lnTo>
                    <a:lnTo>
                      <a:pt x="78" y="10"/>
                    </a:lnTo>
                    <a:lnTo>
                      <a:pt x="80" y="13"/>
                    </a:lnTo>
                    <a:lnTo>
                      <a:pt x="83" y="17"/>
                    </a:lnTo>
                    <a:lnTo>
                      <a:pt x="84" y="24"/>
                    </a:lnTo>
                    <a:lnTo>
                      <a:pt x="82" y="28"/>
                    </a:lnTo>
                    <a:lnTo>
                      <a:pt x="78" y="33"/>
                    </a:lnTo>
                    <a:lnTo>
                      <a:pt x="74" y="35"/>
                    </a:lnTo>
                    <a:lnTo>
                      <a:pt x="69" y="36"/>
                    </a:lnTo>
                    <a:lnTo>
                      <a:pt x="13" y="28"/>
                    </a:lnTo>
                    <a:lnTo>
                      <a:pt x="9" y="27"/>
                    </a:lnTo>
                    <a:lnTo>
                      <a:pt x="5" y="26"/>
                    </a:lnTo>
                    <a:lnTo>
                      <a:pt x="3" y="25"/>
                    </a:lnTo>
                    <a:lnTo>
                      <a:pt x="2" y="23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2" y="0"/>
                    </a:lnTo>
                    <a:lnTo>
                      <a:pt x="15" y="1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" name="Freeform 1011"/>
              <p:cNvSpPr>
                <a:spLocks/>
              </p:cNvSpPr>
              <p:nvPr/>
            </p:nvSpPr>
            <p:spPr bwMode="auto">
              <a:xfrm>
                <a:off x="4167188" y="5192713"/>
                <a:ext cx="103188" cy="103188"/>
              </a:xfrm>
              <a:custGeom>
                <a:avLst/>
                <a:gdLst/>
                <a:ahLst/>
                <a:cxnLst>
                  <a:cxn ang="0">
                    <a:pos x="32" y="65"/>
                  </a:cxn>
                  <a:cxn ang="0">
                    <a:pos x="38" y="64"/>
                  </a:cxn>
                  <a:cxn ang="0">
                    <a:pos x="45" y="62"/>
                  </a:cxn>
                  <a:cxn ang="0">
                    <a:pos x="49" y="58"/>
                  </a:cxn>
                  <a:cxn ang="0">
                    <a:pos x="55" y="55"/>
                  </a:cxn>
                  <a:cxn ang="0">
                    <a:pos x="58" y="49"/>
                  </a:cxn>
                  <a:cxn ang="0">
                    <a:pos x="61" y="45"/>
                  </a:cxn>
                  <a:cxn ang="0">
                    <a:pos x="62" y="42"/>
                  </a:cxn>
                  <a:cxn ang="0">
                    <a:pos x="64" y="38"/>
                  </a:cxn>
                  <a:cxn ang="0">
                    <a:pos x="64" y="35"/>
                  </a:cxn>
                  <a:cxn ang="0">
                    <a:pos x="65" y="32"/>
                  </a:cxn>
                  <a:cxn ang="0">
                    <a:pos x="64" y="28"/>
                  </a:cxn>
                  <a:cxn ang="0">
                    <a:pos x="64" y="25"/>
                  </a:cxn>
                  <a:cxn ang="0">
                    <a:pos x="62" y="23"/>
                  </a:cxn>
                  <a:cxn ang="0">
                    <a:pos x="61" y="19"/>
                  </a:cxn>
                  <a:cxn ang="0">
                    <a:pos x="58" y="14"/>
                  </a:cxn>
                  <a:cxn ang="0">
                    <a:pos x="55" y="9"/>
                  </a:cxn>
                  <a:cxn ang="0">
                    <a:pos x="49" y="5"/>
                  </a:cxn>
                  <a:cxn ang="0">
                    <a:pos x="45" y="2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5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3" y="5"/>
                  </a:cxn>
                  <a:cxn ang="0">
                    <a:pos x="9" y="9"/>
                  </a:cxn>
                  <a:cxn ang="0">
                    <a:pos x="5" y="14"/>
                  </a:cxn>
                  <a:cxn ang="0">
                    <a:pos x="2" y="19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5"/>
                  </a:cxn>
                  <a:cxn ang="0">
                    <a:pos x="5" y="49"/>
                  </a:cxn>
                  <a:cxn ang="0">
                    <a:pos x="9" y="55"/>
                  </a:cxn>
                  <a:cxn ang="0">
                    <a:pos x="13" y="58"/>
                  </a:cxn>
                  <a:cxn ang="0">
                    <a:pos x="19" y="62"/>
                  </a:cxn>
                  <a:cxn ang="0">
                    <a:pos x="22" y="63"/>
                  </a:cxn>
                  <a:cxn ang="0">
                    <a:pos x="25" y="64"/>
                  </a:cxn>
                  <a:cxn ang="0">
                    <a:pos x="29" y="64"/>
                  </a:cxn>
                  <a:cxn ang="0">
                    <a:pos x="32" y="65"/>
                  </a:cxn>
                  <a:cxn ang="0">
                    <a:pos x="32" y="65"/>
                  </a:cxn>
                </a:cxnLst>
                <a:rect l="0" t="0" r="r" b="b"/>
                <a:pathLst>
                  <a:path w="65" h="65">
                    <a:moveTo>
                      <a:pt x="32" y="65"/>
                    </a:moveTo>
                    <a:lnTo>
                      <a:pt x="38" y="64"/>
                    </a:lnTo>
                    <a:lnTo>
                      <a:pt x="45" y="62"/>
                    </a:lnTo>
                    <a:lnTo>
                      <a:pt x="49" y="58"/>
                    </a:lnTo>
                    <a:lnTo>
                      <a:pt x="55" y="55"/>
                    </a:lnTo>
                    <a:lnTo>
                      <a:pt x="58" y="49"/>
                    </a:lnTo>
                    <a:lnTo>
                      <a:pt x="61" y="45"/>
                    </a:lnTo>
                    <a:lnTo>
                      <a:pt x="62" y="42"/>
                    </a:lnTo>
                    <a:lnTo>
                      <a:pt x="64" y="38"/>
                    </a:lnTo>
                    <a:lnTo>
                      <a:pt x="64" y="35"/>
                    </a:lnTo>
                    <a:lnTo>
                      <a:pt x="65" y="32"/>
                    </a:lnTo>
                    <a:lnTo>
                      <a:pt x="64" y="28"/>
                    </a:lnTo>
                    <a:lnTo>
                      <a:pt x="64" y="25"/>
                    </a:lnTo>
                    <a:lnTo>
                      <a:pt x="62" y="23"/>
                    </a:lnTo>
                    <a:lnTo>
                      <a:pt x="61" y="19"/>
                    </a:lnTo>
                    <a:lnTo>
                      <a:pt x="58" y="14"/>
                    </a:lnTo>
                    <a:lnTo>
                      <a:pt x="55" y="9"/>
                    </a:lnTo>
                    <a:lnTo>
                      <a:pt x="49" y="5"/>
                    </a:lnTo>
                    <a:lnTo>
                      <a:pt x="45" y="2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19" y="2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5" y="14"/>
                    </a:lnTo>
                    <a:lnTo>
                      <a:pt x="2" y="19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5"/>
                    </a:lnTo>
                    <a:lnTo>
                      <a:pt x="5" y="49"/>
                    </a:lnTo>
                    <a:lnTo>
                      <a:pt x="9" y="55"/>
                    </a:lnTo>
                    <a:lnTo>
                      <a:pt x="13" y="58"/>
                    </a:lnTo>
                    <a:lnTo>
                      <a:pt x="19" y="62"/>
                    </a:lnTo>
                    <a:lnTo>
                      <a:pt x="22" y="63"/>
                    </a:lnTo>
                    <a:lnTo>
                      <a:pt x="25" y="64"/>
                    </a:lnTo>
                    <a:lnTo>
                      <a:pt x="29" y="64"/>
                    </a:lnTo>
                    <a:lnTo>
                      <a:pt x="32" y="65"/>
                    </a:lnTo>
                    <a:lnTo>
                      <a:pt x="32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" name="Freeform 1023"/>
              <p:cNvSpPr>
                <a:spLocks/>
              </p:cNvSpPr>
              <p:nvPr/>
            </p:nvSpPr>
            <p:spPr bwMode="auto">
              <a:xfrm>
                <a:off x="3805238" y="4568825"/>
                <a:ext cx="877888" cy="746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53" y="21"/>
                  </a:cxn>
                  <a:cxn ang="0">
                    <a:pos x="552" y="47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7" y="26"/>
                  </a:cxn>
                  <a:cxn ang="0">
                    <a:pos x="5" y="23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4" y="3"/>
                  </a:cxn>
                  <a:cxn ang="0">
                    <a:pos x="6" y="2"/>
                  </a:cxn>
                  <a:cxn ang="0">
                    <a:pos x="8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553" h="47">
                    <a:moveTo>
                      <a:pt x="15" y="0"/>
                    </a:moveTo>
                    <a:lnTo>
                      <a:pt x="553" y="21"/>
                    </a:lnTo>
                    <a:lnTo>
                      <a:pt x="552" y="47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7" y="26"/>
                    </a:lnTo>
                    <a:lnTo>
                      <a:pt x="5" y="23"/>
                    </a:lnTo>
                    <a:lnTo>
                      <a:pt x="4" y="22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7" name="Freeform 1024"/>
              <p:cNvSpPr>
                <a:spLocks/>
              </p:cNvSpPr>
              <p:nvPr/>
            </p:nvSpPr>
            <p:spPr bwMode="auto">
              <a:xfrm>
                <a:off x="4803775" y="5113338"/>
                <a:ext cx="379413" cy="349250"/>
              </a:xfrm>
              <a:custGeom>
                <a:avLst/>
                <a:gdLst/>
                <a:ahLst/>
                <a:cxnLst>
                  <a:cxn ang="0">
                    <a:pos x="53" y="24"/>
                  </a:cxn>
                  <a:cxn ang="0">
                    <a:pos x="44" y="34"/>
                  </a:cxn>
                  <a:cxn ang="0">
                    <a:pos x="37" y="48"/>
                  </a:cxn>
                  <a:cxn ang="0">
                    <a:pos x="32" y="60"/>
                  </a:cxn>
                  <a:cxn ang="0">
                    <a:pos x="29" y="75"/>
                  </a:cxn>
                  <a:cxn ang="0">
                    <a:pos x="28" y="89"/>
                  </a:cxn>
                  <a:cxn ang="0">
                    <a:pos x="28" y="104"/>
                  </a:cxn>
                  <a:cxn ang="0">
                    <a:pos x="31" y="117"/>
                  </a:cxn>
                  <a:cxn ang="0">
                    <a:pos x="36" y="132"/>
                  </a:cxn>
                  <a:cxn ang="0">
                    <a:pos x="41" y="144"/>
                  </a:cxn>
                  <a:cxn ang="0">
                    <a:pos x="50" y="155"/>
                  </a:cxn>
                  <a:cxn ang="0">
                    <a:pos x="64" y="168"/>
                  </a:cxn>
                  <a:cxn ang="0">
                    <a:pos x="78" y="179"/>
                  </a:cxn>
                  <a:cxn ang="0">
                    <a:pos x="94" y="186"/>
                  </a:cxn>
                  <a:cxn ang="0">
                    <a:pos x="111" y="190"/>
                  </a:cxn>
                  <a:cxn ang="0">
                    <a:pos x="128" y="191"/>
                  </a:cxn>
                  <a:cxn ang="0">
                    <a:pos x="143" y="190"/>
                  </a:cxn>
                  <a:cxn ang="0">
                    <a:pos x="160" y="186"/>
                  </a:cxn>
                  <a:cxn ang="0">
                    <a:pos x="177" y="180"/>
                  </a:cxn>
                  <a:cxn ang="0">
                    <a:pos x="193" y="171"/>
                  </a:cxn>
                  <a:cxn ang="0">
                    <a:pos x="207" y="160"/>
                  </a:cxn>
                  <a:cxn ang="0">
                    <a:pos x="239" y="172"/>
                  </a:cxn>
                  <a:cxn ang="0">
                    <a:pos x="229" y="180"/>
                  </a:cxn>
                  <a:cxn ang="0">
                    <a:pos x="214" y="192"/>
                  </a:cxn>
                  <a:cxn ang="0">
                    <a:pos x="204" y="198"/>
                  </a:cxn>
                  <a:cxn ang="0">
                    <a:pos x="194" y="204"/>
                  </a:cxn>
                  <a:cxn ang="0">
                    <a:pos x="184" y="208"/>
                  </a:cxn>
                  <a:cxn ang="0">
                    <a:pos x="174" y="213"/>
                  </a:cxn>
                  <a:cxn ang="0">
                    <a:pos x="164" y="215"/>
                  </a:cxn>
                  <a:cxn ang="0">
                    <a:pos x="153" y="217"/>
                  </a:cxn>
                  <a:cxn ang="0">
                    <a:pos x="142" y="218"/>
                  </a:cxn>
                  <a:cxn ang="0">
                    <a:pos x="133" y="220"/>
                  </a:cxn>
                  <a:cxn ang="0">
                    <a:pos x="122" y="219"/>
                  </a:cxn>
                  <a:cxn ang="0">
                    <a:pos x="112" y="218"/>
                  </a:cxn>
                  <a:cxn ang="0">
                    <a:pos x="101" y="217"/>
                  </a:cxn>
                  <a:cxn ang="0">
                    <a:pos x="91" y="214"/>
                  </a:cxn>
                  <a:cxn ang="0">
                    <a:pos x="81" y="210"/>
                  </a:cxn>
                  <a:cxn ang="0">
                    <a:pos x="72" y="206"/>
                  </a:cxn>
                  <a:cxn ang="0">
                    <a:pos x="58" y="199"/>
                  </a:cxn>
                  <a:cxn ang="0">
                    <a:pos x="40" y="187"/>
                  </a:cxn>
                  <a:cxn ang="0">
                    <a:pos x="26" y="171"/>
                  </a:cxn>
                  <a:cxn ang="0">
                    <a:pos x="16" y="155"/>
                  </a:cxn>
                  <a:cxn ang="0">
                    <a:pos x="8" y="138"/>
                  </a:cxn>
                  <a:cxn ang="0">
                    <a:pos x="3" y="126"/>
                  </a:cxn>
                  <a:cxn ang="0">
                    <a:pos x="1" y="116"/>
                  </a:cxn>
                  <a:cxn ang="0">
                    <a:pos x="0" y="107"/>
                  </a:cxn>
                  <a:cxn ang="0">
                    <a:pos x="0" y="97"/>
                  </a:cxn>
                  <a:cxn ang="0">
                    <a:pos x="0" y="82"/>
                  </a:cxn>
                  <a:cxn ang="0">
                    <a:pos x="0" y="73"/>
                  </a:cxn>
                  <a:cxn ang="0">
                    <a:pos x="3" y="57"/>
                  </a:cxn>
                  <a:cxn ang="0">
                    <a:pos x="9" y="40"/>
                  </a:cxn>
                  <a:cxn ang="0">
                    <a:pos x="17" y="23"/>
                  </a:cxn>
                  <a:cxn ang="0">
                    <a:pos x="27" y="10"/>
                  </a:cxn>
                  <a:cxn ang="0">
                    <a:pos x="41" y="0"/>
                  </a:cxn>
                </a:cxnLst>
                <a:rect l="0" t="0" r="r" b="b"/>
                <a:pathLst>
                  <a:path w="239" h="220">
                    <a:moveTo>
                      <a:pt x="60" y="19"/>
                    </a:moveTo>
                    <a:lnTo>
                      <a:pt x="56" y="21"/>
                    </a:lnTo>
                    <a:lnTo>
                      <a:pt x="53" y="24"/>
                    </a:lnTo>
                    <a:lnTo>
                      <a:pt x="50" y="28"/>
                    </a:lnTo>
                    <a:lnTo>
                      <a:pt x="47" y="31"/>
                    </a:lnTo>
                    <a:lnTo>
                      <a:pt x="44" y="34"/>
                    </a:lnTo>
                    <a:lnTo>
                      <a:pt x="41" y="39"/>
                    </a:lnTo>
                    <a:lnTo>
                      <a:pt x="39" y="42"/>
                    </a:lnTo>
                    <a:lnTo>
                      <a:pt x="37" y="48"/>
                    </a:lnTo>
                    <a:lnTo>
                      <a:pt x="35" y="51"/>
                    </a:lnTo>
                    <a:lnTo>
                      <a:pt x="34" y="56"/>
                    </a:lnTo>
                    <a:lnTo>
                      <a:pt x="32" y="60"/>
                    </a:lnTo>
                    <a:lnTo>
                      <a:pt x="31" y="66"/>
                    </a:lnTo>
                    <a:lnTo>
                      <a:pt x="29" y="70"/>
                    </a:lnTo>
                    <a:lnTo>
                      <a:pt x="29" y="75"/>
                    </a:lnTo>
                    <a:lnTo>
                      <a:pt x="28" y="79"/>
                    </a:lnTo>
                    <a:lnTo>
                      <a:pt x="28" y="85"/>
                    </a:lnTo>
                    <a:lnTo>
                      <a:pt x="28" y="89"/>
                    </a:lnTo>
                    <a:lnTo>
                      <a:pt x="28" y="94"/>
                    </a:lnTo>
                    <a:lnTo>
                      <a:pt x="28" y="98"/>
                    </a:lnTo>
                    <a:lnTo>
                      <a:pt x="28" y="104"/>
                    </a:lnTo>
                    <a:lnTo>
                      <a:pt x="28" y="108"/>
                    </a:lnTo>
                    <a:lnTo>
                      <a:pt x="29" y="113"/>
                    </a:lnTo>
                    <a:lnTo>
                      <a:pt x="31" y="117"/>
                    </a:lnTo>
                    <a:lnTo>
                      <a:pt x="32" y="123"/>
                    </a:lnTo>
                    <a:lnTo>
                      <a:pt x="34" y="127"/>
                    </a:lnTo>
                    <a:lnTo>
                      <a:pt x="36" y="132"/>
                    </a:lnTo>
                    <a:lnTo>
                      <a:pt x="37" y="135"/>
                    </a:lnTo>
                    <a:lnTo>
                      <a:pt x="39" y="141"/>
                    </a:lnTo>
                    <a:lnTo>
                      <a:pt x="41" y="144"/>
                    </a:lnTo>
                    <a:lnTo>
                      <a:pt x="44" y="149"/>
                    </a:lnTo>
                    <a:lnTo>
                      <a:pt x="47" y="152"/>
                    </a:lnTo>
                    <a:lnTo>
                      <a:pt x="50" y="155"/>
                    </a:lnTo>
                    <a:lnTo>
                      <a:pt x="55" y="160"/>
                    </a:lnTo>
                    <a:lnTo>
                      <a:pt x="59" y="164"/>
                    </a:lnTo>
                    <a:lnTo>
                      <a:pt x="64" y="168"/>
                    </a:lnTo>
                    <a:lnTo>
                      <a:pt x="68" y="172"/>
                    </a:lnTo>
                    <a:lnTo>
                      <a:pt x="74" y="175"/>
                    </a:lnTo>
                    <a:lnTo>
                      <a:pt x="78" y="179"/>
                    </a:lnTo>
                    <a:lnTo>
                      <a:pt x="84" y="181"/>
                    </a:lnTo>
                    <a:lnTo>
                      <a:pt x="90" y="183"/>
                    </a:lnTo>
                    <a:lnTo>
                      <a:pt x="94" y="186"/>
                    </a:lnTo>
                    <a:lnTo>
                      <a:pt x="100" y="187"/>
                    </a:lnTo>
                    <a:lnTo>
                      <a:pt x="104" y="188"/>
                    </a:lnTo>
                    <a:lnTo>
                      <a:pt x="111" y="190"/>
                    </a:lnTo>
                    <a:lnTo>
                      <a:pt x="115" y="190"/>
                    </a:lnTo>
                    <a:lnTo>
                      <a:pt x="121" y="191"/>
                    </a:lnTo>
                    <a:lnTo>
                      <a:pt x="128" y="191"/>
                    </a:lnTo>
                    <a:lnTo>
                      <a:pt x="133" y="191"/>
                    </a:lnTo>
                    <a:lnTo>
                      <a:pt x="138" y="190"/>
                    </a:lnTo>
                    <a:lnTo>
                      <a:pt x="143" y="190"/>
                    </a:lnTo>
                    <a:lnTo>
                      <a:pt x="149" y="189"/>
                    </a:lnTo>
                    <a:lnTo>
                      <a:pt x="155" y="188"/>
                    </a:lnTo>
                    <a:lnTo>
                      <a:pt x="160" y="186"/>
                    </a:lnTo>
                    <a:lnTo>
                      <a:pt x="166" y="185"/>
                    </a:lnTo>
                    <a:lnTo>
                      <a:pt x="171" y="182"/>
                    </a:lnTo>
                    <a:lnTo>
                      <a:pt x="177" y="180"/>
                    </a:lnTo>
                    <a:lnTo>
                      <a:pt x="181" y="177"/>
                    </a:lnTo>
                    <a:lnTo>
                      <a:pt x="187" y="175"/>
                    </a:lnTo>
                    <a:lnTo>
                      <a:pt x="193" y="171"/>
                    </a:lnTo>
                    <a:lnTo>
                      <a:pt x="197" y="168"/>
                    </a:lnTo>
                    <a:lnTo>
                      <a:pt x="202" y="164"/>
                    </a:lnTo>
                    <a:lnTo>
                      <a:pt x="207" y="160"/>
                    </a:lnTo>
                    <a:lnTo>
                      <a:pt x="213" y="155"/>
                    </a:lnTo>
                    <a:lnTo>
                      <a:pt x="217" y="152"/>
                    </a:lnTo>
                    <a:lnTo>
                      <a:pt x="239" y="172"/>
                    </a:lnTo>
                    <a:lnTo>
                      <a:pt x="235" y="175"/>
                    </a:lnTo>
                    <a:lnTo>
                      <a:pt x="232" y="178"/>
                    </a:lnTo>
                    <a:lnTo>
                      <a:pt x="229" y="180"/>
                    </a:lnTo>
                    <a:lnTo>
                      <a:pt x="226" y="183"/>
                    </a:lnTo>
                    <a:lnTo>
                      <a:pt x="220" y="188"/>
                    </a:lnTo>
                    <a:lnTo>
                      <a:pt x="214" y="192"/>
                    </a:lnTo>
                    <a:lnTo>
                      <a:pt x="211" y="195"/>
                    </a:lnTo>
                    <a:lnTo>
                      <a:pt x="207" y="197"/>
                    </a:lnTo>
                    <a:lnTo>
                      <a:pt x="204" y="198"/>
                    </a:lnTo>
                    <a:lnTo>
                      <a:pt x="200" y="200"/>
                    </a:lnTo>
                    <a:lnTo>
                      <a:pt x="197" y="203"/>
                    </a:lnTo>
                    <a:lnTo>
                      <a:pt x="194" y="204"/>
                    </a:lnTo>
                    <a:lnTo>
                      <a:pt x="190" y="206"/>
                    </a:lnTo>
                    <a:lnTo>
                      <a:pt x="188" y="207"/>
                    </a:lnTo>
                    <a:lnTo>
                      <a:pt x="184" y="208"/>
                    </a:lnTo>
                    <a:lnTo>
                      <a:pt x="180" y="209"/>
                    </a:lnTo>
                    <a:lnTo>
                      <a:pt x="177" y="210"/>
                    </a:lnTo>
                    <a:lnTo>
                      <a:pt x="174" y="213"/>
                    </a:lnTo>
                    <a:lnTo>
                      <a:pt x="170" y="213"/>
                    </a:lnTo>
                    <a:lnTo>
                      <a:pt x="167" y="214"/>
                    </a:lnTo>
                    <a:lnTo>
                      <a:pt x="164" y="215"/>
                    </a:lnTo>
                    <a:lnTo>
                      <a:pt x="160" y="216"/>
                    </a:lnTo>
                    <a:lnTo>
                      <a:pt x="157" y="217"/>
                    </a:lnTo>
                    <a:lnTo>
                      <a:pt x="153" y="217"/>
                    </a:lnTo>
                    <a:lnTo>
                      <a:pt x="150" y="218"/>
                    </a:lnTo>
                    <a:lnTo>
                      <a:pt x="146" y="218"/>
                    </a:lnTo>
                    <a:lnTo>
                      <a:pt x="142" y="218"/>
                    </a:lnTo>
                    <a:lnTo>
                      <a:pt x="139" y="219"/>
                    </a:lnTo>
                    <a:lnTo>
                      <a:pt x="135" y="219"/>
                    </a:lnTo>
                    <a:lnTo>
                      <a:pt x="133" y="220"/>
                    </a:lnTo>
                    <a:lnTo>
                      <a:pt x="129" y="219"/>
                    </a:lnTo>
                    <a:lnTo>
                      <a:pt x="125" y="219"/>
                    </a:lnTo>
                    <a:lnTo>
                      <a:pt x="122" y="219"/>
                    </a:lnTo>
                    <a:lnTo>
                      <a:pt x="119" y="219"/>
                    </a:lnTo>
                    <a:lnTo>
                      <a:pt x="115" y="219"/>
                    </a:lnTo>
                    <a:lnTo>
                      <a:pt x="112" y="218"/>
                    </a:lnTo>
                    <a:lnTo>
                      <a:pt x="107" y="218"/>
                    </a:lnTo>
                    <a:lnTo>
                      <a:pt x="104" y="218"/>
                    </a:lnTo>
                    <a:lnTo>
                      <a:pt x="101" y="217"/>
                    </a:lnTo>
                    <a:lnTo>
                      <a:pt x="97" y="216"/>
                    </a:lnTo>
                    <a:lnTo>
                      <a:pt x="94" y="215"/>
                    </a:lnTo>
                    <a:lnTo>
                      <a:pt x="91" y="214"/>
                    </a:lnTo>
                    <a:lnTo>
                      <a:pt x="87" y="213"/>
                    </a:lnTo>
                    <a:lnTo>
                      <a:pt x="84" y="211"/>
                    </a:lnTo>
                    <a:lnTo>
                      <a:pt x="81" y="210"/>
                    </a:lnTo>
                    <a:lnTo>
                      <a:pt x="78" y="209"/>
                    </a:lnTo>
                    <a:lnTo>
                      <a:pt x="75" y="208"/>
                    </a:lnTo>
                    <a:lnTo>
                      <a:pt x="72" y="206"/>
                    </a:lnTo>
                    <a:lnTo>
                      <a:pt x="67" y="205"/>
                    </a:lnTo>
                    <a:lnTo>
                      <a:pt x="65" y="204"/>
                    </a:lnTo>
                    <a:lnTo>
                      <a:pt x="58" y="199"/>
                    </a:lnTo>
                    <a:lnTo>
                      <a:pt x="53" y="196"/>
                    </a:lnTo>
                    <a:lnTo>
                      <a:pt x="46" y="191"/>
                    </a:lnTo>
                    <a:lnTo>
                      <a:pt x="40" y="187"/>
                    </a:lnTo>
                    <a:lnTo>
                      <a:pt x="36" y="181"/>
                    </a:lnTo>
                    <a:lnTo>
                      <a:pt x="30" y="176"/>
                    </a:lnTo>
                    <a:lnTo>
                      <a:pt x="26" y="171"/>
                    </a:lnTo>
                    <a:lnTo>
                      <a:pt x="22" y="166"/>
                    </a:lnTo>
                    <a:lnTo>
                      <a:pt x="19" y="161"/>
                    </a:lnTo>
                    <a:lnTo>
                      <a:pt x="16" y="155"/>
                    </a:lnTo>
                    <a:lnTo>
                      <a:pt x="12" y="150"/>
                    </a:lnTo>
                    <a:lnTo>
                      <a:pt x="10" y="144"/>
                    </a:lnTo>
                    <a:lnTo>
                      <a:pt x="8" y="138"/>
                    </a:lnTo>
                    <a:lnTo>
                      <a:pt x="6" y="132"/>
                    </a:lnTo>
                    <a:lnTo>
                      <a:pt x="4" y="129"/>
                    </a:lnTo>
                    <a:lnTo>
                      <a:pt x="3" y="126"/>
                    </a:lnTo>
                    <a:lnTo>
                      <a:pt x="2" y="123"/>
                    </a:lnTo>
                    <a:lnTo>
                      <a:pt x="2" y="120"/>
                    </a:lnTo>
                    <a:lnTo>
                      <a:pt x="1" y="116"/>
                    </a:lnTo>
                    <a:lnTo>
                      <a:pt x="1" y="113"/>
                    </a:lnTo>
                    <a:lnTo>
                      <a:pt x="0" y="110"/>
                    </a:lnTo>
                    <a:lnTo>
                      <a:pt x="0" y="107"/>
                    </a:lnTo>
                    <a:lnTo>
                      <a:pt x="0" y="104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4"/>
                    </a:lnTo>
                    <a:lnTo>
                      <a:pt x="0" y="88"/>
                    </a:lnTo>
                    <a:lnTo>
                      <a:pt x="0" y="82"/>
                    </a:lnTo>
                    <a:lnTo>
                      <a:pt x="0" y="78"/>
                    </a:lnTo>
                    <a:lnTo>
                      <a:pt x="0" y="75"/>
                    </a:lnTo>
                    <a:lnTo>
                      <a:pt x="0" y="73"/>
                    </a:lnTo>
                    <a:lnTo>
                      <a:pt x="1" y="69"/>
                    </a:lnTo>
                    <a:lnTo>
                      <a:pt x="1" y="62"/>
                    </a:lnTo>
                    <a:lnTo>
                      <a:pt x="3" y="57"/>
                    </a:lnTo>
                    <a:lnTo>
                      <a:pt x="4" y="51"/>
                    </a:lnTo>
                    <a:lnTo>
                      <a:pt x="7" y="45"/>
                    </a:lnTo>
                    <a:lnTo>
                      <a:pt x="9" y="40"/>
                    </a:lnTo>
                    <a:lnTo>
                      <a:pt x="12" y="34"/>
                    </a:lnTo>
                    <a:lnTo>
                      <a:pt x="14" y="29"/>
                    </a:lnTo>
                    <a:lnTo>
                      <a:pt x="17" y="23"/>
                    </a:lnTo>
                    <a:lnTo>
                      <a:pt x="20" y="19"/>
                    </a:lnTo>
                    <a:lnTo>
                      <a:pt x="23" y="14"/>
                    </a:lnTo>
                    <a:lnTo>
                      <a:pt x="27" y="10"/>
                    </a:lnTo>
                    <a:lnTo>
                      <a:pt x="32" y="6"/>
                    </a:lnTo>
                    <a:lnTo>
                      <a:pt x="37" y="3"/>
                    </a:lnTo>
                    <a:lnTo>
                      <a:pt x="41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8" name="Freeform 1025"/>
              <p:cNvSpPr>
                <a:spLocks/>
              </p:cNvSpPr>
              <p:nvPr/>
            </p:nvSpPr>
            <p:spPr bwMode="auto">
              <a:xfrm>
                <a:off x="4967288" y="5203825"/>
                <a:ext cx="103188" cy="103188"/>
              </a:xfrm>
              <a:custGeom>
                <a:avLst/>
                <a:gdLst/>
                <a:ahLst/>
                <a:cxnLst>
                  <a:cxn ang="0">
                    <a:pos x="32" y="65"/>
                  </a:cxn>
                  <a:cxn ang="0">
                    <a:pos x="38" y="64"/>
                  </a:cxn>
                  <a:cxn ang="0">
                    <a:pos x="45" y="62"/>
                  </a:cxn>
                  <a:cxn ang="0">
                    <a:pos x="50" y="58"/>
                  </a:cxn>
                  <a:cxn ang="0">
                    <a:pos x="55" y="55"/>
                  </a:cxn>
                  <a:cxn ang="0">
                    <a:pos x="58" y="50"/>
                  </a:cxn>
                  <a:cxn ang="0">
                    <a:pos x="63" y="45"/>
                  </a:cxn>
                  <a:cxn ang="0">
                    <a:pos x="64" y="38"/>
                  </a:cxn>
                  <a:cxn ang="0">
                    <a:pos x="65" y="32"/>
                  </a:cxn>
                  <a:cxn ang="0">
                    <a:pos x="65" y="29"/>
                  </a:cxn>
                  <a:cxn ang="0">
                    <a:pos x="64" y="26"/>
                  </a:cxn>
                  <a:cxn ang="0">
                    <a:pos x="63" y="22"/>
                  </a:cxn>
                  <a:cxn ang="0">
                    <a:pos x="63" y="19"/>
                  </a:cxn>
                  <a:cxn ang="0">
                    <a:pos x="58" y="14"/>
                  </a:cxn>
                  <a:cxn ang="0">
                    <a:pos x="55" y="10"/>
                  </a:cxn>
                  <a:cxn ang="0">
                    <a:pos x="50" y="5"/>
                  </a:cxn>
                  <a:cxn ang="0">
                    <a:pos x="45" y="2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6" y="0"/>
                  </a:cxn>
                  <a:cxn ang="0">
                    <a:pos x="22" y="1"/>
                  </a:cxn>
                  <a:cxn ang="0">
                    <a:pos x="19" y="2"/>
                  </a:cxn>
                  <a:cxn ang="0">
                    <a:pos x="15" y="5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19"/>
                  </a:cxn>
                  <a:cxn ang="0">
                    <a:pos x="1" y="22"/>
                  </a:cxn>
                  <a:cxn ang="0">
                    <a:pos x="0" y="26"/>
                  </a:cxn>
                  <a:cxn ang="0">
                    <a:pos x="0" y="29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5"/>
                  </a:cxn>
                  <a:cxn ang="0">
                    <a:pos x="6" y="50"/>
                  </a:cxn>
                  <a:cxn ang="0">
                    <a:pos x="10" y="55"/>
                  </a:cxn>
                  <a:cxn ang="0">
                    <a:pos x="15" y="58"/>
                  </a:cxn>
                  <a:cxn ang="0">
                    <a:pos x="19" y="62"/>
                  </a:cxn>
                  <a:cxn ang="0">
                    <a:pos x="22" y="63"/>
                  </a:cxn>
                  <a:cxn ang="0">
                    <a:pos x="26" y="64"/>
                  </a:cxn>
                  <a:cxn ang="0">
                    <a:pos x="29" y="64"/>
                  </a:cxn>
                  <a:cxn ang="0">
                    <a:pos x="32" y="65"/>
                  </a:cxn>
                  <a:cxn ang="0">
                    <a:pos x="32" y="65"/>
                  </a:cxn>
                </a:cxnLst>
                <a:rect l="0" t="0" r="r" b="b"/>
                <a:pathLst>
                  <a:path w="65" h="65">
                    <a:moveTo>
                      <a:pt x="32" y="65"/>
                    </a:moveTo>
                    <a:lnTo>
                      <a:pt x="38" y="64"/>
                    </a:lnTo>
                    <a:lnTo>
                      <a:pt x="45" y="62"/>
                    </a:lnTo>
                    <a:lnTo>
                      <a:pt x="50" y="58"/>
                    </a:lnTo>
                    <a:lnTo>
                      <a:pt x="55" y="55"/>
                    </a:lnTo>
                    <a:lnTo>
                      <a:pt x="58" y="50"/>
                    </a:lnTo>
                    <a:lnTo>
                      <a:pt x="63" y="45"/>
                    </a:lnTo>
                    <a:lnTo>
                      <a:pt x="64" y="38"/>
                    </a:lnTo>
                    <a:lnTo>
                      <a:pt x="65" y="32"/>
                    </a:lnTo>
                    <a:lnTo>
                      <a:pt x="65" y="29"/>
                    </a:lnTo>
                    <a:lnTo>
                      <a:pt x="64" y="26"/>
                    </a:lnTo>
                    <a:lnTo>
                      <a:pt x="63" y="22"/>
                    </a:lnTo>
                    <a:lnTo>
                      <a:pt x="63" y="19"/>
                    </a:lnTo>
                    <a:lnTo>
                      <a:pt x="58" y="14"/>
                    </a:lnTo>
                    <a:lnTo>
                      <a:pt x="55" y="10"/>
                    </a:lnTo>
                    <a:lnTo>
                      <a:pt x="50" y="5"/>
                    </a:lnTo>
                    <a:lnTo>
                      <a:pt x="45" y="2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9" y="2"/>
                    </a:lnTo>
                    <a:lnTo>
                      <a:pt x="15" y="5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5"/>
                    </a:lnTo>
                    <a:lnTo>
                      <a:pt x="6" y="50"/>
                    </a:lnTo>
                    <a:lnTo>
                      <a:pt x="10" y="55"/>
                    </a:lnTo>
                    <a:lnTo>
                      <a:pt x="15" y="58"/>
                    </a:lnTo>
                    <a:lnTo>
                      <a:pt x="19" y="62"/>
                    </a:lnTo>
                    <a:lnTo>
                      <a:pt x="22" y="63"/>
                    </a:lnTo>
                    <a:lnTo>
                      <a:pt x="26" y="64"/>
                    </a:lnTo>
                    <a:lnTo>
                      <a:pt x="29" y="64"/>
                    </a:lnTo>
                    <a:lnTo>
                      <a:pt x="32" y="65"/>
                    </a:lnTo>
                    <a:lnTo>
                      <a:pt x="32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" name="그룹 1598"/>
            <p:cNvGrpSpPr/>
            <p:nvPr/>
          </p:nvGrpSpPr>
          <p:grpSpPr>
            <a:xfrm>
              <a:off x="3635892" y="4149082"/>
              <a:ext cx="874903" cy="617495"/>
              <a:chOff x="3589338" y="4119563"/>
              <a:chExt cx="2663825" cy="2133600"/>
            </a:xfrm>
          </p:grpSpPr>
          <p:sp>
            <p:nvSpPr>
              <p:cNvPr id="60" name="Freeform 1088"/>
              <p:cNvSpPr>
                <a:spLocks/>
              </p:cNvSpPr>
              <p:nvPr/>
            </p:nvSpPr>
            <p:spPr bwMode="auto">
              <a:xfrm>
                <a:off x="3657601" y="5584826"/>
                <a:ext cx="444500" cy="495300"/>
              </a:xfrm>
              <a:custGeom>
                <a:avLst/>
                <a:gdLst/>
                <a:ahLst/>
                <a:cxnLst>
                  <a:cxn ang="0">
                    <a:pos x="244" y="623"/>
                  </a:cxn>
                  <a:cxn ang="0">
                    <a:pos x="192" y="606"/>
                  </a:cxn>
                  <a:cxn ang="0">
                    <a:pos x="150" y="581"/>
                  </a:cxn>
                  <a:cxn ang="0">
                    <a:pos x="114" y="547"/>
                  </a:cxn>
                  <a:cxn ang="0">
                    <a:pos x="85" y="507"/>
                  </a:cxn>
                  <a:cxn ang="0">
                    <a:pos x="59" y="463"/>
                  </a:cxn>
                  <a:cxn ang="0">
                    <a:pos x="37" y="416"/>
                  </a:cxn>
                  <a:cxn ang="0">
                    <a:pos x="17" y="370"/>
                  </a:cxn>
                  <a:cxn ang="0">
                    <a:pos x="0" y="326"/>
                  </a:cxn>
                  <a:cxn ang="0">
                    <a:pos x="2" y="279"/>
                  </a:cxn>
                  <a:cxn ang="0">
                    <a:pos x="12" y="231"/>
                  </a:cxn>
                  <a:cxn ang="0">
                    <a:pos x="30" y="183"/>
                  </a:cxn>
                  <a:cxn ang="0">
                    <a:pos x="54" y="137"/>
                  </a:cxn>
                  <a:cxn ang="0">
                    <a:pos x="82" y="94"/>
                  </a:cxn>
                  <a:cxn ang="0">
                    <a:pos x="115" y="57"/>
                  </a:cxn>
                  <a:cxn ang="0">
                    <a:pos x="151" y="26"/>
                  </a:cxn>
                  <a:cxn ang="0">
                    <a:pos x="191" y="5"/>
                  </a:cxn>
                  <a:cxn ang="0">
                    <a:pos x="226" y="2"/>
                  </a:cxn>
                  <a:cxn ang="0">
                    <a:pos x="263" y="0"/>
                  </a:cxn>
                  <a:cxn ang="0">
                    <a:pos x="299" y="0"/>
                  </a:cxn>
                  <a:cxn ang="0">
                    <a:pos x="337" y="3"/>
                  </a:cxn>
                  <a:cxn ang="0">
                    <a:pos x="370" y="10"/>
                  </a:cxn>
                  <a:cxn ang="0">
                    <a:pos x="405" y="22"/>
                  </a:cxn>
                  <a:cxn ang="0">
                    <a:pos x="437" y="41"/>
                  </a:cxn>
                  <a:cxn ang="0">
                    <a:pos x="468" y="66"/>
                  </a:cxn>
                  <a:cxn ang="0">
                    <a:pos x="503" y="107"/>
                  </a:cxn>
                  <a:cxn ang="0">
                    <a:pos x="529" y="156"/>
                  </a:cxn>
                  <a:cxn ang="0">
                    <a:pos x="546" y="207"/>
                  </a:cxn>
                  <a:cxn ang="0">
                    <a:pos x="556" y="262"/>
                  </a:cxn>
                  <a:cxn ang="0">
                    <a:pos x="558" y="317"/>
                  </a:cxn>
                  <a:cxn ang="0">
                    <a:pos x="555" y="373"/>
                  </a:cxn>
                  <a:cxn ang="0">
                    <a:pos x="546" y="428"/>
                  </a:cxn>
                  <a:cxn ang="0">
                    <a:pos x="536" y="481"/>
                  </a:cxn>
                  <a:cxn ang="0">
                    <a:pos x="514" y="521"/>
                  </a:cxn>
                  <a:cxn ang="0">
                    <a:pos x="485" y="554"/>
                  </a:cxn>
                  <a:cxn ang="0">
                    <a:pos x="450" y="576"/>
                  </a:cxn>
                  <a:cxn ang="0">
                    <a:pos x="412" y="593"/>
                  </a:cxn>
                  <a:cxn ang="0">
                    <a:pos x="369" y="604"/>
                  </a:cxn>
                  <a:cxn ang="0">
                    <a:pos x="327" y="612"/>
                  </a:cxn>
                  <a:cxn ang="0">
                    <a:pos x="284" y="617"/>
                  </a:cxn>
                  <a:cxn ang="0">
                    <a:pos x="244" y="623"/>
                  </a:cxn>
                </a:cxnLst>
                <a:rect l="0" t="0" r="r" b="b"/>
                <a:pathLst>
                  <a:path w="558" h="623">
                    <a:moveTo>
                      <a:pt x="244" y="623"/>
                    </a:moveTo>
                    <a:lnTo>
                      <a:pt x="192" y="606"/>
                    </a:lnTo>
                    <a:lnTo>
                      <a:pt x="150" y="581"/>
                    </a:lnTo>
                    <a:lnTo>
                      <a:pt x="114" y="547"/>
                    </a:lnTo>
                    <a:lnTo>
                      <a:pt x="85" y="507"/>
                    </a:lnTo>
                    <a:lnTo>
                      <a:pt x="59" y="463"/>
                    </a:lnTo>
                    <a:lnTo>
                      <a:pt x="37" y="416"/>
                    </a:lnTo>
                    <a:lnTo>
                      <a:pt x="17" y="370"/>
                    </a:lnTo>
                    <a:lnTo>
                      <a:pt x="0" y="326"/>
                    </a:lnTo>
                    <a:lnTo>
                      <a:pt x="2" y="279"/>
                    </a:lnTo>
                    <a:lnTo>
                      <a:pt x="12" y="231"/>
                    </a:lnTo>
                    <a:lnTo>
                      <a:pt x="30" y="183"/>
                    </a:lnTo>
                    <a:lnTo>
                      <a:pt x="54" y="137"/>
                    </a:lnTo>
                    <a:lnTo>
                      <a:pt x="82" y="94"/>
                    </a:lnTo>
                    <a:lnTo>
                      <a:pt x="115" y="57"/>
                    </a:lnTo>
                    <a:lnTo>
                      <a:pt x="151" y="26"/>
                    </a:lnTo>
                    <a:lnTo>
                      <a:pt x="191" y="5"/>
                    </a:lnTo>
                    <a:lnTo>
                      <a:pt x="226" y="2"/>
                    </a:lnTo>
                    <a:lnTo>
                      <a:pt x="263" y="0"/>
                    </a:lnTo>
                    <a:lnTo>
                      <a:pt x="299" y="0"/>
                    </a:lnTo>
                    <a:lnTo>
                      <a:pt x="337" y="3"/>
                    </a:lnTo>
                    <a:lnTo>
                      <a:pt x="370" y="10"/>
                    </a:lnTo>
                    <a:lnTo>
                      <a:pt x="405" y="22"/>
                    </a:lnTo>
                    <a:lnTo>
                      <a:pt x="437" y="41"/>
                    </a:lnTo>
                    <a:lnTo>
                      <a:pt x="468" y="66"/>
                    </a:lnTo>
                    <a:lnTo>
                      <a:pt x="503" y="107"/>
                    </a:lnTo>
                    <a:lnTo>
                      <a:pt x="529" y="156"/>
                    </a:lnTo>
                    <a:lnTo>
                      <a:pt x="546" y="207"/>
                    </a:lnTo>
                    <a:lnTo>
                      <a:pt x="556" y="262"/>
                    </a:lnTo>
                    <a:lnTo>
                      <a:pt x="558" y="317"/>
                    </a:lnTo>
                    <a:lnTo>
                      <a:pt x="555" y="373"/>
                    </a:lnTo>
                    <a:lnTo>
                      <a:pt x="546" y="428"/>
                    </a:lnTo>
                    <a:lnTo>
                      <a:pt x="536" y="481"/>
                    </a:lnTo>
                    <a:lnTo>
                      <a:pt x="514" y="521"/>
                    </a:lnTo>
                    <a:lnTo>
                      <a:pt x="485" y="554"/>
                    </a:lnTo>
                    <a:lnTo>
                      <a:pt x="450" y="576"/>
                    </a:lnTo>
                    <a:lnTo>
                      <a:pt x="412" y="593"/>
                    </a:lnTo>
                    <a:lnTo>
                      <a:pt x="369" y="604"/>
                    </a:lnTo>
                    <a:lnTo>
                      <a:pt x="327" y="612"/>
                    </a:lnTo>
                    <a:lnTo>
                      <a:pt x="284" y="617"/>
                    </a:lnTo>
                    <a:lnTo>
                      <a:pt x="244" y="6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" name="Freeform 1089"/>
              <p:cNvSpPr>
                <a:spLocks/>
              </p:cNvSpPr>
              <p:nvPr/>
            </p:nvSpPr>
            <p:spPr bwMode="auto">
              <a:xfrm>
                <a:off x="3703638" y="5637213"/>
                <a:ext cx="352425" cy="390525"/>
              </a:xfrm>
              <a:custGeom>
                <a:avLst/>
                <a:gdLst/>
                <a:ahLst/>
                <a:cxnLst>
                  <a:cxn ang="0">
                    <a:pos x="196" y="492"/>
                  </a:cxn>
                  <a:cxn ang="0">
                    <a:pos x="154" y="479"/>
                  </a:cxn>
                  <a:cxn ang="0">
                    <a:pos x="120" y="460"/>
                  </a:cxn>
                  <a:cxn ang="0">
                    <a:pos x="91" y="433"/>
                  </a:cxn>
                  <a:cxn ang="0">
                    <a:pos x="68" y="401"/>
                  </a:cxn>
                  <a:cxn ang="0">
                    <a:pos x="47" y="366"/>
                  </a:cxn>
                  <a:cxn ang="0">
                    <a:pos x="30" y="329"/>
                  </a:cxn>
                  <a:cxn ang="0">
                    <a:pos x="14" y="292"/>
                  </a:cxn>
                  <a:cxn ang="0">
                    <a:pos x="0" y="258"/>
                  </a:cxn>
                  <a:cxn ang="0">
                    <a:pos x="1" y="219"/>
                  </a:cxn>
                  <a:cxn ang="0">
                    <a:pos x="10" y="182"/>
                  </a:cxn>
                  <a:cxn ang="0">
                    <a:pos x="24" y="144"/>
                  </a:cxn>
                  <a:cxn ang="0">
                    <a:pos x="44" y="109"/>
                  </a:cxn>
                  <a:cxn ang="0">
                    <a:pos x="66" y="75"/>
                  </a:cxn>
                  <a:cxn ang="0">
                    <a:pos x="93" y="46"/>
                  </a:cxn>
                  <a:cxn ang="0">
                    <a:pos x="121" y="21"/>
                  </a:cxn>
                  <a:cxn ang="0">
                    <a:pos x="153" y="4"/>
                  </a:cxn>
                  <a:cxn ang="0">
                    <a:pos x="181" y="1"/>
                  </a:cxn>
                  <a:cxn ang="0">
                    <a:pos x="210" y="1"/>
                  </a:cxn>
                  <a:cxn ang="0">
                    <a:pos x="239" y="0"/>
                  </a:cxn>
                  <a:cxn ang="0">
                    <a:pos x="268" y="4"/>
                  </a:cxn>
                  <a:cxn ang="0">
                    <a:pos x="295" y="8"/>
                  </a:cxn>
                  <a:cxn ang="0">
                    <a:pos x="322" y="18"/>
                  </a:cxn>
                  <a:cxn ang="0">
                    <a:pos x="347" y="32"/>
                  </a:cxn>
                  <a:cxn ang="0">
                    <a:pos x="373" y="53"/>
                  </a:cxn>
                  <a:cxn ang="0">
                    <a:pos x="400" y="85"/>
                  </a:cxn>
                  <a:cxn ang="0">
                    <a:pos x="421" y="123"/>
                  </a:cxn>
                  <a:cxn ang="0">
                    <a:pos x="434" y="162"/>
                  </a:cxn>
                  <a:cxn ang="0">
                    <a:pos x="442" y="207"/>
                  </a:cxn>
                  <a:cxn ang="0">
                    <a:pos x="443" y="250"/>
                  </a:cxn>
                  <a:cxn ang="0">
                    <a:pos x="441" y="295"/>
                  </a:cxn>
                  <a:cxn ang="0">
                    <a:pos x="435" y="338"/>
                  </a:cxn>
                  <a:cxn ang="0">
                    <a:pos x="427" y="380"/>
                  </a:cxn>
                  <a:cxn ang="0">
                    <a:pos x="409" y="412"/>
                  </a:cxn>
                  <a:cxn ang="0">
                    <a:pos x="386" y="436"/>
                  </a:cxn>
                  <a:cxn ang="0">
                    <a:pos x="358" y="455"/>
                  </a:cxn>
                  <a:cxn ang="0">
                    <a:pos x="328" y="469"/>
                  </a:cxn>
                  <a:cxn ang="0">
                    <a:pos x="294" y="477"/>
                  </a:cxn>
                  <a:cxn ang="0">
                    <a:pos x="260" y="483"/>
                  </a:cxn>
                  <a:cxn ang="0">
                    <a:pos x="226" y="488"/>
                  </a:cxn>
                  <a:cxn ang="0">
                    <a:pos x="196" y="492"/>
                  </a:cxn>
                </a:cxnLst>
                <a:rect l="0" t="0" r="r" b="b"/>
                <a:pathLst>
                  <a:path w="443" h="492">
                    <a:moveTo>
                      <a:pt x="196" y="492"/>
                    </a:moveTo>
                    <a:lnTo>
                      <a:pt x="154" y="479"/>
                    </a:lnTo>
                    <a:lnTo>
                      <a:pt x="120" y="460"/>
                    </a:lnTo>
                    <a:lnTo>
                      <a:pt x="91" y="433"/>
                    </a:lnTo>
                    <a:lnTo>
                      <a:pt x="68" y="401"/>
                    </a:lnTo>
                    <a:lnTo>
                      <a:pt x="47" y="366"/>
                    </a:lnTo>
                    <a:lnTo>
                      <a:pt x="30" y="329"/>
                    </a:lnTo>
                    <a:lnTo>
                      <a:pt x="14" y="292"/>
                    </a:lnTo>
                    <a:lnTo>
                      <a:pt x="0" y="258"/>
                    </a:lnTo>
                    <a:lnTo>
                      <a:pt x="1" y="219"/>
                    </a:lnTo>
                    <a:lnTo>
                      <a:pt x="10" y="182"/>
                    </a:lnTo>
                    <a:lnTo>
                      <a:pt x="24" y="144"/>
                    </a:lnTo>
                    <a:lnTo>
                      <a:pt x="44" y="109"/>
                    </a:lnTo>
                    <a:lnTo>
                      <a:pt x="66" y="75"/>
                    </a:lnTo>
                    <a:lnTo>
                      <a:pt x="93" y="46"/>
                    </a:lnTo>
                    <a:lnTo>
                      <a:pt x="121" y="21"/>
                    </a:lnTo>
                    <a:lnTo>
                      <a:pt x="153" y="4"/>
                    </a:lnTo>
                    <a:lnTo>
                      <a:pt x="181" y="1"/>
                    </a:lnTo>
                    <a:lnTo>
                      <a:pt x="210" y="1"/>
                    </a:lnTo>
                    <a:lnTo>
                      <a:pt x="239" y="0"/>
                    </a:lnTo>
                    <a:lnTo>
                      <a:pt x="268" y="4"/>
                    </a:lnTo>
                    <a:lnTo>
                      <a:pt x="295" y="8"/>
                    </a:lnTo>
                    <a:lnTo>
                      <a:pt x="322" y="18"/>
                    </a:lnTo>
                    <a:lnTo>
                      <a:pt x="347" y="32"/>
                    </a:lnTo>
                    <a:lnTo>
                      <a:pt x="373" y="53"/>
                    </a:lnTo>
                    <a:lnTo>
                      <a:pt x="400" y="85"/>
                    </a:lnTo>
                    <a:lnTo>
                      <a:pt x="421" y="123"/>
                    </a:lnTo>
                    <a:lnTo>
                      <a:pt x="434" y="162"/>
                    </a:lnTo>
                    <a:lnTo>
                      <a:pt x="442" y="207"/>
                    </a:lnTo>
                    <a:lnTo>
                      <a:pt x="443" y="250"/>
                    </a:lnTo>
                    <a:lnTo>
                      <a:pt x="441" y="295"/>
                    </a:lnTo>
                    <a:lnTo>
                      <a:pt x="435" y="338"/>
                    </a:lnTo>
                    <a:lnTo>
                      <a:pt x="427" y="380"/>
                    </a:lnTo>
                    <a:lnTo>
                      <a:pt x="409" y="412"/>
                    </a:lnTo>
                    <a:lnTo>
                      <a:pt x="386" y="436"/>
                    </a:lnTo>
                    <a:lnTo>
                      <a:pt x="358" y="455"/>
                    </a:lnTo>
                    <a:lnTo>
                      <a:pt x="328" y="469"/>
                    </a:lnTo>
                    <a:lnTo>
                      <a:pt x="294" y="477"/>
                    </a:lnTo>
                    <a:lnTo>
                      <a:pt x="260" y="483"/>
                    </a:lnTo>
                    <a:lnTo>
                      <a:pt x="226" y="488"/>
                    </a:lnTo>
                    <a:lnTo>
                      <a:pt x="196" y="49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" name="Freeform 1090"/>
              <p:cNvSpPr>
                <a:spLocks/>
              </p:cNvSpPr>
              <p:nvPr/>
            </p:nvSpPr>
            <p:spPr bwMode="auto">
              <a:xfrm>
                <a:off x="3589338" y="4132263"/>
                <a:ext cx="2632075" cy="2120900"/>
              </a:xfrm>
              <a:custGeom>
                <a:avLst/>
                <a:gdLst/>
                <a:ahLst/>
                <a:cxnLst>
                  <a:cxn ang="0">
                    <a:pos x="2297" y="30"/>
                  </a:cxn>
                  <a:cxn ang="0">
                    <a:pos x="2382" y="48"/>
                  </a:cxn>
                  <a:cxn ang="0">
                    <a:pos x="2461" y="56"/>
                  </a:cxn>
                  <a:cxn ang="0">
                    <a:pos x="2626" y="96"/>
                  </a:cxn>
                  <a:cxn ang="0">
                    <a:pos x="2933" y="191"/>
                  </a:cxn>
                  <a:cxn ang="0">
                    <a:pos x="3241" y="311"/>
                  </a:cxn>
                  <a:cxn ang="0">
                    <a:pos x="3254" y="503"/>
                  </a:cxn>
                  <a:cxn ang="0">
                    <a:pos x="3277" y="708"/>
                  </a:cxn>
                  <a:cxn ang="0">
                    <a:pos x="3281" y="807"/>
                  </a:cxn>
                  <a:cxn ang="0">
                    <a:pos x="3276" y="921"/>
                  </a:cxn>
                  <a:cxn ang="0">
                    <a:pos x="3290" y="1093"/>
                  </a:cxn>
                  <a:cxn ang="0">
                    <a:pos x="3296" y="1229"/>
                  </a:cxn>
                  <a:cxn ang="0">
                    <a:pos x="3299" y="1294"/>
                  </a:cxn>
                  <a:cxn ang="0">
                    <a:pos x="3306" y="1394"/>
                  </a:cxn>
                  <a:cxn ang="0">
                    <a:pos x="3305" y="1661"/>
                  </a:cxn>
                  <a:cxn ang="0">
                    <a:pos x="3297" y="1732"/>
                  </a:cxn>
                  <a:cxn ang="0">
                    <a:pos x="3246" y="1770"/>
                  </a:cxn>
                  <a:cxn ang="0">
                    <a:pos x="3115" y="2016"/>
                  </a:cxn>
                  <a:cxn ang="0">
                    <a:pos x="2867" y="2203"/>
                  </a:cxn>
                  <a:cxn ang="0">
                    <a:pos x="2615" y="2183"/>
                  </a:cxn>
                  <a:cxn ang="0">
                    <a:pos x="2469" y="2082"/>
                  </a:cxn>
                  <a:cxn ang="0">
                    <a:pos x="2426" y="2022"/>
                  </a:cxn>
                  <a:cxn ang="0">
                    <a:pos x="2398" y="1977"/>
                  </a:cxn>
                  <a:cxn ang="0">
                    <a:pos x="2275" y="2007"/>
                  </a:cxn>
                  <a:cxn ang="0">
                    <a:pos x="2171" y="2012"/>
                  </a:cxn>
                  <a:cxn ang="0">
                    <a:pos x="2035" y="2020"/>
                  </a:cxn>
                  <a:cxn ang="0">
                    <a:pos x="1884" y="2029"/>
                  </a:cxn>
                  <a:cxn ang="0">
                    <a:pos x="1693" y="2068"/>
                  </a:cxn>
                  <a:cxn ang="0">
                    <a:pos x="1514" y="2129"/>
                  </a:cxn>
                  <a:cxn ang="0">
                    <a:pos x="1509" y="2189"/>
                  </a:cxn>
                  <a:cxn ang="0">
                    <a:pos x="1487" y="2301"/>
                  </a:cxn>
                  <a:cxn ang="0">
                    <a:pos x="1459" y="2413"/>
                  </a:cxn>
                  <a:cxn ang="0">
                    <a:pos x="1410" y="2549"/>
                  </a:cxn>
                  <a:cxn ang="0">
                    <a:pos x="1262" y="2650"/>
                  </a:cxn>
                  <a:cxn ang="0">
                    <a:pos x="1024" y="2631"/>
                  </a:cxn>
                  <a:cxn ang="0">
                    <a:pos x="734" y="2387"/>
                  </a:cxn>
                  <a:cxn ang="0">
                    <a:pos x="563" y="2304"/>
                  </a:cxn>
                  <a:cxn ang="0">
                    <a:pos x="443" y="2223"/>
                  </a:cxn>
                  <a:cxn ang="0">
                    <a:pos x="286" y="2117"/>
                  </a:cxn>
                  <a:cxn ang="0">
                    <a:pos x="61" y="1912"/>
                  </a:cxn>
                  <a:cxn ang="0">
                    <a:pos x="10" y="1700"/>
                  </a:cxn>
                  <a:cxn ang="0">
                    <a:pos x="2" y="1544"/>
                  </a:cxn>
                  <a:cxn ang="0">
                    <a:pos x="16" y="1320"/>
                  </a:cxn>
                  <a:cxn ang="0">
                    <a:pos x="24" y="1228"/>
                  </a:cxn>
                  <a:cxn ang="0">
                    <a:pos x="286" y="1096"/>
                  </a:cxn>
                  <a:cxn ang="0">
                    <a:pos x="463" y="1033"/>
                  </a:cxn>
                  <a:cxn ang="0">
                    <a:pos x="637" y="975"/>
                  </a:cxn>
                  <a:cxn ang="0">
                    <a:pos x="727" y="800"/>
                  </a:cxn>
                  <a:cxn ang="0">
                    <a:pos x="788" y="665"/>
                  </a:cxn>
                  <a:cxn ang="0">
                    <a:pos x="849" y="592"/>
                  </a:cxn>
                  <a:cxn ang="0">
                    <a:pos x="1019" y="542"/>
                  </a:cxn>
                  <a:cxn ang="0">
                    <a:pos x="1131" y="465"/>
                  </a:cxn>
                  <a:cxn ang="0">
                    <a:pos x="1192" y="168"/>
                  </a:cxn>
                  <a:cxn ang="0">
                    <a:pos x="1285" y="135"/>
                  </a:cxn>
                  <a:cxn ang="0">
                    <a:pos x="1441" y="94"/>
                  </a:cxn>
                  <a:cxn ang="0">
                    <a:pos x="1653" y="45"/>
                  </a:cxn>
                  <a:cxn ang="0">
                    <a:pos x="1820" y="21"/>
                  </a:cxn>
                  <a:cxn ang="0">
                    <a:pos x="1931" y="7"/>
                  </a:cxn>
                  <a:cxn ang="0">
                    <a:pos x="2145" y="1"/>
                  </a:cxn>
                  <a:cxn ang="0">
                    <a:pos x="2255" y="28"/>
                  </a:cxn>
                </a:cxnLst>
                <a:rect l="0" t="0" r="r" b="b"/>
                <a:pathLst>
                  <a:path w="3316" h="2672">
                    <a:moveTo>
                      <a:pt x="2255" y="28"/>
                    </a:moveTo>
                    <a:lnTo>
                      <a:pt x="2262" y="27"/>
                    </a:lnTo>
                    <a:lnTo>
                      <a:pt x="2269" y="27"/>
                    </a:lnTo>
                    <a:lnTo>
                      <a:pt x="2276" y="28"/>
                    </a:lnTo>
                    <a:lnTo>
                      <a:pt x="2283" y="30"/>
                    </a:lnTo>
                    <a:lnTo>
                      <a:pt x="2290" y="30"/>
                    </a:lnTo>
                    <a:lnTo>
                      <a:pt x="2297" y="30"/>
                    </a:lnTo>
                    <a:lnTo>
                      <a:pt x="2304" y="29"/>
                    </a:lnTo>
                    <a:lnTo>
                      <a:pt x="2311" y="28"/>
                    </a:lnTo>
                    <a:lnTo>
                      <a:pt x="2323" y="34"/>
                    </a:lnTo>
                    <a:lnTo>
                      <a:pt x="2338" y="40"/>
                    </a:lnTo>
                    <a:lnTo>
                      <a:pt x="2352" y="43"/>
                    </a:lnTo>
                    <a:lnTo>
                      <a:pt x="2368" y="47"/>
                    </a:lnTo>
                    <a:lnTo>
                      <a:pt x="2382" y="48"/>
                    </a:lnTo>
                    <a:lnTo>
                      <a:pt x="2398" y="49"/>
                    </a:lnTo>
                    <a:lnTo>
                      <a:pt x="2413" y="50"/>
                    </a:lnTo>
                    <a:lnTo>
                      <a:pt x="2430" y="54"/>
                    </a:lnTo>
                    <a:lnTo>
                      <a:pt x="2437" y="52"/>
                    </a:lnTo>
                    <a:lnTo>
                      <a:pt x="2445" y="52"/>
                    </a:lnTo>
                    <a:lnTo>
                      <a:pt x="2452" y="54"/>
                    </a:lnTo>
                    <a:lnTo>
                      <a:pt x="2461" y="56"/>
                    </a:lnTo>
                    <a:lnTo>
                      <a:pt x="2469" y="58"/>
                    </a:lnTo>
                    <a:lnTo>
                      <a:pt x="2479" y="61"/>
                    </a:lnTo>
                    <a:lnTo>
                      <a:pt x="2488" y="62"/>
                    </a:lnTo>
                    <a:lnTo>
                      <a:pt x="2497" y="64"/>
                    </a:lnTo>
                    <a:lnTo>
                      <a:pt x="2541" y="71"/>
                    </a:lnTo>
                    <a:lnTo>
                      <a:pt x="2584" y="83"/>
                    </a:lnTo>
                    <a:lnTo>
                      <a:pt x="2626" y="96"/>
                    </a:lnTo>
                    <a:lnTo>
                      <a:pt x="2668" y="111"/>
                    </a:lnTo>
                    <a:lnTo>
                      <a:pt x="2710" y="124"/>
                    </a:lnTo>
                    <a:lnTo>
                      <a:pt x="2752" y="138"/>
                    </a:lnTo>
                    <a:lnTo>
                      <a:pt x="2793" y="148"/>
                    </a:lnTo>
                    <a:lnTo>
                      <a:pt x="2839" y="157"/>
                    </a:lnTo>
                    <a:lnTo>
                      <a:pt x="2886" y="174"/>
                    </a:lnTo>
                    <a:lnTo>
                      <a:pt x="2933" y="191"/>
                    </a:lnTo>
                    <a:lnTo>
                      <a:pt x="2981" y="208"/>
                    </a:lnTo>
                    <a:lnTo>
                      <a:pt x="3030" y="224"/>
                    </a:lnTo>
                    <a:lnTo>
                      <a:pt x="3078" y="239"/>
                    </a:lnTo>
                    <a:lnTo>
                      <a:pt x="3126" y="257"/>
                    </a:lnTo>
                    <a:lnTo>
                      <a:pt x="3174" y="273"/>
                    </a:lnTo>
                    <a:lnTo>
                      <a:pt x="3222" y="290"/>
                    </a:lnTo>
                    <a:lnTo>
                      <a:pt x="3241" y="311"/>
                    </a:lnTo>
                    <a:lnTo>
                      <a:pt x="3253" y="336"/>
                    </a:lnTo>
                    <a:lnTo>
                      <a:pt x="3259" y="360"/>
                    </a:lnTo>
                    <a:lnTo>
                      <a:pt x="3261" y="388"/>
                    </a:lnTo>
                    <a:lnTo>
                      <a:pt x="3259" y="415"/>
                    </a:lnTo>
                    <a:lnTo>
                      <a:pt x="3257" y="444"/>
                    </a:lnTo>
                    <a:lnTo>
                      <a:pt x="3254" y="472"/>
                    </a:lnTo>
                    <a:lnTo>
                      <a:pt x="3254" y="503"/>
                    </a:lnTo>
                    <a:lnTo>
                      <a:pt x="3256" y="531"/>
                    </a:lnTo>
                    <a:lnTo>
                      <a:pt x="3263" y="561"/>
                    </a:lnTo>
                    <a:lnTo>
                      <a:pt x="3269" y="591"/>
                    </a:lnTo>
                    <a:lnTo>
                      <a:pt x="3276" y="622"/>
                    </a:lnTo>
                    <a:lnTo>
                      <a:pt x="3280" y="651"/>
                    </a:lnTo>
                    <a:lnTo>
                      <a:pt x="3281" y="680"/>
                    </a:lnTo>
                    <a:lnTo>
                      <a:pt x="3277" y="708"/>
                    </a:lnTo>
                    <a:lnTo>
                      <a:pt x="3270" y="737"/>
                    </a:lnTo>
                    <a:lnTo>
                      <a:pt x="3267" y="749"/>
                    </a:lnTo>
                    <a:lnTo>
                      <a:pt x="3268" y="761"/>
                    </a:lnTo>
                    <a:lnTo>
                      <a:pt x="3270" y="773"/>
                    </a:lnTo>
                    <a:lnTo>
                      <a:pt x="3275" y="785"/>
                    </a:lnTo>
                    <a:lnTo>
                      <a:pt x="3277" y="795"/>
                    </a:lnTo>
                    <a:lnTo>
                      <a:pt x="3281" y="807"/>
                    </a:lnTo>
                    <a:lnTo>
                      <a:pt x="3280" y="817"/>
                    </a:lnTo>
                    <a:lnTo>
                      <a:pt x="3276" y="830"/>
                    </a:lnTo>
                    <a:lnTo>
                      <a:pt x="3276" y="847"/>
                    </a:lnTo>
                    <a:lnTo>
                      <a:pt x="3276" y="864"/>
                    </a:lnTo>
                    <a:lnTo>
                      <a:pt x="3276" y="883"/>
                    </a:lnTo>
                    <a:lnTo>
                      <a:pt x="3276" y="903"/>
                    </a:lnTo>
                    <a:lnTo>
                      <a:pt x="3276" y="921"/>
                    </a:lnTo>
                    <a:lnTo>
                      <a:pt x="3276" y="941"/>
                    </a:lnTo>
                    <a:lnTo>
                      <a:pt x="3276" y="959"/>
                    </a:lnTo>
                    <a:lnTo>
                      <a:pt x="3276" y="977"/>
                    </a:lnTo>
                    <a:lnTo>
                      <a:pt x="3280" y="1005"/>
                    </a:lnTo>
                    <a:lnTo>
                      <a:pt x="3284" y="1034"/>
                    </a:lnTo>
                    <a:lnTo>
                      <a:pt x="3287" y="1064"/>
                    </a:lnTo>
                    <a:lnTo>
                      <a:pt x="3290" y="1093"/>
                    </a:lnTo>
                    <a:lnTo>
                      <a:pt x="3291" y="1119"/>
                    </a:lnTo>
                    <a:lnTo>
                      <a:pt x="3294" y="1147"/>
                    </a:lnTo>
                    <a:lnTo>
                      <a:pt x="3294" y="1174"/>
                    </a:lnTo>
                    <a:lnTo>
                      <a:pt x="3294" y="1202"/>
                    </a:lnTo>
                    <a:lnTo>
                      <a:pt x="3296" y="1210"/>
                    </a:lnTo>
                    <a:lnTo>
                      <a:pt x="3297" y="1220"/>
                    </a:lnTo>
                    <a:lnTo>
                      <a:pt x="3296" y="1229"/>
                    </a:lnTo>
                    <a:lnTo>
                      <a:pt x="3295" y="1238"/>
                    </a:lnTo>
                    <a:lnTo>
                      <a:pt x="3292" y="1247"/>
                    </a:lnTo>
                    <a:lnTo>
                      <a:pt x="3292" y="1256"/>
                    </a:lnTo>
                    <a:lnTo>
                      <a:pt x="3294" y="1265"/>
                    </a:lnTo>
                    <a:lnTo>
                      <a:pt x="3299" y="1276"/>
                    </a:lnTo>
                    <a:lnTo>
                      <a:pt x="3299" y="1284"/>
                    </a:lnTo>
                    <a:lnTo>
                      <a:pt x="3299" y="1294"/>
                    </a:lnTo>
                    <a:lnTo>
                      <a:pt x="3299" y="1306"/>
                    </a:lnTo>
                    <a:lnTo>
                      <a:pt x="3299" y="1318"/>
                    </a:lnTo>
                    <a:lnTo>
                      <a:pt x="3299" y="1328"/>
                    </a:lnTo>
                    <a:lnTo>
                      <a:pt x="3299" y="1339"/>
                    </a:lnTo>
                    <a:lnTo>
                      <a:pt x="3299" y="1348"/>
                    </a:lnTo>
                    <a:lnTo>
                      <a:pt x="3299" y="1357"/>
                    </a:lnTo>
                    <a:lnTo>
                      <a:pt x="3306" y="1394"/>
                    </a:lnTo>
                    <a:lnTo>
                      <a:pt x="3311" y="1432"/>
                    </a:lnTo>
                    <a:lnTo>
                      <a:pt x="3315" y="1471"/>
                    </a:lnTo>
                    <a:lnTo>
                      <a:pt x="3316" y="1509"/>
                    </a:lnTo>
                    <a:lnTo>
                      <a:pt x="3315" y="1546"/>
                    </a:lnTo>
                    <a:lnTo>
                      <a:pt x="3313" y="1585"/>
                    </a:lnTo>
                    <a:lnTo>
                      <a:pt x="3309" y="1622"/>
                    </a:lnTo>
                    <a:lnTo>
                      <a:pt x="3305" y="1661"/>
                    </a:lnTo>
                    <a:lnTo>
                      <a:pt x="3308" y="1669"/>
                    </a:lnTo>
                    <a:lnTo>
                      <a:pt x="3309" y="1679"/>
                    </a:lnTo>
                    <a:lnTo>
                      <a:pt x="3308" y="1690"/>
                    </a:lnTo>
                    <a:lnTo>
                      <a:pt x="3308" y="1700"/>
                    </a:lnTo>
                    <a:lnTo>
                      <a:pt x="3304" y="1711"/>
                    </a:lnTo>
                    <a:lnTo>
                      <a:pt x="3301" y="1721"/>
                    </a:lnTo>
                    <a:lnTo>
                      <a:pt x="3297" y="1732"/>
                    </a:lnTo>
                    <a:lnTo>
                      <a:pt x="3294" y="1742"/>
                    </a:lnTo>
                    <a:lnTo>
                      <a:pt x="3285" y="1748"/>
                    </a:lnTo>
                    <a:lnTo>
                      <a:pt x="3278" y="1754"/>
                    </a:lnTo>
                    <a:lnTo>
                      <a:pt x="3270" y="1759"/>
                    </a:lnTo>
                    <a:lnTo>
                      <a:pt x="3263" y="1764"/>
                    </a:lnTo>
                    <a:lnTo>
                      <a:pt x="3254" y="1767"/>
                    </a:lnTo>
                    <a:lnTo>
                      <a:pt x="3246" y="1770"/>
                    </a:lnTo>
                    <a:lnTo>
                      <a:pt x="3236" y="1773"/>
                    </a:lnTo>
                    <a:lnTo>
                      <a:pt x="3228" y="1776"/>
                    </a:lnTo>
                    <a:lnTo>
                      <a:pt x="3207" y="1824"/>
                    </a:lnTo>
                    <a:lnTo>
                      <a:pt x="3186" y="1873"/>
                    </a:lnTo>
                    <a:lnTo>
                      <a:pt x="3164" y="1921"/>
                    </a:lnTo>
                    <a:lnTo>
                      <a:pt x="3142" y="1970"/>
                    </a:lnTo>
                    <a:lnTo>
                      <a:pt x="3115" y="2016"/>
                    </a:lnTo>
                    <a:lnTo>
                      <a:pt x="3085" y="2062"/>
                    </a:lnTo>
                    <a:lnTo>
                      <a:pt x="3049" y="2104"/>
                    </a:lnTo>
                    <a:lnTo>
                      <a:pt x="3008" y="2146"/>
                    </a:lnTo>
                    <a:lnTo>
                      <a:pt x="2972" y="2159"/>
                    </a:lnTo>
                    <a:lnTo>
                      <a:pt x="2937" y="2174"/>
                    </a:lnTo>
                    <a:lnTo>
                      <a:pt x="2902" y="2189"/>
                    </a:lnTo>
                    <a:lnTo>
                      <a:pt x="2867" y="2203"/>
                    </a:lnTo>
                    <a:lnTo>
                      <a:pt x="2828" y="2212"/>
                    </a:lnTo>
                    <a:lnTo>
                      <a:pt x="2791" y="2219"/>
                    </a:lnTo>
                    <a:lnTo>
                      <a:pt x="2750" y="2218"/>
                    </a:lnTo>
                    <a:lnTo>
                      <a:pt x="2710" y="2211"/>
                    </a:lnTo>
                    <a:lnTo>
                      <a:pt x="2677" y="2203"/>
                    </a:lnTo>
                    <a:lnTo>
                      <a:pt x="2647" y="2195"/>
                    </a:lnTo>
                    <a:lnTo>
                      <a:pt x="2615" y="2183"/>
                    </a:lnTo>
                    <a:lnTo>
                      <a:pt x="2587" y="2173"/>
                    </a:lnTo>
                    <a:lnTo>
                      <a:pt x="2559" y="2156"/>
                    </a:lnTo>
                    <a:lnTo>
                      <a:pt x="2532" y="2139"/>
                    </a:lnTo>
                    <a:lnTo>
                      <a:pt x="2508" y="2117"/>
                    </a:lnTo>
                    <a:lnTo>
                      <a:pt x="2486" y="2092"/>
                    </a:lnTo>
                    <a:lnTo>
                      <a:pt x="2476" y="2087"/>
                    </a:lnTo>
                    <a:lnTo>
                      <a:pt x="2469" y="2082"/>
                    </a:lnTo>
                    <a:lnTo>
                      <a:pt x="2462" y="2073"/>
                    </a:lnTo>
                    <a:lnTo>
                      <a:pt x="2457" y="2066"/>
                    </a:lnTo>
                    <a:lnTo>
                      <a:pt x="2450" y="2057"/>
                    </a:lnTo>
                    <a:lnTo>
                      <a:pt x="2443" y="2048"/>
                    </a:lnTo>
                    <a:lnTo>
                      <a:pt x="2436" y="2037"/>
                    </a:lnTo>
                    <a:lnTo>
                      <a:pt x="2430" y="2030"/>
                    </a:lnTo>
                    <a:lnTo>
                      <a:pt x="2426" y="2022"/>
                    </a:lnTo>
                    <a:lnTo>
                      <a:pt x="2425" y="2014"/>
                    </a:lnTo>
                    <a:lnTo>
                      <a:pt x="2423" y="2005"/>
                    </a:lnTo>
                    <a:lnTo>
                      <a:pt x="2422" y="1996"/>
                    </a:lnTo>
                    <a:lnTo>
                      <a:pt x="2418" y="1987"/>
                    </a:lnTo>
                    <a:lnTo>
                      <a:pt x="2415" y="1981"/>
                    </a:lnTo>
                    <a:lnTo>
                      <a:pt x="2408" y="1977"/>
                    </a:lnTo>
                    <a:lnTo>
                      <a:pt x="2398" y="1977"/>
                    </a:lnTo>
                    <a:lnTo>
                      <a:pt x="2381" y="1981"/>
                    </a:lnTo>
                    <a:lnTo>
                      <a:pt x="2365" y="1986"/>
                    </a:lnTo>
                    <a:lnTo>
                      <a:pt x="2346" y="1989"/>
                    </a:lnTo>
                    <a:lnTo>
                      <a:pt x="2328" y="1993"/>
                    </a:lnTo>
                    <a:lnTo>
                      <a:pt x="2310" y="1996"/>
                    </a:lnTo>
                    <a:lnTo>
                      <a:pt x="2292" y="2001"/>
                    </a:lnTo>
                    <a:lnTo>
                      <a:pt x="2275" y="2007"/>
                    </a:lnTo>
                    <a:lnTo>
                      <a:pt x="2260" y="2016"/>
                    </a:lnTo>
                    <a:lnTo>
                      <a:pt x="2244" y="2014"/>
                    </a:lnTo>
                    <a:lnTo>
                      <a:pt x="2229" y="2014"/>
                    </a:lnTo>
                    <a:lnTo>
                      <a:pt x="2214" y="2014"/>
                    </a:lnTo>
                    <a:lnTo>
                      <a:pt x="2200" y="2015"/>
                    </a:lnTo>
                    <a:lnTo>
                      <a:pt x="2185" y="2014"/>
                    </a:lnTo>
                    <a:lnTo>
                      <a:pt x="2171" y="2012"/>
                    </a:lnTo>
                    <a:lnTo>
                      <a:pt x="2158" y="2007"/>
                    </a:lnTo>
                    <a:lnTo>
                      <a:pt x="2148" y="1999"/>
                    </a:lnTo>
                    <a:lnTo>
                      <a:pt x="2127" y="2005"/>
                    </a:lnTo>
                    <a:lnTo>
                      <a:pt x="2105" y="2010"/>
                    </a:lnTo>
                    <a:lnTo>
                      <a:pt x="2081" y="2015"/>
                    </a:lnTo>
                    <a:lnTo>
                      <a:pt x="2059" y="2020"/>
                    </a:lnTo>
                    <a:lnTo>
                      <a:pt x="2035" y="2020"/>
                    </a:lnTo>
                    <a:lnTo>
                      <a:pt x="2012" y="2019"/>
                    </a:lnTo>
                    <a:lnTo>
                      <a:pt x="1991" y="2013"/>
                    </a:lnTo>
                    <a:lnTo>
                      <a:pt x="1972" y="2005"/>
                    </a:lnTo>
                    <a:lnTo>
                      <a:pt x="1946" y="2002"/>
                    </a:lnTo>
                    <a:lnTo>
                      <a:pt x="1925" y="2008"/>
                    </a:lnTo>
                    <a:lnTo>
                      <a:pt x="1904" y="2017"/>
                    </a:lnTo>
                    <a:lnTo>
                      <a:pt x="1884" y="2029"/>
                    </a:lnTo>
                    <a:lnTo>
                      <a:pt x="1863" y="2037"/>
                    </a:lnTo>
                    <a:lnTo>
                      <a:pt x="1842" y="2043"/>
                    </a:lnTo>
                    <a:lnTo>
                      <a:pt x="1820" y="2042"/>
                    </a:lnTo>
                    <a:lnTo>
                      <a:pt x="1797" y="2030"/>
                    </a:lnTo>
                    <a:lnTo>
                      <a:pt x="1762" y="2042"/>
                    </a:lnTo>
                    <a:lnTo>
                      <a:pt x="1727" y="2055"/>
                    </a:lnTo>
                    <a:lnTo>
                      <a:pt x="1693" y="2068"/>
                    </a:lnTo>
                    <a:lnTo>
                      <a:pt x="1659" y="2082"/>
                    </a:lnTo>
                    <a:lnTo>
                      <a:pt x="1625" y="2093"/>
                    </a:lnTo>
                    <a:lnTo>
                      <a:pt x="1593" y="2105"/>
                    </a:lnTo>
                    <a:lnTo>
                      <a:pt x="1559" y="2117"/>
                    </a:lnTo>
                    <a:lnTo>
                      <a:pt x="1526" y="2129"/>
                    </a:lnTo>
                    <a:lnTo>
                      <a:pt x="1521" y="2124"/>
                    </a:lnTo>
                    <a:lnTo>
                      <a:pt x="1514" y="2129"/>
                    </a:lnTo>
                    <a:lnTo>
                      <a:pt x="1510" y="2138"/>
                    </a:lnTo>
                    <a:lnTo>
                      <a:pt x="1507" y="2146"/>
                    </a:lnTo>
                    <a:lnTo>
                      <a:pt x="1507" y="2156"/>
                    </a:lnTo>
                    <a:lnTo>
                      <a:pt x="1507" y="2164"/>
                    </a:lnTo>
                    <a:lnTo>
                      <a:pt x="1508" y="2174"/>
                    </a:lnTo>
                    <a:lnTo>
                      <a:pt x="1508" y="2181"/>
                    </a:lnTo>
                    <a:lnTo>
                      <a:pt x="1509" y="2189"/>
                    </a:lnTo>
                    <a:lnTo>
                      <a:pt x="1521" y="2189"/>
                    </a:lnTo>
                    <a:lnTo>
                      <a:pt x="1521" y="2210"/>
                    </a:lnTo>
                    <a:lnTo>
                      <a:pt x="1517" y="2230"/>
                    </a:lnTo>
                    <a:lnTo>
                      <a:pt x="1510" y="2247"/>
                    </a:lnTo>
                    <a:lnTo>
                      <a:pt x="1502" y="2266"/>
                    </a:lnTo>
                    <a:lnTo>
                      <a:pt x="1493" y="2283"/>
                    </a:lnTo>
                    <a:lnTo>
                      <a:pt x="1487" y="2301"/>
                    </a:lnTo>
                    <a:lnTo>
                      <a:pt x="1483" y="2321"/>
                    </a:lnTo>
                    <a:lnTo>
                      <a:pt x="1487" y="2344"/>
                    </a:lnTo>
                    <a:lnTo>
                      <a:pt x="1481" y="2356"/>
                    </a:lnTo>
                    <a:lnTo>
                      <a:pt x="1475" y="2370"/>
                    </a:lnTo>
                    <a:lnTo>
                      <a:pt x="1468" y="2384"/>
                    </a:lnTo>
                    <a:lnTo>
                      <a:pt x="1463" y="2399"/>
                    </a:lnTo>
                    <a:lnTo>
                      <a:pt x="1459" y="2413"/>
                    </a:lnTo>
                    <a:lnTo>
                      <a:pt x="1456" y="2428"/>
                    </a:lnTo>
                    <a:lnTo>
                      <a:pt x="1455" y="2442"/>
                    </a:lnTo>
                    <a:lnTo>
                      <a:pt x="1459" y="2457"/>
                    </a:lnTo>
                    <a:lnTo>
                      <a:pt x="1445" y="2478"/>
                    </a:lnTo>
                    <a:lnTo>
                      <a:pt x="1433" y="2501"/>
                    </a:lnTo>
                    <a:lnTo>
                      <a:pt x="1421" y="2525"/>
                    </a:lnTo>
                    <a:lnTo>
                      <a:pt x="1410" y="2549"/>
                    </a:lnTo>
                    <a:lnTo>
                      <a:pt x="1396" y="2571"/>
                    </a:lnTo>
                    <a:lnTo>
                      <a:pt x="1379" y="2591"/>
                    </a:lnTo>
                    <a:lnTo>
                      <a:pt x="1358" y="2608"/>
                    </a:lnTo>
                    <a:lnTo>
                      <a:pt x="1334" y="2620"/>
                    </a:lnTo>
                    <a:lnTo>
                      <a:pt x="1310" y="2631"/>
                    </a:lnTo>
                    <a:lnTo>
                      <a:pt x="1286" y="2641"/>
                    </a:lnTo>
                    <a:lnTo>
                      <a:pt x="1262" y="2650"/>
                    </a:lnTo>
                    <a:lnTo>
                      <a:pt x="1237" y="2658"/>
                    </a:lnTo>
                    <a:lnTo>
                      <a:pt x="1210" y="2663"/>
                    </a:lnTo>
                    <a:lnTo>
                      <a:pt x="1186" y="2668"/>
                    </a:lnTo>
                    <a:lnTo>
                      <a:pt x="1160" y="2670"/>
                    </a:lnTo>
                    <a:lnTo>
                      <a:pt x="1137" y="2672"/>
                    </a:lnTo>
                    <a:lnTo>
                      <a:pt x="1081" y="2651"/>
                    </a:lnTo>
                    <a:lnTo>
                      <a:pt x="1024" y="2631"/>
                    </a:lnTo>
                    <a:lnTo>
                      <a:pt x="966" y="2609"/>
                    </a:lnTo>
                    <a:lnTo>
                      <a:pt x="911" y="2584"/>
                    </a:lnTo>
                    <a:lnTo>
                      <a:pt x="858" y="2553"/>
                    </a:lnTo>
                    <a:lnTo>
                      <a:pt x="814" y="2514"/>
                    </a:lnTo>
                    <a:lnTo>
                      <a:pt x="779" y="2466"/>
                    </a:lnTo>
                    <a:lnTo>
                      <a:pt x="756" y="2408"/>
                    </a:lnTo>
                    <a:lnTo>
                      <a:pt x="734" y="2387"/>
                    </a:lnTo>
                    <a:lnTo>
                      <a:pt x="711" y="2371"/>
                    </a:lnTo>
                    <a:lnTo>
                      <a:pt x="688" y="2356"/>
                    </a:lnTo>
                    <a:lnTo>
                      <a:pt x="665" y="2343"/>
                    </a:lnTo>
                    <a:lnTo>
                      <a:pt x="639" y="2331"/>
                    </a:lnTo>
                    <a:lnTo>
                      <a:pt x="614" y="2321"/>
                    </a:lnTo>
                    <a:lnTo>
                      <a:pt x="588" y="2311"/>
                    </a:lnTo>
                    <a:lnTo>
                      <a:pt x="563" y="2304"/>
                    </a:lnTo>
                    <a:lnTo>
                      <a:pt x="546" y="2291"/>
                    </a:lnTo>
                    <a:lnTo>
                      <a:pt x="528" y="2281"/>
                    </a:lnTo>
                    <a:lnTo>
                      <a:pt x="511" y="2269"/>
                    </a:lnTo>
                    <a:lnTo>
                      <a:pt x="494" y="2259"/>
                    </a:lnTo>
                    <a:lnTo>
                      <a:pt x="476" y="2247"/>
                    </a:lnTo>
                    <a:lnTo>
                      <a:pt x="460" y="2236"/>
                    </a:lnTo>
                    <a:lnTo>
                      <a:pt x="443" y="2223"/>
                    </a:lnTo>
                    <a:lnTo>
                      <a:pt x="428" y="2211"/>
                    </a:lnTo>
                    <a:lnTo>
                      <a:pt x="403" y="2197"/>
                    </a:lnTo>
                    <a:lnTo>
                      <a:pt x="378" y="2183"/>
                    </a:lnTo>
                    <a:lnTo>
                      <a:pt x="354" y="2168"/>
                    </a:lnTo>
                    <a:lnTo>
                      <a:pt x="331" y="2152"/>
                    </a:lnTo>
                    <a:lnTo>
                      <a:pt x="308" y="2134"/>
                    </a:lnTo>
                    <a:lnTo>
                      <a:pt x="286" y="2117"/>
                    </a:lnTo>
                    <a:lnTo>
                      <a:pt x="263" y="2098"/>
                    </a:lnTo>
                    <a:lnTo>
                      <a:pt x="242" y="2080"/>
                    </a:lnTo>
                    <a:lnTo>
                      <a:pt x="211" y="2042"/>
                    </a:lnTo>
                    <a:lnTo>
                      <a:pt x="175" y="2009"/>
                    </a:lnTo>
                    <a:lnTo>
                      <a:pt x="136" y="1978"/>
                    </a:lnTo>
                    <a:lnTo>
                      <a:pt x="97" y="1947"/>
                    </a:lnTo>
                    <a:lnTo>
                      <a:pt x="61" y="1912"/>
                    </a:lnTo>
                    <a:lnTo>
                      <a:pt x="34" y="1875"/>
                    </a:lnTo>
                    <a:lnTo>
                      <a:pt x="19" y="1831"/>
                    </a:lnTo>
                    <a:lnTo>
                      <a:pt x="18" y="1778"/>
                    </a:lnTo>
                    <a:lnTo>
                      <a:pt x="16" y="1759"/>
                    </a:lnTo>
                    <a:lnTo>
                      <a:pt x="13" y="1739"/>
                    </a:lnTo>
                    <a:lnTo>
                      <a:pt x="11" y="1719"/>
                    </a:lnTo>
                    <a:lnTo>
                      <a:pt x="10" y="1700"/>
                    </a:lnTo>
                    <a:lnTo>
                      <a:pt x="7" y="1680"/>
                    </a:lnTo>
                    <a:lnTo>
                      <a:pt x="5" y="1661"/>
                    </a:lnTo>
                    <a:lnTo>
                      <a:pt x="3" y="1641"/>
                    </a:lnTo>
                    <a:lnTo>
                      <a:pt x="2" y="1621"/>
                    </a:lnTo>
                    <a:lnTo>
                      <a:pt x="7" y="1615"/>
                    </a:lnTo>
                    <a:lnTo>
                      <a:pt x="3" y="1579"/>
                    </a:lnTo>
                    <a:lnTo>
                      <a:pt x="2" y="1544"/>
                    </a:lnTo>
                    <a:lnTo>
                      <a:pt x="0" y="1508"/>
                    </a:lnTo>
                    <a:lnTo>
                      <a:pt x="0" y="1472"/>
                    </a:lnTo>
                    <a:lnTo>
                      <a:pt x="0" y="1436"/>
                    </a:lnTo>
                    <a:lnTo>
                      <a:pt x="0" y="1401"/>
                    </a:lnTo>
                    <a:lnTo>
                      <a:pt x="0" y="1366"/>
                    </a:lnTo>
                    <a:lnTo>
                      <a:pt x="2" y="1333"/>
                    </a:lnTo>
                    <a:lnTo>
                      <a:pt x="16" y="1320"/>
                    </a:lnTo>
                    <a:lnTo>
                      <a:pt x="21" y="1308"/>
                    </a:lnTo>
                    <a:lnTo>
                      <a:pt x="21" y="1294"/>
                    </a:lnTo>
                    <a:lnTo>
                      <a:pt x="18" y="1282"/>
                    </a:lnTo>
                    <a:lnTo>
                      <a:pt x="12" y="1268"/>
                    </a:lnTo>
                    <a:lnTo>
                      <a:pt x="10" y="1254"/>
                    </a:lnTo>
                    <a:lnTo>
                      <a:pt x="12" y="1240"/>
                    </a:lnTo>
                    <a:lnTo>
                      <a:pt x="24" y="1228"/>
                    </a:lnTo>
                    <a:lnTo>
                      <a:pt x="55" y="1198"/>
                    </a:lnTo>
                    <a:lnTo>
                      <a:pt x="90" y="1174"/>
                    </a:lnTo>
                    <a:lnTo>
                      <a:pt x="127" y="1157"/>
                    </a:lnTo>
                    <a:lnTo>
                      <a:pt x="168" y="1143"/>
                    </a:lnTo>
                    <a:lnTo>
                      <a:pt x="207" y="1128"/>
                    </a:lnTo>
                    <a:lnTo>
                      <a:pt x="248" y="1114"/>
                    </a:lnTo>
                    <a:lnTo>
                      <a:pt x="286" y="1096"/>
                    </a:lnTo>
                    <a:lnTo>
                      <a:pt x="323" y="1075"/>
                    </a:lnTo>
                    <a:lnTo>
                      <a:pt x="347" y="1069"/>
                    </a:lnTo>
                    <a:lnTo>
                      <a:pt x="370" y="1064"/>
                    </a:lnTo>
                    <a:lnTo>
                      <a:pt x="393" y="1057"/>
                    </a:lnTo>
                    <a:lnTo>
                      <a:pt x="418" y="1050"/>
                    </a:lnTo>
                    <a:lnTo>
                      <a:pt x="440" y="1041"/>
                    </a:lnTo>
                    <a:lnTo>
                      <a:pt x="463" y="1033"/>
                    </a:lnTo>
                    <a:lnTo>
                      <a:pt x="485" y="1026"/>
                    </a:lnTo>
                    <a:lnTo>
                      <a:pt x="510" y="1022"/>
                    </a:lnTo>
                    <a:lnTo>
                      <a:pt x="532" y="1009"/>
                    </a:lnTo>
                    <a:lnTo>
                      <a:pt x="558" y="1001"/>
                    </a:lnTo>
                    <a:lnTo>
                      <a:pt x="584" y="994"/>
                    </a:lnTo>
                    <a:lnTo>
                      <a:pt x="612" y="987"/>
                    </a:lnTo>
                    <a:lnTo>
                      <a:pt x="637" y="975"/>
                    </a:lnTo>
                    <a:lnTo>
                      <a:pt x="659" y="961"/>
                    </a:lnTo>
                    <a:lnTo>
                      <a:pt x="675" y="940"/>
                    </a:lnTo>
                    <a:lnTo>
                      <a:pt x="685" y="912"/>
                    </a:lnTo>
                    <a:lnTo>
                      <a:pt x="695" y="884"/>
                    </a:lnTo>
                    <a:lnTo>
                      <a:pt x="707" y="856"/>
                    </a:lnTo>
                    <a:lnTo>
                      <a:pt x="716" y="828"/>
                    </a:lnTo>
                    <a:lnTo>
                      <a:pt x="727" y="800"/>
                    </a:lnTo>
                    <a:lnTo>
                      <a:pt x="736" y="771"/>
                    </a:lnTo>
                    <a:lnTo>
                      <a:pt x="748" y="742"/>
                    </a:lnTo>
                    <a:lnTo>
                      <a:pt x="758" y="714"/>
                    </a:lnTo>
                    <a:lnTo>
                      <a:pt x="772" y="688"/>
                    </a:lnTo>
                    <a:lnTo>
                      <a:pt x="776" y="679"/>
                    </a:lnTo>
                    <a:lnTo>
                      <a:pt x="783" y="672"/>
                    </a:lnTo>
                    <a:lnTo>
                      <a:pt x="788" y="665"/>
                    </a:lnTo>
                    <a:lnTo>
                      <a:pt x="794" y="659"/>
                    </a:lnTo>
                    <a:lnTo>
                      <a:pt x="799" y="652"/>
                    </a:lnTo>
                    <a:lnTo>
                      <a:pt x="805" y="645"/>
                    </a:lnTo>
                    <a:lnTo>
                      <a:pt x="807" y="637"/>
                    </a:lnTo>
                    <a:lnTo>
                      <a:pt x="809" y="630"/>
                    </a:lnTo>
                    <a:lnTo>
                      <a:pt x="827" y="608"/>
                    </a:lnTo>
                    <a:lnTo>
                      <a:pt x="849" y="592"/>
                    </a:lnTo>
                    <a:lnTo>
                      <a:pt x="872" y="582"/>
                    </a:lnTo>
                    <a:lnTo>
                      <a:pt x="898" y="575"/>
                    </a:lnTo>
                    <a:lnTo>
                      <a:pt x="922" y="569"/>
                    </a:lnTo>
                    <a:lnTo>
                      <a:pt x="949" y="564"/>
                    </a:lnTo>
                    <a:lnTo>
                      <a:pt x="975" y="559"/>
                    </a:lnTo>
                    <a:lnTo>
                      <a:pt x="1001" y="550"/>
                    </a:lnTo>
                    <a:lnTo>
                      <a:pt x="1019" y="542"/>
                    </a:lnTo>
                    <a:lnTo>
                      <a:pt x="1045" y="540"/>
                    </a:lnTo>
                    <a:lnTo>
                      <a:pt x="1072" y="539"/>
                    </a:lnTo>
                    <a:lnTo>
                      <a:pt x="1099" y="539"/>
                    </a:lnTo>
                    <a:lnTo>
                      <a:pt x="1120" y="533"/>
                    </a:lnTo>
                    <a:lnTo>
                      <a:pt x="1133" y="520"/>
                    </a:lnTo>
                    <a:lnTo>
                      <a:pt x="1138" y="498"/>
                    </a:lnTo>
                    <a:lnTo>
                      <a:pt x="1131" y="465"/>
                    </a:lnTo>
                    <a:lnTo>
                      <a:pt x="1140" y="422"/>
                    </a:lnTo>
                    <a:lnTo>
                      <a:pt x="1145" y="377"/>
                    </a:lnTo>
                    <a:lnTo>
                      <a:pt x="1147" y="330"/>
                    </a:lnTo>
                    <a:lnTo>
                      <a:pt x="1150" y="285"/>
                    </a:lnTo>
                    <a:lnTo>
                      <a:pt x="1156" y="240"/>
                    </a:lnTo>
                    <a:lnTo>
                      <a:pt x="1168" y="202"/>
                    </a:lnTo>
                    <a:lnTo>
                      <a:pt x="1192" y="168"/>
                    </a:lnTo>
                    <a:lnTo>
                      <a:pt x="1229" y="143"/>
                    </a:lnTo>
                    <a:lnTo>
                      <a:pt x="1236" y="142"/>
                    </a:lnTo>
                    <a:lnTo>
                      <a:pt x="1245" y="141"/>
                    </a:lnTo>
                    <a:lnTo>
                      <a:pt x="1255" y="140"/>
                    </a:lnTo>
                    <a:lnTo>
                      <a:pt x="1265" y="139"/>
                    </a:lnTo>
                    <a:lnTo>
                      <a:pt x="1275" y="136"/>
                    </a:lnTo>
                    <a:lnTo>
                      <a:pt x="1285" y="135"/>
                    </a:lnTo>
                    <a:lnTo>
                      <a:pt x="1296" y="133"/>
                    </a:lnTo>
                    <a:lnTo>
                      <a:pt x="1306" y="132"/>
                    </a:lnTo>
                    <a:lnTo>
                      <a:pt x="1331" y="120"/>
                    </a:lnTo>
                    <a:lnTo>
                      <a:pt x="1358" y="112"/>
                    </a:lnTo>
                    <a:lnTo>
                      <a:pt x="1386" y="106"/>
                    </a:lnTo>
                    <a:lnTo>
                      <a:pt x="1414" y="101"/>
                    </a:lnTo>
                    <a:lnTo>
                      <a:pt x="1441" y="94"/>
                    </a:lnTo>
                    <a:lnTo>
                      <a:pt x="1469" y="87"/>
                    </a:lnTo>
                    <a:lnTo>
                      <a:pt x="1495" y="77"/>
                    </a:lnTo>
                    <a:lnTo>
                      <a:pt x="1521" y="64"/>
                    </a:lnTo>
                    <a:lnTo>
                      <a:pt x="1553" y="55"/>
                    </a:lnTo>
                    <a:lnTo>
                      <a:pt x="1587" y="50"/>
                    </a:lnTo>
                    <a:lnTo>
                      <a:pt x="1620" y="47"/>
                    </a:lnTo>
                    <a:lnTo>
                      <a:pt x="1653" y="45"/>
                    </a:lnTo>
                    <a:lnTo>
                      <a:pt x="1687" y="43"/>
                    </a:lnTo>
                    <a:lnTo>
                      <a:pt x="1721" y="40"/>
                    </a:lnTo>
                    <a:lnTo>
                      <a:pt x="1756" y="35"/>
                    </a:lnTo>
                    <a:lnTo>
                      <a:pt x="1791" y="28"/>
                    </a:lnTo>
                    <a:lnTo>
                      <a:pt x="1799" y="23"/>
                    </a:lnTo>
                    <a:lnTo>
                      <a:pt x="1810" y="22"/>
                    </a:lnTo>
                    <a:lnTo>
                      <a:pt x="1820" y="21"/>
                    </a:lnTo>
                    <a:lnTo>
                      <a:pt x="1831" y="21"/>
                    </a:lnTo>
                    <a:lnTo>
                      <a:pt x="1840" y="21"/>
                    </a:lnTo>
                    <a:lnTo>
                      <a:pt x="1850" y="21"/>
                    </a:lnTo>
                    <a:lnTo>
                      <a:pt x="1860" y="21"/>
                    </a:lnTo>
                    <a:lnTo>
                      <a:pt x="1868" y="22"/>
                    </a:lnTo>
                    <a:lnTo>
                      <a:pt x="1899" y="12"/>
                    </a:lnTo>
                    <a:lnTo>
                      <a:pt x="1931" y="7"/>
                    </a:lnTo>
                    <a:lnTo>
                      <a:pt x="1963" y="5"/>
                    </a:lnTo>
                    <a:lnTo>
                      <a:pt x="1996" y="5"/>
                    </a:lnTo>
                    <a:lnTo>
                      <a:pt x="2029" y="5"/>
                    </a:lnTo>
                    <a:lnTo>
                      <a:pt x="2063" y="6"/>
                    </a:lnTo>
                    <a:lnTo>
                      <a:pt x="2095" y="3"/>
                    </a:lnTo>
                    <a:lnTo>
                      <a:pt x="2130" y="0"/>
                    </a:lnTo>
                    <a:lnTo>
                      <a:pt x="2145" y="1"/>
                    </a:lnTo>
                    <a:lnTo>
                      <a:pt x="2162" y="3"/>
                    </a:lnTo>
                    <a:lnTo>
                      <a:pt x="2178" y="5"/>
                    </a:lnTo>
                    <a:lnTo>
                      <a:pt x="2195" y="7"/>
                    </a:lnTo>
                    <a:lnTo>
                      <a:pt x="2211" y="8"/>
                    </a:lnTo>
                    <a:lnTo>
                      <a:pt x="2226" y="13"/>
                    </a:lnTo>
                    <a:lnTo>
                      <a:pt x="2240" y="19"/>
                    </a:lnTo>
                    <a:lnTo>
                      <a:pt x="2255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" name="Freeform 1091"/>
              <p:cNvSpPr>
                <a:spLocks/>
              </p:cNvSpPr>
              <p:nvPr/>
            </p:nvSpPr>
            <p:spPr bwMode="auto">
              <a:xfrm>
                <a:off x="4702176" y="4205288"/>
                <a:ext cx="1223963" cy="257175"/>
              </a:xfrm>
              <a:custGeom>
                <a:avLst/>
                <a:gdLst/>
                <a:ahLst/>
                <a:cxnLst>
                  <a:cxn ang="0">
                    <a:pos x="1115" y="70"/>
                  </a:cxn>
                  <a:cxn ang="0">
                    <a:pos x="1226" y="114"/>
                  </a:cxn>
                  <a:cxn ang="0">
                    <a:pos x="1301" y="109"/>
                  </a:cxn>
                  <a:cxn ang="0">
                    <a:pos x="1322" y="147"/>
                  </a:cxn>
                  <a:cxn ang="0">
                    <a:pos x="1435" y="158"/>
                  </a:cxn>
                  <a:cxn ang="0">
                    <a:pos x="1534" y="196"/>
                  </a:cxn>
                  <a:cxn ang="0">
                    <a:pos x="1477" y="221"/>
                  </a:cxn>
                  <a:cxn ang="0">
                    <a:pos x="1335" y="240"/>
                  </a:cxn>
                  <a:cxn ang="0">
                    <a:pos x="1136" y="252"/>
                  </a:cxn>
                  <a:cxn ang="0">
                    <a:pos x="1072" y="267"/>
                  </a:cxn>
                  <a:cxn ang="0">
                    <a:pos x="991" y="288"/>
                  </a:cxn>
                  <a:cxn ang="0">
                    <a:pos x="882" y="311"/>
                  </a:cxn>
                  <a:cxn ang="0">
                    <a:pos x="822" y="322"/>
                  </a:cxn>
                  <a:cxn ang="0">
                    <a:pos x="783" y="300"/>
                  </a:cxn>
                  <a:cxn ang="0">
                    <a:pos x="762" y="278"/>
                  </a:cxn>
                  <a:cxn ang="0">
                    <a:pos x="719" y="274"/>
                  </a:cxn>
                  <a:cxn ang="0">
                    <a:pos x="686" y="280"/>
                  </a:cxn>
                  <a:cxn ang="0">
                    <a:pos x="640" y="258"/>
                  </a:cxn>
                  <a:cxn ang="0">
                    <a:pos x="606" y="274"/>
                  </a:cxn>
                  <a:cxn ang="0">
                    <a:pos x="578" y="265"/>
                  </a:cxn>
                  <a:cxn ang="0">
                    <a:pos x="547" y="266"/>
                  </a:cxn>
                  <a:cxn ang="0">
                    <a:pos x="524" y="258"/>
                  </a:cxn>
                  <a:cxn ang="0">
                    <a:pos x="509" y="238"/>
                  </a:cxn>
                  <a:cxn ang="0">
                    <a:pos x="463" y="241"/>
                  </a:cxn>
                  <a:cxn ang="0">
                    <a:pos x="452" y="208"/>
                  </a:cxn>
                  <a:cxn ang="0">
                    <a:pos x="405" y="232"/>
                  </a:cxn>
                  <a:cxn ang="0">
                    <a:pos x="360" y="234"/>
                  </a:cxn>
                  <a:cxn ang="0">
                    <a:pos x="330" y="205"/>
                  </a:cxn>
                  <a:cxn ang="0">
                    <a:pos x="287" y="203"/>
                  </a:cxn>
                  <a:cxn ang="0">
                    <a:pos x="236" y="198"/>
                  </a:cxn>
                  <a:cxn ang="0">
                    <a:pos x="229" y="165"/>
                  </a:cxn>
                  <a:cxn ang="0">
                    <a:pos x="197" y="174"/>
                  </a:cxn>
                  <a:cxn ang="0">
                    <a:pos x="186" y="146"/>
                  </a:cxn>
                  <a:cxn ang="0">
                    <a:pos x="132" y="144"/>
                  </a:cxn>
                  <a:cxn ang="0">
                    <a:pos x="73" y="153"/>
                  </a:cxn>
                  <a:cxn ang="0">
                    <a:pos x="42" y="128"/>
                  </a:cxn>
                  <a:cxn ang="0">
                    <a:pos x="7" y="120"/>
                  </a:cxn>
                  <a:cxn ang="0">
                    <a:pos x="2" y="89"/>
                  </a:cxn>
                  <a:cxn ang="0">
                    <a:pos x="83" y="72"/>
                  </a:cxn>
                  <a:cxn ang="0">
                    <a:pos x="163" y="50"/>
                  </a:cxn>
                  <a:cxn ang="0">
                    <a:pos x="246" y="22"/>
                  </a:cxn>
                  <a:cxn ang="0">
                    <a:pos x="305" y="12"/>
                  </a:cxn>
                  <a:cxn ang="0">
                    <a:pos x="363" y="11"/>
                  </a:cxn>
                  <a:cxn ang="0">
                    <a:pos x="437" y="20"/>
                  </a:cxn>
                  <a:cxn ang="0">
                    <a:pos x="484" y="5"/>
                  </a:cxn>
                  <a:cxn ang="0">
                    <a:pos x="505" y="29"/>
                  </a:cxn>
                  <a:cxn ang="0">
                    <a:pos x="557" y="11"/>
                  </a:cxn>
                  <a:cxn ang="0">
                    <a:pos x="605" y="14"/>
                  </a:cxn>
                  <a:cxn ang="0">
                    <a:pos x="646" y="5"/>
                  </a:cxn>
                  <a:cxn ang="0">
                    <a:pos x="692" y="16"/>
                  </a:cxn>
                  <a:cxn ang="0">
                    <a:pos x="773" y="0"/>
                  </a:cxn>
                  <a:cxn ang="0">
                    <a:pos x="949" y="36"/>
                  </a:cxn>
                </a:cxnLst>
                <a:rect l="0" t="0" r="r" b="b"/>
                <a:pathLst>
                  <a:path w="1541" h="323">
                    <a:moveTo>
                      <a:pt x="1023" y="35"/>
                    </a:moveTo>
                    <a:lnTo>
                      <a:pt x="1048" y="37"/>
                    </a:lnTo>
                    <a:lnTo>
                      <a:pt x="1071" y="47"/>
                    </a:lnTo>
                    <a:lnTo>
                      <a:pt x="1093" y="57"/>
                    </a:lnTo>
                    <a:lnTo>
                      <a:pt x="1115" y="70"/>
                    </a:lnTo>
                    <a:lnTo>
                      <a:pt x="1136" y="81"/>
                    </a:lnTo>
                    <a:lnTo>
                      <a:pt x="1161" y="91"/>
                    </a:lnTo>
                    <a:lnTo>
                      <a:pt x="1185" y="97"/>
                    </a:lnTo>
                    <a:lnTo>
                      <a:pt x="1213" y="99"/>
                    </a:lnTo>
                    <a:lnTo>
                      <a:pt x="1226" y="114"/>
                    </a:lnTo>
                    <a:lnTo>
                      <a:pt x="1240" y="120"/>
                    </a:lnTo>
                    <a:lnTo>
                      <a:pt x="1254" y="119"/>
                    </a:lnTo>
                    <a:lnTo>
                      <a:pt x="1270" y="116"/>
                    </a:lnTo>
                    <a:lnTo>
                      <a:pt x="1286" y="110"/>
                    </a:lnTo>
                    <a:lnTo>
                      <a:pt x="1301" y="109"/>
                    </a:lnTo>
                    <a:lnTo>
                      <a:pt x="1315" y="114"/>
                    </a:lnTo>
                    <a:lnTo>
                      <a:pt x="1329" y="131"/>
                    </a:lnTo>
                    <a:lnTo>
                      <a:pt x="1326" y="137"/>
                    </a:lnTo>
                    <a:lnTo>
                      <a:pt x="1323" y="142"/>
                    </a:lnTo>
                    <a:lnTo>
                      <a:pt x="1322" y="147"/>
                    </a:lnTo>
                    <a:lnTo>
                      <a:pt x="1329" y="153"/>
                    </a:lnTo>
                    <a:lnTo>
                      <a:pt x="1354" y="145"/>
                    </a:lnTo>
                    <a:lnTo>
                      <a:pt x="1381" y="145"/>
                    </a:lnTo>
                    <a:lnTo>
                      <a:pt x="1408" y="149"/>
                    </a:lnTo>
                    <a:lnTo>
                      <a:pt x="1435" y="158"/>
                    </a:lnTo>
                    <a:lnTo>
                      <a:pt x="1459" y="166"/>
                    </a:lnTo>
                    <a:lnTo>
                      <a:pt x="1486" y="175"/>
                    </a:lnTo>
                    <a:lnTo>
                      <a:pt x="1513" y="182"/>
                    </a:lnTo>
                    <a:lnTo>
                      <a:pt x="1541" y="187"/>
                    </a:lnTo>
                    <a:lnTo>
                      <a:pt x="1534" y="196"/>
                    </a:lnTo>
                    <a:lnTo>
                      <a:pt x="1526" y="204"/>
                    </a:lnTo>
                    <a:lnTo>
                      <a:pt x="1514" y="209"/>
                    </a:lnTo>
                    <a:lnTo>
                      <a:pt x="1504" y="215"/>
                    </a:lnTo>
                    <a:lnTo>
                      <a:pt x="1490" y="217"/>
                    </a:lnTo>
                    <a:lnTo>
                      <a:pt x="1477" y="221"/>
                    </a:lnTo>
                    <a:lnTo>
                      <a:pt x="1464" y="224"/>
                    </a:lnTo>
                    <a:lnTo>
                      <a:pt x="1452" y="230"/>
                    </a:lnTo>
                    <a:lnTo>
                      <a:pt x="1413" y="234"/>
                    </a:lnTo>
                    <a:lnTo>
                      <a:pt x="1374" y="238"/>
                    </a:lnTo>
                    <a:lnTo>
                      <a:pt x="1335" y="240"/>
                    </a:lnTo>
                    <a:lnTo>
                      <a:pt x="1295" y="244"/>
                    </a:lnTo>
                    <a:lnTo>
                      <a:pt x="1254" y="245"/>
                    </a:lnTo>
                    <a:lnTo>
                      <a:pt x="1216" y="246"/>
                    </a:lnTo>
                    <a:lnTo>
                      <a:pt x="1175" y="248"/>
                    </a:lnTo>
                    <a:lnTo>
                      <a:pt x="1136" y="252"/>
                    </a:lnTo>
                    <a:lnTo>
                      <a:pt x="1125" y="260"/>
                    </a:lnTo>
                    <a:lnTo>
                      <a:pt x="1113" y="265"/>
                    </a:lnTo>
                    <a:lnTo>
                      <a:pt x="1099" y="266"/>
                    </a:lnTo>
                    <a:lnTo>
                      <a:pt x="1086" y="267"/>
                    </a:lnTo>
                    <a:lnTo>
                      <a:pt x="1072" y="267"/>
                    </a:lnTo>
                    <a:lnTo>
                      <a:pt x="1059" y="269"/>
                    </a:lnTo>
                    <a:lnTo>
                      <a:pt x="1047" y="274"/>
                    </a:lnTo>
                    <a:lnTo>
                      <a:pt x="1037" y="286"/>
                    </a:lnTo>
                    <a:lnTo>
                      <a:pt x="1013" y="286"/>
                    </a:lnTo>
                    <a:lnTo>
                      <a:pt x="991" y="288"/>
                    </a:lnTo>
                    <a:lnTo>
                      <a:pt x="967" y="290"/>
                    </a:lnTo>
                    <a:lnTo>
                      <a:pt x="946" y="294"/>
                    </a:lnTo>
                    <a:lnTo>
                      <a:pt x="924" y="297"/>
                    </a:lnTo>
                    <a:lnTo>
                      <a:pt x="903" y="304"/>
                    </a:lnTo>
                    <a:lnTo>
                      <a:pt x="882" y="311"/>
                    </a:lnTo>
                    <a:lnTo>
                      <a:pt x="862" y="323"/>
                    </a:lnTo>
                    <a:lnTo>
                      <a:pt x="852" y="317"/>
                    </a:lnTo>
                    <a:lnTo>
                      <a:pt x="843" y="316"/>
                    </a:lnTo>
                    <a:lnTo>
                      <a:pt x="832" y="318"/>
                    </a:lnTo>
                    <a:lnTo>
                      <a:pt x="822" y="322"/>
                    </a:lnTo>
                    <a:lnTo>
                      <a:pt x="811" y="323"/>
                    </a:lnTo>
                    <a:lnTo>
                      <a:pt x="803" y="321"/>
                    </a:lnTo>
                    <a:lnTo>
                      <a:pt x="796" y="314"/>
                    </a:lnTo>
                    <a:lnTo>
                      <a:pt x="792" y="300"/>
                    </a:lnTo>
                    <a:lnTo>
                      <a:pt x="783" y="300"/>
                    </a:lnTo>
                    <a:lnTo>
                      <a:pt x="777" y="296"/>
                    </a:lnTo>
                    <a:lnTo>
                      <a:pt x="774" y="290"/>
                    </a:lnTo>
                    <a:lnTo>
                      <a:pt x="770" y="286"/>
                    </a:lnTo>
                    <a:lnTo>
                      <a:pt x="766" y="280"/>
                    </a:lnTo>
                    <a:lnTo>
                      <a:pt x="762" y="278"/>
                    </a:lnTo>
                    <a:lnTo>
                      <a:pt x="756" y="278"/>
                    </a:lnTo>
                    <a:lnTo>
                      <a:pt x="749" y="286"/>
                    </a:lnTo>
                    <a:lnTo>
                      <a:pt x="737" y="285"/>
                    </a:lnTo>
                    <a:lnTo>
                      <a:pt x="727" y="281"/>
                    </a:lnTo>
                    <a:lnTo>
                      <a:pt x="719" y="274"/>
                    </a:lnTo>
                    <a:lnTo>
                      <a:pt x="716" y="264"/>
                    </a:lnTo>
                    <a:lnTo>
                      <a:pt x="707" y="266"/>
                    </a:lnTo>
                    <a:lnTo>
                      <a:pt x="700" y="271"/>
                    </a:lnTo>
                    <a:lnTo>
                      <a:pt x="693" y="274"/>
                    </a:lnTo>
                    <a:lnTo>
                      <a:pt x="686" y="280"/>
                    </a:lnTo>
                    <a:lnTo>
                      <a:pt x="678" y="283"/>
                    </a:lnTo>
                    <a:lnTo>
                      <a:pt x="671" y="287"/>
                    </a:lnTo>
                    <a:lnTo>
                      <a:pt x="663" y="289"/>
                    </a:lnTo>
                    <a:lnTo>
                      <a:pt x="656" y="292"/>
                    </a:lnTo>
                    <a:lnTo>
                      <a:pt x="640" y="258"/>
                    </a:lnTo>
                    <a:lnTo>
                      <a:pt x="633" y="261"/>
                    </a:lnTo>
                    <a:lnTo>
                      <a:pt x="626" y="265"/>
                    </a:lnTo>
                    <a:lnTo>
                      <a:pt x="619" y="268"/>
                    </a:lnTo>
                    <a:lnTo>
                      <a:pt x="613" y="272"/>
                    </a:lnTo>
                    <a:lnTo>
                      <a:pt x="606" y="274"/>
                    </a:lnTo>
                    <a:lnTo>
                      <a:pt x="599" y="276"/>
                    </a:lnTo>
                    <a:lnTo>
                      <a:pt x="592" y="278"/>
                    </a:lnTo>
                    <a:lnTo>
                      <a:pt x="586" y="280"/>
                    </a:lnTo>
                    <a:lnTo>
                      <a:pt x="581" y="271"/>
                    </a:lnTo>
                    <a:lnTo>
                      <a:pt x="578" y="265"/>
                    </a:lnTo>
                    <a:lnTo>
                      <a:pt x="572" y="261"/>
                    </a:lnTo>
                    <a:lnTo>
                      <a:pt x="567" y="261"/>
                    </a:lnTo>
                    <a:lnTo>
                      <a:pt x="560" y="260"/>
                    </a:lnTo>
                    <a:lnTo>
                      <a:pt x="554" y="262"/>
                    </a:lnTo>
                    <a:lnTo>
                      <a:pt x="547" y="266"/>
                    </a:lnTo>
                    <a:lnTo>
                      <a:pt x="541" y="269"/>
                    </a:lnTo>
                    <a:lnTo>
                      <a:pt x="536" y="268"/>
                    </a:lnTo>
                    <a:lnTo>
                      <a:pt x="531" y="265"/>
                    </a:lnTo>
                    <a:lnTo>
                      <a:pt x="528" y="260"/>
                    </a:lnTo>
                    <a:lnTo>
                      <a:pt x="524" y="258"/>
                    </a:lnTo>
                    <a:lnTo>
                      <a:pt x="524" y="251"/>
                    </a:lnTo>
                    <a:lnTo>
                      <a:pt x="526" y="245"/>
                    </a:lnTo>
                    <a:lnTo>
                      <a:pt x="524" y="238"/>
                    </a:lnTo>
                    <a:lnTo>
                      <a:pt x="521" y="234"/>
                    </a:lnTo>
                    <a:lnTo>
                      <a:pt x="509" y="238"/>
                    </a:lnTo>
                    <a:lnTo>
                      <a:pt x="498" y="244"/>
                    </a:lnTo>
                    <a:lnTo>
                      <a:pt x="486" y="248"/>
                    </a:lnTo>
                    <a:lnTo>
                      <a:pt x="475" y="252"/>
                    </a:lnTo>
                    <a:lnTo>
                      <a:pt x="466" y="246"/>
                    </a:lnTo>
                    <a:lnTo>
                      <a:pt x="463" y="241"/>
                    </a:lnTo>
                    <a:lnTo>
                      <a:pt x="460" y="234"/>
                    </a:lnTo>
                    <a:lnTo>
                      <a:pt x="460" y="228"/>
                    </a:lnTo>
                    <a:lnTo>
                      <a:pt x="458" y="219"/>
                    </a:lnTo>
                    <a:lnTo>
                      <a:pt x="457" y="214"/>
                    </a:lnTo>
                    <a:lnTo>
                      <a:pt x="452" y="208"/>
                    </a:lnTo>
                    <a:lnTo>
                      <a:pt x="445" y="207"/>
                    </a:lnTo>
                    <a:lnTo>
                      <a:pt x="435" y="211"/>
                    </a:lnTo>
                    <a:lnTo>
                      <a:pt x="424" y="218"/>
                    </a:lnTo>
                    <a:lnTo>
                      <a:pt x="415" y="225"/>
                    </a:lnTo>
                    <a:lnTo>
                      <a:pt x="405" y="232"/>
                    </a:lnTo>
                    <a:lnTo>
                      <a:pt x="395" y="238"/>
                    </a:lnTo>
                    <a:lnTo>
                      <a:pt x="384" y="243"/>
                    </a:lnTo>
                    <a:lnTo>
                      <a:pt x="373" y="245"/>
                    </a:lnTo>
                    <a:lnTo>
                      <a:pt x="360" y="246"/>
                    </a:lnTo>
                    <a:lnTo>
                      <a:pt x="360" y="234"/>
                    </a:lnTo>
                    <a:lnTo>
                      <a:pt x="356" y="228"/>
                    </a:lnTo>
                    <a:lnTo>
                      <a:pt x="351" y="221"/>
                    </a:lnTo>
                    <a:lnTo>
                      <a:pt x="345" y="216"/>
                    </a:lnTo>
                    <a:lnTo>
                      <a:pt x="337" y="210"/>
                    </a:lnTo>
                    <a:lnTo>
                      <a:pt x="330" y="205"/>
                    </a:lnTo>
                    <a:lnTo>
                      <a:pt x="323" y="200"/>
                    </a:lnTo>
                    <a:lnTo>
                      <a:pt x="318" y="193"/>
                    </a:lnTo>
                    <a:lnTo>
                      <a:pt x="308" y="195"/>
                    </a:lnTo>
                    <a:lnTo>
                      <a:pt x="298" y="200"/>
                    </a:lnTo>
                    <a:lnTo>
                      <a:pt x="287" y="203"/>
                    </a:lnTo>
                    <a:lnTo>
                      <a:pt x="276" y="207"/>
                    </a:lnTo>
                    <a:lnTo>
                      <a:pt x="264" y="208"/>
                    </a:lnTo>
                    <a:lnTo>
                      <a:pt x="254" y="208"/>
                    </a:lnTo>
                    <a:lnTo>
                      <a:pt x="245" y="204"/>
                    </a:lnTo>
                    <a:lnTo>
                      <a:pt x="236" y="198"/>
                    </a:lnTo>
                    <a:lnTo>
                      <a:pt x="234" y="188"/>
                    </a:lnTo>
                    <a:lnTo>
                      <a:pt x="239" y="180"/>
                    </a:lnTo>
                    <a:lnTo>
                      <a:pt x="241" y="172"/>
                    </a:lnTo>
                    <a:lnTo>
                      <a:pt x="236" y="165"/>
                    </a:lnTo>
                    <a:lnTo>
                      <a:pt x="229" y="165"/>
                    </a:lnTo>
                    <a:lnTo>
                      <a:pt x="222" y="168"/>
                    </a:lnTo>
                    <a:lnTo>
                      <a:pt x="215" y="170"/>
                    </a:lnTo>
                    <a:lnTo>
                      <a:pt x="210" y="173"/>
                    </a:lnTo>
                    <a:lnTo>
                      <a:pt x="203" y="174"/>
                    </a:lnTo>
                    <a:lnTo>
                      <a:pt x="197" y="174"/>
                    </a:lnTo>
                    <a:lnTo>
                      <a:pt x="191" y="170"/>
                    </a:lnTo>
                    <a:lnTo>
                      <a:pt x="187" y="165"/>
                    </a:lnTo>
                    <a:lnTo>
                      <a:pt x="186" y="159"/>
                    </a:lnTo>
                    <a:lnTo>
                      <a:pt x="186" y="153"/>
                    </a:lnTo>
                    <a:lnTo>
                      <a:pt x="186" y="146"/>
                    </a:lnTo>
                    <a:lnTo>
                      <a:pt x="183" y="142"/>
                    </a:lnTo>
                    <a:lnTo>
                      <a:pt x="169" y="152"/>
                    </a:lnTo>
                    <a:lnTo>
                      <a:pt x="156" y="154"/>
                    </a:lnTo>
                    <a:lnTo>
                      <a:pt x="143" y="149"/>
                    </a:lnTo>
                    <a:lnTo>
                      <a:pt x="132" y="144"/>
                    </a:lnTo>
                    <a:lnTo>
                      <a:pt x="119" y="137"/>
                    </a:lnTo>
                    <a:lnTo>
                      <a:pt x="107" y="134"/>
                    </a:lnTo>
                    <a:lnTo>
                      <a:pt x="95" y="138"/>
                    </a:lnTo>
                    <a:lnTo>
                      <a:pt x="84" y="153"/>
                    </a:lnTo>
                    <a:lnTo>
                      <a:pt x="73" y="153"/>
                    </a:lnTo>
                    <a:lnTo>
                      <a:pt x="66" y="151"/>
                    </a:lnTo>
                    <a:lnTo>
                      <a:pt x="59" y="144"/>
                    </a:lnTo>
                    <a:lnTo>
                      <a:pt x="55" y="138"/>
                    </a:lnTo>
                    <a:lnTo>
                      <a:pt x="48" y="131"/>
                    </a:lnTo>
                    <a:lnTo>
                      <a:pt x="42" y="128"/>
                    </a:lnTo>
                    <a:lnTo>
                      <a:pt x="34" y="130"/>
                    </a:lnTo>
                    <a:lnTo>
                      <a:pt x="24" y="137"/>
                    </a:lnTo>
                    <a:lnTo>
                      <a:pt x="17" y="131"/>
                    </a:lnTo>
                    <a:lnTo>
                      <a:pt x="11" y="126"/>
                    </a:lnTo>
                    <a:lnTo>
                      <a:pt x="7" y="120"/>
                    </a:lnTo>
                    <a:lnTo>
                      <a:pt x="4" y="116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0" y="96"/>
                    </a:lnTo>
                    <a:lnTo>
                      <a:pt x="2" y="89"/>
                    </a:lnTo>
                    <a:lnTo>
                      <a:pt x="18" y="85"/>
                    </a:lnTo>
                    <a:lnTo>
                      <a:pt x="35" y="83"/>
                    </a:lnTo>
                    <a:lnTo>
                      <a:pt x="51" y="81"/>
                    </a:lnTo>
                    <a:lnTo>
                      <a:pt x="67" y="78"/>
                    </a:lnTo>
                    <a:lnTo>
                      <a:pt x="83" y="72"/>
                    </a:lnTo>
                    <a:lnTo>
                      <a:pt x="99" y="68"/>
                    </a:lnTo>
                    <a:lnTo>
                      <a:pt x="114" y="60"/>
                    </a:lnTo>
                    <a:lnTo>
                      <a:pt x="129" y="51"/>
                    </a:lnTo>
                    <a:lnTo>
                      <a:pt x="145" y="54"/>
                    </a:lnTo>
                    <a:lnTo>
                      <a:pt x="163" y="50"/>
                    </a:lnTo>
                    <a:lnTo>
                      <a:pt x="179" y="41"/>
                    </a:lnTo>
                    <a:lnTo>
                      <a:pt x="197" y="33"/>
                    </a:lnTo>
                    <a:lnTo>
                      <a:pt x="212" y="23"/>
                    </a:lnTo>
                    <a:lnTo>
                      <a:pt x="228" y="20"/>
                    </a:lnTo>
                    <a:lnTo>
                      <a:pt x="246" y="22"/>
                    </a:lnTo>
                    <a:lnTo>
                      <a:pt x="264" y="35"/>
                    </a:lnTo>
                    <a:lnTo>
                      <a:pt x="274" y="30"/>
                    </a:lnTo>
                    <a:lnTo>
                      <a:pt x="284" y="25"/>
                    </a:lnTo>
                    <a:lnTo>
                      <a:pt x="295" y="18"/>
                    </a:lnTo>
                    <a:lnTo>
                      <a:pt x="305" y="12"/>
                    </a:lnTo>
                    <a:lnTo>
                      <a:pt x="316" y="6"/>
                    </a:lnTo>
                    <a:lnTo>
                      <a:pt x="326" y="5"/>
                    </a:lnTo>
                    <a:lnTo>
                      <a:pt x="337" y="7"/>
                    </a:lnTo>
                    <a:lnTo>
                      <a:pt x="348" y="18"/>
                    </a:lnTo>
                    <a:lnTo>
                      <a:pt x="363" y="11"/>
                    </a:lnTo>
                    <a:lnTo>
                      <a:pt x="380" y="9"/>
                    </a:lnTo>
                    <a:lnTo>
                      <a:pt x="394" y="12"/>
                    </a:lnTo>
                    <a:lnTo>
                      <a:pt x="409" y="16"/>
                    </a:lnTo>
                    <a:lnTo>
                      <a:pt x="423" y="19"/>
                    </a:lnTo>
                    <a:lnTo>
                      <a:pt x="437" y="20"/>
                    </a:lnTo>
                    <a:lnTo>
                      <a:pt x="451" y="16"/>
                    </a:lnTo>
                    <a:lnTo>
                      <a:pt x="465" y="6"/>
                    </a:lnTo>
                    <a:lnTo>
                      <a:pt x="471" y="4"/>
                    </a:lnTo>
                    <a:lnTo>
                      <a:pt x="478" y="4"/>
                    </a:lnTo>
                    <a:lnTo>
                      <a:pt x="484" y="5"/>
                    </a:lnTo>
                    <a:lnTo>
                      <a:pt x="489" y="8"/>
                    </a:lnTo>
                    <a:lnTo>
                      <a:pt x="493" y="12"/>
                    </a:lnTo>
                    <a:lnTo>
                      <a:pt x="498" y="16"/>
                    </a:lnTo>
                    <a:lnTo>
                      <a:pt x="501" y="22"/>
                    </a:lnTo>
                    <a:lnTo>
                      <a:pt x="505" y="29"/>
                    </a:lnTo>
                    <a:lnTo>
                      <a:pt x="513" y="23"/>
                    </a:lnTo>
                    <a:lnTo>
                      <a:pt x="523" y="19"/>
                    </a:lnTo>
                    <a:lnTo>
                      <a:pt x="535" y="15"/>
                    </a:lnTo>
                    <a:lnTo>
                      <a:pt x="547" y="13"/>
                    </a:lnTo>
                    <a:lnTo>
                      <a:pt x="557" y="11"/>
                    </a:lnTo>
                    <a:lnTo>
                      <a:pt x="569" y="12"/>
                    </a:lnTo>
                    <a:lnTo>
                      <a:pt x="580" y="15"/>
                    </a:lnTo>
                    <a:lnTo>
                      <a:pt x="592" y="23"/>
                    </a:lnTo>
                    <a:lnTo>
                      <a:pt x="598" y="18"/>
                    </a:lnTo>
                    <a:lnTo>
                      <a:pt x="605" y="14"/>
                    </a:lnTo>
                    <a:lnTo>
                      <a:pt x="612" y="9"/>
                    </a:lnTo>
                    <a:lnTo>
                      <a:pt x="620" y="8"/>
                    </a:lnTo>
                    <a:lnTo>
                      <a:pt x="628" y="5"/>
                    </a:lnTo>
                    <a:lnTo>
                      <a:pt x="637" y="5"/>
                    </a:lnTo>
                    <a:lnTo>
                      <a:pt x="646" y="5"/>
                    </a:lnTo>
                    <a:lnTo>
                      <a:pt x="656" y="6"/>
                    </a:lnTo>
                    <a:lnTo>
                      <a:pt x="663" y="16"/>
                    </a:lnTo>
                    <a:lnTo>
                      <a:pt x="672" y="21"/>
                    </a:lnTo>
                    <a:lnTo>
                      <a:pt x="682" y="20"/>
                    </a:lnTo>
                    <a:lnTo>
                      <a:pt x="692" y="16"/>
                    </a:lnTo>
                    <a:lnTo>
                      <a:pt x="703" y="11"/>
                    </a:lnTo>
                    <a:lnTo>
                      <a:pt x="714" y="5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73" y="0"/>
                    </a:lnTo>
                    <a:lnTo>
                      <a:pt x="808" y="6"/>
                    </a:lnTo>
                    <a:lnTo>
                      <a:pt x="843" y="13"/>
                    </a:lnTo>
                    <a:lnTo>
                      <a:pt x="878" y="22"/>
                    </a:lnTo>
                    <a:lnTo>
                      <a:pt x="913" y="29"/>
                    </a:lnTo>
                    <a:lnTo>
                      <a:pt x="949" y="36"/>
                    </a:lnTo>
                    <a:lnTo>
                      <a:pt x="985" y="37"/>
                    </a:lnTo>
                    <a:lnTo>
                      <a:pt x="1023" y="3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4" name="Freeform 1092"/>
              <p:cNvSpPr>
                <a:spLocks/>
              </p:cNvSpPr>
              <p:nvPr/>
            </p:nvSpPr>
            <p:spPr bwMode="auto">
              <a:xfrm>
                <a:off x="4533901" y="4340226"/>
                <a:ext cx="808038" cy="1304925"/>
              </a:xfrm>
              <a:custGeom>
                <a:avLst/>
                <a:gdLst/>
                <a:ahLst/>
                <a:cxnLst>
                  <a:cxn ang="0">
                    <a:pos x="244" y="89"/>
                  </a:cxn>
                  <a:cxn ang="0">
                    <a:pos x="314" y="109"/>
                  </a:cxn>
                  <a:cxn ang="0">
                    <a:pos x="366" y="117"/>
                  </a:cxn>
                  <a:cxn ang="0">
                    <a:pos x="385" y="139"/>
                  </a:cxn>
                  <a:cxn ang="0">
                    <a:pos x="427" y="152"/>
                  </a:cxn>
                  <a:cxn ang="0">
                    <a:pos x="472" y="137"/>
                  </a:cxn>
                  <a:cxn ang="0">
                    <a:pos x="488" y="169"/>
                  </a:cxn>
                  <a:cxn ang="0">
                    <a:pos x="525" y="169"/>
                  </a:cxn>
                  <a:cxn ang="0">
                    <a:pos x="588" y="184"/>
                  </a:cxn>
                  <a:cxn ang="0">
                    <a:pos x="629" y="195"/>
                  </a:cxn>
                  <a:cxn ang="0">
                    <a:pos x="699" y="224"/>
                  </a:cxn>
                  <a:cxn ang="0">
                    <a:pos x="770" y="204"/>
                  </a:cxn>
                  <a:cxn ang="0">
                    <a:pos x="827" y="216"/>
                  </a:cxn>
                  <a:cxn ang="0">
                    <a:pos x="859" y="223"/>
                  </a:cxn>
                  <a:cxn ang="0">
                    <a:pos x="883" y="261"/>
                  </a:cxn>
                  <a:cxn ang="0">
                    <a:pos x="931" y="268"/>
                  </a:cxn>
                  <a:cxn ang="0">
                    <a:pos x="1000" y="298"/>
                  </a:cxn>
                  <a:cxn ang="0">
                    <a:pos x="990" y="375"/>
                  </a:cxn>
                  <a:cxn ang="0">
                    <a:pos x="967" y="439"/>
                  </a:cxn>
                  <a:cxn ang="0">
                    <a:pos x="966" y="491"/>
                  </a:cxn>
                  <a:cxn ang="0">
                    <a:pos x="976" y="532"/>
                  </a:cxn>
                  <a:cxn ang="0">
                    <a:pos x="951" y="574"/>
                  </a:cxn>
                  <a:cxn ang="0">
                    <a:pos x="988" y="587"/>
                  </a:cxn>
                  <a:cxn ang="0">
                    <a:pos x="981" y="652"/>
                  </a:cxn>
                  <a:cxn ang="0">
                    <a:pos x="988" y="714"/>
                  </a:cxn>
                  <a:cxn ang="0">
                    <a:pos x="970" y="776"/>
                  </a:cxn>
                  <a:cxn ang="0">
                    <a:pos x="985" y="826"/>
                  </a:cxn>
                  <a:cxn ang="0">
                    <a:pos x="944" y="891"/>
                  </a:cxn>
                  <a:cxn ang="0">
                    <a:pos x="973" y="919"/>
                  </a:cxn>
                  <a:cxn ang="0">
                    <a:pos x="949" y="972"/>
                  </a:cxn>
                  <a:cxn ang="0">
                    <a:pos x="958" y="1022"/>
                  </a:cxn>
                  <a:cxn ang="0">
                    <a:pos x="961" y="1078"/>
                  </a:cxn>
                  <a:cxn ang="0">
                    <a:pos x="928" y="1162"/>
                  </a:cxn>
                  <a:cxn ang="0">
                    <a:pos x="919" y="1225"/>
                  </a:cxn>
                  <a:cxn ang="0">
                    <a:pos x="895" y="1307"/>
                  </a:cxn>
                  <a:cxn ang="0">
                    <a:pos x="905" y="1421"/>
                  </a:cxn>
                  <a:cxn ang="0">
                    <a:pos x="909" y="1488"/>
                  </a:cxn>
                  <a:cxn ang="0">
                    <a:pos x="917" y="1529"/>
                  </a:cxn>
                  <a:cxn ang="0">
                    <a:pos x="895" y="1633"/>
                  </a:cxn>
                  <a:cxn ang="0">
                    <a:pos x="793" y="1623"/>
                  </a:cxn>
                  <a:cxn ang="0">
                    <a:pos x="805" y="1370"/>
                  </a:cxn>
                  <a:cxn ang="0">
                    <a:pos x="806" y="1192"/>
                  </a:cxn>
                  <a:cxn ang="0">
                    <a:pos x="805" y="1099"/>
                  </a:cxn>
                  <a:cxn ang="0">
                    <a:pos x="802" y="994"/>
                  </a:cxn>
                  <a:cxn ang="0">
                    <a:pos x="805" y="909"/>
                  </a:cxn>
                  <a:cxn ang="0">
                    <a:pos x="810" y="843"/>
                  </a:cxn>
                  <a:cxn ang="0">
                    <a:pos x="786" y="575"/>
                  </a:cxn>
                  <a:cxn ang="0">
                    <a:pos x="669" y="432"/>
                  </a:cxn>
                  <a:cxn ang="0">
                    <a:pos x="374" y="321"/>
                  </a:cxn>
                  <a:cxn ang="0">
                    <a:pos x="150" y="268"/>
                  </a:cxn>
                  <a:cxn ang="0">
                    <a:pos x="51" y="250"/>
                  </a:cxn>
                  <a:cxn ang="0">
                    <a:pos x="16" y="223"/>
                  </a:cxn>
                  <a:cxn ang="0">
                    <a:pos x="16" y="175"/>
                  </a:cxn>
                  <a:cxn ang="0">
                    <a:pos x="22" y="117"/>
                  </a:cxn>
                  <a:cxn ang="0">
                    <a:pos x="17" y="64"/>
                  </a:cxn>
                  <a:cxn ang="0">
                    <a:pos x="36" y="14"/>
                  </a:cxn>
                  <a:cxn ang="0">
                    <a:pos x="99" y="27"/>
                  </a:cxn>
                </a:cxnLst>
                <a:rect l="0" t="0" r="r" b="b"/>
                <a:pathLst>
                  <a:path w="1016" h="1644">
                    <a:moveTo>
                      <a:pt x="171" y="49"/>
                    </a:moveTo>
                    <a:lnTo>
                      <a:pt x="180" y="60"/>
                    </a:lnTo>
                    <a:lnTo>
                      <a:pt x="192" y="69"/>
                    </a:lnTo>
                    <a:lnTo>
                      <a:pt x="204" y="76"/>
                    </a:lnTo>
                    <a:lnTo>
                      <a:pt x="218" y="83"/>
                    </a:lnTo>
                    <a:lnTo>
                      <a:pt x="230" y="86"/>
                    </a:lnTo>
                    <a:lnTo>
                      <a:pt x="244" y="89"/>
                    </a:lnTo>
                    <a:lnTo>
                      <a:pt x="258" y="89"/>
                    </a:lnTo>
                    <a:lnTo>
                      <a:pt x="272" y="89"/>
                    </a:lnTo>
                    <a:lnTo>
                      <a:pt x="283" y="90"/>
                    </a:lnTo>
                    <a:lnTo>
                      <a:pt x="293" y="95"/>
                    </a:lnTo>
                    <a:lnTo>
                      <a:pt x="302" y="100"/>
                    </a:lnTo>
                    <a:lnTo>
                      <a:pt x="307" y="111"/>
                    </a:lnTo>
                    <a:lnTo>
                      <a:pt x="314" y="109"/>
                    </a:lnTo>
                    <a:lnTo>
                      <a:pt x="323" y="106"/>
                    </a:lnTo>
                    <a:lnTo>
                      <a:pt x="330" y="104"/>
                    </a:lnTo>
                    <a:lnTo>
                      <a:pt x="338" y="103"/>
                    </a:lnTo>
                    <a:lnTo>
                      <a:pt x="345" y="102"/>
                    </a:lnTo>
                    <a:lnTo>
                      <a:pt x="352" y="104"/>
                    </a:lnTo>
                    <a:lnTo>
                      <a:pt x="359" y="109"/>
                    </a:lnTo>
                    <a:lnTo>
                      <a:pt x="366" y="117"/>
                    </a:lnTo>
                    <a:lnTo>
                      <a:pt x="367" y="125"/>
                    </a:lnTo>
                    <a:lnTo>
                      <a:pt x="362" y="133"/>
                    </a:lnTo>
                    <a:lnTo>
                      <a:pt x="360" y="140"/>
                    </a:lnTo>
                    <a:lnTo>
                      <a:pt x="366" y="148"/>
                    </a:lnTo>
                    <a:lnTo>
                      <a:pt x="371" y="146"/>
                    </a:lnTo>
                    <a:lnTo>
                      <a:pt x="378" y="144"/>
                    </a:lnTo>
                    <a:lnTo>
                      <a:pt x="385" y="139"/>
                    </a:lnTo>
                    <a:lnTo>
                      <a:pt x="392" y="135"/>
                    </a:lnTo>
                    <a:lnTo>
                      <a:pt x="398" y="132"/>
                    </a:lnTo>
                    <a:lnTo>
                      <a:pt x="404" y="131"/>
                    </a:lnTo>
                    <a:lnTo>
                      <a:pt x="411" y="132"/>
                    </a:lnTo>
                    <a:lnTo>
                      <a:pt x="419" y="137"/>
                    </a:lnTo>
                    <a:lnTo>
                      <a:pt x="423" y="147"/>
                    </a:lnTo>
                    <a:lnTo>
                      <a:pt x="427" y="152"/>
                    </a:lnTo>
                    <a:lnTo>
                      <a:pt x="432" y="153"/>
                    </a:lnTo>
                    <a:lnTo>
                      <a:pt x="439" y="151"/>
                    </a:lnTo>
                    <a:lnTo>
                      <a:pt x="445" y="145"/>
                    </a:lnTo>
                    <a:lnTo>
                      <a:pt x="452" y="140"/>
                    </a:lnTo>
                    <a:lnTo>
                      <a:pt x="458" y="137"/>
                    </a:lnTo>
                    <a:lnTo>
                      <a:pt x="465" y="137"/>
                    </a:lnTo>
                    <a:lnTo>
                      <a:pt x="472" y="137"/>
                    </a:lnTo>
                    <a:lnTo>
                      <a:pt x="481" y="137"/>
                    </a:lnTo>
                    <a:lnTo>
                      <a:pt x="485" y="137"/>
                    </a:lnTo>
                    <a:lnTo>
                      <a:pt x="488" y="139"/>
                    </a:lnTo>
                    <a:lnTo>
                      <a:pt x="489" y="141"/>
                    </a:lnTo>
                    <a:lnTo>
                      <a:pt x="490" y="148"/>
                    </a:lnTo>
                    <a:lnTo>
                      <a:pt x="490" y="159"/>
                    </a:lnTo>
                    <a:lnTo>
                      <a:pt x="488" y="169"/>
                    </a:lnTo>
                    <a:lnTo>
                      <a:pt x="485" y="179"/>
                    </a:lnTo>
                    <a:lnTo>
                      <a:pt x="490" y="188"/>
                    </a:lnTo>
                    <a:lnTo>
                      <a:pt x="496" y="182"/>
                    </a:lnTo>
                    <a:lnTo>
                      <a:pt x="503" y="179"/>
                    </a:lnTo>
                    <a:lnTo>
                      <a:pt x="510" y="175"/>
                    </a:lnTo>
                    <a:lnTo>
                      <a:pt x="518" y="173"/>
                    </a:lnTo>
                    <a:lnTo>
                      <a:pt x="525" y="169"/>
                    </a:lnTo>
                    <a:lnTo>
                      <a:pt x="535" y="168"/>
                    </a:lnTo>
                    <a:lnTo>
                      <a:pt x="543" y="166"/>
                    </a:lnTo>
                    <a:lnTo>
                      <a:pt x="552" y="165"/>
                    </a:lnTo>
                    <a:lnTo>
                      <a:pt x="572" y="198"/>
                    </a:lnTo>
                    <a:lnTo>
                      <a:pt x="577" y="193"/>
                    </a:lnTo>
                    <a:lnTo>
                      <a:pt x="582" y="189"/>
                    </a:lnTo>
                    <a:lnTo>
                      <a:pt x="588" y="184"/>
                    </a:lnTo>
                    <a:lnTo>
                      <a:pt x="595" y="183"/>
                    </a:lnTo>
                    <a:lnTo>
                      <a:pt x="601" y="181"/>
                    </a:lnTo>
                    <a:lnTo>
                      <a:pt x="608" y="181"/>
                    </a:lnTo>
                    <a:lnTo>
                      <a:pt x="615" y="180"/>
                    </a:lnTo>
                    <a:lnTo>
                      <a:pt x="623" y="182"/>
                    </a:lnTo>
                    <a:lnTo>
                      <a:pt x="627" y="187"/>
                    </a:lnTo>
                    <a:lnTo>
                      <a:pt x="629" y="195"/>
                    </a:lnTo>
                    <a:lnTo>
                      <a:pt x="631" y="201"/>
                    </a:lnTo>
                    <a:lnTo>
                      <a:pt x="640" y="208"/>
                    </a:lnTo>
                    <a:lnTo>
                      <a:pt x="651" y="204"/>
                    </a:lnTo>
                    <a:lnTo>
                      <a:pt x="663" y="200"/>
                    </a:lnTo>
                    <a:lnTo>
                      <a:pt x="675" y="197"/>
                    </a:lnTo>
                    <a:lnTo>
                      <a:pt x="687" y="204"/>
                    </a:lnTo>
                    <a:lnTo>
                      <a:pt x="699" y="224"/>
                    </a:lnTo>
                    <a:lnTo>
                      <a:pt x="708" y="221"/>
                    </a:lnTo>
                    <a:lnTo>
                      <a:pt x="719" y="217"/>
                    </a:lnTo>
                    <a:lnTo>
                      <a:pt x="729" y="211"/>
                    </a:lnTo>
                    <a:lnTo>
                      <a:pt x="740" y="207"/>
                    </a:lnTo>
                    <a:lnTo>
                      <a:pt x="749" y="202"/>
                    </a:lnTo>
                    <a:lnTo>
                      <a:pt x="760" y="202"/>
                    </a:lnTo>
                    <a:lnTo>
                      <a:pt x="770" y="204"/>
                    </a:lnTo>
                    <a:lnTo>
                      <a:pt x="781" y="212"/>
                    </a:lnTo>
                    <a:lnTo>
                      <a:pt x="790" y="211"/>
                    </a:lnTo>
                    <a:lnTo>
                      <a:pt x="799" y="210"/>
                    </a:lnTo>
                    <a:lnTo>
                      <a:pt x="807" y="207"/>
                    </a:lnTo>
                    <a:lnTo>
                      <a:pt x="818" y="208"/>
                    </a:lnTo>
                    <a:lnTo>
                      <a:pt x="823" y="210"/>
                    </a:lnTo>
                    <a:lnTo>
                      <a:pt x="827" y="216"/>
                    </a:lnTo>
                    <a:lnTo>
                      <a:pt x="831" y="221"/>
                    </a:lnTo>
                    <a:lnTo>
                      <a:pt x="834" y="226"/>
                    </a:lnTo>
                    <a:lnTo>
                      <a:pt x="837" y="229"/>
                    </a:lnTo>
                    <a:lnTo>
                      <a:pt x="840" y="230"/>
                    </a:lnTo>
                    <a:lnTo>
                      <a:pt x="845" y="229"/>
                    </a:lnTo>
                    <a:lnTo>
                      <a:pt x="852" y="224"/>
                    </a:lnTo>
                    <a:lnTo>
                      <a:pt x="859" y="223"/>
                    </a:lnTo>
                    <a:lnTo>
                      <a:pt x="863" y="226"/>
                    </a:lnTo>
                    <a:lnTo>
                      <a:pt x="868" y="230"/>
                    </a:lnTo>
                    <a:lnTo>
                      <a:pt x="874" y="236"/>
                    </a:lnTo>
                    <a:lnTo>
                      <a:pt x="869" y="246"/>
                    </a:lnTo>
                    <a:lnTo>
                      <a:pt x="872" y="254"/>
                    </a:lnTo>
                    <a:lnTo>
                      <a:pt x="875" y="258"/>
                    </a:lnTo>
                    <a:lnTo>
                      <a:pt x="883" y="261"/>
                    </a:lnTo>
                    <a:lnTo>
                      <a:pt x="890" y="263"/>
                    </a:lnTo>
                    <a:lnTo>
                      <a:pt x="898" y="265"/>
                    </a:lnTo>
                    <a:lnTo>
                      <a:pt x="905" y="268"/>
                    </a:lnTo>
                    <a:lnTo>
                      <a:pt x="911" y="275"/>
                    </a:lnTo>
                    <a:lnTo>
                      <a:pt x="916" y="268"/>
                    </a:lnTo>
                    <a:lnTo>
                      <a:pt x="924" y="267"/>
                    </a:lnTo>
                    <a:lnTo>
                      <a:pt x="931" y="268"/>
                    </a:lnTo>
                    <a:lnTo>
                      <a:pt x="939" y="270"/>
                    </a:lnTo>
                    <a:lnTo>
                      <a:pt x="946" y="280"/>
                    </a:lnTo>
                    <a:lnTo>
                      <a:pt x="957" y="287"/>
                    </a:lnTo>
                    <a:lnTo>
                      <a:pt x="967" y="289"/>
                    </a:lnTo>
                    <a:lnTo>
                      <a:pt x="979" y="292"/>
                    </a:lnTo>
                    <a:lnTo>
                      <a:pt x="989" y="293"/>
                    </a:lnTo>
                    <a:lnTo>
                      <a:pt x="1000" y="298"/>
                    </a:lnTo>
                    <a:lnTo>
                      <a:pt x="1008" y="305"/>
                    </a:lnTo>
                    <a:lnTo>
                      <a:pt x="1015" y="317"/>
                    </a:lnTo>
                    <a:lnTo>
                      <a:pt x="1016" y="330"/>
                    </a:lnTo>
                    <a:lnTo>
                      <a:pt x="1014" y="342"/>
                    </a:lnTo>
                    <a:lnTo>
                      <a:pt x="1007" y="352"/>
                    </a:lnTo>
                    <a:lnTo>
                      <a:pt x="1000" y="364"/>
                    </a:lnTo>
                    <a:lnTo>
                      <a:pt x="990" y="375"/>
                    </a:lnTo>
                    <a:lnTo>
                      <a:pt x="985" y="387"/>
                    </a:lnTo>
                    <a:lnTo>
                      <a:pt x="981" y="400"/>
                    </a:lnTo>
                    <a:lnTo>
                      <a:pt x="985" y="417"/>
                    </a:lnTo>
                    <a:lnTo>
                      <a:pt x="979" y="421"/>
                    </a:lnTo>
                    <a:lnTo>
                      <a:pt x="975" y="427"/>
                    </a:lnTo>
                    <a:lnTo>
                      <a:pt x="972" y="433"/>
                    </a:lnTo>
                    <a:lnTo>
                      <a:pt x="967" y="439"/>
                    </a:lnTo>
                    <a:lnTo>
                      <a:pt x="971" y="445"/>
                    </a:lnTo>
                    <a:lnTo>
                      <a:pt x="974" y="453"/>
                    </a:lnTo>
                    <a:lnTo>
                      <a:pt x="974" y="460"/>
                    </a:lnTo>
                    <a:lnTo>
                      <a:pt x="975" y="469"/>
                    </a:lnTo>
                    <a:lnTo>
                      <a:pt x="973" y="477"/>
                    </a:lnTo>
                    <a:lnTo>
                      <a:pt x="971" y="485"/>
                    </a:lnTo>
                    <a:lnTo>
                      <a:pt x="966" y="491"/>
                    </a:lnTo>
                    <a:lnTo>
                      <a:pt x="961" y="498"/>
                    </a:lnTo>
                    <a:lnTo>
                      <a:pt x="957" y="504"/>
                    </a:lnTo>
                    <a:lnTo>
                      <a:pt x="963" y="506"/>
                    </a:lnTo>
                    <a:lnTo>
                      <a:pt x="968" y="511"/>
                    </a:lnTo>
                    <a:lnTo>
                      <a:pt x="973" y="518"/>
                    </a:lnTo>
                    <a:lnTo>
                      <a:pt x="976" y="525"/>
                    </a:lnTo>
                    <a:lnTo>
                      <a:pt x="976" y="532"/>
                    </a:lnTo>
                    <a:lnTo>
                      <a:pt x="975" y="540"/>
                    </a:lnTo>
                    <a:lnTo>
                      <a:pt x="972" y="546"/>
                    </a:lnTo>
                    <a:lnTo>
                      <a:pt x="967" y="552"/>
                    </a:lnTo>
                    <a:lnTo>
                      <a:pt x="961" y="556"/>
                    </a:lnTo>
                    <a:lnTo>
                      <a:pt x="957" y="562"/>
                    </a:lnTo>
                    <a:lnTo>
                      <a:pt x="952" y="567"/>
                    </a:lnTo>
                    <a:lnTo>
                      <a:pt x="951" y="574"/>
                    </a:lnTo>
                    <a:lnTo>
                      <a:pt x="957" y="580"/>
                    </a:lnTo>
                    <a:lnTo>
                      <a:pt x="960" y="575"/>
                    </a:lnTo>
                    <a:lnTo>
                      <a:pt x="967" y="575"/>
                    </a:lnTo>
                    <a:lnTo>
                      <a:pt x="975" y="574"/>
                    </a:lnTo>
                    <a:lnTo>
                      <a:pt x="985" y="574"/>
                    </a:lnTo>
                    <a:lnTo>
                      <a:pt x="988" y="579"/>
                    </a:lnTo>
                    <a:lnTo>
                      <a:pt x="988" y="587"/>
                    </a:lnTo>
                    <a:lnTo>
                      <a:pt x="987" y="595"/>
                    </a:lnTo>
                    <a:lnTo>
                      <a:pt x="987" y="603"/>
                    </a:lnTo>
                    <a:lnTo>
                      <a:pt x="974" y="610"/>
                    </a:lnTo>
                    <a:lnTo>
                      <a:pt x="970" y="621"/>
                    </a:lnTo>
                    <a:lnTo>
                      <a:pt x="971" y="631"/>
                    </a:lnTo>
                    <a:lnTo>
                      <a:pt x="976" y="642"/>
                    </a:lnTo>
                    <a:lnTo>
                      <a:pt x="981" y="652"/>
                    </a:lnTo>
                    <a:lnTo>
                      <a:pt x="983" y="663"/>
                    </a:lnTo>
                    <a:lnTo>
                      <a:pt x="981" y="673"/>
                    </a:lnTo>
                    <a:lnTo>
                      <a:pt x="973" y="685"/>
                    </a:lnTo>
                    <a:lnTo>
                      <a:pt x="980" y="691"/>
                    </a:lnTo>
                    <a:lnTo>
                      <a:pt x="987" y="702"/>
                    </a:lnTo>
                    <a:lnTo>
                      <a:pt x="987" y="708"/>
                    </a:lnTo>
                    <a:lnTo>
                      <a:pt x="988" y="714"/>
                    </a:lnTo>
                    <a:lnTo>
                      <a:pt x="987" y="720"/>
                    </a:lnTo>
                    <a:lnTo>
                      <a:pt x="985" y="727"/>
                    </a:lnTo>
                    <a:lnTo>
                      <a:pt x="967" y="734"/>
                    </a:lnTo>
                    <a:lnTo>
                      <a:pt x="960" y="743"/>
                    </a:lnTo>
                    <a:lnTo>
                      <a:pt x="960" y="754"/>
                    </a:lnTo>
                    <a:lnTo>
                      <a:pt x="965" y="765"/>
                    </a:lnTo>
                    <a:lnTo>
                      <a:pt x="970" y="776"/>
                    </a:lnTo>
                    <a:lnTo>
                      <a:pt x="973" y="787"/>
                    </a:lnTo>
                    <a:lnTo>
                      <a:pt x="971" y="798"/>
                    </a:lnTo>
                    <a:lnTo>
                      <a:pt x="961" y="808"/>
                    </a:lnTo>
                    <a:lnTo>
                      <a:pt x="966" y="813"/>
                    </a:lnTo>
                    <a:lnTo>
                      <a:pt x="973" y="817"/>
                    </a:lnTo>
                    <a:lnTo>
                      <a:pt x="979" y="820"/>
                    </a:lnTo>
                    <a:lnTo>
                      <a:pt x="985" y="826"/>
                    </a:lnTo>
                    <a:lnTo>
                      <a:pt x="980" y="835"/>
                    </a:lnTo>
                    <a:lnTo>
                      <a:pt x="976" y="846"/>
                    </a:lnTo>
                    <a:lnTo>
                      <a:pt x="971" y="855"/>
                    </a:lnTo>
                    <a:lnTo>
                      <a:pt x="965" y="864"/>
                    </a:lnTo>
                    <a:lnTo>
                      <a:pt x="958" y="872"/>
                    </a:lnTo>
                    <a:lnTo>
                      <a:pt x="951" y="883"/>
                    </a:lnTo>
                    <a:lnTo>
                      <a:pt x="944" y="891"/>
                    </a:lnTo>
                    <a:lnTo>
                      <a:pt x="939" y="902"/>
                    </a:lnTo>
                    <a:lnTo>
                      <a:pt x="946" y="906"/>
                    </a:lnTo>
                    <a:lnTo>
                      <a:pt x="957" y="907"/>
                    </a:lnTo>
                    <a:lnTo>
                      <a:pt x="961" y="907"/>
                    </a:lnTo>
                    <a:lnTo>
                      <a:pt x="966" y="910"/>
                    </a:lnTo>
                    <a:lnTo>
                      <a:pt x="970" y="912"/>
                    </a:lnTo>
                    <a:lnTo>
                      <a:pt x="973" y="919"/>
                    </a:lnTo>
                    <a:lnTo>
                      <a:pt x="970" y="926"/>
                    </a:lnTo>
                    <a:lnTo>
                      <a:pt x="967" y="934"/>
                    </a:lnTo>
                    <a:lnTo>
                      <a:pt x="964" y="942"/>
                    </a:lnTo>
                    <a:lnTo>
                      <a:pt x="961" y="951"/>
                    </a:lnTo>
                    <a:lnTo>
                      <a:pt x="957" y="958"/>
                    </a:lnTo>
                    <a:lnTo>
                      <a:pt x="953" y="965"/>
                    </a:lnTo>
                    <a:lnTo>
                      <a:pt x="949" y="972"/>
                    </a:lnTo>
                    <a:lnTo>
                      <a:pt x="945" y="979"/>
                    </a:lnTo>
                    <a:lnTo>
                      <a:pt x="953" y="983"/>
                    </a:lnTo>
                    <a:lnTo>
                      <a:pt x="960" y="990"/>
                    </a:lnTo>
                    <a:lnTo>
                      <a:pt x="963" y="997"/>
                    </a:lnTo>
                    <a:lnTo>
                      <a:pt x="964" y="1005"/>
                    </a:lnTo>
                    <a:lnTo>
                      <a:pt x="960" y="1012"/>
                    </a:lnTo>
                    <a:lnTo>
                      <a:pt x="958" y="1022"/>
                    </a:lnTo>
                    <a:lnTo>
                      <a:pt x="954" y="1029"/>
                    </a:lnTo>
                    <a:lnTo>
                      <a:pt x="951" y="1038"/>
                    </a:lnTo>
                    <a:lnTo>
                      <a:pt x="933" y="1060"/>
                    </a:lnTo>
                    <a:lnTo>
                      <a:pt x="939" y="1064"/>
                    </a:lnTo>
                    <a:lnTo>
                      <a:pt x="949" y="1066"/>
                    </a:lnTo>
                    <a:lnTo>
                      <a:pt x="956" y="1068"/>
                    </a:lnTo>
                    <a:lnTo>
                      <a:pt x="961" y="1078"/>
                    </a:lnTo>
                    <a:lnTo>
                      <a:pt x="958" y="1089"/>
                    </a:lnTo>
                    <a:lnTo>
                      <a:pt x="952" y="1102"/>
                    </a:lnTo>
                    <a:lnTo>
                      <a:pt x="944" y="1114"/>
                    </a:lnTo>
                    <a:lnTo>
                      <a:pt x="936" y="1127"/>
                    </a:lnTo>
                    <a:lnTo>
                      <a:pt x="928" y="1138"/>
                    </a:lnTo>
                    <a:lnTo>
                      <a:pt x="925" y="1150"/>
                    </a:lnTo>
                    <a:lnTo>
                      <a:pt x="928" y="1162"/>
                    </a:lnTo>
                    <a:lnTo>
                      <a:pt x="939" y="1176"/>
                    </a:lnTo>
                    <a:lnTo>
                      <a:pt x="939" y="1184"/>
                    </a:lnTo>
                    <a:lnTo>
                      <a:pt x="936" y="1193"/>
                    </a:lnTo>
                    <a:lnTo>
                      <a:pt x="931" y="1201"/>
                    </a:lnTo>
                    <a:lnTo>
                      <a:pt x="926" y="1210"/>
                    </a:lnTo>
                    <a:lnTo>
                      <a:pt x="921" y="1217"/>
                    </a:lnTo>
                    <a:lnTo>
                      <a:pt x="919" y="1225"/>
                    </a:lnTo>
                    <a:lnTo>
                      <a:pt x="919" y="1232"/>
                    </a:lnTo>
                    <a:lnTo>
                      <a:pt x="928" y="1241"/>
                    </a:lnTo>
                    <a:lnTo>
                      <a:pt x="928" y="1255"/>
                    </a:lnTo>
                    <a:lnTo>
                      <a:pt x="922" y="1269"/>
                    </a:lnTo>
                    <a:lnTo>
                      <a:pt x="912" y="1282"/>
                    </a:lnTo>
                    <a:lnTo>
                      <a:pt x="903" y="1296"/>
                    </a:lnTo>
                    <a:lnTo>
                      <a:pt x="895" y="1307"/>
                    </a:lnTo>
                    <a:lnTo>
                      <a:pt x="895" y="1319"/>
                    </a:lnTo>
                    <a:lnTo>
                      <a:pt x="902" y="1330"/>
                    </a:lnTo>
                    <a:lnTo>
                      <a:pt x="922" y="1340"/>
                    </a:lnTo>
                    <a:lnTo>
                      <a:pt x="891" y="1404"/>
                    </a:lnTo>
                    <a:lnTo>
                      <a:pt x="900" y="1407"/>
                    </a:lnTo>
                    <a:lnTo>
                      <a:pt x="904" y="1414"/>
                    </a:lnTo>
                    <a:lnTo>
                      <a:pt x="905" y="1421"/>
                    </a:lnTo>
                    <a:lnTo>
                      <a:pt x="907" y="1431"/>
                    </a:lnTo>
                    <a:lnTo>
                      <a:pt x="905" y="1440"/>
                    </a:lnTo>
                    <a:lnTo>
                      <a:pt x="905" y="1451"/>
                    </a:lnTo>
                    <a:lnTo>
                      <a:pt x="907" y="1460"/>
                    </a:lnTo>
                    <a:lnTo>
                      <a:pt x="911" y="1470"/>
                    </a:lnTo>
                    <a:lnTo>
                      <a:pt x="903" y="1487"/>
                    </a:lnTo>
                    <a:lnTo>
                      <a:pt x="909" y="1488"/>
                    </a:lnTo>
                    <a:lnTo>
                      <a:pt x="914" y="1492"/>
                    </a:lnTo>
                    <a:lnTo>
                      <a:pt x="915" y="1496"/>
                    </a:lnTo>
                    <a:lnTo>
                      <a:pt x="917" y="1503"/>
                    </a:lnTo>
                    <a:lnTo>
                      <a:pt x="916" y="1509"/>
                    </a:lnTo>
                    <a:lnTo>
                      <a:pt x="916" y="1516"/>
                    </a:lnTo>
                    <a:lnTo>
                      <a:pt x="916" y="1522"/>
                    </a:lnTo>
                    <a:lnTo>
                      <a:pt x="917" y="1529"/>
                    </a:lnTo>
                    <a:lnTo>
                      <a:pt x="905" y="1543"/>
                    </a:lnTo>
                    <a:lnTo>
                      <a:pt x="902" y="1558"/>
                    </a:lnTo>
                    <a:lnTo>
                      <a:pt x="902" y="1575"/>
                    </a:lnTo>
                    <a:lnTo>
                      <a:pt x="904" y="1591"/>
                    </a:lnTo>
                    <a:lnTo>
                      <a:pt x="905" y="1605"/>
                    </a:lnTo>
                    <a:lnTo>
                      <a:pt x="903" y="1620"/>
                    </a:lnTo>
                    <a:lnTo>
                      <a:pt x="895" y="1633"/>
                    </a:lnTo>
                    <a:lnTo>
                      <a:pt x="880" y="1644"/>
                    </a:lnTo>
                    <a:lnTo>
                      <a:pt x="866" y="1637"/>
                    </a:lnTo>
                    <a:lnTo>
                      <a:pt x="852" y="1634"/>
                    </a:lnTo>
                    <a:lnTo>
                      <a:pt x="835" y="1633"/>
                    </a:lnTo>
                    <a:lnTo>
                      <a:pt x="820" y="1632"/>
                    </a:lnTo>
                    <a:lnTo>
                      <a:pt x="805" y="1628"/>
                    </a:lnTo>
                    <a:lnTo>
                      <a:pt x="793" y="1623"/>
                    </a:lnTo>
                    <a:lnTo>
                      <a:pt x="784" y="1614"/>
                    </a:lnTo>
                    <a:lnTo>
                      <a:pt x="781" y="1600"/>
                    </a:lnTo>
                    <a:lnTo>
                      <a:pt x="782" y="1555"/>
                    </a:lnTo>
                    <a:lnTo>
                      <a:pt x="786" y="1509"/>
                    </a:lnTo>
                    <a:lnTo>
                      <a:pt x="792" y="1463"/>
                    </a:lnTo>
                    <a:lnTo>
                      <a:pt x="800" y="1417"/>
                    </a:lnTo>
                    <a:lnTo>
                      <a:pt x="805" y="1370"/>
                    </a:lnTo>
                    <a:lnTo>
                      <a:pt x="810" y="1325"/>
                    </a:lnTo>
                    <a:lnTo>
                      <a:pt x="811" y="1279"/>
                    </a:lnTo>
                    <a:lnTo>
                      <a:pt x="810" y="1235"/>
                    </a:lnTo>
                    <a:lnTo>
                      <a:pt x="810" y="1225"/>
                    </a:lnTo>
                    <a:lnTo>
                      <a:pt x="810" y="1214"/>
                    </a:lnTo>
                    <a:lnTo>
                      <a:pt x="807" y="1203"/>
                    </a:lnTo>
                    <a:lnTo>
                      <a:pt x="806" y="1192"/>
                    </a:lnTo>
                    <a:lnTo>
                      <a:pt x="803" y="1180"/>
                    </a:lnTo>
                    <a:lnTo>
                      <a:pt x="803" y="1169"/>
                    </a:lnTo>
                    <a:lnTo>
                      <a:pt x="804" y="1158"/>
                    </a:lnTo>
                    <a:lnTo>
                      <a:pt x="810" y="1148"/>
                    </a:lnTo>
                    <a:lnTo>
                      <a:pt x="806" y="1130"/>
                    </a:lnTo>
                    <a:lnTo>
                      <a:pt x="806" y="1114"/>
                    </a:lnTo>
                    <a:lnTo>
                      <a:pt x="805" y="1099"/>
                    </a:lnTo>
                    <a:lnTo>
                      <a:pt x="806" y="1085"/>
                    </a:lnTo>
                    <a:lnTo>
                      <a:pt x="806" y="1068"/>
                    </a:lnTo>
                    <a:lnTo>
                      <a:pt x="806" y="1053"/>
                    </a:lnTo>
                    <a:lnTo>
                      <a:pt x="805" y="1037"/>
                    </a:lnTo>
                    <a:lnTo>
                      <a:pt x="804" y="1021"/>
                    </a:lnTo>
                    <a:lnTo>
                      <a:pt x="800" y="1007"/>
                    </a:lnTo>
                    <a:lnTo>
                      <a:pt x="802" y="994"/>
                    </a:lnTo>
                    <a:lnTo>
                      <a:pt x="803" y="980"/>
                    </a:lnTo>
                    <a:lnTo>
                      <a:pt x="805" y="968"/>
                    </a:lnTo>
                    <a:lnTo>
                      <a:pt x="806" y="955"/>
                    </a:lnTo>
                    <a:lnTo>
                      <a:pt x="807" y="944"/>
                    </a:lnTo>
                    <a:lnTo>
                      <a:pt x="807" y="931"/>
                    </a:lnTo>
                    <a:lnTo>
                      <a:pt x="804" y="919"/>
                    </a:lnTo>
                    <a:lnTo>
                      <a:pt x="805" y="909"/>
                    </a:lnTo>
                    <a:lnTo>
                      <a:pt x="807" y="898"/>
                    </a:lnTo>
                    <a:lnTo>
                      <a:pt x="807" y="889"/>
                    </a:lnTo>
                    <a:lnTo>
                      <a:pt x="809" y="879"/>
                    </a:lnTo>
                    <a:lnTo>
                      <a:pt x="807" y="869"/>
                    </a:lnTo>
                    <a:lnTo>
                      <a:pt x="807" y="861"/>
                    </a:lnTo>
                    <a:lnTo>
                      <a:pt x="807" y="851"/>
                    </a:lnTo>
                    <a:lnTo>
                      <a:pt x="810" y="843"/>
                    </a:lnTo>
                    <a:lnTo>
                      <a:pt x="804" y="805"/>
                    </a:lnTo>
                    <a:lnTo>
                      <a:pt x="799" y="766"/>
                    </a:lnTo>
                    <a:lnTo>
                      <a:pt x="793" y="728"/>
                    </a:lnTo>
                    <a:lnTo>
                      <a:pt x="790" y="691"/>
                    </a:lnTo>
                    <a:lnTo>
                      <a:pt x="786" y="652"/>
                    </a:lnTo>
                    <a:lnTo>
                      <a:pt x="785" y="614"/>
                    </a:lnTo>
                    <a:lnTo>
                      <a:pt x="786" y="575"/>
                    </a:lnTo>
                    <a:lnTo>
                      <a:pt x="792" y="540"/>
                    </a:lnTo>
                    <a:lnTo>
                      <a:pt x="783" y="509"/>
                    </a:lnTo>
                    <a:lnTo>
                      <a:pt x="768" y="486"/>
                    </a:lnTo>
                    <a:lnTo>
                      <a:pt x="747" y="468"/>
                    </a:lnTo>
                    <a:lnTo>
                      <a:pt x="724" y="454"/>
                    </a:lnTo>
                    <a:lnTo>
                      <a:pt x="696" y="442"/>
                    </a:lnTo>
                    <a:lnTo>
                      <a:pt x="669" y="432"/>
                    </a:lnTo>
                    <a:lnTo>
                      <a:pt x="641" y="421"/>
                    </a:lnTo>
                    <a:lnTo>
                      <a:pt x="617" y="411"/>
                    </a:lnTo>
                    <a:lnTo>
                      <a:pt x="568" y="391"/>
                    </a:lnTo>
                    <a:lnTo>
                      <a:pt x="520" y="373"/>
                    </a:lnTo>
                    <a:lnTo>
                      <a:pt x="471" y="355"/>
                    </a:lnTo>
                    <a:lnTo>
                      <a:pt x="423" y="338"/>
                    </a:lnTo>
                    <a:lnTo>
                      <a:pt x="374" y="321"/>
                    </a:lnTo>
                    <a:lnTo>
                      <a:pt x="325" y="306"/>
                    </a:lnTo>
                    <a:lnTo>
                      <a:pt x="275" y="292"/>
                    </a:lnTo>
                    <a:lnTo>
                      <a:pt x="225" y="281"/>
                    </a:lnTo>
                    <a:lnTo>
                      <a:pt x="206" y="280"/>
                    </a:lnTo>
                    <a:lnTo>
                      <a:pt x="187" y="277"/>
                    </a:lnTo>
                    <a:lnTo>
                      <a:pt x="169" y="272"/>
                    </a:lnTo>
                    <a:lnTo>
                      <a:pt x="150" y="268"/>
                    </a:lnTo>
                    <a:lnTo>
                      <a:pt x="129" y="264"/>
                    </a:lnTo>
                    <a:lnTo>
                      <a:pt x="109" y="261"/>
                    </a:lnTo>
                    <a:lnTo>
                      <a:pt x="88" y="260"/>
                    </a:lnTo>
                    <a:lnTo>
                      <a:pt x="67" y="264"/>
                    </a:lnTo>
                    <a:lnTo>
                      <a:pt x="63" y="256"/>
                    </a:lnTo>
                    <a:lnTo>
                      <a:pt x="57" y="252"/>
                    </a:lnTo>
                    <a:lnTo>
                      <a:pt x="51" y="250"/>
                    </a:lnTo>
                    <a:lnTo>
                      <a:pt x="45" y="249"/>
                    </a:lnTo>
                    <a:lnTo>
                      <a:pt x="38" y="245"/>
                    </a:lnTo>
                    <a:lnTo>
                      <a:pt x="35" y="243"/>
                    </a:lnTo>
                    <a:lnTo>
                      <a:pt x="32" y="237"/>
                    </a:lnTo>
                    <a:lnTo>
                      <a:pt x="33" y="230"/>
                    </a:lnTo>
                    <a:lnTo>
                      <a:pt x="24" y="224"/>
                    </a:lnTo>
                    <a:lnTo>
                      <a:pt x="16" y="223"/>
                    </a:lnTo>
                    <a:lnTo>
                      <a:pt x="7" y="219"/>
                    </a:lnTo>
                    <a:lnTo>
                      <a:pt x="2" y="212"/>
                    </a:lnTo>
                    <a:lnTo>
                      <a:pt x="0" y="203"/>
                    </a:lnTo>
                    <a:lnTo>
                      <a:pt x="2" y="196"/>
                    </a:lnTo>
                    <a:lnTo>
                      <a:pt x="7" y="189"/>
                    </a:lnTo>
                    <a:lnTo>
                      <a:pt x="12" y="183"/>
                    </a:lnTo>
                    <a:lnTo>
                      <a:pt x="16" y="175"/>
                    </a:lnTo>
                    <a:lnTo>
                      <a:pt x="19" y="168"/>
                    </a:lnTo>
                    <a:lnTo>
                      <a:pt x="19" y="161"/>
                    </a:lnTo>
                    <a:lnTo>
                      <a:pt x="16" y="154"/>
                    </a:lnTo>
                    <a:lnTo>
                      <a:pt x="21" y="145"/>
                    </a:lnTo>
                    <a:lnTo>
                      <a:pt x="23" y="135"/>
                    </a:lnTo>
                    <a:lnTo>
                      <a:pt x="23" y="125"/>
                    </a:lnTo>
                    <a:lnTo>
                      <a:pt x="22" y="117"/>
                    </a:lnTo>
                    <a:lnTo>
                      <a:pt x="21" y="107"/>
                    </a:lnTo>
                    <a:lnTo>
                      <a:pt x="23" y="100"/>
                    </a:lnTo>
                    <a:lnTo>
                      <a:pt x="26" y="93"/>
                    </a:lnTo>
                    <a:lnTo>
                      <a:pt x="38" y="89"/>
                    </a:lnTo>
                    <a:lnTo>
                      <a:pt x="31" y="81"/>
                    </a:lnTo>
                    <a:lnTo>
                      <a:pt x="22" y="71"/>
                    </a:lnTo>
                    <a:lnTo>
                      <a:pt x="17" y="64"/>
                    </a:lnTo>
                    <a:lnTo>
                      <a:pt x="15" y="57"/>
                    </a:lnTo>
                    <a:lnTo>
                      <a:pt x="14" y="50"/>
                    </a:lnTo>
                    <a:lnTo>
                      <a:pt x="16" y="43"/>
                    </a:lnTo>
                    <a:lnTo>
                      <a:pt x="19" y="35"/>
                    </a:lnTo>
                    <a:lnTo>
                      <a:pt x="24" y="28"/>
                    </a:lnTo>
                    <a:lnTo>
                      <a:pt x="29" y="21"/>
                    </a:lnTo>
                    <a:lnTo>
                      <a:pt x="36" y="14"/>
                    </a:lnTo>
                    <a:lnTo>
                      <a:pt x="42" y="7"/>
                    </a:lnTo>
                    <a:lnTo>
                      <a:pt x="50" y="4"/>
                    </a:lnTo>
                    <a:lnTo>
                      <a:pt x="57" y="0"/>
                    </a:lnTo>
                    <a:lnTo>
                      <a:pt x="67" y="1"/>
                    </a:lnTo>
                    <a:lnTo>
                      <a:pt x="78" y="8"/>
                    </a:lnTo>
                    <a:lnTo>
                      <a:pt x="88" y="18"/>
                    </a:lnTo>
                    <a:lnTo>
                      <a:pt x="99" y="27"/>
                    </a:lnTo>
                    <a:lnTo>
                      <a:pt x="113" y="35"/>
                    </a:lnTo>
                    <a:lnTo>
                      <a:pt x="124" y="41"/>
                    </a:lnTo>
                    <a:lnTo>
                      <a:pt x="140" y="47"/>
                    </a:lnTo>
                    <a:lnTo>
                      <a:pt x="153" y="49"/>
                    </a:lnTo>
                    <a:lnTo>
                      <a:pt x="171" y="4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5" name="Freeform 1093"/>
              <p:cNvSpPr>
                <a:spLocks/>
              </p:cNvSpPr>
              <p:nvPr/>
            </p:nvSpPr>
            <p:spPr bwMode="auto">
              <a:xfrm>
                <a:off x="5334001" y="4408488"/>
                <a:ext cx="836613" cy="1214438"/>
              </a:xfrm>
              <a:custGeom>
                <a:avLst/>
                <a:gdLst/>
                <a:ahLst/>
                <a:cxnLst>
                  <a:cxn ang="0">
                    <a:pos x="924" y="40"/>
                  </a:cxn>
                  <a:cxn ang="0">
                    <a:pos x="972" y="45"/>
                  </a:cxn>
                  <a:cxn ang="0">
                    <a:pos x="1013" y="186"/>
                  </a:cxn>
                  <a:cxn ang="0">
                    <a:pos x="1022" y="208"/>
                  </a:cxn>
                  <a:cxn ang="0">
                    <a:pos x="1001" y="243"/>
                  </a:cxn>
                  <a:cxn ang="0">
                    <a:pos x="1008" y="525"/>
                  </a:cxn>
                  <a:cxn ang="0">
                    <a:pos x="1035" y="799"/>
                  </a:cxn>
                  <a:cxn ang="0">
                    <a:pos x="1035" y="875"/>
                  </a:cxn>
                  <a:cxn ang="0">
                    <a:pos x="1035" y="957"/>
                  </a:cxn>
                  <a:cxn ang="0">
                    <a:pos x="1053" y="968"/>
                  </a:cxn>
                  <a:cxn ang="0">
                    <a:pos x="1042" y="1010"/>
                  </a:cxn>
                  <a:cxn ang="0">
                    <a:pos x="1029" y="1050"/>
                  </a:cxn>
                  <a:cxn ang="0">
                    <a:pos x="1001" y="1040"/>
                  </a:cxn>
                  <a:cxn ang="0">
                    <a:pos x="975" y="1035"/>
                  </a:cxn>
                  <a:cxn ang="0">
                    <a:pos x="965" y="994"/>
                  </a:cxn>
                  <a:cxn ang="0">
                    <a:pos x="970" y="960"/>
                  </a:cxn>
                  <a:cxn ang="0">
                    <a:pos x="948" y="940"/>
                  </a:cxn>
                  <a:cxn ang="0">
                    <a:pos x="955" y="925"/>
                  </a:cxn>
                  <a:cxn ang="0">
                    <a:pos x="955" y="897"/>
                  </a:cxn>
                  <a:cxn ang="0">
                    <a:pos x="921" y="902"/>
                  </a:cxn>
                  <a:cxn ang="0">
                    <a:pos x="888" y="876"/>
                  </a:cxn>
                  <a:cxn ang="0">
                    <a:pos x="853" y="861"/>
                  </a:cxn>
                  <a:cxn ang="0">
                    <a:pos x="809" y="868"/>
                  </a:cxn>
                  <a:cxn ang="0">
                    <a:pos x="748" y="872"/>
                  </a:cxn>
                  <a:cxn ang="0">
                    <a:pos x="638" y="968"/>
                  </a:cxn>
                  <a:cxn ang="0">
                    <a:pos x="554" y="1093"/>
                  </a:cxn>
                  <a:cxn ang="0">
                    <a:pos x="516" y="1266"/>
                  </a:cxn>
                  <a:cxn ang="0">
                    <a:pos x="513" y="1419"/>
                  </a:cxn>
                  <a:cxn ang="0">
                    <a:pos x="487" y="1449"/>
                  </a:cxn>
                  <a:cxn ang="0">
                    <a:pos x="380" y="1480"/>
                  </a:cxn>
                  <a:cxn ang="0">
                    <a:pos x="178" y="1514"/>
                  </a:cxn>
                  <a:cxn ang="0">
                    <a:pos x="63" y="1531"/>
                  </a:cxn>
                  <a:cxn ang="0">
                    <a:pos x="30" y="1514"/>
                  </a:cxn>
                  <a:cxn ang="0">
                    <a:pos x="23" y="1493"/>
                  </a:cxn>
                  <a:cxn ang="0">
                    <a:pos x="2" y="1483"/>
                  </a:cxn>
                  <a:cxn ang="0">
                    <a:pos x="3" y="1340"/>
                  </a:cxn>
                  <a:cxn ang="0">
                    <a:pos x="19" y="1203"/>
                  </a:cxn>
                  <a:cxn ang="0">
                    <a:pos x="34" y="931"/>
                  </a:cxn>
                  <a:cxn ang="0">
                    <a:pos x="42" y="574"/>
                  </a:cxn>
                  <a:cxn ang="0">
                    <a:pos x="92" y="340"/>
                  </a:cxn>
                  <a:cxn ang="0">
                    <a:pos x="176" y="158"/>
                  </a:cxn>
                  <a:cxn ang="0">
                    <a:pos x="226" y="117"/>
                  </a:cxn>
                  <a:cxn ang="0">
                    <a:pos x="223" y="147"/>
                  </a:cxn>
                  <a:cxn ang="0">
                    <a:pos x="245" y="146"/>
                  </a:cxn>
                  <a:cxn ang="0">
                    <a:pos x="286" y="116"/>
                  </a:cxn>
                  <a:cxn ang="0">
                    <a:pos x="321" y="111"/>
                  </a:cxn>
                  <a:cxn ang="0">
                    <a:pos x="472" y="67"/>
                  </a:cxn>
                  <a:cxn ang="0">
                    <a:pos x="676" y="49"/>
                  </a:cxn>
                  <a:cxn ang="0">
                    <a:pos x="796" y="14"/>
                  </a:cxn>
                  <a:cxn ang="0">
                    <a:pos x="891" y="4"/>
                  </a:cxn>
                </a:cxnLst>
                <a:rect l="0" t="0" r="r" b="b"/>
                <a:pathLst>
                  <a:path w="1053" h="1531">
                    <a:moveTo>
                      <a:pt x="914" y="14"/>
                    </a:moveTo>
                    <a:lnTo>
                      <a:pt x="912" y="30"/>
                    </a:lnTo>
                    <a:lnTo>
                      <a:pt x="916" y="38"/>
                    </a:lnTo>
                    <a:lnTo>
                      <a:pt x="924" y="40"/>
                    </a:lnTo>
                    <a:lnTo>
                      <a:pt x="936" y="41"/>
                    </a:lnTo>
                    <a:lnTo>
                      <a:pt x="949" y="39"/>
                    </a:lnTo>
                    <a:lnTo>
                      <a:pt x="962" y="40"/>
                    </a:lnTo>
                    <a:lnTo>
                      <a:pt x="972" y="45"/>
                    </a:lnTo>
                    <a:lnTo>
                      <a:pt x="979" y="56"/>
                    </a:lnTo>
                    <a:lnTo>
                      <a:pt x="1001" y="184"/>
                    </a:lnTo>
                    <a:lnTo>
                      <a:pt x="1007" y="185"/>
                    </a:lnTo>
                    <a:lnTo>
                      <a:pt x="1013" y="186"/>
                    </a:lnTo>
                    <a:lnTo>
                      <a:pt x="1018" y="189"/>
                    </a:lnTo>
                    <a:lnTo>
                      <a:pt x="1023" y="195"/>
                    </a:lnTo>
                    <a:lnTo>
                      <a:pt x="1022" y="201"/>
                    </a:lnTo>
                    <a:lnTo>
                      <a:pt x="1022" y="208"/>
                    </a:lnTo>
                    <a:lnTo>
                      <a:pt x="1020" y="214"/>
                    </a:lnTo>
                    <a:lnTo>
                      <a:pt x="1018" y="221"/>
                    </a:lnTo>
                    <a:lnTo>
                      <a:pt x="1009" y="231"/>
                    </a:lnTo>
                    <a:lnTo>
                      <a:pt x="1001" y="243"/>
                    </a:lnTo>
                    <a:lnTo>
                      <a:pt x="1004" y="313"/>
                    </a:lnTo>
                    <a:lnTo>
                      <a:pt x="1006" y="383"/>
                    </a:lnTo>
                    <a:lnTo>
                      <a:pt x="1006" y="454"/>
                    </a:lnTo>
                    <a:lnTo>
                      <a:pt x="1008" y="525"/>
                    </a:lnTo>
                    <a:lnTo>
                      <a:pt x="1009" y="594"/>
                    </a:lnTo>
                    <a:lnTo>
                      <a:pt x="1015" y="664"/>
                    </a:lnTo>
                    <a:lnTo>
                      <a:pt x="1022" y="732"/>
                    </a:lnTo>
                    <a:lnTo>
                      <a:pt x="1035" y="799"/>
                    </a:lnTo>
                    <a:lnTo>
                      <a:pt x="1035" y="817"/>
                    </a:lnTo>
                    <a:lnTo>
                      <a:pt x="1035" y="835"/>
                    </a:lnTo>
                    <a:lnTo>
                      <a:pt x="1035" y="854"/>
                    </a:lnTo>
                    <a:lnTo>
                      <a:pt x="1035" y="875"/>
                    </a:lnTo>
                    <a:lnTo>
                      <a:pt x="1035" y="895"/>
                    </a:lnTo>
                    <a:lnTo>
                      <a:pt x="1035" y="916"/>
                    </a:lnTo>
                    <a:lnTo>
                      <a:pt x="1035" y="936"/>
                    </a:lnTo>
                    <a:lnTo>
                      <a:pt x="1035" y="957"/>
                    </a:lnTo>
                    <a:lnTo>
                      <a:pt x="1039" y="960"/>
                    </a:lnTo>
                    <a:lnTo>
                      <a:pt x="1042" y="966"/>
                    </a:lnTo>
                    <a:lnTo>
                      <a:pt x="1046" y="968"/>
                    </a:lnTo>
                    <a:lnTo>
                      <a:pt x="1053" y="968"/>
                    </a:lnTo>
                    <a:lnTo>
                      <a:pt x="1049" y="979"/>
                    </a:lnTo>
                    <a:lnTo>
                      <a:pt x="1047" y="989"/>
                    </a:lnTo>
                    <a:lnTo>
                      <a:pt x="1043" y="1000"/>
                    </a:lnTo>
                    <a:lnTo>
                      <a:pt x="1042" y="1010"/>
                    </a:lnTo>
                    <a:lnTo>
                      <a:pt x="1040" y="1021"/>
                    </a:lnTo>
                    <a:lnTo>
                      <a:pt x="1037" y="1031"/>
                    </a:lnTo>
                    <a:lnTo>
                      <a:pt x="1033" y="1041"/>
                    </a:lnTo>
                    <a:lnTo>
                      <a:pt x="1029" y="1050"/>
                    </a:lnTo>
                    <a:lnTo>
                      <a:pt x="1007" y="1028"/>
                    </a:lnTo>
                    <a:lnTo>
                      <a:pt x="1003" y="1030"/>
                    </a:lnTo>
                    <a:lnTo>
                      <a:pt x="1001" y="1035"/>
                    </a:lnTo>
                    <a:lnTo>
                      <a:pt x="1001" y="1040"/>
                    </a:lnTo>
                    <a:lnTo>
                      <a:pt x="1001" y="1045"/>
                    </a:lnTo>
                    <a:lnTo>
                      <a:pt x="990" y="1045"/>
                    </a:lnTo>
                    <a:lnTo>
                      <a:pt x="982" y="1042"/>
                    </a:lnTo>
                    <a:lnTo>
                      <a:pt x="975" y="1035"/>
                    </a:lnTo>
                    <a:lnTo>
                      <a:pt x="972" y="1027"/>
                    </a:lnTo>
                    <a:lnTo>
                      <a:pt x="969" y="1015"/>
                    </a:lnTo>
                    <a:lnTo>
                      <a:pt x="966" y="1005"/>
                    </a:lnTo>
                    <a:lnTo>
                      <a:pt x="965" y="994"/>
                    </a:lnTo>
                    <a:lnTo>
                      <a:pt x="964" y="986"/>
                    </a:lnTo>
                    <a:lnTo>
                      <a:pt x="963" y="975"/>
                    </a:lnTo>
                    <a:lnTo>
                      <a:pt x="966" y="968"/>
                    </a:lnTo>
                    <a:lnTo>
                      <a:pt x="970" y="960"/>
                    </a:lnTo>
                    <a:lnTo>
                      <a:pt x="970" y="952"/>
                    </a:lnTo>
                    <a:lnTo>
                      <a:pt x="961" y="946"/>
                    </a:lnTo>
                    <a:lnTo>
                      <a:pt x="952" y="944"/>
                    </a:lnTo>
                    <a:lnTo>
                      <a:pt x="948" y="940"/>
                    </a:lnTo>
                    <a:lnTo>
                      <a:pt x="945" y="938"/>
                    </a:lnTo>
                    <a:lnTo>
                      <a:pt x="944" y="933"/>
                    </a:lnTo>
                    <a:lnTo>
                      <a:pt x="948" y="929"/>
                    </a:lnTo>
                    <a:lnTo>
                      <a:pt x="955" y="925"/>
                    </a:lnTo>
                    <a:lnTo>
                      <a:pt x="961" y="921"/>
                    </a:lnTo>
                    <a:lnTo>
                      <a:pt x="964" y="912"/>
                    </a:lnTo>
                    <a:lnTo>
                      <a:pt x="964" y="903"/>
                    </a:lnTo>
                    <a:lnTo>
                      <a:pt x="955" y="897"/>
                    </a:lnTo>
                    <a:lnTo>
                      <a:pt x="947" y="900"/>
                    </a:lnTo>
                    <a:lnTo>
                      <a:pt x="938" y="904"/>
                    </a:lnTo>
                    <a:lnTo>
                      <a:pt x="930" y="909"/>
                    </a:lnTo>
                    <a:lnTo>
                      <a:pt x="921" y="902"/>
                    </a:lnTo>
                    <a:lnTo>
                      <a:pt x="913" y="896"/>
                    </a:lnTo>
                    <a:lnTo>
                      <a:pt x="905" y="889"/>
                    </a:lnTo>
                    <a:lnTo>
                      <a:pt x="896" y="883"/>
                    </a:lnTo>
                    <a:lnTo>
                      <a:pt x="888" y="876"/>
                    </a:lnTo>
                    <a:lnTo>
                      <a:pt x="880" y="872"/>
                    </a:lnTo>
                    <a:lnTo>
                      <a:pt x="873" y="866"/>
                    </a:lnTo>
                    <a:lnTo>
                      <a:pt x="866" y="861"/>
                    </a:lnTo>
                    <a:lnTo>
                      <a:pt x="853" y="861"/>
                    </a:lnTo>
                    <a:lnTo>
                      <a:pt x="843" y="863"/>
                    </a:lnTo>
                    <a:lnTo>
                      <a:pt x="830" y="866"/>
                    </a:lnTo>
                    <a:lnTo>
                      <a:pt x="819" y="868"/>
                    </a:lnTo>
                    <a:lnTo>
                      <a:pt x="809" y="868"/>
                    </a:lnTo>
                    <a:lnTo>
                      <a:pt x="799" y="868"/>
                    </a:lnTo>
                    <a:lnTo>
                      <a:pt x="789" y="866"/>
                    </a:lnTo>
                    <a:lnTo>
                      <a:pt x="783" y="861"/>
                    </a:lnTo>
                    <a:lnTo>
                      <a:pt x="748" y="872"/>
                    </a:lnTo>
                    <a:lnTo>
                      <a:pt x="718" y="890"/>
                    </a:lnTo>
                    <a:lnTo>
                      <a:pt x="689" y="914"/>
                    </a:lnTo>
                    <a:lnTo>
                      <a:pt x="663" y="940"/>
                    </a:lnTo>
                    <a:lnTo>
                      <a:pt x="638" y="968"/>
                    </a:lnTo>
                    <a:lnTo>
                      <a:pt x="613" y="998"/>
                    </a:lnTo>
                    <a:lnTo>
                      <a:pt x="589" y="1026"/>
                    </a:lnTo>
                    <a:lnTo>
                      <a:pt x="564" y="1050"/>
                    </a:lnTo>
                    <a:lnTo>
                      <a:pt x="554" y="1093"/>
                    </a:lnTo>
                    <a:lnTo>
                      <a:pt x="543" y="1136"/>
                    </a:lnTo>
                    <a:lnTo>
                      <a:pt x="533" y="1178"/>
                    </a:lnTo>
                    <a:lnTo>
                      <a:pt x="523" y="1223"/>
                    </a:lnTo>
                    <a:lnTo>
                      <a:pt x="516" y="1266"/>
                    </a:lnTo>
                    <a:lnTo>
                      <a:pt x="513" y="1311"/>
                    </a:lnTo>
                    <a:lnTo>
                      <a:pt x="513" y="1358"/>
                    </a:lnTo>
                    <a:lnTo>
                      <a:pt x="521" y="1407"/>
                    </a:lnTo>
                    <a:lnTo>
                      <a:pt x="513" y="1419"/>
                    </a:lnTo>
                    <a:lnTo>
                      <a:pt x="505" y="1431"/>
                    </a:lnTo>
                    <a:lnTo>
                      <a:pt x="499" y="1437"/>
                    </a:lnTo>
                    <a:lnTo>
                      <a:pt x="493" y="1443"/>
                    </a:lnTo>
                    <a:lnTo>
                      <a:pt x="487" y="1449"/>
                    </a:lnTo>
                    <a:lnTo>
                      <a:pt x="481" y="1455"/>
                    </a:lnTo>
                    <a:lnTo>
                      <a:pt x="476" y="1449"/>
                    </a:lnTo>
                    <a:lnTo>
                      <a:pt x="428" y="1466"/>
                    </a:lnTo>
                    <a:lnTo>
                      <a:pt x="380" y="1480"/>
                    </a:lnTo>
                    <a:lnTo>
                      <a:pt x="330" y="1491"/>
                    </a:lnTo>
                    <a:lnTo>
                      <a:pt x="281" y="1500"/>
                    </a:lnTo>
                    <a:lnTo>
                      <a:pt x="230" y="1507"/>
                    </a:lnTo>
                    <a:lnTo>
                      <a:pt x="178" y="1514"/>
                    </a:lnTo>
                    <a:lnTo>
                      <a:pt x="127" y="1521"/>
                    </a:lnTo>
                    <a:lnTo>
                      <a:pt x="78" y="1531"/>
                    </a:lnTo>
                    <a:lnTo>
                      <a:pt x="70" y="1531"/>
                    </a:lnTo>
                    <a:lnTo>
                      <a:pt x="63" y="1531"/>
                    </a:lnTo>
                    <a:lnTo>
                      <a:pt x="57" y="1529"/>
                    </a:lnTo>
                    <a:lnTo>
                      <a:pt x="51" y="1528"/>
                    </a:lnTo>
                    <a:lnTo>
                      <a:pt x="41" y="1522"/>
                    </a:lnTo>
                    <a:lnTo>
                      <a:pt x="30" y="1514"/>
                    </a:lnTo>
                    <a:lnTo>
                      <a:pt x="31" y="1506"/>
                    </a:lnTo>
                    <a:lnTo>
                      <a:pt x="30" y="1500"/>
                    </a:lnTo>
                    <a:lnTo>
                      <a:pt x="27" y="1496"/>
                    </a:lnTo>
                    <a:lnTo>
                      <a:pt x="23" y="1493"/>
                    </a:lnTo>
                    <a:lnTo>
                      <a:pt x="17" y="1490"/>
                    </a:lnTo>
                    <a:lnTo>
                      <a:pt x="12" y="1489"/>
                    </a:lnTo>
                    <a:lnTo>
                      <a:pt x="6" y="1485"/>
                    </a:lnTo>
                    <a:lnTo>
                      <a:pt x="2" y="1483"/>
                    </a:lnTo>
                    <a:lnTo>
                      <a:pt x="0" y="1447"/>
                    </a:lnTo>
                    <a:lnTo>
                      <a:pt x="1" y="1410"/>
                    </a:lnTo>
                    <a:lnTo>
                      <a:pt x="1" y="1375"/>
                    </a:lnTo>
                    <a:lnTo>
                      <a:pt x="3" y="1340"/>
                    </a:lnTo>
                    <a:lnTo>
                      <a:pt x="5" y="1305"/>
                    </a:lnTo>
                    <a:lnTo>
                      <a:pt x="9" y="1270"/>
                    </a:lnTo>
                    <a:lnTo>
                      <a:pt x="13" y="1237"/>
                    </a:lnTo>
                    <a:lnTo>
                      <a:pt x="19" y="1203"/>
                    </a:lnTo>
                    <a:lnTo>
                      <a:pt x="13" y="1197"/>
                    </a:lnTo>
                    <a:lnTo>
                      <a:pt x="26" y="1110"/>
                    </a:lnTo>
                    <a:lnTo>
                      <a:pt x="33" y="1021"/>
                    </a:lnTo>
                    <a:lnTo>
                      <a:pt x="34" y="931"/>
                    </a:lnTo>
                    <a:lnTo>
                      <a:pt x="35" y="842"/>
                    </a:lnTo>
                    <a:lnTo>
                      <a:pt x="34" y="752"/>
                    </a:lnTo>
                    <a:lnTo>
                      <a:pt x="36" y="663"/>
                    </a:lnTo>
                    <a:lnTo>
                      <a:pt x="42" y="574"/>
                    </a:lnTo>
                    <a:lnTo>
                      <a:pt x="56" y="488"/>
                    </a:lnTo>
                    <a:lnTo>
                      <a:pt x="68" y="438"/>
                    </a:lnTo>
                    <a:lnTo>
                      <a:pt x="79" y="389"/>
                    </a:lnTo>
                    <a:lnTo>
                      <a:pt x="92" y="340"/>
                    </a:lnTo>
                    <a:lnTo>
                      <a:pt x="108" y="293"/>
                    </a:lnTo>
                    <a:lnTo>
                      <a:pt x="126" y="245"/>
                    </a:lnTo>
                    <a:lnTo>
                      <a:pt x="149" y="201"/>
                    </a:lnTo>
                    <a:lnTo>
                      <a:pt x="176" y="158"/>
                    </a:lnTo>
                    <a:lnTo>
                      <a:pt x="211" y="118"/>
                    </a:lnTo>
                    <a:lnTo>
                      <a:pt x="216" y="117"/>
                    </a:lnTo>
                    <a:lnTo>
                      <a:pt x="221" y="116"/>
                    </a:lnTo>
                    <a:lnTo>
                      <a:pt x="226" y="117"/>
                    </a:lnTo>
                    <a:lnTo>
                      <a:pt x="231" y="122"/>
                    </a:lnTo>
                    <a:lnTo>
                      <a:pt x="231" y="132"/>
                    </a:lnTo>
                    <a:lnTo>
                      <a:pt x="228" y="140"/>
                    </a:lnTo>
                    <a:lnTo>
                      <a:pt x="223" y="147"/>
                    </a:lnTo>
                    <a:lnTo>
                      <a:pt x="217" y="156"/>
                    </a:lnTo>
                    <a:lnTo>
                      <a:pt x="226" y="156"/>
                    </a:lnTo>
                    <a:lnTo>
                      <a:pt x="235" y="153"/>
                    </a:lnTo>
                    <a:lnTo>
                      <a:pt x="245" y="146"/>
                    </a:lnTo>
                    <a:lnTo>
                      <a:pt x="255" y="140"/>
                    </a:lnTo>
                    <a:lnTo>
                      <a:pt x="265" y="131"/>
                    </a:lnTo>
                    <a:lnTo>
                      <a:pt x="275" y="124"/>
                    </a:lnTo>
                    <a:lnTo>
                      <a:pt x="286" y="116"/>
                    </a:lnTo>
                    <a:lnTo>
                      <a:pt x="298" y="112"/>
                    </a:lnTo>
                    <a:lnTo>
                      <a:pt x="304" y="105"/>
                    </a:lnTo>
                    <a:lnTo>
                      <a:pt x="312" y="107"/>
                    </a:lnTo>
                    <a:lnTo>
                      <a:pt x="321" y="111"/>
                    </a:lnTo>
                    <a:lnTo>
                      <a:pt x="330" y="112"/>
                    </a:lnTo>
                    <a:lnTo>
                      <a:pt x="374" y="87"/>
                    </a:lnTo>
                    <a:lnTo>
                      <a:pt x="422" y="73"/>
                    </a:lnTo>
                    <a:lnTo>
                      <a:pt x="472" y="67"/>
                    </a:lnTo>
                    <a:lnTo>
                      <a:pt x="525" y="65"/>
                    </a:lnTo>
                    <a:lnTo>
                      <a:pt x="576" y="62"/>
                    </a:lnTo>
                    <a:lnTo>
                      <a:pt x="627" y="60"/>
                    </a:lnTo>
                    <a:lnTo>
                      <a:pt x="676" y="49"/>
                    </a:lnTo>
                    <a:lnTo>
                      <a:pt x="725" y="31"/>
                    </a:lnTo>
                    <a:lnTo>
                      <a:pt x="748" y="28"/>
                    </a:lnTo>
                    <a:lnTo>
                      <a:pt x="773" y="23"/>
                    </a:lnTo>
                    <a:lnTo>
                      <a:pt x="796" y="14"/>
                    </a:lnTo>
                    <a:lnTo>
                      <a:pt x="821" y="9"/>
                    </a:lnTo>
                    <a:lnTo>
                      <a:pt x="844" y="3"/>
                    </a:lnTo>
                    <a:lnTo>
                      <a:pt x="867" y="0"/>
                    </a:lnTo>
                    <a:lnTo>
                      <a:pt x="891" y="4"/>
                    </a:lnTo>
                    <a:lnTo>
                      <a:pt x="914" y="1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6" name="Freeform 1105"/>
              <p:cNvSpPr>
                <a:spLocks/>
              </p:cNvSpPr>
              <p:nvPr/>
            </p:nvSpPr>
            <p:spPr bwMode="auto">
              <a:xfrm>
                <a:off x="4397376" y="4611688"/>
                <a:ext cx="604838" cy="179388"/>
              </a:xfrm>
              <a:custGeom>
                <a:avLst/>
                <a:gdLst/>
                <a:ahLst/>
                <a:cxnLst>
                  <a:cxn ang="0">
                    <a:pos x="393" y="29"/>
                  </a:cxn>
                  <a:cxn ang="0">
                    <a:pos x="420" y="37"/>
                  </a:cxn>
                  <a:cxn ang="0">
                    <a:pos x="452" y="34"/>
                  </a:cxn>
                  <a:cxn ang="0">
                    <a:pos x="476" y="47"/>
                  </a:cxn>
                  <a:cxn ang="0">
                    <a:pos x="491" y="69"/>
                  </a:cxn>
                  <a:cxn ang="0">
                    <a:pos x="514" y="74"/>
                  </a:cxn>
                  <a:cxn ang="0">
                    <a:pos x="537" y="81"/>
                  </a:cxn>
                  <a:cxn ang="0">
                    <a:pos x="558" y="96"/>
                  </a:cxn>
                  <a:cxn ang="0">
                    <a:pos x="583" y="106"/>
                  </a:cxn>
                  <a:cxn ang="0">
                    <a:pos x="618" y="105"/>
                  </a:cxn>
                  <a:cxn ang="0">
                    <a:pos x="651" y="107"/>
                  </a:cxn>
                  <a:cxn ang="0">
                    <a:pos x="676" y="125"/>
                  </a:cxn>
                  <a:cxn ang="0">
                    <a:pos x="695" y="139"/>
                  </a:cxn>
                  <a:cxn ang="0">
                    <a:pos x="714" y="138"/>
                  </a:cxn>
                  <a:cxn ang="0">
                    <a:pos x="733" y="142"/>
                  </a:cxn>
                  <a:cxn ang="0">
                    <a:pos x="752" y="147"/>
                  </a:cxn>
                  <a:cxn ang="0">
                    <a:pos x="762" y="160"/>
                  </a:cxn>
                  <a:cxn ang="0">
                    <a:pos x="754" y="178"/>
                  </a:cxn>
                  <a:cxn ang="0">
                    <a:pos x="722" y="178"/>
                  </a:cxn>
                  <a:cxn ang="0">
                    <a:pos x="676" y="176"/>
                  </a:cxn>
                  <a:cxn ang="0">
                    <a:pos x="632" y="182"/>
                  </a:cxn>
                  <a:cxn ang="0">
                    <a:pos x="589" y="189"/>
                  </a:cxn>
                  <a:cxn ang="0">
                    <a:pos x="560" y="203"/>
                  </a:cxn>
                  <a:cxn ang="0">
                    <a:pos x="541" y="215"/>
                  </a:cxn>
                  <a:cxn ang="0">
                    <a:pos x="521" y="220"/>
                  </a:cxn>
                  <a:cxn ang="0">
                    <a:pos x="500" y="223"/>
                  </a:cxn>
                  <a:cxn ang="0">
                    <a:pos x="426" y="210"/>
                  </a:cxn>
                  <a:cxn ang="0">
                    <a:pos x="300" y="169"/>
                  </a:cxn>
                  <a:cxn ang="0">
                    <a:pos x="180" y="120"/>
                  </a:cxn>
                  <a:cxn ang="0">
                    <a:pos x="60" y="69"/>
                  </a:cxn>
                  <a:cxn ang="0">
                    <a:pos x="37" y="29"/>
                  </a:cxn>
                  <a:cxn ang="0">
                    <a:pos x="120" y="8"/>
                  </a:cxn>
                  <a:cxn ang="0">
                    <a:pos x="211" y="0"/>
                  </a:cxn>
                  <a:cxn ang="0">
                    <a:pos x="303" y="4"/>
                  </a:cxn>
                  <a:cxn ang="0">
                    <a:pos x="387" y="14"/>
                  </a:cxn>
                </a:cxnLst>
                <a:rect l="0" t="0" r="r" b="b"/>
                <a:pathLst>
                  <a:path w="762" h="226">
                    <a:moveTo>
                      <a:pt x="387" y="14"/>
                    </a:moveTo>
                    <a:lnTo>
                      <a:pt x="393" y="29"/>
                    </a:lnTo>
                    <a:lnTo>
                      <a:pt x="405" y="36"/>
                    </a:lnTo>
                    <a:lnTo>
                      <a:pt x="420" y="37"/>
                    </a:lnTo>
                    <a:lnTo>
                      <a:pt x="437" y="36"/>
                    </a:lnTo>
                    <a:lnTo>
                      <a:pt x="452" y="34"/>
                    </a:lnTo>
                    <a:lnTo>
                      <a:pt x="466" y="36"/>
                    </a:lnTo>
                    <a:lnTo>
                      <a:pt x="476" y="47"/>
                    </a:lnTo>
                    <a:lnTo>
                      <a:pt x="480" y="68"/>
                    </a:lnTo>
                    <a:lnTo>
                      <a:pt x="491" y="69"/>
                    </a:lnTo>
                    <a:lnTo>
                      <a:pt x="504" y="71"/>
                    </a:lnTo>
                    <a:lnTo>
                      <a:pt x="514" y="74"/>
                    </a:lnTo>
                    <a:lnTo>
                      <a:pt x="527" y="77"/>
                    </a:lnTo>
                    <a:lnTo>
                      <a:pt x="537" y="81"/>
                    </a:lnTo>
                    <a:lnTo>
                      <a:pt x="549" y="88"/>
                    </a:lnTo>
                    <a:lnTo>
                      <a:pt x="558" y="96"/>
                    </a:lnTo>
                    <a:lnTo>
                      <a:pt x="568" y="107"/>
                    </a:lnTo>
                    <a:lnTo>
                      <a:pt x="583" y="106"/>
                    </a:lnTo>
                    <a:lnTo>
                      <a:pt x="600" y="106"/>
                    </a:lnTo>
                    <a:lnTo>
                      <a:pt x="618" y="105"/>
                    </a:lnTo>
                    <a:lnTo>
                      <a:pt x="635" y="106"/>
                    </a:lnTo>
                    <a:lnTo>
                      <a:pt x="651" y="107"/>
                    </a:lnTo>
                    <a:lnTo>
                      <a:pt x="666" y="114"/>
                    </a:lnTo>
                    <a:lnTo>
                      <a:pt x="676" y="125"/>
                    </a:lnTo>
                    <a:lnTo>
                      <a:pt x="686" y="143"/>
                    </a:lnTo>
                    <a:lnTo>
                      <a:pt x="695" y="139"/>
                    </a:lnTo>
                    <a:lnTo>
                      <a:pt x="704" y="138"/>
                    </a:lnTo>
                    <a:lnTo>
                      <a:pt x="714" y="138"/>
                    </a:lnTo>
                    <a:lnTo>
                      <a:pt x="724" y="141"/>
                    </a:lnTo>
                    <a:lnTo>
                      <a:pt x="733" y="142"/>
                    </a:lnTo>
                    <a:lnTo>
                      <a:pt x="743" y="146"/>
                    </a:lnTo>
                    <a:lnTo>
                      <a:pt x="752" y="147"/>
                    </a:lnTo>
                    <a:lnTo>
                      <a:pt x="762" y="149"/>
                    </a:lnTo>
                    <a:lnTo>
                      <a:pt x="762" y="160"/>
                    </a:lnTo>
                    <a:lnTo>
                      <a:pt x="760" y="170"/>
                    </a:lnTo>
                    <a:lnTo>
                      <a:pt x="754" y="178"/>
                    </a:lnTo>
                    <a:lnTo>
                      <a:pt x="745" y="183"/>
                    </a:lnTo>
                    <a:lnTo>
                      <a:pt x="722" y="178"/>
                    </a:lnTo>
                    <a:lnTo>
                      <a:pt x="700" y="177"/>
                    </a:lnTo>
                    <a:lnTo>
                      <a:pt x="676" y="176"/>
                    </a:lnTo>
                    <a:lnTo>
                      <a:pt x="654" y="180"/>
                    </a:lnTo>
                    <a:lnTo>
                      <a:pt x="632" y="182"/>
                    </a:lnTo>
                    <a:lnTo>
                      <a:pt x="610" y="185"/>
                    </a:lnTo>
                    <a:lnTo>
                      <a:pt x="589" y="189"/>
                    </a:lnTo>
                    <a:lnTo>
                      <a:pt x="568" y="192"/>
                    </a:lnTo>
                    <a:lnTo>
                      <a:pt x="560" y="203"/>
                    </a:lnTo>
                    <a:lnTo>
                      <a:pt x="551" y="211"/>
                    </a:lnTo>
                    <a:lnTo>
                      <a:pt x="541" y="215"/>
                    </a:lnTo>
                    <a:lnTo>
                      <a:pt x="532" y="219"/>
                    </a:lnTo>
                    <a:lnTo>
                      <a:pt x="521" y="220"/>
                    </a:lnTo>
                    <a:lnTo>
                      <a:pt x="511" y="222"/>
                    </a:lnTo>
                    <a:lnTo>
                      <a:pt x="500" y="223"/>
                    </a:lnTo>
                    <a:lnTo>
                      <a:pt x="491" y="226"/>
                    </a:lnTo>
                    <a:lnTo>
                      <a:pt x="426" y="210"/>
                    </a:lnTo>
                    <a:lnTo>
                      <a:pt x="363" y="191"/>
                    </a:lnTo>
                    <a:lnTo>
                      <a:pt x="300" y="169"/>
                    </a:lnTo>
                    <a:lnTo>
                      <a:pt x="240" y="146"/>
                    </a:lnTo>
                    <a:lnTo>
                      <a:pt x="180" y="120"/>
                    </a:lnTo>
                    <a:lnTo>
                      <a:pt x="120" y="95"/>
                    </a:lnTo>
                    <a:lnTo>
                      <a:pt x="60" y="69"/>
                    </a:lnTo>
                    <a:lnTo>
                      <a:pt x="0" y="46"/>
                    </a:lnTo>
                    <a:lnTo>
                      <a:pt x="37" y="29"/>
                    </a:lnTo>
                    <a:lnTo>
                      <a:pt x="78" y="18"/>
                    </a:lnTo>
                    <a:lnTo>
                      <a:pt x="120" y="8"/>
                    </a:lnTo>
                    <a:lnTo>
                      <a:pt x="166" y="4"/>
                    </a:lnTo>
                    <a:lnTo>
                      <a:pt x="211" y="0"/>
                    </a:lnTo>
                    <a:lnTo>
                      <a:pt x="258" y="1"/>
                    </a:lnTo>
                    <a:lnTo>
                      <a:pt x="303" y="4"/>
                    </a:lnTo>
                    <a:lnTo>
                      <a:pt x="350" y="8"/>
                    </a:lnTo>
                    <a:lnTo>
                      <a:pt x="387" y="1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7" name="Freeform 1114"/>
              <p:cNvSpPr>
                <a:spLocks/>
              </p:cNvSpPr>
              <p:nvPr/>
            </p:nvSpPr>
            <p:spPr bwMode="auto">
              <a:xfrm>
                <a:off x="4165601" y="4670426"/>
                <a:ext cx="595313" cy="485775"/>
              </a:xfrm>
              <a:custGeom>
                <a:avLst/>
                <a:gdLst/>
                <a:ahLst/>
                <a:cxnLst>
                  <a:cxn ang="0">
                    <a:pos x="213" y="16"/>
                  </a:cxn>
                  <a:cxn ang="0">
                    <a:pos x="296" y="41"/>
                  </a:cxn>
                  <a:cxn ang="0">
                    <a:pos x="375" y="75"/>
                  </a:cxn>
                  <a:cxn ang="0">
                    <a:pos x="454" y="106"/>
                  </a:cxn>
                  <a:cxn ang="0">
                    <a:pos x="530" y="124"/>
                  </a:cxn>
                  <a:cxn ang="0">
                    <a:pos x="587" y="157"/>
                  </a:cxn>
                  <a:cxn ang="0">
                    <a:pos x="640" y="199"/>
                  </a:cxn>
                  <a:cxn ang="0">
                    <a:pos x="698" y="229"/>
                  </a:cxn>
                  <a:cxn ang="0">
                    <a:pos x="748" y="256"/>
                  </a:cxn>
                  <a:cxn ang="0">
                    <a:pos x="719" y="345"/>
                  </a:cxn>
                  <a:cxn ang="0">
                    <a:pos x="692" y="434"/>
                  </a:cxn>
                  <a:cxn ang="0">
                    <a:pos x="663" y="522"/>
                  </a:cxn>
                  <a:cxn ang="0">
                    <a:pos x="629" y="609"/>
                  </a:cxn>
                  <a:cxn ang="0">
                    <a:pos x="616" y="612"/>
                  </a:cxn>
                  <a:cxn ang="0">
                    <a:pos x="607" y="606"/>
                  </a:cxn>
                  <a:cxn ang="0">
                    <a:pos x="591" y="595"/>
                  </a:cxn>
                  <a:cxn ang="0">
                    <a:pos x="520" y="577"/>
                  </a:cxn>
                  <a:cxn ang="0">
                    <a:pos x="455" y="546"/>
                  </a:cxn>
                  <a:cxn ang="0">
                    <a:pos x="394" y="508"/>
                  </a:cxn>
                  <a:cxn ang="0">
                    <a:pos x="333" y="468"/>
                  </a:cxn>
                  <a:cxn ang="0">
                    <a:pos x="272" y="450"/>
                  </a:cxn>
                  <a:cxn ang="0">
                    <a:pos x="214" y="430"/>
                  </a:cxn>
                  <a:cxn ang="0">
                    <a:pos x="157" y="404"/>
                  </a:cxn>
                  <a:cxn ang="0">
                    <a:pos x="105" y="369"/>
                  </a:cxn>
                  <a:cxn ang="0">
                    <a:pos x="75" y="361"/>
                  </a:cxn>
                  <a:cxn ang="0">
                    <a:pos x="51" y="342"/>
                  </a:cxn>
                  <a:cxn ang="0">
                    <a:pos x="26" y="321"/>
                  </a:cxn>
                  <a:cxn ang="0">
                    <a:pos x="0" y="310"/>
                  </a:cxn>
                  <a:cxn ang="0">
                    <a:pos x="17" y="225"/>
                  </a:cxn>
                  <a:cxn ang="0">
                    <a:pos x="52" y="149"/>
                  </a:cxn>
                  <a:cxn ang="0">
                    <a:pos x="93" y="74"/>
                  </a:cxn>
                  <a:cxn ang="0">
                    <a:pos x="133" y="0"/>
                  </a:cxn>
                  <a:cxn ang="0">
                    <a:pos x="152" y="0"/>
                  </a:cxn>
                  <a:cxn ang="0">
                    <a:pos x="170" y="10"/>
                  </a:cxn>
                </a:cxnLst>
                <a:rect l="0" t="0" r="r" b="b"/>
                <a:pathLst>
                  <a:path w="748" h="612">
                    <a:moveTo>
                      <a:pt x="170" y="10"/>
                    </a:moveTo>
                    <a:lnTo>
                      <a:pt x="213" y="16"/>
                    </a:lnTo>
                    <a:lnTo>
                      <a:pt x="256" y="28"/>
                    </a:lnTo>
                    <a:lnTo>
                      <a:pt x="296" y="41"/>
                    </a:lnTo>
                    <a:lnTo>
                      <a:pt x="337" y="59"/>
                    </a:lnTo>
                    <a:lnTo>
                      <a:pt x="375" y="75"/>
                    </a:lnTo>
                    <a:lnTo>
                      <a:pt x="415" y="92"/>
                    </a:lnTo>
                    <a:lnTo>
                      <a:pt x="454" y="106"/>
                    </a:lnTo>
                    <a:lnTo>
                      <a:pt x="497" y="118"/>
                    </a:lnTo>
                    <a:lnTo>
                      <a:pt x="530" y="124"/>
                    </a:lnTo>
                    <a:lnTo>
                      <a:pt x="559" y="139"/>
                    </a:lnTo>
                    <a:lnTo>
                      <a:pt x="587" y="157"/>
                    </a:lnTo>
                    <a:lnTo>
                      <a:pt x="614" y="179"/>
                    </a:lnTo>
                    <a:lnTo>
                      <a:pt x="640" y="199"/>
                    </a:lnTo>
                    <a:lnTo>
                      <a:pt x="668" y="218"/>
                    </a:lnTo>
                    <a:lnTo>
                      <a:pt x="698" y="229"/>
                    </a:lnTo>
                    <a:lnTo>
                      <a:pt x="732" y="234"/>
                    </a:lnTo>
                    <a:lnTo>
                      <a:pt x="748" y="256"/>
                    </a:lnTo>
                    <a:lnTo>
                      <a:pt x="733" y="300"/>
                    </a:lnTo>
                    <a:lnTo>
                      <a:pt x="719" y="345"/>
                    </a:lnTo>
                    <a:lnTo>
                      <a:pt x="705" y="389"/>
                    </a:lnTo>
                    <a:lnTo>
                      <a:pt x="692" y="434"/>
                    </a:lnTo>
                    <a:lnTo>
                      <a:pt x="677" y="478"/>
                    </a:lnTo>
                    <a:lnTo>
                      <a:pt x="663" y="522"/>
                    </a:lnTo>
                    <a:lnTo>
                      <a:pt x="647" y="565"/>
                    </a:lnTo>
                    <a:lnTo>
                      <a:pt x="629" y="609"/>
                    </a:lnTo>
                    <a:lnTo>
                      <a:pt x="621" y="612"/>
                    </a:lnTo>
                    <a:lnTo>
                      <a:pt x="616" y="612"/>
                    </a:lnTo>
                    <a:lnTo>
                      <a:pt x="610" y="608"/>
                    </a:lnTo>
                    <a:lnTo>
                      <a:pt x="607" y="606"/>
                    </a:lnTo>
                    <a:lnTo>
                      <a:pt x="599" y="599"/>
                    </a:lnTo>
                    <a:lnTo>
                      <a:pt x="591" y="595"/>
                    </a:lnTo>
                    <a:lnTo>
                      <a:pt x="555" y="587"/>
                    </a:lnTo>
                    <a:lnTo>
                      <a:pt x="520" y="577"/>
                    </a:lnTo>
                    <a:lnTo>
                      <a:pt x="487" y="563"/>
                    </a:lnTo>
                    <a:lnTo>
                      <a:pt x="455" y="546"/>
                    </a:lnTo>
                    <a:lnTo>
                      <a:pt x="424" y="528"/>
                    </a:lnTo>
                    <a:lnTo>
                      <a:pt x="394" y="508"/>
                    </a:lnTo>
                    <a:lnTo>
                      <a:pt x="362" y="488"/>
                    </a:lnTo>
                    <a:lnTo>
                      <a:pt x="333" y="468"/>
                    </a:lnTo>
                    <a:lnTo>
                      <a:pt x="303" y="458"/>
                    </a:lnTo>
                    <a:lnTo>
                      <a:pt x="272" y="450"/>
                    </a:lnTo>
                    <a:lnTo>
                      <a:pt x="242" y="439"/>
                    </a:lnTo>
                    <a:lnTo>
                      <a:pt x="214" y="430"/>
                    </a:lnTo>
                    <a:lnTo>
                      <a:pt x="185" y="418"/>
                    </a:lnTo>
                    <a:lnTo>
                      <a:pt x="157" y="404"/>
                    </a:lnTo>
                    <a:lnTo>
                      <a:pt x="129" y="388"/>
                    </a:lnTo>
                    <a:lnTo>
                      <a:pt x="105" y="369"/>
                    </a:lnTo>
                    <a:lnTo>
                      <a:pt x="89" y="367"/>
                    </a:lnTo>
                    <a:lnTo>
                      <a:pt x="75" y="361"/>
                    </a:lnTo>
                    <a:lnTo>
                      <a:pt x="63" y="352"/>
                    </a:lnTo>
                    <a:lnTo>
                      <a:pt x="51" y="342"/>
                    </a:lnTo>
                    <a:lnTo>
                      <a:pt x="38" y="331"/>
                    </a:lnTo>
                    <a:lnTo>
                      <a:pt x="26" y="321"/>
                    </a:lnTo>
                    <a:lnTo>
                      <a:pt x="12" y="313"/>
                    </a:lnTo>
                    <a:lnTo>
                      <a:pt x="0" y="310"/>
                    </a:lnTo>
                    <a:lnTo>
                      <a:pt x="5" y="265"/>
                    </a:lnTo>
                    <a:lnTo>
                      <a:pt x="17" y="225"/>
                    </a:lnTo>
                    <a:lnTo>
                      <a:pt x="32" y="185"/>
                    </a:lnTo>
                    <a:lnTo>
                      <a:pt x="52" y="149"/>
                    </a:lnTo>
                    <a:lnTo>
                      <a:pt x="72" y="110"/>
                    </a:lnTo>
                    <a:lnTo>
                      <a:pt x="93" y="74"/>
                    </a:lnTo>
                    <a:lnTo>
                      <a:pt x="113" y="37"/>
                    </a:lnTo>
                    <a:lnTo>
                      <a:pt x="133" y="0"/>
                    </a:lnTo>
                    <a:lnTo>
                      <a:pt x="142" y="0"/>
                    </a:lnTo>
                    <a:lnTo>
                      <a:pt x="152" y="0"/>
                    </a:lnTo>
                    <a:lnTo>
                      <a:pt x="163" y="1"/>
                    </a:lnTo>
                    <a:lnTo>
                      <a:pt x="170" y="1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8" name="Freeform 1119"/>
              <p:cNvSpPr>
                <a:spLocks/>
              </p:cNvSpPr>
              <p:nvPr/>
            </p:nvSpPr>
            <p:spPr bwMode="auto">
              <a:xfrm>
                <a:off x="4281488" y="4708526"/>
                <a:ext cx="33338" cy="17463"/>
              </a:xfrm>
              <a:custGeom>
                <a:avLst/>
                <a:gdLst/>
                <a:ahLst/>
                <a:cxnLst>
                  <a:cxn ang="0">
                    <a:pos x="42" y="6"/>
                  </a:cxn>
                  <a:cxn ang="0">
                    <a:pos x="39" y="11"/>
                  </a:cxn>
                  <a:cxn ang="0">
                    <a:pos x="33" y="17"/>
                  </a:cxn>
                  <a:cxn ang="0">
                    <a:pos x="25" y="19"/>
                  </a:cxn>
                  <a:cxn ang="0">
                    <a:pos x="17" y="22"/>
                  </a:cxn>
                  <a:cxn ang="0">
                    <a:pos x="8" y="21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3" y="0"/>
                  </a:cxn>
                  <a:cxn ang="0">
                    <a:pos x="42" y="6"/>
                  </a:cxn>
                </a:cxnLst>
                <a:rect l="0" t="0" r="r" b="b"/>
                <a:pathLst>
                  <a:path w="42" h="22">
                    <a:moveTo>
                      <a:pt x="42" y="6"/>
                    </a:moveTo>
                    <a:lnTo>
                      <a:pt x="39" y="11"/>
                    </a:lnTo>
                    <a:lnTo>
                      <a:pt x="33" y="17"/>
                    </a:lnTo>
                    <a:lnTo>
                      <a:pt x="25" y="19"/>
                    </a:lnTo>
                    <a:lnTo>
                      <a:pt x="17" y="22"/>
                    </a:lnTo>
                    <a:lnTo>
                      <a:pt x="8" y="21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3" y="0"/>
                    </a:lnTo>
                    <a:lnTo>
                      <a:pt x="4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9" name="Freeform 1121"/>
              <p:cNvSpPr>
                <a:spLocks/>
              </p:cNvSpPr>
              <p:nvPr/>
            </p:nvSpPr>
            <p:spPr bwMode="auto">
              <a:xfrm>
                <a:off x="4348163" y="4716463"/>
                <a:ext cx="26988" cy="14288"/>
              </a:xfrm>
              <a:custGeom>
                <a:avLst/>
                <a:gdLst/>
                <a:ahLst/>
                <a:cxnLst>
                  <a:cxn ang="0">
                    <a:pos x="34" y="10"/>
                  </a:cxn>
                  <a:cxn ang="0">
                    <a:pos x="26" y="15"/>
                  </a:cxn>
                  <a:cxn ang="0">
                    <a:pos x="17" y="16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18" y="3"/>
                  </a:cxn>
                  <a:cxn ang="0">
                    <a:pos x="25" y="6"/>
                  </a:cxn>
                  <a:cxn ang="0">
                    <a:pos x="34" y="10"/>
                  </a:cxn>
                </a:cxnLst>
                <a:rect l="0" t="0" r="r" b="b"/>
                <a:pathLst>
                  <a:path w="34" h="16">
                    <a:moveTo>
                      <a:pt x="34" y="10"/>
                    </a:moveTo>
                    <a:lnTo>
                      <a:pt x="26" y="15"/>
                    </a:lnTo>
                    <a:lnTo>
                      <a:pt x="17" y="1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8" y="3"/>
                    </a:lnTo>
                    <a:lnTo>
                      <a:pt x="25" y="6"/>
                    </a:lnTo>
                    <a:lnTo>
                      <a:pt x="3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0" name="Freeform 1124"/>
              <p:cNvSpPr>
                <a:spLocks/>
              </p:cNvSpPr>
              <p:nvPr/>
            </p:nvSpPr>
            <p:spPr bwMode="auto">
              <a:xfrm>
                <a:off x="4314826" y="4741863"/>
                <a:ext cx="17463" cy="11113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8" y="6"/>
                  </a:cxn>
                  <a:cxn ang="0">
                    <a:pos x="12" y="10"/>
                  </a:cxn>
                  <a:cxn ang="0">
                    <a:pos x="6" y="11"/>
                  </a:cxn>
                  <a:cxn ang="0">
                    <a:pos x="0" y="13"/>
                  </a:cxn>
                  <a:cxn ang="0">
                    <a:pos x="3" y="9"/>
                  </a:cxn>
                  <a:cxn ang="0">
                    <a:pos x="8" y="4"/>
                  </a:cxn>
                  <a:cxn ang="0">
                    <a:pos x="14" y="0"/>
                  </a:cxn>
                  <a:cxn ang="0">
                    <a:pos x="23" y="3"/>
                  </a:cxn>
                </a:cxnLst>
                <a:rect l="0" t="0" r="r" b="b"/>
                <a:pathLst>
                  <a:path w="23" h="13">
                    <a:moveTo>
                      <a:pt x="23" y="3"/>
                    </a:moveTo>
                    <a:lnTo>
                      <a:pt x="18" y="6"/>
                    </a:lnTo>
                    <a:lnTo>
                      <a:pt x="12" y="10"/>
                    </a:lnTo>
                    <a:lnTo>
                      <a:pt x="6" y="11"/>
                    </a:lnTo>
                    <a:lnTo>
                      <a:pt x="0" y="13"/>
                    </a:lnTo>
                    <a:lnTo>
                      <a:pt x="3" y="9"/>
                    </a:lnTo>
                    <a:lnTo>
                      <a:pt x="8" y="4"/>
                    </a:lnTo>
                    <a:lnTo>
                      <a:pt x="14" y="0"/>
                    </a:ln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1" name="Freeform 1127"/>
              <p:cNvSpPr>
                <a:spLocks/>
              </p:cNvSpPr>
              <p:nvPr/>
            </p:nvSpPr>
            <p:spPr bwMode="auto">
              <a:xfrm>
                <a:off x="4254501" y="4764088"/>
                <a:ext cx="12700" cy="17463"/>
              </a:xfrm>
              <a:custGeom>
                <a:avLst/>
                <a:gdLst/>
                <a:ahLst/>
                <a:cxnLst>
                  <a:cxn ang="0">
                    <a:pos x="6" y="17"/>
                  </a:cxn>
                  <a:cxn ang="0">
                    <a:pos x="0" y="21"/>
                  </a:cxn>
                  <a:cxn ang="0">
                    <a:pos x="3" y="17"/>
                  </a:cxn>
                  <a:cxn ang="0">
                    <a:pos x="6" y="6"/>
                  </a:cxn>
                  <a:cxn ang="0">
                    <a:pos x="11" y="0"/>
                  </a:cxn>
                  <a:cxn ang="0">
                    <a:pos x="17" y="0"/>
                  </a:cxn>
                  <a:cxn ang="0">
                    <a:pos x="6" y="17"/>
                  </a:cxn>
                </a:cxnLst>
                <a:rect l="0" t="0" r="r" b="b"/>
                <a:pathLst>
                  <a:path w="17" h="21">
                    <a:moveTo>
                      <a:pt x="6" y="17"/>
                    </a:moveTo>
                    <a:lnTo>
                      <a:pt x="0" y="21"/>
                    </a:lnTo>
                    <a:lnTo>
                      <a:pt x="3" y="17"/>
                    </a:lnTo>
                    <a:lnTo>
                      <a:pt x="6" y="6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2" name="Freeform 1131"/>
              <p:cNvSpPr>
                <a:spLocks/>
              </p:cNvSpPr>
              <p:nvPr/>
            </p:nvSpPr>
            <p:spPr bwMode="auto">
              <a:xfrm>
                <a:off x="4370388" y="4799013"/>
                <a:ext cx="17463" cy="22225"/>
              </a:xfrm>
              <a:custGeom>
                <a:avLst/>
                <a:gdLst/>
                <a:ahLst/>
                <a:cxnLst>
                  <a:cxn ang="0">
                    <a:pos x="22" y="17"/>
                  </a:cxn>
                  <a:cxn ang="0">
                    <a:pos x="12" y="23"/>
                  </a:cxn>
                  <a:cxn ang="0">
                    <a:pos x="0" y="28"/>
                  </a:cxn>
                  <a:cxn ang="0">
                    <a:pos x="11" y="0"/>
                  </a:cxn>
                  <a:cxn ang="0">
                    <a:pos x="22" y="17"/>
                  </a:cxn>
                </a:cxnLst>
                <a:rect l="0" t="0" r="r" b="b"/>
                <a:pathLst>
                  <a:path w="22" h="28">
                    <a:moveTo>
                      <a:pt x="22" y="17"/>
                    </a:moveTo>
                    <a:lnTo>
                      <a:pt x="12" y="23"/>
                    </a:lnTo>
                    <a:lnTo>
                      <a:pt x="0" y="28"/>
                    </a:lnTo>
                    <a:lnTo>
                      <a:pt x="11" y="0"/>
                    </a:lnTo>
                    <a:lnTo>
                      <a:pt x="2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3" name="Freeform 1132"/>
              <p:cNvSpPr>
                <a:spLocks/>
              </p:cNvSpPr>
              <p:nvPr/>
            </p:nvSpPr>
            <p:spPr bwMode="auto">
              <a:xfrm>
                <a:off x="4752976" y="4808538"/>
                <a:ext cx="336550" cy="336550"/>
              </a:xfrm>
              <a:custGeom>
                <a:avLst/>
                <a:gdLst/>
                <a:ahLst/>
                <a:cxnLst>
                  <a:cxn ang="0">
                    <a:pos x="423" y="18"/>
                  </a:cxn>
                  <a:cxn ang="0">
                    <a:pos x="411" y="335"/>
                  </a:cxn>
                  <a:cxn ang="0">
                    <a:pos x="406" y="338"/>
                  </a:cxn>
                  <a:cxn ang="0">
                    <a:pos x="400" y="343"/>
                  </a:cxn>
                  <a:cxn ang="0">
                    <a:pos x="392" y="344"/>
                  </a:cxn>
                  <a:cxn ang="0">
                    <a:pos x="383" y="345"/>
                  </a:cxn>
                  <a:cxn ang="0">
                    <a:pos x="378" y="343"/>
                  </a:cxn>
                  <a:cxn ang="0">
                    <a:pos x="373" y="343"/>
                  </a:cxn>
                  <a:cxn ang="0">
                    <a:pos x="366" y="343"/>
                  </a:cxn>
                  <a:cxn ang="0">
                    <a:pos x="360" y="347"/>
                  </a:cxn>
                  <a:cxn ang="0">
                    <a:pos x="353" y="349"/>
                  </a:cxn>
                  <a:cxn ang="0">
                    <a:pos x="347" y="352"/>
                  </a:cxn>
                  <a:cxn ang="0">
                    <a:pos x="340" y="357"/>
                  </a:cxn>
                  <a:cxn ang="0">
                    <a:pos x="336" y="363"/>
                  </a:cxn>
                  <a:cxn ang="0">
                    <a:pos x="312" y="364"/>
                  </a:cxn>
                  <a:cxn ang="0">
                    <a:pos x="291" y="369"/>
                  </a:cxn>
                  <a:cxn ang="0">
                    <a:pos x="272" y="375"/>
                  </a:cxn>
                  <a:cxn ang="0">
                    <a:pos x="252" y="383"/>
                  </a:cxn>
                  <a:cxn ang="0">
                    <a:pos x="232" y="390"/>
                  </a:cxn>
                  <a:cxn ang="0">
                    <a:pos x="212" y="398"/>
                  </a:cxn>
                  <a:cxn ang="0">
                    <a:pos x="192" y="404"/>
                  </a:cxn>
                  <a:cxn ang="0">
                    <a:pos x="172" y="411"/>
                  </a:cxn>
                  <a:cxn ang="0">
                    <a:pos x="8" y="425"/>
                  </a:cxn>
                  <a:cxn ang="0">
                    <a:pos x="0" y="410"/>
                  </a:cxn>
                  <a:cxn ang="0">
                    <a:pos x="0" y="396"/>
                  </a:cxn>
                  <a:cxn ang="0">
                    <a:pos x="3" y="383"/>
                  </a:cxn>
                  <a:cxn ang="0">
                    <a:pos x="12" y="370"/>
                  </a:cxn>
                  <a:cxn ang="0">
                    <a:pos x="21" y="356"/>
                  </a:cxn>
                  <a:cxn ang="0">
                    <a:pos x="31" y="343"/>
                  </a:cxn>
                  <a:cxn ang="0">
                    <a:pos x="40" y="330"/>
                  </a:cxn>
                  <a:cxn ang="0">
                    <a:pos x="48" y="317"/>
                  </a:cxn>
                  <a:cxn ang="0">
                    <a:pos x="45" y="303"/>
                  </a:cxn>
                  <a:cxn ang="0">
                    <a:pos x="48" y="292"/>
                  </a:cxn>
                  <a:cxn ang="0">
                    <a:pos x="52" y="280"/>
                  </a:cxn>
                  <a:cxn ang="0">
                    <a:pos x="59" y="270"/>
                  </a:cxn>
                  <a:cxn ang="0">
                    <a:pos x="65" y="258"/>
                  </a:cxn>
                  <a:cxn ang="0">
                    <a:pos x="70" y="246"/>
                  </a:cxn>
                  <a:cxn ang="0">
                    <a:pos x="71" y="235"/>
                  </a:cxn>
                  <a:cxn ang="0">
                    <a:pos x="70" y="224"/>
                  </a:cxn>
                  <a:cxn ang="0">
                    <a:pos x="81" y="196"/>
                  </a:cxn>
                  <a:cxn ang="0">
                    <a:pos x="91" y="166"/>
                  </a:cxn>
                  <a:cxn ang="0">
                    <a:pos x="100" y="134"/>
                  </a:cxn>
                  <a:cxn ang="0">
                    <a:pos x="112" y="105"/>
                  </a:cxn>
                  <a:cxn ang="0">
                    <a:pos x="126" y="77"/>
                  </a:cxn>
                  <a:cxn ang="0">
                    <a:pos x="147" y="57"/>
                  </a:cxn>
                  <a:cxn ang="0">
                    <a:pos x="175" y="45"/>
                  </a:cxn>
                  <a:cxn ang="0">
                    <a:pos x="214" y="43"/>
                  </a:cxn>
                  <a:cxn ang="0">
                    <a:pos x="235" y="34"/>
                  </a:cxn>
                  <a:cxn ang="0">
                    <a:pos x="256" y="26"/>
                  </a:cxn>
                  <a:cxn ang="0">
                    <a:pos x="279" y="19"/>
                  </a:cxn>
                  <a:cxn ang="0">
                    <a:pos x="302" y="13"/>
                  </a:cxn>
                  <a:cxn ang="0">
                    <a:pos x="323" y="6"/>
                  </a:cxn>
                  <a:cxn ang="0">
                    <a:pos x="345" y="4"/>
                  </a:cxn>
                  <a:cxn ang="0">
                    <a:pos x="367" y="0"/>
                  </a:cxn>
                  <a:cxn ang="0">
                    <a:pos x="389" y="1"/>
                  </a:cxn>
                  <a:cxn ang="0">
                    <a:pos x="400" y="0"/>
                  </a:cxn>
                  <a:cxn ang="0">
                    <a:pos x="410" y="3"/>
                  </a:cxn>
                  <a:cxn ang="0">
                    <a:pos x="418" y="7"/>
                  </a:cxn>
                  <a:cxn ang="0">
                    <a:pos x="423" y="18"/>
                  </a:cxn>
                </a:cxnLst>
                <a:rect l="0" t="0" r="r" b="b"/>
                <a:pathLst>
                  <a:path w="423" h="425">
                    <a:moveTo>
                      <a:pt x="423" y="18"/>
                    </a:moveTo>
                    <a:lnTo>
                      <a:pt x="411" y="335"/>
                    </a:lnTo>
                    <a:lnTo>
                      <a:pt x="406" y="338"/>
                    </a:lnTo>
                    <a:lnTo>
                      <a:pt x="400" y="343"/>
                    </a:lnTo>
                    <a:lnTo>
                      <a:pt x="392" y="344"/>
                    </a:lnTo>
                    <a:lnTo>
                      <a:pt x="383" y="345"/>
                    </a:lnTo>
                    <a:lnTo>
                      <a:pt x="378" y="343"/>
                    </a:lnTo>
                    <a:lnTo>
                      <a:pt x="373" y="343"/>
                    </a:lnTo>
                    <a:lnTo>
                      <a:pt x="366" y="343"/>
                    </a:lnTo>
                    <a:lnTo>
                      <a:pt x="360" y="347"/>
                    </a:lnTo>
                    <a:lnTo>
                      <a:pt x="353" y="349"/>
                    </a:lnTo>
                    <a:lnTo>
                      <a:pt x="347" y="352"/>
                    </a:lnTo>
                    <a:lnTo>
                      <a:pt x="340" y="357"/>
                    </a:lnTo>
                    <a:lnTo>
                      <a:pt x="336" y="363"/>
                    </a:lnTo>
                    <a:lnTo>
                      <a:pt x="312" y="364"/>
                    </a:lnTo>
                    <a:lnTo>
                      <a:pt x="291" y="369"/>
                    </a:lnTo>
                    <a:lnTo>
                      <a:pt x="272" y="375"/>
                    </a:lnTo>
                    <a:lnTo>
                      <a:pt x="252" y="383"/>
                    </a:lnTo>
                    <a:lnTo>
                      <a:pt x="232" y="390"/>
                    </a:lnTo>
                    <a:lnTo>
                      <a:pt x="212" y="398"/>
                    </a:lnTo>
                    <a:lnTo>
                      <a:pt x="192" y="404"/>
                    </a:lnTo>
                    <a:lnTo>
                      <a:pt x="172" y="411"/>
                    </a:lnTo>
                    <a:lnTo>
                      <a:pt x="8" y="425"/>
                    </a:lnTo>
                    <a:lnTo>
                      <a:pt x="0" y="410"/>
                    </a:lnTo>
                    <a:lnTo>
                      <a:pt x="0" y="396"/>
                    </a:lnTo>
                    <a:lnTo>
                      <a:pt x="3" y="383"/>
                    </a:lnTo>
                    <a:lnTo>
                      <a:pt x="12" y="370"/>
                    </a:lnTo>
                    <a:lnTo>
                      <a:pt x="21" y="356"/>
                    </a:lnTo>
                    <a:lnTo>
                      <a:pt x="31" y="343"/>
                    </a:lnTo>
                    <a:lnTo>
                      <a:pt x="40" y="330"/>
                    </a:lnTo>
                    <a:lnTo>
                      <a:pt x="48" y="317"/>
                    </a:lnTo>
                    <a:lnTo>
                      <a:pt x="45" y="303"/>
                    </a:lnTo>
                    <a:lnTo>
                      <a:pt x="48" y="292"/>
                    </a:lnTo>
                    <a:lnTo>
                      <a:pt x="52" y="280"/>
                    </a:lnTo>
                    <a:lnTo>
                      <a:pt x="59" y="270"/>
                    </a:lnTo>
                    <a:lnTo>
                      <a:pt x="65" y="258"/>
                    </a:lnTo>
                    <a:lnTo>
                      <a:pt x="70" y="246"/>
                    </a:lnTo>
                    <a:lnTo>
                      <a:pt x="71" y="235"/>
                    </a:lnTo>
                    <a:lnTo>
                      <a:pt x="70" y="224"/>
                    </a:lnTo>
                    <a:lnTo>
                      <a:pt x="81" y="196"/>
                    </a:lnTo>
                    <a:lnTo>
                      <a:pt x="91" y="166"/>
                    </a:lnTo>
                    <a:lnTo>
                      <a:pt x="100" y="134"/>
                    </a:lnTo>
                    <a:lnTo>
                      <a:pt x="112" y="105"/>
                    </a:lnTo>
                    <a:lnTo>
                      <a:pt x="126" y="77"/>
                    </a:lnTo>
                    <a:lnTo>
                      <a:pt x="147" y="57"/>
                    </a:lnTo>
                    <a:lnTo>
                      <a:pt x="175" y="45"/>
                    </a:lnTo>
                    <a:lnTo>
                      <a:pt x="214" y="43"/>
                    </a:lnTo>
                    <a:lnTo>
                      <a:pt x="235" y="34"/>
                    </a:lnTo>
                    <a:lnTo>
                      <a:pt x="256" y="26"/>
                    </a:lnTo>
                    <a:lnTo>
                      <a:pt x="279" y="19"/>
                    </a:lnTo>
                    <a:lnTo>
                      <a:pt x="302" y="13"/>
                    </a:lnTo>
                    <a:lnTo>
                      <a:pt x="323" y="6"/>
                    </a:lnTo>
                    <a:lnTo>
                      <a:pt x="345" y="4"/>
                    </a:lnTo>
                    <a:lnTo>
                      <a:pt x="367" y="0"/>
                    </a:lnTo>
                    <a:lnTo>
                      <a:pt x="389" y="1"/>
                    </a:lnTo>
                    <a:lnTo>
                      <a:pt x="400" y="0"/>
                    </a:lnTo>
                    <a:lnTo>
                      <a:pt x="410" y="3"/>
                    </a:lnTo>
                    <a:lnTo>
                      <a:pt x="418" y="7"/>
                    </a:lnTo>
                    <a:lnTo>
                      <a:pt x="423" y="1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4" name="Freeform 1133"/>
              <p:cNvSpPr>
                <a:spLocks/>
              </p:cNvSpPr>
              <p:nvPr/>
            </p:nvSpPr>
            <p:spPr bwMode="auto">
              <a:xfrm>
                <a:off x="4297363" y="4818063"/>
                <a:ext cx="33338" cy="47625"/>
              </a:xfrm>
              <a:custGeom>
                <a:avLst/>
                <a:gdLst/>
                <a:ahLst/>
                <a:cxnLst>
                  <a:cxn ang="0">
                    <a:pos x="40" y="28"/>
                  </a:cxn>
                  <a:cxn ang="0">
                    <a:pos x="36" y="33"/>
                  </a:cxn>
                  <a:cxn ang="0">
                    <a:pos x="33" y="37"/>
                  </a:cxn>
                  <a:cxn ang="0">
                    <a:pos x="27" y="41"/>
                  </a:cxn>
                  <a:cxn ang="0">
                    <a:pos x="22" y="44"/>
                  </a:cxn>
                  <a:cxn ang="0">
                    <a:pos x="15" y="46"/>
                  </a:cxn>
                  <a:cxn ang="0">
                    <a:pos x="9" y="49"/>
                  </a:cxn>
                  <a:cxn ang="0">
                    <a:pos x="4" y="53"/>
                  </a:cxn>
                  <a:cxn ang="0">
                    <a:pos x="0" y="60"/>
                  </a:cxn>
                  <a:cxn ang="0">
                    <a:pos x="1" y="50"/>
                  </a:cxn>
                  <a:cxn ang="0">
                    <a:pos x="4" y="41"/>
                  </a:cxn>
                  <a:cxn ang="0">
                    <a:pos x="7" y="32"/>
                  </a:cxn>
                  <a:cxn ang="0">
                    <a:pos x="11" y="23"/>
                  </a:cxn>
                  <a:cxn ang="0">
                    <a:pos x="14" y="15"/>
                  </a:cxn>
                  <a:cxn ang="0">
                    <a:pos x="19" y="8"/>
                  </a:cxn>
                  <a:cxn ang="0">
                    <a:pos x="26" y="2"/>
                  </a:cxn>
                  <a:cxn ang="0">
                    <a:pos x="34" y="0"/>
                  </a:cxn>
                  <a:cxn ang="0">
                    <a:pos x="37" y="4"/>
                  </a:cxn>
                  <a:cxn ang="0">
                    <a:pos x="42" y="11"/>
                  </a:cxn>
                  <a:cxn ang="0">
                    <a:pos x="43" y="19"/>
                  </a:cxn>
                  <a:cxn ang="0">
                    <a:pos x="40" y="28"/>
                  </a:cxn>
                </a:cxnLst>
                <a:rect l="0" t="0" r="r" b="b"/>
                <a:pathLst>
                  <a:path w="43" h="60">
                    <a:moveTo>
                      <a:pt x="40" y="28"/>
                    </a:moveTo>
                    <a:lnTo>
                      <a:pt x="36" y="33"/>
                    </a:lnTo>
                    <a:lnTo>
                      <a:pt x="33" y="37"/>
                    </a:lnTo>
                    <a:lnTo>
                      <a:pt x="27" y="41"/>
                    </a:lnTo>
                    <a:lnTo>
                      <a:pt x="22" y="44"/>
                    </a:lnTo>
                    <a:lnTo>
                      <a:pt x="15" y="46"/>
                    </a:lnTo>
                    <a:lnTo>
                      <a:pt x="9" y="49"/>
                    </a:lnTo>
                    <a:lnTo>
                      <a:pt x="4" y="53"/>
                    </a:lnTo>
                    <a:lnTo>
                      <a:pt x="0" y="60"/>
                    </a:lnTo>
                    <a:lnTo>
                      <a:pt x="1" y="50"/>
                    </a:lnTo>
                    <a:lnTo>
                      <a:pt x="4" y="41"/>
                    </a:lnTo>
                    <a:lnTo>
                      <a:pt x="7" y="32"/>
                    </a:lnTo>
                    <a:lnTo>
                      <a:pt x="11" y="23"/>
                    </a:lnTo>
                    <a:lnTo>
                      <a:pt x="14" y="15"/>
                    </a:lnTo>
                    <a:lnTo>
                      <a:pt x="19" y="8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37" y="4"/>
                    </a:lnTo>
                    <a:lnTo>
                      <a:pt x="42" y="11"/>
                    </a:lnTo>
                    <a:lnTo>
                      <a:pt x="43" y="19"/>
                    </a:lnTo>
                    <a:lnTo>
                      <a:pt x="4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5" name="Freeform 1139"/>
              <p:cNvSpPr>
                <a:spLocks/>
              </p:cNvSpPr>
              <p:nvPr/>
            </p:nvSpPr>
            <p:spPr bwMode="auto">
              <a:xfrm>
                <a:off x="4518026" y="4835526"/>
                <a:ext cx="17463" cy="20638"/>
              </a:xfrm>
              <a:custGeom>
                <a:avLst/>
                <a:gdLst/>
                <a:ahLst/>
                <a:cxnLst>
                  <a:cxn ang="0">
                    <a:pos x="22" y="20"/>
                  </a:cxn>
                  <a:cxn ang="0">
                    <a:pos x="15" y="21"/>
                  </a:cxn>
                  <a:cxn ang="0">
                    <a:pos x="10" y="26"/>
                  </a:cxn>
                  <a:cxn ang="0">
                    <a:pos x="4" y="19"/>
                  </a:cxn>
                  <a:cxn ang="0">
                    <a:pos x="2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22" y="20"/>
                  </a:cxn>
                </a:cxnLst>
                <a:rect l="0" t="0" r="r" b="b"/>
                <a:pathLst>
                  <a:path w="22" h="26">
                    <a:moveTo>
                      <a:pt x="22" y="20"/>
                    </a:moveTo>
                    <a:lnTo>
                      <a:pt x="15" y="21"/>
                    </a:lnTo>
                    <a:lnTo>
                      <a:pt x="10" y="26"/>
                    </a:lnTo>
                    <a:lnTo>
                      <a:pt x="4" y="19"/>
                    </a:lnTo>
                    <a:lnTo>
                      <a:pt x="2" y="12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6" name="Freeform 1141"/>
              <p:cNvSpPr>
                <a:spLocks/>
              </p:cNvSpPr>
              <p:nvPr/>
            </p:nvSpPr>
            <p:spPr bwMode="auto">
              <a:xfrm>
                <a:off x="4933951" y="4840288"/>
                <a:ext cx="101600" cy="201613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9" y="25"/>
                  </a:cxn>
                  <a:cxn ang="0">
                    <a:pos x="128" y="46"/>
                  </a:cxn>
                  <a:cxn ang="0">
                    <a:pos x="120" y="65"/>
                  </a:cxn>
                  <a:cxn ang="0">
                    <a:pos x="108" y="85"/>
                  </a:cxn>
                  <a:cxn ang="0">
                    <a:pos x="93" y="104"/>
                  </a:cxn>
                  <a:cxn ang="0">
                    <a:pos x="79" y="124"/>
                  </a:cxn>
                  <a:cxn ang="0">
                    <a:pos x="68" y="144"/>
                  </a:cxn>
                  <a:cxn ang="0">
                    <a:pos x="64" y="167"/>
                  </a:cxn>
                  <a:cxn ang="0">
                    <a:pos x="56" y="179"/>
                  </a:cxn>
                  <a:cxn ang="0">
                    <a:pos x="51" y="193"/>
                  </a:cxn>
                  <a:cxn ang="0">
                    <a:pos x="47" y="207"/>
                  </a:cxn>
                  <a:cxn ang="0">
                    <a:pos x="42" y="222"/>
                  </a:cxn>
                  <a:cxn ang="0">
                    <a:pos x="35" y="233"/>
                  </a:cxn>
                  <a:cxn ang="0">
                    <a:pos x="27" y="244"/>
                  </a:cxn>
                  <a:cxn ang="0">
                    <a:pos x="15" y="251"/>
                  </a:cxn>
                  <a:cxn ang="0">
                    <a:pos x="0" y="254"/>
                  </a:cxn>
                  <a:cxn ang="0">
                    <a:pos x="21" y="224"/>
                  </a:cxn>
                  <a:cxn ang="0">
                    <a:pos x="40" y="194"/>
                  </a:cxn>
                  <a:cxn ang="0">
                    <a:pos x="54" y="160"/>
                  </a:cxn>
                  <a:cxn ang="0">
                    <a:pos x="66" y="127"/>
                  </a:cxn>
                  <a:cxn ang="0">
                    <a:pos x="77" y="93"/>
                  </a:cxn>
                  <a:cxn ang="0">
                    <a:pos x="90" y="61"/>
                  </a:cxn>
                  <a:cxn ang="0">
                    <a:pos x="104" y="28"/>
                  </a:cxn>
                  <a:cxn ang="0">
                    <a:pos x="121" y="0"/>
                  </a:cxn>
                </a:cxnLst>
                <a:rect l="0" t="0" r="r" b="b"/>
                <a:pathLst>
                  <a:path w="129" h="254">
                    <a:moveTo>
                      <a:pt x="121" y="0"/>
                    </a:moveTo>
                    <a:lnTo>
                      <a:pt x="129" y="25"/>
                    </a:lnTo>
                    <a:lnTo>
                      <a:pt x="128" y="46"/>
                    </a:lnTo>
                    <a:lnTo>
                      <a:pt x="120" y="65"/>
                    </a:lnTo>
                    <a:lnTo>
                      <a:pt x="108" y="85"/>
                    </a:lnTo>
                    <a:lnTo>
                      <a:pt x="93" y="104"/>
                    </a:lnTo>
                    <a:lnTo>
                      <a:pt x="79" y="124"/>
                    </a:lnTo>
                    <a:lnTo>
                      <a:pt x="68" y="144"/>
                    </a:lnTo>
                    <a:lnTo>
                      <a:pt x="64" y="167"/>
                    </a:lnTo>
                    <a:lnTo>
                      <a:pt x="56" y="179"/>
                    </a:lnTo>
                    <a:lnTo>
                      <a:pt x="51" y="193"/>
                    </a:lnTo>
                    <a:lnTo>
                      <a:pt x="47" y="207"/>
                    </a:lnTo>
                    <a:lnTo>
                      <a:pt x="42" y="222"/>
                    </a:lnTo>
                    <a:lnTo>
                      <a:pt x="35" y="233"/>
                    </a:lnTo>
                    <a:lnTo>
                      <a:pt x="27" y="244"/>
                    </a:lnTo>
                    <a:lnTo>
                      <a:pt x="15" y="251"/>
                    </a:lnTo>
                    <a:lnTo>
                      <a:pt x="0" y="254"/>
                    </a:lnTo>
                    <a:lnTo>
                      <a:pt x="21" y="224"/>
                    </a:lnTo>
                    <a:lnTo>
                      <a:pt x="40" y="194"/>
                    </a:lnTo>
                    <a:lnTo>
                      <a:pt x="54" y="160"/>
                    </a:lnTo>
                    <a:lnTo>
                      <a:pt x="66" y="127"/>
                    </a:lnTo>
                    <a:lnTo>
                      <a:pt x="77" y="93"/>
                    </a:lnTo>
                    <a:lnTo>
                      <a:pt x="90" y="61"/>
                    </a:lnTo>
                    <a:lnTo>
                      <a:pt x="104" y="2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7" name="Freeform 1142"/>
              <p:cNvSpPr>
                <a:spLocks/>
              </p:cNvSpPr>
              <p:nvPr/>
            </p:nvSpPr>
            <p:spPr bwMode="auto">
              <a:xfrm>
                <a:off x="5051426" y="4841876"/>
                <a:ext cx="7938" cy="31750"/>
              </a:xfrm>
              <a:custGeom>
                <a:avLst/>
                <a:gdLst/>
                <a:ahLst/>
                <a:cxnLst>
                  <a:cxn ang="0">
                    <a:pos x="8" y="40"/>
                  </a:cxn>
                  <a:cxn ang="0">
                    <a:pos x="5" y="30"/>
                  </a:cxn>
                  <a:cxn ang="0">
                    <a:pos x="1" y="20"/>
                  </a:cxn>
                  <a:cxn ang="0">
                    <a:pos x="0" y="10"/>
                  </a:cxn>
                  <a:cxn ang="0">
                    <a:pos x="6" y="0"/>
                  </a:cxn>
                  <a:cxn ang="0">
                    <a:pos x="10" y="9"/>
                  </a:cxn>
                  <a:cxn ang="0">
                    <a:pos x="10" y="19"/>
                  </a:cxn>
                  <a:cxn ang="0">
                    <a:pos x="8" y="30"/>
                  </a:cxn>
                  <a:cxn ang="0">
                    <a:pos x="8" y="40"/>
                  </a:cxn>
                </a:cxnLst>
                <a:rect l="0" t="0" r="r" b="b"/>
                <a:pathLst>
                  <a:path w="10" h="40">
                    <a:moveTo>
                      <a:pt x="8" y="40"/>
                    </a:moveTo>
                    <a:lnTo>
                      <a:pt x="5" y="30"/>
                    </a:lnTo>
                    <a:lnTo>
                      <a:pt x="1" y="20"/>
                    </a:lnTo>
                    <a:lnTo>
                      <a:pt x="0" y="10"/>
                    </a:lnTo>
                    <a:lnTo>
                      <a:pt x="6" y="0"/>
                    </a:lnTo>
                    <a:lnTo>
                      <a:pt x="10" y="9"/>
                    </a:lnTo>
                    <a:lnTo>
                      <a:pt x="10" y="19"/>
                    </a:lnTo>
                    <a:lnTo>
                      <a:pt x="8" y="30"/>
                    </a:lnTo>
                    <a:lnTo>
                      <a:pt x="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8" name="Freeform 1145"/>
              <p:cNvSpPr>
                <a:spLocks/>
              </p:cNvSpPr>
              <p:nvPr/>
            </p:nvSpPr>
            <p:spPr bwMode="auto">
              <a:xfrm>
                <a:off x="4872038" y="4860926"/>
                <a:ext cx="120650" cy="19050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15" y="212"/>
                  </a:cxn>
                  <a:cxn ang="0">
                    <a:pos x="32" y="185"/>
                  </a:cxn>
                  <a:cxn ang="0">
                    <a:pos x="49" y="160"/>
                  </a:cxn>
                  <a:cxn ang="0">
                    <a:pos x="67" y="134"/>
                  </a:cxn>
                  <a:cxn ang="0">
                    <a:pos x="83" y="106"/>
                  </a:cxn>
                  <a:cxn ang="0">
                    <a:pos x="97" y="79"/>
                  </a:cxn>
                  <a:cxn ang="0">
                    <a:pos x="107" y="51"/>
                  </a:cxn>
                  <a:cxn ang="0">
                    <a:pos x="117" y="22"/>
                  </a:cxn>
                  <a:cxn ang="0">
                    <a:pos x="153" y="0"/>
                  </a:cxn>
                  <a:cxn ang="0">
                    <a:pos x="135" y="30"/>
                  </a:cxn>
                  <a:cxn ang="0">
                    <a:pos x="120" y="63"/>
                  </a:cxn>
                  <a:cxn ang="0">
                    <a:pos x="105" y="95"/>
                  </a:cxn>
                  <a:cxn ang="0">
                    <a:pos x="90" y="128"/>
                  </a:cxn>
                  <a:cxn ang="0">
                    <a:pos x="71" y="158"/>
                  </a:cxn>
                  <a:cxn ang="0">
                    <a:pos x="51" y="189"/>
                  </a:cxn>
                  <a:cxn ang="0">
                    <a:pos x="27" y="215"/>
                  </a:cxn>
                  <a:cxn ang="0">
                    <a:pos x="0" y="240"/>
                  </a:cxn>
                </a:cxnLst>
                <a:rect l="0" t="0" r="r" b="b"/>
                <a:pathLst>
                  <a:path w="153" h="240">
                    <a:moveTo>
                      <a:pt x="0" y="240"/>
                    </a:moveTo>
                    <a:lnTo>
                      <a:pt x="15" y="212"/>
                    </a:lnTo>
                    <a:lnTo>
                      <a:pt x="32" y="185"/>
                    </a:lnTo>
                    <a:lnTo>
                      <a:pt x="49" y="160"/>
                    </a:lnTo>
                    <a:lnTo>
                      <a:pt x="67" y="134"/>
                    </a:lnTo>
                    <a:lnTo>
                      <a:pt x="83" y="106"/>
                    </a:lnTo>
                    <a:lnTo>
                      <a:pt x="97" y="79"/>
                    </a:lnTo>
                    <a:lnTo>
                      <a:pt x="107" y="51"/>
                    </a:lnTo>
                    <a:lnTo>
                      <a:pt x="117" y="22"/>
                    </a:lnTo>
                    <a:lnTo>
                      <a:pt x="153" y="0"/>
                    </a:lnTo>
                    <a:lnTo>
                      <a:pt x="135" y="30"/>
                    </a:lnTo>
                    <a:lnTo>
                      <a:pt x="120" y="63"/>
                    </a:lnTo>
                    <a:lnTo>
                      <a:pt x="105" y="95"/>
                    </a:lnTo>
                    <a:lnTo>
                      <a:pt x="90" y="128"/>
                    </a:lnTo>
                    <a:lnTo>
                      <a:pt x="71" y="158"/>
                    </a:lnTo>
                    <a:lnTo>
                      <a:pt x="51" y="189"/>
                    </a:lnTo>
                    <a:lnTo>
                      <a:pt x="27" y="215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9" name="Freeform 1146"/>
              <p:cNvSpPr>
                <a:spLocks/>
              </p:cNvSpPr>
              <p:nvPr/>
            </p:nvSpPr>
            <p:spPr bwMode="auto">
              <a:xfrm>
                <a:off x="4249738" y="4868863"/>
                <a:ext cx="9525" cy="31750"/>
              </a:xfrm>
              <a:custGeom>
                <a:avLst/>
                <a:gdLst/>
                <a:ahLst/>
                <a:cxnLst>
                  <a:cxn ang="0">
                    <a:pos x="5" y="40"/>
                  </a:cxn>
                  <a:cxn ang="0">
                    <a:pos x="0" y="28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1" y="0"/>
                  </a:cxn>
                  <a:cxn ang="0">
                    <a:pos x="5" y="40"/>
                  </a:cxn>
                </a:cxnLst>
                <a:rect l="0" t="0" r="r" b="b"/>
                <a:pathLst>
                  <a:path w="11" h="40">
                    <a:moveTo>
                      <a:pt x="5" y="40"/>
                    </a:moveTo>
                    <a:lnTo>
                      <a:pt x="0" y="28"/>
                    </a:lnTo>
                    <a:lnTo>
                      <a:pt x="1" y="18"/>
                    </a:lnTo>
                    <a:lnTo>
                      <a:pt x="5" y="7"/>
                    </a:lnTo>
                    <a:lnTo>
                      <a:pt x="11" y="0"/>
                    </a:lnTo>
                    <a:lnTo>
                      <a:pt x="5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0" name="Freeform 1147"/>
              <p:cNvSpPr>
                <a:spLocks/>
              </p:cNvSpPr>
              <p:nvPr/>
            </p:nvSpPr>
            <p:spPr bwMode="auto">
              <a:xfrm>
                <a:off x="4708526" y="4878388"/>
                <a:ext cx="19050" cy="4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6"/>
                  </a:cxn>
                  <a:cxn ang="0">
                    <a:pos x="0" y="0"/>
                  </a:cxn>
                </a:cxnLst>
                <a:rect l="0" t="0" r="r" b="b"/>
                <a:pathLst>
                  <a:path w="23" h="6">
                    <a:moveTo>
                      <a:pt x="0" y="0"/>
                    </a:moveTo>
                    <a:lnTo>
                      <a:pt x="2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1" name="Freeform 1149"/>
              <p:cNvSpPr>
                <a:spLocks/>
              </p:cNvSpPr>
              <p:nvPr/>
            </p:nvSpPr>
            <p:spPr bwMode="auto">
              <a:xfrm>
                <a:off x="4621213" y="4881563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7" y="11"/>
                  </a:cxn>
                  <a:cxn ang="0">
                    <a:pos x="12" y="17"/>
                  </a:cxn>
                  <a:cxn ang="0">
                    <a:pos x="0" y="1"/>
                  </a:cxn>
                  <a:cxn ang="0">
                    <a:pos x="4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18" h="17">
                    <a:moveTo>
                      <a:pt x="18" y="7"/>
                    </a:moveTo>
                    <a:lnTo>
                      <a:pt x="17" y="11"/>
                    </a:lnTo>
                    <a:lnTo>
                      <a:pt x="12" y="17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2" name="Freeform 1150"/>
              <p:cNvSpPr>
                <a:spLocks/>
              </p:cNvSpPr>
              <p:nvPr/>
            </p:nvSpPr>
            <p:spPr bwMode="auto">
              <a:xfrm>
                <a:off x="4405313" y="4892676"/>
                <a:ext cx="20638" cy="793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19" y="4"/>
                  </a:cxn>
                  <a:cxn ang="0">
                    <a:pos x="14" y="9"/>
                  </a:cxn>
                  <a:cxn ang="0">
                    <a:pos x="7" y="10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4"/>
                  </a:cxn>
                  <a:cxn ang="0">
                    <a:pos x="18" y="2"/>
                  </a:cxn>
                  <a:cxn ang="0">
                    <a:pos x="25" y="0"/>
                  </a:cxn>
                </a:cxnLst>
                <a:rect l="0" t="0" r="r" b="b"/>
                <a:pathLst>
                  <a:path w="25" h="11">
                    <a:moveTo>
                      <a:pt x="25" y="0"/>
                    </a:moveTo>
                    <a:lnTo>
                      <a:pt x="19" y="4"/>
                    </a:lnTo>
                    <a:lnTo>
                      <a:pt x="14" y="9"/>
                    </a:lnTo>
                    <a:lnTo>
                      <a:pt x="7" y="10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4"/>
                    </a:lnTo>
                    <a:lnTo>
                      <a:pt x="18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3" name="Freeform 1151"/>
              <p:cNvSpPr>
                <a:spLocks/>
              </p:cNvSpPr>
              <p:nvPr/>
            </p:nvSpPr>
            <p:spPr bwMode="auto">
              <a:xfrm>
                <a:off x="4816476" y="4892676"/>
                <a:ext cx="112713" cy="180975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130" y="26"/>
                  </a:cxn>
                  <a:cxn ang="0">
                    <a:pos x="118" y="52"/>
                  </a:cxn>
                  <a:cxn ang="0">
                    <a:pos x="104" y="77"/>
                  </a:cxn>
                  <a:cxn ang="0">
                    <a:pos x="90" y="104"/>
                  </a:cxn>
                  <a:cxn ang="0">
                    <a:pos x="74" y="129"/>
                  </a:cxn>
                  <a:cxn ang="0">
                    <a:pos x="56" y="153"/>
                  </a:cxn>
                  <a:cxn ang="0">
                    <a:pos x="36" y="176"/>
                  </a:cxn>
                  <a:cxn ang="0">
                    <a:pos x="16" y="201"/>
                  </a:cxn>
                  <a:cxn ang="0">
                    <a:pos x="16" y="223"/>
                  </a:cxn>
                  <a:cxn ang="0">
                    <a:pos x="11" y="222"/>
                  </a:cxn>
                  <a:cxn ang="0">
                    <a:pos x="6" y="222"/>
                  </a:cxn>
                  <a:cxn ang="0">
                    <a:pos x="2" y="223"/>
                  </a:cxn>
                  <a:cxn ang="0">
                    <a:pos x="0" y="229"/>
                  </a:cxn>
                  <a:cxn ang="0">
                    <a:pos x="8" y="201"/>
                  </a:cxn>
                  <a:cxn ang="0">
                    <a:pos x="21" y="175"/>
                  </a:cxn>
                  <a:cxn ang="0">
                    <a:pos x="34" y="151"/>
                  </a:cxn>
                  <a:cxn ang="0">
                    <a:pos x="50" y="126"/>
                  </a:cxn>
                  <a:cxn ang="0">
                    <a:pos x="64" y="101"/>
                  </a:cxn>
                  <a:cxn ang="0">
                    <a:pos x="79" y="75"/>
                  </a:cxn>
                  <a:cxn ang="0">
                    <a:pos x="90" y="47"/>
                  </a:cxn>
                  <a:cxn ang="0">
                    <a:pos x="98" y="20"/>
                  </a:cxn>
                  <a:cxn ang="0">
                    <a:pos x="104" y="11"/>
                  </a:cxn>
                  <a:cxn ang="0">
                    <a:pos x="116" y="6"/>
                  </a:cxn>
                  <a:cxn ang="0">
                    <a:pos x="121" y="4"/>
                  </a:cxn>
                  <a:cxn ang="0">
                    <a:pos x="128" y="3"/>
                  </a:cxn>
                  <a:cxn ang="0">
                    <a:pos x="134" y="2"/>
                  </a:cxn>
                  <a:cxn ang="0">
                    <a:pos x="141" y="0"/>
                  </a:cxn>
                </a:cxnLst>
                <a:rect l="0" t="0" r="r" b="b"/>
                <a:pathLst>
                  <a:path w="141" h="229">
                    <a:moveTo>
                      <a:pt x="141" y="0"/>
                    </a:moveTo>
                    <a:lnTo>
                      <a:pt x="130" y="26"/>
                    </a:lnTo>
                    <a:lnTo>
                      <a:pt x="118" y="52"/>
                    </a:lnTo>
                    <a:lnTo>
                      <a:pt x="104" y="77"/>
                    </a:lnTo>
                    <a:lnTo>
                      <a:pt x="90" y="104"/>
                    </a:lnTo>
                    <a:lnTo>
                      <a:pt x="74" y="129"/>
                    </a:lnTo>
                    <a:lnTo>
                      <a:pt x="56" y="153"/>
                    </a:lnTo>
                    <a:lnTo>
                      <a:pt x="36" y="176"/>
                    </a:lnTo>
                    <a:lnTo>
                      <a:pt x="16" y="201"/>
                    </a:lnTo>
                    <a:lnTo>
                      <a:pt x="16" y="223"/>
                    </a:lnTo>
                    <a:lnTo>
                      <a:pt x="11" y="222"/>
                    </a:lnTo>
                    <a:lnTo>
                      <a:pt x="6" y="222"/>
                    </a:lnTo>
                    <a:lnTo>
                      <a:pt x="2" y="223"/>
                    </a:lnTo>
                    <a:lnTo>
                      <a:pt x="0" y="229"/>
                    </a:lnTo>
                    <a:lnTo>
                      <a:pt x="8" y="201"/>
                    </a:lnTo>
                    <a:lnTo>
                      <a:pt x="21" y="175"/>
                    </a:lnTo>
                    <a:lnTo>
                      <a:pt x="34" y="151"/>
                    </a:lnTo>
                    <a:lnTo>
                      <a:pt x="50" y="126"/>
                    </a:lnTo>
                    <a:lnTo>
                      <a:pt x="64" y="101"/>
                    </a:lnTo>
                    <a:lnTo>
                      <a:pt x="79" y="75"/>
                    </a:lnTo>
                    <a:lnTo>
                      <a:pt x="90" y="47"/>
                    </a:lnTo>
                    <a:lnTo>
                      <a:pt x="98" y="20"/>
                    </a:lnTo>
                    <a:lnTo>
                      <a:pt x="104" y="11"/>
                    </a:lnTo>
                    <a:lnTo>
                      <a:pt x="116" y="6"/>
                    </a:lnTo>
                    <a:lnTo>
                      <a:pt x="121" y="4"/>
                    </a:lnTo>
                    <a:lnTo>
                      <a:pt x="128" y="3"/>
                    </a:lnTo>
                    <a:lnTo>
                      <a:pt x="134" y="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4" name="Freeform 1153"/>
              <p:cNvSpPr>
                <a:spLocks/>
              </p:cNvSpPr>
              <p:nvPr/>
            </p:nvSpPr>
            <p:spPr bwMode="auto">
              <a:xfrm>
                <a:off x="4278313" y="4899026"/>
                <a:ext cx="22225" cy="31750"/>
              </a:xfrm>
              <a:custGeom>
                <a:avLst/>
                <a:gdLst/>
                <a:ahLst/>
                <a:cxnLst>
                  <a:cxn ang="0">
                    <a:pos x="29" y="1"/>
                  </a:cxn>
                  <a:cxn ang="0">
                    <a:pos x="25" y="10"/>
                  </a:cxn>
                  <a:cxn ang="0">
                    <a:pos x="18" y="21"/>
                  </a:cxn>
                  <a:cxn ang="0">
                    <a:pos x="9" y="30"/>
                  </a:cxn>
                  <a:cxn ang="0">
                    <a:pos x="0" y="38"/>
                  </a:cxn>
                  <a:cxn ang="0">
                    <a:pos x="2" y="31"/>
                  </a:cxn>
                  <a:cxn ang="0">
                    <a:pos x="4" y="25"/>
                  </a:cxn>
                  <a:cxn ang="0">
                    <a:pos x="6" y="18"/>
                  </a:cxn>
                  <a:cxn ang="0">
                    <a:pos x="9" y="13"/>
                  </a:cxn>
                  <a:cxn ang="0">
                    <a:pos x="10" y="6"/>
                  </a:cxn>
                  <a:cxn ang="0">
                    <a:pos x="15" y="2"/>
                  </a:cxn>
                  <a:cxn ang="0">
                    <a:pos x="20" y="0"/>
                  </a:cxn>
                  <a:cxn ang="0">
                    <a:pos x="29" y="1"/>
                  </a:cxn>
                </a:cxnLst>
                <a:rect l="0" t="0" r="r" b="b"/>
                <a:pathLst>
                  <a:path w="29" h="38">
                    <a:moveTo>
                      <a:pt x="29" y="1"/>
                    </a:moveTo>
                    <a:lnTo>
                      <a:pt x="25" y="10"/>
                    </a:lnTo>
                    <a:lnTo>
                      <a:pt x="18" y="21"/>
                    </a:lnTo>
                    <a:lnTo>
                      <a:pt x="9" y="30"/>
                    </a:lnTo>
                    <a:lnTo>
                      <a:pt x="0" y="38"/>
                    </a:lnTo>
                    <a:lnTo>
                      <a:pt x="2" y="31"/>
                    </a:lnTo>
                    <a:lnTo>
                      <a:pt x="4" y="25"/>
                    </a:lnTo>
                    <a:lnTo>
                      <a:pt x="6" y="18"/>
                    </a:lnTo>
                    <a:lnTo>
                      <a:pt x="9" y="13"/>
                    </a:lnTo>
                    <a:lnTo>
                      <a:pt x="10" y="6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5" name="Freeform 1154"/>
              <p:cNvSpPr>
                <a:spLocks/>
              </p:cNvSpPr>
              <p:nvPr/>
            </p:nvSpPr>
            <p:spPr bwMode="auto">
              <a:xfrm>
                <a:off x="4487863" y="4903788"/>
                <a:ext cx="22225" cy="127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4"/>
                  </a:cxn>
                  <a:cxn ang="0">
                    <a:pos x="16" y="9"/>
                  </a:cxn>
                  <a:cxn ang="0">
                    <a:pos x="7" y="12"/>
                  </a:cxn>
                  <a:cxn ang="0">
                    <a:pos x="0" y="17"/>
                  </a:cxn>
                  <a:cxn ang="0">
                    <a:pos x="4" y="7"/>
                  </a:cxn>
                  <a:cxn ang="0">
                    <a:pos x="11" y="3"/>
                  </a:cxn>
                  <a:cxn ang="0">
                    <a:pos x="19" y="0"/>
                  </a:cxn>
                  <a:cxn ang="0">
                    <a:pos x="28" y="0"/>
                  </a:cxn>
                </a:cxnLst>
                <a:rect l="0" t="0" r="r" b="b"/>
                <a:pathLst>
                  <a:path w="28" h="17">
                    <a:moveTo>
                      <a:pt x="28" y="0"/>
                    </a:moveTo>
                    <a:lnTo>
                      <a:pt x="22" y="4"/>
                    </a:lnTo>
                    <a:lnTo>
                      <a:pt x="16" y="9"/>
                    </a:lnTo>
                    <a:lnTo>
                      <a:pt x="7" y="12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6" name="Freeform 1156"/>
              <p:cNvSpPr>
                <a:spLocks/>
              </p:cNvSpPr>
              <p:nvPr/>
            </p:nvSpPr>
            <p:spPr bwMode="auto">
              <a:xfrm>
                <a:off x="4360863" y="4932363"/>
                <a:ext cx="36513" cy="28575"/>
              </a:xfrm>
              <a:custGeom>
                <a:avLst/>
                <a:gdLst/>
                <a:ahLst/>
                <a:cxnLst>
                  <a:cxn ang="0">
                    <a:pos x="47" y="2"/>
                  </a:cxn>
                  <a:cxn ang="0">
                    <a:pos x="40" y="4"/>
                  </a:cxn>
                  <a:cxn ang="0">
                    <a:pos x="34" y="8"/>
                  </a:cxn>
                  <a:cxn ang="0">
                    <a:pos x="28" y="13"/>
                  </a:cxn>
                  <a:cxn ang="0">
                    <a:pos x="24" y="18"/>
                  </a:cxn>
                  <a:cxn ang="0">
                    <a:pos x="12" y="2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4" y="16"/>
                  </a:cxn>
                  <a:cxn ang="0">
                    <a:pos x="9" y="8"/>
                  </a:cxn>
                  <a:cxn ang="0">
                    <a:pos x="16" y="4"/>
                  </a:cxn>
                  <a:cxn ang="0">
                    <a:pos x="23" y="1"/>
                  </a:cxn>
                  <a:cxn ang="0">
                    <a:pos x="31" y="0"/>
                  </a:cxn>
                  <a:cxn ang="0">
                    <a:pos x="38" y="0"/>
                  </a:cxn>
                  <a:cxn ang="0">
                    <a:pos x="47" y="2"/>
                  </a:cxn>
                </a:cxnLst>
                <a:rect l="0" t="0" r="r" b="b"/>
                <a:pathLst>
                  <a:path w="47" h="36">
                    <a:moveTo>
                      <a:pt x="47" y="2"/>
                    </a:moveTo>
                    <a:lnTo>
                      <a:pt x="40" y="4"/>
                    </a:lnTo>
                    <a:lnTo>
                      <a:pt x="34" y="8"/>
                    </a:lnTo>
                    <a:lnTo>
                      <a:pt x="28" y="13"/>
                    </a:lnTo>
                    <a:lnTo>
                      <a:pt x="24" y="18"/>
                    </a:lnTo>
                    <a:lnTo>
                      <a:pt x="12" y="2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4" y="16"/>
                    </a:lnTo>
                    <a:lnTo>
                      <a:pt x="9" y="8"/>
                    </a:lnTo>
                    <a:lnTo>
                      <a:pt x="16" y="4"/>
                    </a:lnTo>
                    <a:lnTo>
                      <a:pt x="23" y="1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4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7" name="Freeform 1158"/>
              <p:cNvSpPr>
                <a:spLocks/>
              </p:cNvSpPr>
              <p:nvPr/>
            </p:nvSpPr>
            <p:spPr bwMode="auto">
              <a:xfrm>
                <a:off x="4992688" y="4935538"/>
                <a:ext cx="41275" cy="95250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8" y="106"/>
                  </a:cxn>
                  <a:cxn ang="0">
                    <a:pos x="16" y="91"/>
                  </a:cxn>
                  <a:cxn ang="0">
                    <a:pos x="22" y="76"/>
                  </a:cxn>
                  <a:cxn ang="0">
                    <a:pos x="29" y="61"/>
                  </a:cxn>
                  <a:cxn ang="0">
                    <a:pos x="34" y="44"/>
                  </a:cxn>
                  <a:cxn ang="0">
                    <a:pos x="38" y="29"/>
                  </a:cxn>
                  <a:cxn ang="0">
                    <a:pos x="44" y="14"/>
                  </a:cxn>
                  <a:cxn ang="0">
                    <a:pos x="51" y="0"/>
                  </a:cxn>
                  <a:cxn ang="0">
                    <a:pos x="46" y="16"/>
                  </a:cxn>
                  <a:cxn ang="0">
                    <a:pos x="45" y="35"/>
                  </a:cxn>
                  <a:cxn ang="0">
                    <a:pos x="44" y="54"/>
                  </a:cxn>
                  <a:cxn ang="0">
                    <a:pos x="43" y="72"/>
                  </a:cxn>
                  <a:cxn ang="0">
                    <a:pos x="38" y="89"/>
                  </a:cxn>
                  <a:cxn ang="0">
                    <a:pos x="30" y="104"/>
                  </a:cxn>
                  <a:cxn ang="0">
                    <a:pos x="17" y="114"/>
                  </a:cxn>
                  <a:cxn ang="0">
                    <a:pos x="0" y="121"/>
                  </a:cxn>
                </a:cxnLst>
                <a:rect l="0" t="0" r="r" b="b"/>
                <a:pathLst>
                  <a:path w="51" h="121">
                    <a:moveTo>
                      <a:pt x="0" y="121"/>
                    </a:moveTo>
                    <a:lnTo>
                      <a:pt x="8" y="106"/>
                    </a:lnTo>
                    <a:lnTo>
                      <a:pt x="16" y="91"/>
                    </a:lnTo>
                    <a:lnTo>
                      <a:pt x="22" y="76"/>
                    </a:lnTo>
                    <a:lnTo>
                      <a:pt x="29" y="61"/>
                    </a:lnTo>
                    <a:lnTo>
                      <a:pt x="34" y="44"/>
                    </a:lnTo>
                    <a:lnTo>
                      <a:pt x="38" y="29"/>
                    </a:lnTo>
                    <a:lnTo>
                      <a:pt x="44" y="14"/>
                    </a:lnTo>
                    <a:lnTo>
                      <a:pt x="51" y="0"/>
                    </a:lnTo>
                    <a:lnTo>
                      <a:pt x="46" y="16"/>
                    </a:lnTo>
                    <a:lnTo>
                      <a:pt x="45" y="35"/>
                    </a:lnTo>
                    <a:lnTo>
                      <a:pt x="44" y="54"/>
                    </a:lnTo>
                    <a:lnTo>
                      <a:pt x="43" y="72"/>
                    </a:lnTo>
                    <a:lnTo>
                      <a:pt x="38" y="89"/>
                    </a:lnTo>
                    <a:lnTo>
                      <a:pt x="30" y="104"/>
                    </a:lnTo>
                    <a:lnTo>
                      <a:pt x="17" y="114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8" name="Freeform 1159"/>
              <p:cNvSpPr>
                <a:spLocks/>
              </p:cNvSpPr>
              <p:nvPr/>
            </p:nvSpPr>
            <p:spPr bwMode="auto">
              <a:xfrm>
                <a:off x="4314826" y="4938713"/>
                <a:ext cx="14288" cy="19050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0" y="17"/>
                  </a:cxn>
                  <a:cxn ang="0">
                    <a:pos x="18" y="0"/>
                  </a:cxn>
                  <a:cxn ang="0">
                    <a:pos x="20" y="3"/>
                  </a:cxn>
                  <a:cxn ang="0">
                    <a:pos x="20" y="10"/>
                  </a:cxn>
                  <a:cxn ang="0">
                    <a:pos x="16" y="16"/>
                  </a:cxn>
                  <a:cxn ang="0">
                    <a:pos x="18" y="23"/>
                  </a:cxn>
                </a:cxnLst>
                <a:rect l="0" t="0" r="r" b="b"/>
                <a:pathLst>
                  <a:path w="20" h="23">
                    <a:moveTo>
                      <a:pt x="18" y="23"/>
                    </a:moveTo>
                    <a:lnTo>
                      <a:pt x="0" y="17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20" y="10"/>
                    </a:lnTo>
                    <a:lnTo>
                      <a:pt x="16" y="16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9" name="Freeform 1160"/>
              <p:cNvSpPr>
                <a:spLocks/>
              </p:cNvSpPr>
              <p:nvPr/>
            </p:nvSpPr>
            <p:spPr bwMode="auto">
              <a:xfrm>
                <a:off x="4410076" y="4943476"/>
                <a:ext cx="34925" cy="60325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38" y="9"/>
                  </a:cxn>
                  <a:cxn ang="0">
                    <a:pos x="34" y="19"/>
                  </a:cxn>
                  <a:cxn ang="0">
                    <a:pos x="31" y="29"/>
                  </a:cxn>
                  <a:cxn ang="0">
                    <a:pos x="28" y="39"/>
                  </a:cxn>
                  <a:cxn ang="0">
                    <a:pos x="23" y="49"/>
                  </a:cxn>
                  <a:cxn ang="0">
                    <a:pos x="18" y="59"/>
                  </a:cxn>
                  <a:cxn ang="0">
                    <a:pos x="10" y="67"/>
                  </a:cxn>
                  <a:cxn ang="0">
                    <a:pos x="0" y="77"/>
                  </a:cxn>
                  <a:cxn ang="0">
                    <a:pos x="7" y="66"/>
                  </a:cxn>
                  <a:cxn ang="0">
                    <a:pos x="13" y="57"/>
                  </a:cxn>
                  <a:cxn ang="0">
                    <a:pos x="17" y="46"/>
                  </a:cxn>
                  <a:cxn ang="0">
                    <a:pos x="21" y="36"/>
                  </a:cxn>
                  <a:cxn ang="0">
                    <a:pos x="25" y="25"/>
                  </a:cxn>
                  <a:cxn ang="0">
                    <a:pos x="30" y="15"/>
                  </a:cxn>
                  <a:cxn ang="0">
                    <a:pos x="35" y="5"/>
                  </a:cxn>
                  <a:cxn ang="0">
                    <a:pos x="44" y="0"/>
                  </a:cxn>
                </a:cxnLst>
                <a:rect l="0" t="0" r="r" b="b"/>
                <a:pathLst>
                  <a:path w="44" h="77">
                    <a:moveTo>
                      <a:pt x="44" y="0"/>
                    </a:moveTo>
                    <a:lnTo>
                      <a:pt x="38" y="9"/>
                    </a:lnTo>
                    <a:lnTo>
                      <a:pt x="34" y="19"/>
                    </a:lnTo>
                    <a:lnTo>
                      <a:pt x="31" y="29"/>
                    </a:lnTo>
                    <a:lnTo>
                      <a:pt x="28" y="39"/>
                    </a:lnTo>
                    <a:lnTo>
                      <a:pt x="23" y="49"/>
                    </a:lnTo>
                    <a:lnTo>
                      <a:pt x="18" y="59"/>
                    </a:lnTo>
                    <a:lnTo>
                      <a:pt x="10" y="67"/>
                    </a:lnTo>
                    <a:lnTo>
                      <a:pt x="0" y="77"/>
                    </a:lnTo>
                    <a:lnTo>
                      <a:pt x="7" y="66"/>
                    </a:lnTo>
                    <a:lnTo>
                      <a:pt x="13" y="57"/>
                    </a:lnTo>
                    <a:lnTo>
                      <a:pt x="17" y="46"/>
                    </a:lnTo>
                    <a:lnTo>
                      <a:pt x="21" y="36"/>
                    </a:lnTo>
                    <a:lnTo>
                      <a:pt x="25" y="25"/>
                    </a:lnTo>
                    <a:lnTo>
                      <a:pt x="30" y="15"/>
                    </a:lnTo>
                    <a:lnTo>
                      <a:pt x="35" y="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0" name="Freeform 1161"/>
              <p:cNvSpPr>
                <a:spLocks/>
              </p:cNvSpPr>
              <p:nvPr/>
            </p:nvSpPr>
            <p:spPr bwMode="auto">
              <a:xfrm>
                <a:off x="4587876" y="4946651"/>
                <a:ext cx="26988" cy="22225"/>
              </a:xfrm>
              <a:custGeom>
                <a:avLst/>
                <a:gdLst/>
                <a:ahLst/>
                <a:cxnLst>
                  <a:cxn ang="0">
                    <a:pos x="34" y="1"/>
                  </a:cxn>
                  <a:cxn ang="0">
                    <a:pos x="32" y="10"/>
                  </a:cxn>
                  <a:cxn ang="0">
                    <a:pos x="26" y="18"/>
                  </a:cxn>
                  <a:cxn ang="0">
                    <a:pos x="18" y="22"/>
                  </a:cxn>
                  <a:cxn ang="0">
                    <a:pos x="11" y="27"/>
                  </a:cxn>
                  <a:cxn ang="0">
                    <a:pos x="0" y="27"/>
                  </a:cxn>
                  <a:cxn ang="0">
                    <a:pos x="4" y="18"/>
                  </a:cxn>
                  <a:cxn ang="0">
                    <a:pos x="11" y="8"/>
                  </a:cxn>
                  <a:cxn ang="0">
                    <a:pos x="14" y="5"/>
                  </a:cxn>
                  <a:cxn ang="0">
                    <a:pos x="20" y="3"/>
                  </a:cxn>
                  <a:cxn ang="0">
                    <a:pos x="27" y="0"/>
                  </a:cxn>
                  <a:cxn ang="0">
                    <a:pos x="34" y="1"/>
                  </a:cxn>
                </a:cxnLst>
                <a:rect l="0" t="0" r="r" b="b"/>
                <a:pathLst>
                  <a:path w="34" h="27">
                    <a:moveTo>
                      <a:pt x="34" y="1"/>
                    </a:moveTo>
                    <a:lnTo>
                      <a:pt x="32" y="10"/>
                    </a:lnTo>
                    <a:lnTo>
                      <a:pt x="26" y="18"/>
                    </a:lnTo>
                    <a:lnTo>
                      <a:pt x="18" y="22"/>
                    </a:lnTo>
                    <a:lnTo>
                      <a:pt x="11" y="27"/>
                    </a:lnTo>
                    <a:lnTo>
                      <a:pt x="0" y="27"/>
                    </a:lnTo>
                    <a:lnTo>
                      <a:pt x="4" y="18"/>
                    </a:lnTo>
                    <a:lnTo>
                      <a:pt x="11" y="8"/>
                    </a:lnTo>
                    <a:lnTo>
                      <a:pt x="14" y="5"/>
                    </a:lnTo>
                    <a:lnTo>
                      <a:pt x="20" y="3"/>
                    </a:lnTo>
                    <a:lnTo>
                      <a:pt x="27" y="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1" name="Freeform 1164"/>
              <p:cNvSpPr>
                <a:spLocks/>
              </p:cNvSpPr>
              <p:nvPr/>
            </p:nvSpPr>
            <p:spPr bwMode="auto">
              <a:xfrm>
                <a:off x="4370388" y="4964113"/>
                <a:ext cx="22225" cy="2222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18"/>
                  </a:cxn>
                  <a:cxn ang="0">
                    <a:pos x="28" y="0"/>
                  </a:cxn>
                  <a:cxn ang="0">
                    <a:pos x="22" y="7"/>
                  </a:cxn>
                  <a:cxn ang="0">
                    <a:pos x="22" y="18"/>
                  </a:cxn>
                  <a:cxn ang="0">
                    <a:pos x="20" y="21"/>
                  </a:cxn>
                  <a:cxn ang="0">
                    <a:pos x="19" y="26"/>
                  </a:cxn>
                  <a:cxn ang="0">
                    <a:pos x="15" y="27"/>
                  </a:cxn>
                  <a:cxn ang="0">
                    <a:pos x="11" y="28"/>
                  </a:cxn>
                </a:cxnLst>
                <a:rect l="0" t="0" r="r" b="b"/>
                <a:pathLst>
                  <a:path w="28" h="28">
                    <a:moveTo>
                      <a:pt x="11" y="28"/>
                    </a:moveTo>
                    <a:lnTo>
                      <a:pt x="0" y="18"/>
                    </a:lnTo>
                    <a:lnTo>
                      <a:pt x="28" y="0"/>
                    </a:lnTo>
                    <a:lnTo>
                      <a:pt x="22" y="7"/>
                    </a:lnTo>
                    <a:lnTo>
                      <a:pt x="22" y="18"/>
                    </a:lnTo>
                    <a:lnTo>
                      <a:pt x="20" y="21"/>
                    </a:lnTo>
                    <a:lnTo>
                      <a:pt x="19" y="26"/>
                    </a:lnTo>
                    <a:lnTo>
                      <a:pt x="15" y="27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2" name="Freeform 1166"/>
              <p:cNvSpPr>
                <a:spLocks/>
              </p:cNvSpPr>
              <p:nvPr/>
            </p:nvSpPr>
            <p:spPr bwMode="auto">
              <a:xfrm>
                <a:off x="3678238" y="4972051"/>
                <a:ext cx="900113" cy="366713"/>
              </a:xfrm>
              <a:custGeom>
                <a:avLst/>
                <a:gdLst/>
                <a:ahLst/>
                <a:cxnLst>
                  <a:cxn ang="0">
                    <a:pos x="1014" y="209"/>
                  </a:cxn>
                  <a:cxn ang="0">
                    <a:pos x="1036" y="202"/>
                  </a:cxn>
                  <a:cxn ang="0">
                    <a:pos x="1048" y="203"/>
                  </a:cxn>
                  <a:cxn ang="0">
                    <a:pos x="1060" y="209"/>
                  </a:cxn>
                  <a:cxn ang="0">
                    <a:pos x="1078" y="230"/>
                  </a:cxn>
                  <a:cxn ang="0">
                    <a:pos x="1105" y="241"/>
                  </a:cxn>
                  <a:cxn ang="0">
                    <a:pos x="1127" y="254"/>
                  </a:cxn>
                  <a:cxn ang="0">
                    <a:pos x="1136" y="284"/>
                  </a:cxn>
                  <a:cxn ang="0">
                    <a:pos x="1048" y="311"/>
                  </a:cxn>
                  <a:cxn ang="0">
                    <a:pos x="955" y="324"/>
                  </a:cxn>
                  <a:cxn ang="0">
                    <a:pos x="862" y="339"/>
                  </a:cxn>
                  <a:cxn ang="0">
                    <a:pos x="780" y="378"/>
                  </a:cxn>
                  <a:cxn ang="0">
                    <a:pos x="756" y="385"/>
                  </a:cxn>
                  <a:cxn ang="0">
                    <a:pos x="729" y="393"/>
                  </a:cxn>
                  <a:cxn ang="0">
                    <a:pos x="705" y="403"/>
                  </a:cxn>
                  <a:cxn ang="0">
                    <a:pos x="693" y="426"/>
                  </a:cxn>
                  <a:cxn ang="0">
                    <a:pos x="659" y="422"/>
                  </a:cxn>
                  <a:cxn ang="0">
                    <a:pos x="630" y="434"/>
                  </a:cxn>
                  <a:cxn ang="0">
                    <a:pos x="599" y="445"/>
                  </a:cxn>
                  <a:cxn ang="0">
                    <a:pos x="568" y="443"/>
                  </a:cxn>
                  <a:cxn ang="0">
                    <a:pos x="583" y="432"/>
                  </a:cxn>
                  <a:cxn ang="0">
                    <a:pos x="600" y="424"/>
                  </a:cxn>
                  <a:cxn ang="0">
                    <a:pos x="616" y="415"/>
                  </a:cxn>
                  <a:cxn ang="0">
                    <a:pos x="627" y="403"/>
                  </a:cxn>
                  <a:cxn ang="0">
                    <a:pos x="605" y="403"/>
                  </a:cxn>
                  <a:cxn ang="0">
                    <a:pos x="573" y="415"/>
                  </a:cxn>
                  <a:cxn ang="0">
                    <a:pos x="541" y="428"/>
                  </a:cxn>
                  <a:cxn ang="0">
                    <a:pos x="513" y="446"/>
                  </a:cxn>
                  <a:cxn ang="0">
                    <a:pos x="477" y="450"/>
                  </a:cxn>
                  <a:cxn ang="0">
                    <a:pos x="435" y="421"/>
                  </a:cxn>
                  <a:cxn ang="0">
                    <a:pos x="394" y="388"/>
                  </a:cxn>
                  <a:cxn ang="0">
                    <a:pos x="351" y="361"/>
                  </a:cxn>
                  <a:cxn ang="0">
                    <a:pos x="288" y="330"/>
                  </a:cxn>
                  <a:cxn ang="0">
                    <a:pos x="209" y="281"/>
                  </a:cxn>
                  <a:cxn ang="0">
                    <a:pos x="128" y="240"/>
                  </a:cxn>
                  <a:cxn ang="0">
                    <a:pos x="44" y="210"/>
                  </a:cxn>
                  <a:cxn ang="0">
                    <a:pos x="7" y="198"/>
                  </a:cxn>
                  <a:cxn ang="0">
                    <a:pos x="20" y="195"/>
                  </a:cxn>
                  <a:cxn ang="0">
                    <a:pos x="22" y="176"/>
                  </a:cxn>
                  <a:cxn ang="0">
                    <a:pos x="34" y="155"/>
                  </a:cxn>
                  <a:cxn ang="0">
                    <a:pos x="60" y="139"/>
                  </a:cxn>
                  <a:cxn ang="0">
                    <a:pos x="89" y="126"/>
                  </a:cxn>
                  <a:cxn ang="0">
                    <a:pos x="161" y="111"/>
                  </a:cxn>
                  <a:cxn ang="0">
                    <a:pos x="271" y="74"/>
                  </a:cxn>
                  <a:cxn ang="0">
                    <a:pos x="379" y="33"/>
                  </a:cxn>
                  <a:cxn ang="0">
                    <a:pos x="493" y="6"/>
                  </a:cxn>
                  <a:cxn ang="0">
                    <a:pos x="560" y="13"/>
                  </a:cxn>
                  <a:cxn ang="0">
                    <a:pos x="569" y="13"/>
                  </a:cxn>
                  <a:cxn ang="0">
                    <a:pos x="583" y="1"/>
                  </a:cxn>
                  <a:cxn ang="0">
                    <a:pos x="633" y="6"/>
                  </a:cxn>
                  <a:cxn ang="0">
                    <a:pos x="710" y="31"/>
                  </a:cxn>
                  <a:cxn ang="0">
                    <a:pos x="782" y="69"/>
                  </a:cxn>
                  <a:cxn ang="0">
                    <a:pos x="853" y="111"/>
                  </a:cxn>
                </a:cxnLst>
                <a:rect l="0" t="0" r="r" b="b"/>
                <a:pathLst>
                  <a:path w="1136" h="460">
                    <a:moveTo>
                      <a:pt x="890" y="133"/>
                    </a:moveTo>
                    <a:lnTo>
                      <a:pt x="1014" y="209"/>
                    </a:lnTo>
                    <a:lnTo>
                      <a:pt x="1024" y="203"/>
                    </a:lnTo>
                    <a:lnTo>
                      <a:pt x="1036" y="202"/>
                    </a:lnTo>
                    <a:lnTo>
                      <a:pt x="1042" y="202"/>
                    </a:lnTo>
                    <a:lnTo>
                      <a:pt x="1048" y="203"/>
                    </a:lnTo>
                    <a:lnTo>
                      <a:pt x="1054" y="205"/>
                    </a:lnTo>
                    <a:lnTo>
                      <a:pt x="1060" y="209"/>
                    </a:lnTo>
                    <a:lnTo>
                      <a:pt x="1067" y="220"/>
                    </a:lnTo>
                    <a:lnTo>
                      <a:pt x="1078" y="230"/>
                    </a:lnTo>
                    <a:lnTo>
                      <a:pt x="1091" y="235"/>
                    </a:lnTo>
                    <a:lnTo>
                      <a:pt x="1105" y="241"/>
                    </a:lnTo>
                    <a:lnTo>
                      <a:pt x="1117" y="246"/>
                    </a:lnTo>
                    <a:lnTo>
                      <a:pt x="1127" y="254"/>
                    </a:lnTo>
                    <a:lnTo>
                      <a:pt x="1133" y="266"/>
                    </a:lnTo>
                    <a:lnTo>
                      <a:pt x="1136" y="284"/>
                    </a:lnTo>
                    <a:lnTo>
                      <a:pt x="1092" y="301"/>
                    </a:lnTo>
                    <a:lnTo>
                      <a:pt x="1048" y="311"/>
                    </a:lnTo>
                    <a:lnTo>
                      <a:pt x="1002" y="318"/>
                    </a:lnTo>
                    <a:lnTo>
                      <a:pt x="955" y="324"/>
                    </a:lnTo>
                    <a:lnTo>
                      <a:pt x="907" y="330"/>
                    </a:lnTo>
                    <a:lnTo>
                      <a:pt x="862" y="339"/>
                    </a:lnTo>
                    <a:lnTo>
                      <a:pt x="818" y="354"/>
                    </a:lnTo>
                    <a:lnTo>
                      <a:pt x="780" y="378"/>
                    </a:lnTo>
                    <a:lnTo>
                      <a:pt x="767" y="381"/>
                    </a:lnTo>
                    <a:lnTo>
                      <a:pt x="756" y="385"/>
                    </a:lnTo>
                    <a:lnTo>
                      <a:pt x="742" y="388"/>
                    </a:lnTo>
                    <a:lnTo>
                      <a:pt x="729" y="393"/>
                    </a:lnTo>
                    <a:lnTo>
                      <a:pt x="716" y="396"/>
                    </a:lnTo>
                    <a:lnTo>
                      <a:pt x="705" y="403"/>
                    </a:lnTo>
                    <a:lnTo>
                      <a:pt x="697" y="413"/>
                    </a:lnTo>
                    <a:lnTo>
                      <a:pt x="693" y="426"/>
                    </a:lnTo>
                    <a:lnTo>
                      <a:pt x="675" y="421"/>
                    </a:lnTo>
                    <a:lnTo>
                      <a:pt x="659" y="422"/>
                    </a:lnTo>
                    <a:lnTo>
                      <a:pt x="644" y="427"/>
                    </a:lnTo>
                    <a:lnTo>
                      <a:pt x="630" y="434"/>
                    </a:lnTo>
                    <a:lnTo>
                      <a:pt x="614" y="439"/>
                    </a:lnTo>
                    <a:lnTo>
                      <a:pt x="599" y="445"/>
                    </a:lnTo>
                    <a:lnTo>
                      <a:pt x="583" y="446"/>
                    </a:lnTo>
                    <a:lnTo>
                      <a:pt x="568" y="443"/>
                    </a:lnTo>
                    <a:lnTo>
                      <a:pt x="575" y="437"/>
                    </a:lnTo>
                    <a:lnTo>
                      <a:pt x="583" y="432"/>
                    </a:lnTo>
                    <a:lnTo>
                      <a:pt x="591" y="428"/>
                    </a:lnTo>
                    <a:lnTo>
                      <a:pt x="600" y="424"/>
                    </a:lnTo>
                    <a:lnTo>
                      <a:pt x="607" y="420"/>
                    </a:lnTo>
                    <a:lnTo>
                      <a:pt x="616" y="415"/>
                    </a:lnTo>
                    <a:lnTo>
                      <a:pt x="621" y="409"/>
                    </a:lnTo>
                    <a:lnTo>
                      <a:pt x="627" y="403"/>
                    </a:lnTo>
                    <a:lnTo>
                      <a:pt x="621" y="398"/>
                    </a:lnTo>
                    <a:lnTo>
                      <a:pt x="605" y="403"/>
                    </a:lnTo>
                    <a:lnTo>
                      <a:pt x="589" y="409"/>
                    </a:lnTo>
                    <a:lnTo>
                      <a:pt x="573" y="415"/>
                    </a:lnTo>
                    <a:lnTo>
                      <a:pt x="557" y="422"/>
                    </a:lnTo>
                    <a:lnTo>
                      <a:pt x="541" y="428"/>
                    </a:lnTo>
                    <a:lnTo>
                      <a:pt x="527" y="437"/>
                    </a:lnTo>
                    <a:lnTo>
                      <a:pt x="513" y="446"/>
                    </a:lnTo>
                    <a:lnTo>
                      <a:pt x="503" y="460"/>
                    </a:lnTo>
                    <a:lnTo>
                      <a:pt x="477" y="450"/>
                    </a:lnTo>
                    <a:lnTo>
                      <a:pt x="456" y="437"/>
                    </a:lnTo>
                    <a:lnTo>
                      <a:pt x="435" y="421"/>
                    </a:lnTo>
                    <a:lnTo>
                      <a:pt x="415" y="406"/>
                    </a:lnTo>
                    <a:lnTo>
                      <a:pt x="394" y="388"/>
                    </a:lnTo>
                    <a:lnTo>
                      <a:pt x="373" y="373"/>
                    </a:lnTo>
                    <a:lnTo>
                      <a:pt x="351" y="361"/>
                    </a:lnTo>
                    <a:lnTo>
                      <a:pt x="328" y="356"/>
                    </a:lnTo>
                    <a:lnTo>
                      <a:pt x="288" y="330"/>
                    </a:lnTo>
                    <a:lnTo>
                      <a:pt x="248" y="305"/>
                    </a:lnTo>
                    <a:lnTo>
                      <a:pt x="209" y="281"/>
                    </a:lnTo>
                    <a:lnTo>
                      <a:pt x="170" y="260"/>
                    </a:lnTo>
                    <a:lnTo>
                      <a:pt x="128" y="240"/>
                    </a:lnTo>
                    <a:lnTo>
                      <a:pt x="88" y="224"/>
                    </a:lnTo>
                    <a:lnTo>
                      <a:pt x="44" y="210"/>
                    </a:lnTo>
                    <a:lnTo>
                      <a:pt x="0" y="203"/>
                    </a:lnTo>
                    <a:lnTo>
                      <a:pt x="7" y="198"/>
                    </a:lnTo>
                    <a:lnTo>
                      <a:pt x="14" y="197"/>
                    </a:lnTo>
                    <a:lnTo>
                      <a:pt x="20" y="195"/>
                    </a:lnTo>
                    <a:lnTo>
                      <a:pt x="26" y="191"/>
                    </a:lnTo>
                    <a:lnTo>
                      <a:pt x="22" y="176"/>
                    </a:lnTo>
                    <a:lnTo>
                      <a:pt x="26" y="165"/>
                    </a:lnTo>
                    <a:lnTo>
                      <a:pt x="34" y="155"/>
                    </a:lnTo>
                    <a:lnTo>
                      <a:pt x="47" y="147"/>
                    </a:lnTo>
                    <a:lnTo>
                      <a:pt x="60" y="139"/>
                    </a:lnTo>
                    <a:lnTo>
                      <a:pt x="75" y="133"/>
                    </a:lnTo>
                    <a:lnTo>
                      <a:pt x="89" y="126"/>
                    </a:lnTo>
                    <a:lnTo>
                      <a:pt x="103" y="121"/>
                    </a:lnTo>
                    <a:lnTo>
                      <a:pt x="161" y="111"/>
                    </a:lnTo>
                    <a:lnTo>
                      <a:pt x="217" y="94"/>
                    </a:lnTo>
                    <a:lnTo>
                      <a:pt x="271" y="74"/>
                    </a:lnTo>
                    <a:lnTo>
                      <a:pt x="325" y="53"/>
                    </a:lnTo>
                    <a:lnTo>
                      <a:pt x="379" y="33"/>
                    </a:lnTo>
                    <a:lnTo>
                      <a:pt x="435" y="16"/>
                    </a:lnTo>
                    <a:lnTo>
                      <a:pt x="493" y="6"/>
                    </a:lnTo>
                    <a:lnTo>
                      <a:pt x="556" y="6"/>
                    </a:lnTo>
                    <a:lnTo>
                      <a:pt x="560" y="13"/>
                    </a:lnTo>
                    <a:lnTo>
                      <a:pt x="564" y="15"/>
                    </a:lnTo>
                    <a:lnTo>
                      <a:pt x="569" y="13"/>
                    </a:lnTo>
                    <a:lnTo>
                      <a:pt x="574" y="10"/>
                    </a:lnTo>
                    <a:lnTo>
                      <a:pt x="583" y="1"/>
                    </a:lnTo>
                    <a:lnTo>
                      <a:pt x="594" y="0"/>
                    </a:lnTo>
                    <a:lnTo>
                      <a:pt x="633" y="6"/>
                    </a:lnTo>
                    <a:lnTo>
                      <a:pt x="673" y="16"/>
                    </a:lnTo>
                    <a:lnTo>
                      <a:pt x="710" y="31"/>
                    </a:lnTo>
                    <a:lnTo>
                      <a:pt x="747" y="50"/>
                    </a:lnTo>
                    <a:lnTo>
                      <a:pt x="782" y="69"/>
                    </a:lnTo>
                    <a:lnTo>
                      <a:pt x="818" y="90"/>
                    </a:lnTo>
                    <a:lnTo>
                      <a:pt x="853" y="111"/>
                    </a:lnTo>
                    <a:lnTo>
                      <a:pt x="890" y="1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3" name="Freeform 1168"/>
              <p:cNvSpPr>
                <a:spLocks/>
              </p:cNvSpPr>
              <p:nvPr/>
            </p:nvSpPr>
            <p:spPr bwMode="auto">
              <a:xfrm>
                <a:off x="4518026" y="4991101"/>
                <a:ext cx="25400" cy="2540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22"/>
                  </a:cxn>
                  <a:cxn ang="0">
                    <a:pos x="7" y="13"/>
                  </a:cxn>
                  <a:cxn ang="0">
                    <a:pos x="15" y="5"/>
                  </a:cxn>
                  <a:cxn ang="0">
                    <a:pos x="24" y="0"/>
                  </a:cxn>
                  <a:cxn ang="0">
                    <a:pos x="30" y="0"/>
                  </a:cxn>
                  <a:cxn ang="0">
                    <a:pos x="0" y="34"/>
                  </a:cxn>
                </a:cxnLst>
                <a:rect l="0" t="0" r="r" b="b"/>
                <a:pathLst>
                  <a:path w="30" h="34">
                    <a:moveTo>
                      <a:pt x="0" y="34"/>
                    </a:moveTo>
                    <a:lnTo>
                      <a:pt x="0" y="22"/>
                    </a:lnTo>
                    <a:lnTo>
                      <a:pt x="7" y="13"/>
                    </a:lnTo>
                    <a:lnTo>
                      <a:pt x="15" y="5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4" name="Freeform 1169"/>
              <p:cNvSpPr>
                <a:spLocks/>
              </p:cNvSpPr>
              <p:nvPr/>
            </p:nvSpPr>
            <p:spPr bwMode="auto">
              <a:xfrm>
                <a:off x="4452938" y="5003801"/>
                <a:ext cx="30163" cy="22225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4" y="2"/>
                  </a:cxn>
                  <a:cxn ang="0">
                    <a:pos x="32" y="8"/>
                  </a:cxn>
                  <a:cxn ang="0">
                    <a:pos x="28" y="13"/>
                  </a:cxn>
                  <a:cxn ang="0">
                    <a:pos x="26" y="20"/>
                  </a:cxn>
                  <a:cxn ang="0">
                    <a:pos x="21" y="24"/>
                  </a:cxn>
                  <a:cxn ang="0">
                    <a:pos x="18" y="26"/>
                  </a:cxn>
                  <a:cxn ang="0">
                    <a:pos x="12" y="25"/>
                  </a:cxn>
                  <a:cxn ang="0">
                    <a:pos x="6" y="22"/>
                  </a:cxn>
                  <a:cxn ang="0">
                    <a:pos x="0" y="16"/>
                  </a:cxn>
                  <a:cxn ang="0">
                    <a:pos x="8" y="11"/>
                  </a:cxn>
                  <a:cxn ang="0">
                    <a:pos x="19" y="8"/>
                  </a:cxn>
                  <a:cxn ang="0">
                    <a:pos x="28" y="3"/>
                  </a:cxn>
                  <a:cxn ang="0">
                    <a:pos x="37" y="0"/>
                  </a:cxn>
                </a:cxnLst>
                <a:rect l="0" t="0" r="r" b="b"/>
                <a:pathLst>
                  <a:path w="37" h="26">
                    <a:moveTo>
                      <a:pt x="37" y="0"/>
                    </a:moveTo>
                    <a:lnTo>
                      <a:pt x="34" y="2"/>
                    </a:lnTo>
                    <a:lnTo>
                      <a:pt x="32" y="8"/>
                    </a:lnTo>
                    <a:lnTo>
                      <a:pt x="28" y="13"/>
                    </a:lnTo>
                    <a:lnTo>
                      <a:pt x="26" y="20"/>
                    </a:lnTo>
                    <a:lnTo>
                      <a:pt x="21" y="24"/>
                    </a:lnTo>
                    <a:lnTo>
                      <a:pt x="18" y="26"/>
                    </a:lnTo>
                    <a:lnTo>
                      <a:pt x="12" y="25"/>
                    </a:lnTo>
                    <a:lnTo>
                      <a:pt x="6" y="22"/>
                    </a:lnTo>
                    <a:lnTo>
                      <a:pt x="0" y="16"/>
                    </a:lnTo>
                    <a:lnTo>
                      <a:pt x="8" y="11"/>
                    </a:lnTo>
                    <a:lnTo>
                      <a:pt x="19" y="8"/>
                    </a:lnTo>
                    <a:lnTo>
                      <a:pt x="28" y="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5" name="Freeform 1171"/>
              <p:cNvSpPr>
                <a:spLocks/>
              </p:cNvSpPr>
              <p:nvPr/>
            </p:nvSpPr>
            <p:spPr bwMode="auto">
              <a:xfrm>
                <a:off x="4538663" y="5011738"/>
                <a:ext cx="49213" cy="66675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59" y="9"/>
                  </a:cxn>
                  <a:cxn ang="0">
                    <a:pos x="53" y="19"/>
                  </a:cxn>
                  <a:cxn ang="0">
                    <a:pos x="45" y="27"/>
                  </a:cxn>
                  <a:cxn ang="0">
                    <a:pos x="38" y="35"/>
                  </a:cxn>
                  <a:cxn ang="0">
                    <a:pos x="28" y="43"/>
                  </a:cxn>
                  <a:cxn ang="0">
                    <a:pos x="21" y="51"/>
                  </a:cxn>
                  <a:cxn ang="0">
                    <a:pos x="14" y="61"/>
                  </a:cxn>
                  <a:cxn ang="0">
                    <a:pos x="12" y="71"/>
                  </a:cxn>
                  <a:cxn ang="0">
                    <a:pos x="24" y="83"/>
                  </a:cxn>
                  <a:cxn ang="0">
                    <a:pos x="18" y="79"/>
                  </a:cxn>
                  <a:cxn ang="0">
                    <a:pos x="13" y="77"/>
                  </a:cxn>
                  <a:cxn ang="0">
                    <a:pos x="6" y="73"/>
                  </a:cxn>
                  <a:cxn ang="0">
                    <a:pos x="0" y="71"/>
                  </a:cxn>
                  <a:cxn ang="0">
                    <a:pos x="10" y="61"/>
                  </a:cxn>
                  <a:cxn ang="0">
                    <a:pos x="18" y="51"/>
                  </a:cxn>
                  <a:cxn ang="0">
                    <a:pos x="24" y="38"/>
                  </a:cxn>
                  <a:cxn ang="0">
                    <a:pos x="29" y="28"/>
                  </a:cxn>
                  <a:cxn ang="0">
                    <a:pos x="33" y="16"/>
                  </a:cxn>
                  <a:cxn ang="0">
                    <a:pos x="41" y="8"/>
                  </a:cxn>
                  <a:cxn ang="0">
                    <a:pos x="49" y="1"/>
                  </a:cxn>
                  <a:cxn ang="0">
                    <a:pos x="63" y="0"/>
                  </a:cxn>
                </a:cxnLst>
                <a:rect l="0" t="0" r="r" b="b"/>
                <a:pathLst>
                  <a:path w="63" h="83">
                    <a:moveTo>
                      <a:pt x="63" y="0"/>
                    </a:moveTo>
                    <a:lnTo>
                      <a:pt x="59" y="9"/>
                    </a:lnTo>
                    <a:lnTo>
                      <a:pt x="53" y="19"/>
                    </a:lnTo>
                    <a:lnTo>
                      <a:pt x="45" y="27"/>
                    </a:lnTo>
                    <a:lnTo>
                      <a:pt x="38" y="35"/>
                    </a:lnTo>
                    <a:lnTo>
                      <a:pt x="28" y="43"/>
                    </a:lnTo>
                    <a:lnTo>
                      <a:pt x="21" y="51"/>
                    </a:lnTo>
                    <a:lnTo>
                      <a:pt x="14" y="61"/>
                    </a:lnTo>
                    <a:lnTo>
                      <a:pt x="12" y="71"/>
                    </a:lnTo>
                    <a:lnTo>
                      <a:pt x="24" y="83"/>
                    </a:lnTo>
                    <a:lnTo>
                      <a:pt x="18" y="79"/>
                    </a:lnTo>
                    <a:lnTo>
                      <a:pt x="13" y="77"/>
                    </a:lnTo>
                    <a:lnTo>
                      <a:pt x="6" y="73"/>
                    </a:lnTo>
                    <a:lnTo>
                      <a:pt x="0" y="71"/>
                    </a:lnTo>
                    <a:lnTo>
                      <a:pt x="10" y="61"/>
                    </a:lnTo>
                    <a:lnTo>
                      <a:pt x="18" y="51"/>
                    </a:lnTo>
                    <a:lnTo>
                      <a:pt x="24" y="38"/>
                    </a:lnTo>
                    <a:lnTo>
                      <a:pt x="29" y="28"/>
                    </a:lnTo>
                    <a:lnTo>
                      <a:pt x="33" y="16"/>
                    </a:lnTo>
                    <a:lnTo>
                      <a:pt x="41" y="8"/>
                    </a:lnTo>
                    <a:lnTo>
                      <a:pt x="49" y="1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6" name="Freeform 1177"/>
              <p:cNvSpPr>
                <a:spLocks/>
              </p:cNvSpPr>
              <p:nvPr/>
            </p:nvSpPr>
            <p:spPr bwMode="auto">
              <a:xfrm>
                <a:off x="4598988" y="5041901"/>
                <a:ext cx="49213" cy="36513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55" y="6"/>
                  </a:cxn>
                  <a:cxn ang="0">
                    <a:pos x="49" y="12"/>
                  </a:cxn>
                  <a:cxn ang="0">
                    <a:pos x="42" y="18"/>
                  </a:cxn>
                  <a:cxn ang="0">
                    <a:pos x="35" y="25"/>
                  </a:cxn>
                  <a:cxn ang="0">
                    <a:pos x="27" y="31"/>
                  </a:cxn>
                  <a:cxn ang="0">
                    <a:pos x="19" y="36"/>
                  </a:cxn>
                  <a:cxn ang="0">
                    <a:pos x="11" y="41"/>
                  </a:cxn>
                  <a:cxn ang="0">
                    <a:pos x="3" y="46"/>
                  </a:cxn>
                  <a:cxn ang="0">
                    <a:pos x="0" y="31"/>
                  </a:cxn>
                  <a:cxn ang="0">
                    <a:pos x="4" y="20"/>
                  </a:cxn>
                  <a:cxn ang="0">
                    <a:pos x="10" y="13"/>
                  </a:cxn>
                  <a:cxn ang="0">
                    <a:pos x="20" y="10"/>
                  </a:cxn>
                  <a:cxn ang="0">
                    <a:pos x="29" y="6"/>
                  </a:cxn>
                  <a:cxn ang="0">
                    <a:pos x="41" y="4"/>
                  </a:cxn>
                  <a:cxn ang="0">
                    <a:pos x="52" y="1"/>
                  </a:cxn>
                  <a:cxn ang="0">
                    <a:pos x="62" y="0"/>
                  </a:cxn>
                </a:cxnLst>
                <a:rect l="0" t="0" r="r" b="b"/>
                <a:pathLst>
                  <a:path w="62" h="46">
                    <a:moveTo>
                      <a:pt x="62" y="0"/>
                    </a:moveTo>
                    <a:lnTo>
                      <a:pt x="55" y="6"/>
                    </a:lnTo>
                    <a:lnTo>
                      <a:pt x="49" y="12"/>
                    </a:lnTo>
                    <a:lnTo>
                      <a:pt x="42" y="18"/>
                    </a:lnTo>
                    <a:lnTo>
                      <a:pt x="35" y="25"/>
                    </a:lnTo>
                    <a:lnTo>
                      <a:pt x="27" y="31"/>
                    </a:lnTo>
                    <a:lnTo>
                      <a:pt x="19" y="36"/>
                    </a:lnTo>
                    <a:lnTo>
                      <a:pt x="11" y="41"/>
                    </a:lnTo>
                    <a:lnTo>
                      <a:pt x="3" y="46"/>
                    </a:lnTo>
                    <a:lnTo>
                      <a:pt x="0" y="31"/>
                    </a:lnTo>
                    <a:lnTo>
                      <a:pt x="4" y="20"/>
                    </a:lnTo>
                    <a:lnTo>
                      <a:pt x="10" y="13"/>
                    </a:lnTo>
                    <a:lnTo>
                      <a:pt x="20" y="10"/>
                    </a:lnTo>
                    <a:lnTo>
                      <a:pt x="29" y="6"/>
                    </a:lnTo>
                    <a:lnTo>
                      <a:pt x="41" y="4"/>
                    </a:lnTo>
                    <a:lnTo>
                      <a:pt x="52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7" name="Freeform 1178"/>
              <p:cNvSpPr>
                <a:spLocks/>
              </p:cNvSpPr>
              <p:nvPr/>
            </p:nvSpPr>
            <p:spPr bwMode="auto">
              <a:xfrm>
                <a:off x="3851276" y="5046663"/>
                <a:ext cx="152400" cy="4445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66" y="4"/>
                  </a:cxn>
                  <a:cxn ang="0">
                    <a:pos x="142" y="11"/>
                  </a:cxn>
                  <a:cxn ang="0">
                    <a:pos x="118" y="18"/>
                  </a:cxn>
                  <a:cxn ang="0">
                    <a:pos x="96" y="27"/>
                  </a:cxn>
                  <a:cxn ang="0">
                    <a:pos x="71" y="35"/>
                  </a:cxn>
                  <a:cxn ang="0">
                    <a:pos x="48" y="43"/>
                  </a:cxn>
                  <a:cxn ang="0">
                    <a:pos x="23" y="49"/>
                  </a:cxn>
                  <a:cxn ang="0">
                    <a:pos x="0" y="56"/>
                  </a:cxn>
                  <a:cxn ang="0">
                    <a:pos x="18" y="43"/>
                  </a:cxn>
                  <a:cxn ang="0">
                    <a:pos x="37" y="34"/>
                  </a:cxn>
                  <a:cxn ang="0">
                    <a:pos x="58" y="27"/>
                  </a:cxn>
                  <a:cxn ang="0">
                    <a:pos x="79" y="22"/>
                  </a:cxn>
                  <a:cxn ang="0">
                    <a:pos x="100" y="16"/>
                  </a:cxn>
                  <a:cxn ang="0">
                    <a:pos x="121" y="12"/>
                  </a:cxn>
                  <a:cxn ang="0">
                    <a:pos x="142" y="6"/>
                  </a:cxn>
                  <a:cxn ang="0">
                    <a:pos x="163" y="0"/>
                  </a:cxn>
                  <a:cxn ang="0">
                    <a:pos x="192" y="0"/>
                  </a:cxn>
                </a:cxnLst>
                <a:rect l="0" t="0" r="r" b="b"/>
                <a:pathLst>
                  <a:path w="192" h="56">
                    <a:moveTo>
                      <a:pt x="192" y="0"/>
                    </a:moveTo>
                    <a:lnTo>
                      <a:pt x="166" y="4"/>
                    </a:lnTo>
                    <a:lnTo>
                      <a:pt x="142" y="11"/>
                    </a:lnTo>
                    <a:lnTo>
                      <a:pt x="118" y="18"/>
                    </a:lnTo>
                    <a:lnTo>
                      <a:pt x="96" y="27"/>
                    </a:lnTo>
                    <a:lnTo>
                      <a:pt x="71" y="35"/>
                    </a:lnTo>
                    <a:lnTo>
                      <a:pt x="48" y="43"/>
                    </a:lnTo>
                    <a:lnTo>
                      <a:pt x="23" y="49"/>
                    </a:lnTo>
                    <a:lnTo>
                      <a:pt x="0" y="56"/>
                    </a:lnTo>
                    <a:lnTo>
                      <a:pt x="18" y="43"/>
                    </a:lnTo>
                    <a:lnTo>
                      <a:pt x="37" y="34"/>
                    </a:lnTo>
                    <a:lnTo>
                      <a:pt x="58" y="27"/>
                    </a:lnTo>
                    <a:lnTo>
                      <a:pt x="79" y="22"/>
                    </a:lnTo>
                    <a:lnTo>
                      <a:pt x="100" y="16"/>
                    </a:lnTo>
                    <a:lnTo>
                      <a:pt x="121" y="12"/>
                    </a:lnTo>
                    <a:lnTo>
                      <a:pt x="142" y="6"/>
                    </a:lnTo>
                    <a:lnTo>
                      <a:pt x="163" y="0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8" name="Freeform 1179"/>
              <p:cNvSpPr>
                <a:spLocks/>
              </p:cNvSpPr>
              <p:nvPr/>
            </p:nvSpPr>
            <p:spPr bwMode="auto">
              <a:xfrm>
                <a:off x="4838701" y="5081588"/>
                <a:ext cx="85725" cy="30163"/>
              </a:xfrm>
              <a:custGeom>
                <a:avLst/>
                <a:gdLst/>
                <a:ahLst/>
                <a:cxnLst>
                  <a:cxn ang="0">
                    <a:pos x="107" y="18"/>
                  </a:cxn>
                  <a:cxn ang="0">
                    <a:pos x="93" y="19"/>
                  </a:cxn>
                  <a:cxn ang="0">
                    <a:pos x="81" y="23"/>
                  </a:cxn>
                  <a:cxn ang="0">
                    <a:pos x="67" y="25"/>
                  </a:cxn>
                  <a:cxn ang="0">
                    <a:pos x="54" y="28"/>
                  </a:cxn>
                  <a:cxn ang="0">
                    <a:pos x="40" y="31"/>
                  </a:cxn>
                  <a:cxn ang="0">
                    <a:pos x="27" y="33"/>
                  </a:cxn>
                  <a:cxn ang="0">
                    <a:pos x="13" y="35"/>
                  </a:cxn>
                  <a:cxn ang="0">
                    <a:pos x="0" y="38"/>
                  </a:cxn>
                  <a:cxn ang="0">
                    <a:pos x="11" y="33"/>
                  </a:cxn>
                  <a:cxn ang="0">
                    <a:pos x="22" y="30"/>
                  </a:cxn>
                  <a:cxn ang="0">
                    <a:pos x="34" y="25"/>
                  </a:cxn>
                  <a:cxn ang="0">
                    <a:pos x="48" y="21"/>
                  </a:cxn>
                  <a:cxn ang="0">
                    <a:pos x="61" y="17"/>
                  </a:cxn>
                  <a:cxn ang="0">
                    <a:pos x="74" y="12"/>
                  </a:cxn>
                  <a:cxn ang="0">
                    <a:pos x="86" y="6"/>
                  </a:cxn>
                  <a:cxn ang="0">
                    <a:pos x="99" y="0"/>
                  </a:cxn>
                  <a:cxn ang="0">
                    <a:pos x="107" y="0"/>
                  </a:cxn>
                  <a:cxn ang="0">
                    <a:pos x="107" y="18"/>
                  </a:cxn>
                </a:cxnLst>
                <a:rect l="0" t="0" r="r" b="b"/>
                <a:pathLst>
                  <a:path w="107" h="38">
                    <a:moveTo>
                      <a:pt x="107" y="18"/>
                    </a:moveTo>
                    <a:lnTo>
                      <a:pt x="93" y="19"/>
                    </a:lnTo>
                    <a:lnTo>
                      <a:pt x="81" y="23"/>
                    </a:lnTo>
                    <a:lnTo>
                      <a:pt x="67" y="25"/>
                    </a:lnTo>
                    <a:lnTo>
                      <a:pt x="54" y="28"/>
                    </a:lnTo>
                    <a:lnTo>
                      <a:pt x="40" y="31"/>
                    </a:lnTo>
                    <a:lnTo>
                      <a:pt x="27" y="33"/>
                    </a:lnTo>
                    <a:lnTo>
                      <a:pt x="13" y="35"/>
                    </a:lnTo>
                    <a:lnTo>
                      <a:pt x="0" y="38"/>
                    </a:lnTo>
                    <a:lnTo>
                      <a:pt x="11" y="33"/>
                    </a:lnTo>
                    <a:lnTo>
                      <a:pt x="22" y="30"/>
                    </a:lnTo>
                    <a:lnTo>
                      <a:pt x="34" y="25"/>
                    </a:lnTo>
                    <a:lnTo>
                      <a:pt x="48" y="21"/>
                    </a:lnTo>
                    <a:lnTo>
                      <a:pt x="61" y="17"/>
                    </a:lnTo>
                    <a:lnTo>
                      <a:pt x="74" y="12"/>
                    </a:lnTo>
                    <a:lnTo>
                      <a:pt x="86" y="6"/>
                    </a:lnTo>
                    <a:lnTo>
                      <a:pt x="99" y="0"/>
                    </a:lnTo>
                    <a:lnTo>
                      <a:pt x="107" y="0"/>
                    </a:lnTo>
                    <a:lnTo>
                      <a:pt x="107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9" name="Freeform 1182"/>
              <p:cNvSpPr>
                <a:spLocks/>
              </p:cNvSpPr>
              <p:nvPr/>
            </p:nvSpPr>
            <p:spPr bwMode="auto">
              <a:xfrm>
                <a:off x="4152901" y="5167313"/>
                <a:ext cx="955675" cy="768350"/>
              </a:xfrm>
              <a:custGeom>
                <a:avLst/>
                <a:gdLst/>
                <a:ahLst/>
                <a:cxnLst>
                  <a:cxn ang="0">
                    <a:pos x="1187" y="53"/>
                  </a:cxn>
                  <a:cxn ang="0">
                    <a:pos x="1185" y="369"/>
                  </a:cxn>
                  <a:cxn ang="0">
                    <a:pos x="1106" y="580"/>
                  </a:cxn>
                  <a:cxn ang="0">
                    <a:pos x="965" y="634"/>
                  </a:cxn>
                  <a:cxn ang="0">
                    <a:pos x="872" y="661"/>
                  </a:cxn>
                  <a:cxn ang="0">
                    <a:pos x="799" y="666"/>
                  </a:cxn>
                  <a:cxn ang="0">
                    <a:pos x="805" y="626"/>
                  </a:cxn>
                  <a:cxn ang="0">
                    <a:pos x="788" y="599"/>
                  </a:cxn>
                  <a:cxn ang="0">
                    <a:pos x="745" y="551"/>
                  </a:cxn>
                  <a:cxn ang="0">
                    <a:pos x="710" y="497"/>
                  </a:cxn>
                  <a:cxn ang="0">
                    <a:pos x="639" y="442"/>
                  </a:cxn>
                  <a:cxn ang="0">
                    <a:pos x="485" y="379"/>
                  </a:cxn>
                  <a:cxn ang="0">
                    <a:pos x="344" y="442"/>
                  </a:cxn>
                  <a:cxn ang="0">
                    <a:pos x="247" y="557"/>
                  </a:cxn>
                  <a:cxn ang="0">
                    <a:pos x="216" y="718"/>
                  </a:cxn>
                  <a:cxn ang="0">
                    <a:pos x="189" y="816"/>
                  </a:cxn>
                  <a:cxn ang="0">
                    <a:pos x="166" y="885"/>
                  </a:cxn>
                  <a:cxn ang="0">
                    <a:pos x="123" y="969"/>
                  </a:cxn>
                  <a:cxn ang="0">
                    <a:pos x="77" y="947"/>
                  </a:cxn>
                  <a:cxn ang="0">
                    <a:pos x="33" y="949"/>
                  </a:cxn>
                  <a:cxn ang="0">
                    <a:pos x="18" y="901"/>
                  </a:cxn>
                  <a:cxn ang="0">
                    <a:pos x="29" y="862"/>
                  </a:cxn>
                  <a:cxn ang="0">
                    <a:pos x="29" y="824"/>
                  </a:cxn>
                  <a:cxn ang="0">
                    <a:pos x="22" y="795"/>
                  </a:cxn>
                  <a:cxn ang="0">
                    <a:pos x="34" y="761"/>
                  </a:cxn>
                  <a:cxn ang="0">
                    <a:pos x="47" y="726"/>
                  </a:cxn>
                  <a:cxn ang="0">
                    <a:pos x="23" y="685"/>
                  </a:cxn>
                  <a:cxn ang="0">
                    <a:pos x="29" y="648"/>
                  </a:cxn>
                  <a:cxn ang="0">
                    <a:pos x="26" y="583"/>
                  </a:cxn>
                  <a:cxn ang="0">
                    <a:pos x="41" y="508"/>
                  </a:cxn>
                  <a:cxn ang="0">
                    <a:pos x="22" y="459"/>
                  </a:cxn>
                  <a:cxn ang="0">
                    <a:pos x="1" y="402"/>
                  </a:cxn>
                  <a:cxn ang="0">
                    <a:pos x="0" y="348"/>
                  </a:cxn>
                  <a:cxn ang="0">
                    <a:pos x="25" y="323"/>
                  </a:cxn>
                  <a:cxn ang="0">
                    <a:pos x="48" y="332"/>
                  </a:cxn>
                  <a:cxn ang="0">
                    <a:pos x="95" y="345"/>
                  </a:cxn>
                  <a:cxn ang="0">
                    <a:pos x="117" y="287"/>
                  </a:cxn>
                  <a:cxn ang="0">
                    <a:pos x="159" y="292"/>
                  </a:cxn>
                  <a:cxn ang="0">
                    <a:pos x="161" y="255"/>
                  </a:cxn>
                  <a:cxn ang="0">
                    <a:pos x="193" y="264"/>
                  </a:cxn>
                  <a:cxn ang="0">
                    <a:pos x="210" y="297"/>
                  </a:cxn>
                  <a:cxn ang="0">
                    <a:pos x="223" y="256"/>
                  </a:cxn>
                  <a:cxn ang="0">
                    <a:pos x="275" y="263"/>
                  </a:cxn>
                  <a:cxn ang="0">
                    <a:pos x="295" y="224"/>
                  </a:cxn>
                  <a:cxn ang="0">
                    <a:pos x="350" y="238"/>
                  </a:cxn>
                  <a:cxn ang="0">
                    <a:pos x="363" y="215"/>
                  </a:cxn>
                  <a:cxn ang="0">
                    <a:pos x="395" y="226"/>
                  </a:cxn>
                  <a:cxn ang="0">
                    <a:pos x="420" y="221"/>
                  </a:cxn>
                  <a:cxn ang="0">
                    <a:pos x="449" y="182"/>
                  </a:cxn>
                  <a:cxn ang="0">
                    <a:pos x="493" y="194"/>
                  </a:cxn>
                  <a:cxn ang="0">
                    <a:pos x="536" y="182"/>
                  </a:cxn>
                  <a:cxn ang="0">
                    <a:pos x="571" y="215"/>
                  </a:cxn>
                  <a:cxn ang="0">
                    <a:pos x="574" y="162"/>
                  </a:cxn>
                  <a:cxn ang="0">
                    <a:pos x="611" y="147"/>
                  </a:cxn>
                  <a:cxn ang="0">
                    <a:pos x="656" y="133"/>
                  </a:cxn>
                  <a:cxn ang="0">
                    <a:pos x="785" y="113"/>
                  </a:cxn>
                  <a:cxn ang="0">
                    <a:pos x="930" y="74"/>
                  </a:cxn>
                  <a:cxn ang="0">
                    <a:pos x="1083" y="24"/>
                  </a:cxn>
                  <a:cxn ang="0">
                    <a:pos x="1167" y="0"/>
                  </a:cxn>
                  <a:cxn ang="0">
                    <a:pos x="1204" y="17"/>
                  </a:cxn>
                </a:cxnLst>
                <a:rect l="0" t="0" r="r" b="b"/>
                <a:pathLst>
                  <a:path w="1204" h="969">
                    <a:moveTo>
                      <a:pt x="1204" y="17"/>
                    </a:moveTo>
                    <a:lnTo>
                      <a:pt x="1203" y="28"/>
                    </a:lnTo>
                    <a:lnTo>
                      <a:pt x="1201" y="38"/>
                    </a:lnTo>
                    <a:lnTo>
                      <a:pt x="1194" y="45"/>
                    </a:lnTo>
                    <a:lnTo>
                      <a:pt x="1187" y="53"/>
                    </a:lnTo>
                    <a:lnTo>
                      <a:pt x="1189" y="116"/>
                    </a:lnTo>
                    <a:lnTo>
                      <a:pt x="1192" y="181"/>
                    </a:lnTo>
                    <a:lnTo>
                      <a:pt x="1190" y="243"/>
                    </a:lnTo>
                    <a:lnTo>
                      <a:pt x="1189" y="308"/>
                    </a:lnTo>
                    <a:lnTo>
                      <a:pt x="1185" y="369"/>
                    </a:lnTo>
                    <a:lnTo>
                      <a:pt x="1179" y="431"/>
                    </a:lnTo>
                    <a:lnTo>
                      <a:pt x="1169" y="491"/>
                    </a:lnTo>
                    <a:lnTo>
                      <a:pt x="1159" y="551"/>
                    </a:lnTo>
                    <a:lnTo>
                      <a:pt x="1132" y="567"/>
                    </a:lnTo>
                    <a:lnTo>
                      <a:pt x="1106" y="580"/>
                    </a:lnTo>
                    <a:lnTo>
                      <a:pt x="1078" y="591"/>
                    </a:lnTo>
                    <a:lnTo>
                      <a:pt x="1050" y="603"/>
                    </a:lnTo>
                    <a:lnTo>
                      <a:pt x="1021" y="612"/>
                    </a:lnTo>
                    <a:lnTo>
                      <a:pt x="993" y="622"/>
                    </a:lnTo>
                    <a:lnTo>
                      <a:pt x="965" y="634"/>
                    </a:lnTo>
                    <a:lnTo>
                      <a:pt x="941" y="649"/>
                    </a:lnTo>
                    <a:lnTo>
                      <a:pt x="921" y="649"/>
                    </a:lnTo>
                    <a:lnTo>
                      <a:pt x="905" y="653"/>
                    </a:lnTo>
                    <a:lnTo>
                      <a:pt x="887" y="656"/>
                    </a:lnTo>
                    <a:lnTo>
                      <a:pt x="872" y="661"/>
                    </a:lnTo>
                    <a:lnTo>
                      <a:pt x="855" y="664"/>
                    </a:lnTo>
                    <a:lnTo>
                      <a:pt x="838" y="669"/>
                    </a:lnTo>
                    <a:lnTo>
                      <a:pt x="822" y="671"/>
                    </a:lnTo>
                    <a:lnTo>
                      <a:pt x="806" y="673"/>
                    </a:lnTo>
                    <a:lnTo>
                      <a:pt x="799" y="666"/>
                    </a:lnTo>
                    <a:lnTo>
                      <a:pt x="799" y="657"/>
                    </a:lnTo>
                    <a:lnTo>
                      <a:pt x="800" y="648"/>
                    </a:lnTo>
                    <a:lnTo>
                      <a:pt x="803" y="640"/>
                    </a:lnTo>
                    <a:lnTo>
                      <a:pt x="805" y="632"/>
                    </a:lnTo>
                    <a:lnTo>
                      <a:pt x="805" y="626"/>
                    </a:lnTo>
                    <a:lnTo>
                      <a:pt x="799" y="624"/>
                    </a:lnTo>
                    <a:lnTo>
                      <a:pt x="789" y="627"/>
                    </a:lnTo>
                    <a:lnTo>
                      <a:pt x="784" y="619"/>
                    </a:lnTo>
                    <a:lnTo>
                      <a:pt x="786" y="610"/>
                    </a:lnTo>
                    <a:lnTo>
                      <a:pt x="788" y="599"/>
                    </a:lnTo>
                    <a:lnTo>
                      <a:pt x="784" y="591"/>
                    </a:lnTo>
                    <a:lnTo>
                      <a:pt x="768" y="582"/>
                    </a:lnTo>
                    <a:lnTo>
                      <a:pt x="758" y="572"/>
                    </a:lnTo>
                    <a:lnTo>
                      <a:pt x="750" y="562"/>
                    </a:lnTo>
                    <a:lnTo>
                      <a:pt x="745" y="551"/>
                    </a:lnTo>
                    <a:lnTo>
                      <a:pt x="739" y="539"/>
                    </a:lnTo>
                    <a:lnTo>
                      <a:pt x="735" y="528"/>
                    </a:lnTo>
                    <a:lnTo>
                      <a:pt x="726" y="518"/>
                    </a:lnTo>
                    <a:lnTo>
                      <a:pt x="718" y="508"/>
                    </a:lnTo>
                    <a:lnTo>
                      <a:pt x="710" y="497"/>
                    </a:lnTo>
                    <a:lnTo>
                      <a:pt x="704" y="486"/>
                    </a:lnTo>
                    <a:lnTo>
                      <a:pt x="698" y="476"/>
                    </a:lnTo>
                    <a:lnTo>
                      <a:pt x="690" y="466"/>
                    </a:lnTo>
                    <a:lnTo>
                      <a:pt x="667" y="466"/>
                    </a:lnTo>
                    <a:lnTo>
                      <a:pt x="639" y="442"/>
                    </a:lnTo>
                    <a:lnTo>
                      <a:pt x="612" y="422"/>
                    </a:lnTo>
                    <a:lnTo>
                      <a:pt x="581" y="404"/>
                    </a:lnTo>
                    <a:lnTo>
                      <a:pt x="550" y="392"/>
                    </a:lnTo>
                    <a:lnTo>
                      <a:pt x="518" y="381"/>
                    </a:lnTo>
                    <a:lnTo>
                      <a:pt x="485" y="379"/>
                    </a:lnTo>
                    <a:lnTo>
                      <a:pt x="450" y="381"/>
                    </a:lnTo>
                    <a:lnTo>
                      <a:pt x="416" y="390"/>
                    </a:lnTo>
                    <a:lnTo>
                      <a:pt x="392" y="406"/>
                    </a:lnTo>
                    <a:lnTo>
                      <a:pt x="369" y="423"/>
                    </a:lnTo>
                    <a:lnTo>
                      <a:pt x="344" y="442"/>
                    </a:lnTo>
                    <a:lnTo>
                      <a:pt x="321" y="463"/>
                    </a:lnTo>
                    <a:lnTo>
                      <a:pt x="297" y="483"/>
                    </a:lnTo>
                    <a:lnTo>
                      <a:pt x="278" y="506"/>
                    </a:lnTo>
                    <a:lnTo>
                      <a:pt x="260" y="530"/>
                    </a:lnTo>
                    <a:lnTo>
                      <a:pt x="247" y="557"/>
                    </a:lnTo>
                    <a:lnTo>
                      <a:pt x="241" y="589"/>
                    </a:lnTo>
                    <a:lnTo>
                      <a:pt x="236" y="621"/>
                    </a:lnTo>
                    <a:lnTo>
                      <a:pt x="229" y="654"/>
                    </a:lnTo>
                    <a:lnTo>
                      <a:pt x="223" y="687"/>
                    </a:lnTo>
                    <a:lnTo>
                      <a:pt x="216" y="718"/>
                    </a:lnTo>
                    <a:lnTo>
                      <a:pt x="212" y="751"/>
                    </a:lnTo>
                    <a:lnTo>
                      <a:pt x="209" y="785"/>
                    </a:lnTo>
                    <a:lnTo>
                      <a:pt x="210" y="820"/>
                    </a:lnTo>
                    <a:lnTo>
                      <a:pt x="198" y="816"/>
                    </a:lnTo>
                    <a:lnTo>
                      <a:pt x="189" y="816"/>
                    </a:lnTo>
                    <a:lnTo>
                      <a:pt x="180" y="818"/>
                    </a:lnTo>
                    <a:lnTo>
                      <a:pt x="170" y="825"/>
                    </a:lnTo>
                    <a:lnTo>
                      <a:pt x="166" y="843"/>
                    </a:lnTo>
                    <a:lnTo>
                      <a:pt x="166" y="864"/>
                    </a:lnTo>
                    <a:lnTo>
                      <a:pt x="166" y="885"/>
                    </a:lnTo>
                    <a:lnTo>
                      <a:pt x="166" y="907"/>
                    </a:lnTo>
                    <a:lnTo>
                      <a:pt x="162" y="927"/>
                    </a:lnTo>
                    <a:lnTo>
                      <a:pt x="155" y="944"/>
                    </a:lnTo>
                    <a:lnTo>
                      <a:pt x="142" y="958"/>
                    </a:lnTo>
                    <a:lnTo>
                      <a:pt x="123" y="969"/>
                    </a:lnTo>
                    <a:lnTo>
                      <a:pt x="110" y="969"/>
                    </a:lnTo>
                    <a:lnTo>
                      <a:pt x="100" y="966"/>
                    </a:lnTo>
                    <a:lnTo>
                      <a:pt x="92" y="960"/>
                    </a:lnTo>
                    <a:lnTo>
                      <a:pt x="85" y="954"/>
                    </a:lnTo>
                    <a:lnTo>
                      <a:pt x="77" y="947"/>
                    </a:lnTo>
                    <a:lnTo>
                      <a:pt x="70" y="943"/>
                    </a:lnTo>
                    <a:lnTo>
                      <a:pt x="62" y="944"/>
                    </a:lnTo>
                    <a:lnTo>
                      <a:pt x="51" y="953"/>
                    </a:lnTo>
                    <a:lnTo>
                      <a:pt x="41" y="951"/>
                    </a:lnTo>
                    <a:lnTo>
                      <a:pt x="33" y="949"/>
                    </a:lnTo>
                    <a:lnTo>
                      <a:pt x="26" y="942"/>
                    </a:lnTo>
                    <a:lnTo>
                      <a:pt x="23" y="935"/>
                    </a:lnTo>
                    <a:lnTo>
                      <a:pt x="19" y="925"/>
                    </a:lnTo>
                    <a:lnTo>
                      <a:pt x="19" y="914"/>
                    </a:lnTo>
                    <a:lnTo>
                      <a:pt x="18" y="901"/>
                    </a:lnTo>
                    <a:lnTo>
                      <a:pt x="18" y="890"/>
                    </a:lnTo>
                    <a:lnTo>
                      <a:pt x="23" y="884"/>
                    </a:lnTo>
                    <a:lnTo>
                      <a:pt x="27" y="877"/>
                    </a:lnTo>
                    <a:lnTo>
                      <a:pt x="28" y="869"/>
                    </a:lnTo>
                    <a:lnTo>
                      <a:pt x="29" y="862"/>
                    </a:lnTo>
                    <a:lnTo>
                      <a:pt x="28" y="852"/>
                    </a:lnTo>
                    <a:lnTo>
                      <a:pt x="29" y="844"/>
                    </a:lnTo>
                    <a:lnTo>
                      <a:pt x="30" y="836"/>
                    </a:lnTo>
                    <a:lnTo>
                      <a:pt x="35" y="830"/>
                    </a:lnTo>
                    <a:lnTo>
                      <a:pt x="29" y="824"/>
                    </a:lnTo>
                    <a:lnTo>
                      <a:pt x="27" y="820"/>
                    </a:lnTo>
                    <a:lnTo>
                      <a:pt x="23" y="814"/>
                    </a:lnTo>
                    <a:lnTo>
                      <a:pt x="23" y="808"/>
                    </a:lnTo>
                    <a:lnTo>
                      <a:pt x="22" y="801"/>
                    </a:lnTo>
                    <a:lnTo>
                      <a:pt x="22" y="795"/>
                    </a:lnTo>
                    <a:lnTo>
                      <a:pt x="22" y="788"/>
                    </a:lnTo>
                    <a:lnTo>
                      <a:pt x="23" y="782"/>
                    </a:lnTo>
                    <a:lnTo>
                      <a:pt x="27" y="775"/>
                    </a:lnTo>
                    <a:lnTo>
                      <a:pt x="32" y="768"/>
                    </a:lnTo>
                    <a:lnTo>
                      <a:pt x="34" y="761"/>
                    </a:lnTo>
                    <a:lnTo>
                      <a:pt x="36" y="755"/>
                    </a:lnTo>
                    <a:lnTo>
                      <a:pt x="37" y="747"/>
                    </a:lnTo>
                    <a:lnTo>
                      <a:pt x="41" y="740"/>
                    </a:lnTo>
                    <a:lnTo>
                      <a:pt x="43" y="733"/>
                    </a:lnTo>
                    <a:lnTo>
                      <a:pt x="47" y="726"/>
                    </a:lnTo>
                    <a:lnTo>
                      <a:pt x="43" y="718"/>
                    </a:lnTo>
                    <a:lnTo>
                      <a:pt x="39" y="710"/>
                    </a:lnTo>
                    <a:lnTo>
                      <a:pt x="33" y="702"/>
                    </a:lnTo>
                    <a:lnTo>
                      <a:pt x="28" y="695"/>
                    </a:lnTo>
                    <a:lnTo>
                      <a:pt x="23" y="685"/>
                    </a:lnTo>
                    <a:lnTo>
                      <a:pt x="23" y="677"/>
                    </a:lnTo>
                    <a:lnTo>
                      <a:pt x="27" y="669"/>
                    </a:lnTo>
                    <a:lnTo>
                      <a:pt x="35" y="661"/>
                    </a:lnTo>
                    <a:lnTo>
                      <a:pt x="30" y="655"/>
                    </a:lnTo>
                    <a:lnTo>
                      <a:pt x="29" y="648"/>
                    </a:lnTo>
                    <a:lnTo>
                      <a:pt x="29" y="640"/>
                    </a:lnTo>
                    <a:lnTo>
                      <a:pt x="29" y="633"/>
                    </a:lnTo>
                    <a:lnTo>
                      <a:pt x="36" y="617"/>
                    </a:lnTo>
                    <a:lnTo>
                      <a:pt x="34" y="600"/>
                    </a:lnTo>
                    <a:lnTo>
                      <a:pt x="26" y="583"/>
                    </a:lnTo>
                    <a:lnTo>
                      <a:pt x="16" y="567"/>
                    </a:lnTo>
                    <a:lnTo>
                      <a:pt x="8" y="549"/>
                    </a:lnTo>
                    <a:lnTo>
                      <a:pt x="7" y="534"/>
                    </a:lnTo>
                    <a:lnTo>
                      <a:pt x="16" y="520"/>
                    </a:lnTo>
                    <a:lnTo>
                      <a:pt x="41" y="508"/>
                    </a:lnTo>
                    <a:lnTo>
                      <a:pt x="39" y="497"/>
                    </a:lnTo>
                    <a:lnTo>
                      <a:pt x="33" y="490"/>
                    </a:lnTo>
                    <a:lnTo>
                      <a:pt x="25" y="481"/>
                    </a:lnTo>
                    <a:lnTo>
                      <a:pt x="18" y="474"/>
                    </a:lnTo>
                    <a:lnTo>
                      <a:pt x="22" y="459"/>
                    </a:lnTo>
                    <a:lnTo>
                      <a:pt x="20" y="446"/>
                    </a:lnTo>
                    <a:lnTo>
                      <a:pt x="14" y="435"/>
                    </a:lnTo>
                    <a:lnTo>
                      <a:pt x="9" y="424"/>
                    </a:lnTo>
                    <a:lnTo>
                      <a:pt x="4" y="413"/>
                    </a:lnTo>
                    <a:lnTo>
                      <a:pt x="1" y="402"/>
                    </a:lnTo>
                    <a:lnTo>
                      <a:pt x="5" y="392"/>
                    </a:lnTo>
                    <a:lnTo>
                      <a:pt x="18" y="381"/>
                    </a:lnTo>
                    <a:lnTo>
                      <a:pt x="9" y="371"/>
                    </a:lnTo>
                    <a:lnTo>
                      <a:pt x="4" y="360"/>
                    </a:lnTo>
                    <a:lnTo>
                      <a:pt x="0" y="348"/>
                    </a:lnTo>
                    <a:lnTo>
                      <a:pt x="4" y="339"/>
                    </a:lnTo>
                    <a:lnTo>
                      <a:pt x="9" y="333"/>
                    </a:lnTo>
                    <a:lnTo>
                      <a:pt x="19" y="330"/>
                    </a:lnTo>
                    <a:lnTo>
                      <a:pt x="21" y="326"/>
                    </a:lnTo>
                    <a:lnTo>
                      <a:pt x="25" y="323"/>
                    </a:lnTo>
                    <a:lnTo>
                      <a:pt x="25" y="317"/>
                    </a:lnTo>
                    <a:lnTo>
                      <a:pt x="23" y="311"/>
                    </a:lnTo>
                    <a:lnTo>
                      <a:pt x="33" y="313"/>
                    </a:lnTo>
                    <a:lnTo>
                      <a:pt x="41" y="323"/>
                    </a:lnTo>
                    <a:lnTo>
                      <a:pt x="48" y="332"/>
                    </a:lnTo>
                    <a:lnTo>
                      <a:pt x="56" y="344"/>
                    </a:lnTo>
                    <a:lnTo>
                      <a:pt x="63" y="352"/>
                    </a:lnTo>
                    <a:lnTo>
                      <a:pt x="71" y="357"/>
                    </a:lnTo>
                    <a:lnTo>
                      <a:pt x="81" y="354"/>
                    </a:lnTo>
                    <a:lnTo>
                      <a:pt x="95" y="345"/>
                    </a:lnTo>
                    <a:lnTo>
                      <a:pt x="81" y="299"/>
                    </a:lnTo>
                    <a:lnTo>
                      <a:pt x="90" y="303"/>
                    </a:lnTo>
                    <a:lnTo>
                      <a:pt x="100" y="301"/>
                    </a:lnTo>
                    <a:lnTo>
                      <a:pt x="109" y="294"/>
                    </a:lnTo>
                    <a:lnTo>
                      <a:pt x="117" y="287"/>
                    </a:lnTo>
                    <a:lnTo>
                      <a:pt x="124" y="280"/>
                    </a:lnTo>
                    <a:lnTo>
                      <a:pt x="133" y="278"/>
                    </a:lnTo>
                    <a:lnTo>
                      <a:pt x="144" y="283"/>
                    </a:lnTo>
                    <a:lnTo>
                      <a:pt x="156" y="299"/>
                    </a:lnTo>
                    <a:lnTo>
                      <a:pt x="159" y="292"/>
                    </a:lnTo>
                    <a:lnTo>
                      <a:pt x="160" y="287"/>
                    </a:lnTo>
                    <a:lnTo>
                      <a:pt x="159" y="277"/>
                    </a:lnTo>
                    <a:lnTo>
                      <a:pt x="159" y="270"/>
                    </a:lnTo>
                    <a:lnTo>
                      <a:pt x="159" y="261"/>
                    </a:lnTo>
                    <a:lnTo>
                      <a:pt x="161" y="255"/>
                    </a:lnTo>
                    <a:lnTo>
                      <a:pt x="166" y="252"/>
                    </a:lnTo>
                    <a:lnTo>
                      <a:pt x="176" y="252"/>
                    </a:lnTo>
                    <a:lnTo>
                      <a:pt x="183" y="254"/>
                    </a:lnTo>
                    <a:lnTo>
                      <a:pt x="189" y="259"/>
                    </a:lnTo>
                    <a:lnTo>
                      <a:pt x="193" y="264"/>
                    </a:lnTo>
                    <a:lnTo>
                      <a:pt x="196" y="271"/>
                    </a:lnTo>
                    <a:lnTo>
                      <a:pt x="197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0" y="297"/>
                    </a:lnTo>
                    <a:lnTo>
                      <a:pt x="211" y="290"/>
                    </a:lnTo>
                    <a:lnTo>
                      <a:pt x="213" y="283"/>
                    </a:lnTo>
                    <a:lnTo>
                      <a:pt x="215" y="276"/>
                    </a:lnTo>
                    <a:lnTo>
                      <a:pt x="217" y="269"/>
                    </a:lnTo>
                    <a:lnTo>
                      <a:pt x="223" y="256"/>
                    </a:lnTo>
                    <a:lnTo>
                      <a:pt x="232" y="246"/>
                    </a:lnTo>
                    <a:lnTo>
                      <a:pt x="244" y="245"/>
                    </a:lnTo>
                    <a:lnTo>
                      <a:pt x="255" y="248"/>
                    </a:lnTo>
                    <a:lnTo>
                      <a:pt x="265" y="254"/>
                    </a:lnTo>
                    <a:lnTo>
                      <a:pt x="275" y="263"/>
                    </a:lnTo>
                    <a:lnTo>
                      <a:pt x="279" y="254"/>
                    </a:lnTo>
                    <a:lnTo>
                      <a:pt x="283" y="246"/>
                    </a:lnTo>
                    <a:lnTo>
                      <a:pt x="287" y="238"/>
                    </a:lnTo>
                    <a:lnTo>
                      <a:pt x="292" y="231"/>
                    </a:lnTo>
                    <a:lnTo>
                      <a:pt x="295" y="224"/>
                    </a:lnTo>
                    <a:lnTo>
                      <a:pt x="303" y="221"/>
                    </a:lnTo>
                    <a:lnTo>
                      <a:pt x="313" y="220"/>
                    </a:lnTo>
                    <a:lnTo>
                      <a:pt x="325" y="224"/>
                    </a:lnTo>
                    <a:lnTo>
                      <a:pt x="345" y="246"/>
                    </a:lnTo>
                    <a:lnTo>
                      <a:pt x="350" y="238"/>
                    </a:lnTo>
                    <a:lnTo>
                      <a:pt x="351" y="228"/>
                    </a:lnTo>
                    <a:lnTo>
                      <a:pt x="351" y="224"/>
                    </a:lnTo>
                    <a:lnTo>
                      <a:pt x="353" y="220"/>
                    </a:lnTo>
                    <a:lnTo>
                      <a:pt x="356" y="217"/>
                    </a:lnTo>
                    <a:lnTo>
                      <a:pt x="363" y="215"/>
                    </a:lnTo>
                    <a:lnTo>
                      <a:pt x="370" y="213"/>
                    </a:lnTo>
                    <a:lnTo>
                      <a:pt x="377" y="215"/>
                    </a:lnTo>
                    <a:lnTo>
                      <a:pt x="383" y="218"/>
                    </a:lnTo>
                    <a:lnTo>
                      <a:pt x="390" y="222"/>
                    </a:lnTo>
                    <a:lnTo>
                      <a:pt x="395" y="226"/>
                    </a:lnTo>
                    <a:lnTo>
                      <a:pt x="401" y="229"/>
                    </a:lnTo>
                    <a:lnTo>
                      <a:pt x="408" y="232"/>
                    </a:lnTo>
                    <a:lnTo>
                      <a:pt x="416" y="234"/>
                    </a:lnTo>
                    <a:lnTo>
                      <a:pt x="418" y="227"/>
                    </a:lnTo>
                    <a:lnTo>
                      <a:pt x="420" y="221"/>
                    </a:lnTo>
                    <a:lnTo>
                      <a:pt x="422" y="215"/>
                    </a:lnTo>
                    <a:lnTo>
                      <a:pt x="424" y="210"/>
                    </a:lnTo>
                    <a:lnTo>
                      <a:pt x="429" y="197"/>
                    </a:lnTo>
                    <a:lnTo>
                      <a:pt x="438" y="186"/>
                    </a:lnTo>
                    <a:lnTo>
                      <a:pt x="449" y="182"/>
                    </a:lnTo>
                    <a:lnTo>
                      <a:pt x="459" y="184"/>
                    </a:lnTo>
                    <a:lnTo>
                      <a:pt x="469" y="186"/>
                    </a:lnTo>
                    <a:lnTo>
                      <a:pt x="478" y="192"/>
                    </a:lnTo>
                    <a:lnTo>
                      <a:pt x="485" y="194"/>
                    </a:lnTo>
                    <a:lnTo>
                      <a:pt x="493" y="194"/>
                    </a:lnTo>
                    <a:lnTo>
                      <a:pt x="501" y="191"/>
                    </a:lnTo>
                    <a:lnTo>
                      <a:pt x="510" y="181"/>
                    </a:lnTo>
                    <a:lnTo>
                      <a:pt x="519" y="178"/>
                    </a:lnTo>
                    <a:lnTo>
                      <a:pt x="528" y="179"/>
                    </a:lnTo>
                    <a:lnTo>
                      <a:pt x="536" y="182"/>
                    </a:lnTo>
                    <a:lnTo>
                      <a:pt x="545" y="189"/>
                    </a:lnTo>
                    <a:lnTo>
                      <a:pt x="550" y="194"/>
                    </a:lnTo>
                    <a:lnTo>
                      <a:pt x="557" y="201"/>
                    </a:lnTo>
                    <a:lnTo>
                      <a:pt x="564" y="208"/>
                    </a:lnTo>
                    <a:lnTo>
                      <a:pt x="571" y="215"/>
                    </a:lnTo>
                    <a:lnTo>
                      <a:pt x="574" y="205"/>
                    </a:lnTo>
                    <a:lnTo>
                      <a:pt x="575" y="194"/>
                    </a:lnTo>
                    <a:lnTo>
                      <a:pt x="574" y="184"/>
                    </a:lnTo>
                    <a:lnTo>
                      <a:pt x="574" y="174"/>
                    </a:lnTo>
                    <a:lnTo>
                      <a:pt x="574" y="162"/>
                    </a:lnTo>
                    <a:lnTo>
                      <a:pt x="576" y="153"/>
                    </a:lnTo>
                    <a:lnTo>
                      <a:pt x="581" y="144"/>
                    </a:lnTo>
                    <a:lnTo>
                      <a:pt x="591" y="139"/>
                    </a:lnTo>
                    <a:lnTo>
                      <a:pt x="601" y="144"/>
                    </a:lnTo>
                    <a:lnTo>
                      <a:pt x="611" y="147"/>
                    </a:lnTo>
                    <a:lnTo>
                      <a:pt x="620" y="144"/>
                    </a:lnTo>
                    <a:lnTo>
                      <a:pt x="630" y="141"/>
                    </a:lnTo>
                    <a:lnTo>
                      <a:pt x="638" y="135"/>
                    </a:lnTo>
                    <a:lnTo>
                      <a:pt x="648" y="133"/>
                    </a:lnTo>
                    <a:lnTo>
                      <a:pt x="656" y="133"/>
                    </a:lnTo>
                    <a:lnTo>
                      <a:pt x="667" y="139"/>
                    </a:lnTo>
                    <a:lnTo>
                      <a:pt x="695" y="130"/>
                    </a:lnTo>
                    <a:lnTo>
                      <a:pt x="725" y="123"/>
                    </a:lnTo>
                    <a:lnTo>
                      <a:pt x="754" y="118"/>
                    </a:lnTo>
                    <a:lnTo>
                      <a:pt x="785" y="113"/>
                    </a:lnTo>
                    <a:lnTo>
                      <a:pt x="813" y="105"/>
                    </a:lnTo>
                    <a:lnTo>
                      <a:pt x="842" y="98"/>
                    </a:lnTo>
                    <a:lnTo>
                      <a:pt x="869" y="87"/>
                    </a:lnTo>
                    <a:lnTo>
                      <a:pt x="897" y="77"/>
                    </a:lnTo>
                    <a:lnTo>
                      <a:pt x="930" y="74"/>
                    </a:lnTo>
                    <a:lnTo>
                      <a:pt x="963" y="70"/>
                    </a:lnTo>
                    <a:lnTo>
                      <a:pt x="993" y="60"/>
                    </a:lnTo>
                    <a:lnTo>
                      <a:pt x="1025" y="50"/>
                    </a:lnTo>
                    <a:lnTo>
                      <a:pt x="1054" y="37"/>
                    </a:lnTo>
                    <a:lnTo>
                      <a:pt x="1083" y="24"/>
                    </a:lnTo>
                    <a:lnTo>
                      <a:pt x="1111" y="11"/>
                    </a:lnTo>
                    <a:lnTo>
                      <a:pt x="1141" y="0"/>
                    </a:lnTo>
                    <a:lnTo>
                      <a:pt x="1150" y="0"/>
                    </a:lnTo>
                    <a:lnTo>
                      <a:pt x="1159" y="0"/>
                    </a:lnTo>
                    <a:lnTo>
                      <a:pt x="1167" y="0"/>
                    </a:lnTo>
                    <a:lnTo>
                      <a:pt x="1176" y="0"/>
                    </a:lnTo>
                    <a:lnTo>
                      <a:pt x="1183" y="0"/>
                    </a:lnTo>
                    <a:lnTo>
                      <a:pt x="1192" y="3"/>
                    </a:lnTo>
                    <a:lnTo>
                      <a:pt x="1199" y="8"/>
                    </a:lnTo>
                    <a:lnTo>
                      <a:pt x="1204" y="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0" name="Freeform 1183"/>
              <p:cNvSpPr>
                <a:spLocks/>
              </p:cNvSpPr>
              <p:nvPr/>
            </p:nvSpPr>
            <p:spPr bwMode="auto">
              <a:xfrm>
                <a:off x="4338638" y="5181601"/>
                <a:ext cx="36513" cy="14288"/>
              </a:xfrm>
              <a:custGeom>
                <a:avLst/>
                <a:gdLst/>
                <a:ahLst/>
                <a:cxnLst>
                  <a:cxn ang="0">
                    <a:pos x="45" y="11"/>
                  </a:cxn>
                  <a:cxn ang="0">
                    <a:pos x="32" y="13"/>
                  </a:cxn>
                  <a:cxn ang="0">
                    <a:pos x="22" y="17"/>
                  </a:cxn>
                  <a:cxn ang="0">
                    <a:pos x="10" y="18"/>
                  </a:cxn>
                  <a:cxn ang="0">
                    <a:pos x="0" y="17"/>
                  </a:cxn>
                  <a:cxn ang="0">
                    <a:pos x="4" y="12"/>
                  </a:cxn>
                  <a:cxn ang="0">
                    <a:pos x="10" y="9"/>
                  </a:cxn>
                  <a:cxn ang="0">
                    <a:pos x="17" y="5"/>
                  </a:cxn>
                  <a:cxn ang="0">
                    <a:pos x="24" y="3"/>
                  </a:cxn>
                  <a:cxn ang="0">
                    <a:pos x="30" y="0"/>
                  </a:cxn>
                  <a:cxn ang="0">
                    <a:pos x="36" y="2"/>
                  </a:cxn>
                  <a:cxn ang="0">
                    <a:pos x="40" y="4"/>
                  </a:cxn>
                  <a:cxn ang="0">
                    <a:pos x="45" y="11"/>
                  </a:cxn>
                </a:cxnLst>
                <a:rect l="0" t="0" r="r" b="b"/>
                <a:pathLst>
                  <a:path w="45" h="18">
                    <a:moveTo>
                      <a:pt x="45" y="11"/>
                    </a:moveTo>
                    <a:lnTo>
                      <a:pt x="32" y="13"/>
                    </a:lnTo>
                    <a:lnTo>
                      <a:pt x="22" y="17"/>
                    </a:lnTo>
                    <a:lnTo>
                      <a:pt x="10" y="18"/>
                    </a:lnTo>
                    <a:lnTo>
                      <a:pt x="0" y="17"/>
                    </a:lnTo>
                    <a:lnTo>
                      <a:pt x="4" y="12"/>
                    </a:lnTo>
                    <a:lnTo>
                      <a:pt x="10" y="9"/>
                    </a:lnTo>
                    <a:lnTo>
                      <a:pt x="17" y="5"/>
                    </a:lnTo>
                    <a:lnTo>
                      <a:pt x="24" y="3"/>
                    </a:lnTo>
                    <a:lnTo>
                      <a:pt x="30" y="0"/>
                    </a:lnTo>
                    <a:lnTo>
                      <a:pt x="36" y="2"/>
                    </a:lnTo>
                    <a:lnTo>
                      <a:pt x="40" y="4"/>
                    </a:lnTo>
                    <a:lnTo>
                      <a:pt x="4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1" name="Freeform 1185"/>
              <p:cNvSpPr>
                <a:spLocks/>
              </p:cNvSpPr>
              <p:nvPr/>
            </p:nvSpPr>
            <p:spPr bwMode="auto">
              <a:xfrm>
                <a:off x="5692776" y="5194301"/>
                <a:ext cx="398463" cy="641350"/>
              </a:xfrm>
              <a:custGeom>
                <a:avLst/>
                <a:gdLst/>
                <a:ahLst/>
                <a:cxnLst>
                  <a:cxn ang="0">
                    <a:pos x="443" y="64"/>
                  </a:cxn>
                  <a:cxn ang="0">
                    <a:pos x="477" y="123"/>
                  </a:cxn>
                  <a:cxn ang="0">
                    <a:pos x="503" y="189"/>
                  </a:cxn>
                  <a:cxn ang="0">
                    <a:pos x="489" y="282"/>
                  </a:cxn>
                  <a:cxn ang="0">
                    <a:pos x="470" y="374"/>
                  </a:cxn>
                  <a:cxn ang="0">
                    <a:pos x="458" y="448"/>
                  </a:cxn>
                  <a:cxn ang="0">
                    <a:pos x="445" y="480"/>
                  </a:cxn>
                  <a:cxn ang="0">
                    <a:pos x="438" y="512"/>
                  </a:cxn>
                  <a:cxn ang="0">
                    <a:pos x="434" y="551"/>
                  </a:cxn>
                  <a:cxn ang="0">
                    <a:pos x="414" y="590"/>
                  </a:cxn>
                  <a:cxn ang="0">
                    <a:pos x="403" y="632"/>
                  </a:cxn>
                  <a:cxn ang="0">
                    <a:pos x="368" y="681"/>
                  </a:cxn>
                  <a:cxn ang="0">
                    <a:pos x="346" y="731"/>
                  </a:cxn>
                  <a:cxn ang="0">
                    <a:pos x="296" y="741"/>
                  </a:cxn>
                  <a:cxn ang="0">
                    <a:pos x="289" y="767"/>
                  </a:cxn>
                  <a:cxn ang="0">
                    <a:pos x="282" y="790"/>
                  </a:cxn>
                  <a:cxn ang="0">
                    <a:pos x="259" y="786"/>
                  </a:cxn>
                  <a:cxn ang="0">
                    <a:pos x="236" y="774"/>
                  </a:cxn>
                  <a:cxn ang="0">
                    <a:pos x="211" y="773"/>
                  </a:cxn>
                  <a:cxn ang="0">
                    <a:pos x="176" y="792"/>
                  </a:cxn>
                  <a:cxn ang="0">
                    <a:pos x="150" y="782"/>
                  </a:cxn>
                  <a:cxn ang="0">
                    <a:pos x="124" y="795"/>
                  </a:cxn>
                  <a:cxn ang="0">
                    <a:pos x="99" y="778"/>
                  </a:cxn>
                  <a:cxn ang="0">
                    <a:pos x="77" y="759"/>
                  </a:cxn>
                  <a:cxn ang="0">
                    <a:pos x="60" y="725"/>
                  </a:cxn>
                  <a:cxn ang="0">
                    <a:pos x="32" y="719"/>
                  </a:cxn>
                  <a:cxn ang="0">
                    <a:pos x="6" y="718"/>
                  </a:cxn>
                  <a:cxn ang="0">
                    <a:pos x="7" y="695"/>
                  </a:cxn>
                  <a:cxn ang="0">
                    <a:pos x="29" y="667"/>
                  </a:cxn>
                  <a:cxn ang="0">
                    <a:pos x="47" y="635"/>
                  </a:cxn>
                  <a:cxn ang="0">
                    <a:pos x="40" y="608"/>
                  </a:cxn>
                  <a:cxn ang="0">
                    <a:pos x="35" y="590"/>
                  </a:cxn>
                  <a:cxn ang="0">
                    <a:pos x="97" y="514"/>
                  </a:cxn>
                  <a:cxn ang="0">
                    <a:pos x="109" y="480"/>
                  </a:cxn>
                  <a:cxn ang="0">
                    <a:pos x="117" y="448"/>
                  </a:cxn>
                  <a:cxn ang="0">
                    <a:pos x="113" y="417"/>
                  </a:cxn>
                  <a:cxn ang="0">
                    <a:pos x="124" y="393"/>
                  </a:cxn>
                  <a:cxn ang="0">
                    <a:pos x="124" y="369"/>
                  </a:cxn>
                  <a:cxn ang="0">
                    <a:pos x="131" y="344"/>
                  </a:cxn>
                  <a:cxn ang="0">
                    <a:pos x="120" y="316"/>
                  </a:cxn>
                  <a:cxn ang="0">
                    <a:pos x="132" y="280"/>
                  </a:cxn>
                  <a:cxn ang="0">
                    <a:pos x="135" y="245"/>
                  </a:cxn>
                  <a:cxn ang="0">
                    <a:pos x="161" y="200"/>
                  </a:cxn>
                  <a:cxn ang="0">
                    <a:pos x="188" y="155"/>
                  </a:cxn>
                  <a:cxn ang="0">
                    <a:pos x="192" y="97"/>
                  </a:cxn>
                  <a:cxn ang="0">
                    <a:pos x="232" y="50"/>
                  </a:cxn>
                  <a:cxn ang="0">
                    <a:pos x="282" y="11"/>
                  </a:cxn>
                  <a:cxn ang="0">
                    <a:pos x="329" y="4"/>
                  </a:cxn>
                  <a:cxn ang="0">
                    <a:pos x="371" y="7"/>
                  </a:cxn>
                  <a:cxn ang="0">
                    <a:pos x="403" y="36"/>
                  </a:cxn>
                </a:cxnLst>
                <a:rect l="0" t="0" r="r" b="b"/>
                <a:pathLst>
                  <a:path w="503" h="807">
                    <a:moveTo>
                      <a:pt x="403" y="36"/>
                    </a:moveTo>
                    <a:lnTo>
                      <a:pt x="424" y="48"/>
                    </a:lnTo>
                    <a:lnTo>
                      <a:pt x="443" y="64"/>
                    </a:lnTo>
                    <a:lnTo>
                      <a:pt x="457" y="81"/>
                    </a:lnTo>
                    <a:lnTo>
                      <a:pt x="469" y="102"/>
                    </a:lnTo>
                    <a:lnTo>
                      <a:pt x="477" y="123"/>
                    </a:lnTo>
                    <a:lnTo>
                      <a:pt x="486" y="146"/>
                    </a:lnTo>
                    <a:lnTo>
                      <a:pt x="493" y="166"/>
                    </a:lnTo>
                    <a:lnTo>
                      <a:pt x="503" y="189"/>
                    </a:lnTo>
                    <a:lnTo>
                      <a:pt x="498" y="220"/>
                    </a:lnTo>
                    <a:lnTo>
                      <a:pt x="494" y="252"/>
                    </a:lnTo>
                    <a:lnTo>
                      <a:pt x="489" y="282"/>
                    </a:lnTo>
                    <a:lnTo>
                      <a:pt x="483" y="313"/>
                    </a:lnTo>
                    <a:lnTo>
                      <a:pt x="476" y="343"/>
                    </a:lnTo>
                    <a:lnTo>
                      <a:pt x="470" y="374"/>
                    </a:lnTo>
                    <a:lnTo>
                      <a:pt x="465" y="404"/>
                    </a:lnTo>
                    <a:lnTo>
                      <a:pt x="463" y="437"/>
                    </a:lnTo>
                    <a:lnTo>
                      <a:pt x="458" y="448"/>
                    </a:lnTo>
                    <a:lnTo>
                      <a:pt x="454" y="458"/>
                    </a:lnTo>
                    <a:lnTo>
                      <a:pt x="449" y="469"/>
                    </a:lnTo>
                    <a:lnTo>
                      <a:pt x="445" y="480"/>
                    </a:lnTo>
                    <a:lnTo>
                      <a:pt x="442" y="491"/>
                    </a:lnTo>
                    <a:lnTo>
                      <a:pt x="440" y="501"/>
                    </a:lnTo>
                    <a:lnTo>
                      <a:pt x="438" y="512"/>
                    </a:lnTo>
                    <a:lnTo>
                      <a:pt x="440" y="522"/>
                    </a:lnTo>
                    <a:lnTo>
                      <a:pt x="437" y="536"/>
                    </a:lnTo>
                    <a:lnTo>
                      <a:pt x="434" y="551"/>
                    </a:lnTo>
                    <a:lnTo>
                      <a:pt x="427" y="564"/>
                    </a:lnTo>
                    <a:lnTo>
                      <a:pt x="421" y="577"/>
                    </a:lnTo>
                    <a:lnTo>
                      <a:pt x="414" y="590"/>
                    </a:lnTo>
                    <a:lnTo>
                      <a:pt x="408" y="603"/>
                    </a:lnTo>
                    <a:lnTo>
                      <a:pt x="403" y="617"/>
                    </a:lnTo>
                    <a:lnTo>
                      <a:pt x="403" y="632"/>
                    </a:lnTo>
                    <a:lnTo>
                      <a:pt x="386" y="643"/>
                    </a:lnTo>
                    <a:lnTo>
                      <a:pt x="375" y="661"/>
                    </a:lnTo>
                    <a:lnTo>
                      <a:pt x="368" y="681"/>
                    </a:lnTo>
                    <a:lnTo>
                      <a:pt x="364" y="701"/>
                    </a:lnTo>
                    <a:lnTo>
                      <a:pt x="357" y="717"/>
                    </a:lnTo>
                    <a:lnTo>
                      <a:pt x="346" y="731"/>
                    </a:lnTo>
                    <a:lnTo>
                      <a:pt x="330" y="738"/>
                    </a:lnTo>
                    <a:lnTo>
                      <a:pt x="304" y="737"/>
                    </a:lnTo>
                    <a:lnTo>
                      <a:pt x="296" y="741"/>
                    </a:lnTo>
                    <a:lnTo>
                      <a:pt x="292" y="748"/>
                    </a:lnTo>
                    <a:lnTo>
                      <a:pt x="289" y="758"/>
                    </a:lnTo>
                    <a:lnTo>
                      <a:pt x="289" y="767"/>
                    </a:lnTo>
                    <a:lnTo>
                      <a:pt x="288" y="775"/>
                    </a:lnTo>
                    <a:lnTo>
                      <a:pt x="287" y="785"/>
                    </a:lnTo>
                    <a:lnTo>
                      <a:pt x="282" y="790"/>
                    </a:lnTo>
                    <a:lnTo>
                      <a:pt x="274" y="795"/>
                    </a:lnTo>
                    <a:lnTo>
                      <a:pt x="266" y="789"/>
                    </a:lnTo>
                    <a:lnTo>
                      <a:pt x="259" y="786"/>
                    </a:lnTo>
                    <a:lnTo>
                      <a:pt x="251" y="781"/>
                    </a:lnTo>
                    <a:lnTo>
                      <a:pt x="244" y="778"/>
                    </a:lnTo>
                    <a:lnTo>
                      <a:pt x="236" y="774"/>
                    </a:lnTo>
                    <a:lnTo>
                      <a:pt x="229" y="772"/>
                    </a:lnTo>
                    <a:lnTo>
                      <a:pt x="219" y="771"/>
                    </a:lnTo>
                    <a:lnTo>
                      <a:pt x="211" y="773"/>
                    </a:lnTo>
                    <a:lnTo>
                      <a:pt x="189" y="807"/>
                    </a:lnTo>
                    <a:lnTo>
                      <a:pt x="183" y="797"/>
                    </a:lnTo>
                    <a:lnTo>
                      <a:pt x="176" y="792"/>
                    </a:lnTo>
                    <a:lnTo>
                      <a:pt x="168" y="786"/>
                    </a:lnTo>
                    <a:lnTo>
                      <a:pt x="160" y="783"/>
                    </a:lnTo>
                    <a:lnTo>
                      <a:pt x="150" y="782"/>
                    </a:lnTo>
                    <a:lnTo>
                      <a:pt x="141" y="783"/>
                    </a:lnTo>
                    <a:lnTo>
                      <a:pt x="132" y="787"/>
                    </a:lnTo>
                    <a:lnTo>
                      <a:pt x="124" y="795"/>
                    </a:lnTo>
                    <a:lnTo>
                      <a:pt x="113" y="789"/>
                    </a:lnTo>
                    <a:lnTo>
                      <a:pt x="106" y="785"/>
                    </a:lnTo>
                    <a:lnTo>
                      <a:pt x="99" y="778"/>
                    </a:lnTo>
                    <a:lnTo>
                      <a:pt x="92" y="772"/>
                    </a:lnTo>
                    <a:lnTo>
                      <a:pt x="84" y="765"/>
                    </a:lnTo>
                    <a:lnTo>
                      <a:pt x="77" y="759"/>
                    </a:lnTo>
                    <a:lnTo>
                      <a:pt x="69" y="752"/>
                    </a:lnTo>
                    <a:lnTo>
                      <a:pt x="60" y="747"/>
                    </a:lnTo>
                    <a:lnTo>
                      <a:pt x="60" y="725"/>
                    </a:lnTo>
                    <a:lnTo>
                      <a:pt x="50" y="720"/>
                    </a:lnTo>
                    <a:lnTo>
                      <a:pt x="42" y="719"/>
                    </a:lnTo>
                    <a:lnTo>
                      <a:pt x="32" y="719"/>
                    </a:lnTo>
                    <a:lnTo>
                      <a:pt x="22" y="720"/>
                    </a:lnTo>
                    <a:lnTo>
                      <a:pt x="13" y="719"/>
                    </a:lnTo>
                    <a:lnTo>
                      <a:pt x="6" y="718"/>
                    </a:lnTo>
                    <a:lnTo>
                      <a:pt x="1" y="712"/>
                    </a:lnTo>
                    <a:lnTo>
                      <a:pt x="0" y="703"/>
                    </a:lnTo>
                    <a:lnTo>
                      <a:pt x="7" y="695"/>
                    </a:lnTo>
                    <a:lnTo>
                      <a:pt x="15" y="687"/>
                    </a:lnTo>
                    <a:lnTo>
                      <a:pt x="22" y="676"/>
                    </a:lnTo>
                    <a:lnTo>
                      <a:pt x="29" y="667"/>
                    </a:lnTo>
                    <a:lnTo>
                      <a:pt x="34" y="656"/>
                    </a:lnTo>
                    <a:lnTo>
                      <a:pt x="41" y="646"/>
                    </a:lnTo>
                    <a:lnTo>
                      <a:pt x="47" y="635"/>
                    </a:lnTo>
                    <a:lnTo>
                      <a:pt x="54" y="626"/>
                    </a:lnTo>
                    <a:lnTo>
                      <a:pt x="44" y="618"/>
                    </a:lnTo>
                    <a:lnTo>
                      <a:pt x="40" y="608"/>
                    </a:lnTo>
                    <a:lnTo>
                      <a:pt x="36" y="603"/>
                    </a:lnTo>
                    <a:lnTo>
                      <a:pt x="36" y="597"/>
                    </a:lnTo>
                    <a:lnTo>
                      <a:pt x="35" y="590"/>
                    </a:lnTo>
                    <a:lnTo>
                      <a:pt x="36" y="584"/>
                    </a:lnTo>
                    <a:lnTo>
                      <a:pt x="102" y="527"/>
                    </a:lnTo>
                    <a:lnTo>
                      <a:pt x="97" y="514"/>
                    </a:lnTo>
                    <a:lnTo>
                      <a:pt x="98" y="504"/>
                    </a:lnTo>
                    <a:lnTo>
                      <a:pt x="102" y="491"/>
                    </a:lnTo>
                    <a:lnTo>
                      <a:pt x="109" y="480"/>
                    </a:lnTo>
                    <a:lnTo>
                      <a:pt x="113" y="469"/>
                    </a:lnTo>
                    <a:lnTo>
                      <a:pt x="118" y="458"/>
                    </a:lnTo>
                    <a:lnTo>
                      <a:pt x="117" y="448"/>
                    </a:lnTo>
                    <a:lnTo>
                      <a:pt x="113" y="437"/>
                    </a:lnTo>
                    <a:lnTo>
                      <a:pt x="111" y="427"/>
                    </a:lnTo>
                    <a:lnTo>
                      <a:pt x="113" y="417"/>
                    </a:lnTo>
                    <a:lnTo>
                      <a:pt x="117" y="408"/>
                    </a:lnTo>
                    <a:lnTo>
                      <a:pt x="121" y="401"/>
                    </a:lnTo>
                    <a:lnTo>
                      <a:pt x="124" y="393"/>
                    </a:lnTo>
                    <a:lnTo>
                      <a:pt x="126" y="385"/>
                    </a:lnTo>
                    <a:lnTo>
                      <a:pt x="126" y="376"/>
                    </a:lnTo>
                    <a:lnTo>
                      <a:pt x="124" y="369"/>
                    </a:lnTo>
                    <a:lnTo>
                      <a:pt x="124" y="359"/>
                    </a:lnTo>
                    <a:lnTo>
                      <a:pt x="127" y="351"/>
                    </a:lnTo>
                    <a:lnTo>
                      <a:pt x="131" y="344"/>
                    </a:lnTo>
                    <a:lnTo>
                      <a:pt x="135" y="338"/>
                    </a:lnTo>
                    <a:lnTo>
                      <a:pt x="124" y="326"/>
                    </a:lnTo>
                    <a:lnTo>
                      <a:pt x="120" y="316"/>
                    </a:lnTo>
                    <a:lnTo>
                      <a:pt x="121" y="304"/>
                    </a:lnTo>
                    <a:lnTo>
                      <a:pt x="127" y="292"/>
                    </a:lnTo>
                    <a:lnTo>
                      <a:pt x="132" y="280"/>
                    </a:lnTo>
                    <a:lnTo>
                      <a:pt x="138" y="268"/>
                    </a:lnTo>
                    <a:lnTo>
                      <a:pt x="139" y="256"/>
                    </a:lnTo>
                    <a:lnTo>
                      <a:pt x="135" y="245"/>
                    </a:lnTo>
                    <a:lnTo>
                      <a:pt x="141" y="228"/>
                    </a:lnTo>
                    <a:lnTo>
                      <a:pt x="150" y="214"/>
                    </a:lnTo>
                    <a:lnTo>
                      <a:pt x="161" y="200"/>
                    </a:lnTo>
                    <a:lnTo>
                      <a:pt x="173" y="186"/>
                    </a:lnTo>
                    <a:lnTo>
                      <a:pt x="181" y="170"/>
                    </a:lnTo>
                    <a:lnTo>
                      <a:pt x="188" y="155"/>
                    </a:lnTo>
                    <a:lnTo>
                      <a:pt x="190" y="136"/>
                    </a:lnTo>
                    <a:lnTo>
                      <a:pt x="189" y="118"/>
                    </a:lnTo>
                    <a:lnTo>
                      <a:pt x="192" y="97"/>
                    </a:lnTo>
                    <a:lnTo>
                      <a:pt x="203" y="80"/>
                    </a:lnTo>
                    <a:lnTo>
                      <a:pt x="216" y="64"/>
                    </a:lnTo>
                    <a:lnTo>
                      <a:pt x="232" y="50"/>
                    </a:lnTo>
                    <a:lnTo>
                      <a:pt x="248" y="36"/>
                    </a:lnTo>
                    <a:lnTo>
                      <a:pt x="266" y="23"/>
                    </a:lnTo>
                    <a:lnTo>
                      <a:pt x="282" y="11"/>
                    </a:lnTo>
                    <a:lnTo>
                      <a:pt x="299" y="0"/>
                    </a:lnTo>
                    <a:lnTo>
                      <a:pt x="314" y="3"/>
                    </a:lnTo>
                    <a:lnTo>
                      <a:pt x="329" y="4"/>
                    </a:lnTo>
                    <a:lnTo>
                      <a:pt x="343" y="4"/>
                    </a:lnTo>
                    <a:lnTo>
                      <a:pt x="358" y="6"/>
                    </a:lnTo>
                    <a:lnTo>
                      <a:pt x="371" y="7"/>
                    </a:lnTo>
                    <a:lnTo>
                      <a:pt x="382" y="11"/>
                    </a:lnTo>
                    <a:lnTo>
                      <a:pt x="393" y="21"/>
                    </a:lnTo>
                    <a:lnTo>
                      <a:pt x="403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2" name="Freeform 1187"/>
              <p:cNvSpPr>
                <a:spLocks/>
              </p:cNvSpPr>
              <p:nvPr/>
            </p:nvSpPr>
            <p:spPr bwMode="auto">
              <a:xfrm>
                <a:off x="3632201" y="5222876"/>
                <a:ext cx="477838" cy="690563"/>
              </a:xfrm>
              <a:custGeom>
                <a:avLst/>
                <a:gdLst/>
                <a:ahLst/>
                <a:cxnLst>
                  <a:cxn ang="0">
                    <a:pos x="34" y="9"/>
                  </a:cxn>
                  <a:cxn ang="0">
                    <a:pos x="34" y="28"/>
                  </a:cxn>
                  <a:cxn ang="0">
                    <a:pos x="34" y="47"/>
                  </a:cxn>
                  <a:cxn ang="0">
                    <a:pos x="40" y="64"/>
                  </a:cxn>
                  <a:cxn ang="0">
                    <a:pos x="51" y="72"/>
                  </a:cxn>
                  <a:cxn ang="0">
                    <a:pos x="62" y="71"/>
                  </a:cxn>
                  <a:cxn ang="0">
                    <a:pos x="61" y="56"/>
                  </a:cxn>
                  <a:cxn ang="0">
                    <a:pos x="50" y="40"/>
                  </a:cxn>
                  <a:cxn ang="0">
                    <a:pos x="49" y="28"/>
                  </a:cxn>
                  <a:cxn ang="0">
                    <a:pos x="73" y="42"/>
                  </a:cxn>
                  <a:cxn ang="0">
                    <a:pos x="124" y="69"/>
                  </a:cxn>
                  <a:cxn ang="0">
                    <a:pos x="180" y="86"/>
                  </a:cxn>
                  <a:cxn ang="0">
                    <a:pos x="236" y="103"/>
                  </a:cxn>
                  <a:cxn ang="0">
                    <a:pos x="283" y="127"/>
                  </a:cxn>
                  <a:cxn ang="0">
                    <a:pos x="322" y="157"/>
                  </a:cxn>
                  <a:cxn ang="0">
                    <a:pos x="361" y="186"/>
                  </a:cxn>
                  <a:cxn ang="0">
                    <a:pos x="403" y="209"/>
                  </a:cxn>
                  <a:cxn ang="0">
                    <a:pos x="440" y="220"/>
                  </a:cxn>
                  <a:cxn ang="0">
                    <a:pos x="463" y="237"/>
                  </a:cxn>
                  <a:cxn ang="0">
                    <a:pos x="485" y="253"/>
                  </a:cxn>
                  <a:cxn ang="0">
                    <a:pos x="511" y="265"/>
                  </a:cxn>
                  <a:cxn ang="0">
                    <a:pos x="525" y="275"/>
                  </a:cxn>
                  <a:cxn ang="0">
                    <a:pos x="525" y="290"/>
                  </a:cxn>
                  <a:cxn ang="0">
                    <a:pos x="525" y="304"/>
                  </a:cxn>
                  <a:cxn ang="0">
                    <a:pos x="530" y="318"/>
                  </a:cxn>
                  <a:cxn ang="0">
                    <a:pos x="546" y="323"/>
                  </a:cxn>
                  <a:cxn ang="0">
                    <a:pos x="558" y="330"/>
                  </a:cxn>
                  <a:cxn ang="0">
                    <a:pos x="569" y="391"/>
                  </a:cxn>
                  <a:cxn ang="0">
                    <a:pos x="581" y="494"/>
                  </a:cxn>
                  <a:cxn ang="0">
                    <a:pos x="590" y="599"/>
                  </a:cxn>
                  <a:cxn ang="0">
                    <a:pos x="598" y="705"/>
                  </a:cxn>
                  <a:cxn ang="0">
                    <a:pos x="596" y="773"/>
                  </a:cxn>
                  <a:cxn ang="0">
                    <a:pos x="597" y="805"/>
                  </a:cxn>
                  <a:cxn ang="0">
                    <a:pos x="602" y="835"/>
                  </a:cxn>
                  <a:cxn ang="0">
                    <a:pos x="592" y="861"/>
                  </a:cxn>
                  <a:cxn ang="0">
                    <a:pos x="568" y="850"/>
                  </a:cxn>
                  <a:cxn ang="0">
                    <a:pos x="536" y="822"/>
                  </a:cxn>
                  <a:cxn ang="0">
                    <a:pos x="498" y="801"/>
                  </a:cxn>
                  <a:cxn ang="0">
                    <a:pos x="457" y="780"/>
                  </a:cxn>
                  <a:cxn ang="0">
                    <a:pos x="388" y="738"/>
                  </a:cxn>
                  <a:cxn ang="0">
                    <a:pos x="295" y="668"/>
                  </a:cxn>
                  <a:cxn ang="0">
                    <a:pos x="202" y="595"/>
                  </a:cxn>
                  <a:cxn ang="0">
                    <a:pos x="106" y="529"/>
                  </a:cxn>
                  <a:cxn ang="0">
                    <a:pos x="52" y="493"/>
                  </a:cxn>
                  <a:cxn ang="0">
                    <a:pos x="42" y="476"/>
                  </a:cxn>
                  <a:cxn ang="0">
                    <a:pos x="30" y="461"/>
                  </a:cxn>
                  <a:cxn ang="0">
                    <a:pos x="15" y="447"/>
                  </a:cxn>
                  <a:cxn ang="0">
                    <a:pos x="13" y="427"/>
                  </a:cxn>
                  <a:cxn ang="0">
                    <a:pos x="4" y="319"/>
                  </a:cxn>
                  <a:cxn ang="0">
                    <a:pos x="0" y="210"/>
                  </a:cxn>
                  <a:cxn ang="0">
                    <a:pos x="4" y="101"/>
                  </a:cxn>
                  <a:cxn ang="0">
                    <a:pos x="23" y="0"/>
                  </a:cxn>
                </a:cxnLst>
                <a:rect l="0" t="0" r="r" b="b"/>
                <a:pathLst>
                  <a:path w="603" h="870">
                    <a:moveTo>
                      <a:pt x="35" y="0"/>
                    </a:moveTo>
                    <a:lnTo>
                      <a:pt x="34" y="9"/>
                    </a:lnTo>
                    <a:lnTo>
                      <a:pt x="34" y="19"/>
                    </a:lnTo>
                    <a:lnTo>
                      <a:pt x="34" y="28"/>
                    </a:lnTo>
                    <a:lnTo>
                      <a:pt x="34" y="38"/>
                    </a:lnTo>
                    <a:lnTo>
                      <a:pt x="34" y="47"/>
                    </a:lnTo>
                    <a:lnTo>
                      <a:pt x="36" y="56"/>
                    </a:lnTo>
                    <a:lnTo>
                      <a:pt x="40" y="64"/>
                    </a:lnTo>
                    <a:lnTo>
                      <a:pt x="47" y="73"/>
                    </a:lnTo>
                    <a:lnTo>
                      <a:pt x="51" y="72"/>
                    </a:lnTo>
                    <a:lnTo>
                      <a:pt x="57" y="72"/>
                    </a:lnTo>
                    <a:lnTo>
                      <a:pt x="62" y="71"/>
                    </a:lnTo>
                    <a:lnTo>
                      <a:pt x="66" y="68"/>
                    </a:lnTo>
                    <a:lnTo>
                      <a:pt x="61" y="56"/>
                    </a:lnTo>
                    <a:lnTo>
                      <a:pt x="54" y="45"/>
                    </a:lnTo>
                    <a:lnTo>
                      <a:pt x="50" y="40"/>
                    </a:lnTo>
                    <a:lnTo>
                      <a:pt x="49" y="34"/>
                    </a:lnTo>
                    <a:lnTo>
                      <a:pt x="49" y="28"/>
                    </a:lnTo>
                    <a:lnTo>
                      <a:pt x="52" y="22"/>
                    </a:lnTo>
                    <a:lnTo>
                      <a:pt x="73" y="42"/>
                    </a:lnTo>
                    <a:lnTo>
                      <a:pt x="98" y="57"/>
                    </a:lnTo>
                    <a:lnTo>
                      <a:pt x="124" y="69"/>
                    </a:lnTo>
                    <a:lnTo>
                      <a:pt x="152" y="79"/>
                    </a:lnTo>
                    <a:lnTo>
                      <a:pt x="180" y="86"/>
                    </a:lnTo>
                    <a:lnTo>
                      <a:pt x="208" y="94"/>
                    </a:lnTo>
                    <a:lnTo>
                      <a:pt x="236" y="103"/>
                    </a:lnTo>
                    <a:lnTo>
                      <a:pt x="263" y="115"/>
                    </a:lnTo>
                    <a:lnTo>
                      <a:pt x="283" y="127"/>
                    </a:lnTo>
                    <a:lnTo>
                      <a:pt x="303" y="141"/>
                    </a:lnTo>
                    <a:lnTo>
                      <a:pt x="322" y="157"/>
                    </a:lnTo>
                    <a:lnTo>
                      <a:pt x="342" y="174"/>
                    </a:lnTo>
                    <a:lnTo>
                      <a:pt x="361" y="186"/>
                    </a:lnTo>
                    <a:lnTo>
                      <a:pt x="382" y="199"/>
                    </a:lnTo>
                    <a:lnTo>
                      <a:pt x="403" y="209"/>
                    </a:lnTo>
                    <a:lnTo>
                      <a:pt x="428" y="214"/>
                    </a:lnTo>
                    <a:lnTo>
                      <a:pt x="440" y="220"/>
                    </a:lnTo>
                    <a:lnTo>
                      <a:pt x="451" y="228"/>
                    </a:lnTo>
                    <a:lnTo>
                      <a:pt x="463" y="237"/>
                    </a:lnTo>
                    <a:lnTo>
                      <a:pt x="474" y="246"/>
                    </a:lnTo>
                    <a:lnTo>
                      <a:pt x="485" y="253"/>
                    </a:lnTo>
                    <a:lnTo>
                      <a:pt x="498" y="260"/>
                    </a:lnTo>
                    <a:lnTo>
                      <a:pt x="511" y="265"/>
                    </a:lnTo>
                    <a:lnTo>
                      <a:pt x="526" y="268"/>
                    </a:lnTo>
                    <a:lnTo>
                      <a:pt x="525" y="275"/>
                    </a:lnTo>
                    <a:lnTo>
                      <a:pt x="525" y="282"/>
                    </a:lnTo>
                    <a:lnTo>
                      <a:pt x="525" y="290"/>
                    </a:lnTo>
                    <a:lnTo>
                      <a:pt x="525" y="298"/>
                    </a:lnTo>
                    <a:lnTo>
                      <a:pt x="525" y="304"/>
                    </a:lnTo>
                    <a:lnTo>
                      <a:pt x="527" y="311"/>
                    </a:lnTo>
                    <a:lnTo>
                      <a:pt x="530" y="318"/>
                    </a:lnTo>
                    <a:lnTo>
                      <a:pt x="537" y="325"/>
                    </a:lnTo>
                    <a:lnTo>
                      <a:pt x="546" y="323"/>
                    </a:lnTo>
                    <a:lnTo>
                      <a:pt x="554" y="325"/>
                    </a:lnTo>
                    <a:lnTo>
                      <a:pt x="558" y="330"/>
                    </a:lnTo>
                    <a:lnTo>
                      <a:pt x="563" y="339"/>
                    </a:lnTo>
                    <a:lnTo>
                      <a:pt x="569" y="391"/>
                    </a:lnTo>
                    <a:lnTo>
                      <a:pt x="576" y="442"/>
                    </a:lnTo>
                    <a:lnTo>
                      <a:pt x="581" y="494"/>
                    </a:lnTo>
                    <a:lnTo>
                      <a:pt x="586" y="547"/>
                    </a:lnTo>
                    <a:lnTo>
                      <a:pt x="590" y="599"/>
                    </a:lnTo>
                    <a:lnTo>
                      <a:pt x="595" y="653"/>
                    </a:lnTo>
                    <a:lnTo>
                      <a:pt x="598" y="705"/>
                    </a:lnTo>
                    <a:lnTo>
                      <a:pt x="603" y="759"/>
                    </a:lnTo>
                    <a:lnTo>
                      <a:pt x="596" y="773"/>
                    </a:lnTo>
                    <a:lnTo>
                      <a:pt x="596" y="789"/>
                    </a:lnTo>
                    <a:lnTo>
                      <a:pt x="597" y="805"/>
                    </a:lnTo>
                    <a:lnTo>
                      <a:pt x="600" y="821"/>
                    </a:lnTo>
                    <a:lnTo>
                      <a:pt x="602" y="835"/>
                    </a:lnTo>
                    <a:lnTo>
                      <a:pt x="600" y="849"/>
                    </a:lnTo>
                    <a:lnTo>
                      <a:pt x="592" y="861"/>
                    </a:lnTo>
                    <a:lnTo>
                      <a:pt x="579" y="870"/>
                    </a:lnTo>
                    <a:lnTo>
                      <a:pt x="568" y="850"/>
                    </a:lnTo>
                    <a:lnTo>
                      <a:pt x="554" y="835"/>
                    </a:lnTo>
                    <a:lnTo>
                      <a:pt x="536" y="822"/>
                    </a:lnTo>
                    <a:lnTo>
                      <a:pt x="519" y="812"/>
                    </a:lnTo>
                    <a:lnTo>
                      <a:pt x="498" y="801"/>
                    </a:lnTo>
                    <a:lnTo>
                      <a:pt x="477" y="791"/>
                    </a:lnTo>
                    <a:lnTo>
                      <a:pt x="457" y="780"/>
                    </a:lnTo>
                    <a:lnTo>
                      <a:pt x="438" y="771"/>
                    </a:lnTo>
                    <a:lnTo>
                      <a:pt x="388" y="738"/>
                    </a:lnTo>
                    <a:lnTo>
                      <a:pt x="342" y="704"/>
                    </a:lnTo>
                    <a:lnTo>
                      <a:pt x="295" y="668"/>
                    </a:lnTo>
                    <a:lnTo>
                      <a:pt x="249" y="632"/>
                    </a:lnTo>
                    <a:lnTo>
                      <a:pt x="202" y="595"/>
                    </a:lnTo>
                    <a:lnTo>
                      <a:pt x="155" y="561"/>
                    </a:lnTo>
                    <a:lnTo>
                      <a:pt x="106" y="529"/>
                    </a:lnTo>
                    <a:lnTo>
                      <a:pt x="57" y="503"/>
                    </a:lnTo>
                    <a:lnTo>
                      <a:pt x="52" y="493"/>
                    </a:lnTo>
                    <a:lnTo>
                      <a:pt x="48" y="485"/>
                    </a:lnTo>
                    <a:lnTo>
                      <a:pt x="42" y="476"/>
                    </a:lnTo>
                    <a:lnTo>
                      <a:pt x="37" y="469"/>
                    </a:lnTo>
                    <a:lnTo>
                      <a:pt x="30" y="461"/>
                    </a:lnTo>
                    <a:lnTo>
                      <a:pt x="23" y="454"/>
                    </a:lnTo>
                    <a:lnTo>
                      <a:pt x="15" y="447"/>
                    </a:lnTo>
                    <a:lnTo>
                      <a:pt x="7" y="443"/>
                    </a:lnTo>
                    <a:lnTo>
                      <a:pt x="13" y="427"/>
                    </a:lnTo>
                    <a:lnTo>
                      <a:pt x="7" y="373"/>
                    </a:lnTo>
                    <a:lnTo>
                      <a:pt x="4" y="319"/>
                    </a:lnTo>
                    <a:lnTo>
                      <a:pt x="0" y="265"/>
                    </a:lnTo>
                    <a:lnTo>
                      <a:pt x="0" y="210"/>
                    </a:lnTo>
                    <a:lnTo>
                      <a:pt x="0" y="154"/>
                    </a:lnTo>
                    <a:lnTo>
                      <a:pt x="4" y="101"/>
                    </a:lnTo>
                    <a:lnTo>
                      <a:pt x="11" y="49"/>
                    </a:lnTo>
                    <a:lnTo>
                      <a:pt x="23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3" name="Freeform 1188"/>
              <p:cNvSpPr>
                <a:spLocks/>
              </p:cNvSpPr>
              <p:nvPr/>
            </p:nvSpPr>
            <p:spPr bwMode="auto">
              <a:xfrm>
                <a:off x="5062538" y="5227638"/>
                <a:ext cx="9525" cy="92075"/>
              </a:xfrm>
              <a:custGeom>
                <a:avLst/>
                <a:gdLst/>
                <a:ahLst/>
                <a:cxnLst>
                  <a:cxn ang="0">
                    <a:pos x="7" y="22"/>
                  </a:cxn>
                  <a:cxn ang="0">
                    <a:pos x="9" y="32"/>
                  </a:cxn>
                  <a:cxn ang="0">
                    <a:pos x="12" y="43"/>
                  </a:cxn>
                  <a:cxn ang="0">
                    <a:pos x="12" y="55"/>
                  </a:cxn>
                  <a:cxn ang="0">
                    <a:pos x="13" y="67"/>
                  </a:cxn>
                  <a:cxn ang="0">
                    <a:pos x="12" y="79"/>
                  </a:cxn>
                  <a:cxn ang="0">
                    <a:pos x="11" y="91"/>
                  </a:cxn>
                  <a:cxn ang="0">
                    <a:pos x="11" y="102"/>
                  </a:cxn>
                  <a:cxn ang="0">
                    <a:pos x="13" y="115"/>
                  </a:cxn>
                  <a:cxn ang="0">
                    <a:pos x="9" y="100"/>
                  </a:cxn>
                  <a:cxn ang="0">
                    <a:pos x="7" y="85"/>
                  </a:cxn>
                  <a:cxn ang="0">
                    <a:pos x="5" y="71"/>
                  </a:cxn>
                  <a:cxn ang="0">
                    <a:pos x="2" y="57"/>
                  </a:cxn>
                  <a:cxn ang="0">
                    <a:pos x="0" y="42"/>
                  </a:cxn>
                  <a:cxn ang="0">
                    <a:pos x="1" y="28"/>
                  </a:cxn>
                  <a:cxn ang="0">
                    <a:pos x="2" y="14"/>
                  </a:cxn>
                  <a:cxn ang="0">
                    <a:pos x="7" y="0"/>
                  </a:cxn>
                  <a:cxn ang="0">
                    <a:pos x="13" y="3"/>
                  </a:cxn>
                  <a:cxn ang="0">
                    <a:pos x="12" y="9"/>
                  </a:cxn>
                  <a:cxn ang="0">
                    <a:pos x="8" y="15"/>
                  </a:cxn>
                  <a:cxn ang="0">
                    <a:pos x="7" y="22"/>
                  </a:cxn>
                </a:cxnLst>
                <a:rect l="0" t="0" r="r" b="b"/>
                <a:pathLst>
                  <a:path w="13" h="115">
                    <a:moveTo>
                      <a:pt x="7" y="22"/>
                    </a:moveTo>
                    <a:lnTo>
                      <a:pt x="9" y="32"/>
                    </a:lnTo>
                    <a:lnTo>
                      <a:pt x="12" y="43"/>
                    </a:lnTo>
                    <a:lnTo>
                      <a:pt x="12" y="55"/>
                    </a:lnTo>
                    <a:lnTo>
                      <a:pt x="13" y="67"/>
                    </a:lnTo>
                    <a:lnTo>
                      <a:pt x="12" y="79"/>
                    </a:lnTo>
                    <a:lnTo>
                      <a:pt x="11" y="91"/>
                    </a:lnTo>
                    <a:lnTo>
                      <a:pt x="11" y="102"/>
                    </a:lnTo>
                    <a:lnTo>
                      <a:pt x="13" y="115"/>
                    </a:lnTo>
                    <a:lnTo>
                      <a:pt x="9" y="100"/>
                    </a:lnTo>
                    <a:lnTo>
                      <a:pt x="7" y="85"/>
                    </a:lnTo>
                    <a:lnTo>
                      <a:pt x="5" y="71"/>
                    </a:lnTo>
                    <a:lnTo>
                      <a:pt x="2" y="57"/>
                    </a:lnTo>
                    <a:lnTo>
                      <a:pt x="0" y="42"/>
                    </a:lnTo>
                    <a:lnTo>
                      <a:pt x="1" y="28"/>
                    </a:lnTo>
                    <a:lnTo>
                      <a:pt x="2" y="14"/>
                    </a:lnTo>
                    <a:lnTo>
                      <a:pt x="7" y="0"/>
                    </a:lnTo>
                    <a:lnTo>
                      <a:pt x="13" y="3"/>
                    </a:lnTo>
                    <a:lnTo>
                      <a:pt x="12" y="9"/>
                    </a:lnTo>
                    <a:lnTo>
                      <a:pt x="8" y="15"/>
                    </a:lnTo>
                    <a:lnTo>
                      <a:pt x="7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4" name="Freeform 1190"/>
              <p:cNvSpPr>
                <a:spLocks/>
              </p:cNvSpPr>
              <p:nvPr/>
            </p:nvSpPr>
            <p:spPr bwMode="auto">
              <a:xfrm>
                <a:off x="4859338" y="5245101"/>
                <a:ext cx="120650" cy="39688"/>
              </a:xfrm>
              <a:custGeom>
                <a:avLst/>
                <a:gdLst/>
                <a:ahLst/>
                <a:cxnLst>
                  <a:cxn ang="0">
                    <a:pos x="151" y="0"/>
                  </a:cxn>
                  <a:cxn ang="0">
                    <a:pos x="144" y="6"/>
                  </a:cxn>
                  <a:cxn ang="0">
                    <a:pos x="137" y="12"/>
                  </a:cxn>
                  <a:cxn ang="0">
                    <a:pos x="128" y="15"/>
                  </a:cxn>
                  <a:cxn ang="0">
                    <a:pos x="120" y="20"/>
                  </a:cxn>
                  <a:cxn ang="0">
                    <a:pos x="109" y="22"/>
                  </a:cxn>
                  <a:cxn ang="0">
                    <a:pos x="100" y="26"/>
                  </a:cxn>
                  <a:cxn ang="0">
                    <a:pos x="91" y="29"/>
                  </a:cxn>
                  <a:cxn ang="0">
                    <a:pos x="81" y="34"/>
                  </a:cxn>
                  <a:cxn ang="0">
                    <a:pos x="67" y="23"/>
                  </a:cxn>
                  <a:cxn ang="0">
                    <a:pos x="56" y="23"/>
                  </a:cxn>
                  <a:cxn ang="0">
                    <a:pos x="45" y="28"/>
                  </a:cxn>
                  <a:cxn ang="0">
                    <a:pos x="36" y="37"/>
                  </a:cxn>
                  <a:cxn ang="0">
                    <a:pos x="25" y="44"/>
                  </a:cxn>
                  <a:cxn ang="0">
                    <a:pos x="17" y="49"/>
                  </a:cxn>
                  <a:cxn ang="0">
                    <a:pos x="8" y="47"/>
                  </a:cxn>
                  <a:cxn ang="0">
                    <a:pos x="0" y="34"/>
                  </a:cxn>
                  <a:cxn ang="0">
                    <a:pos x="17" y="26"/>
                  </a:cxn>
                  <a:cxn ang="0">
                    <a:pos x="35" y="20"/>
                  </a:cxn>
                  <a:cxn ang="0">
                    <a:pos x="53" y="14"/>
                  </a:cxn>
                  <a:cxn ang="0">
                    <a:pos x="73" y="10"/>
                  </a:cxn>
                  <a:cxn ang="0">
                    <a:pos x="91" y="6"/>
                  </a:cxn>
                  <a:cxn ang="0">
                    <a:pos x="111" y="3"/>
                  </a:cxn>
                  <a:cxn ang="0">
                    <a:pos x="130" y="0"/>
                  </a:cxn>
                  <a:cxn ang="0">
                    <a:pos x="151" y="0"/>
                  </a:cxn>
                </a:cxnLst>
                <a:rect l="0" t="0" r="r" b="b"/>
                <a:pathLst>
                  <a:path w="151" h="49">
                    <a:moveTo>
                      <a:pt x="151" y="0"/>
                    </a:moveTo>
                    <a:lnTo>
                      <a:pt x="144" y="6"/>
                    </a:lnTo>
                    <a:lnTo>
                      <a:pt x="137" y="12"/>
                    </a:lnTo>
                    <a:lnTo>
                      <a:pt x="128" y="15"/>
                    </a:lnTo>
                    <a:lnTo>
                      <a:pt x="120" y="20"/>
                    </a:lnTo>
                    <a:lnTo>
                      <a:pt x="109" y="22"/>
                    </a:lnTo>
                    <a:lnTo>
                      <a:pt x="100" y="26"/>
                    </a:lnTo>
                    <a:lnTo>
                      <a:pt x="91" y="29"/>
                    </a:lnTo>
                    <a:lnTo>
                      <a:pt x="81" y="34"/>
                    </a:lnTo>
                    <a:lnTo>
                      <a:pt x="67" y="23"/>
                    </a:lnTo>
                    <a:lnTo>
                      <a:pt x="56" y="23"/>
                    </a:lnTo>
                    <a:lnTo>
                      <a:pt x="45" y="28"/>
                    </a:lnTo>
                    <a:lnTo>
                      <a:pt x="36" y="37"/>
                    </a:lnTo>
                    <a:lnTo>
                      <a:pt x="25" y="44"/>
                    </a:lnTo>
                    <a:lnTo>
                      <a:pt x="17" y="49"/>
                    </a:lnTo>
                    <a:lnTo>
                      <a:pt x="8" y="47"/>
                    </a:lnTo>
                    <a:lnTo>
                      <a:pt x="0" y="34"/>
                    </a:lnTo>
                    <a:lnTo>
                      <a:pt x="17" y="26"/>
                    </a:lnTo>
                    <a:lnTo>
                      <a:pt x="35" y="20"/>
                    </a:lnTo>
                    <a:lnTo>
                      <a:pt x="53" y="14"/>
                    </a:lnTo>
                    <a:lnTo>
                      <a:pt x="73" y="10"/>
                    </a:lnTo>
                    <a:lnTo>
                      <a:pt x="91" y="6"/>
                    </a:lnTo>
                    <a:lnTo>
                      <a:pt x="111" y="3"/>
                    </a:lnTo>
                    <a:lnTo>
                      <a:pt x="130" y="0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5" name="Freeform 1191"/>
              <p:cNvSpPr>
                <a:spLocks/>
              </p:cNvSpPr>
              <p:nvPr/>
            </p:nvSpPr>
            <p:spPr bwMode="auto">
              <a:xfrm>
                <a:off x="5849938" y="5245101"/>
                <a:ext cx="187325" cy="446088"/>
              </a:xfrm>
              <a:custGeom>
                <a:avLst/>
                <a:gdLst/>
                <a:ahLst/>
                <a:cxnLst>
                  <a:cxn ang="0">
                    <a:pos x="218" y="65"/>
                  </a:cxn>
                  <a:cxn ang="0">
                    <a:pos x="230" y="102"/>
                  </a:cxn>
                  <a:cxn ang="0">
                    <a:pos x="237" y="142"/>
                  </a:cxn>
                  <a:cxn ang="0">
                    <a:pos x="238" y="182"/>
                  </a:cxn>
                  <a:cxn ang="0">
                    <a:pos x="236" y="223"/>
                  </a:cxn>
                  <a:cxn ang="0">
                    <a:pos x="229" y="262"/>
                  </a:cxn>
                  <a:cxn ang="0">
                    <a:pos x="222" y="303"/>
                  </a:cxn>
                  <a:cxn ang="0">
                    <a:pos x="213" y="342"/>
                  </a:cxn>
                  <a:cxn ang="0">
                    <a:pos x="206" y="381"/>
                  </a:cxn>
                  <a:cxn ang="0">
                    <a:pos x="196" y="402"/>
                  </a:cxn>
                  <a:cxn ang="0">
                    <a:pos x="189" y="424"/>
                  </a:cxn>
                  <a:cxn ang="0">
                    <a:pos x="181" y="447"/>
                  </a:cxn>
                  <a:cxn ang="0">
                    <a:pos x="174" y="470"/>
                  </a:cxn>
                  <a:cxn ang="0">
                    <a:pos x="164" y="491"/>
                  </a:cxn>
                  <a:cxn ang="0">
                    <a:pos x="153" y="512"/>
                  </a:cxn>
                  <a:cxn ang="0">
                    <a:pos x="138" y="530"/>
                  </a:cxn>
                  <a:cxn ang="0">
                    <a:pos x="119" y="548"/>
                  </a:cxn>
                  <a:cxn ang="0">
                    <a:pos x="110" y="547"/>
                  </a:cxn>
                  <a:cxn ang="0">
                    <a:pos x="103" y="548"/>
                  </a:cxn>
                  <a:cxn ang="0">
                    <a:pos x="97" y="550"/>
                  </a:cxn>
                  <a:cxn ang="0">
                    <a:pos x="91" y="556"/>
                  </a:cxn>
                  <a:cxn ang="0">
                    <a:pos x="91" y="562"/>
                  </a:cxn>
                  <a:cxn ang="0">
                    <a:pos x="83" y="553"/>
                  </a:cxn>
                  <a:cxn ang="0">
                    <a:pos x="76" y="544"/>
                  </a:cxn>
                  <a:cxn ang="0">
                    <a:pos x="69" y="535"/>
                  </a:cxn>
                  <a:cxn ang="0">
                    <a:pos x="63" y="526"/>
                  </a:cxn>
                  <a:cxn ang="0">
                    <a:pos x="55" y="515"/>
                  </a:cxn>
                  <a:cxn ang="0">
                    <a:pos x="48" y="508"/>
                  </a:cxn>
                  <a:cxn ang="0">
                    <a:pos x="40" y="501"/>
                  </a:cxn>
                  <a:cxn ang="0">
                    <a:pos x="32" y="497"/>
                  </a:cxn>
                  <a:cxn ang="0">
                    <a:pos x="23" y="483"/>
                  </a:cxn>
                  <a:cxn ang="0">
                    <a:pos x="18" y="470"/>
                  </a:cxn>
                  <a:cxn ang="0">
                    <a:pos x="13" y="456"/>
                  </a:cxn>
                  <a:cxn ang="0">
                    <a:pos x="9" y="443"/>
                  </a:cxn>
                  <a:cxn ang="0">
                    <a:pos x="6" y="429"/>
                  </a:cxn>
                  <a:cxn ang="0">
                    <a:pos x="2" y="415"/>
                  </a:cxn>
                  <a:cxn ang="0">
                    <a:pos x="0" y="401"/>
                  </a:cxn>
                  <a:cxn ang="0">
                    <a:pos x="0" y="387"/>
                  </a:cxn>
                  <a:cxn ang="0">
                    <a:pos x="2" y="332"/>
                  </a:cxn>
                  <a:cxn ang="0">
                    <a:pos x="7" y="277"/>
                  </a:cxn>
                  <a:cxn ang="0">
                    <a:pos x="12" y="221"/>
                  </a:cxn>
                  <a:cxn ang="0">
                    <a:pos x="21" y="170"/>
                  </a:cxn>
                  <a:cxn ang="0">
                    <a:pos x="35" y="119"/>
                  </a:cxn>
                  <a:cxn ang="0">
                    <a:pos x="57" y="73"/>
                  </a:cxn>
                  <a:cxn ang="0">
                    <a:pos x="88" y="33"/>
                  </a:cxn>
                  <a:cxn ang="0">
                    <a:pos x="131" y="0"/>
                  </a:cxn>
                  <a:cxn ang="0">
                    <a:pos x="142" y="1"/>
                  </a:cxn>
                  <a:cxn ang="0">
                    <a:pos x="155" y="6"/>
                  </a:cxn>
                  <a:cxn ang="0">
                    <a:pos x="167" y="12"/>
                  </a:cxn>
                  <a:cxn ang="0">
                    <a:pos x="178" y="22"/>
                  </a:cxn>
                  <a:cxn ang="0">
                    <a:pos x="189" y="31"/>
                  </a:cxn>
                  <a:cxn ang="0">
                    <a:pos x="199" y="43"/>
                  </a:cxn>
                  <a:cxn ang="0">
                    <a:pos x="209" y="54"/>
                  </a:cxn>
                  <a:cxn ang="0">
                    <a:pos x="218" y="65"/>
                  </a:cxn>
                </a:cxnLst>
                <a:rect l="0" t="0" r="r" b="b"/>
                <a:pathLst>
                  <a:path w="238" h="562">
                    <a:moveTo>
                      <a:pt x="218" y="65"/>
                    </a:moveTo>
                    <a:lnTo>
                      <a:pt x="230" y="102"/>
                    </a:lnTo>
                    <a:lnTo>
                      <a:pt x="237" y="142"/>
                    </a:lnTo>
                    <a:lnTo>
                      <a:pt x="238" y="182"/>
                    </a:lnTo>
                    <a:lnTo>
                      <a:pt x="236" y="223"/>
                    </a:lnTo>
                    <a:lnTo>
                      <a:pt x="229" y="262"/>
                    </a:lnTo>
                    <a:lnTo>
                      <a:pt x="222" y="303"/>
                    </a:lnTo>
                    <a:lnTo>
                      <a:pt x="213" y="342"/>
                    </a:lnTo>
                    <a:lnTo>
                      <a:pt x="206" y="381"/>
                    </a:lnTo>
                    <a:lnTo>
                      <a:pt x="196" y="402"/>
                    </a:lnTo>
                    <a:lnTo>
                      <a:pt x="189" y="424"/>
                    </a:lnTo>
                    <a:lnTo>
                      <a:pt x="181" y="447"/>
                    </a:lnTo>
                    <a:lnTo>
                      <a:pt x="174" y="470"/>
                    </a:lnTo>
                    <a:lnTo>
                      <a:pt x="164" y="491"/>
                    </a:lnTo>
                    <a:lnTo>
                      <a:pt x="153" y="512"/>
                    </a:lnTo>
                    <a:lnTo>
                      <a:pt x="138" y="530"/>
                    </a:lnTo>
                    <a:lnTo>
                      <a:pt x="119" y="548"/>
                    </a:lnTo>
                    <a:lnTo>
                      <a:pt x="110" y="547"/>
                    </a:lnTo>
                    <a:lnTo>
                      <a:pt x="103" y="548"/>
                    </a:lnTo>
                    <a:lnTo>
                      <a:pt x="97" y="550"/>
                    </a:lnTo>
                    <a:lnTo>
                      <a:pt x="91" y="556"/>
                    </a:lnTo>
                    <a:lnTo>
                      <a:pt x="91" y="562"/>
                    </a:lnTo>
                    <a:lnTo>
                      <a:pt x="83" y="553"/>
                    </a:lnTo>
                    <a:lnTo>
                      <a:pt x="76" y="544"/>
                    </a:lnTo>
                    <a:lnTo>
                      <a:pt x="69" y="535"/>
                    </a:lnTo>
                    <a:lnTo>
                      <a:pt x="63" y="526"/>
                    </a:lnTo>
                    <a:lnTo>
                      <a:pt x="55" y="515"/>
                    </a:lnTo>
                    <a:lnTo>
                      <a:pt x="48" y="508"/>
                    </a:lnTo>
                    <a:lnTo>
                      <a:pt x="40" y="501"/>
                    </a:lnTo>
                    <a:lnTo>
                      <a:pt x="32" y="497"/>
                    </a:lnTo>
                    <a:lnTo>
                      <a:pt x="23" y="483"/>
                    </a:lnTo>
                    <a:lnTo>
                      <a:pt x="18" y="470"/>
                    </a:lnTo>
                    <a:lnTo>
                      <a:pt x="13" y="456"/>
                    </a:lnTo>
                    <a:lnTo>
                      <a:pt x="9" y="443"/>
                    </a:lnTo>
                    <a:lnTo>
                      <a:pt x="6" y="429"/>
                    </a:lnTo>
                    <a:lnTo>
                      <a:pt x="2" y="415"/>
                    </a:lnTo>
                    <a:lnTo>
                      <a:pt x="0" y="401"/>
                    </a:lnTo>
                    <a:lnTo>
                      <a:pt x="0" y="387"/>
                    </a:lnTo>
                    <a:lnTo>
                      <a:pt x="2" y="332"/>
                    </a:lnTo>
                    <a:lnTo>
                      <a:pt x="7" y="277"/>
                    </a:lnTo>
                    <a:lnTo>
                      <a:pt x="12" y="221"/>
                    </a:lnTo>
                    <a:lnTo>
                      <a:pt x="21" y="170"/>
                    </a:lnTo>
                    <a:lnTo>
                      <a:pt x="35" y="119"/>
                    </a:lnTo>
                    <a:lnTo>
                      <a:pt x="57" y="73"/>
                    </a:lnTo>
                    <a:lnTo>
                      <a:pt x="88" y="33"/>
                    </a:lnTo>
                    <a:lnTo>
                      <a:pt x="131" y="0"/>
                    </a:lnTo>
                    <a:lnTo>
                      <a:pt x="142" y="1"/>
                    </a:lnTo>
                    <a:lnTo>
                      <a:pt x="155" y="6"/>
                    </a:lnTo>
                    <a:lnTo>
                      <a:pt x="167" y="12"/>
                    </a:lnTo>
                    <a:lnTo>
                      <a:pt x="178" y="22"/>
                    </a:lnTo>
                    <a:lnTo>
                      <a:pt x="189" y="31"/>
                    </a:lnTo>
                    <a:lnTo>
                      <a:pt x="199" y="43"/>
                    </a:lnTo>
                    <a:lnTo>
                      <a:pt x="209" y="54"/>
                    </a:lnTo>
                    <a:lnTo>
                      <a:pt x="218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6" name="Freeform 1192"/>
              <p:cNvSpPr>
                <a:spLocks/>
              </p:cNvSpPr>
              <p:nvPr/>
            </p:nvSpPr>
            <p:spPr bwMode="auto">
              <a:xfrm>
                <a:off x="4924426" y="5249863"/>
                <a:ext cx="95250" cy="209550"/>
              </a:xfrm>
              <a:custGeom>
                <a:avLst/>
                <a:gdLst/>
                <a:ahLst/>
                <a:cxnLst>
                  <a:cxn ang="0">
                    <a:pos x="105" y="164"/>
                  </a:cxn>
                  <a:cxn ang="0">
                    <a:pos x="101" y="145"/>
                  </a:cxn>
                  <a:cxn ang="0">
                    <a:pos x="99" y="128"/>
                  </a:cxn>
                  <a:cxn ang="0">
                    <a:pos x="98" y="109"/>
                  </a:cxn>
                  <a:cxn ang="0">
                    <a:pos x="97" y="91"/>
                  </a:cxn>
                  <a:cxn ang="0">
                    <a:pos x="94" y="71"/>
                  </a:cxn>
                  <a:cxn ang="0">
                    <a:pos x="89" y="53"/>
                  </a:cxn>
                  <a:cxn ang="0">
                    <a:pos x="81" y="36"/>
                  </a:cxn>
                  <a:cxn ang="0">
                    <a:pos x="70" y="22"/>
                  </a:cxn>
                  <a:cxn ang="0">
                    <a:pos x="61" y="22"/>
                  </a:cxn>
                  <a:cxn ang="0">
                    <a:pos x="52" y="27"/>
                  </a:cxn>
                  <a:cxn ang="0">
                    <a:pos x="44" y="32"/>
                  </a:cxn>
                  <a:cxn ang="0">
                    <a:pos x="40" y="42"/>
                  </a:cxn>
                  <a:cxn ang="0">
                    <a:pos x="38" y="69"/>
                  </a:cxn>
                  <a:cxn ang="0">
                    <a:pos x="38" y="95"/>
                  </a:cxn>
                  <a:cxn ang="0">
                    <a:pos x="38" y="122"/>
                  </a:cxn>
                  <a:cxn ang="0">
                    <a:pos x="39" y="150"/>
                  </a:cxn>
                  <a:cxn ang="0">
                    <a:pos x="38" y="177"/>
                  </a:cxn>
                  <a:cxn ang="0">
                    <a:pos x="38" y="205"/>
                  </a:cxn>
                  <a:cxn ang="0">
                    <a:pos x="35" y="233"/>
                  </a:cxn>
                  <a:cxn ang="0">
                    <a:pos x="34" y="262"/>
                  </a:cxn>
                  <a:cxn ang="0">
                    <a:pos x="32" y="233"/>
                  </a:cxn>
                  <a:cxn ang="0">
                    <a:pos x="31" y="205"/>
                  </a:cxn>
                  <a:cxn ang="0">
                    <a:pos x="27" y="177"/>
                  </a:cxn>
                  <a:cxn ang="0">
                    <a:pos x="24" y="150"/>
                  </a:cxn>
                  <a:cxn ang="0">
                    <a:pos x="18" y="122"/>
                  </a:cxn>
                  <a:cxn ang="0">
                    <a:pos x="13" y="94"/>
                  </a:cxn>
                  <a:cxn ang="0">
                    <a:pos x="6" y="67"/>
                  </a:cxn>
                  <a:cxn ang="0">
                    <a:pos x="0" y="42"/>
                  </a:cxn>
                  <a:cxn ang="0">
                    <a:pos x="14" y="35"/>
                  </a:cxn>
                  <a:cxn ang="0">
                    <a:pos x="30" y="29"/>
                  </a:cxn>
                  <a:cxn ang="0">
                    <a:pos x="44" y="23"/>
                  </a:cxn>
                  <a:cxn ang="0">
                    <a:pos x="59" y="17"/>
                  </a:cxn>
                  <a:cxn ang="0">
                    <a:pos x="73" y="10"/>
                  </a:cxn>
                  <a:cxn ang="0">
                    <a:pos x="88" y="6"/>
                  </a:cxn>
                  <a:cxn ang="0">
                    <a:pos x="104" y="2"/>
                  </a:cxn>
                  <a:cxn ang="0">
                    <a:pos x="122" y="0"/>
                  </a:cxn>
                  <a:cxn ang="0">
                    <a:pos x="105" y="164"/>
                  </a:cxn>
                </a:cxnLst>
                <a:rect l="0" t="0" r="r" b="b"/>
                <a:pathLst>
                  <a:path w="122" h="262">
                    <a:moveTo>
                      <a:pt x="105" y="164"/>
                    </a:moveTo>
                    <a:lnTo>
                      <a:pt x="101" y="145"/>
                    </a:lnTo>
                    <a:lnTo>
                      <a:pt x="99" y="128"/>
                    </a:lnTo>
                    <a:lnTo>
                      <a:pt x="98" y="109"/>
                    </a:lnTo>
                    <a:lnTo>
                      <a:pt x="97" y="91"/>
                    </a:lnTo>
                    <a:lnTo>
                      <a:pt x="94" y="71"/>
                    </a:lnTo>
                    <a:lnTo>
                      <a:pt x="89" y="53"/>
                    </a:lnTo>
                    <a:lnTo>
                      <a:pt x="81" y="36"/>
                    </a:lnTo>
                    <a:lnTo>
                      <a:pt x="70" y="22"/>
                    </a:lnTo>
                    <a:lnTo>
                      <a:pt x="61" y="22"/>
                    </a:lnTo>
                    <a:lnTo>
                      <a:pt x="52" y="27"/>
                    </a:lnTo>
                    <a:lnTo>
                      <a:pt x="44" y="32"/>
                    </a:lnTo>
                    <a:lnTo>
                      <a:pt x="40" y="42"/>
                    </a:lnTo>
                    <a:lnTo>
                      <a:pt x="38" y="69"/>
                    </a:lnTo>
                    <a:lnTo>
                      <a:pt x="38" y="95"/>
                    </a:lnTo>
                    <a:lnTo>
                      <a:pt x="38" y="122"/>
                    </a:lnTo>
                    <a:lnTo>
                      <a:pt x="39" y="150"/>
                    </a:lnTo>
                    <a:lnTo>
                      <a:pt x="38" y="177"/>
                    </a:lnTo>
                    <a:lnTo>
                      <a:pt x="38" y="205"/>
                    </a:lnTo>
                    <a:lnTo>
                      <a:pt x="35" y="233"/>
                    </a:lnTo>
                    <a:lnTo>
                      <a:pt x="34" y="262"/>
                    </a:lnTo>
                    <a:lnTo>
                      <a:pt x="32" y="233"/>
                    </a:lnTo>
                    <a:lnTo>
                      <a:pt x="31" y="205"/>
                    </a:lnTo>
                    <a:lnTo>
                      <a:pt x="27" y="177"/>
                    </a:lnTo>
                    <a:lnTo>
                      <a:pt x="24" y="150"/>
                    </a:lnTo>
                    <a:lnTo>
                      <a:pt x="18" y="122"/>
                    </a:lnTo>
                    <a:lnTo>
                      <a:pt x="13" y="94"/>
                    </a:lnTo>
                    <a:lnTo>
                      <a:pt x="6" y="67"/>
                    </a:lnTo>
                    <a:lnTo>
                      <a:pt x="0" y="42"/>
                    </a:lnTo>
                    <a:lnTo>
                      <a:pt x="14" y="35"/>
                    </a:lnTo>
                    <a:lnTo>
                      <a:pt x="30" y="29"/>
                    </a:lnTo>
                    <a:lnTo>
                      <a:pt x="44" y="23"/>
                    </a:lnTo>
                    <a:lnTo>
                      <a:pt x="59" y="17"/>
                    </a:lnTo>
                    <a:lnTo>
                      <a:pt x="73" y="10"/>
                    </a:lnTo>
                    <a:lnTo>
                      <a:pt x="88" y="6"/>
                    </a:lnTo>
                    <a:lnTo>
                      <a:pt x="104" y="2"/>
                    </a:lnTo>
                    <a:lnTo>
                      <a:pt x="122" y="0"/>
                    </a:lnTo>
                    <a:lnTo>
                      <a:pt x="105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7" name="Freeform 1194"/>
              <p:cNvSpPr>
                <a:spLocks/>
              </p:cNvSpPr>
              <p:nvPr/>
            </p:nvSpPr>
            <p:spPr bwMode="auto">
              <a:xfrm>
                <a:off x="4819651" y="5272088"/>
                <a:ext cx="23813" cy="190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3" y="3"/>
                  </a:cxn>
                  <a:cxn ang="0">
                    <a:pos x="23" y="8"/>
                  </a:cxn>
                  <a:cxn ang="0">
                    <a:pos x="24" y="10"/>
                  </a:cxn>
                  <a:cxn ang="0">
                    <a:pos x="30" y="14"/>
                  </a:cxn>
                  <a:cxn ang="0">
                    <a:pos x="22" y="17"/>
                  </a:cxn>
                  <a:cxn ang="0">
                    <a:pos x="14" y="22"/>
                  </a:cxn>
                  <a:cxn ang="0">
                    <a:pos x="7" y="23"/>
                  </a:cxn>
                  <a:cxn ang="0">
                    <a:pos x="2" y="20"/>
                  </a:cxn>
                  <a:cxn ang="0">
                    <a:pos x="0" y="9"/>
                  </a:cxn>
                  <a:cxn ang="0">
                    <a:pos x="5" y="3"/>
                  </a:cxn>
                  <a:cxn ang="0">
                    <a:pos x="14" y="0"/>
                  </a:cxn>
                  <a:cxn ang="0">
                    <a:pos x="24" y="0"/>
                  </a:cxn>
                </a:cxnLst>
                <a:rect l="0" t="0" r="r" b="b"/>
                <a:pathLst>
                  <a:path w="30" h="23">
                    <a:moveTo>
                      <a:pt x="24" y="0"/>
                    </a:moveTo>
                    <a:lnTo>
                      <a:pt x="23" y="3"/>
                    </a:lnTo>
                    <a:lnTo>
                      <a:pt x="23" y="8"/>
                    </a:lnTo>
                    <a:lnTo>
                      <a:pt x="24" y="10"/>
                    </a:lnTo>
                    <a:lnTo>
                      <a:pt x="30" y="14"/>
                    </a:lnTo>
                    <a:lnTo>
                      <a:pt x="22" y="17"/>
                    </a:lnTo>
                    <a:lnTo>
                      <a:pt x="14" y="22"/>
                    </a:lnTo>
                    <a:lnTo>
                      <a:pt x="7" y="23"/>
                    </a:lnTo>
                    <a:lnTo>
                      <a:pt x="2" y="20"/>
                    </a:lnTo>
                    <a:lnTo>
                      <a:pt x="0" y="9"/>
                    </a:lnTo>
                    <a:lnTo>
                      <a:pt x="5" y="3"/>
                    </a:lnTo>
                    <a:lnTo>
                      <a:pt x="1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8" name="Freeform 1195"/>
              <p:cNvSpPr>
                <a:spLocks/>
              </p:cNvSpPr>
              <p:nvPr/>
            </p:nvSpPr>
            <p:spPr bwMode="auto">
              <a:xfrm>
                <a:off x="3681413" y="5281613"/>
                <a:ext cx="41275" cy="47625"/>
              </a:xfrm>
              <a:custGeom>
                <a:avLst/>
                <a:gdLst/>
                <a:ahLst/>
                <a:cxnLst>
                  <a:cxn ang="0">
                    <a:pos x="48" y="60"/>
                  </a:cxn>
                  <a:cxn ang="0">
                    <a:pos x="41" y="56"/>
                  </a:cxn>
                  <a:cxn ang="0">
                    <a:pos x="35" y="54"/>
                  </a:cxn>
                  <a:cxn ang="0">
                    <a:pos x="28" y="52"/>
                  </a:cxn>
                  <a:cxn ang="0">
                    <a:pos x="22" y="50"/>
                  </a:cxn>
                  <a:cxn ang="0">
                    <a:pos x="10" y="45"/>
                  </a:cxn>
                  <a:cxn ang="0">
                    <a:pos x="0" y="37"/>
                  </a:cxn>
                  <a:cxn ang="0">
                    <a:pos x="3" y="0"/>
                  </a:cxn>
                  <a:cxn ang="0">
                    <a:pos x="9" y="6"/>
                  </a:cxn>
                  <a:cxn ang="0">
                    <a:pos x="19" y="12"/>
                  </a:cxn>
                  <a:cxn ang="0">
                    <a:pos x="28" y="17"/>
                  </a:cxn>
                  <a:cxn ang="0">
                    <a:pos x="37" y="23"/>
                  </a:cxn>
                  <a:cxn ang="0">
                    <a:pos x="44" y="27"/>
                  </a:cxn>
                  <a:cxn ang="0">
                    <a:pos x="49" y="35"/>
                  </a:cxn>
                  <a:cxn ang="0">
                    <a:pos x="50" y="46"/>
                  </a:cxn>
                  <a:cxn ang="0">
                    <a:pos x="48" y="60"/>
                  </a:cxn>
                </a:cxnLst>
                <a:rect l="0" t="0" r="r" b="b"/>
                <a:pathLst>
                  <a:path w="50" h="60">
                    <a:moveTo>
                      <a:pt x="48" y="60"/>
                    </a:moveTo>
                    <a:lnTo>
                      <a:pt x="41" y="56"/>
                    </a:lnTo>
                    <a:lnTo>
                      <a:pt x="35" y="54"/>
                    </a:lnTo>
                    <a:lnTo>
                      <a:pt x="28" y="52"/>
                    </a:lnTo>
                    <a:lnTo>
                      <a:pt x="22" y="50"/>
                    </a:lnTo>
                    <a:lnTo>
                      <a:pt x="10" y="45"/>
                    </a:lnTo>
                    <a:lnTo>
                      <a:pt x="0" y="37"/>
                    </a:lnTo>
                    <a:lnTo>
                      <a:pt x="3" y="0"/>
                    </a:lnTo>
                    <a:lnTo>
                      <a:pt x="9" y="6"/>
                    </a:lnTo>
                    <a:lnTo>
                      <a:pt x="19" y="12"/>
                    </a:lnTo>
                    <a:lnTo>
                      <a:pt x="28" y="17"/>
                    </a:lnTo>
                    <a:lnTo>
                      <a:pt x="37" y="23"/>
                    </a:lnTo>
                    <a:lnTo>
                      <a:pt x="44" y="27"/>
                    </a:lnTo>
                    <a:lnTo>
                      <a:pt x="49" y="35"/>
                    </a:lnTo>
                    <a:lnTo>
                      <a:pt x="50" y="46"/>
                    </a:lnTo>
                    <a:lnTo>
                      <a:pt x="48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9" name="Freeform 1197"/>
              <p:cNvSpPr>
                <a:spLocks/>
              </p:cNvSpPr>
              <p:nvPr/>
            </p:nvSpPr>
            <p:spPr bwMode="auto">
              <a:xfrm>
                <a:off x="4764088" y="5283201"/>
                <a:ext cx="36513" cy="1905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4" y="9"/>
                  </a:cxn>
                  <a:cxn ang="0">
                    <a:pos x="40" y="15"/>
                  </a:cxn>
                  <a:cxn ang="0">
                    <a:pos x="34" y="18"/>
                  </a:cxn>
                  <a:cxn ang="0">
                    <a:pos x="28" y="23"/>
                  </a:cxn>
                  <a:cxn ang="0">
                    <a:pos x="16" y="23"/>
                  </a:cxn>
                  <a:cxn ang="0">
                    <a:pos x="9" y="20"/>
                  </a:cxn>
                  <a:cxn ang="0">
                    <a:pos x="3" y="14"/>
                  </a:cxn>
                  <a:cxn ang="0">
                    <a:pos x="0" y="6"/>
                  </a:cxn>
                  <a:cxn ang="0">
                    <a:pos x="10" y="3"/>
                  </a:cxn>
                  <a:cxn ang="0">
                    <a:pos x="21" y="1"/>
                  </a:cxn>
                  <a:cxn ang="0">
                    <a:pos x="26" y="0"/>
                  </a:cxn>
                  <a:cxn ang="0">
                    <a:pos x="31" y="0"/>
                  </a:cxn>
                  <a:cxn ang="0">
                    <a:pos x="38" y="0"/>
                  </a:cxn>
                  <a:cxn ang="0">
                    <a:pos x="45" y="0"/>
                  </a:cxn>
                </a:cxnLst>
                <a:rect l="0" t="0" r="r" b="b"/>
                <a:pathLst>
                  <a:path w="45" h="23">
                    <a:moveTo>
                      <a:pt x="45" y="0"/>
                    </a:moveTo>
                    <a:lnTo>
                      <a:pt x="44" y="9"/>
                    </a:lnTo>
                    <a:lnTo>
                      <a:pt x="40" y="15"/>
                    </a:lnTo>
                    <a:lnTo>
                      <a:pt x="34" y="18"/>
                    </a:lnTo>
                    <a:lnTo>
                      <a:pt x="28" y="23"/>
                    </a:lnTo>
                    <a:lnTo>
                      <a:pt x="16" y="23"/>
                    </a:lnTo>
                    <a:lnTo>
                      <a:pt x="9" y="20"/>
                    </a:lnTo>
                    <a:lnTo>
                      <a:pt x="3" y="14"/>
                    </a:lnTo>
                    <a:lnTo>
                      <a:pt x="0" y="6"/>
                    </a:lnTo>
                    <a:lnTo>
                      <a:pt x="10" y="3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0" name="Freeform 1198"/>
              <p:cNvSpPr>
                <a:spLocks/>
              </p:cNvSpPr>
              <p:nvPr/>
            </p:nvSpPr>
            <p:spPr bwMode="auto">
              <a:xfrm>
                <a:off x="5894388" y="5292726"/>
                <a:ext cx="112713" cy="334963"/>
              </a:xfrm>
              <a:custGeom>
                <a:avLst/>
                <a:gdLst/>
                <a:ahLst/>
                <a:cxnLst>
                  <a:cxn ang="0">
                    <a:pos x="138" y="62"/>
                  </a:cxn>
                  <a:cxn ang="0">
                    <a:pos x="141" y="110"/>
                  </a:cxn>
                  <a:cxn ang="0">
                    <a:pos x="141" y="159"/>
                  </a:cxn>
                  <a:cxn ang="0">
                    <a:pos x="135" y="207"/>
                  </a:cxn>
                  <a:cxn ang="0">
                    <a:pos x="126" y="253"/>
                  </a:cxn>
                  <a:cxn ang="0">
                    <a:pos x="110" y="298"/>
                  </a:cxn>
                  <a:cxn ang="0">
                    <a:pos x="92" y="341"/>
                  </a:cxn>
                  <a:cxn ang="0">
                    <a:pos x="69" y="382"/>
                  </a:cxn>
                  <a:cxn ang="0">
                    <a:pos x="45" y="421"/>
                  </a:cxn>
                  <a:cxn ang="0">
                    <a:pos x="29" y="385"/>
                  </a:cxn>
                  <a:cxn ang="0">
                    <a:pos x="18" y="348"/>
                  </a:cxn>
                  <a:cxn ang="0">
                    <a:pos x="8" y="308"/>
                  </a:cxn>
                  <a:cxn ang="0">
                    <a:pos x="4" y="270"/>
                  </a:cxn>
                  <a:cxn ang="0">
                    <a:pos x="0" y="228"/>
                  </a:cxn>
                  <a:cxn ang="0">
                    <a:pos x="1" y="187"/>
                  </a:cxn>
                  <a:cxn ang="0">
                    <a:pos x="4" y="146"/>
                  </a:cxn>
                  <a:cxn ang="0">
                    <a:pos x="8" y="105"/>
                  </a:cxn>
                  <a:cxn ang="0">
                    <a:pos x="15" y="89"/>
                  </a:cxn>
                  <a:cxn ang="0">
                    <a:pos x="24" y="71"/>
                  </a:cxn>
                  <a:cxn ang="0">
                    <a:pos x="31" y="52"/>
                  </a:cxn>
                  <a:cxn ang="0">
                    <a:pos x="39" y="35"/>
                  </a:cxn>
                  <a:cxn ang="0">
                    <a:pos x="47" y="19"/>
                  </a:cxn>
                  <a:cxn ang="0">
                    <a:pos x="60" y="7"/>
                  </a:cxn>
                  <a:cxn ang="0">
                    <a:pos x="75" y="0"/>
                  </a:cxn>
                  <a:cxn ang="0">
                    <a:pos x="96" y="0"/>
                  </a:cxn>
                  <a:cxn ang="0">
                    <a:pos x="103" y="3"/>
                  </a:cxn>
                  <a:cxn ang="0">
                    <a:pos x="110" y="10"/>
                  </a:cxn>
                  <a:cxn ang="0">
                    <a:pos x="114" y="17"/>
                  </a:cxn>
                  <a:cxn ang="0">
                    <a:pos x="120" y="26"/>
                  </a:cxn>
                  <a:cxn ang="0">
                    <a:pos x="124" y="34"/>
                  </a:cxn>
                  <a:cxn ang="0">
                    <a:pos x="128" y="43"/>
                  </a:cxn>
                  <a:cxn ang="0">
                    <a:pos x="133" y="53"/>
                  </a:cxn>
                  <a:cxn ang="0">
                    <a:pos x="138" y="62"/>
                  </a:cxn>
                </a:cxnLst>
                <a:rect l="0" t="0" r="r" b="b"/>
                <a:pathLst>
                  <a:path w="141" h="421">
                    <a:moveTo>
                      <a:pt x="138" y="62"/>
                    </a:moveTo>
                    <a:lnTo>
                      <a:pt x="141" y="110"/>
                    </a:lnTo>
                    <a:lnTo>
                      <a:pt x="141" y="159"/>
                    </a:lnTo>
                    <a:lnTo>
                      <a:pt x="135" y="207"/>
                    </a:lnTo>
                    <a:lnTo>
                      <a:pt x="126" y="253"/>
                    </a:lnTo>
                    <a:lnTo>
                      <a:pt x="110" y="298"/>
                    </a:lnTo>
                    <a:lnTo>
                      <a:pt x="92" y="341"/>
                    </a:lnTo>
                    <a:lnTo>
                      <a:pt x="69" y="382"/>
                    </a:lnTo>
                    <a:lnTo>
                      <a:pt x="45" y="421"/>
                    </a:lnTo>
                    <a:lnTo>
                      <a:pt x="29" y="385"/>
                    </a:lnTo>
                    <a:lnTo>
                      <a:pt x="18" y="348"/>
                    </a:lnTo>
                    <a:lnTo>
                      <a:pt x="8" y="308"/>
                    </a:lnTo>
                    <a:lnTo>
                      <a:pt x="4" y="270"/>
                    </a:lnTo>
                    <a:lnTo>
                      <a:pt x="0" y="228"/>
                    </a:lnTo>
                    <a:lnTo>
                      <a:pt x="1" y="187"/>
                    </a:lnTo>
                    <a:lnTo>
                      <a:pt x="4" y="146"/>
                    </a:lnTo>
                    <a:lnTo>
                      <a:pt x="8" y="105"/>
                    </a:lnTo>
                    <a:lnTo>
                      <a:pt x="15" y="89"/>
                    </a:lnTo>
                    <a:lnTo>
                      <a:pt x="24" y="71"/>
                    </a:lnTo>
                    <a:lnTo>
                      <a:pt x="31" y="52"/>
                    </a:lnTo>
                    <a:lnTo>
                      <a:pt x="39" y="35"/>
                    </a:lnTo>
                    <a:lnTo>
                      <a:pt x="47" y="19"/>
                    </a:lnTo>
                    <a:lnTo>
                      <a:pt x="60" y="7"/>
                    </a:lnTo>
                    <a:lnTo>
                      <a:pt x="75" y="0"/>
                    </a:lnTo>
                    <a:lnTo>
                      <a:pt x="96" y="0"/>
                    </a:lnTo>
                    <a:lnTo>
                      <a:pt x="103" y="3"/>
                    </a:lnTo>
                    <a:lnTo>
                      <a:pt x="110" y="10"/>
                    </a:lnTo>
                    <a:lnTo>
                      <a:pt x="114" y="17"/>
                    </a:lnTo>
                    <a:lnTo>
                      <a:pt x="120" y="26"/>
                    </a:lnTo>
                    <a:lnTo>
                      <a:pt x="124" y="34"/>
                    </a:lnTo>
                    <a:lnTo>
                      <a:pt x="128" y="43"/>
                    </a:lnTo>
                    <a:lnTo>
                      <a:pt x="133" y="53"/>
                    </a:lnTo>
                    <a:lnTo>
                      <a:pt x="138" y="6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1" name="Freeform 1199"/>
              <p:cNvSpPr>
                <a:spLocks/>
              </p:cNvSpPr>
              <p:nvPr/>
            </p:nvSpPr>
            <p:spPr bwMode="auto">
              <a:xfrm>
                <a:off x="4735513" y="5292726"/>
                <a:ext cx="11113" cy="1428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0"/>
                  </a:cxn>
                  <a:cxn ang="0">
                    <a:pos x="8" y="18"/>
                  </a:cxn>
                  <a:cxn ang="0">
                    <a:pos x="0" y="0"/>
                  </a:cxn>
                  <a:cxn ang="0">
                    <a:pos x="14" y="0"/>
                  </a:cxn>
                </a:cxnLst>
                <a:rect l="0" t="0" r="r" b="b"/>
                <a:pathLst>
                  <a:path w="14" h="18">
                    <a:moveTo>
                      <a:pt x="14" y="0"/>
                    </a:moveTo>
                    <a:lnTo>
                      <a:pt x="14" y="10"/>
                    </a:lnTo>
                    <a:lnTo>
                      <a:pt x="8" y="18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2" name="Freeform 1200"/>
              <p:cNvSpPr>
                <a:spLocks/>
              </p:cNvSpPr>
              <p:nvPr/>
            </p:nvSpPr>
            <p:spPr bwMode="auto">
              <a:xfrm>
                <a:off x="4705351" y="5297488"/>
                <a:ext cx="12700" cy="9525"/>
              </a:xfrm>
              <a:custGeom>
                <a:avLst/>
                <a:gdLst/>
                <a:ahLst/>
                <a:cxnLst>
                  <a:cxn ang="0">
                    <a:pos x="16" y="12"/>
                  </a:cxn>
                  <a:cxn ang="0">
                    <a:pos x="5" y="10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12"/>
                  </a:cxn>
                </a:cxnLst>
                <a:rect l="0" t="0" r="r" b="b"/>
                <a:pathLst>
                  <a:path w="16" h="12">
                    <a:moveTo>
                      <a:pt x="16" y="12"/>
                    </a:moveTo>
                    <a:lnTo>
                      <a:pt x="5" y="10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3" name="Freeform 1202"/>
              <p:cNvSpPr>
                <a:spLocks/>
              </p:cNvSpPr>
              <p:nvPr/>
            </p:nvSpPr>
            <p:spPr bwMode="auto">
              <a:xfrm>
                <a:off x="4872038" y="5307013"/>
                <a:ext cx="14288" cy="34925"/>
              </a:xfrm>
              <a:custGeom>
                <a:avLst/>
                <a:gdLst/>
                <a:ahLst/>
                <a:cxnLst>
                  <a:cxn ang="0">
                    <a:pos x="18" y="44"/>
                  </a:cxn>
                  <a:cxn ang="0">
                    <a:pos x="0" y="0"/>
                  </a:cxn>
                  <a:cxn ang="0">
                    <a:pos x="12" y="0"/>
                  </a:cxn>
                  <a:cxn ang="0">
                    <a:pos x="18" y="44"/>
                  </a:cxn>
                </a:cxnLst>
                <a:rect l="0" t="0" r="r" b="b"/>
                <a:pathLst>
                  <a:path w="18" h="44">
                    <a:moveTo>
                      <a:pt x="18" y="4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8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4" name="Freeform 1203"/>
              <p:cNvSpPr>
                <a:spLocks/>
              </p:cNvSpPr>
              <p:nvPr/>
            </p:nvSpPr>
            <p:spPr bwMode="auto">
              <a:xfrm>
                <a:off x="3743326" y="5310188"/>
                <a:ext cx="1588" cy="28575"/>
              </a:xfrm>
              <a:custGeom>
                <a:avLst/>
                <a:gdLst/>
                <a:ahLst/>
                <a:cxnLst>
                  <a:cxn ang="0">
                    <a:pos x="2" y="3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2" y="34"/>
                  </a:cxn>
                </a:cxnLst>
                <a:rect l="0" t="0" r="r" b="b"/>
                <a:pathLst>
                  <a:path w="2" h="34">
                    <a:moveTo>
                      <a:pt x="2" y="34"/>
                    </a:moveTo>
                    <a:lnTo>
                      <a:pt x="0" y="0"/>
                    </a:lnTo>
                    <a:lnTo>
                      <a:pt x="2" y="11"/>
                    </a:lnTo>
                    <a:lnTo>
                      <a:pt x="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5" name="Freeform 1204"/>
              <p:cNvSpPr>
                <a:spLocks/>
              </p:cNvSpPr>
              <p:nvPr/>
            </p:nvSpPr>
            <p:spPr bwMode="auto">
              <a:xfrm>
                <a:off x="5911851" y="5310188"/>
                <a:ext cx="65088" cy="287338"/>
              </a:xfrm>
              <a:custGeom>
                <a:avLst/>
                <a:gdLst/>
                <a:ahLst/>
                <a:cxnLst>
                  <a:cxn ang="0">
                    <a:pos x="83" y="48"/>
                  </a:cxn>
                  <a:cxn ang="0">
                    <a:pos x="78" y="87"/>
                  </a:cxn>
                  <a:cxn ang="0">
                    <a:pos x="78" y="128"/>
                  </a:cxn>
                  <a:cxn ang="0">
                    <a:pos x="78" y="170"/>
                  </a:cxn>
                  <a:cxn ang="0">
                    <a:pos x="78" y="212"/>
                  </a:cxn>
                  <a:cxn ang="0">
                    <a:pos x="75" y="251"/>
                  </a:cxn>
                  <a:cxn ang="0">
                    <a:pos x="68" y="291"/>
                  </a:cxn>
                  <a:cxn ang="0">
                    <a:pos x="55" y="327"/>
                  </a:cxn>
                  <a:cxn ang="0">
                    <a:pos x="35" y="361"/>
                  </a:cxn>
                  <a:cxn ang="0">
                    <a:pos x="15" y="330"/>
                  </a:cxn>
                  <a:cxn ang="0">
                    <a:pos x="5" y="296"/>
                  </a:cxn>
                  <a:cxn ang="0">
                    <a:pos x="0" y="258"/>
                  </a:cxn>
                  <a:cxn ang="0">
                    <a:pos x="3" y="221"/>
                  </a:cxn>
                  <a:cxn ang="0">
                    <a:pos x="5" y="181"/>
                  </a:cxn>
                  <a:cxn ang="0">
                    <a:pos x="10" y="143"/>
                  </a:cxn>
                  <a:cxn ang="0">
                    <a:pos x="13" y="104"/>
                  </a:cxn>
                  <a:cxn ang="0">
                    <a:pos x="13" y="71"/>
                  </a:cxn>
                  <a:cxn ang="0">
                    <a:pos x="18" y="60"/>
                  </a:cxn>
                  <a:cxn ang="0">
                    <a:pos x="24" y="48"/>
                  </a:cxn>
                  <a:cxn ang="0">
                    <a:pos x="27" y="36"/>
                  </a:cxn>
                  <a:cxn ang="0">
                    <a:pos x="32" y="25"/>
                  </a:cxn>
                  <a:cxn ang="0">
                    <a:pos x="36" y="13"/>
                  </a:cxn>
                  <a:cxn ang="0">
                    <a:pos x="45" y="5"/>
                  </a:cxn>
                  <a:cxn ang="0">
                    <a:pos x="55" y="0"/>
                  </a:cxn>
                  <a:cxn ang="0">
                    <a:pos x="69" y="0"/>
                  </a:cxn>
                  <a:cxn ang="0">
                    <a:pos x="83" y="48"/>
                  </a:cxn>
                </a:cxnLst>
                <a:rect l="0" t="0" r="r" b="b"/>
                <a:pathLst>
                  <a:path w="83" h="361">
                    <a:moveTo>
                      <a:pt x="83" y="48"/>
                    </a:moveTo>
                    <a:lnTo>
                      <a:pt x="78" y="87"/>
                    </a:lnTo>
                    <a:lnTo>
                      <a:pt x="78" y="128"/>
                    </a:lnTo>
                    <a:lnTo>
                      <a:pt x="78" y="170"/>
                    </a:lnTo>
                    <a:lnTo>
                      <a:pt x="78" y="212"/>
                    </a:lnTo>
                    <a:lnTo>
                      <a:pt x="75" y="251"/>
                    </a:lnTo>
                    <a:lnTo>
                      <a:pt x="68" y="291"/>
                    </a:lnTo>
                    <a:lnTo>
                      <a:pt x="55" y="327"/>
                    </a:lnTo>
                    <a:lnTo>
                      <a:pt x="35" y="361"/>
                    </a:lnTo>
                    <a:lnTo>
                      <a:pt x="15" y="330"/>
                    </a:lnTo>
                    <a:lnTo>
                      <a:pt x="5" y="296"/>
                    </a:lnTo>
                    <a:lnTo>
                      <a:pt x="0" y="258"/>
                    </a:lnTo>
                    <a:lnTo>
                      <a:pt x="3" y="221"/>
                    </a:lnTo>
                    <a:lnTo>
                      <a:pt x="5" y="181"/>
                    </a:lnTo>
                    <a:lnTo>
                      <a:pt x="10" y="143"/>
                    </a:lnTo>
                    <a:lnTo>
                      <a:pt x="13" y="104"/>
                    </a:lnTo>
                    <a:lnTo>
                      <a:pt x="13" y="71"/>
                    </a:lnTo>
                    <a:lnTo>
                      <a:pt x="18" y="60"/>
                    </a:lnTo>
                    <a:lnTo>
                      <a:pt x="24" y="48"/>
                    </a:lnTo>
                    <a:lnTo>
                      <a:pt x="27" y="36"/>
                    </a:lnTo>
                    <a:lnTo>
                      <a:pt x="32" y="25"/>
                    </a:lnTo>
                    <a:lnTo>
                      <a:pt x="36" y="13"/>
                    </a:lnTo>
                    <a:lnTo>
                      <a:pt x="45" y="5"/>
                    </a:lnTo>
                    <a:lnTo>
                      <a:pt x="55" y="0"/>
                    </a:lnTo>
                    <a:lnTo>
                      <a:pt x="69" y="0"/>
                    </a:lnTo>
                    <a:lnTo>
                      <a:pt x="83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6" name="Freeform 1205"/>
              <p:cNvSpPr>
                <a:spLocks/>
              </p:cNvSpPr>
              <p:nvPr/>
            </p:nvSpPr>
            <p:spPr bwMode="auto">
              <a:xfrm>
                <a:off x="4832351" y="5318126"/>
                <a:ext cx="39688" cy="163513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24" y="27"/>
                  </a:cxn>
                  <a:cxn ang="0">
                    <a:pos x="30" y="51"/>
                  </a:cxn>
                  <a:cxn ang="0">
                    <a:pos x="35" y="76"/>
                  </a:cxn>
                  <a:cxn ang="0">
                    <a:pos x="40" y="100"/>
                  </a:cxn>
                  <a:cxn ang="0">
                    <a:pos x="43" y="125"/>
                  </a:cxn>
                  <a:cxn ang="0">
                    <a:pos x="47" y="151"/>
                  </a:cxn>
                  <a:cxn ang="0">
                    <a:pos x="48" y="178"/>
                  </a:cxn>
                  <a:cxn ang="0">
                    <a:pos x="50" y="206"/>
                  </a:cxn>
                  <a:cxn ang="0">
                    <a:pos x="40" y="206"/>
                  </a:cxn>
                  <a:cxn ang="0">
                    <a:pos x="36" y="179"/>
                  </a:cxn>
                  <a:cxn ang="0">
                    <a:pos x="33" y="156"/>
                  </a:cxn>
                  <a:cxn ang="0">
                    <a:pos x="28" y="132"/>
                  </a:cxn>
                  <a:cxn ang="0">
                    <a:pos x="24" y="109"/>
                  </a:cxn>
                  <a:cxn ang="0">
                    <a:pos x="19" y="85"/>
                  </a:cxn>
                  <a:cxn ang="0">
                    <a:pos x="14" y="63"/>
                  </a:cxn>
                  <a:cxn ang="0">
                    <a:pos x="8" y="41"/>
                  </a:cxn>
                  <a:cxn ang="0">
                    <a:pos x="2" y="20"/>
                  </a:cxn>
                  <a:cxn ang="0">
                    <a:pos x="0" y="10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20" y="2"/>
                  </a:cxn>
                </a:cxnLst>
                <a:rect l="0" t="0" r="r" b="b"/>
                <a:pathLst>
                  <a:path w="50" h="206">
                    <a:moveTo>
                      <a:pt x="20" y="2"/>
                    </a:moveTo>
                    <a:lnTo>
                      <a:pt x="24" y="27"/>
                    </a:lnTo>
                    <a:lnTo>
                      <a:pt x="30" y="51"/>
                    </a:lnTo>
                    <a:lnTo>
                      <a:pt x="35" y="76"/>
                    </a:lnTo>
                    <a:lnTo>
                      <a:pt x="40" y="100"/>
                    </a:lnTo>
                    <a:lnTo>
                      <a:pt x="43" y="125"/>
                    </a:lnTo>
                    <a:lnTo>
                      <a:pt x="47" y="151"/>
                    </a:lnTo>
                    <a:lnTo>
                      <a:pt x="48" y="178"/>
                    </a:lnTo>
                    <a:lnTo>
                      <a:pt x="50" y="206"/>
                    </a:lnTo>
                    <a:lnTo>
                      <a:pt x="40" y="206"/>
                    </a:lnTo>
                    <a:lnTo>
                      <a:pt x="36" y="179"/>
                    </a:lnTo>
                    <a:lnTo>
                      <a:pt x="33" y="156"/>
                    </a:lnTo>
                    <a:lnTo>
                      <a:pt x="28" y="132"/>
                    </a:lnTo>
                    <a:lnTo>
                      <a:pt x="24" y="109"/>
                    </a:lnTo>
                    <a:lnTo>
                      <a:pt x="19" y="85"/>
                    </a:lnTo>
                    <a:lnTo>
                      <a:pt x="14" y="63"/>
                    </a:lnTo>
                    <a:lnTo>
                      <a:pt x="8" y="41"/>
                    </a:lnTo>
                    <a:lnTo>
                      <a:pt x="2" y="20"/>
                    </a:lnTo>
                    <a:lnTo>
                      <a:pt x="0" y="10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7" name="Freeform 1206"/>
              <p:cNvSpPr>
                <a:spLocks/>
              </p:cNvSpPr>
              <p:nvPr/>
            </p:nvSpPr>
            <p:spPr bwMode="auto">
              <a:xfrm>
                <a:off x="3770313" y="5324476"/>
                <a:ext cx="61913" cy="69850"/>
              </a:xfrm>
              <a:custGeom>
                <a:avLst/>
                <a:gdLst/>
                <a:ahLst/>
                <a:cxnLst>
                  <a:cxn ang="0">
                    <a:pos x="78" y="26"/>
                  </a:cxn>
                  <a:cxn ang="0">
                    <a:pos x="74" y="31"/>
                  </a:cxn>
                  <a:cxn ang="0">
                    <a:pos x="73" y="38"/>
                  </a:cxn>
                  <a:cxn ang="0">
                    <a:pos x="73" y="45"/>
                  </a:cxn>
                  <a:cxn ang="0">
                    <a:pos x="73" y="54"/>
                  </a:cxn>
                  <a:cxn ang="0">
                    <a:pos x="73" y="61"/>
                  </a:cxn>
                  <a:cxn ang="0">
                    <a:pos x="73" y="70"/>
                  </a:cxn>
                  <a:cxn ang="0">
                    <a:pos x="73" y="78"/>
                  </a:cxn>
                  <a:cxn ang="0">
                    <a:pos x="73" y="87"/>
                  </a:cxn>
                  <a:cxn ang="0">
                    <a:pos x="62" y="83"/>
                  </a:cxn>
                  <a:cxn ang="0">
                    <a:pos x="51" y="78"/>
                  </a:cxn>
                  <a:cxn ang="0">
                    <a:pos x="42" y="72"/>
                  </a:cxn>
                  <a:cxn ang="0">
                    <a:pos x="34" y="66"/>
                  </a:cxn>
                  <a:cxn ang="0">
                    <a:pos x="24" y="58"/>
                  </a:cxn>
                  <a:cxn ang="0">
                    <a:pos x="16" y="51"/>
                  </a:cxn>
                  <a:cxn ang="0">
                    <a:pos x="9" y="43"/>
                  </a:cxn>
                  <a:cxn ang="0">
                    <a:pos x="2" y="36"/>
                  </a:cxn>
                  <a:cxn ang="0">
                    <a:pos x="7" y="28"/>
                  </a:cxn>
                  <a:cxn ang="0">
                    <a:pos x="6" y="20"/>
                  </a:cxn>
                  <a:cxn ang="0">
                    <a:pos x="0" y="10"/>
                  </a:cxn>
                  <a:cxn ang="0">
                    <a:pos x="2" y="0"/>
                  </a:cxn>
                  <a:cxn ang="0">
                    <a:pos x="11" y="0"/>
                  </a:cxn>
                  <a:cxn ang="0">
                    <a:pos x="22" y="2"/>
                  </a:cxn>
                  <a:cxn ang="0">
                    <a:pos x="31" y="5"/>
                  </a:cxn>
                  <a:cxn ang="0">
                    <a:pos x="41" y="9"/>
                  </a:cxn>
                  <a:cxn ang="0">
                    <a:pos x="49" y="13"/>
                  </a:cxn>
                  <a:cxn ang="0">
                    <a:pos x="59" y="17"/>
                  </a:cxn>
                  <a:cxn ang="0">
                    <a:pos x="67" y="21"/>
                  </a:cxn>
                  <a:cxn ang="0">
                    <a:pos x="78" y="26"/>
                  </a:cxn>
                </a:cxnLst>
                <a:rect l="0" t="0" r="r" b="b"/>
                <a:pathLst>
                  <a:path w="78" h="87">
                    <a:moveTo>
                      <a:pt x="78" y="26"/>
                    </a:moveTo>
                    <a:lnTo>
                      <a:pt x="74" y="31"/>
                    </a:lnTo>
                    <a:lnTo>
                      <a:pt x="73" y="38"/>
                    </a:lnTo>
                    <a:lnTo>
                      <a:pt x="73" y="45"/>
                    </a:lnTo>
                    <a:lnTo>
                      <a:pt x="73" y="54"/>
                    </a:lnTo>
                    <a:lnTo>
                      <a:pt x="73" y="61"/>
                    </a:lnTo>
                    <a:lnTo>
                      <a:pt x="73" y="70"/>
                    </a:lnTo>
                    <a:lnTo>
                      <a:pt x="73" y="78"/>
                    </a:lnTo>
                    <a:lnTo>
                      <a:pt x="73" y="87"/>
                    </a:lnTo>
                    <a:lnTo>
                      <a:pt x="62" y="83"/>
                    </a:lnTo>
                    <a:lnTo>
                      <a:pt x="51" y="78"/>
                    </a:lnTo>
                    <a:lnTo>
                      <a:pt x="42" y="72"/>
                    </a:lnTo>
                    <a:lnTo>
                      <a:pt x="34" y="66"/>
                    </a:lnTo>
                    <a:lnTo>
                      <a:pt x="24" y="58"/>
                    </a:lnTo>
                    <a:lnTo>
                      <a:pt x="16" y="51"/>
                    </a:lnTo>
                    <a:lnTo>
                      <a:pt x="9" y="43"/>
                    </a:lnTo>
                    <a:lnTo>
                      <a:pt x="2" y="36"/>
                    </a:lnTo>
                    <a:lnTo>
                      <a:pt x="7" y="28"/>
                    </a:lnTo>
                    <a:lnTo>
                      <a:pt x="6" y="20"/>
                    </a:lnTo>
                    <a:lnTo>
                      <a:pt x="0" y="10"/>
                    </a:lnTo>
                    <a:lnTo>
                      <a:pt x="2" y="0"/>
                    </a:lnTo>
                    <a:lnTo>
                      <a:pt x="11" y="0"/>
                    </a:lnTo>
                    <a:lnTo>
                      <a:pt x="22" y="2"/>
                    </a:lnTo>
                    <a:lnTo>
                      <a:pt x="31" y="5"/>
                    </a:lnTo>
                    <a:lnTo>
                      <a:pt x="41" y="9"/>
                    </a:lnTo>
                    <a:lnTo>
                      <a:pt x="49" y="13"/>
                    </a:lnTo>
                    <a:lnTo>
                      <a:pt x="59" y="17"/>
                    </a:lnTo>
                    <a:lnTo>
                      <a:pt x="67" y="21"/>
                    </a:lnTo>
                    <a:lnTo>
                      <a:pt x="78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8" name="Freeform 1207"/>
              <p:cNvSpPr>
                <a:spLocks/>
              </p:cNvSpPr>
              <p:nvPr/>
            </p:nvSpPr>
            <p:spPr bwMode="auto">
              <a:xfrm>
                <a:off x="4791076" y="5329238"/>
                <a:ext cx="30163" cy="80963"/>
              </a:xfrm>
              <a:custGeom>
                <a:avLst/>
                <a:gdLst/>
                <a:ahLst/>
                <a:cxnLst>
                  <a:cxn ang="0">
                    <a:pos x="37" y="101"/>
                  </a:cxn>
                  <a:cxn ang="0">
                    <a:pos x="28" y="95"/>
                  </a:cxn>
                  <a:cxn ang="0">
                    <a:pos x="23" y="87"/>
                  </a:cxn>
                  <a:cxn ang="0">
                    <a:pos x="18" y="77"/>
                  </a:cxn>
                  <a:cxn ang="0">
                    <a:pos x="17" y="66"/>
                  </a:cxn>
                  <a:cxn ang="0">
                    <a:pos x="15" y="53"/>
                  </a:cxn>
                  <a:cxn ang="0">
                    <a:pos x="13" y="41"/>
                  </a:cxn>
                  <a:cxn ang="0">
                    <a:pos x="9" y="29"/>
                  </a:cxn>
                  <a:cxn ang="0">
                    <a:pos x="6" y="20"/>
                  </a:cxn>
                  <a:cxn ang="0">
                    <a:pos x="0" y="16"/>
                  </a:cxn>
                  <a:cxn ang="0">
                    <a:pos x="17" y="0"/>
                  </a:cxn>
                  <a:cxn ang="0">
                    <a:pos x="18" y="11"/>
                  </a:cxn>
                  <a:cxn ang="0">
                    <a:pos x="21" y="24"/>
                  </a:cxn>
                  <a:cxn ang="0">
                    <a:pos x="23" y="37"/>
                  </a:cxn>
                  <a:cxn ang="0">
                    <a:pos x="27" y="50"/>
                  </a:cxn>
                  <a:cxn ang="0">
                    <a:pos x="29" y="62"/>
                  </a:cxn>
                  <a:cxn ang="0">
                    <a:pos x="31" y="76"/>
                  </a:cxn>
                  <a:cxn ang="0">
                    <a:pos x="33" y="87"/>
                  </a:cxn>
                  <a:cxn ang="0">
                    <a:pos x="37" y="101"/>
                  </a:cxn>
                </a:cxnLst>
                <a:rect l="0" t="0" r="r" b="b"/>
                <a:pathLst>
                  <a:path w="37" h="101">
                    <a:moveTo>
                      <a:pt x="37" y="101"/>
                    </a:moveTo>
                    <a:lnTo>
                      <a:pt x="28" y="95"/>
                    </a:lnTo>
                    <a:lnTo>
                      <a:pt x="23" y="87"/>
                    </a:lnTo>
                    <a:lnTo>
                      <a:pt x="18" y="77"/>
                    </a:lnTo>
                    <a:lnTo>
                      <a:pt x="17" y="66"/>
                    </a:lnTo>
                    <a:lnTo>
                      <a:pt x="15" y="53"/>
                    </a:lnTo>
                    <a:lnTo>
                      <a:pt x="13" y="41"/>
                    </a:lnTo>
                    <a:lnTo>
                      <a:pt x="9" y="29"/>
                    </a:lnTo>
                    <a:lnTo>
                      <a:pt x="6" y="20"/>
                    </a:lnTo>
                    <a:lnTo>
                      <a:pt x="0" y="16"/>
                    </a:lnTo>
                    <a:lnTo>
                      <a:pt x="17" y="0"/>
                    </a:lnTo>
                    <a:lnTo>
                      <a:pt x="18" y="11"/>
                    </a:lnTo>
                    <a:lnTo>
                      <a:pt x="21" y="24"/>
                    </a:lnTo>
                    <a:lnTo>
                      <a:pt x="23" y="37"/>
                    </a:lnTo>
                    <a:lnTo>
                      <a:pt x="27" y="50"/>
                    </a:lnTo>
                    <a:lnTo>
                      <a:pt x="29" y="62"/>
                    </a:lnTo>
                    <a:lnTo>
                      <a:pt x="31" y="76"/>
                    </a:lnTo>
                    <a:lnTo>
                      <a:pt x="33" y="87"/>
                    </a:lnTo>
                    <a:lnTo>
                      <a:pt x="37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9" name="Freeform 1209"/>
              <p:cNvSpPr>
                <a:spLocks/>
              </p:cNvSpPr>
              <p:nvPr/>
            </p:nvSpPr>
            <p:spPr bwMode="auto">
              <a:xfrm>
                <a:off x="5024438" y="5338763"/>
                <a:ext cx="22225" cy="231775"/>
              </a:xfrm>
              <a:custGeom>
                <a:avLst/>
                <a:gdLst/>
                <a:ahLst/>
                <a:cxnLst>
                  <a:cxn ang="0">
                    <a:pos x="28" y="293"/>
                  </a:cxn>
                  <a:cxn ang="0">
                    <a:pos x="0" y="293"/>
                  </a:cxn>
                  <a:cxn ang="0">
                    <a:pos x="2" y="256"/>
                  </a:cxn>
                  <a:cxn ang="0">
                    <a:pos x="3" y="219"/>
                  </a:cxn>
                  <a:cxn ang="0">
                    <a:pos x="4" y="181"/>
                  </a:cxn>
                  <a:cxn ang="0">
                    <a:pos x="7" y="144"/>
                  </a:cxn>
                  <a:cxn ang="0">
                    <a:pos x="9" y="107"/>
                  </a:cxn>
                  <a:cxn ang="0">
                    <a:pos x="12" y="70"/>
                  </a:cxn>
                  <a:cxn ang="0">
                    <a:pos x="16" y="34"/>
                  </a:cxn>
                  <a:cxn ang="0">
                    <a:pos x="23" y="0"/>
                  </a:cxn>
                  <a:cxn ang="0">
                    <a:pos x="25" y="34"/>
                  </a:cxn>
                  <a:cxn ang="0">
                    <a:pos x="26" y="72"/>
                  </a:cxn>
                  <a:cxn ang="0">
                    <a:pos x="26" y="109"/>
                  </a:cxn>
                  <a:cxn ang="0">
                    <a:pos x="27" y="147"/>
                  </a:cxn>
                  <a:cxn ang="0">
                    <a:pos x="27" y="185"/>
                  </a:cxn>
                  <a:cxn ang="0">
                    <a:pos x="27" y="222"/>
                  </a:cxn>
                  <a:cxn ang="0">
                    <a:pos x="27" y="257"/>
                  </a:cxn>
                  <a:cxn ang="0">
                    <a:pos x="28" y="293"/>
                  </a:cxn>
                </a:cxnLst>
                <a:rect l="0" t="0" r="r" b="b"/>
                <a:pathLst>
                  <a:path w="28" h="293">
                    <a:moveTo>
                      <a:pt x="28" y="293"/>
                    </a:moveTo>
                    <a:lnTo>
                      <a:pt x="0" y="293"/>
                    </a:lnTo>
                    <a:lnTo>
                      <a:pt x="2" y="256"/>
                    </a:lnTo>
                    <a:lnTo>
                      <a:pt x="3" y="219"/>
                    </a:lnTo>
                    <a:lnTo>
                      <a:pt x="4" y="181"/>
                    </a:lnTo>
                    <a:lnTo>
                      <a:pt x="7" y="144"/>
                    </a:lnTo>
                    <a:lnTo>
                      <a:pt x="9" y="107"/>
                    </a:lnTo>
                    <a:lnTo>
                      <a:pt x="12" y="70"/>
                    </a:lnTo>
                    <a:lnTo>
                      <a:pt x="16" y="34"/>
                    </a:lnTo>
                    <a:lnTo>
                      <a:pt x="23" y="0"/>
                    </a:lnTo>
                    <a:lnTo>
                      <a:pt x="25" y="34"/>
                    </a:lnTo>
                    <a:lnTo>
                      <a:pt x="26" y="72"/>
                    </a:lnTo>
                    <a:lnTo>
                      <a:pt x="26" y="109"/>
                    </a:lnTo>
                    <a:lnTo>
                      <a:pt x="27" y="147"/>
                    </a:lnTo>
                    <a:lnTo>
                      <a:pt x="27" y="185"/>
                    </a:lnTo>
                    <a:lnTo>
                      <a:pt x="27" y="222"/>
                    </a:lnTo>
                    <a:lnTo>
                      <a:pt x="27" y="257"/>
                    </a:lnTo>
                    <a:lnTo>
                      <a:pt x="28" y="2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0" name="Freeform 1210"/>
              <p:cNvSpPr>
                <a:spLocks/>
              </p:cNvSpPr>
              <p:nvPr/>
            </p:nvSpPr>
            <p:spPr bwMode="auto">
              <a:xfrm>
                <a:off x="3684588" y="5341938"/>
                <a:ext cx="31750" cy="63500"/>
              </a:xfrm>
              <a:custGeom>
                <a:avLst/>
                <a:gdLst/>
                <a:ahLst/>
                <a:cxnLst>
                  <a:cxn ang="0">
                    <a:pos x="40" y="79"/>
                  </a:cxn>
                  <a:cxn ang="0">
                    <a:pos x="23" y="77"/>
                  </a:cxn>
                  <a:cxn ang="0">
                    <a:pos x="13" y="72"/>
                  </a:cxn>
                  <a:cxn ang="0">
                    <a:pos x="7" y="63"/>
                  </a:cxn>
                  <a:cxn ang="0">
                    <a:pos x="6" y="51"/>
                  </a:cxn>
                  <a:cxn ang="0">
                    <a:pos x="5" y="37"/>
                  </a:cxn>
                  <a:cxn ang="0">
                    <a:pos x="5" y="23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14" y="2"/>
                  </a:cxn>
                  <a:cxn ang="0">
                    <a:pos x="25" y="8"/>
                  </a:cxn>
                  <a:cxn ang="0">
                    <a:pos x="32" y="15"/>
                  </a:cxn>
                  <a:cxn ang="0">
                    <a:pos x="37" y="27"/>
                  </a:cxn>
                  <a:cxn ang="0">
                    <a:pos x="37" y="37"/>
                  </a:cxn>
                  <a:cxn ang="0">
                    <a:pos x="38" y="51"/>
                  </a:cxn>
                  <a:cxn ang="0">
                    <a:pos x="39" y="65"/>
                  </a:cxn>
                  <a:cxn ang="0">
                    <a:pos x="40" y="79"/>
                  </a:cxn>
                </a:cxnLst>
                <a:rect l="0" t="0" r="r" b="b"/>
                <a:pathLst>
                  <a:path w="40" h="79">
                    <a:moveTo>
                      <a:pt x="40" y="79"/>
                    </a:moveTo>
                    <a:lnTo>
                      <a:pt x="23" y="77"/>
                    </a:lnTo>
                    <a:lnTo>
                      <a:pt x="13" y="72"/>
                    </a:lnTo>
                    <a:lnTo>
                      <a:pt x="7" y="63"/>
                    </a:lnTo>
                    <a:lnTo>
                      <a:pt x="6" y="51"/>
                    </a:lnTo>
                    <a:lnTo>
                      <a:pt x="5" y="37"/>
                    </a:lnTo>
                    <a:lnTo>
                      <a:pt x="5" y="23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14" y="2"/>
                    </a:lnTo>
                    <a:lnTo>
                      <a:pt x="25" y="8"/>
                    </a:lnTo>
                    <a:lnTo>
                      <a:pt x="32" y="15"/>
                    </a:lnTo>
                    <a:lnTo>
                      <a:pt x="37" y="27"/>
                    </a:lnTo>
                    <a:lnTo>
                      <a:pt x="37" y="37"/>
                    </a:lnTo>
                    <a:lnTo>
                      <a:pt x="38" y="51"/>
                    </a:lnTo>
                    <a:lnTo>
                      <a:pt x="39" y="65"/>
                    </a:lnTo>
                    <a:lnTo>
                      <a:pt x="40" y="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1" name="Freeform 1211"/>
              <p:cNvSpPr>
                <a:spLocks/>
              </p:cNvSpPr>
              <p:nvPr/>
            </p:nvSpPr>
            <p:spPr bwMode="auto">
              <a:xfrm>
                <a:off x="4756151" y="5345113"/>
                <a:ext cx="26988" cy="69850"/>
              </a:xfrm>
              <a:custGeom>
                <a:avLst/>
                <a:gdLst/>
                <a:ahLst/>
                <a:cxnLst>
                  <a:cxn ang="0">
                    <a:pos x="34" y="81"/>
                  </a:cxn>
                  <a:cxn ang="0">
                    <a:pos x="31" y="86"/>
                  </a:cxn>
                  <a:cxn ang="0">
                    <a:pos x="25" y="88"/>
                  </a:cxn>
                  <a:cxn ang="0">
                    <a:pos x="18" y="87"/>
                  </a:cxn>
                  <a:cxn ang="0">
                    <a:pos x="12" y="87"/>
                  </a:cxn>
                  <a:cxn ang="0">
                    <a:pos x="10" y="75"/>
                  </a:cxn>
                  <a:cxn ang="0">
                    <a:pos x="7" y="65"/>
                  </a:cxn>
                  <a:cxn ang="0">
                    <a:pos x="5" y="53"/>
                  </a:cxn>
                  <a:cxn ang="0">
                    <a:pos x="4" y="43"/>
                  </a:cxn>
                  <a:cxn ang="0">
                    <a:pos x="0" y="31"/>
                  </a:cxn>
                  <a:cxn ang="0">
                    <a:pos x="1" y="21"/>
                  </a:cxn>
                  <a:cxn ang="0">
                    <a:pos x="1" y="10"/>
                  </a:cxn>
                  <a:cxn ang="0">
                    <a:pos x="6" y="0"/>
                  </a:cxn>
                  <a:cxn ang="0">
                    <a:pos x="8" y="7"/>
                  </a:cxn>
                  <a:cxn ang="0">
                    <a:pos x="13" y="17"/>
                  </a:cxn>
                  <a:cxn ang="0">
                    <a:pos x="17" y="28"/>
                  </a:cxn>
                  <a:cxn ang="0">
                    <a:pos x="21" y="38"/>
                  </a:cxn>
                  <a:cxn ang="0">
                    <a:pos x="25" y="49"/>
                  </a:cxn>
                  <a:cxn ang="0">
                    <a:pos x="29" y="59"/>
                  </a:cxn>
                  <a:cxn ang="0">
                    <a:pos x="32" y="70"/>
                  </a:cxn>
                  <a:cxn ang="0">
                    <a:pos x="34" y="81"/>
                  </a:cxn>
                </a:cxnLst>
                <a:rect l="0" t="0" r="r" b="b"/>
                <a:pathLst>
                  <a:path w="34" h="88">
                    <a:moveTo>
                      <a:pt x="34" y="81"/>
                    </a:moveTo>
                    <a:lnTo>
                      <a:pt x="31" y="86"/>
                    </a:lnTo>
                    <a:lnTo>
                      <a:pt x="25" y="88"/>
                    </a:lnTo>
                    <a:lnTo>
                      <a:pt x="18" y="87"/>
                    </a:lnTo>
                    <a:lnTo>
                      <a:pt x="12" y="87"/>
                    </a:lnTo>
                    <a:lnTo>
                      <a:pt x="10" y="75"/>
                    </a:lnTo>
                    <a:lnTo>
                      <a:pt x="7" y="65"/>
                    </a:lnTo>
                    <a:lnTo>
                      <a:pt x="5" y="53"/>
                    </a:lnTo>
                    <a:lnTo>
                      <a:pt x="4" y="43"/>
                    </a:lnTo>
                    <a:lnTo>
                      <a:pt x="0" y="31"/>
                    </a:lnTo>
                    <a:lnTo>
                      <a:pt x="1" y="21"/>
                    </a:lnTo>
                    <a:lnTo>
                      <a:pt x="1" y="10"/>
                    </a:lnTo>
                    <a:lnTo>
                      <a:pt x="6" y="0"/>
                    </a:lnTo>
                    <a:lnTo>
                      <a:pt x="8" y="7"/>
                    </a:lnTo>
                    <a:lnTo>
                      <a:pt x="13" y="17"/>
                    </a:lnTo>
                    <a:lnTo>
                      <a:pt x="17" y="28"/>
                    </a:lnTo>
                    <a:lnTo>
                      <a:pt x="21" y="38"/>
                    </a:lnTo>
                    <a:lnTo>
                      <a:pt x="25" y="49"/>
                    </a:lnTo>
                    <a:lnTo>
                      <a:pt x="29" y="59"/>
                    </a:lnTo>
                    <a:lnTo>
                      <a:pt x="32" y="70"/>
                    </a:lnTo>
                    <a:lnTo>
                      <a:pt x="34" y="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2" name="Freeform 1213"/>
              <p:cNvSpPr>
                <a:spLocks/>
              </p:cNvSpPr>
              <p:nvPr/>
            </p:nvSpPr>
            <p:spPr bwMode="auto">
              <a:xfrm>
                <a:off x="4662488" y="5360988"/>
                <a:ext cx="33338" cy="61913"/>
              </a:xfrm>
              <a:custGeom>
                <a:avLst/>
                <a:gdLst/>
                <a:ahLst/>
                <a:cxnLst>
                  <a:cxn ang="0">
                    <a:pos x="42" y="56"/>
                  </a:cxn>
                  <a:cxn ang="0">
                    <a:pos x="38" y="62"/>
                  </a:cxn>
                  <a:cxn ang="0">
                    <a:pos x="37" y="68"/>
                  </a:cxn>
                  <a:cxn ang="0">
                    <a:pos x="42" y="74"/>
                  </a:cxn>
                  <a:cxn ang="0">
                    <a:pos x="37" y="80"/>
                  </a:cxn>
                  <a:cxn ang="0">
                    <a:pos x="32" y="70"/>
                  </a:cxn>
                  <a:cxn ang="0">
                    <a:pos x="27" y="62"/>
                  </a:cxn>
                  <a:cxn ang="0">
                    <a:pos x="24" y="53"/>
                  </a:cxn>
                  <a:cxn ang="0">
                    <a:pos x="20" y="45"/>
                  </a:cxn>
                  <a:cxn ang="0">
                    <a:pos x="16" y="37"/>
                  </a:cxn>
                  <a:cxn ang="0">
                    <a:pos x="11" y="28"/>
                  </a:cxn>
                  <a:cxn ang="0">
                    <a:pos x="5" y="21"/>
                  </a:cxn>
                  <a:cxn ang="0">
                    <a:pos x="0" y="14"/>
                  </a:cxn>
                  <a:cxn ang="0">
                    <a:pos x="12" y="3"/>
                  </a:cxn>
                  <a:cxn ang="0">
                    <a:pos x="21" y="0"/>
                  </a:cxn>
                  <a:cxn ang="0">
                    <a:pos x="28" y="3"/>
                  </a:cxn>
                  <a:cxn ang="0">
                    <a:pos x="33" y="12"/>
                  </a:cxn>
                  <a:cxn ang="0">
                    <a:pos x="35" y="23"/>
                  </a:cxn>
                  <a:cxn ang="0">
                    <a:pos x="38" y="35"/>
                  </a:cxn>
                  <a:cxn ang="0">
                    <a:pos x="39" y="46"/>
                  </a:cxn>
                  <a:cxn ang="0">
                    <a:pos x="42" y="56"/>
                  </a:cxn>
                </a:cxnLst>
                <a:rect l="0" t="0" r="r" b="b"/>
                <a:pathLst>
                  <a:path w="42" h="80">
                    <a:moveTo>
                      <a:pt x="42" y="56"/>
                    </a:moveTo>
                    <a:lnTo>
                      <a:pt x="38" y="62"/>
                    </a:lnTo>
                    <a:lnTo>
                      <a:pt x="37" y="68"/>
                    </a:lnTo>
                    <a:lnTo>
                      <a:pt x="42" y="74"/>
                    </a:lnTo>
                    <a:lnTo>
                      <a:pt x="37" y="80"/>
                    </a:lnTo>
                    <a:lnTo>
                      <a:pt x="32" y="70"/>
                    </a:lnTo>
                    <a:lnTo>
                      <a:pt x="27" y="62"/>
                    </a:lnTo>
                    <a:lnTo>
                      <a:pt x="24" y="53"/>
                    </a:lnTo>
                    <a:lnTo>
                      <a:pt x="20" y="45"/>
                    </a:lnTo>
                    <a:lnTo>
                      <a:pt x="16" y="37"/>
                    </a:lnTo>
                    <a:lnTo>
                      <a:pt x="11" y="28"/>
                    </a:lnTo>
                    <a:lnTo>
                      <a:pt x="5" y="21"/>
                    </a:lnTo>
                    <a:lnTo>
                      <a:pt x="0" y="14"/>
                    </a:lnTo>
                    <a:lnTo>
                      <a:pt x="12" y="3"/>
                    </a:lnTo>
                    <a:lnTo>
                      <a:pt x="21" y="0"/>
                    </a:lnTo>
                    <a:lnTo>
                      <a:pt x="28" y="3"/>
                    </a:lnTo>
                    <a:lnTo>
                      <a:pt x="33" y="12"/>
                    </a:lnTo>
                    <a:lnTo>
                      <a:pt x="35" y="23"/>
                    </a:lnTo>
                    <a:lnTo>
                      <a:pt x="38" y="35"/>
                    </a:lnTo>
                    <a:lnTo>
                      <a:pt x="39" y="46"/>
                    </a:lnTo>
                    <a:lnTo>
                      <a:pt x="42" y="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3" name="Freeform 1214"/>
              <p:cNvSpPr>
                <a:spLocks/>
              </p:cNvSpPr>
              <p:nvPr/>
            </p:nvSpPr>
            <p:spPr bwMode="auto">
              <a:xfrm>
                <a:off x="4722813" y="5362576"/>
                <a:ext cx="12700" cy="60325"/>
              </a:xfrm>
              <a:custGeom>
                <a:avLst/>
                <a:gdLst/>
                <a:ahLst/>
                <a:cxnLst>
                  <a:cxn ang="0">
                    <a:pos x="12" y="77"/>
                  </a:cxn>
                  <a:cxn ang="0">
                    <a:pos x="0" y="0"/>
                  </a:cxn>
                  <a:cxn ang="0">
                    <a:pos x="18" y="71"/>
                  </a:cxn>
                  <a:cxn ang="0">
                    <a:pos x="12" y="77"/>
                  </a:cxn>
                </a:cxnLst>
                <a:rect l="0" t="0" r="r" b="b"/>
                <a:pathLst>
                  <a:path w="18" h="77">
                    <a:moveTo>
                      <a:pt x="12" y="77"/>
                    </a:moveTo>
                    <a:lnTo>
                      <a:pt x="0" y="0"/>
                    </a:lnTo>
                    <a:lnTo>
                      <a:pt x="18" y="71"/>
                    </a:lnTo>
                    <a:lnTo>
                      <a:pt x="12" y="7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4" name="Freeform 1215"/>
              <p:cNvSpPr>
                <a:spLocks/>
              </p:cNvSpPr>
              <p:nvPr/>
            </p:nvSpPr>
            <p:spPr bwMode="auto">
              <a:xfrm>
                <a:off x="3873501" y="5376863"/>
                <a:ext cx="41275" cy="68263"/>
              </a:xfrm>
              <a:custGeom>
                <a:avLst/>
                <a:gdLst/>
                <a:ahLst/>
                <a:cxnLst>
                  <a:cxn ang="0">
                    <a:pos x="54" y="36"/>
                  </a:cxn>
                  <a:cxn ang="0">
                    <a:pos x="54" y="88"/>
                  </a:cxn>
                  <a:cxn ang="0">
                    <a:pos x="47" y="82"/>
                  </a:cxn>
                  <a:cxn ang="0">
                    <a:pos x="41" y="78"/>
                  </a:cxn>
                  <a:cxn ang="0">
                    <a:pos x="34" y="75"/>
                  </a:cxn>
                  <a:cxn ang="0">
                    <a:pos x="27" y="73"/>
                  </a:cxn>
                  <a:cxn ang="0">
                    <a:pos x="20" y="68"/>
                  </a:cxn>
                  <a:cxn ang="0">
                    <a:pos x="14" y="64"/>
                  </a:cxn>
                  <a:cxn ang="0">
                    <a:pos x="8" y="60"/>
                  </a:cxn>
                  <a:cxn ang="0">
                    <a:pos x="6" y="54"/>
                  </a:cxn>
                  <a:cxn ang="0">
                    <a:pos x="0" y="0"/>
                  </a:cxn>
                  <a:cxn ang="0">
                    <a:pos x="7" y="1"/>
                  </a:cxn>
                  <a:cxn ang="0">
                    <a:pos x="14" y="5"/>
                  </a:cxn>
                  <a:cxn ang="0">
                    <a:pos x="21" y="8"/>
                  </a:cxn>
                  <a:cxn ang="0">
                    <a:pos x="28" y="14"/>
                  </a:cxn>
                  <a:cxn ang="0">
                    <a:pos x="34" y="18"/>
                  </a:cxn>
                  <a:cxn ang="0">
                    <a:pos x="41" y="24"/>
                  </a:cxn>
                  <a:cxn ang="0">
                    <a:pos x="47" y="29"/>
                  </a:cxn>
                  <a:cxn ang="0">
                    <a:pos x="54" y="36"/>
                  </a:cxn>
                </a:cxnLst>
                <a:rect l="0" t="0" r="r" b="b"/>
                <a:pathLst>
                  <a:path w="54" h="88">
                    <a:moveTo>
                      <a:pt x="54" y="36"/>
                    </a:moveTo>
                    <a:lnTo>
                      <a:pt x="54" y="88"/>
                    </a:lnTo>
                    <a:lnTo>
                      <a:pt x="47" y="82"/>
                    </a:lnTo>
                    <a:lnTo>
                      <a:pt x="41" y="78"/>
                    </a:lnTo>
                    <a:lnTo>
                      <a:pt x="34" y="75"/>
                    </a:lnTo>
                    <a:lnTo>
                      <a:pt x="27" y="73"/>
                    </a:lnTo>
                    <a:lnTo>
                      <a:pt x="20" y="68"/>
                    </a:lnTo>
                    <a:lnTo>
                      <a:pt x="14" y="64"/>
                    </a:lnTo>
                    <a:lnTo>
                      <a:pt x="8" y="60"/>
                    </a:lnTo>
                    <a:lnTo>
                      <a:pt x="6" y="54"/>
                    </a:lnTo>
                    <a:lnTo>
                      <a:pt x="0" y="0"/>
                    </a:lnTo>
                    <a:lnTo>
                      <a:pt x="7" y="1"/>
                    </a:lnTo>
                    <a:lnTo>
                      <a:pt x="14" y="5"/>
                    </a:lnTo>
                    <a:lnTo>
                      <a:pt x="21" y="8"/>
                    </a:lnTo>
                    <a:lnTo>
                      <a:pt x="28" y="14"/>
                    </a:lnTo>
                    <a:lnTo>
                      <a:pt x="34" y="18"/>
                    </a:lnTo>
                    <a:lnTo>
                      <a:pt x="41" y="24"/>
                    </a:lnTo>
                    <a:lnTo>
                      <a:pt x="47" y="29"/>
                    </a:lnTo>
                    <a:lnTo>
                      <a:pt x="54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5" name="Freeform 1217"/>
              <p:cNvSpPr>
                <a:spLocks/>
              </p:cNvSpPr>
              <p:nvPr/>
            </p:nvSpPr>
            <p:spPr bwMode="auto">
              <a:xfrm>
                <a:off x="4918076" y="5399088"/>
                <a:ext cx="1588" cy="63500"/>
              </a:xfrm>
              <a:custGeom>
                <a:avLst/>
                <a:gdLst/>
                <a:ahLst/>
                <a:cxnLst>
                  <a:cxn ang="0">
                    <a:pos x="3" y="82"/>
                  </a:cxn>
                  <a:cxn ang="0">
                    <a:pos x="0" y="0"/>
                  </a:cxn>
                  <a:cxn ang="0">
                    <a:pos x="3" y="60"/>
                  </a:cxn>
                  <a:cxn ang="0">
                    <a:pos x="3" y="82"/>
                  </a:cxn>
                </a:cxnLst>
                <a:rect l="0" t="0" r="r" b="b"/>
                <a:pathLst>
                  <a:path w="3" h="82">
                    <a:moveTo>
                      <a:pt x="3" y="82"/>
                    </a:moveTo>
                    <a:lnTo>
                      <a:pt x="0" y="0"/>
                    </a:lnTo>
                    <a:lnTo>
                      <a:pt x="3" y="60"/>
                    </a:lnTo>
                    <a:lnTo>
                      <a:pt x="3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6" name="Freeform 1219"/>
              <p:cNvSpPr>
                <a:spLocks/>
              </p:cNvSpPr>
              <p:nvPr/>
            </p:nvSpPr>
            <p:spPr bwMode="auto">
              <a:xfrm>
                <a:off x="3775076" y="5405438"/>
                <a:ext cx="55563" cy="65088"/>
              </a:xfrm>
              <a:custGeom>
                <a:avLst/>
                <a:gdLst/>
                <a:ahLst/>
                <a:cxnLst>
                  <a:cxn ang="0">
                    <a:pos x="66" y="82"/>
                  </a:cxn>
                  <a:cxn ang="0">
                    <a:pos x="56" y="73"/>
                  </a:cxn>
                  <a:cxn ang="0">
                    <a:pos x="44" y="66"/>
                  </a:cxn>
                  <a:cxn ang="0">
                    <a:pos x="31" y="59"/>
                  </a:cxn>
                  <a:cxn ang="0">
                    <a:pos x="18" y="52"/>
                  </a:cxn>
                  <a:cxn ang="0">
                    <a:pos x="8" y="42"/>
                  </a:cxn>
                  <a:cxn ang="0">
                    <a:pos x="2" y="32"/>
                  </a:cxn>
                  <a:cxn ang="0">
                    <a:pos x="0" y="18"/>
                  </a:cxn>
                  <a:cxn ang="0">
                    <a:pos x="7" y="0"/>
                  </a:cxn>
                  <a:cxn ang="0">
                    <a:pos x="16" y="9"/>
                  </a:cxn>
                  <a:cxn ang="0">
                    <a:pos x="29" y="17"/>
                  </a:cxn>
                  <a:cxn ang="0">
                    <a:pos x="41" y="24"/>
                  </a:cxn>
                  <a:cxn ang="0">
                    <a:pos x="53" y="31"/>
                  </a:cxn>
                  <a:cxn ang="0">
                    <a:pos x="63" y="38"/>
                  </a:cxn>
                  <a:cxn ang="0">
                    <a:pos x="68" y="49"/>
                  </a:cxn>
                  <a:cxn ang="0">
                    <a:pos x="70" y="63"/>
                  </a:cxn>
                  <a:cxn ang="0">
                    <a:pos x="66" y="82"/>
                  </a:cxn>
                </a:cxnLst>
                <a:rect l="0" t="0" r="r" b="b"/>
                <a:pathLst>
                  <a:path w="70" h="82">
                    <a:moveTo>
                      <a:pt x="66" y="82"/>
                    </a:moveTo>
                    <a:lnTo>
                      <a:pt x="56" y="73"/>
                    </a:lnTo>
                    <a:lnTo>
                      <a:pt x="44" y="66"/>
                    </a:lnTo>
                    <a:lnTo>
                      <a:pt x="31" y="59"/>
                    </a:lnTo>
                    <a:lnTo>
                      <a:pt x="18" y="52"/>
                    </a:lnTo>
                    <a:lnTo>
                      <a:pt x="8" y="42"/>
                    </a:lnTo>
                    <a:lnTo>
                      <a:pt x="2" y="32"/>
                    </a:lnTo>
                    <a:lnTo>
                      <a:pt x="0" y="18"/>
                    </a:lnTo>
                    <a:lnTo>
                      <a:pt x="7" y="0"/>
                    </a:lnTo>
                    <a:lnTo>
                      <a:pt x="16" y="9"/>
                    </a:lnTo>
                    <a:lnTo>
                      <a:pt x="29" y="17"/>
                    </a:lnTo>
                    <a:lnTo>
                      <a:pt x="41" y="24"/>
                    </a:lnTo>
                    <a:lnTo>
                      <a:pt x="53" y="31"/>
                    </a:lnTo>
                    <a:lnTo>
                      <a:pt x="63" y="38"/>
                    </a:lnTo>
                    <a:lnTo>
                      <a:pt x="68" y="49"/>
                    </a:lnTo>
                    <a:lnTo>
                      <a:pt x="70" y="63"/>
                    </a:lnTo>
                    <a:lnTo>
                      <a:pt x="66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7" name="Freeform 1220"/>
              <p:cNvSpPr>
                <a:spLocks/>
              </p:cNvSpPr>
              <p:nvPr/>
            </p:nvSpPr>
            <p:spPr bwMode="auto">
              <a:xfrm>
                <a:off x="3941763" y="5418138"/>
                <a:ext cx="65088" cy="69850"/>
              </a:xfrm>
              <a:custGeom>
                <a:avLst/>
                <a:gdLst/>
                <a:ahLst/>
                <a:cxnLst>
                  <a:cxn ang="0">
                    <a:pos x="81" y="50"/>
                  </a:cxn>
                  <a:cxn ang="0">
                    <a:pos x="75" y="54"/>
                  </a:cxn>
                  <a:cxn ang="0">
                    <a:pos x="73" y="58"/>
                  </a:cxn>
                  <a:cxn ang="0">
                    <a:pos x="74" y="63"/>
                  </a:cxn>
                  <a:cxn ang="0">
                    <a:pos x="76" y="69"/>
                  </a:cxn>
                  <a:cxn ang="0">
                    <a:pos x="80" y="78"/>
                  </a:cxn>
                  <a:cxn ang="0">
                    <a:pos x="76" y="87"/>
                  </a:cxn>
                  <a:cxn ang="0">
                    <a:pos x="65" y="73"/>
                  </a:cxn>
                  <a:cxn ang="0">
                    <a:pos x="52" y="65"/>
                  </a:cxn>
                  <a:cxn ang="0">
                    <a:pos x="37" y="57"/>
                  </a:cxn>
                  <a:cxn ang="0">
                    <a:pos x="24" y="51"/>
                  </a:cxn>
                  <a:cxn ang="0">
                    <a:pos x="11" y="43"/>
                  </a:cxn>
                  <a:cxn ang="0">
                    <a:pos x="3" y="33"/>
                  </a:cxn>
                  <a:cxn ang="0">
                    <a:pos x="0" y="19"/>
                  </a:cxn>
                  <a:cxn ang="0">
                    <a:pos x="3" y="0"/>
                  </a:cxn>
                  <a:cxn ang="0">
                    <a:pos x="14" y="2"/>
                  </a:cxn>
                  <a:cxn ang="0">
                    <a:pos x="24" y="7"/>
                  </a:cxn>
                  <a:cxn ang="0">
                    <a:pos x="33" y="13"/>
                  </a:cxn>
                  <a:cxn ang="0">
                    <a:pos x="44" y="21"/>
                  </a:cxn>
                  <a:cxn ang="0">
                    <a:pos x="52" y="28"/>
                  </a:cxn>
                  <a:cxn ang="0">
                    <a:pos x="62" y="35"/>
                  </a:cxn>
                  <a:cxn ang="0">
                    <a:pos x="71" y="42"/>
                  </a:cxn>
                  <a:cxn ang="0">
                    <a:pos x="81" y="50"/>
                  </a:cxn>
                </a:cxnLst>
                <a:rect l="0" t="0" r="r" b="b"/>
                <a:pathLst>
                  <a:path w="81" h="87">
                    <a:moveTo>
                      <a:pt x="81" y="50"/>
                    </a:moveTo>
                    <a:lnTo>
                      <a:pt x="75" y="54"/>
                    </a:lnTo>
                    <a:lnTo>
                      <a:pt x="73" y="58"/>
                    </a:lnTo>
                    <a:lnTo>
                      <a:pt x="74" y="63"/>
                    </a:lnTo>
                    <a:lnTo>
                      <a:pt x="76" y="69"/>
                    </a:lnTo>
                    <a:lnTo>
                      <a:pt x="80" y="78"/>
                    </a:lnTo>
                    <a:lnTo>
                      <a:pt x="76" y="87"/>
                    </a:lnTo>
                    <a:lnTo>
                      <a:pt x="65" y="73"/>
                    </a:lnTo>
                    <a:lnTo>
                      <a:pt x="52" y="65"/>
                    </a:lnTo>
                    <a:lnTo>
                      <a:pt x="37" y="57"/>
                    </a:lnTo>
                    <a:lnTo>
                      <a:pt x="24" y="51"/>
                    </a:lnTo>
                    <a:lnTo>
                      <a:pt x="11" y="43"/>
                    </a:lnTo>
                    <a:lnTo>
                      <a:pt x="3" y="33"/>
                    </a:lnTo>
                    <a:lnTo>
                      <a:pt x="0" y="19"/>
                    </a:lnTo>
                    <a:lnTo>
                      <a:pt x="3" y="0"/>
                    </a:lnTo>
                    <a:lnTo>
                      <a:pt x="14" y="2"/>
                    </a:lnTo>
                    <a:lnTo>
                      <a:pt x="24" y="7"/>
                    </a:lnTo>
                    <a:lnTo>
                      <a:pt x="33" y="13"/>
                    </a:lnTo>
                    <a:lnTo>
                      <a:pt x="44" y="21"/>
                    </a:lnTo>
                    <a:lnTo>
                      <a:pt x="52" y="28"/>
                    </a:lnTo>
                    <a:lnTo>
                      <a:pt x="62" y="35"/>
                    </a:lnTo>
                    <a:lnTo>
                      <a:pt x="71" y="42"/>
                    </a:lnTo>
                    <a:lnTo>
                      <a:pt x="81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8" name="Freeform 1221"/>
              <p:cNvSpPr>
                <a:spLocks/>
              </p:cNvSpPr>
              <p:nvPr/>
            </p:nvSpPr>
            <p:spPr bwMode="auto">
              <a:xfrm>
                <a:off x="4811713" y="5418138"/>
                <a:ext cx="20638" cy="6985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12"/>
                  </a:cxn>
                  <a:cxn ang="0">
                    <a:pos x="14" y="24"/>
                  </a:cxn>
                  <a:cxn ang="0">
                    <a:pos x="18" y="37"/>
                  </a:cxn>
                  <a:cxn ang="0">
                    <a:pos x="22" y="50"/>
                  </a:cxn>
                  <a:cxn ang="0">
                    <a:pos x="25" y="61"/>
                  </a:cxn>
                  <a:cxn ang="0">
                    <a:pos x="26" y="72"/>
                  </a:cxn>
                  <a:cxn ang="0">
                    <a:pos x="21" y="80"/>
                  </a:cxn>
                  <a:cxn ang="0">
                    <a:pos x="12" y="87"/>
                  </a:cxn>
                  <a:cxn ang="0">
                    <a:pos x="5" y="77"/>
                  </a:cxn>
                  <a:cxn ang="0">
                    <a:pos x="3" y="66"/>
                  </a:cxn>
                  <a:cxn ang="0">
                    <a:pos x="0" y="55"/>
                  </a:cxn>
                  <a:cxn ang="0">
                    <a:pos x="0" y="44"/>
                  </a:cxn>
                  <a:cxn ang="0">
                    <a:pos x="0" y="31"/>
                  </a:cxn>
                  <a:cxn ang="0">
                    <a:pos x="2" y="20"/>
                  </a:cxn>
                  <a:cxn ang="0">
                    <a:pos x="3" y="9"/>
                  </a:cxn>
                  <a:cxn ang="0">
                    <a:pos x="6" y="0"/>
                  </a:cxn>
                  <a:cxn ang="0">
                    <a:pos x="17" y="0"/>
                  </a:cxn>
                </a:cxnLst>
                <a:rect l="0" t="0" r="r" b="b"/>
                <a:pathLst>
                  <a:path w="26" h="87">
                    <a:moveTo>
                      <a:pt x="17" y="0"/>
                    </a:moveTo>
                    <a:lnTo>
                      <a:pt x="13" y="12"/>
                    </a:lnTo>
                    <a:lnTo>
                      <a:pt x="14" y="24"/>
                    </a:lnTo>
                    <a:lnTo>
                      <a:pt x="18" y="37"/>
                    </a:lnTo>
                    <a:lnTo>
                      <a:pt x="22" y="50"/>
                    </a:lnTo>
                    <a:lnTo>
                      <a:pt x="25" y="61"/>
                    </a:lnTo>
                    <a:lnTo>
                      <a:pt x="26" y="72"/>
                    </a:lnTo>
                    <a:lnTo>
                      <a:pt x="21" y="80"/>
                    </a:lnTo>
                    <a:lnTo>
                      <a:pt x="12" y="87"/>
                    </a:lnTo>
                    <a:lnTo>
                      <a:pt x="5" y="77"/>
                    </a:lnTo>
                    <a:lnTo>
                      <a:pt x="3" y="66"/>
                    </a:lnTo>
                    <a:lnTo>
                      <a:pt x="0" y="55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2" y="20"/>
                    </a:lnTo>
                    <a:lnTo>
                      <a:pt x="3" y="9"/>
                    </a:lnTo>
                    <a:lnTo>
                      <a:pt x="6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9" name="Freeform 1222"/>
              <p:cNvSpPr>
                <a:spLocks/>
              </p:cNvSpPr>
              <p:nvPr/>
            </p:nvSpPr>
            <p:spPr bwMode="auto">
              <a:xfrm>
                <a:off x="3689351" y="5422901"/>
                <a:ext cx="33338" cy="58738"/>
              </a:xfrm>
              <a:custGeom>
                <a:avLst/>
                <a:gdLst/>
                <a:ahLst/>
                <a:cxnLst>
                  <a:cxn ang="0">
                    <a:pos x="40" y="50"/>
                  </a:cxn>
                  <a:cxn ang="0">
                    <a:pos x="40" y="73"/>
                  </a:cxn>
                  <a:cxn ang="0">
                    <a:pos x="32" y="67"/>
                  </a:cxn>
                  <a:cxn ang="0">
                    <a:pos x="23" y="66"/>
                  </a:cxn>
                  <a:cxn ang="0">
                    <a:pos x="14" y="66"/>
                  </a:cxn>
                  <a:cxn ang="0">
                    <a:pos x="6" y="67"/>
                  </a:cxn>
                  <a:cxn ang="0">
                    <a:pos x="0" y="0"/>
                  </a:cxn>
                  <a:cxn ang="0">
                    <a:pos x="6" y="3"/>
                  </a:cxn>
                  <a:cxn ang="0">
                    <a:pos x="15" y="8"/>
                  </a:cxn>
                  <a:cxn ang="0">
                    <a:pos x="23" y="11"/>
                  </a:cxn>
                  <a:cxn ang="0">
                    <a:pos x="32" y="17"/>
                  </a:cxn>
                  <a:cxn ang="0">
                    <a:pos x="37" y="21"/>
                  </a:cxn>
                  <a:cxn ang="0">
                    <a:pos x="41" y="29"/>
                  </a:cxn>
                  <a:cxn ang="0">
                    <a:pos x="42" y="37"/>
                  </a:cxn>
                  <a:cxn ang="0">
                    <a:pos x="40" y="50"/>
                  </a:cxn>
                </a:cxnLst>
                <a:rect l="0" t="0" r="r" b="b"/>
                <a:pathLst>
                  <a:path w="42" h="73">
                    <a:moveTo>
                      <a:pt x="40" y="50"/>
                    </a:moveTo>
                    <a:lnTo>
                      <a:pt x="40" y="73"/>
                    </a:lnTo>
                    <a:lnTo>
                      <a:pt x="32" y="67"/>
                    </a:lnTo>
                    <a:lnTo>
                      <a:pt x="23" y="66"/>
                    </a:lnTo>
                    <a:lnTo>
                      <a:pt x="14" y="66"/>
                    </a:lnTo>
                    <a:lnTo>
                      <a:pt x="6" y="67"/>
                    </a:lnTo>
                    <a:lnTo>
                      <a:pt x="0" y="0"/>
                    </a:lnTo>
                    <a:lnTo>
                      <a:pt x="6" y="3"/>
                    </a:lnTo>
                    <a:lnTo>
                      <a:pt x="15" y="8"/>
                    </a:lnTo>
                    <a:lnTo>
                      <a:pt x="23" y="11"/>
                    </a:lnTo>
                    <a:lnTo>
                      <a:pt x="32" y="17"/>
                    </a:lnTo>
                    <a:lnTo>
                      <a:pt x="37" y="21"/>
                    </a:lnTo>
                    <a:lnTo>
                      <a:pt x="41" y="29"/>
                    </a:lnTo>
                    <a:lnTo>
                      <a:pt x="42" y="37"/>
                    </a:lnTo>
                    <a:lnTo>
                      <a:pt x="4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0" name="Freeform 1223"/>
              <p:cNvSpPr>
                <a:spLocks/>
              </p:cNvSpPr>
              <p:nvPr/>
            </p:nvSpPr>
            <p:spPr bwMode="auto">
              <a:xfrm>
                <a:off x="4560888" y="5435601"/>
                <a:ext cx="92075" cy="30163"/>
              </a:xfrm>
              <a:custGeom>
                <a:avLst/>
                <a:gdLst/>
                <a:ahLst/>
                <a:cxnLst>
                  <a:cxn ang="0">
                    <a:pos x="116" y="38"/>
                  </a:cxn>
                  <a:cxn ang="0">
                    <a:pos x="100" y="34"/>
                  </a:cxn>
                  <a:cxn ang="0">
                    <a:pos x="86" y="30"/>
                  </a:cxn>
                  <a:cxn ang="0">
                    <a:pos x="72" y="24"/>
                  </a:cxn>
                  <a:cxn ang="0">
                    <a:pos x="58" y="20"/>
                  </a:cxn>
                  <a:cxn ang="0">
                    <a:pos x="44" y="13"/>
                  </a:cxn>
                  <a:cxn ang="0">
                    <a:pos x="30" y="8"/>
                  </a:cxn>
                  <a:cxn ang="0">
                    <a:pos x="14" y="3"/>
                  </a:cxn>
                  <a:cxn ang="0">
                    <a:pos x="0" y="1"/>
                  </a:cxn>
                  <a:cxn ang="0">
                    <a:pos x="7" y="0"/>
                  </a:cxn>
                  <a:cxn ang="0">
                    <a:pos x="17" y="1"/>
                  </a:cxn>
                  <a:cxn ang="0">
                    <a:pos x="26" y="1"/>
                  </a:cxn>
                  <a:cxn ang="0">
                    <a:pos x="37" y="5"/>
                  </a:cxn>
                  <a:cxn ang="0">
                    <a:pos x="46" y="6"/>
                  </a:cxn>
                  <a:cxn ang="0">
                    <a:pos x="56" y="8"/>
                  </a:cxn>
                  <a:cxn ang="0">
                    <a:pos x="66" y="10"/>
                  </a:cxn>
                  <a:cxn ang="0">
                    <a:pos x="76" y="13"/>
                  </a:cxn>
                  <a:cxn ang="0">
                    <a:pos x="116" y="38"/>
                  </a:cxn>
                </a:cxnLst>
                <a:rect l="0" t="0" r="r" b="b"/>
                <a:pathLst>
                  <a:path w="116" h="38">
                    <a:moveTo>
                      <a:pt x="116" y="38"/>
                    </a:moveTo>
                    <a:lnTo>
                      <a:pt x="100" y="34"/>
                    </a:lnTo>
                    <a:lnTo>
                      <a:pt x="86" y="30"/>
                    </a:lnTo>
                    <a:lnTo>
                      <a:pt x="72" y="24"/>
                    </a:lnTo>
                    <a:lnTo>
                      <a:pt x="58" y="20"/>
                    </a:lnTo>
                    <a:lnTo>
                      <a:pt x="44" y="13"/>
                    </a:lnTo>
                    <a:lnTo>
                      <a:pt x="30" y="8"/>
                    </a:lnTo>
                    <a:lnTo>
                      <a:pt x="14" y="3"/>
                    </a:lnTo>
                    <a:lnTo>
                      <a:pt x="0" y="1"/>
                    </a:lnTo>
                    <a:lnTo>
                      <a:pt x="7" y="0"/>
                    </a:lnTo>
                    <a:lnTo>
                      <a:pt x="17" y="1"/>
                    </a:lnTo>
                    <a:lnTo>
                      <a:pt x="26" y="1"/>
                    </a:lnTo>
                    <a:lnTo>
                      <a:pt x="37" y="5"/>
                    </a:lnTo>
                    <a:lnTo>
                      <a:pt x="46" y="6"/>
                    </a:lnTo>
                    <a:lnTo>
                      <a:pt x="56" y="8"/>
                    </a:lnTo>
                    <a:lnTo>
                      <a:pt x="66" y="10"/>
                    </a:lnTo>
                    <a:lnTo>
                      <a:pt x="76" y="13"/>
                    </a:lnTo>
                    <a:lnTo>
                      <a:pt x="116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1" name="Freeform 1224"/>
              <p:cNvSpPr>
                <a:spLocks/>
              </p:cNvSpPr>
              <p:nvPr/>
            </p:nvSpPr>
            <p:spPr bwMode="auto">
              <a:xfrm>
                <a:off x="4768851" y="5440363"/>
                <a:ext cx="17463" cy="6985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8" y="9"/>
                  </a:cxn>
                  <a:cxn ang="0">
                    <a:pos x="21" y="21"/>
                  </a:cxn>
                  <a:cxn ang="0">
                    <a:pos x="22" y="31"/>
                  </a:cxn>
                  <a:cxn ang="0">
                    <a:pos x="23" y="44"/>
                  </a:cxn>
                  <a:cxn ang="0">
                    <a:pos x="22" y="56"/>
                  </a:cxn>
                  <a:cxn ang="0">
                    <a:pos x="21" y="68"/>
                  </a:cxn>
                  <a:cxn ang="0">
                    <a:pos x="16" y="77"/>
                  </a:cxn>
                  <a:cxn ang="0">
                    <a:pos x="12" y="87"/>
                  </a:cxn>
                  <a:cxn ang="0">
                    <a:pos x="11" y="76"/>
                  </a:cxn>
                  <a:cxn ang="0">
                    <a:pos x="9" y="63"/>
                  </a:cxn>
                  <a:cxn ang="0">
                    <a:pos x="4" y="50"/>
                  </a:cxn>
                  <a:cxn ang="0">
                    <a:pos x="2" y="38"/>
                  </a:cxn>
                  <a:cxn ang="0">
                    <a:pos x="0" y="24"/>
                  </a:cxn>
                  <a:cxn ang="0">
                    <a:pos x="2" y="15"/>
                  </a:cxn>
                  <a:cxn ang="0">
                    <a:pos x="5" y="6"/>
                  </a:cxn>
                  <a:cxn ang="0">
                    <a:pos x="17" y="0"/>
                  </a:cxn>
                </a:cxnLst>
                <a:rect l="0" t="0" r="r" b="b"/>
                <a:pathLst>
                  <a:path w="23" h="87">
                    <a:moveTo>
                      <a:pt x="17" y="0"/>
                    </a:moveTo>
                    <a:lnTo>
                      <a:pt x="18" y="9"/>
                    </a:lnTo>
                    <a:lnTo>
                      <a:pt x="21" y="21"/>
                    </a:lnTo>
                    <a:lnTo>
                      <a:pt x="22" y="31"/>
                    </a:lnTo>
                    <a:lnTo>
                      <a:pt x="23" y="44"/>
                    </a:lnTo>
                    <a:lnTo>
                      <a:pt x="22" y="56"/>
                    </a:lnTo>
                    <a:lnTo>
                      <a:pt x="21" y="68"/>
                    </a:lnTo>
                    <a:lnTo>
                      <a:pt x="16" y="77"/>
                    </a:lnTo>
                    <a:lnTo>
                      <a:pt x="12" y="87"/>
                    </a:lnTo>
                    <a:lnTo>
                      <a:pt x="11" y="76"/>
                    </a:lnTo>
                    <a:lnTo>
                      <a:pt x="9" y="63"/>
                    </a:lnTo>
                    <a:lnTo>
                      <a:pt x="4" y="50"/>
                    </a:lnTo>
                    <a:lnTo>
                      <a:pt x="2" y="38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5" y="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2" name="Freeform 1226"/>
              <p:cNvSpPr>
                <a:spLocks/>
              </p:cNvSpPr>
              <p:nvPr/>
            </p:nvSpPr>
            <p:spPr bwMode="auto">
              <a:xfrm>
                <a:off x="4418013" y="5448301"/>
                <a:ext cx="31750" cy="11113"/>
              </a:xfrm>
              <a:custGeom>
                <a:avLst/>
                <a:gdLst/>
                <a:ahLst/>
                <a:cxnLst>
                  <a:cxn ang="0">
                    <a:pos x="39" y="3"/>
                  </a:cxn>
                  <a:cxn ang="0">
                    <a:pos x="29" y="5"/>
                  </a:cxn>
                  <a:cxn ang="0">
                    <a:pos x="20" y="8"/>
                  </a:cxn>
                  <a:cxn ang="0">
                    <a:pos x="9" y="11"/>
                  </a:cxn>
                  <a:cxn ang="0">
                    <a:pos x="0" y="13"/>
                  </a:cxn>
                  <a:cxn ang="0">
                    <a:pos x="8" y="7"/>
                  </a:cxn>
                  <a:cxn ang="0">
                    <a:pos x="17" y="4"/>
                  </a:cxn>
                  <a:cxn ang="0">
                    <a:pos x="22" y="1"/>
                  </a:cxn>
                  <a:cxn ang="0">
                    <a:pos x="27" y="1"/>
                  </a:cxn>
                  <a:cxn ang="0">
                    <a:pos x="32" y="0"/>
                  </a:cxn>
                  <a:cxn ang="0">
                    <a:pos x="39" y="3"/>
                  </a:cxn>
                </a:cxnLst>
                <a:rect l="0" t="0" r="r" b="b"/>
                <a:pathLst>
                  <a:path w="39" h="13">
                    <a:moveTo>
                      <a:pt x="39" y="3"/>
                    </a:moveTo>
                    <a:lnTo>
                      <a:pt x="29" y="5"/>
                    </a:lnTo>
                    <a:lnTo>
                      <a:pt x="20" y="8"/>
                    </a:lnTo>
                    <a:lnTo>
                      <a:pt x="9" y="11"/>
                    </a:lnTo>
                    <a:lnTo>
                      <a:pt x="0" y="13"/>
                    </a:lnTo>
                    <a:lnTo>
                      <a:pt x="8" y="7"/>
                    </a:lnTo>
                    <a:lnTo>
                      <a:pt x="17" y="4"/>
                    </a:lnTo>
                    <a:lnTo>
                      <a:pt x="22" y="1"/>
                    </a:lnTo>
                    <a:lnTo>
                      <a:pt x="27" y="1"/>
                    </a:lnTo>
                    <a:lnTo>
                      <a:pt x="32" y="0"/>
                    </a:lnTo>
                    <a:lnTo>
                      <a:pt x="3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3" name="Freeform 1229"/>
              <p:cNvSpPr>
                <a:spLocks/>
              </p:cNvSpPr>
              <p:nvPr/>
            </p:nvSpPr>
            <p:spPr bwMode="auto">
              <a:xfrm>
                <a:off x="3878263" y="5465763"/>
                <a:ext cx="34925" cy="58738"/>
              </a:xfrm>
              <a:custGeom>
                <a:avLst/>
                <a:gdLst/>
                <a:ahLst/>
                <a:cxnLst>
                  <a:cxn ang="0">
                    <a:pos x="41" y="51"/>
                  </a:cxn>
                  <a:cxn ang="0">
                    <a:pos x="41" y="74"/>
                  </a:cxn>
                  <a:cxn ang="0">
                    <a:pos x="27" y="72"/>
                  </a:cxn>
                  <a:cxn ang="0">
                    <a:pos x="18" y="66"/>
                  </a:cxn>
                  <a:cxn ang="0">
                    <a:pos x="9" y="58"/>
                  </a:cxn>
                  <a:cxn ang="0">
                    <a:pos x="5" y="48"/>
                  </a:cxn>
                  <a:cxn ang="0">
                    <a:pos x="1" y="35"/>
                  </a:cxn>
                  <a:cxn ang="0">
                    <a:pos x="0" y="24"/>
                  </a:cxn>
                  <a:cxn ang="0">
                    <a:pos x="0" y="11"/>
                  </a:cxn>
                  <a:cxn ang="0">
                    <a:pos x="1" y="0"/>
                  </a:cxn>
                  <a:cxn ang="0">
                    <a:pos x="11" y="0"/>
                  </a:cxn>
                  <a:cxn ang="0">
                    <a:pos x="20" y="4"/>
                  </a:cxn>
                  <a:cxn ang="0">
                    <a:pos x="27" y="7"/>
                  </a:cxn>
                  <a:cxn ang="0">
                    <a:pos x="35" y="14"/>
                  </a:cxn>
                  <a:cxn ang="0">
                    <a:pos x="40" y="20"/>
                  </a:cxn>
                  <a:cxn ang="0">
                    <a:pos x="43" y="30"/>
                  </a:cxn>
                  <a:cxn ang="0">
                    <a:pos x="43" y="39"/>
                  </a:cxn>
                  <a:cxn ang="0">
                    <a:pos x="41" y="51"/>
                  </a:cxn>
                </a:cxnLst>
                <a:rect l="0" t="0" r="r" b="b"/>
                <a:pathLst>
                  <a:path w="43" h="74">
                    <a:moveTo>
                      <a:pt x="41" y="51"/>
                    </a:moveTo>
                    <a:lnTo>
                      <a:pt x="41" y="74"/>
                    </a:lnTo>
                    <a:lnTo>
                      <a:pt x="27" y="72"/>
                    </a:lnTo>
                    <a:lnTo>
                      <a:pt x="18" y="66"/>
                    </a:lnTo>
                    <a:lnTo>
                      <a:pt x="9" y="58"/>
                    </a:lnTo>
                    <a:lnTo>
                      <a:pt x="5" y="48"/>
                    </a:lnTo>
                    <a:lnTo>
                      <a:pt x="1" y="35"/>
                    </a:lnTo>
                    <a:lnTo>
                      <a:pt x="0" y="24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1" y="0"/>
                    </a:lnTo>
                    <a:lnTo>
                      <a:pt x="20" y="4"/>
                    </a:lnTo>
                    <a:lnTo>
                      <a:pt x="27" y="7"/>
                    </a:lnTo>
                    <a:lnTo>
                      <a:pt x="35" y="14"/>
                    </a:lnTo>
                    <a:lnTo>
                      <a:pt x="40" y="20"/>
                    </a:lnTo>
                    <a:lnTo>
                      <a:pt x="43" y="30"/>
                    </a:lnTo>
                    <a:lnTo>
                      <a:pt x="43" y="39"/>
                    </a:lnTo>
                    <a:lnTo>
                      <a:pt x="41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4" name="Freeform 1230"/>
              <p:cNvSpPr>
                <a:spLocks/>
              </p:cNvSpPr>
              <p:nvPr/>
            </p:nvSpPr>
            <p:spPr bwMode="auto">
              <a:xfrm>
                <a:off x="4721226" y="5465763"/>
                <a:ext cx="22225" cy="53975"/>
              </a:xfrm>
              <a:custGeom>
                <a:avLst/>
                <a:gdLst/>
                <a:ahLst/>
                <a:cxnLst>
                  <a:cxn ang="0">
                    <a:pos x="27" y="68"/>
                  </a:cxn>
                  <a:cxn ang="0">
                    <a:pos x="18" y="67"/>
                  </a:cxn>
                  <a:cxn ang="0">
                    <a:pos x="11" y="65"/>
                  </a:cxn>
                  <a:cxn ang="0">
                    <a:pos x="4" y="58"/>
                  </a:cxn>
                  <a:cxn ang="0">
                    <a:pos x="1" y="51"/>
                  </a:cxn>
                  <a:cxn ang="0">
                    <a:pos x="0" y="42"/>
                  </a:cxn>
                  <a:cxn ang="0">
                    <a:pos x="1" y="35"/>
                  </a:cxn>
                  <a:cxn ang="0">
                    <a:pos x="4" y="30"/>
                  </a:cxn>
                  <a:cxn ang="0">
                    <a:pos x="7" y="24"/>
                  </a:cxn>
                  <a:cxn ang="0">
                    <a:pos x="13" y="12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26" y="16"/>
                  </a:cxn>
                  <a:cxn ang="0">
                    <a:pos x="27" y="23"/>
                  </a:cxn>
                  <a:cxn ang="0">
                    <a:pos x="28" y="32"/>
                  </a:cxn>
                  <a:cxn ang="0">
                    <a:pos x="27" y="40"/>
                  </a:cxn>
                  <a:cxn ang="0">
                    <a:pos x="27" y="49"/>
                  </a:cxn>
                  <a:cxn ang="0">
                    <a:pos x="27" y="59"/>
                  </a:cxn>
                  <a:cxn ang="0">
                    <a:pos x="27" y="68"/>
                  </a:cxn>
                </a:cxnLst>
                <a:rect l="0" t="0" r="r" b="b"/>
                <a:pathLst>
                  <a:path w="28" h="68">
                    <a:moveTo>
                      <a:pt x="27" y="68"/>
                    </a:moveTo>
                    <a:lnTo>
                      <a:pt x="18" y="67"/>
                    </a:lnTo>
                    <a:lnTo>
                      <a:pt x="11" y="65"/>
                    </a:lnTo>
                    <a:lnTo>
                      <a:pt x="4" y="58"/>
                    </a:lnTo>
                    <a:lnTo>
                      <a:pt x="1" y="51"/>
                    </a:lnTo>
                    <a:lnTo>
                      <a:pt x="0" y="42"/>
                    </a:lnTo>
                    <a:lnTo>
                      <a:pt x="1" y="35"/>
                    </a:lnTo>
                    <a:lnTo>
                      <a:pt x="4" y="30"/>
                    </a:lnTo>
                    <a:lnTo>
                      <a:pt x="7" y="24"/>
                    </a:lnTo>
                    <a:lnTo>
                      <a:pt x="13" y="12"/>
                    </a:lnTo>
                    <a:lnTo>
                      <a:pt x="21" y="0"/>
                    </a:lnTo>
                    <a:lnTo>
                      <a:pt x="23" y="7"/>
                    </a:lnTo>
                    <a:lnTo>
                      <a:pt x="26" y="16"/>
                    </a:lnTo>
                    <a:lnTo>
                      <a:pt x="27" y="23"/>
                    </a:lnTo>
                    <a:lnTo>
                      <a:pt x="28" y="32"/>
                    </a:lnTo>
                    <a:lnTo>
                      <a:pt x="27" y="40"/>
                    </a:lnTo>
                    <a:lnTo>
                      <a:pt x="27" y="49"/>
                    </a:lnTo>
                    <a:lnTo>
                      <a:pt x="27" y="59"/>
                    </a:lnTo>
                    <a:lnTo>
                      <a:pt x="2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5" name="Freeform 1231"/>
              <p:cNvSpPr>
                <a:spLocks/>
              </p:cNvSpPr>
              <p:nvPr/>
            </p:nvSpPr>
            <p:spPr bwMode="auto">
              <a:xfrm>
                <a:off x="3781426" y="5481638"/>
                <a:ext cx="50800" cy="55563"/>
              </a:xfrm>
              <a:custGeom>
                <a:avLst/>
                <a:gdLst/>
                <a:ahLst/>
                <a:cxnLst>
                  <a:cxn ang="0">
                    <a:pos x="64" y="70"/>
                  </a:cxn>
                  <a:cxn ang="0">
                    <a:pos x="57" y="70"/>
                  </a:cxn>
                  <a:cxn ang="0">
                    <a:pos x="50" y="68"/>
                  </a:cxn>
                  <a:cxn ang="0">
                    <a:pos x="43" y="63"/>
                  </a:cxn>
                  <a:cxn ang="0">
                    <a:pos x="36" y="60"/>
                  </a:cxn>
                  <a:cxn ang="0">
                    <a:pos x="28" y="54"/>
                  </a:cxn>
                  <a:cxn ang="0">
                    <a:pos x="21" y="49"/>
                  </a:cxn>
                  <a:cxn ang="0">
                    <a:pos x="13" y="45"/>
                  </a:cxn>
                  <a:cxn ang="0">
                    <a:pos x="6" y="42"/>
                  </a:cxn>
                  <a:cxn ang="0">
                    <a:pos x="0" y="0"/>
                  </a:cxn>
                  <a:cxn ang="0">
                    <a:pos x="9" y="5"/>
                  </a:cxn>
                  <a:cxn ang="0">
                    <a:pos x="22" y="11"/>
                  </a:cxn>
                  <a:cxn ang="0">
                    <a:pos x="34" y="17"/>
                  </a:cxn>
                  <a:cxn ang="0">
                    <a:pos x="45" y="24"/>
                  </a:cxn>
                  <a:cxn ang="0">
                    <a:pos x="54" y="31"/>
                  </a:cxn>
                  <a:cxn ang="0">
                    <a:pos x="61" y="41"/>
                  </a:cxn>
                  <a:cxn ang="0">
                    <a:pos x="64" y="54"/>
                  </a:cxn>
                  <a:cxn ang="0">
                    <a:pos x="64" y="70"/>
                  </a:cxn>
                </a:cxnLst>
                <a:rect l="0" t="0" r="r" b="b"/>
                <a:pathLst>
                  <a:path w="64" h="70">
                    <a:moveTo>
                      <a:pt x="64" y="70"/>
                    </a:moveTo>
                    <a:lnTo>
                      <a:pt x="57" y="70"/>
                    </a:lnTo>
                    <a:lnTo>
                      <a:pt x="50" y="68"/>
                    </a:lnTo>
                    <a:lnTo>
                      <a:pt x="43" y="63"/>
                    </a:lnTo>
                    <a:lnTo>
                      <a:pt x="36" y="60"/>
                    </a:lnTo>
                    <a:lnTo>
                      <a:pt x="28" y="54"/>
                    </a:lnTo>
                    <a:lnTo>
                      <a:pt x="21" y="49"/>
                    </a:lnTo>
                    <a:lnTo>
                      <a:pt x="13" y="45"/>
                    </a:lnTo>
                    <a:lnTo>
                      <a:pt x="6" y="42"/>
                    </a:lnTo>
                    <a:lnTo>
                      <a:pt x="0" y="0"/>
                    </a:lnTo>
                    <a:lnTo>
                      <a:pt x="9" y="5"/>
                    </a:lnTo>
                    <a:lnTo>
                      <a:pt x="22" y="11"/>
                    </a:lnTo>
                    <a:lnTo>
                      <a:pt x="34" y="17"/>
                    </a:lnTo>
                    <a:lnTo>
                      <a:pt x="45" y="24"/>
                    </a:lnTo>
                    <a:lnTo>
                      <a:pt x="54" y="31"/>
                    </a:lnTo>
                    <a:lnTo>
                      <a:pt x="61" y="41"/>
                    </a:lnTo>
                    <a:lnTo>
                      <a:pt x="64" y="54"/>
                    </a:lnTo>
                    <a:lnTo>
                      <a:pt x="64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6" name="Freeform 1232"/>
              <p:cNvSpPr>
                <a:spLocks/>
              </p:cNvSpPr>
              <p:nvPr/>
            </p:nvSpPr>
            <p:spPr bwMode="auto">
              <a:xfrm>
                <a:off x="3689351" y="5495926"/>
                <a:ext cx="34925" cy="88900"/>
              </a:xfrm>
              <a:custGeom>
                <a:avLst/>
                <a:gdLst/>
                <a:ahLst/>
                <a:cxnLst>
                  <a:cxn ang="0">
                    <a:pos x="46" y="111"/>
                  </a:cxn>
                  <a:cxn ang="0">
                    <a:pos x="33" y="108"/>
                  </a:cxn>
                  <a:cxn ang="0">
                    <a:pos x="26" y="103"/>
                  </a:cxn>
                  <a:cxn ang="0">
                    <a:pos x="21" y="94"/>
                  </a:cxn>
                  <a:cxn ang="0">
                    <a:pos x="20" y="86"/>
                  </a:cxn>
                  <a:cxn ang="0">
                    <a:pos x="18" y="76"/>
                  </a:cxn>
                  <a:cxn ang="0">
                    <a:pos x="16" y="65"/>
                  </a:cxn>
                  <a:cxn ang="0">
                    <a:pos x="13" y="57"/>
                  </a:cxn>
                  <a:cxn ang="0">
                    <a:pos x="6" y="51"/>
                  </a:cxn>
                  <a:cxn ang="0">
                    <a:pos x="0" y="0"/>
                  </a:cxn>
                  <a:cxn ang="0">
                    <a:pos x="21" y="1"/>
                  </a:cxn>
                  <a:cxn ang="0">
                    <a:pos x="34" y="9"/>
                  </a:cxn>
                  <a:cxn ang="0">
                    <a:pos x="40" y="23"/>
                  </a:cxn>
                  <a:cxn ang="0">
                    <a:pos x="42" y="41"/>
                  </a:cxn>
                  <a:cxn ang="0">
                    <a:pos x="40" y="58"/>
                  </a:cxn>
                  <a:cxn ang="0">
                    <a:pos x="39" y="77"/>
                  </a:cxn>
                  <a:cxn ang="0">
                    <a:pos x="40" y="94"/>
                  </a:cxn>
                  <a:cxn ang="0">
                    <a:pos x="46" y="111"/>
                  </a:cxn>
                </a:cxnLst>
                <a:rect l="0" t="0" r="r" b="b"/>
                <a:pathLst>
                  <a:path w="46" h="111">
                    <a:moveTo>
                      <a:pt x="46" y="111"/>
                    </a:moveTo>
                    <a:lnTo>
                      <a:pt x="33" y="108"/>
                    </a:lnTo>
                    <a:lnTo>
                      <a:pt x="26" y="103"/>
                    </a:lnTo>
                    <a:lnTo>
                      <a:pt x="21" y="94"/>
                    </a:lnTo>
                    <a:lnTo>
                      <a:pt x="20" y="86"/>
                    </a:lnTo>
                    <a:lnTo>
                      <a:pt x="18" y="76"/>
                    </a:lnTo>
                    <a:lnTo>
                      <a:pt x="16" y="65"/>
                    </a:lnTo>
                    <a:lnTo>
                      <a:pt x="13" y="57"/>
                    </a:lnTo>
                    <a:lnTo>
                      <a:pt x="6" y="51"/>
                    </a:lnTo>
                    <a:lnTo>
                      <a:pt x="0" y="0"/>
                    </a:lnTo>
                    <a:lnTo>
                      <a:pt x="21" y="1"/>
                    </a:lnTo>
                    <a:lnTo>
                      <a:pt x="34" y="9"/>
                    </a:lnTo>
                    <a:lnTo>
                      <a:pt x="40" y="23"/>
                    </a:lnTo>
                    <a:lnTo>
                      <a:pt x="42" y="41"/>
                    </a:lnTo>
                    <a:lnTo>
                      <a:pt x="40" y="58"/>
                    </a:lnTo>
                    <a:lnTo>
                      <a:pt x="39" y="77"/>
                    </a:lnTo>
                    <a:lnTo>
                      <a:pt x="40" y="94"/>
                    </a:lnTo>
                    <a:lnTo>
                      <a:pt x="46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7" name="Freeform 1233"/>
              <p:cNvSpPr>
                <a:spLocks/>
              </p:cNvSpPr>
              <p:nvPr/>
            </p:nvSpPr>
            <p:spPr bwMode="auto">
              <a:xfrm>
                <a:off x="3957638" y="5495926"/>
                <a:ext cx="49213" cy="61913"/>
              </a:xfrm>
              <a:custGeom>
                <a:avLst/>
                <a:gdLst/>
                <a:ahLst/>
                <a:cxnLst>
                  <a:cxn ang="0">
                    <a:pos x="57" y="35"/>
                  </a:cxn>
                  <a:cxn ang="0">
                    <a:pos x="61" y="43"/>
                  </a:cxn>
                  <a:cxn ang="0">
                    <a:pos x="61" y="54"/>
                  </a:cxn>
                  <a:cxn ang="0">
                    <a:pos x="61" y="65"/>
                  </a:cxn>
                  <a:cxn ang="0">
                    <a:pos x="62" y="77"/>
                  </a:cxn>
                  <a:cxn ang="0">
                    <a:pos x="6" y="59"/>
                  </a:cxn>
                  <a:cxn ang="0">
                    <a:pos x="0" y="0"/>
                  </a:cxn>
                  <a:cxn ang="0">
                    <a:pos x="9" y="2"/>
                  </a:cxn>
                  <a:cxn ang="0">
                    <a:pos x="16" y="9"/>
                  </a:cxn>
                  <a:cxn ang="0">
                    <a:pos x="21" y="16"/>
                  </a:cxn>
                  <a:cxn ang="0">
                    <a:pos x="27" y="26"/>
                  </a:cxn>
                  <a:cxn ang="0">
                    <a:pos x="32" y="31"/>
                  </a:cxn>
                  <a:cxn ang="0">
                    <a:pos x="39" y="37"/>
                  </a:cxn>
                  <a:cxn ang="0">
                    <a:pos x="46" y="38"/>
                  </a:cxn>
                  <a:cxn ang="0">
                    <a:pos x="57" y="35"/>
                  </a:cxn>
                </a:cxnLst>
                <a:rect l="0" t="0" r="r" b="b"/>
                <a:pathLst>
                  <a:path w="62" h="77">
                    <a:moveTo>
                      <a:pt x="57" y="35"/>
                    </a:moveTo>
                    <a:lnTo>
                      <a:pt x="61" y="43"/>
                    </a:lnTo>
                    <a:lnTo>
                      <a:pt x="61" y="54"/>
                    </a:lnTo>
                    <a:lnTo>
                      <a:pt x="61" y="65"/>
                    </a:lnTo>
                    <a:lnTo>
                      <a:pt x="62" y="77"/>
                    </a:lnTo>
                    <a:lnTo>
                      <a:pt x="6" y="59"/>
                    </a:lnTo>
                    <a:lnTo>
                      <a:pt x="0" y="0"/>
                    </a:lnTo>
                    <a:lnTo>
                      <a:pt x="9" y="2"/>
                    </a:lnTo>
                    <a:lnTo>
                      <a:pt x="16" y="9"/>
                    </a:lnTo>
                    <a:lnTo>
                      <a:pt x="21" y="16"/>
                    </a:lnTo>
                    <a:lnTo>
                      <a:pt x="27" y="26"/>
                    </a:lnTo>
                    <a:lnTo>
                      <a:pt x="32" y="31"/>
                    </a:lnTo>
                    <a:lnTo>
                      <a:pt x="39" y="37"/>
                    </a:lnTo>
                    <a:lnTo>
                      <a:pt x="46" y="38"/>
                    </a:lnTo>
                    <a:lnTo>
                      <a:pt x="57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8" name="Freeform 1234"/>
              <p:cNvSpPr>
                <a:spLocks/>
              </p:cNvSpPr>
              <p:nvPr/>
            </p:nvSpPr>
            <p:spPr bwMode="auto">
              <a:xfrm>
                <a:off x="4973638" y="5495926"/>
                <a:ext cx="11113" cy="84138"/>
              </a:xfrm>
              <a:custGeom>
                <a:avLst/>
                <a:gdLst/>
                <a:ahLst/>
                <a:cxnLst>
                  <a:cxn ang="0">
                    <a:pos x="14" y="99"/>
                  </a:cxn>
                  <a:cxn ang="0">
                    <a:pos x="9" y="103"/>
                  </a:cxn>
                  <a:cxn ang="0">
                    <a:pos x="6" y="105"/>
                  </a:cxn>
                  <a:cxn ang="0">
                    <a:pos x="0" y="99"/>
                  </a:cxn>
                  <a:cxn ang="0">
                    <a:pos x="8" y="0"/>
                  </a:cxn>
                  <a:cxn ang="0">
                    <a:pos x="8" y="12"/>
                  </a:cxn>
                  <a:cxn ang="0">
                    <a:pos x="8" y="26"/>
                  </a:cxn>
                  <a:cxn ang="0">
                    <a:pos x="8" y="37"/>
                  </a:cxn>
                  <a:cxn ang="0">
                    <a:pos x="9" y="51"/>
                  </a:cxn>
                  <a:cxn ang="0">
                    <a:pos x="9" y="63"/>
                  </a:cxn>
                  <a:cxn ang="0">
                    <a:pos x="9" y="75"/>
                  </a:cxn>
                  <a:cxn ang="0">
                    <a:pos x="11" y="86"/>
                  </a:cxn>
                  <a:cxn ang="0">
                    <a:pos x="14" y="99"/>
                  </a:cxn>
                </a:cxnLst>
                <a:rect l="0" t="0" r="r" b="b"/>
                <a:pathLst>
                  <a:path w="14" h="105">
                    <a:moveTo>
                      <a:pt x="14" y="99"/>
                    </a:moveTo>
                    <a:lnTo>
                      <a:pt x="9" y="103"/>
                    </a:lnTo>
                    <a:lnTo>
                      <a:pt x="6" y="105"/>
                    </a:lnTo>
                    <a:lnTo>
                      <a:pt x="0" y="99"/>
                    </a:lnTo>
                    <a:lnTo>
                      <a:pt x="8" y="0"/>
                    </a:lnTo>
                    <a:lnTo>
                      <a:pt x="8" y="12"/>
                    </a:lnTo>
                    <a:lnTo>
                      <a:pt x="8" y="26"/>
                    </a:lnTo>
                    <a:lnTo>
                      <a:pt x="8" y="37"/>
                    </a:lnTo>
                    <a:lnTo>
                      <a:pt x="9" y="51"/>
                    </a:lnTo>
                    <a:lnTo>
                      <a:pt x="9" y="63"/>
                    </a:lnTo>
                    <a:lnTo>
                      <a:pt x="9" y="75"/>
                    </a:lnTo>
                    <a:lnTo>
                      <a:pt x="11" y="86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9" name="Freeform 1236"/>
              <p:cNvSpPr>
                <a:spLocks/>
              </p:cNvSpPr>
              <p:nvPr/>
            </p:nvSpPr>
            <p:spPr bwMode="auto">
              <a:xfrm>
                <a:off x="4908551" y="5514976"/>
                <a:ext cx="15875" cy="74613"/>
              </a:xfrm>
              <a:custGeom>
                <a:avLst/>
                <a:gdLst/>
                <a:ahLst/>
                <a:cxnLst>
                  <a:cxn ang="0">
                    <a:pos x="14" y="70"/>
                  </a:cxn>
                  <a:cxn ang="0">
                    <a:pos x="14" y="75"/>
                  </a:cxn>
                  <a:cxn ang="0">
                    <a:pos x="15" y="82"/>
                  </a:cxn>
                  <a:cxn ang="0">
                    <a:pos x="15" y="88"/>
                  </a:cxn>
                  <a:cxn ang="0">
                    <a:pos x="11" y="94"/>
                  </a:cxn>
                  <a:cxn ang="0">
                    <a:pos x="0" y="94"/>
                  </a:cxn>
                  <a:cxn ang="0">
                    <a:pos x="0" y="81"/>
                  </a:cxn>
                  <a:cxn ang="0">
                    <a:pos x="2" y="69"/>
                  </a:cxn>
                  <a:cxn ang="0">
                    <a:pos x="4" y="57"/>
                  </a:cxn>
                  <a:cxn ang="0">
                    <a:pos x="7" y="47"/>
                  </a:cxn>
                  <a:cxn ang="0">
                    <a:pos x="8" y="35"/>
                  </a:cxn>
                  <a:cxn ang="0">
                    <a:pos x="10" y="24"/>
                  </a:cxn>
                  <a:cxn ang="0">
                    <a:pos x="10" y="12"/>
                  </a:cxn>
                  <a:cxn ang="0">
                    <a:pos x="11" y="0"/>
                  </a:cxn>
                  <a:cxn ang="0">
                    <a:pos x="17" y="5"/>
                  </a:cxn>
                  <a:cxn ang="0">
                    <a:pos x="19" y="13"/>
                  </a:cxn>
                  <a:cxn ang="0">
                    <a:pos x="19" y="20"/>
                  </a:cxn>
                  <a:cxn ang="0">
                    <a:pos x="18" y="29"/>
                  </a:cxn>
                  <a:cxn ang="0">
                    <a:pos x="15" y="39"/>
                  </a:cxn>
                  <a:cxn ang="0">
                    <a:pos x="12" y="49"/>
                  </a:cxn>
                  <a:cxn ang="0">
                    <a:pos x="11" y="60"/>
                  </a:cxn>
                  <a:cxn ang="0">
                    <a:pos x="14" y="70"/>
                  </a:cxn>
                </a:cxnLst>
                <a:rect l="0" t="0" r="r" b="b"/>
                <a:pathLst>
                  <a:path w="19" h="94">
                    <a:moveTo>
                      <a:pt x="14" y="70"/>
                    </a:moveTo>
                    <a:lnTo>
                      <a:pt x="14" y="75"/>
                    </a:lnTo>
                    <a:lnTo>
                      <a:pt x="15" y="82"/>
                    </a:lnTo>
                    <a:lnTo>
                      <a:pt x="15" y="88"/>
                    </a:lnTo>
                    <a:lnTo>
                      <a:pt x="11" y="94"/>
                    </a:lnTo>
                    <a:lnTo>
                      <a:pt x="0" y="94"/>
                    </a:lnTo>
                    <a:lnTo>
                      <a:pt x="0" y="81"/>
                    </a:lnTo>
                    <a:lnTo>
                      <a:pt x="2" y="69"/>
                    </a:lnTo>
                    <a:lnTo>
                      <a:pt x="4" y="57"/>
                    </a:lnTo>
                    <a:lnTo>
                      <a:pt x="7" y="47"/>
                    </a:lnTo>
                    <a:lnTo>
                      <a:pt x="8" y="35"/>
                    </a:lnTo>
                    <a:lnTo>
                      <a:pt x="10" y="24"/>
                    </a:lnTo>
                    <a:lnTo>
                      <a:pt x="10" y="12"/>
                    </a:lnTo>
                    <a:lnTo>
                      <a:pt x="11" y="0"/>
                    </a:lnTo>
                    <a:lnTo>
                      <a:pt x="17" y="5"/>
                    </a:lnTo>
                    <a:lnTo>
                      <a:pt x="19" y="13"/>
                    </a:lnTo>
                    <a:lnTo>
                      <a:pt x="19" y="20"/>
                    </a:lnTo>
                    <a:lnTo>
                      <a:pt x="18" y="29"/>
                    </a:lnTo>
                    <a:lnTo>
                      <a:pt x="15" y="39"/>
                    </a:lnTo>
                    <a:lnTo>
                      <a:pt x="12" y="49"/>
                    </a:lnTo>
                    <a:lnTo>
                      <a:pt x="11" y="60"/>
                    </a:lnTo>
                    <a:lnTo>
                      <a:pt x="14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0" name="Freeform 1239"/>
              <p:cNvSpPr>
                <a:spLocks/>
              </p:cNvSpPr>
              <p:nvPr/>
            </p:nvSpPr>
            <p:spPr bwMode="auto">
              <a:xfrm>
                <a:off x="4867276" y="5527676"/>
                <a:ext cx="4763" cy="66675"/>
              </a:xfrm>
              <a:custGeom>
                <a:avLst/>
                <a:gdLst/>
                <a:ahLst/>
                <a:cxnLst>
                  <a:cxn ang="0">
                    <a:pos x="7" y="82"/>
                  </a:cxn>
                  <a:cxn ang="0">
                    <a:pos x="4" y="73"/>
                  </a:cxn>
                  <a:cxn ang="0">
                    <a:pos x="1" y="63"/>
                  </a:cxn>
                  <a:cxn ang="0">
                    <a:pos x="0" y="51"/>
                  </a:cxn>
                  <a:cxn ang="0">
                    <a:pos x="0" y="40"/>
                  </a:cxn>
                  <a:cxn ang="0">
                    <a:pos x="0" y="28"/>
                  </a:cxn>
                  <a:cxn ang="0">
                    <a:pos x="0" y="17"/>
                  </a:cxn>
                  <a:cxn ang="0">
                    <a:pos x="0" y="7"/>
                  </a:cxn>
                  <a:cxn ang="0">
                    <a:pos x="1" y="0"/>
                  </a:cxn>
                  <a:cxn ang="0">
                    <a:pos x="5" y="7"/>
                  </a:cxn>
                  <a:cxn ang="0">
                    <a:pos x="6" y="16"/>
                  </a:cxn>
                  <a:cxn ang="0">
                    <a:pos x="6" y="26"/>
                  </a:cxn>
                  <a:cxn ang="0">
                    <a:pos x="5" y="37"/>
                  </a:cxn>
                  <a:cxn ang="0">
                    <a:pos x="2" y="47"/>
                  </a:cxn>
                  <a:cxn ang="0">
                    <a:pos x="2" y="59"/>
                  </a:cxn>
                  <a:cxn ang="0">
                    <a:pos x="2" y="71"/>
                  </a:cxn>
                  <a:cxn ang="0">
                    <a:pos x="7" y="82"/>
                  </a:cxn>
                </a:cxnLst>
                <a:rect l="0" t="0" r="r" b="b"/>
                <a:pathLst>
                  <a:path w="7" h="82">
                    <a:moveTo>
                      <a:pt x="7" y="82"/>
                    </a:moveTo>
                    <a:lnTo>
                      <a:pt x="4" y="73"/>
                    </a:lnTo>
                    <a:lnTo>
                      <a:pt x="1" y="63"/>
                    </a:lnTo>
                    <a:lnTo>
                      <a:pt x="0" y="51"/>
                    </a:lnTo>
                    <a:lnTo>
                      <a:pt x="0" y="40"/>
                    </a:lnTo>
                    <a:lnTo>
                      <a:pt x="0" y="28"/>
                    </a:lnTo>
                    <a:lnTo>
                      <a:pt x="0" y="17"/>
                    </a:lnTo>
                    <a:lnTo>
                      <a:pt x="0" y="7"/>
                    </a:lnTo>
                    <a:lnTo>
                      <a:pt x="1" y="0"/>
                    </a:lnTo>
                    <a:lnTo>
                      <a:pt x="5" y="7"/>
                    </a:lnTo>
                    <a:lnTo>
                      <a:pt x="6" y="16"/>
                    </a:lnTo>
                    <a:lnTo>
                      <a:pt x="6" y="26"/>
                    </a:lnTo>
                    <a:lnTo>
                      <a:pt x="5" y="37"/>
                    </a:lnTo>
                    <a:lnTo>
                      <a:pt x="2" y="47"/>
                    </a:lnTo>
                    <a:lnTo>
                      <a:pt x="2" y="59"/>
                    </a:lnTo>
                    <a:lnTo>
                      <a:pt x="2" y="71"/>
                    </a:lnTo>
                    <a:lnTo>
                      <a:pt x="7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1" name="Freeform 1240"/>
              <p:cNvSpPr>
                <a:spLocks/>
              </p:cNvSpPr>
              <p:nvPr/>
            </p:nvSpPr>
            <p:spPr bwMode="auto">
              <a:xfrm>
                <a:off x="4281488" y="5540376"/>
                <a:ext cx="468313" cy="671513"/>
              </a:xfrm>
              <a:custGeom>
                <a:avLst/>
                <a:gdLst/>
                <a:ahLst/>
                <a:cxnLst>
                  <a:cxn ang="0">
                    <a:pos x="475" y="38"/>
                  </a:cxn>
                  <a:cxn ang="0">
                    <a:pos x="494" y="70"/>
                  </a:cxn>
                  <a:cxn ang="0">
                    <a:pos x="528" y="87"/>
                  </a:cxn>
                  <a:cxn ang="0">
                    <a:pos x="553" y="144"/>
                  </a:cxn>
                  <a:cxn ang="0">
                    <a:pos x="573" y="200"/>
                  </a:cxn>
                  <a:cxn ang="0">
                    <a:pos x="581" y="262"/>
                  </a:cxn>
                  <a:cxn ang="0">
                    <a:pos x="589" y="336"/>
                  </a:cxn>
                  <a:cxn ang="0">
                    <a:pos x="584" y="407"/>
                  </a:cxn>
                  <a:cxn ang="0">
                    <a:pos x="591" y="459"/>
                  </a:cxn>
                  <a:cxn ang="0">
                    <a:pos x="567" y="498"/>
                  </a:cxn>
                  <a:cxn ang="0">
                    <a:pos x="576" y="541"/>
                  </a:cxn>
                  <a:cxn ang="0">
                    <a:pos x="549" y="584"/>
                  </a:cxn>
                  <a:cxn ang="0">
                    <a:pos x="561" y="633"/>
                  </a:cxn>
                  <a:cxn ang="0">
                    <a:pos x="538" y="673"/>
                  </a:cxn>
                  <a:cxn ang="0">
                    <a:pos x="522" y="701"/>
                  </a:cxn>
                  <a:cxn ang="0">
                    <a:pos x="499" y="726"/>
                  </a:cxn>
                  <a:cxn ang="0">
                    <a:pos x="471" y="748"/>
                  </a:cxn>
                  <a:cxn ang="0">
                    <a:pos x="449" y="786"/>
                  </a:cxn>
                  <a:cxn ang="0">
                    <a:pos x="415" y="815"/>
                  </a:cxn>
                  <a:cxn ang="0">
                    <a:pos x="383" y="821"/>
                  </a:cxn>
                  <a:cxn ang="0">
                    <a:pos x="355" y="835"/>
                  </a:cxn>
                  <a:cxn ang="0">
                    <a:pos x="328" y="841"/>
                  </a:cxn>
                  <a:cxn ang="0">
                    <a:pos x="294" y="846"/>
                  </a:cxn>
                  <a:cxn ang="0">
                    <a:pos x="262" y="830"/>
                  </a:cxn>
                  <a:cxn ang="0">
                    <a:pos x="229" y="835"/>
                  </a:cxn>
                  <a:cxn ang="0">
                    <a:pos x="197" y="816"/>
                  </a:cxn>
                  <a:cxn ang="0">
                    <a:pos x="179" y="797"/>
                  </a:cxn>
                  <a:cxn ang="0">
                    <a:pos x="159" y="778"/>
                  </a:cxn>
                  <a:cxn ang="0">
                    <a:pos x="132" y="764"/>
                  </a:cxn>
                  <a:cxn ang="0">
                    <a:pos x="104" y="754"/>
                  </a:cxn>
                  <a:cxn ang="0">
                    <a:pos x="93" y="733"/>
                  </a:cxn>
                  <a:cxn ang="0">
                    <a:pos x="74" y="725"/>
                  </a:cxn>
                  <a:cxn ang="0">
                    <a:pos x="71" y="706"/>
                  </a:cxn>
                  <a:cxn ang="0">
                    <a:pos x="70" y="685"/>
                  </a:cxn>
                  <a:cxn ang="0">
                    <a:pos x="54" y="677"/>
                  </a:cxn>
                  <a:cxn ang="0">
                    <a:pos x="29" y="676"/>
                  </a:cxn>
                  <a:cxn ang="0">
                    <a:pos x="10" y="669"/>
                  </a:cxn>
                  <a:cxn ang="0">
                    <a:pos x="0" y="645"/>
                  </a:cxn>
                  <a:cxn ang="0">
                    <a:pos x="8" y="615"/>
                  </a:cxn>
                  <a:cxn ang="0">
                    <a:pos x="27" y="591"/>
                  </a:cxn>
                  <a:cxn ang="0">
                    <a:pos x="57" y="571"/>
                  </a:cxn>
                  <a:cxn ang="0">
                    <a:pos x="76" y="535"/>
                  </a:cxn>
                  <a:cxn ang="0">
                    <a:pos x="93" y="499"/>
                  </a:cxn>
                  <a:cxn ang="0">
                    <a:pos x="100" y="366"/>
                  </a:cxn>
                  <a:cxn ang="0">
                    <a:pos x="128" y="241"/>
                  </a:cxn>
                  <a:cxn ang="0">
                    <a:pos x="154" y="141"/>
                  </a:cxn>
                  <a:cxn ang="0">
                    <a:pos x="190" y="94"/>
                  </a:cxn>
                  <a:cxn ang="0">
                    <a:pos x="238" y="57"/>
                  </a:cxn>
                  <a:cxn ang="0">
                    <a:pos x="262" y="34"/>
                  </a:cxn>
                  <a:cxn ang="0">
                    <a:pos x="286" y="29"/>
                  </a:cxn>
                  <a:cxn ang="0">
                    <a:pos x="300" y="10"/>
                  </a:cxn>
                  <a:cxn ang="0">
                    <a:pos x="321" y="1"/>
                  </a:cxn>
                  <a:cxn ang="0">
                    <a:pos x="381" y="1"/>
                  </a:cxn>
                  <a:cxn ang="0">
                    <a:pos x="435" y="15"/>
                  </a:cxn>
                </a:cxnLst>
                <a:rect l="0" t="0" r="r" b="b"/>
                <a:pathLst>
                  <a:path w="591" h="846">
                    <a:moveTo>
                      <a:pt x="451" y="28"/>
                    </a:moveTo>
                    <a:lnTo>
                      <a:pt x="464" y="31"/>
                    </a:lnTo>
                    <a:lnTo>
                      <a:pt x="475" y="38"/>
                    </a:lnTo>
                    <a:lnTo>
                      <a:pt x="482" y="49"/>
                    </a:lnTo>
                    <a:lnTo>
                      <a:pt x="489" y="60"/>
                    </a:lnTo>
                    <a:lnTo>
                      <a:pt x="494" y="70"/>
                    </a:lnTo>
                    <a:lnTo>
                      <a:pt x="503" y="79"/>
                    </a:lnTo>
                    <a:lnTo>
                      <a:pt x="513" y="85"/>
                    </a:lnTo>
                    <a:lnTo>
                      <a:pt x="528" y="87"/>
                    </a:lnTo>
                    <a:lnTo>
                      <a:pt x="535" y="106"/>
                    </a:lnTo>
                    <a:lnTo>
                      <a:pt x="545" y="126"/>
                    </a:lnTo>
                    <a:lnTo>
                      <a:pt x="553" y="144"/>
                    </a:lnTo>
                    <a:lnTo>
                      <a:pt x="561" y="163"/>
                    </a:lnTo>
                    <a:lnTo>
                      <a:pt x="567" y="180"/>
                    </a:lnTo>
                    <a:lnTo>
                      <a:pt x="573" y="200"/>
                    </a:lnTo>
                    <a:lnTo>
                      <a:pt x="576" y="220"/>
                    </a:lnTo>
                    <a:lnTo>
                      <a:pt x="576" y="242"/>
                    </a:lnTo>
                    <a:lnTo>
                      <a:pt x="581" y="262"/>
                    </a:lnTo>
                    <a:lnTo>
                      <a:pt x="584" y="285"/>
                    </a:lnTo>
                    <a:lnTo>
                      <a:pt x="587" y="310"/>
                    </a:lnTo>
                    <a:lnTo>
                      <a:pt x="589" y="336"/>
                    </a:lnTo>
                    <a:lnTo>
                      <a:pt x="588" y="359"/>
                    </a:lnTo>
                    <a:lnTo>
                      <a:pt x="587" y="383"/>
                    </a:lnTo>
                    <a:lnTo>
                      <a:pt x="584" y="407"/>
                    </a:lnTo>
                    <a:lnTo>
                      <a:pt x="582" y="429"/>
                    </a:lnTo>
                    <a:lnTo>
                      <a:pt x="590" y="444"/>
                    </a:lnTo>
                    <a:lnTo>
                      <a:pt x="591" y="459"/>
                    </a:lnTo>
                    <a:lnTo>
                      <a:pt x="584" y="472"/>
                    </a:lnTo>
                    <a:lnTo>
                      <a:pt x="576" y="486"/>
                    </a:lnTo>
                    <a:lnTo>
                      <a:pt x="567" y="498"/>
                    </a:lnTo>
                    <a:lnTo>
                      <a:pt x="562" y="510"/>
                    </a:lnTo>
                    <a:lnTo>
                      <a:pt x="563" y="524"/>
                    </a:lnTo>
                    <a:lnTo>
                      <a:pt x="576" y="541"/>
                    </a:lnTo>
                    <a:lnTo>
                      <a:pt x="555" y="552"/>
                    </a:lnTo>
                    <a:lnTo>
                      <a:pt x="549" y="568"/>
                    </a:lnTo>
                    <a:lnTo>
                      <a:pt x="549" y="584"/>
                    </a:lnTo>
                    <a:lnTo>
                      <a:pt x="555" y="601"/>
                    </a:lnTo>
                    <a:lnTo>
                      <a:pt x="560" y="617"/>
                    </a:lnTo>
                    <a:lnTo>
                      <a:pt x="561" y="633"/>
                    </a:lnTo>
                    <a:lnTo>
                      <a:pt x="553" y="647"/>
                    </a:lnTo>
                    <a:lnTo>
                      <a:pt x="534" y="660"/>
                    </a:lnTo>
                    <a:lnTo>
                      <a:pt x="538" y="673"/>
                    </a:lnTo>
                    <a:lnTo>
                      <a:pt x="535" y="683"/>
                    </a:lnTo>
                    <a:lnTo>
                      <a:pt x="529" y="691"/>
                    </a:lnTo>
                    <a:lnTo>
                      <a:pt x="522" y="701"/>
                    </a:lnTo>
                    <a:lnTo>
                      <a:pt x="513" y="709"/>
                    </a:lnTo>
                    <a:lnTo>
                      <a:pt x="505" y="717"/>
                    </a:lnTo>
                    <a:lnTo>
                      <a:pt x="499" y="726"/>
                    </a:lnTo>
                    <a:lnTo>
                      <a:pt x="500" y="739"/>
                    </a:lnTo>
                    <a:lnTo>
                      <a:pt x="482" y="741"/>
                    </a:lnTo>
                    <a:lnTo>
                      <a:pt x="471" y="748"/>
                    </a:lnTo>
                    <a:lnTo>
                      <a:pt x="462" y="759"/>
                    </a:lnTo>
                    <a:lnTo>
                      <a:pt x="456" y="773"/>
                    </a:lnTo>
                    <a:lnTo>
                      <a:pt x="449" y="786"/>
                    </a:lnTo>
                    <a:lnTo>
                      <a:pt x="441" y="799"/>
                    </a:lnTo>
                    <a:lnTo>
                      <a:pt x="429" y="808"/>
                    </a:lnTo>
                    <a:lnTo>
                      <a:pt x="415" y="815"/>
                    </a:lnTo>
                    <a:lnTo>
                      <a:pt x="402" y="814"/>
                    </a:lnTo>
                    <a:lnTo>
                      <a:pt x="392" y="817"/>
                    </a:lnTo>
                    <a:lnTo>
                      <a:pt x="383" y="821"/>
                    </a:lnTo>
                    <a:lnTo>
                      <a:pt x="373" y="827"/>
                    </a:lnTo>
                    <a:lnTo>
                      <a:pt x="364" y="830"/>
                    </a:lnTo>
                    <a:lnTo>
                      <a:pt x="355" y="835"/>
                    </a:lnTo>
                    <a:lnTo>
                      <a:pt x="345" y="835"/>
                    </a:lnTo>
                    <a:lnTo>
                      <a:pt x="336" y="832"/>
                    </a:lnTo>
                    <a:lnTo>
                      <a:pt x="328" y="841"/>
                    </a:lnTo>
                    <a:lnTo>
                      <a:pt x="317" y="845"/>
                    </a:lnTo>
                    <a:lnTo>
                      <a:pt x="306" y="846"/>
                    </a:lnTo>
                    <a:lnTo>
                      <a:pt x="294" y="846"/>
                    </a:lnTo>
                    <a:lnTo>
                      <a:pt x="283" y="835"/>
                    </a:lnTo>
                    <a:lnTo>
                      <a:pt x="274" y="830"/>
                    </a:lnTo>
                    <a:lnTo>
                      <a:pt x="262" y="830"/>
                    </a:lnTo>
                    <a:lnTo>
                      <a:pt x="251" y="834"/>
                    </a:lnTo>
                    <a:lnTo>
                      <a:pt x="239" y="835"/>
                    </a:lnTo>
                    <a:lnTo>
                      <a:pt x="229" y="835"/>
                    </a:lnTo>
                    <a:lnTo>
                      <a:pt x="218" y="828"/>
                    </a:lnTo>
                    <a:lnTo>
                      <a:pt x="212" y="815"/>
                    </a:lnTo>
                    <a:lnTo>
                      <a:pt x="197" y="816"/>
                    </a:lnTo>
                    <a:lnTo>
                      <a:pt x="189" y="814"/>
                    </a:lnTo>
                    <a:lnTo>
                      <a:pt x="182" y="806"/>
                    </a:lnTo>
                    <a:lnTo>
                      <a:pt x="179" y="797"/>
                    </a:lnTo>
                    <a:lnTo>
                      <a:pt x="173" y="788"/>
                    </a:lnTo>
                    <a:lnTo>
                      <a:pt x="168" y="781"/>
                    </a:lnTo>
                    <a:lnTo>
                      <a:pt x="159" y="778"/>
                    </a:lnTo>
                    <a:lnTo>
                      <a:pt x="147" y="781"/>
                    </a:lnTo>
                    <a:lnTo>
                      <a:pt x="140" y="769"/>
                    </a:lnTo>
                    <a:lnTo>
                      <a:pt x="132" y="764"/>
                    </a:lnTo>
                    <a:lnTo>
                      <a:pt x="123" y="759"/>
                    </a:lnTo>
                    <a:lnTo>
                      <a:pt x="114" y="758"/>
                    </a:lnTo>
                    <a:lnTo>
                      <a:pt x="104" y="754"/>
                    </a:lnTo>
                    <a:lnTo>
                      <a:pt x="98" y="751"/>
                    </a:lnTo>
                    <a:lnTo>
                      <a:pt x="93" y="744"/>
                    </a:lnTo>
                    <a:lnTo>
                      <a:pt x="93" y="733"/>
                    </a:lnTo>
                    <a:lnTo>
                      <a:pt x="86" y="731"/>
                    </a:lnTo>
                    <a:lnTo>
                      <a:pt x="81" y="729"/>
                    </a:lnTo>
                    <a:lnTo>
                      <a:pt x="74" y="725"/>
                    </a:lnTo>
                    <a:lnTo>
                      <a:pt x="70" y="722"/>
                    </a:lnTo>
                    <a:lnTo>
                      <a:pt x="70" y="713"/>
                    </a:lnTo>
                    <a:lnTo>
                      <a:pt x="71" y="706"/>
                    </a:lnTo>
                    <a:lnTo>
                      <a:pt x="71" y="699"/>
                    </a:lnTo>
                    <a:lnTo>
                      <a:pt x="72" y="692"/>
                    </a:lnTo>
                    <a:lnTo>
                      <a:pt x="70" y="685"/>
                    </a:lnTo>
                    <a:lnTo>
                      <a:pt x="68" y="681"/>
                    </a:lnTo>
                    <a:lnTo>
                      <a:pt x="62" y="677"/>
                    </a:lnTo>
                    <a:lnTo>
                      <a:pt x="54" y="677"/>
                    </a:lnTo>
                    <a:lnTo>
                      <a:pt x="45" y="677"/>
                    </a:lnTo>
                    <a:lnTo>
                      <a:pt x="38" y="677"/>
                    </a:lnTo>
                    <a:lnTo>
                      <a:pt x="29" y="676"/>
                    </a:lnTo>
                    <a:lnTo>
                      <a:pt x="22" y="676"/>
                    </a:lnTo>
                    <a:lnTo>
                      <a:pt x="15" y="673"/>
                    </a:lnTo>
                    <a:lnTo>
                      <a:pt x="10" y="669"/>
                    </a:lnTo>
                    <a:lnTo>
                      <a:pt x="5" y="663"/>
                    </a:lnTo>
                    <a:lnTo>
                      <a:pt x="3" y="657"/>
                    </a:lnTo>
                    <a:lnTo>
                      <a:pt x="0" y="645"/>
                    </a:lnTo>
                    <a:lnTo>
                      <a:pt x="1" y="634"/>
                    </a:lnTo>
                    <a:lnTo>
                      <a:pt x="4" y="624"/>
                    </a:lnTo>
                    <a:lnTo>
                      <a:pt x="8" y="615"/>
                    </a:lnTo>
                    <a:lnTo>
                      <a:pt x="13" y="606"/>
                    </a:lnTo>
                    <a:lnTo>
                      <a:pt x="20" y="598"/>
                    </a:lnTo>
                    <a:lnTo>
                      <a:pt x="27" y="591"/>
                    </a:lnTo>
                    <a:lnTo>
                      <a:pt x="36" y="584"/>
                    </a:lnTo>
                    <a:lnTo>
                      <a:pt x="48" y="578"/>
                    </a:lnTo>
                    <a:lnTo>
                      <a:pt x="57" y="571"/>
                    </a:lnTo>
                    <a:lnTo>
                      <a:pt x="64" y="561"/>
                    </a:lnTo>
                    <a:lnTo>
                      <a:pt x="71" y="549"/>
                    </a:lnTo>
                    <a:lnTo>
                      <a:pt x="76" y="535"/>
                    </a:lnTo>
                    <a:lnTo>
                      <a:pt x="82" y="522"/>
                    </a:lnTo>
                    <a:lnTo>
                      <a:pt x="86" y="509"/>
                    </a:lnTo>
                    <a:lnTo>
                      <a:pt x="93" y="499"/>
                    </a:lnTo>
                    <a:lnTo>
                      <a:pt x="92" y="452"/>
                    </a:lnTo>
                    <a:lnTo>
                      <a:pt x="96" y="409"/>
                    </a:lnTo>
                    <a:lnTo>
                      <a:pt x="100" y="366"/>
                    </a:lnTo>
                    <a:lnTo>
                      <a:pt x="110" y="324"/>
                    </a:lnTo>
                    <a:lnTo>
                      <a:pt x="118" y="282"/>
                    </a:lnTo>
                    <a:lnTo>
                      <a:pt x="128" y="241"/>
                    </a:lnTo>
                    <a:lnTo>
                      <a:pt x="138" y="199"/>
                    </a:lnTo>
                    <a:lnTo>
                      <a:pt x="147" y="157"/>
                    </a:lnTo>
                    <a:lnTo>
                      <a:pt x="154" y="141"/>
                    </a:lnTo>
                    <a:lnTo>
                      <a:pt x="165" y="124"/>
                    </a:lnTo>
                    <a:lnTo>
                      <a:pt x="176" y="108"/>
                    </a:lnTo>
                    <a:lnTo>
                      <a:pt x="190" y="94"/>
                    </a:lnTo>
                    <a:lnTo>
                      <a:pt x="204" y="80"/>
                    </a:lnTo>
                    <a:lnTo>
                      <a:pt x="222" y="69"/>
                    </a:lnTo>
                    <a:lnTo>
                      <a:pt x="238" y="57"/>
                    </a:lnTo>
                    <a:lnTo>
                      <a:pt x="254" y="50"/>
                    </a:lnTo>
                    <a:lnTo>
                      <a:pt x="254" y="34"/>
                    </a:lnTo>
                    <a:lnTo>
                      <a:pt x="262" y="34"/>
                    </a:lnTo>
                    <a:lnTo>
                      <a:pt x="272" y="35"/>
                    </a:lnTo>
                    <a:lnTo>
                      <a:pt x="279" y="31"/>
                    </a:lnTo>
                    <a:lnTo>
                      <a:pt x="286" y="29"/>
                    </a:lnTo>
                    <a:lnTo>
                      <a:pt x="290" y="23"/>
                    </a:lnTo>
                    <a:lnTo>
                      <a:pt x="296" y="17"/>
                    </a:lnTo>
                    <a:lnTo>
                      <a:pt x="300" y="10"/>
                    </a:lnTo>
                    <a:lnTo>
                      <a:pt x="304" y="4"/>
                    </a:lnTo>
                    <a:lnTo>
                      <a:pt x="304" y="2"/>
                    </a:lnTo>
                    <a:lnTo>
                      <a:pt x="321" y="1"/>
                    </a:lnTo>
                    <a:lnTo>
                      <a:pt x="341" y="0"/>
                    </a:lnTo>
                    <a:lnTo>
                      <a:pt x="360" y="0"/>
                    </a:lnTo>
                    <a:lnTo>
                      <a:pt x="381" y="1"/>
                    </a:lnTo>
                    <a:lnTo>
                      <a:pt x="400" y="2"/>
                    </a:lnTo>
                    <a:lnTo>
                      <a:pt x="419" y="7"/>
                    </a:lnTo>
                    <a:lnTo>
                      <a:pt x="435" y="15"/>
                    </a:lnTo>
                    <a:lnTo>
                      <a:pt x="451" y="2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2" name="Freeform 1241"/>
              <p:cNvSpPr>
                <a:spLocks/>
              </p:cNvSpPr>
              <p:nvPr/>
            </p:nvSpPr>
            <p:spPr bwMode="auto">
              <a:xfrm>
                <a:off x="4829176" y="5541963"/>
                <a:ext cx="4763" cy="55563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0"/>
                  </a:cxn>
                  <a:cxn ang="0">
                    <a:pos x="2" y="6"/>
                  </a:cxn>
                  <a:cxn ang="0">
                    <a:pos x="4" y="13"/>
                  </a:cxn>
                  <a:cxn ang="0">
                    <a:pos x="5" y="21"/>
                  </a:cxn>
                  <a:cxn ang="0">
                    <a:pos x="6" y="32"/>
                  </a:cxn>
                  <a:cxn ang="0">
                    <a:pos x="5" y="41"/>
                  </a:cxn>
                  <a:cxn ang="0">
                    <a:pos x="4" y="50"/>
                  </a:cxn>
                  <a:cxn ang="0">
                    <a:pos x="2" y="60"/>
                  </a:cxn>
                  <a:cxn ang="0">
                    <a:pos x="0" y="70"/>
                  </a:cxn>
                </a:cxnLst>
                <a:rect l="0" t="0" r="r" b="b"/>
                <a:pathLst>
                  <a:path w="6" h="70">
                    <a:moveTo>
                      <a:pt x="0" y="70"/>
                    </a:moveTo>
                    <a:lnTo>
                      <a:pt x="0" y="0"/>
                    </a:lnTo>
                    <a:lnTo>
                      <a:pt x="2" y="6"/>
                    </a:lnTo>
                    <a:lnTo>
                      <a:pt x="4" y="13"/>
                    </a:lnTo>
                    <a:lnTo>
                      <a:pt x="5" y="21"/>
                    </a:lnTo>
                    <a:lnTo>
                      <a:pt x="6" y="32"/>
                    </a:lnTo>
                    <a:lnTo>
                      <a:pt x="5" y="41"/>
                    </a:lnTo>
                    <a:lnTo>
                      <a:pt x="4" y="50"/>
                    </a:lnTo>
                    <a:lnTo>
                      <a:pt x="2" y="6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3" name="Freeform 1242"/>
              <p:cNvSpPr>
                <a:spLocks/>
              </p:cNvSpPr>
              <p:nvPr/>
            </p:nvSpPr>
            <p:spPr bwMode="auto">
              <a:xfrm>
                <a:off x="3875088" y="5543551"/>
                <a:ext cx="42863" cy="41275"/>
              </a:xfrm>
              <a:custGeom>
                <a:avLst/>
                <a:gdLst/>
                <a:ahLst/>
                <a:cxnLst>
                  <a:cxn ang="0">
                    <a:pos x="52" y="52"/>
                  </a:cxn>
                  <a:cxn ang="0">
                    <a:pos x="44" y="45"/>
                  </a:cxn>
                  <a:cxn ang="0">
                    <a:pos x="34" y="40"/>
                  </a:cxn>
                  <a:cxn ang="0">
                    <a:pos x="24" y="37"/>
                  </a:cxn>
                  <a:cxn ang="0">
                    <a:pos x="14" y="33"/>
                  </a:cxn>
                  <a:cxn ang="0">
                    <a:pos x="6" y="27"/>
                  </a:cxn>
                  <a:cxn ang="0">
                    <a:pos x="2" y="21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12" y="5"/>
                  </a:cxn>
                  <a:cxn ang="0">
                    <a:pos x="23" y="10"/>
                  </a:cxn>
                  <a:cxn ang="0">
                    <a:pos x="32" y="13"/>
                  </a:cxn>
                  <a:cxn ang="0">
                    <a:pos x="41" y="17"/>
                  </a:cxn>
                  <a:cxn ang="0">
                    <a:pos x="48" y="20"/>
                  </a:cxn>
                  <a:cxn ang="0">
                    <a:pos x="53" y="28"/>
                  </a:cxn>
                  <a:cxn ang="0">
                    <a:pos x="54" y="38"/>
                  </a:cxn>
                  <a:cxn ang="0">
                    <a:pos x="52" y="52"/>
                  </a:cxn>
                </a:cxnLst>
                <a:rect l="0" t="0" r="r" b="b"/>
                <a:pathLst>
                  <a:path w="54" h="52">
                    <a:moveTo>
                      <a:pt x="52" y="52"/>
                    </a:moveTo>
                    <a:lnTo>
                      <a:pt x="44" y="45"/>
                    </a:lnTo>
                    <a:lnTo>
                      <a:pt x="34" y="40"/>
                    </a:lnTo>
                    <a:lnTo>
                      <a:pt x="24" y="37"/>
                    </a:lnTo>
                    <a:lnTo>
                      <a:pt x="14" y="33"/>
                    </a:lnTo>
                    <a:lnTo>
                      <a:pt x="6" y="27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12" y="5"/>
                    </a:lnTo>
                    <a:lnTo>
                      <a:pt x="23" y="10"/>
                    </a:lnTo>
                    <a:lnTo>
                      <a:pt x="32" y="13"/>
                    </a:lnTo>
                    <a:lnTo>
                      <a:pt x="41" y="17"/>
                    </a:lnTo>
                    <a:lnTo>
                      <a:pt x="48" y="20"/>
                    </a:lnTo>
                    <a:lnTo>
                      <a:pt x="53" y="28"/>
                    </a:lnTo>
                    <a:lnTo>
                      <a:pt x="54" y="38"/>
                    </a:lnTo>
                    <a:lnTo>
                      <a:pt x="52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4" name="Freeform 1243"/>
              <p:cNvSpPr>
                <a:spLocks/>
              </p:cNvSpPr>
              <p:nvPr/>
            </p:nvSpPr>
            <p:spPr bwMode="auto">
              <a:xfrm>
                <a:off x="3779838" y="5553076"/>
                <a:ext cx="52388" cy="96838"/>
              </a:xfrm>
              <a:custGeom>
                <a:avLst/>
                <a:gdLst/>
                <a:ahLst/>
                <a:cxnLst>
                  <a:cxn ang="0">
                    <a:pos x="65" y="34"/>
                  </a:cxn>
                  <a:cxn ang="0">
                    <a:pos x="65" y="121"/>
                  </a:cxn>
                  <a:cxn ang="0">
                    <a:pos x="49" y="110"/>
                  </a:cxn>
                  <a:cxn ang="0">
                    <a:pos x="35" y="99"/>
                  </a:cxn>
                  <a:cxn ang="0">
                    <a:pos x="23" y="85"/>
                  </a:cxn>
                  <a:cxn ang="0">
                    <a:pos x="15" y="71"/>
                  </a:cxn>
                  <a:cxn ang="0">
                    <a:pos x="7" y="55"/>
                  </a:cxn>
                  <a:cxn ang="0">
                    <a:pos x="2" y="39"/>
                  </a:cxn>
                  <a:cxn ang="0">
                    <a:pos x="0" y="20"/>
                  </a:cxn>
                  <a:cxn ang="0">
                    <a:pos x="1" y="0"/>
                  </a:cxn>
                  <a:cxn ang="0">
                    <a:pos x="9" y="1"/>
                  </a:cxn>
                  <a:cxn ang="0">
                    <a:pos x="18" y="5"/>
                  </a:cxn>
                  <a:cxn ang="0">
                    <a:pos x="26" y="8"/>
                  </a:cxn>
                  <a:cxn ang="0">
                    <a:pos x="35" y="13"/>
                  </a:cxn>
                  <a:cxn ang="0">
                    <a:pos x="42" y="16"/>
                  </a:cxn>
                  <a:cxn ang="0">
                    <a:pos x="50" y="22"/>
                  </a:cxn>
                  <a:cxn ang="0">
                    <a:pos x="57" y="27"/>
                  </a:cxn>
                  <a:cxn ang="0">
                    <a:pos x="65" y="34"/>
                  </a:cxn>
                </a:cxnLst>
                <a:rect l="0" t="0" r="r" b="b"/>
                <a:pathLst>
                  <a:path w="65" h="121">
                    <a:moveTo>
                      <a:pt x="65" y="34"/>
                    </a:moveTo>
                    <a:lnTo>
                      <a:pt x="65" y="121"/>
                    </a:lnTo>
                    <a:lnTo>
                      <a:pt x="49" y="110"/>
                    </a:lnTo>
                    <a:lnTo>
                      <a:pt x="35" y="99"/>
                    </a:lnTo>
                    <a:lnTo>
                      <a:pt x="23" y="85"/>
                    </a:lnTo>
                    <a:lnTo>
                      <a:pt x="15" y="71"/>
                    </a:lnTo>
                    <a:lnTo>
                      <a:pt x="7" y="55"/>
                    </a:lnTo>
                    <a:lnTo>
                      <a:pt x="2" y="39"/>
                    </a:lnTo>
                    <a:lnTo>
                      <a:pt x="0" y="20"/>
                    </a:lnTo>
                    <a:lnTo>
                      <a:pt x="1" y="0"/>
                    </a:lnTo>
                    <a:lnTo>
                      <a:pt x="9" y="1"/>
                    </a:lnTo>
                    <a:lnTo>
                      <a:pt x="18" y="5"/>
                    </a:lnTo>
                    <a:lnTo>
                      <a:pt x="26" y="8"/>
                    </a:lnTo>
                    <a:lnTo>
                      <a:pt x="35" y="13"/>
                    </a:lnTo>
                    <a:lnTo>
                      <a:pt x="42" y="16"/>
                    </a:lnTo>
                    <a:lnTo>
                      <a:pt x="50" y="22"/>
                    </a:lnTo>
                    <a:lnTo>
                      <a:pt x="57" y="27"/>
                    </a:lnTo>
                    <a:lnTo>
                      <a:pt x="65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5" name="Freeform 1244"/>
              <p:cNvSpPr>
                <a:spLocks/>
              </p:cNvSpPr>
              <p:nvPr/>
            </p:nvSpPr>
            <p:spPr bwMode="auto">
              <a:xfrm>
                <a:off x="3957638" y="5580063"/>
                <a:ext cx="53975" cy="60325"/>
              </a:xfrm>
              <a:custGeom>
                <a:avLst/>
                <a:gdLst/>
                <a:ahLst/>
                <a:cxnLst>
                  <a:cxn ang="0">
                    <a:pos x="63" y="42"/>
                  </a:cxn>
                  <a:cxn ang="0">
                    <a:pos x="69" y="76"/>
                  </a:cxn>
                  <a:cxn ang="0">
                    <a:pos x="57" y="66"/>
                  </a:cxn>
                  <a:cxn ang="0">
                    <a:pos x="46" y="59"/>
                  </a:cxn>
                  <a:cxn ang="0">
                    <a:pos x="32" y="54"/>
                  </a:cxn>
                  <a:cxn ang="0">
                    <a:pos x="20" y="48"/>
                  </a:cxn>
                  <a:cxn ang="0">
                    <a:pos x="8" y="40"/>
                  </a:cxn>
                  <a:cxn ang="0">
                    <a:pos x="3" y="30"/>
                  </a:cxn>
                  <a:cxn ang="0">
                    <a:pos x="0" y="16"/>
                  </a:cxn>
                  <a:cxn ang="0">
                    <a:pos x="7" y="0"/>
                  </a:cxn>
                  <a:cxn ang="0">
                    <a:pos x="15" y="3"/>
                  </a:cxn>
                  <a:cxn ang="0">
                    <a:pos x="24" y="8"/>
                  </a:cxn>
                  <a:cxn ang="0">
                    <a:pos x="29" y="12"/>
                  </a:cxn>
                  <a:cxn ang="0">
                    <a:pos x="36" y="16"/>
                  </a:cxn>
                  <a:cxn ang="0">
                    <a:pos x="42" y="21"/>
                  </a:cxn>
                  <a:cxn ang="0">
                    <a:pos x="49" y="27"/>
                  </a:cxn>
                  <a:cxn ang="0">
                    <a:pos x="55" y="34"/>
                  </a:cxn>
                  <a:cxn ang="0">
                    <a:pos x="63" y="42"/>
                  </a:cxn>
                </a:cxnLst>
                <a:rect l="0" t="0" r="r" b="b"/>
                <a:pathLst>
                  <a:path w="69" h="76">
                    <a:moveTo>
                      <a:pt x="63" y="42"/>
                    </a:moveTo>
                    <a:lnTo>
                      <a:pt x="69" y="76"/>
                    </a:lnTo>
                    <a:lnTo>
                      <a:pt x="57" y="66"/>
                    </a:lnTo>
                    <a:lnTo>
                      <a:pt x="46" y="59"/>
                    </a:lnTo>
                    <a:lnTo>
                      <a:pt x="32" y="54"/>
                    </a:lnTo>
                    <a:lnTo>
                      <a:pt x="20" y="48"/>
                    </a:lnTo>
                    <a:lnTo>
                      <a:pt x="8" y="40"/>
                    </a:lnTo>
                    <a:lnTo>
                      <a:pt x="3" y="30"/>
                    </a:lnTo>
                    <a:lnTo>
                      <a:pt x="0" y="16"/>
                    </a:lnTo>
                    <a:lnTo>
                      <a:pt x="7" y="0"/>
                    </a:lnTo>
                    <a:lnTo>
                      <a:pt x="15" y="3"/>
                    </a:lnTo>
                    <a:lnTo>
                      <a:pt x="24" y="8"/>
                    </a:lnTo>
                    <a:lnTo>
                      <a:pt x="29" y="12"/>
                    </a:lnTo>
                    <a:lnTo>
                      <a:pt x="36" y="16"/>
                    </a:lnTo>
                    <a:lnTo>
                      <a:pt x="42" y="21"/>
                    </a:lnTo>
                    <a:lnTo>
                      <a:pt x="49" y="27"/>
                    </a:lnTo>
                    <a:lnTo>
                      <a:pt x="55" y="34"/>
                    </a:lnTo>
                    <a:lnTo>
                      <a:pt x="63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6" name="Freeform 1246"/>
              <p:cNvSpPr>
                <a:spLocks/>
              </p:cNvSpPr>
              <p:nvPr/>
            </p:nvSpPr>
            <p:spPr bwMode="auto">
              <a:xfrm>
                <a:off x="3684588" y="5602288"/>
                <a:ext cx="66675" cy="33338"/>
              </a:xfrm>
              <a:custGeom>
                <a:avLst/>
                <a:gdLst/>
                <a:ahLst/>
                <a:cxnLst>
                  <a:cxn ang="0">
                    <a:pos x="84" y="43"/>
                  </a:cxn>
                  <a:cxn ang="0">
                    <a:pos x="79" y="41"/>
                  </a:cxn>
                  <a:cxn ang="0">
                    <a:pos x="72" y="38"/>
                  </a:cxn>
                  <a:cxn ang="0">
                    <a:pos x="60" y="34"/>
                  </a:cxn>
                  <a:cxn ang="0">
                    <a:pos x="49" y="28"/>
                  </a:cxn>
                  <a:cxn ang="0">
                    <a:pos x="35" y="21"/>
                  </a:cxn>
                  <a:cxn ang="0">
                    <a:pos x="23" y="14"/>
                  </a:cxn>
                  <a:cxn ang="0">
                    <a:pos x="10" y="7"/>
                  </a:cxn>
                  <a:cxn ang="0">
                    <a:pos x="0" y="0"/>
                  </a:cxn>
                  <a:cxn ang="0">
                    <a:pos x="11" y="3"/>
                  </a:cxn>
                  <a:cxn ang="0">
                    <a:pos x="21" y="8"/>
                  </a:cxn>
                  <a:cxn ang="0">
                    <a:pos x="32" y="13"/>
                  </a:cxn>
                  <a:cxn ang="0">
                    <a:pos x="42" y="20"/>
                  </a:cxn>
                  <a:cxn ang="0">
                    <a:pos x="53" y="24"/>
                  </a:cxn>
                  <a:cxn ang="0">
                    <a:pos x="63" y="31"/>
                  </a:cxn>
                  <a:cxn ang="0">
                    <a:pos x="74" y="37"/>
                  </a:cxn>
                  <a:cxn ang="0">
                    <a:pos x="84" y="43"/>
                  </a:cxn>
                </a:cxnLst>
                <a:rect l="0" t="0" r="r" b="b"/>
                <a:pathLst>
                  <a:path w="84" h="43">
                    <a:moveTo>
                      <a:pt x="84" y="43"/>
                    </a:moveTo>
                    <a:lnTo>
                      <a:pt x="79" y="41"/>
                    </a:lnTo>
                    <a:lnTo>
                      <a:pt x="72" y="38"/>
                    </a:lnTo>
                    <a:lnTo>
                      <a:pt x="60" y="34"/>
                    </a:lnTo>
                    <a:lnTo>
                      <a:pt x="49" y="28"/>
                    </a:lnTo>
                    <a:lnTo>
                      <a:pt x="35" y="21"/>
                    </a:lnTo>
                    <a:lnTo>
                      <a:pt x="23" y="14"/>
                    </a:lnTo>
                    <a:lnTo>
                      <a:pt x="10" y="7"/>
                    </a:lnTo>
                    <a:lnTo>
                      <a:pt x="0" y="0"/>
                    </a:lnTo>
                    <a:lnTo>
                      <a:pt x="11" y="3"/>
                    </a:lnTo>
                    <a:lnTo>
                      <a:pt x="21" y="8"/>
                    </a:lnTo>
                    <a:lnTo>
                      <a:pt x="32" y="13"/>
                    </a:lnTo>
                    <a:lnTo>
                      <a:pt x="42" y="20"/>
                    </a:lnTo>
                    <a:lnTo>
                      <a:pt x="53" y="24"/>
                    </a:lnTo>
                    <a:lnTo>
                      <a:pt x="63" y="31"/>
                    </a:lnTo>
                    <a:lnTo>
                      <a:pt x="74" y="37"/>
                    </a:lnTo>
                    <a:lnTo>
                      <a:pt x="84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7" name="Freeform 1247"/>
              <p:cNvSpPr>
                <a:spLocks/>
              </p:cNvSpPr>
              <p:nvPr/>
            </p:nvSpPr>
            <p:spPr bwMode="auto">
              <a:xfrm>
                <a:off x="3876676" y="5602288"/>
                <a:ext cx="52388" cy="103188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130"/>
                  </a:cxn>
                  <a:cxn ang="0">
                    <a:pos x="56" y="127"/>
                  </a:cxn>
                  <a:cxn ang="0">
                    <a:pos x="49" y="125"/>
                  </a:cxn>
                  <a:cxn ang="0">
                    <a:pos x="42" y="121"/>
                  </a:cxn>
                  <a:cxn ang="0">
                    <a:pos x="35" y="119"/>
                  </a:cxn>
                  <a:cxn ang="0">
                    <a:pos x="28" y="114"/>
                  </a:cxn>
                  <a:cxn ang="0">
                    <a:pos x="21" y="109"/>
                  </a:cxn>
                  <a:cxn ang="0">
                    <a:pos x="14" y="105"/>
                  </a:cxn>
                  <a:cxn ang="0">
                    <a:pos x="8" y="101"/>
                  </a:cxn>
                  <a:cxn ang="0">
                    <a:pos x="0" y="0"/>
                  </a:cxn>
                  <a:cxn ang="0">
                    <a:pos x="7" y="3"/>
                  </a:cxn>
                  <a:cxn ang="0">
                    <a:pos x="17" y="7"/>
                  </a:cxn>
                  <a:cxn ang="0">
                    <a:pos x="28" y="10"/>
                  </a:cxn>
                  <a:cxn ang="0">
                    <a:pos x="40" y="16"/>
                  </a:cxn>
                  <a:cxn ang="0">
                    <a:pos x="49" y="21"/>
                  </a:cxn>
                  <a:cxn ang="0">
                    <a:pos x="56" y="29"/>
                  </a:cxn>
                  <a:cxn ang="0">
                    <a:pos x="59" y="39"/>
                  </a:cxn>
                  <a:cxn ang="0">
                    <a:pos x="59" y="53"/>
                  </a:cxn>
                </a:cxnLst>
                <a:rect l="0" t="0" r="r" b="b"/>
                <a:pathLst>
                  <a:path w="65" h="130">
                    <a:moveTo>
                      <a:pt x="59" y="53"/>
                    </a:moveTo>
                    <a:lnTo>
                      <a:pt x="65" y="130"/>
                    </a:lnTo>
                    <a:lnTo>
                      <a:pt x="56" y="127"/>
                    </a:lnTo>
                    <a:lnTo>
                      <a:pt x="49" y="125"/>
                    </a:lnTo>
                    <a:lnTo>
                      <a:pt x="42" y="121"/>
                    </a:lnTo>
                    <a:lnTo>
                      <a:pt x="35" y="119"/>
                    </a:lnTo>
                    <a:lnTo>
                      <a:pt x="28" y="114"/>
                    </a:lnTo>
                    <a:lnTo>
                      <a:pt x="21" y="109"/>
                    </a:lnTo>
                    <a:lnTo>
                      <a:pt x="14" y="105"/>
                    </a:lnTo>
                    <a:lnTo>
                      <a:pt x="8" y="101"/>
                    </a:lnTo>
                    <a:lnTo>
                      <a:pt x="0" y="0"/>
                    </a:lnTo>
                    <a:lnTo>
                      <a:pt x="7" y="3"/>
                    </a:lnTo>
                    <a:lnTo>
                      <a:pt x="17" y="7"/>
                    </a:lnTo>
                    <a:lnTo>
                      <a:pt x="28" y="10"/>
                    </a:lnTo>
                    <a:lnTo>
                      <a:pt x="40" y="16"/>
                    </a:lnTo>
                    <a:lnTo>
                      <a:pt x="49" y="21"/>
                    </a:lnTo>
                    <a:lnTo>
                      <a:pt x="56" y="29"/>
                    </a:lnTo>
                    <a:lnTo>
                      <a:pt x="59" y="39"/>
                    </a:lnTo>
                    <a:lnTo>
                      <a:pt x="59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8" name="Freeform 1248"/>
              <p:cNvSpPr>
                <a:spLocks/>
              </p:cNvSpPr>
              <p:nvPr/>
            </p:nvSpPr>
            <p:spPr bwMode="auto">
              <a:xfrm>
                <a:off x="4419601" y="5618163"/>
                <a:ext cx="266700" cy="523875"/>
              </a:xfrm>
              <a:custGeom>
                <a:avLst/>
                <a:gdLst/>
                <a:ahLst/>
                <a:cxnLst>
                  <a:cxn ang="0">
                    <a:pos x="288" y="87"/>
                  </a:cxn>
                  <a:cxn ang="0">
                    <a:pos x="295" y="109"/>
                  </a:cxn>
                  <a:cxn ang="0">
                    <a:pos x="304" y="133"/>
                  </a:cxn>
                  <a:cxn ang="0">
                    <a:pos x="312" y="155"/>
                  </a:cxn>
                  <a:cxn ang="0">
                    <a:pos x="322" y="179"/>
                  </a:cxn>
                  <a:cxn ang="0">
                    <a:pos x="328" y="201"/>
                  </a:cxn>
                  <a:cxn ang="0">
                    <a:pos x="333" y="226"/>
                  </a:cxn>
                  <a:cxn ang="0">
                    <a:pos x="336" y="252"/>
                  </a:cxn>
                  <a:cxn ang="0">
                    <a:pos x="336" y="280"/>
                  </a:cxn>
                  <a:cxn ang="0">
                    <a:pos x="326" y="327"/>
                  </a:cxn>
                  <a:cxn ang="0">
                    <a:pos x="322" y="378"/>
                  </a:cxn>
                  <a:cxn ang="0">
                    <a:pos x="317" y="428"/>
                  </a:cxn>
                  <a:cxn ang="0">
                    <a:pos x="312" y="478"/>
                  </a:cxn>
                  <a:cxn ang="0">
                    <a:pos x="301" y="526"/>
                  </a:cxn>
                  <a:cxn ang="0">
                    <a:pos x="285" y="572"/>
                  </a:cxn>
                  <a:cxn ang="0">
                    <a:pos x="259" y="614"/>
                  </a:cxn>
                  <a:cxn ang="0">
                    <a:pos x="223" y="653"/>
                  </a:cxn>
                  <a:cxn ang="0">
                    <a:pos x="213" y="650"/>
                  </a:cxn>
                  <a:cxn ang="0">
                    <a:pos x="206" y="652"/>
                  </a:cxn>
                  <a:cxn ang="0">
                    <a:pos x="199" y="650"/>
                  </a:cxn>
                  <a:cxn ang="0">
                    <a:pos x="195" y="647"/>
                  </a:cxn>
                  <a:cxn ang="0">
                    <a:pos x="191" y="650"/>
                  </a:cxn>
                  <a:cxn ang="0">
                    <a:pos x="187" y="654"/>
                  </a:cxn>
                  <a:cxn ang="0">
                    <a:pos x="183" y="656"/>
                  </a:cxn>
                  <a:cxn ang="0">
                    <a:pos x="183" y="661"/>
                  </a:cxn>
                  <a:cxn ang="0">
                    <a:pos x="175" y="661"/>
                  </a:cxn>
                  <a:cxn ang="0">
                    <a:pos x="167" y="659"/>
                  </a:cxn>
                  <a:cxn ang="0">
                    <a:pos x="161" y="661"/>
                  </a:cxn>
                  <a:cxn ang="0">
                    <a:pos x="157" y="652"/>
                  </a:cxn>
                  <a:cxn ang="0">
                    <a:pos x="150" y="647"/>
                  </a:cxn>
                  <a:cxn ang="0">
                    <a:pos x="140" y="645"/>
                  </a:cxn>
                  <a:cxn ang="0">
                    <a:pos x="129" y="647"/>
                  </a:cxn>
                  <a:cxn ang="0">
                    <a:pos x="122" y="653"/>
                  </a:cxn>
                  <a:cxn ang="0">
                    <a:pos x="114" y="656"/>
                  </a:cxn>
                  <a:cxn ang="0">
                    <a:pos x="104" y="656"/>
                  </a:cxn>
                  <a:cxn ang="0">
                    <a:pos x="96" y="653"/>
                  </a:cxn>
                  <a:cxn ang="0">
                    <a:pos x="84" y="643"/>
                  </a:cxn>
                  <a:cxn ang="0">
                    <a:pos x="77" y="635"/>
                  </a:cxn>
                  <a:cxn ang="0">
                    <a:pos x="71" y="626"/>
                  </a:cxn>
                  <a:cxn ang="0">
                    <a:pos x="67" y="618"/>
                  </a:cxn>
                  <a:cxn ang="0">
                    <a:pos x="60" y="608"/>
                  </a:cxn>
                  <a:cxn ang="0">
                    <a:pos x="54" y="603"/>
                  </a:cxn>
                  <a:cxn ang="0">
                    <a:pos x="43" y="597"/>
                  </a:cxn>
                  <a:cxn ang="0">
                    <a:pos x="32" y="596"/>
                  </a:cxn>
                  <a:cxn ang="0">
                    <a:pos x="18" y="524"/>
                  </a:cxn>
                  <a:cxn ang="0">
                    <a:pos x="8" y="452"/>
                  </a:cxn>
                  <a:cxn ang="0">
                    <a:pos x="1" y="378"/>
                  </a:cxn>
                  <a:cxn ang="0">
                    <a:pos x="0" y="304"/>
                  </a:cxn>
                  <a:cxn ang="0">
                    <a:pos x="5" y="229"/>
                  </a:cxn>
                  <a:cxn ang="0">
                    <a:pos x="19" y="159"/>
                  </a:cxn>
                  <a:cxn ang="0">
                    <a:pos x="42" y="93"/>
                  </a:cxn>
                  <a:cxn ang="0">
                    <a:pos x="79" y="33"/>
                  </a:cxn>
                  <a:cxn ang="0">
                    <a:pos x="90" y="19"/>
                  </a:cxn>
                  <a:cxn ang="0">
                    <a:pos x="104" y="10"/>
                  </a:cxn>
                  <a:cxn ang="0">
                    <a:pos x="119" y="3"/>
                  </a:cxn>
                  <a:cxn ang="0">
                    <a:pos x="136" y="1"/>
                  </a:cxn>
                  <a:cxn ang="0">
                    <a:pos x="154" y="0"/>
                  </a:cxn>
                  <a:cxn ang="0">
                    <a:pos x="171" y="1"/>
                  </a:cxn>
                  <a:cxn ang="0">
                    <a:pos x="189" y="2"/>
                  </a:cxn>
                  <a:cxn ang="0">
                    <a:pos x="206" y="6"/>
                  </a:cxn>
                  <a:cxn ang="0">
                    <a:pos x="288" y="87"/>
                  </a:cxn>
                </a:cxnLst>
                <a:rect l="0" t="0" r="r" b="b"/>
                <a:pathLst>
                  <a:path w="336" h="661">
                    <a:moveTo>
                      <a:pt x="288" y="87"/>
                    </a:moveTo>
                    <a:lnTo>
                      <a:pt x="295" y="109"/>
                    </a:lnTo>
                    <a:lnTo>
                      <a:pt x="304" y="133"/>
                    </a:lnTo>
                    <a:lnTo>
                      <a:pt x="312" y="155"/>
                    </a:lnTo>
                    <a:lnTo>
                      <a:pt x="322" y="179"/>
                    </a:lnTo>
                    <a:lnTo>
                      <a:pt x="328" y="201"/>
                    </a:lnTo>
                    <a:lnTo>
                      <a:pt x="333" y="226"/>
                    </a:lnTo>
                    <a:lnTo>
                      <a:pt x="336" y="252"/>
                    </a:lnTo>
                    <a:lnTo>
                      <a:pt x="336" y="280"/>
                    </a:lnTo>
                    <a:lnTo>
                      <a:pt x="326" y="327"/>
                    </a:lnTo>
                    <a:lnTo>
                      <a:pt x="322" y="378"/>
                    </a:lnTo>
                    <a:lnTo>
                      <a:pt x="317" y="428"/>
                    </a:lnTo>
                    <a:lnTo>
                      <a:pt x="312" y="478"/>
                    </a:lnTo>
                    <a:lnTo>
                      <a:pt x="301" y="526"/>
                    </a:lnTo>
                    <a:lnTo>
                      <a:pt x="285" y="572"/>
                    </a:lnTo>
                    <a:lnTo>
                      <a:pt x="259" y="614"/>
                    </a:lnTo>
                    <a:lnTo>
                      <a:pt x="223" y="653"/>
                    </a:lnTo>
                    <a:lnTo>
                      <a:pt x="213" y="650"/>
                    </a:lnTo>
                    <a:lnTo>
                      <a:pt x="206" y="652"/>
                    </a:lnTo>
                    <a:lnTo>
                      <a:pt x="199" y="650"/>
                    </a:lnTo>
                    <a:lnTo>
                      <a:pt x="195" y="647"/>
                    </a:lnTo>
                    <a:lnTo>
                      <a:pt x="191" y="650"/>
                    </a:lnTo>
                    <a:lnTo>
                      <a:pt x="187" y="654"/>
                    </a:lnTo>
                    <a:lnTo>
                      <a:pt x="183" y="656"/>
                    </a:lnTo>
                    <a:lnTo>
                      <a:pt x="183" y="661"/>
                    </a:lnTo>
                    <a:lnTo>
                      <a:pt x="175" y="661"/>
                    </a:lnTo>
                    <a:lnTo>
                      <a:pt x="167" y="659"/>
                    </a:lnTo>
                    <a:lnTo>
                      <a:pt x="161" y="661"/>
                    </a:lnTo>
                    <a:lnTo>
                      <a:pt x="157" y="652"/>
                    </a:lnTo>
                    <a:lnTo>
                      <a:pt x="150" y="647"/>
                    </a:lnTo>
                    <a:lnTo>
                      <a:pt x="140" y="645"/>
                    </a:lnTo>
                    <a:lnTo>
                      <a:pt x="129" y="647"/>
                    </a:lnTo>
                    <a:lnTo>
                      <a:pt x="122" y="653"/>
                    </a:lnTo>
                    <a:lnTo>
                      <a:pt x="114" y="656"/>
                    </a:lnTo>
                    <a:lnTo>
                      <a:pt x="104" y="656"/>
                    </a:lnTo>
                    <a:lnTo>
                      <a:pt x="96" y="653"/>
                    </a:lnTo>
                    <a:lnTo>
                      <a:pt x="84" y="643"/>
                    </a:lnTo>
                    <a:lnTo>
                      <a:pt x="77" y="635"/>
                    </a:lnTo>
                    <a:lnTo>
                      <a:pt x="71" y="626"/>
                    </a:lnTo>
                    <a:lnTo>
                      <a:pt x="67" y="618"/>
                    </a:lnTo>
                    <a:lnTo>
                      <a:pt x="60" y="608"/>
                    </a:lnTo>
                    <a:lnTo>
                      <a:pt x="54" y="603"/>
                    </a:lnTo>
                    <a:lnTo>
                      <a:pt x="43" y="597"/>
                    </a:lnTo>
                    <a:lnTo>
                      <a:pt x="32" y="596"/>
                    </a:lnTo>
                    <a:lnTo>
                      <a:pt x="18" y="524"/>
                    </a:lnTo>
                    <a:lnTo>
                      <a:pt x="8" y="452"/>
                    </a:lnTo>
                    <a:lnTo>
                      <a:pt x="1" y="378"/>
                    </a:lnTo>
                    <a:lnTo>
                      <a:pt x="0" y="304"/>
                    </a:lnTo>
                    <a:lnTo>
                      <a:pt x="5" y="229"/>
                    </a:lnTo>
                    <a:lnTo>
                      <a:pt x="19" y="159"/>
                    </a:lnTo>
                    <a:lnTo>
                      <a:pt x="42" y="93"/>
                    </a:lnTo>
                    <a:lnTo>
                      <a:pt x="79" y="33"/>
                    </a:lnTo>
                    <a:lnTo>
                      <a:pt x="90" y="19"/>
                    </a:lnTo>
                    <a:lnTo>
                      <a:pt x="104" y="10"/>
                    </a:lnTo>
                    <a:lnTo>
                      <a:pt x="119" y="3"/>
                    </a:lnTo>
                    <a:lnTo>
                      <a:pt x="136" y="1"/>
                    </a:lnTo>
                    <a:lnTo>
                      <a:pt x="154" y="0"/>
                    </a:lnTo>
                    <a:lnTo>
                      <a:pt x="171" y="1"/>
                    </a:lnTo>
                    <a:lnTo>
                      <a:pt x="189" y="2"/>
                    </a:lnTo>
                    <a:lnTo>
                      <a:pt x="206" y="6"/>
                    </a:lnTo>
                    <a:lnTo>
                      <a:pt x="288" y="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9" name="Freeform 1249"/>
              <p:cNvSpPr>
                <a:spLocks/>
              </p:cNvSpPr>
              <p:nvPr/>
            </p:nvSpPr>
            <p:spPr bwMode="auto">
              <a:xfrm>
                <a:off x="4864101" y="5645151"/>
                <a:ext cx="53975" cy="12700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58" y="3"/>
                  </a:cxn>
                  <a:cxn ang="0">
                    <a:pos x="50" y="6"/>
                  </a:cxn>
                  <a:cxn ang="0">
                    <a:pos x="42" y="10"/>
                  </a:cxn>
                  <a:cxn ang="0">
                    <a:pos x="35" y="13"/>
                  </a:cxn>
                  <a:cxn ang="0">
                    <a:pos x="26" y="14"/>
                  </a:cxn>
                  <a:cxn ang="0">
                    <a:pos x="18" y="17"/>
                  </a:cxn>
                  <a:cxn ang="0">
                    <a:pos x="9" y="17"/>
                  </a:cxn>
                  <a:cxn ang="0">
                    <a:pos x="0" y="18"/>
                  </a:cxn>
                  <a:cxn ang="0">
                    <a:pos x="5" y="11"/>
                  </a:cxn>
                  <a:cxn ang="0">
                    <a:pos x="12" y="9"/>
                  </a:cxn>
                  <a:cxn ang="0">
                    <a:pos x="21" y="6"/>
                  </a:cxn>
                  <a:cxn ang="0">
                    <a:pos x="30" y="6"/>
                  </a:cxn>
                  <a:cxn ang="0">
                    <a:pos x="39" y="5"/>
                  </a:cxn>
                  <a:cxn ang="0">
                    <a:pos x="49" y="5"/>
                  </a:cxn>
                  <a:cxn ang="0">
                    <a:pos x="58" y="3"/>
                  </a:cxn>
                  <a:cxn ang="0">
                    <a:pos x="67" y="0"/>
                  </a:cxn>
                </a:cxnLst>
                <a:rect l="0" t="0" r="r" b="b"/>
                <a:pathLst>
                  <a:path w="67" h="18">
                    <a:moveTo>
                      <a:pt x="67" y="0"/>
                    </a:moveTo>
                    <a:lnTo>
                      <a:pt x="58" y="3"/>
                    </a:lnTo>
                    <a:lnTo>
                      <a:pt x="50" y="6"/>
                    </a:lnTo>
                    <a:lnTo>
                      <a:pt x="42" y="10"/>
                    </a:lnTo>
                    <a:lnTo>
                      <a:pt x="35" y="13"/>
                    </a:lnTo>
                    <a:lnTo>
                      <a:pt x="26" y="14"/>
                    </a:lnTo>
                    <a:lnTo>
                      <a:pt x="18" y="17"/>
                    </a:lnTo>
                    <a:lnTo>
                      <a:pt x="9" y="17"/>
                    </a:lnTo>
                    <a:lnTo>
                      <a:pt x="0" y="18"/>
                    </a:lnTo>
                    <a:lnTo>
                      <a:pt x="5" y="11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0" y="6"/>
                    </a:lnTo>
                    <a:lnTo>
                      <a:pt x="39" y="5"/>
                    </a:lnTo>
                    <a:lnTo>
                      <a:pt x="49" y="5"/>
                    </a:lnTo>
                    <a:lnTo>
                      <a:pt x="58" y="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0" name="Freeform 1250"/>
              <p:cNvSpPr>
                <a:spLocks/>
              </p:cNvSpPr>
              <p:nvPr/>
            </p:nvSpPr>
            <p:spPr bwMode="auto">
              <a:xfrm>
                <a:off x="4471988" y="5668963"/>
                <a:ext cx="174625" cy="409575"/>
              </a:xfrm>
              <a:custGeom>
                <a:avLst/>
                <a:gdLst/>
                <a:ahLst/>
                <a:cxnLst>
                  <a:cxn ang="0">
                    <a:pos x="201" y="94"/>
                  </a:cxn>
                  <a:cxn ang="0">
                    <a:pos x="214" y="142"/>
                  </a:cxn>
                  <a:cxn ang="0">
                    <a:pos x="221" y="191"/>
                  </a:cxn>
                  <a:cxn ang="0">
                    <a:pos x="221" y="240"/>
                  </a:cxn>
                  <a:cxn ang="0">
                    <a:pos x="217" y="291"/>
                  </a:cxn>
                  <a:cxn ang="0">
                    <a:pos x="208" y="340"/>
                  </a:cxn>
                  <a:cxn ang="0">
                    <a:pos x="199" y="389"/>
                  </a:cxn>
                  <a:cxn ang="0">
                    <a:pos x="186" y="437"/>
                  </a:cxn>
                  <a:cxn ang="0">
                    <a:pos x="175" y="484"/>
                  </a:cxn>
                  <a:cxn ang="0">
                    <a:pos x="167" y="492"/>
                  </a:cxn>
                  <a:cxn ang="0">
                    <a:pos x="159" y="500"/>
                  </a:cxn>
                  <a:cxn ang="0">
                    <a:pos x="148" y="506"/>
                  </a:cxn>
                  <a:cxn ang="0">
                    <a:pos x="139" y="511"/>
                  </a:cxn>
                  <a:cxn ang="0">
                    <a:pos x="127" y="513"/>
                  </a:cxn>
                  <a:cxn ang="0">
                    <a:pos x="116" y="515"/>
                  </a:cxn>
                  <a:cxn ang="0">
                    <a:pos x="103" y="515"/>
                  </a:cxn>
                  <a:cxn ang="0">
                    <a:pos x="90" y="515"/>
                  </a:cxn>
                  <a:cxn ang="0">
                    <a:pos x="80" y="514"/>
                  </a:cxn>
                  <a:cxn ang="0">
                    <a:pos x="70" y="512"/>
                  </a:cxn>
                  <a:cxn ang="0">
                    <a:pos x="60" y="508"/>
                  </a:cxn>
                  <a:cxn ang="0">
                    <a:pos x="52" y="506"/>
                  </a:cxn>
                  <a:cxn ang="0">
                    <a:pos x="42" y="500"/>
                  </a:cxn>
                  <a:cxn ang="0">
                    <a:pos x="35" y="494"/>
                  </a:cxn>
                  <a:cxn ang="0">
                    <a:pos x="29" y="486"/>
                  </a:cxn>
                  <a:cxn ang="0">
                    <a:pos x="26" y="478"/>
                  </a:cxn>
                  <a:cxn ang="0">
                    <a:pos x="14" y="425"/>
                  </a:cxn>
                  <a:cxn ang="0">
                    <a:pos x="6" y="372"/>
                  </a:cxn>
                  <a:cxn ang="0">
                    <a:pos x="2" y="317"/>
                  </a:cxn>
                  <a:cxn ang="0">
                    <a:pos x="0" y="262"/>
                  </a:cxn>
                  <a:cxn ang="0">
                    <a:pos x="2" y="206"/>
                  </a:cxn>
                  <a:cxn ang="0">
                    <a:pos x="7" y="154"/>
                  </a:cxn>
                  <a:cxn ang="0">
                    <a:pos x="17" y="101"/>
                  </a:cxn>
                  <a:cxn ang="0">
                    <a:pos x="31" y="52"/>
                  </a:cxn>
                  <a:cxn ang="0">
                    <a:pos x="39" y="43"/>
                  </a:cxn>
                  <a:cxn ang="0">
                    <a:pos x="47" y="35"/>
                  </a:cxn>
                  <a:cxn ang="0">
                    <a:pos x="55" y="27"/>
                  </a:cxn>
                  <a:cxn ang="0">
                    <a:pos x="64" y="21"/>
                  </a:cxn>
                  <a:cxn ang="0">
                    <a:pos x="73" y="14"/>
                  </a:cxn>
                  <a:cxn ang="0">
                    <a:pos x="82" y="8"/>
                  </a:cxn>
                  <a:cxn ang="0">
                    <a:pos x="91" y="3"/>
                  </a:cxn>
                  <a:cxn ang="0">
                    <a:pos x="102" y="1"/>
                  </a:cxn>
                  <a:cxn ang="0">
                    <a:pos x="123" y="0"/>
                  </a:cxn>
                  <a:cxn ang="0">
                    <a:pos x="139" y="7"/>
                  </a:cxn>
                  <a:cxn ang="0">
                    <a:pos x="152" y="18"/>
                  </a:cxn>
                  <a:cxn ang="0">
                    <a:pos x="162" y="34"/>
                  </a:cxn>
                  <a:cxn ang="0">
                    <a:pos x="171" y="50"/>
                  </a:cxn>
                  <a:cxn ang="0">
                    <a:pos x="180" y="66"/>
                  </a:cxn>
                  <a:cxn ang="0">
                    <a:pos x="188" y="81"/>
                  </a:cxn>
                  <a:cxn ang="0">
                    <a:pos x="201" y="94"/>
                  </a:cxn>
                </a:cxnLst>
                <a:rect l="0" t="0" r="r" b="b"/>
                <a:pathLst>
                  <a:path w="221" h="515">
                    <a:moveTo>
                      <a:pt x="201" y="94"/>
                    </a:moveTo>
                    <a:lnTo>
                      <a:pt x="214" y="142"/>
                    </a:lnTo>
                    <a:lnTo>
                      <a:pt x="221" y="191"/>
                    </a:lnTo>
                    <a:lnTo>
                      <a:pt x="221" y="240"/>
                    </a:lnTo>
                    <a:lnTo>
                      <a:pt x="217" y="291"/>
                    </a:lnTo>
                    <a:lnTo>
                      <a:pt x="208" y="340"/>
                    </a:lnTo>
                    <a:lnTo>
                      <a:pt x="199" y="389"/>
                    </a:lnTo>
                    <a:lnTo>
                      <a:pt x="186" y="437"/>
                    </a:lnTo>
                    <a:lnTo>
                      <a:pt x="175" y="484"/>
                    </a:lnTo>
                    <a:lnTo>
                      <a:pt x="167" y="492"/>
                    </a:lnTo>
                    <a:lnTo>
                      <a:pt x="159" y="500"/>
                    </a:lnTo>
                    <a:lnTo>
                      <a:pt x="148" y="506"/>
                    </a:lnTo>
                    <a:lnTo>
                      <a:pt x="139" y="511"/>
                    </a:lnTo>
                    <a:lnTo>
                      <a:pt x="127" y="513"/>
                    </a:lnTo>
                    <a:lnTo>
                      <a:pt x="116" y="515"/>
                    </a:lnTo>
                    <a:lnTo>
                      <a:pt x="103" y="515"/>
                    </a:lnTo>
                    <a:lnTo>
                      <a:pt x="90" y="515"/>
                    </a:lnTo>
                    <a:lnTo>
                      <a:pt x="80" y="514"/>
                    </a:lnTo>
                    <a:lnTo>
                      <a:pt x="70" y="512"/>
                    </a:lnTo>
                    <a:lnTo>
                      <a:pt x="60" y="508"/>
                    </a:lnTo>
                    <a:lnTo>
                      <a:pt x="52" y="506"/>
                    </a:lnTo>
                    <a:lnTo>
                      <a:pt x="42" y="500"/>
                    </a:lnTo>
                    <a:lnTo>
                      <a:pt x="35" y="494"/>
                    </a:lnTo>
                    <a:lnTo>
                      <a:pt x="29" y="486"/>
                    </a:lnTo>
                    <a:lnTo>
                      <a:pt x="26" y="478"/>
                    </a:lnTo>
                    <a:lnTo>
                      <a:pt x="14" y="425"/>
                    </a:lnTo>
                    <a:lnTo>
                      <a:pt x="6" y="372"/>
                    </a:lnTo>
                    <a:lnTo>
                      <a:pt x="2" y="317"/>
                    </a:lnTo>
                    <a:lnTo>
                      <a:pt x="0" y="262"/>
                    </a:lnTo>
                    <a:lnTo>
                      <a:pt x="2" y="206"/>
                    </a:lnTo>
                    <a:lnTo>
                      <a:pt x="7" y="154"/>
                    </a:lnTo>
                    <a:lnTo>
                      <a:pt x="17" y="101"/>
                    </a:lnTo>
                    <a:lnTo>
                      <a:pt x="31" y="52"/>
                    </a:lnTo>
                    <a:lnTo>
                      <a:pt x="39" y="43"/>
                    </a:lnTo>
                    <a:lnTo>
                      <a:pt x="47" y="35"/>
                    </a:lnTo>
                    <a:lnTo>
                      <a:pt x="55" y="27"/>
                    </a:lnTo>
                    <a:lnTo>
                      <a:pt x="64" y="21"/>
                    </a:lnTo>
                    <a:lnTo>
                      <a:pt x="73" y="14"/>
                    </a:lnTo>
                    <a:lnTo>
                      <a:pt x="82" y="8"/>
                    </a:lnTo>
                    <a:lnTo>
                      <a:pt x="91" y="3"/>
                    </a:lnTo>
                    <a:lnTo>
                      <a:pt x="102" y="1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2" y="18"/>
                    </a:lnTo>
                    <a:lnTo>
                      <a:pt x="162" y="34"/>
                    </a:lnTo>
                    <a:lnTo>
                      <a:pt x="171" y="50"/>
                    </a:lnTo>
                    <a:lnTo>
                      <a:pt x="180" y="66"/>
                    </a:lnTo>
                    <a:lnTo>
                      <a:pt x="188" y="81"/>
                    </a:lnTo>
                    <a:lnTo>
                      <a:pt x="201" y="9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1" name="Freeform 1251"/>
              <p:cNvSpPr>
                <a:spLocks/>
              </p:cNvSpPr>
              <p:nvPr/>
            </p:nvSpPr>
            <p:spPr bwMode="auto">
              <a:xfrm>
                <a:off x="3975101" y="5688013"/>
                <a:ext cx="44450" cy="55563"/>
              </a:xfrm>
              <a:custGeom>
                <a:avLst/>
                <a:gdLst/>
                <a:ahLst/>
                <a:cxnLst>
                  <a:cxn ang="0">
                    <a:pos x="54" y="71"/>
                  </a:cxn>
                  <a:cxn ang="0">
                    <a:pos x="46" y="68"/>
                  </a:cxn>
                  <a:cxn ang="0">
                    <a:pos x="39" y="67"/>
                  </a:cxn>
                  <a:cxn ang="0">
                    <a:pos x="32" y="65"/>
                  </a:cxn>
                  <a:cxn ang="0">
                    <a:pos x="25" y="64"/>
                  </a:cxn>
                  <a:cxn ang="0">
                    <a:pos x="18" y="62"/>
                  </a:cxn>
                  <a:cxn ang="0">
                    <a:pos x="11" y="60"/>
                  </a:cxn>
                  <a:cxn ang="0">
                    <a:pos x="4" y="55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51" y="12"/>
                  </a:cxn>
                  <a:cxn ang="0">
                    <a:pos x="54" y="71"/>
                  </a:cxn>
                </a:cxnLst>
                <a:rect l="0" t="0" r="r" b="b"/>
                <a:pathLst>
                  <a:path w="54" h="71">
                    <a:moveTo>
                      <a:pt x="54" y="71"/>
                    </a:moveTo>
                    <a:lnTo>
                      <a:pt x="46" y="68"/>
                    </a:lnTo>
                    <a:lnTo>
                      <a:pt x="39" y="67"/>
                    </a:lnTo>
                    <a:lnTo>
                      <a:pt x="32" y="65"/>
                    </a:lnTo>
                    <a:lnTo>
                      <a:pt x="25" y="64"/>
                    </a:lnTo>
                    <a:lnTo>
                      <a:pt x="18" y="62"/>
                    </a:lnTo>
                    <a:lnTo>
                      <a:pt x="11" y="60"/>
                    </a:lnTo>
                    <a:lnTo>
                      <a:pt x="4" y="55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51" y="12"/>
                    </a:lnTo>
                    <a:lnTo>
                      <a:pt x="54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2" name="Freeform 1252"/>
              <p:cNvSpPr>
                <a:spLocks/>
              </p:cNvSpPr>
              <p:nvPr/>
            </p:nvSpPr>
            <p:spPr bwMode="auto">
              <a:xfrm>
                <a:off x="4491038" y="5705476"/>
                <a:ext cx="136525" cy="307975"/>
              </a:xfrm>
              <a:custGeom>
                <a:avLst/>
                <a:gdLst/>
                <a:ahLst/>
                <a:cxnLst>
                  <a:cxn ang="0">
                    <a:pos x="149" y="46"/>
                  </a:cxn>
                  <a:cxn ang="0">
                    <a:pos x="156" y="87"/>
                  </a:cxn>
                  <a:cxn ang="0">
                    <a:pos x="164" y="131"/>
                  </a:cxn>
                  <a:cxn ang="0">
                    <a:pos x="169" y="176"/>
                  </a:cxn>
                  <a:cxn ang="0">
                    <a:pos x="171" y="223"/>
                  </a:cxn>
                  <a:cxn ang="0">
                    <a:pos x="168" y="267"/>
                  </a:cxn>
                  <a:cxn ang="0">
                    <a:pos x="159" y="309"/>
                  </a:cxn>
                  <a:cxn ang="0">
                    <a:pos x="141" y="348"/>
                  </a:cxn>
                  <a:cxn ang="0">
                    <a:pos x="115" y="383"/>
                  </a:cxn>
                  <a:cxn ang="0">
                    <a:pos x="105" y="384"/>
                  </a:cxn>
                  <a:cxn ang="0">
                    <a:pos x="96" y="386"/>
                  </a:cxn>
                  <a:cxn ang="0">
                    <a:pos x="85" y="387"/>
                  </a:cxn>
                  <a:cxn ang="0">
                    <a:pos x="75" y="389"/>
                  </a:cxn>
                  <a:cxn ang="0">
                    <a:pos x="64" y="387"/>
                  </a:cxn>
                  <a:cxn ang="0">
                    <a:pos x="55" y="386"/>
                  </a:cxn>
                  <a:cxn ang="0">
                    <a:pos x="45" y="384"/>
                  </a:cxn>
                  <a:cxn ang="0">
                    <a:pos x="38" y="383"/>
                  </a:cxn>
                  <a:cxn ang="0">
                    <a:pos x="28" y="350"/>
                  </a:cxn>
                  <a:cxn ang="0">
                    <a:pos x="21" y="319"/>
                  </a:cxn>
                  <a:cxn ang="0">
                    <a:pos x="14" y="285"/>
                  </a:cxn>
                  <a:cxn ang="0">
                    <a:pos x="10" y="252"/>
                  </a:cxn>
                  <a:cxn ang="0">
                    <a:pos x="6" y="218"/>
                  </a:cxn>
                  <a:cxn ang="0">
                    <a:pos x="3" y="185"/>
                  </a:cxn>
                  <a:cxn ang="0">
                    <a:pos x="1" y="151"/>
                  </a:cxn>
                  <a:cxn ang="0">
                    <a:pos x="0" y="117"/>
                  </a:cxn>
                  <a:cxn ang="0">
                    <a:pos x="3" y="102"/>
                  </a:cxn>
                  <a:cxn ang="0">
                    <a:pos x="7" y="87"/>
                  </a:cxn>
                  <a:cxn ang="0">
                    <a:pos x="10" y="70"/>
                  </a:cxn>
                  <a:cxn ang="0">
                    <a:pos x="16" y="56"/>
                  </a:cxn>
                  <a:cxn ang="0">
                    <a:pos x="22" y="42"/>
                  </a:cxn>
                  <a:cxn ang="0">
                    <a:pos x="31" y="32"/>
                  </a:cxn>
                  <a:cxn ang="0">
                    <a:pos x="43" y="22"/>
                  </a:cxn>
                  <a:cxn ang="0">
                    <a:pos x="58" y="18"/>
                  </a:cxn>
                  <a:cxn ang="0">
                    <a:pos x="69" y="6"/>
                  </a:cxn>
                  <a:cxn ang="0">
                    <a:pos x="83" y="1"/>
                  </a:cxn>
                  <a:cxn ang="0">
                    <a:pos x="97" y="0"/>
                  </a:cxn>
                  <a:cxn ang="0">
                    <a:pos x="111" y="4"/>
                  </a:cxn>
                  <a:cxn ang="0">
                    <a:pos x="124" y="10"/>
                  </a:cxn>
                  <a:cxn ang="0">
                    <a:pos x="135" y="19"/>
                  </a:cxn>
                  <a:cxn ang="0">
                    <a:pos x="143" y="31"/>
                  </a:cxn>
                  <a:cxn ang="0">
                    <a:pos x="149" y="46"/>
                  </a:cxn>
                </a:cxnLst>
                <a:rect l="0" t="0" r="r" b="b"/>
                <a:pathLst>
                  <a:path w="171" h="389">
                    <a:moveTo>
                      <a:pt x="149" y="46"/>
                    </a:moveTo>
                    <a:lnTo>
                      <a:pt x="156" y="87"/>
                    </a:lnTo>
                    <a:lnTo>
                      <a:pt x="164" y="131"/>
                    </a:lnTo>
                    <a:lnTo>
                      <a:pt x="169" y="176"/>
                    </a:lnTo>
                    <a:lnTo>
                      <a:pt x="171" y="223"/>
                    </a:lnTo>
                    <a:lnTo>
                      <a:pt x="168" y="267"/>
                    </a:lnTo>
                    <a:lnTo>
                      <a:pt x="159" y="309"/>
                    </a:lnTo>
                    <a:lnTo>
                      <a:pt x="141" y="348"/>
                    </a:lnTo>
                    <a:lnTo>
                      <a:pt x="115" y="383"/>
                    </a:lnTo>
                    <a:lnTo>
                      <a:pt x="105" y="384"/>
                    </a:lnTo>
                    <a:lnTo>
                      <a:pt x="96" y="386"/>
                    </a:lnTo>
                    <a:lnTo>
                      <a:pt x="85" y="387"/>
                    </a:lnTo>
                    <a:lnTo>
                      <a:pt x="75" y="389"/>
                    </a:lnTo>
                    <a:lnTo>
                      <a:pt x="64" y="387"/>
                    </a:lnTo>
                    <a:lnTo>
                      <a:pt x="55" y="386"/>
                    </a:lnTo>
                    <a:lnTo>
                      <a:pt x="45" y="384"/>
                    </a:lnTo>
                    <a:lnTo>
                      <a:pt x="38" y="383"/>
                    </a:lnTo>
                    <a:lnTo>
                      <a:pt x="28" y="350"/>
                    </a:lnTo>
                    <a:lnTo>
                      <a:pt x="21" y="319"/>
                    </a:lnTo>
                    <a:lnTo>
                      <a:pt x="14" y="285"/>
                    </a:lnTo>
                    <a:lnTo>
                      <a:pt x="10" y="252"/>
                    </a:lnTo>
                    <a:lnTo>
                      <a:pt x="6" y="218"/>
                    </a:lnTo>
                    <a:lnTo>
                      <a:pt x="3" y="185"/>
                    </a:lnTo>
                    <a:lnTo>
                      <a:pt x="1" y="151"/>
                    </a:lnTo>
                    <a:lnTo>
                      <a:pt x="0" y="117"/>
                    </a:lnTo>
                    <a:lnTo>
                      <a:pt x="3" y="102"/>
                    </a:lnTo>
                    <a:lnTo>
                      <a:pt x="7" y="87"/>
                    </a:lnTo>
                    <a:lnTo>
                      <a:pt x="10" y="70"/>
                    </a:lnTo>
                    <a:lnTo>
                      <a:pt x="16" y="56"/>
                    </a:lnTo>
                    <a:lnTo>
                      <a:pt x="22" y="42"/>
                    </a:lnTo>
                    <a:lnTo>
                      <a:pt x="31" y="32"/>
                    </a:lnTo>
                    <a:lnTo>
                      <a:pt x="43" y="22"/>
                    </a:lnTo>
                    <a:lnTo>
                      <a:pt x="58" y="18"/>
                    </a:lnTo>
                    <a:lnTo>
                      <a:pt x="69" y="6"/>
                    </a:lnTo>
                    <a:lnTo>
                      <a:pt x="83" y="1"/>
                    </a:lnTo>
                    <a:lnTo>
                      <a:pt x="97" y="0"/>
                    </a:lnTo>
                    <a:lnTo>
                      <a:pt x="111" y="4"/>
                    </a:lnTo>
                    <a:lnTo>
                      <a:pt x="124" y="10"/>
                    </a:lnTo>
                    <a:lnTo>
                      <a:pt x="135" y="19"/>
                    </a:lnTo>
                    <a:lnTo>
                      <a:pt x="143" y="31"/>
                    </a:lnTo>
                    <a:lnTo>
                      <a:pt x="149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3" name="Freeform 1253"/>
              <p:cNvSpPr>
                <a:spLocks/>
              </p:cNvSpPr>
              <p:nvPr/>
            </p:nvSpPr>
            <p:spPr bwMode="auto">
              <a:xfrm>
                <a:off x="3892551" y="5732463"/>
                <a:ext cx="39688" cy="28575"/>
              </a:xfrm>
              <a:custGeom>
                <a:avLst/>
                <a:gdLst/>
                <a:ahLst/>
                <a:cxnLst>
                  <a:cxn ang="0">
                    <a:pos x="50" y="20"/>
                  </a:cxn>
                  <a:cxn ang="0">
                    <a:pos x="50" y="36"/>
                  </a:cxn>
                  <a:cxn ang="0">
                    <a:pos x="43" y="31"/>
                  </a:cxn>
                  <a:cxn ang="0">
                    <a:pos x="36" y="27"/>
                  </a:cxn>
                  <a:cxn ang="0">
                    <a:pos x="28" y="24"/>
                  </a:cxn>
                  <a:cxn ang="0">
                    <a:pos x="21" y="21"/>
                  </a:cxn>
                  <a:cxn ang="0">
                    <a:pos x="14" y="17"/>
                  </a:cxn>
                  <a:cxn ang="0">
                    <a:pos x="8" y="12"/>
                  </a:cxn>
                  <a:cxn ang="0">
                    <a:pos x="2" y="6"/>
                  </a:cxn>
                  <a:cxn ang="0">
                    <a:pos x="0" y="0"/>
                  </a:cxn>
                  <a:cxn ang="0">
                    <a:pos x="6" y="1"/>
                  </a:cxn>
                  <a:cxn ang="0">
                    <a:pos x="11" y="4"/>
                  </a:cxn>
                  <a:cxn ang="0">
                    <a:pos x="18" y="5"/>
                  </a:cxn>
                  <a:cxn ang="0">
                    <a:pos x="25" y="7"/>
                  </a:cxn>
                  <a:cxn ang="0">
                    <a:pos x="31" y="10"/>
                  </a:cxn>
                  <a:cxn ang="0">
                    <a:pos x="37" y="12"/>
                  </a:cxn>
                  <a:cxn ang="0">
                    <a:pos x="43" y="15"/>
                  </a:cxn>
                  <a:cxn ang="0">
                    <a:pos x="50" y="20"/>
                  </a:cxn>
                </a:cxnLst>
                <a:rect l="0" t="0" r="r" b="b"/>
                <a:pathLst>
                  <a:path w="50" h="36">
                    <a:moveTo>
                      <a:pt x="50" y="20"/>
                    </a:moveTo>
                    <a:lnTo>
                      <a:pt x="50" y="36"/>
                    </a:lnTo>
                    <a:lnTo>
                      <a:pt x="43" y="31"/>
                    </a:lnTo>
                    <a:lnTo>
                      <a:pt x="36" y="27"/>
                    </a:lnTo>
                    <a:lnTo>
                      <a:pt x="28" y="24"/>
                    </a:lnTo>
                    <a:lnTo>
                      <a:pt x="21" y="21"/>
                    </a:lnTo>
                    <a:lnTo>
                      <a:pt x="14" y="17"/>
                    </a:lnTo>
                    <a:lnTo>
                      <a:pt x="8" y="12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11" y="4"/>
                    </a:lnTo>
                    <a:lnTo>
                      <a:pt x="18" y="5"/>
                    </a:lnTo>
                    <a:lnTo>
                      <a:pt x="25" y="7"/>
                    </a:lnTo>
                    <a:lnTo>
                      <a:pt x="31" y="10"/>
                    </a:lnTo>
                    <a:lnTo>
                      <a:pt x="37" y="12"/>
                    </a:lnTo>
                    <a:lnTo>
                      <a:pt x="43" y="15"/>
                    </a:lnTo>
                    <a:lnTo>
                      <a:pt x="5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4" name="Freeform 1256"/>
              <p:cNvSpPr>
                <a:spLocks/>
              </p:cNvSpPr>
              <p:nvPr/>
            </p:nvSpPr>
            <p:spPr bwMode="auto">
              <a:xfrm>
                <a:off x="4287838" y="5761038"/>
                <a:ext cx="4763" cy="22225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0" y="28"/>
                  </a:cxn>
                </a:cxnLst>
                <a:rect l="0" t="0" r="r" b="b"/>
                <a:pathLst>
                  <a:path w="6" h="28">
                    <a:moveTo>
                      <a:pt x="0" y="28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5" name="Freeform 1258"/>
              <p:cNvSpPr>
                <a:spLocks/>
              </p:cNvSpPr>
              <p:nvPr/>
            </p:nvSpPr>
            <p:spPr bwMode="auto">
              <a:xfrm>
                <a:off x="3967163" y="5765801"/>
                <a:ext cx="104775" cy="74613"/>
              </a:xfrm>
              <a:custGeom>
                <a:avLst/>
                <a:gdLst/>
                <a:ahLst/>
                <a:cxnLst>
                  <a:cxn ang="0">
                    <a:pos x="70" y="28"/>
                  </a:cxn>
                  <a:cxn ang="0">
                    <a:pos x="69" y="40"/>
                  </a:cxn>
                  <a:cxn ang="0">
                    <a:pos x="72" y="50"/>
                  </a:cxn>
                  <a:cxn ang="0">
                    <a:pos x="78" y="57"/>
                  </a:cxn>
                  <a:cxn ang="0">
                    <a:pos x="89" y="64"/>
                  </a:cxn>
                  <a:cxn ang="0">
                    <a:pos x="99" y="69"/>
                  </a:cxn>
                  <a:cxn ang="0">
                    <a:pos x="111" y="75"/>
                  </a:cxn>
                  <a:cxn ang="0">
                    <a:pos x="122" y="80"/>
                  </a:cxn>
                  <a:cxn ang="0">
                    <a:pos x="133" y="88"/>
                  </a:cxn>
                  <a:cxn ang="0">
                    <a:pos x="133" y="94"/>
                  </a:cxn>
                  <a:cxn ang="0">
                    <a:pos x="110" y="94"/>
                  </a:cxn>
                  <a:cxn ang="0">
                    <a:pos x="96" y="84"/>
                  </a:cxn>
                  <a:cxn ang="0">
                    <a:pos x="82" y="76"/>
                  </a:cxn>
                  <a:cxn ang="0">
                    <a:pos x="68" y="67"/>
                  </a:cxn>
                  <a:cxn ang="0">
                    <a:pos x="55" y="60"/>
                  </a:cxn>
                  <a:cxn ang="0">
                    <a:pos x="41" y="50"/>
                  </a:cxn>
                  <a:cxn ang="0">
                    <a:pos x="27" y="42"/>
                  </a:cxn>
                  <a:cxn ang="0">
                    <a:pos x="13" y="35"/>
                  </a:cxn>
                  <a:cxn ang="0">
                    <a:pos x="0" y="28"/>
                  </a:cxn>
                  <a:cxn ang="0">
                    <a:pos x="6" y="0"/>
                  </a:cxn>
                  <a:cxn ang="0">
                    <a:pos x="14" y="0"/>
                  </a:cxn>
                  <a:cxn ang="0">
                    <a:pos x="22" y="3"/>
                  </a:cxn>
                  <a:cxn ang="0">
                    <a:pos x="30" y="5"/>
                  </a:cxn>
                  <a:cxn ang="0">
                    <a:pos x="40" y="10"/>
                  </a:cxn>
                  <a:cxn ang="0">
                    <a:pos x="47" y="13"/>
                  </a:cxn>
                  <a:cxn ang="0">
                    <a:pos x="55" y="19"/>
                  </a:cxn>
                  <a:cxn ang="0">
                    <a:pos x="62" y="22"/>
                  </a:cxn>
                  <a:cxn ang="0">
                    <a:pos x="70" y="28"/>
                  </a:cxn>
                </a:cxnLst>
                <a:rect l="0" t="0" r="r" b="b"/>
                <a:pathLst>
                  <a:path w="133" h="94">
                    <a:moveTo>
                      <a:pt x="70" y="28"/>
                    </a:moveTo>
                    <a:lnTo>
                      <a:pt x="69" y="40"/>
                    </a:lnTo>
                    <a:lnTo>
                      <a:pt x="72" y="50"/>
                    </a:lnTo>
                    <a:lnTo>
                      <a:pt x="78" y="57"/>
                    </a:lnTo>
                    <a:lnTo>
                      <a:pt x="89" y="64"/>
                    </a:lnTo>
                    <a:lnTo>
                      <a:pt x="99" y="69"/>
                    </a:lnTo>
                    <a:lnTo>
                      <a:pt x="111" y="75"/>
                    </a:lnTo>
                    <a:lnTo>
                      <a:pt x="122" y="80"/>
                    </a:lnTo>
                    <a:lnTo>
                      <a:pt x="133" y="88"/>
                    </a:lnTo>
                    <a:lnTo>
                      <a:pt x="133" y="94"/>
                    </a:lnTo>
                    <a:lnTo>
                      <a:pt x="110" y="94"/>
                    </a:lnTo>
                    <a:lnTo>
                      <a:pt x="96" y="84"/>
                    </a:lnTo>
                    <a:lnTo>
                      <a:pt x="82" y="76"/>
                    </a:lnTo>
                    <a:lnTo>
                      <a:pt x="68" y="67"/>
                    </a:lnTo>
                    <a:lnTo>
                      <a:pt x="55" y="60"/>
                    </a:lnTo>
                    <a:lnTo>
                      <a:pt x="41" y="50"/>
                    </a:lnTo>
                    <a:lnTo>
                      <a:pt x="27" y="42"/>
                    </a:lnTo>
                    <a:lnTo>
                      <a:pt x="13" y="35"/>
                    </a:lnTo>
                    <a:lnTo>
                      <a:pt x="0" y="28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22" y="3"/>
                    </a:lnTo>
                    <a:lnTo>
                      <a:pt x="30" y="5"/>
                    </a:lnTo>
                    <a:lnTo>
                      <a:pt x="40" y="10"/>
                    </a:lnTo>
                    <a:lnTo>
                      <a:pt x="47" y="13"/>
                    </a:lnTo>
                    <a:lnTo>
                      <a:pt x="55" y="19"/>
                    </a:lnTo>
                    <a:lnTo>
                      <a:pt x="62" y="22"/>
                    </a:lnTo>
                    <a:lnTo>
                      <a:pt x="7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6" name="Freeform 1262"/>
              <p:cNvSpPr>
                <a:spLocks/>
              </p:cNvSpPr>
              <p:nvPr/>
            </p:nvSpPr>
            <p:spPr bwMode="auto">
              <a:xfrm>
                <a:off x="3668713" y="5822951"/>
                <a:ext cx="4763" cy="17463"/>
              </a:xfrm>
              <a:custGeom>
                <a:avLst/>
                <a:gdLst/>
                <a:ahLst/>
                <a:cxnLst>
                  <a:cxn ang="0">
                    <a:pos x="7" y="23"/>
                  </a:cxn>
                  <a:cxn ang="0">
                    <a:pos x="0" y="17"/>
                  </a:cxn>
                  <a:cxn ang="0">
                    <a:pos x="2" y="12"/>
                  </a:cxn>
                  <a:cxn ang="0">
                    <a:pos x="4" y="6"/>
                  </a:cxn>
                  <a:cxn ang="0">
                    <a:pos x="7" y="0"/>
                  </a:cxn>
                  <a:cxn ang="0">
                    <a:pos x="7" y="23"/>
                  </a:cxn>
                </a:cxnLst>
                <a:rect l="0" t="0" r="r" b="b"/>
                <a:pathLst>
                  <a:path w="7" h="23">
                    <a:moveTo>
                      <a:pt x="7" y="23"/>
                    </a:moveTo>
                    <a:lnTo>
                      <a:pt x="0" y="17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7" y="0"/>
                    </a:lnTo>
                    <a:lnTo>
                      <a:pt x="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7" name="Freeform 1493"/>
              <p:cNvSpPr>
                <a:spLocks/>
              </p:cNvSpPr>
              <p:nvPr/>
            </p:nvSpPr>
            <p:spPr bwMode="auto">
              <a:xfrm>
                <a:off x="3659188" y="5445125"/>
                <a:ext cx="6350" cy="11113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2" y="9"/>
                  </a:cxn>
                  <a:cxn ang="0">
                    <a:pos x="0" y="6"/>
                  </a:cxn>
                  <a:cxn ang="0">
                    <a:pos x="2" y="0"/>
                  </a:cxn>
                  <a:cxn ang="0">
                    <a:pos x="6" y="1"/>
                  </a:cxn>
                  <a:cxn ang="0">
                    <a:pos x="7" y="4"/>
                  </a:cxn>
                  <a:cxn ang="0">
                    <a:pos x="6" y="9"/>
                  </a:cxn>
                  <a:cxn ang="0">
                    <a:pos x="6" y="14"/>
                  </a:cxn>
                </a:cxnLst>
                <a:rect l="0" t="0" r="r" b="b"/>
                <a:pathLst>
                  <a:path w="7" h="14">
                    <a:moveTo>
                      <a:pt x="6" y="14"/>
                    </a:moveTo>
                    <a:lnTo>
                      <a:pt x="2" y="9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6" y="1"/>
                    </a:lnTo>
                    <a:lnTo>
                      <a:pt x="7" y="4"/>
                    </a:lnTo>
                    <a:lnTo>
                      <a:pt x="6" y="9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8" name="Freeform 1494"/>
              <p:cNvSpPr>
                <a:spLocks/>
              </p:cNvSpPr>
              <p:nvPr/>
            </p:nvSpPr>
            <p:spPr bwMode="auto">
              <a:xfrm>
                <a:off x="3681413" y="5400675"/>
                <a:ext cx="7938" cy="63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3" y="0"/>
                  </a:cxn>
                  <a:cxn ang="0">
                    <a:pos x="8" y="5"/>
                  </a:cxn>
                  <a:cxn ang="0">
                    <a:pos x="6" y="9"/>
                  </a:cxn>
                  <a:cxn ang="0">
                    <a:pos x="0" y="5"/>
                  </a:cxn>
                </a:cxnLst>
                <a:rect l="0" t="0" r="r" b="b"/>
                <a:pathLst>
                  <a:path w="8" h="9">
                    <a:moveTo>
                      <a:pt x="0" y="5"/>
                    </a:moveTo>
                    <a:lnTo>
                      <a:pt x="3" y="0"/>
                    </a:lnTo>
                    <a:lnTo>
                      <a:pt x="8" y="5"/>
                    </a:lnTo>
                    <a:lnTo>
                      <a:pt x="6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9" name="Freeform 1495"/>
              <p:cNvSpPr>
                <a:spLocks/>
              </p:cNvSpPr>
              <p:nvPr/>
            </p:nvSpPr>
            <p:spPr bwMode="auto">
              <a:xfrm>
                <a:off x="3690938" y="5365750"/>
                <a:ext cx="7938" cy="12700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10"/>
                  </a:cxn>
                  <a:cxn ang="0">
                    <a:pos x="0" y="5"/>
                  </a:cxn>
                  <a:cxn ang="0">
                    <a:pos x="1" y="0"/>
                  </a:cxn>
                  <a:cxn ang="0">
                    <a:pos x="5" y="0"/>
                  </a:cxn>
                  <a:cxn ang="0">
                    <a:pos x="9" y="6"/>
                  </a:cxn>
                  <a:cxn ang="0">
                    <a:pos x="8" y="17"/>
                  </a:cxn>
                  <a:cxn ang="0">
                    <a:pos x="3" y="18"/>
                  </a:cxn>
                  <a:cxn ang="0">
                    <a:pos x="0" y="1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0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5" y="0"/>
                    </a:lnTo>
                    <a:lnTo>
                      <a:pt x="9" y="6"/>
                    </a:lnTo>
                    <a:lnTo>
                      <a:pt x="8" y="17"/>
                    </a:lnTo>
                    <a:lnTo>
                      <a:pt x="3" y="1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0" name="Freeform 1498"/>
              <p:cNvSpPr>
                <a:spLocks/>
              </p:cNvSpPr>
              <p:nvPr/>
            </p:nvSpPr>
            <p:spPr bwMode="auto">
              <a:xfrm>
                <a:off x="3681413" y="5383213"/>
                <a:ext cx="7938" cy="9525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0" y="10"/>
                  </a:cxn>
                  <a:cxn ang="0">
                    <a:pos x="1" y="6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10" y="6"/>
                  </a:cxn>
                  <a:cxn ang="0">
                    <a:pos x="8" y="10"/>
                  </a:cxn>
                  <a:cxn ang="0">
                    <a:pos x="4" y="12"/>
                  </a:cxn>
                </a:cxnLst>
                <a:rect l="0" t="0" r="r" b="b"/>
                <a:pathLst>
                  <a:path w="10" h="12">
                    <a:moveTo>
                      <a:pt x="4" y="12"/>
                    </a:moveTo>
                    <a:lnTo>
                      <a:pt x="0" y="10"/>
                    </a:lnTo>
                    <a:lnTo>
                      <a:pt x="1" y="6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1" name="Freeform 1500"/>
              <p:cNvSpPr>
                <a:spLocks/>
              </p:cNvSpPr>
              <p:nvPr/>
            </p:nvSpPr>
            <p:spPr bwMode="auto">
              <a:xfrm>
                <a:off x="3670300" y="5454650"/>
                <a:ext cx="7938" cy="11113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1" y="12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9" y="6"/>
                  </a:cxn>
                  <a:cxn ang="0">
                    <a:pos x="6" y="15"/>
                  </a:cxn>
                </a:cxnLst>
                <a:rect l="0" t="0" r="r" b="b"/>
                <a:pathLst>
                  <a:path w="9" h="15">
                    <a:moveTo>
                      <a:pt x="6" y="15"/>
                    </a:moveTo>
                    <a:lnTo>
                      <a:pt x="1" y="12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9" y="6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2" name="Freeform 1502"/>
              <p:cNvSpPr>
                <a:spLocks/>
              </p:cNvSpPr>
              <p:nvPr/>
            </p:nvSpPr>
            <p:spPr bwMode="auto">
              <a:xfrm>
                <a:off x="3679825" y="5356225"/>
                <a:ext cx="6350" cy="47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8" y="2"/>
                  </a:cxn>
                  <a:cxn ang="0">
                    <a:pos x="5" y="5"/>
                  </a:cxn>
                </a:cxnLst>
                <a:rect l="0" t="0" r="r" b="b"/>
                <a:pathLst>
                  <a:path w="8" h="5">
                    <a:moveTo>
                      <a:pt x="5" y="5"/>
                    </a:moveTo>
                    <a:lnTo>
                      <a:pt x="1" y="2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3" name="Freeform 1503"/>
              <p:cNvSpPr>
                <a:spLocks/>
              </p:cNvSpPr>
              <p:nvPr/>
            </p:nvSpPr>
            <p:spPr bwMode="auto">
              <a:xfrm>
                <a:off x="3679825" y="5334000"/>
                <a:ext cx="7938" cy="12700"/>
              </a:xfrm>
              <a:custGeom>
                <a:avLst/>
                <a:gdLst/>
                <a:ahLst/>
                <a:cxnLst>
                  <a:cxn ang="0">
                    <a:pos x="5" y="16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1" y="3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9" y="9"/>
                  </a:cxn>
                  <a:cxn ang="0">
                    <a:pos x="5" y="16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12"/>
                    </a:lnTo>
                    <a:lnTo>
                      <a:pt x="0" y="9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9" y="9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4" name="Freeform 1504"/>
              <p:cNvSpPr>
                <a:spLocks/>
              </p:cNvSpPr>
              <p:nvPr/>
            </p:nvSpPr>
            <p:spPr bwMode="auto">
              <a:xfrm>
                <a:off x="3652838" y="5381625"/>
                <a:ext cx="6350" cy="63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  <a:cxn ang="0">
                    <a:pos x="8" y="2"/>
                  </a:cxn>
                  <a:cxn ang="0">
                    <a:pos x="6" y="8"/>
                  </a:cxn>
                  <a:cxn ang="0">
                    <a:pos x="0" y="5"/>
                  </a:cxn>
                </a:cxnLst>
                <a:rect l="0" t="0" r="r" b="b"/>
                <a:pathLst>
                  <a:path w="8" h="8">
                    <a:moveTo>
                      <a:pt x="0" y="5"/>
                    </a:moveTo>
                    <a:lnTo>
                      <a:pt x="6" y="0"/>
                    </a:lnTo>
                    <a:lnTo>
                      <a:pt x="8" y="2"/>
                    </a:lnTo>
                    <a:lnTo>
                      <a:pt x="6" y="8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5" name="Freeform 1506"/>
              <p:cNvSpPr>
                <a:spLocks/>
              </p:cNvSpPr>
              <p:nvPr/>
            </p:nvSpPr>
            <p:spPr bwMode="auto">
              <a:xfrm>
                <a:off x="3667125" y="5334000"/>
                <a:ext cx="3175" cy="635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6" y="2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6" name="Freeform 1509"/>
              <p:cNvSpPr>
                <a:spLocks/>
              </p:cNvSpPr>
              <p:nvPr/>
            </p:nvSpPr>
            <p:spPr bwMode="auto">
              <a:xfrm>
                <a:off x="3649663" y="5461000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" y="0"/>
                  </a:cxn>
                  <a:cxn ang="0">
                    <a:pos x="12" y="2"/>
                  </a:cxn>
                  <a:cxn ang="0">
                    <a:pos x="16" y="8"/>
                  </a:cxn>
                  <a:cxn ang="0">
                    <a:pos x="16" y="16"/>
                  </a:cxn>
                  <a:cxn ang="0">
                    <a:pos x="12" y="15"/>
                  </a:cxn>
                  <a:cxn ang="0">
                    <a:pos x="7" y="14"/>
                  </a:cxn>
                  <a:cxn ang="0">
                    <a:pos x="2" y="9"/>
                  </a:cxn>
                  <a:cxn ang="0">
                    <a:pos x="0" y="5"/>
                  </a:cxn>
                </a:cxnLst>
                <a:rect l="0" t="0" r="r" b="b"/>
                <a:pathLst>
                  <a:path w="16" h="16">
                    <a:moveTo>
                      <a:pt x="0" y="5"/>
                    </a:moveTo>
                    <a:lnTo>
                      <a:pt x="4" y="0"/>
                    </a:lnTo>
                    <a:lnTo>
                      <a:pt x="12" y="2"/>
                    </a:lnTo>
                    <a:lnTo>
                      <a:pt x="16" y="8"/>
                    </a:lnTo>
                    <a:lnTo>
                      <a:pt x="16" y="16"/>
                    </a:lnTo>
                    <a:lnTo>
                      <a:pt x="12" y="15"/>
                    </a:lnTo>
                    <a:lnTo>
                      <a:pt x="7" y="14"/>
                    </a:lnTo>
                    <a:lnTo>
                      <a:pt x="2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7" name="Freeform 1519"/>
              <p:cNvSpPr>
                <a:spLocks/>
              </p:cNvSpPr>
              <p:nvPr/>
            </p:nvSpPr>
            <p:spPr bwMode="auto">
              <a:xfrm>
                <a:off x="3690938" y="5410200"/>
                <a:ext cx="4763" cy="15875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6" y="3"/>
                  </a:cxn>
                  <a:cxn ang="0">
                    <a:pos x="7" y="8"/>
                  </a:cxn>
                  <a:cxn ang="0">
                    <a:pos x="6" y="14"/>
                  </a:cxn>
                  <a:cxn ang="0">
                    <a:pos x="4" y="20"/>
                  </a:cxn>
                </a:cxnLst>
                <a:rect l="0" t="0" r="r" b="b"/>
                <a:pathLst>
                  <a:path w="7" h="20">
                    <a:moveTo>
                      <a:pt x="4" y="20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6" y="3"/>
                    </a:lnTo>
                    <a:lnTo>
                      <a:pt x="7" y="8"/>
                    </a:lnTo>
                    <a:lnTo>
                      <a:pt x="6" y="14"/>
                    </a:ln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8" name="Freeform 1527"/>
              <p:cNvSpPr>
                <a:spLocks/>
              </p:cNvSpPr>
              <p:nvPr/>
            </p:nvSpPr>
            <p:spPr bwMode="auto">
              <a:xfrm>
                <a:off x="3663950" y="5318125"/>
                <a:ext cx="9525" cy="793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11" y="6"/>
                  </a:cxn>
                  <a:cxn ang="0">
                    <a:pos x="4" y="8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lnTo>
                      <a:pt x="0" y="6"/>
                    </a:lnTo>
                    <a:lnTo>
                      <a:pt x="6" y="0"/>
                    </a:lnTo>
                    <a:lnTo>
                      <a:pt x="11" y="6"/>
                    </a:lnTo>
                    <a:lnTo>
                      <a:pt x="4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9" name="Freeform 1528"/>
              <p:cNvSpPr>
                <a:spLocks/>
              </p:cNvSpPr>
              <p:nvPr/>
            </p:nvSpPr>
            <p:spPr bwMode="auto">
              <a:xfrm>
                <a:off x="3695700" y="5389563"/>
                <a:ext cx="7938" cy="952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4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5" y="9"/>
                  </a:cxn>
                  <a:cxn ang="0">
                    <a:pos x="0" y="11"/>
                  </a:cxn>
                </a:cxnLst>
                <a:rect l="0" t="0" r="r" b="b"/>
                <a:pathLst>
                  <a:path w="11" h="11">
                    <a:moveTo>
                      <a:pt x="0" y="11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11" y="3"/>
                    </a:lnTo>
                    <a:lnTo>
                      <a:pt x="5" y="9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0" name="Freeform 1533"/>
              <p:cNvSpPr>
                <a:spLocks/>
              </p:cNvSpPr>
              <p:nvPr/>
            </p:nvSpPr>
            <p:spPr bwMode="auto">
              <a:xfrm>
                <a:off x="5818188" y="4230688"/>
                <a:ext cx="73025" cy="33338"/>
              </a:xfrm>
              <a:custGeom>
                <a:avLst/>
                <a:gdLst/>
                <a:ahLst/>
                <a:cxnLst>
                  <a:cxn ang="0">
                    <a:pos x="94" y="42"/>
                  </a:cxn>
                  <a:cxn ang="0">
                    <a:pos x="81" y="36"/>
                  </a:cxn>
                  <a:cxn ang="0">
                    <a:pos x="70" y="32"/>
                  </a:cxn>
                  <a:cxn ang="0">
                    <a:pos x="58" y="26"/>
                  </a:cxn>
                  <a:cxn ang="0">
                    <a:pos x="47" y="23"/>
                  </a:cxn>
                  <a:cxn ang="0">
                    <a:pos x="34" y="17"/>
                  </a:cxn>
                  <a:cxn ang="0">
                    <a:pos x="24" y="14"/>
                  </a:cxn>
                  <a:cxn ang="0">
                    <a:pos x="11" y="9"/>
                  </a:cxn>
                  <a:cxn ang="0">
                    <a:pos x="0" y="8"/>
                  </a:cxn>
                  <a:cxn ang="0">
                    <a:pos x="12" y="1"/>
                  </a:cxn>
                  <a:cxn ang="0">
                    <a:pos x="25" y="0"/>
                  </a:cxn>
                  <a:cxn ang="0">
                    <a:pos x="38" y="1"/>
                  </a:cxn>
                  <a:cxn ang="0">
                    <a:pos x="51" y="7"/>
                  </a:cxn>
                  <a:cxn ang="0">
                    <a:pos x="62" y="12"/>
                  </a:cxn>
                  <a:cxn ang="0">
                    <a:pos x="74" y="21"/>
                  </a:cxn>
                  <a:cxn ang="0">
                    <a:pos x="83" y="31"/>
                  </a:cxn>
                  <a:cxn ang="0">
                    <a:pos x="94" y="42"/>
                  </a:cxn>
                </a:cxnLst>
                <a:rect l="0" t="0" r="r" b="b"/>
                <a:pathLst>
                  <a:path w="94" h="42">
                    <a:moveTo>
                      <a:pt x="94" y="42"/>
                    </a:moveTo>
                    <a:lnTo>
                      <a:pt x="81" y="36"/>
                    </a:lnTo>
                    <a:lnTo>
                      <a:pt x="70" y="32"/>
                    </a:lnTo>
                    <a:lnTo>
                      <a:pt x="58" y="26"/>
                    </a:lnTo>
                    <a:lnTo>
                      <a:pt x="47" y="23"/>
                    </a:lnTo>
                    <a:lnTo>
                      <a:pt x="34" y="17"/>
                    </a:lnTo>
                    <a:lnTo>
                      <a:pt x="24" y="14"/>
                    </a:lnTo>
                    <a:lnTo>
                      <a:pt x="11" y="9"/>
                    </a:lnTo>
                    <a:lnTo>
                      <a:pt x="0" y="8"/>
                    </a:lnTo>
                    <a:lnTo>
                      <a:pt x="12" y="1"/>
                    </a:lnTo>
                    <a:lnTo>
                      <a:pt x="25" y="0"/>
                    </a:lnTo>
                    <a:lnTo>
                      <a:pt x="38" y="1"/>
                    </a:lnTo>
                    <a:lnTo>
                      <a:pt x="51" y="7"/>
                    </a:lnTo>
                    <a:lnTo>
                      <a:pt x="62" y="12"/>
                    </a:lnTo>
                    <a:lnTo>
                      <a:pt x="74" y="21"/>
                    </a:lnTo>
                    <a:lnTo>
                      <a:pt x="83" y="31"/>
                    </a:lnTo>
                    <a:lnTo>
                      <a:pt x="94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1" name="Freeform 1534"/>
              <p:cNvSpPr>
                <a:spLocks/>
              </p:cNvSpPr>
              <p:nvPr/>
            </p:nvSpPr>
            <p:spPr bwMode="auto">
              <a:xfrm>
                <a:off x="4468813" y="4351338"/>
                <a:ext cx="22225" cy="7937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5" y="12"/>
                  </a:cxn>
                  <a:cxn ang="0">
                    <a:pos x="23" y="25"/>
                  </a:cxn>
                  <a:cxn ang="0">
                    <a:pos x="21" y="38"/>
                  </a:cxn>
                  <a:cxn ang="0">
                    <a:pos x="19" y="50"/>
                  </a:cxn>
                  <a:cxn ang="0">
                    <a:pos x="15" y="62"/>
                  </a:cxn>
                  <a:cxn ang="0">
                    <a:pos x="14" y="75"/>
                  </a:cxn>
                  <a:cxn ang="0">
                    <a:pos x="13" y="87"/>
                  </a:cxn>
                  <a:cxn ang="0">
                    <a:pos x="14" y="99"/>
                  </a:cxn>
                  <a:cxn ang="0">
                    <a:pos x="5" y="87"/>
                  </a:cxn>
                  <a:cxn ang="0">
                    <a:pos x="1" y="75"/>
                  </a:cxn>
                  <a:cxn ang="0">
                    <a:pos x="0" y="62"/>
                  </a:cxn>
                  <a:cxn ang="0">
                    <a:pos x="2" y="50"/>
                  </a:cxn>
                  <a:cxn ang="0">
                    <a:pos x="5" y="37"/>
                  </a:cxn>
                  <a:cxn ang="0">
                    <a:pos x="12" y="24"/>
                  </a:cxn>
                  <a:cxn ang="0">
                    <a:pos x="20" y="11"/>
                  </a:cxn>
                  <a:cxn ang="0">
                    <a:pos x="29" y="0"/>
                  </a:cxn>
                </a:cxnLst>
                <a:rect l="0" t="0" r="r" b="b"/>
                <a:pathLst>
                  <a:path w="29" h="99">
                    <a:moveTo>
                      <a:pt x="29" y="0"/>
                    </a:moveTo>
                    <a:lnTo>
                      <a:pt x="25" y="12"/>
                    </a:lnTo>
                    <a:lnTo>
                      <a:pt x="23" y="25"/>
                    </a:lnTo>
                    <a:lnTo>
                      <a:pt x="21" y="38"/>
                    </a:lnTo>
                    <a:lnTo>
                      <a:pt x="19" y="50"/>
                    </a:lnTo>
                    <a:lnTo>
                      <a:pt x="15" y="62"/>
                    </a:lnTo>
                    <a:lnTo>
                      <a:pt x="14" y="75"/>
                    </a:lnTo>
                    <a:lnTo>
                      <a:pt x="13" y="87"/>
                    </a:lnTo>
                    <a:lnTo>
                      <a:pt x="14" y="99"/>
                    </a:lnTo>
                    <a:lnTo>
                      <a:pt x="5" y="87"/>
                    </a:lnTo>
                    <a:lnTo>
                      <a:pt x="1" y="75"/>
                    </a:lnTo>
                    <a:lnTo>
                      <a:pt x="0" y="62"/>
                    </a:lnTo>
                    <a:lnTo>
                      <a:pt x="2" y="50"/>
                    </a:lnTo>
                    <a:lnTo>
                      <a:pt x="5" y="37"/>
                    </a:lnTo>
                    <a:lnTo>
                      <a:pt x="12" y="24"/>
                    </a:lnTo>
                    <a:lnTo>
                      <a:pt x="20" y="1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2" name="Freeform 1540"/>
              <p:cNvSpPr>
                <a:spLocks/>
              </p:cNvSpPr>
              <p:nvPr/>
            </p:nvSpPr>
            <p:spPr bwMode="auto">
              <a:xfrm>
                <a:off x="5449888" y="4133850"/>
                <a:ext cx="33338" cy="11113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14" y="11"/>
                  </a:cxn>
                  <a:cxn ang="0">
                    <a:pos x="23" y="10"/>
                  </a:cxn>
                  <a:cxn ang="0">
                    <a:pos x="32" y="7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2" y="7"/>
                  </a:cxn>
                  <a:cxn ang="0">
                    <a:pos x="2" y="11"/>
                  </a:cxn>
                  <a:cxn ang="0">
                    <a:pos x="6" y="14"/>
                  </a:cxn>
                </a:cxnLst>
                <a:rect l="0" t="0" r="r" b="b"/>
                <a:pathLst>
                  <a:path w="42" h="14">
                    <a:moveTo>
                      <a:pt x="6" y="14"/>
                    </a:moveTo>
                    <a:lnTo>
                      <a:pt x="14" y="11"/>
                    </a:lnTo>
                    <a:lnTo>
                      <a:pt x="23" y="10"/>
                    </a:lnTo>
                    <a:lnTo>
                      <a:pt x="32" y="7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2" y="7"/>
                    </a:lnTo>
                    <a:lnTo>
                      <a:pt x="2" y="11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3" name="Freeform 1541"/>
              <p:cNvSpPr>
                <a:spLocks/>
              </p:cNvSpPr>
              <p:nvPr/>
            </p:nvSpPr>
            <p:spPr bwMode="auto">
              <a:xfrm>
                <a:off x="5449888" y="4146550"/>
                <a:ext cx="63500" cy="14288"/>
              </a:xfrm>
              <a:custGeom>
                <a:avLst/>
                <a:gdLst/>
                <a:ahLst/>
                <a:cxnLst>
                  <a:cxn ang="0">
                    <a:pos x="75" y="19"/>
                  </a:cxn>
                  <a:cxn ang="0">
                    <a:pos x="79" y="3"/>
                  </a:cxn>
                  <a:cxn ang="0">
                    <a:pos x="68" y="0"/>
                  </a:cxn>
                  <a:cxn ang="0">
                    <a:pos x="59" y="0"/>
                  </a:cxn>
                  <a:cxn ang="0">
                    <a:pos x="49" y="0"/>
                  </a:cxn>
                  <a:cxn ang="0">
                    <a:pos x="39" y="3"/>
                  </a:cxn>
                  <a:cxn ang="0">
                    <a:pos x="29" y="3"/>
                  </a:cxn>
                  <a:cxn ang="0">
                    <a:pos x="20" y="5"/>
                  </a:cxn>
                  <a:cxn ang="0">
                    <a:pos x="9" y="6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75" y="19"/>
                  </a:cxn>
                </a:cxnLst>
                <a:rect l="0" t="0" r="r" b="b"/>
                <a:pathLst>
                  <a:path w="79" h="19">
                    <a:moveTo>
                      <a:pt x="75" y="19"/>
                    </a:moveTo>
                    <a:lnTo>
                      <a:pt x="79" y="3"/>
                    </a:lnTo>
                    <a:lnTo>
                      <a:pt x="68" y="0"/>
                    </a:lnTo>
                    <a:lnTo>
                      <a:pt x="59" y="0"/>
                    </a:lnTo>
                    <a:lnTo>
                      <a:pt x="49" y="0"/>
                    </a:lnTo>
                    <a:lnTo>
                      <a:pt x="39" y="3"/>
                    </a:lnTo>
                    <a:lnTo>
                      <a:pt x="29" y="3"/>
                    </a:lnTo>
                    <a:lnTo>
                      <a:pt x="20" y="5"/>
                    </a:lnTo>
                    <a:lnTo>
                      <a:pt x="9" y="6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75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4" name="Freeform 1542"/>
              <p:cNvSpPr>
                <a:spLocks/>
              </p:cNvSpPr>
              <p:nvPr/>
            </p:nvSpPr>
            <p:spPr bwMode="auto">
              <a:xfrm>
                <a:off x="3917950" y="4930775"/>
                <a:ext cx="55563" cy="23813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" y="24"/>
                  </a:cxn>
                  <a:cxn ang="0">
                    <a:pos x="15" y="19"/>
                  </a:cxn>
                  <a:cxn ang="0">
                    <a:pos x="24" y="16"/>
                  </a:cxn>
                  <a:cxn ang="0">
                    <a:pos x="33" y="13"/>
                  </a:cxn>
                  <a:cxn ang="0">
                    <a:pos x="42" y="10"/>
                  </a:cxn>
                  <a:cxn ang="0">
                    <a:pos x="52" y="9"/>
                  </a:cxn>
                  <a:cxn ang="0">
                    <a:pos x="61" y="7"/>
                  </a:cxn>
                  <a:cxn ang="0">
                    <a:pos x="70" y="7"/>
                  </a:cxn>
                  <a:cxn ang="0">
                    <a:pos x="57" y="2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29" y="5"/>
                  </a:cxn>
                  <a:cxn ang="0">
                    <a:pos x="20" y="10"/>
                  </a:cxn>
                  <a:cxn ang="0">
                    <a:pos x="13" y="16"/>
                  </a:cxn>
                  <a:cxn ang="0">
                    <a:pos x="6" y="23"/>
                  </a:cxn>
                  <a:cxn ang="0">
                    <a:pos x="0" y="30"/>
                  </a:cxn>
                </a:cxnLst>
                <a:rect l="0" t="0" r="r" b="b"/>
                <a:pathLst>
                  <a:path w="70" h="30">
                    <a:moveTo>
                      <a:pt x="0" y="30"/>
                    </a:moveTo>
                    <a:lnTo>
                      <a:pt x="7" y="24"/>
                    </a:lnTo>
                    <a:lnTo>
                      <a:pt x="15" y="19"/>
                    </a:lnTo>
                    <a:lnTo>
                      <a:pt x="24" y="16"/>
                    </a:lnTo>
                    <a:lnTo>
                      <a:pt x="33" y="13"/>
                    </a:lnTo>
                    <a:lnTo>
                      <a:pt x="42" y="10"/>
                    </a:lnTo>
                    <a:lnTo>
                      <a:pt x="52" y="9"/>
                    </a:lnTo>
                    <a:lnTo>
                      <a:pt x="61" y="7"/>
                    </a:lnTo>
                    <a:lnTo>
                      <a:pt x="70" y="7"/>
                    </a:lnTo>
                    <a:lnTo>
                      <a:pt x="57" y="2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29" y="5"/>
                    </a:lnTo>
                    <a:lnTo>
                      <a:pt x="20" y="10"/>
                    </a:lnTo>
                    <a:lnTo>
                      <a:pt x="13" y="16"/>
                    </a:lnTo>
                    <a:lnTo>
                      <a:pt x="6" y="23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5" name="Freeform 1548"/>
              <p:cNvSpPr>
                <a:spLocks/>
              </p:cNvSpPr>
              <p:nvPr/>
            </p:nvSpPr>
            <p:spPr bwMode="auto">
              <a:xfrm>
                <a:off x="5065713" y="4119563"/>
                <a:ext cx="73025" cy="15875"/>
              </a:xfrm>
              <a:custGeom>
                <a:avLst/>
                <a:gdLst/>
                <a:ahLst/>
                <a:cxnLst>
                  <a:cxn ang="0">
                    <a:pos x="89" y="3"/>
                  </a:cxn>
                  <a:cxn ang="0">
                    <a:pos x="76" y="2"/>
                  </a:cxn>
                  <a:cxn ang="0">
                    <a:pos x="64" y="2"/>
                  </a:cxn>
                  <a:cxn ang="0">
                    <a:pos x="54" y="2"/>
                  </a:cxn>
                  <a:cxn ang="0">
                    <a:pos x="43" y="2"/>
                  </a:cxn>
                  <a:cxn ang="0">
                    <a:pos x="33" y="1"/>
                  </a:cxn>
                  <a:cxn ang="0">
                    <a:pos x="22" y="1"/>
                  </a:cxn>
                  <a:cxn ang="0">
                    <a:pos x="12" y="0"/>
                  </a:cxn>
                  <a:cxn ang="0">
                    <a:pos x="1" y="0"/>
                  </a:cxn>
                  <a:cxn ang="0">
                    <a:pos x="0" y="6"/>
                  </a:cxn>
                  <a:cxn ang="0">
                    <a:pos x="1" y="11"/>
                  </a:cxn>
                  <a:cxn ang="0">
                    <a:pos x="2" y="16"/>
                  </a:cxn>
                  <a:cxn ang="0">
                    <a:pos x="9" y="20"/>
                  </a:cxn>
                  <a:cxn ang="0">
                    <a:pos x="19" y="17"/>
                  </a:cxn>
                  <a:cxn ang="0">
                    <a:pos x="28" y="15"/>
                  </a:cxn>
                  <a:cxn ang="0">
                    <a:pos x="38" y="13"/>
                  </a:cxn>
                  <a:cxn ang="0">
                    <a:pos x="49" y="13"/>
                  </a:cxn>
                  <a:cxn ang="0">
                    <a:pos x="59" y="10"/>
                  </a:cxn>
                  <a:cxn ang="0">
                    <a:pos x="70" y="9"/>
                  </a:cxn>
                  <a:cxn ang="0">
                    <a:pos x="80" y="9"/>
                  </a:cxn>
                  <a:cxn ang="0">
                    <a:pos x="91" y="9"/>
                  </a:cxn>
                  <a:cxn ang="0">
                    <a:pos x="89" y="3"/>
                  </a:cxn>
                </a:cxnLst>
                <a:rect l="0" t="0" r="r" b="b"/>
                <a:pathLst>
                  <a:path w="91" h="20">
                    <a:moveTo>
                      <a:pt x="89" y="3"/>
                    </a:moveTo>
                    <a:lnTo>
                      <a:pt x="76" y="2"/>
                    </a:lnTo>
                    <a:lnTo>
                      <a:pt x="64" y="2"/>
                    </a:lnTo>
                    <a:lnTo>
                      <a:pt x="54" y="2"/>
                    </a:lnTo>
                    <a:lnTo>
                      <a:pt x="43" y="2"/>
                    </a:lnTo>
                    <a:lnTo>
                      <a:pt x="33" y="1"/>
                    </a:lnTo>
                    <a:lnTo>
                      <a:pt x="22" y="1"/>
                    </a:lnTo>
                    <a:lnTo>
                      <a:pt x="12" y="0"/>
                    </a:lnTo>
                    <a:lnTo>
                      <a:pt x="1" y="0"/>
                    </a:lnTo>
                    <a:lnTo>
                      <a:pt x="0" y="6"/>
                    </a:lnTo>
                    <a:lnTo>
                      <a:pt x="1" y="11"/>
                    </a:lnTo>
                    <a:lnTo>
                      <a:pt x="2" y="16"/>
                    </a:lnTo>
                    <a:lnTo>
                      <a:pt x="9" y="20"/>
                    </a:lnTo>
                    <a:lnTo>
                      <a:pt x="19" y="17"/>
                    </a:lnTo>
                    <a:lnTo>
                      <a:pt x="28" y="15"/>
                    </a:lnTo>
                    <a:lnTo>
                      <a:pt x="38" y="13"/>
                    </a:lnTo>
                    <a:lnTo>
                      <a:pt x="49" y="13"/>
                    </a:lnTo>
                    <a:lnTo>
                      <a:pt x="59" y="10"/>
                    </a:lnTo>
                    <a:lnTo>
                      <a:pt x="70" y="9"/>
                    </a:lnTo>
                    <a:lnTo>
                      <a:pt x="80" y="9"/>
                    </a:lnTo>
                    <a:lnTo>
                      <a:pt x="91" y="9"/>
                    </a:lnTo>
                    <a:lnTo>
                      <a:pt x="8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6" name="Freeform 1550"/>
              <p:cNvSpPr>
                <a:spLocks/>
              </p:cNvSpPr>
              <p:nvPr/>
            </p:nvSpPr>
            <p:spPr bwMode="auto">
              <a:xfrm>
                <a:off x="4165600" y="4687888"/>
                <a:ext cx="14288" cy="206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8"/>
                  </a:cxn>
                  <a:cxn ang="0">
                    <a:pos x="1" y="16"/>
                  </a:cxn>
                  <a:cxn ang="0">
                    <a:pos x="4" y="22"/>
                  </a:cxn>
                  <a:cxn ang="0">
                    <a:pos x="11" y="25"/>
                  </a:cxn>
                  <a:cxn ang="0">
                    <a:pos x="10" y="18"/>
                  </a:cxn>
                  <a:cxn ang="0">
                    <a:pos x="12" y="14"/>
                  </a:cxn>
                  <a:cxn ang="0">
                    <a:pos x="15" y="7"/>
                  </a:cxn>
                  <a:cxn ang="0">
                    <a:pos x="17" y="0"/>
                  </a:cxn>
                  <a:cxn ang="0">
                    <a:pos x="3" y="0"/>
                  </a:cxn>
                </a:cxnLst>
                <a:rect l="0" t="0" r="r" b="b"/>
                <a:pathLst>
                  <a:path w="17" h="25">
                    <a:moveTo>
                      <a:pt x="3" y="0"/>
                    </a:moveTo>
                    <a:lnTo>
                      <a:pt x="0" y="8"/>
                    </a:lnTo>
                    <a:lnTo>
                      <a:pt x="1" y="16"/>
                    </a:lnTo>
                    <a:lnTo>
                      <a:pt x="4" y="22"/>
                    </a:lnTo>
                    <a:lnTo>
                      <a:pt x="11" y="25"/>
                    </a:lnTo>
                    <a:lnTo>
                      <a:pt x="10" y="18"/>
                    </a:lnTo>
                    <a:lnTo>
                      <a:pt x="12" y="14"/>
                    </a:lnTo>
                    <a:lnTo>
                      <a:pt x="15" y="7"/>
                    </a:lnTo>
                    <a:lnTo>
                      <a:pt x="1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7" name="Freeform 1551"/>
              <p:cNvSpPr>
                <a:spLocks/>
              </p:cNvSpPr>
              <p:nvPr/>
            </p:nvSpPr>
            <p:spPr bwMode="auto">
              <a:xfrm>
                <a:off x="4138613" y="4714875"/>
                <a:ext cx="26988" cy="6667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10"/>
                  </a:cxn>
                  <a:cxn ang="0">
                    <a:pos x="10" y="20"/>
                  </a:cxn>
                  <a:cxn ang="0">
                    <a:pos x="8" y="31"/>
                  </a:cxn>
                  <a:cxn ang="0">
                    <a:pos x="7" y="42"/>
                  </a:cxn>
                  <a:cxn ang="0">
                    <a:pos x="6" y="53"/>
                  </a:cxn>
                  <a:cxn ang="0">
                    <a:pos x="5" y="65"/>
                  </a:cxn>
                  <a:cxn ang="0">
                    <a:pos x="2" y="75"/>
                  </a:cxn>
                  <a:cxn ang="0">
                    <a:pos x="0" y="86"/>
                  </a:cxn>
                  <a:cxn ang="0">
                    <a:pos x="7" y="77"/>
                  </a:cxn>
                  <a:cxn ang="0">
                    <a:pos x="13" y="69"/>
                  </a:cxn>
                  <a:cxn ang="0">
                    <a:pos x="16" y="60"/>
                  </a:cxn>
                  <a:cxn ang="0">
                    <a:pos x="21" y="52"/>
                  </a:cxn>
                  <a:cxn ang="0">
                    <a:pos x="23" y="41"/>
                  </a:cxn>
                  <a:cxn ang="0">
                    <a:pos x="27" y="32"/>
                  </a:cxn>
                  <a:cxn ang="0">
                    <a:pos x="29" y="23"/>
                  </a:cxn>
                  <a:cxn ang="0">
                    <a:pos x="34" y="14"/>
                  </a:cxn>
                  <a:cxn ang="0">
                    <a:pos x="17" y="0"/>
                  </a:cxn>
                </a:cxnLst>
                <a:rect l="0" t="0" r="r" b="b"/>
                <a:pathLst>
                  <a:path w="34" h="86">
                    <a:moveTo>
                      <a:pt x="17" y="0"/>
                    </a:moveTo>
                    <a:lnTo>
                      <a:pt x="13" y="10"/>
                    </a:lnTo>
                    <a:lnTo>
                      <a:pt x="10" y="20"/>
                    </a:lnTo>
                    <a:lnTo>
                      <a:pt x="8" y="31"/>
                    </a:lnTo>
                    <a:lnTo>
                      <a:pt x="7" y="42"/>
                    </a:lnTo>
                    <a:lnTo>
                      <a:pt x="6" y="53"/>
                    </a:lnTo>
                    <a:lnTo>
                      <a:pt x="5" y="65"/>
                    </a:lnTo>
                    <a:lnTo>
                      <a:pt x="2" y="75"/>
                    </a:lnTo>
                    <a:lnTo>
                      <a:pt x="0" y="86"/>
                    </a:lnTo>
                    <a:lnTo>
                      <a:pt x="7" y="77"/>
                    </a:lnTo>
                    <a:lnTo>
                      <a:pt x="13" y="69"/>
                    </a:lnTo>
                    <a:lnTo>
                      <a:pt x="16" y="60"/>
                    </a:lnTo>
                    <a:lnTo>
                      <a:pt x="21" y="52"/>
                    </a:lnTo>
                    <a:lnTo>
                      <a:pt x="23" y="41"/>
                    </a:lnTo>
                    <a:lnTo>
                      <a:pt x="27" y="32"/>
                    </a:lnTo>
                    <a:lnTo>
                      <a:pt x="29" y="23"/>
                    </a:lnTo>
                    <a:lnTo>
                      <a:pt x="34" y="1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8" name="Freeform 1552"/>
              <p:cNvSpPr>
                <a:spLocks/>
              </p:cNvSpPr>
              <p:nvPr/>
            </p:nvSpPr>
            <p:spPr bwMode="auto">
              <a:xfrm>
                <a:off x="4121150" y="4738688"/>
                <a:ext cx="15875" cy="38100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" y="47"/>
                  </a:cxn>
                  <a:cxn ang="0">
                    <a:pos x="11" y="48"/>
                  </a:cxn>
                  <a:cxn ang="0">
                    <a:pos x="17" y="45"/>
                  </a:cxn>
                  <a:cxn ang="0">
                    <a:pos x="20" y="40"/>
                  </a:cxn>
                  <a:cxn ang="0">
                    <a:pos x="20" y="0"/>
                  </a:cxn>
                  <a:cxn ang="0">
                    <a:pos x="0" y="48"/>
                  </a:cxn>
                </a:cxnLst>
                <a:rect l="0" t="0" r="r" b="b"/>
                <a:pathLst>
                  <a:path w="20" h="48">
                    <a:moveTo>
                      <a:pt x="0" y="48"/>
                    </a:moveTo>
                    <a:lnTo>
                      <a:pt x="4" y="47"/>
                    </a:lnTo>
                    <a:lnTo>
                      <a:pt x="11" y="48"/>
                    </a:lnTo>
                    <a:lnTo>
                      <a:pt x="17" y="45"/>
                    </a:lnTo>
                    <a:lnTo>
                      <a:pt x="20" y="40"/>
                    </a:lnTo>
                    <a:lnTo>
                      <a:pt x="20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9" name="Freeform 1553"/>
              <p:cNvSpPr>
                <a:spLocks/>
              </p:cNvSpPr>
              <p:nvPr/>
            </p:nvSpPr>
            <p:spPr bwMode="auto">
              <a:xfrm>
                <a:off x="4719638" y="4178300"/>
                <a:ext cx="20638" cy="1905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0" y="3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1" y="24"/>
                  </a:cxn>
                  <a:cxn ang="0">
                    <a:pos x="13" y="18"/>
                  </a:cxn>
                  <a:cxn ang="0">
                    <a:pos x="25" y="15"/>
                  </a:cxn>
                  <a:cxn ang="0">
                    <a:pos x="17" y="0"/>
                  </a:cxn>
                </a:cxnLst>
                <a:rect l="0" t="0" r="r" b="b"/>
                <a:pathLst>
                  <a:path w="25" h="24">
                    <a:moveTo>
                      <a:pt x="17" y="0"/>
                    </a:moveTo>
                    <a:lnTo>
                      <a:pt x="10" y="3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1" y="24"/>
                    </a:lnTo>
                    <a:lnTo>
                      <a:pt x="13" y="18"/>
                    </a:lnTo>
                    <a:lnTo>
                      <a:pt x="25" y="1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0" name="Freeform 1554"/>
              <p:cNvSpPr>
                <a:spLocks/>
              </p:cNvSpPr>
              <p:nvPr/>
            </p:nvSpPr>
            <p:spPr bwMode="auto">
              <a:xfrm>
                <a:off x="4641850" y="4181475"/>
                <a:ext cx="60325" cy="30163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5" y="2"/>
                  </a:cxn>
                  <a:cxn ang="0">
                    <a:pos x="56" y="7"/>
                  </a:cxn>
                  <a:cxn ang="0">
                    <a:pos x="46" y="11"/>
                  </a:cxn>
                  <a:cxn ang="0">
                    <a:pos x="37" y="17"/>
                  </a:cxn>
                  <a:cxn ang="0">
                    <a:pos x="27" y="22"/>
                  </a:cxn>
                  <a:cxn ang="0">
                    <a:pos x="18" y="27"/>
                  </a:cxn>
                  <a:cxn ang="0">
                    <a:pos x="8" y="31"/>
                  </a:cxn>
                  <a:cxn ang="0">
                    <a:pos x="0" y="36"/>
                  </a:cxn>
                  <a:cxn ang="0">
                    <a:pos x="8" y="37"/>
                  </a:cxn>
                  <a:cxn ang="0">
                    <a:pos x="18" y="37"/>
                  </a:cxn>
                  <a:cxn ang="0">
                    <a:pos x="27" y="35"/>
                  </a:cxn>
                  <a:cxn ang="0">
                    <a:pos x="37" y="34"/>
                  </a:cxn>
                  <a:cxn ang="0">
                    <a:pos x="45" y="29"/>
                  </a:cxn>
                  <a:cxn ang="0">
                    <a:pos x="55" y="25"/>
                  </a:cxn>
                  <a:cxn ang="0">
                    <a:pos x="64" y="23"/>
                  </a:cxn>
                  <a:cxn ang="0">
                    <a:pos x="73" y="22"/>
                  </a:cxn>
                  <a:cxn ang="0">
                    <a:pos x="76" y="0"/>
                  </a:cxn>
                </a:cxnLst>
                <a:rect l="0" t="0" r="r" b="b"/>
                <a:pathLst>
                  <a:path w="76" h="37">
                    <a:moveTo>
                      <a:pt x="76" y="0"/>
                    </a:moveTo>
                    <a:lnTo>
                      <a:pt x="65" y="2"/>
                    </a:lnTo>
                    <a:lnTo>
                      <a:pt x="56" y="7"/>
                    </a:lnTo>
                    <a:lnTo>
                      <a:pt x="46" y="11"/>
                    </a:lnTo>
                    <a:lnTo>
                      <a:pt x="37" y="17"/>
                    </a:lnTo>
                    <a:lnTo>
                      <a:pt x="27" y="22"/>
                    </a:lnTo>
                    <a:lnTo>
                      <a:pt x="18" y="27"/>
                    </a:lnTo>
                    <a:lnTo>
                      <a:pt x="8" y="31"/>
                    </a:lnTo>
                    <a:lnTo>
                      <a:pt x="0" y="36"/>
                    </a:lnTo>
                    <a:lnTo>
                      <a:pt x="8" y="37"/>
                    </a:lnTo>
                    <a:lnTo>
                      <a:pt x="18" y="37"/>
                    </a:lnTo>
                    <a:lnTo>
                      <a:pt x="27" y="35"/>
                    </a:lnTo>
                    <a:lnTo>
                      <a:pt x="37" y="34"/>
                    </a:lnTo>
                    <a:lnTo>
                      <a:pt x="45" y="29"/>
                    </a:lnTo>
                    <a:lnTo>
                      <a:pt x="55" y="25"/>
                    </a:lnTo>
                    <a:lnTo>
                      <a:pt x="64" y="23"/>
                    </a:lnTo>
                    <a:lnTo>
                      <a:pt x="73" y="2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1" name="Freeform 1555"/>
              <p:cNvSpPr>
                <a:spLocks/>
              </p:cNvSpPr>
              <p:nvPr/>
            </p:nvSpPr>
            <p:spPr bwMode="auto">
              <a:xfrm>
                <a:off x="4635500" y="4183063"/>
                <a:ext cx="39688" cy="1905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5"/>
                  </a:cxn>
                  <a:cxn ang="0">
                    <a:pos x="4" y="21"/>
                  </a:cxn>
                  <a:cxn ang="0">
                    <a:pos x="8" y="25"/>
                  </a:cxn>
                  <a:cxn ang="0">
                    <a:pos x="16" y="23"/>
                  </a:cxn>
                  <a:cxn ang="0">
                    <a:pos x="50" y="0"/>
                  </a:cxn>
                  <a:cxn ang="0">
                    <a:pos x="0" y="14"/>
                  </a:cxn>
                </a:cxnLst>
                <a:rect l="0" t="0" r="r" b="b"/>
                <a:pathLst>
                  <a:path w="50" h="25">
                    <a:moveTo>
                      <a:pt x="0" y="14"/>
                    </a:moveTo>
                    <a:lnTo>
                      <a:pt x="2" y="15"/>
                    </a:lnTo>
                    <a:lnTo>
                      <a:pt x="4" y="21"/>
                    </a:lnTo>
                    <a:lnTo>
                      <a:pt x="8" y="25"/>
                    </a:lnTo>
                    <a:lnTo>
                      <a:pt x="16" y="23"/>
                    </a:lnTo>
                    <a:lnTo>
                      <a:pt x="5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2" name="Freeform 1556"/>
              <p:cNvSpPr>
                <a:spLocks/>
              </p:cNvSpPr>
              <p:nvPr/>
            </p:nvSpPr>
            <p:spPr bwMode="auto">
              <a:xfrm>
                <a:off x="6237288" y="5267325"/>
                <a:ext cx="15875" cy="190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4"/>
                  </a:cxn>
                  <a:cxn ang="0">
                    <a:pos x="5" y="19"/>
                  </a:cxn>
                  <a:cxn ang="0">
                    <a:pos x="11" y="22"/>
                  </a:cxn>
                  <a:cxn ang="0">
                    <a:pos x="19" y="23"/>
                  </a:cxn>
                  <a:cxn ang="0">
                    <a:pos x="16" y="16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7" y="0"/>
                  </a:cxn>
                  <a:cxn ang="0">
                    <a:pos x="0" y="9"/>
                  </a:cxn>
                </a:cxnLst>
                <a:rect l="0" t="0" r="r" b="b"/>
                <a:pathLst>
                  <a:path w="19" h="23">
                    <a:moveTo>
                      <a:pt x="0" y="9"/>
                    </a:moveTo>
                    <a:lnTo>
                      <a:pt x="2" y="14"/>
                    </a:lnTo>
                    <a:lnTo>
                      <a:pt x="5" y="19"/>
                    </a:lnTo>
                    <a:lnTo>
                      <a:pt x="11" y="22"/>
                    </a:lnTo>
                    <a:lnTo>
                      <a:pt x="19" y="23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3" name="Freeform 1558"/>
              <p:cNvSpPr>
                <a:spLocks/>
              </p:cNvSpPr>
              <p:nvPr/>
            </p:nvSpPr>
            <p:spPr bwMode="auto">
              <a:xfrm>
                <a:off x="6232525" y="5326063"/>
                <a:ext cx="14288" cy="36513"/>
              </a:xfrm>
              <a:custGeom>
                <a:avLst/>
                <a:gdLst/>
                <a:ahLst/>
                <a:cxnLst>
                  <a:cxn ang="0">
                    <a:pos x="3" y="46"/>
                  </a:cxn>
                  <a:cxn ang="0">
                    <a:pos x="7" y="41"/>
                  </a:cxn>
                  <a:cxn ang="0">
                    <a:pos x="13" y="39"/>
                  </a:cxn>
                  <a:cxn ang="0">
                    <a:pos x="17" y="35"/>
                  </a:cxn>
                  <a:cxn ang="0">
                    <a:pos x="17" y="32"/>
                  </a:cxn>
                  <a:cxn ang="0">
                    <a:pos x="0" y="0"/>
                  </a:cxn>
                  <a:cxn ang="0">
                    <a:pos x="3" y="46"/>
                  </a:cxn>
                </a:cxnLst>
                <a:rect l="0" t="0" r="r" b="b"/>
                <a:pathLst>
                  <a:path w="17" h="46">
                    <a:moveTo>
                      <a:pt x="3" y="46"/>
                    </a:moveTo>
                    <a:lnTo>
                      <a:pt x="7" y="41"/>
                    </a:lnTo>
                    <a:lnTo>
                      <a:pt x="13" y="39"/>
                    </a:lnTo>
                    <a:lnTo>
                      <a:pt x="17" y="35"/>
                    </a:lnTo>
                    <a:lnTo>
                      <a:pt x="17" y="32"/>
                    </a:lnTo>
                    <a:lnTo>
                      <a:pt x="0" y="0"/>
                    </a:lnTo>
                    <a:lnTo>
                      <a:pt x="3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8" name="그룹 1752"/>
            <p:cNvGrpSpPr/>
            <p:nvPr/>
          </p:nvGrpSpPr>
          <p:grpSpPr>
            <a:xfrm>
              <a:off x="2627776" y="4509120"/>
              <a:ext cx="961537" cy="438430"/>
              <a:chOff x="5382374" y="3461630"/>
              <a:chExt cx="1718616" cy="783633"/>
            </a:xfrm>
          </p:grpSpPr>
          <p:sp>
            <p:nvSpPr>
              <p:cNvPr id="19" name="Freeform 268"/>
              <p:cNvSpPr>
                <a:spLocks/>
              </p:cNvSpPr>
              <p:nvPr/>
            </p:nvSpPr>
            <p:spPr bwMode="auto">
              <a:xfrm rot="775594">
                <a:off x="6159999" y="3584791"/>
                <a:ext cx="288032" cy="2091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90"/>
                  </a:cxn>
                  <a:cxn ang="0">
                    <a:pos x="142" y="106"/>
                  </a:cxn>
                  <a:cxn ang="0">
                    <a:pos x="146" y="20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46" h="106">
                    <a:moveTo>
                      <a:pt x="10" y="0"/>
                    </a:moveTo>
                    <a:lnTo>
                      <a:pt x="0" y="90"/>
                    </a:lnTo>
                    <a:lnTo>
                      <a:pt x="142" y="106"/>
                    </a:lnTo>
                    <a:lnTo>
                      <a:pt x="146" y="2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" name="Freeform 270"/>
              <p:cNvSpPr>
                <a:spLocks/>
              </p:cNvSpPr>
              <p:nvPr/>
            </p:nvSpPr>
            <p:spPr bwMode="auto">
              <a:xfrm rot="775594">
                <a:off x="5927705" y="3514715"/>
                <a:ext cx="1124507" cy="722052"/>
              </a:xfrm>
              <a:custGeom>
                <a:avLst/>
                <a:gdLst/>
                <a:ahLst/>
                <a:cxnLst>
                  <a:cxn ang="0">
                    <a:pos x="146" y="287"/>
                  </a:cxn>
                  <a:cxn ang="0">
                    <a:pos x="219" y="290"/>
                  </a:cxn>
                  <a:cxn ang="0">
                    <a:pos x="226" y="292"/>
                  </a:cxn>
                  <a:cxn ang="0">
                    <a:pos x="239" y="292"/>
                  </a:cxn>
                  <a:cxn ang="0">
                    <a:pos x="250" y="290"/>
                  </a:cxn>
                  <a:cxn ang="0">
                    <a:pos x="260" y="286"/>
                  </a:cxn>
                  <a:cxn ang="0">
                    <a:pos x="271" y="281"/>
                  </a:cxn>
                  <a:cxn ang="0">
                    <a:pos x="283" y="274"/>
                  </a:cxn>
                  <a:cxn ang="0">
                    <a:pos x="299" y="266"/>
                  </a:cxn>
                  <a:cxn ang="0">
                    <a:pos x="316" y="257"/>
                  </a:cxn>
                  <a:cxn ang="0">
                    <a:pos x="335" y="247"/>
                  </a:cxn>
                  <a:cxn ang="0">
                    <a:pos x="355" y="236"/>
                  </a:cxn>
                  <a:cxn ang="0">
                    <a:pos x="376" y="225"/>
                  </a:cxn>
                  <a:cxn ang="0">
                    <a:pos x="397" y="212"/>
                  </a:cxn>
                  <a:cxn ang="0">
                    <a:pos x="418" y="200"/>
                  </a:cxn>
                  <a:cxn ang="0">
                    <a:pos x="439" y="186"/>
                  </a:cxn>
                  <a:cxn ang="0">
                    <a:pos x="458" y="174"/>
                  </a:cxn>
                  <a:cxn ang="0">
                    <a:pos x="475" y="161"/>
                  </a:cxn>
                  <a:cxn ang="0">
                    <a:pos x="491" y="150"/>
                  </a:cxn>
                  <a:cxn ang="0">
                    <a:pos x="505" y="139"/>
                  </a:cxn>
                  <a:cxn ang="0">
                    <a:pos x="515" y="129"/>
                  </a:cxn>
                  <a:cxn ang="0">
                    <a:pos x="523" y="120"/>
                  </a:cxn>
                  <a:cxn ang="0">
                    <a:pos x="531" y="111"/>
                  </a:cxn>
                  <a:cxn ang="0">
                    <a:pos x="543" y="96"/>
                  </a:cxn>
                  <a:cxn ang="0">
                    <a:pos x="553" y="83"/>
                  </a:cxn>
                  <a:cxn ang="0">
                    <a:pos x="560" y="73"/>
                  </a:cxn>
                  <a:cxn ang="0">
                    <a:pos x="565" y="66"/>
                  </a:cxn>
                  <a:cxn ang="0">
                    <a:pos x="570" y="57"/>
                  </a:cxn>
                  <a:cxn ang="0">
                    <a:pos x="567" y="51"/>
                  </a:cxn>
                  <a:cxn ang="0">
                    <a:pos x="561" y="39"/>
                  </a:cxn>
                  <a:cxn ang="0">
                    <a:pos x="556" y="30"/>
                  </a:cxn>
                  <a:cxn ang="0">
                    <a:pos x="551" y="21"/>
                  </a:cxn>
                  <a:cxn ang="0">
                    <a:pos x="542" y="11"/>
                  </a:cxn>
                  <a:cxn ang="0">
                    <a:pos x="529" y="3"/>
                  </a:cxn>
                  <a:cxn ang="0">
                    <a:pos x="517" y="1"/>
                  </a:cxn>
                  <a:cxn ang="0">
                    <a:pos x="508" y="0"/>
                  </a:cxn>
                  <a:cxn ang="0">
                    <a:pos x="499" y="0"/>
                  </a:cxn>
                  <a:cxn ang="0">
                    <a:pos x="490" y="0"/>
                  </a:cxn>
                  <a:cxn ang="0">
                    <a:pos x="481" y="1"/>
                  </a:cxn>
                  <a:cxn ang="0">
                    <a:pos x="470" y="3"/>
                  </a:cxn>
                  <a:cxn ang="0">
                    <a:pos x="456" y="7"/>
                  </a:cxn>
                  <a:cxn ang="0">
                    <a:pos x="442" y="11"/>
                  </a:cxn>
                  <a:cxn ang="0">
                    <a:pos x="431" y="13"/>
                  </a:cxn>
                  <a:cxn ang="0">
                    <a:pos x="425" y="14"/>
                  </a:cxn>
                  <a:cxn ang="0">
                    <a:pos x="415" y="14"/>
                  </a:cxn>
                  <a:cxn ang="0">
                    <a:pos x="404" y="13"/>
                  </a:cxn>
                  <a:cxn ang="0">
                    <a:pos x="394" y="13"/>
                  </a:cxn>
                  <a:cxn ang="0">
                    <a:pos x="384" y="13"/>
                  </a:cxn>
                  <a:cxn ang="0">
                    <a:pos x="371" y="13"/>
                  </a:cxn>
                  <a:cxn ang="0">
                    <a:pos x="359" y="13"/>
                  </a:cxn>
                  <a:cxn ang="0">
                    <a:pos x="346" y="13"/>
                  </a:cxn>
                  <a:cxn ang="0">
                    <a:pos x="334" y="12"/>
                  </a:cxn>
                  <a:cxn ang="0">
                    <a:pos x="323" y="12"/>
                  </a:cxn>
                  <a:cxn ang="0">
                    <a:pos x="310" y="12"/>
                  </a:cxn>
                  <a:cxn ang="0">
                    <a:pos x="300" y="12"/>
                  </a:cxn>
                  <a:cxn ang="0">
                    <a:pos x="291" y="12"/>
                  </a:cxn>
                  <a:cxn ang="0">
                    <a:pos x="280" y="12"/>
                  </a:cxn>
                  <a:cxn ang="0">
                    <a:pos x="268" y="12"/>
                  </a:cxn>
                  <a:cxn ang="0">
                    <a:pos x="259" y="12"/>
                  </a:cxn>
                  <a:cxn ang="0">
                    <a:pos x="248" y="14"/>
                  </a:cxn>
                  <a:cxn ang="0">
                    <a:pos x="241" y="17"/>
                  </a:cxn>
                  <a:cxn ang="0">
                    <a:pos x="0" y="274"/>
                  </a:cxn>
                </a:cxnLst>
                <a:rect l="0" t="0" r="r" b="b"/>
                <a:pathLst>
                  <a:path w="570" h="366">
                    <a:moveTo>
                      <a:pt x="0" y="274"/>
                    </a:moveTo>
                    <a:lnTo>
                      <a:pt x="90" y="366"/>
                    </a:lnTo>
                    <a:lnTo>
                      <a:pt x="119" y="339"/>
                    </a:lnTo>
                    <a:lnTo>
                      <a:pt x="146" y="287"/>
                    </a:lnTo>
                    <a:lnTo>
                      <a:pt x="178" y="274"/>
                    </a:lnTo>
                    <a:lnTo>
                      <a:pt x="216" y="289"/>
                    </a:lnTo>
                    <a:lnTo>
                      <a:pt x="216" y="289"/>
                    </a:lnTo>
                    <a:lnTo>
                      <a:pt x="219" y="290"/>
                    </a:lnTo>
                    <a:lnTo>
                      <a:pt x="220" y="290"/>
                    </a:lnTo>
                    <a:lnTo>
                      <a:pt x="222" y="291"/>
                    </a:lnTo>
                    <a:lnTo>
                      <a:pt x="224" y="291"/>
                    </a:lnTo>
                    <a:lnTo>
                      <a:pt x="226" y="292"/>
                    </a:lnTo>
                    <a:lnTo>
                      <a:pt x="229" y="292"/>
                    </a:lnTo>
                    <a:lnTo>
                      <a:pt x="232" y="294"/>
                    </a:lnTo>
                    <a:lnTo>
                      <a:pt x="235" y="292"/>
                    </a:lnTo>
                    <a:lnTo>
                      <a:pt x="239" y="292"/>
                    </a:lnTo>
                    <a:lnTo>
                      <a:pt x="242" y="292"/>
                    </a:lnTo>
                    <a:lnTo>
                      <a:pt x="246" y="291"/>
                    </a:lnTo>
                    <a:lnTo>
                      <a:pt x="248" y="290"/>
                    </a:lnTo>
                    <a:lnTo>
                      <a:pt x="250" y="290"/>
                    </a:lnTo>
                    <a:lnTo>
                      <a:pt x="252" y="289"/>
                    </a:lnTo>
                    <a:lnTo>
                      <a:pt x="255" y="289"/>
                    </a:lnTo>
                    <a:lnTo>
                      <a:pt x="257" y="287"/>
                    </a:lnTo>
                    <a:lnTo>
                      <a:pt x="260" y="286"/>
                    </a:lnTo>
                    <a:lnTo>
                      <a:pt x="263" y="285"/>
                    </a:lnTo>
                    <a:lnTo>
                      <a:pt x="265" y="283"/>
                    </a:lnTo>
                    <a:lnTo>
                      <a:pt x="267" y="282"/>
                    </a:lnTo>
                    <a:lnTo>
                      <a:pt x="271" y="281"/>
                    </a:lnTo>
                    <a:lnTo>
                      <a:pt x="273" y="279"/>
                    </a:lnTo>
                    <a:lnTo>
                      <a:pt x="276" y="278"/>
                    </a:lnTo>
                    <a:lnTo>
                      <a:pt x="280" y="276"/>
                    </a:lnTo>
                    <a:lnTo>
                      <a:pt x="283" y="274"/>
                    </a:lnTo>
                    <a:lnTo>
                      <a:pt x="286" y="272"/>
                    </a:lnTo>
                    <a:lnTo>
                      <a:pt x="290" y="270"/>
                    </a:lnTo>
                    <a:lnTo>
                      <a:pt x="294" y="269"/>
                    </a:lnTo>
                    <a:lnTo>
                      <a:pt x="299" y="266"/>
                    </a:lnTo>
                    <a:lnTo>
                      <a:pt x="302" y="264"/>
                    </a:lnTo>
                    <a:lnTo>
                      <a:pt x="307" y="262"/>
                    </a:lnTo>
                    <a:lnTo>
                      <a:pt x="311" y="260"/>
                    </a:lnTo>
                    <a:lnTo>
                      <a:pt x="316" y="257"/>
                    </a:lnTo>
                    <a:lnTo>
                      <a:pt x="320" y="254"/>
                    </a:lnTo>
                    <a:lnTo>
                      <a:pt x="325" y="252"/>
                    </a:lnTo>
                    <a:lnTo>
                      <a:pt x="329" y="250"/>
                    </a:lnTo>
                    <a:lnTo>
                      <a:pt x="335" y="247"/>
                    </a:lnTo>
                    <a:lnTo>
                      <a:pt x="340" y="244"/>
                    </a:lnTo>
                    <a:lnTo>
                      <a:pt x="344" y="242"/>
                    </a:lnTo>
                    <a:lnTo>
                      <a:pt x="350" y="238"/>
                    </a:lnTo>
                    <a:lnTo>
                      <a:pt x="355" y="236"/>
                    </a:lnTo>
                    <a:lnTo>
                      <a:pt x="360" y="233"/>
                    </a:lnTo>
                    <a:lnTo>
                      <a:pt x="366" y="230"/>
                    </a:lnTo>
                    <a:lnTo>
                      <a:pt x="370" y="227"/>
                    </a:lnTo>
                    <a:lnTo>
                      <a:pt x="376" y="225"/>
                    </a:lnTo>
                    <a:lnTo>
                      <a:pt x="381" y="221"/>
                    </a:lnTo>
                    <a:lnTo>
                      <a:pt x="387" y="218"/>
                    </a:lnTo>
                    <a:lnTo>
                      <a:pt x="392" y="215"/>
                    </a:lnTo>
                    <a:lnTo>
                      <a:pt x="397" y="212"/>
                    </a:lnTo>
                    <a:lnTo>
                      <a:pt x="402" y="209"/>
                    </a:lnTo>
                    <a:lnTo>
                      <a:pt x="407" y="205"/>
                    </a:lnTo>
                    <a:lnTo>
                      <a:pt x="413" y="202"/>
                    </a:lnTo>
                    <a:lnTo>
                      <a:pt x="418" y="200"/>
                    </a:lnTo>
                    <a:lnTo>
                      <a:pt x="423" y="196"/>
                    </a:lnTo>
                    <a:lnTo>
                      <a:pt x="429" y="193"/>
                    </a:lnTo>
                    <a:lnTo>
                      <a:pt x="433" y="190"/>
                    </a:lnTo>
                    <a:lnTo>
                      <a:pt x="439" y="186"/>
                    </a:lnTo>
                    <a:lnTo>
                      <a:pt x="444" y="183"/>
                    </a:lnTo>
                    <a:lnTo>
                      <a:pt x="448" y="179"/>
                    </a:lnTo>
                    <a:lnTo>
                      <a:pt x="453" y="177"/>
                    </a:lnTo>
                    <a:lnTo>
                      <a:pt x="458" y="174"/>
                    </a:lnTo>
                    <a:lnTo>
                      <a:pt x="462" y="170"/>
                    </a:lnTo>
                    <a:lnTo>
                      <a:pt x="466" y="168"/>
                    </a:lnTo>
                    <a:lnTo>
                      <a:pt x="471" y="165"/>
                    </a:lnTo>
                    <a:lnTo>
                      <a:pt x="475" y="161"/>
                    </a:lnTo>
                    <a:lnTo>
                      <a:pt x="480" y="158"/>
                    </a:lnTo>
                    <a:lnTo>
                      <a:pt x="483" y="156"/>
                    </a:lnTo>
                    <a:lnTo>
                      <a:pt x="488" y="152"/>
                    </a:lnTo>
                    <a:lnTo>
                      <a:pt x="491" y="150"/>
                    </a:lnTo>
                    <a:lnTo>
                      <a:pt x="494" y="147"/>
                    </a:lnTo>
                    <a:lnTo>
                      <a:pt x="498" y="144"/>
                    </a:lnTo>
                    <a:lnTo>
                      <a:pt x="501" y="141"/>
                    </a:lnTo>
                    <a:lnTo>
                      <a:pt x="505" y="139"/>
                    </a:lnTo>
                    <a:lnTo>
                      <a:pt x="507" y="137"/>
                    </a:lnTo>
                    <a:lnTo>
                      <a:pt x="510" y="133"/>
                    </a:lnTo>
                    <a:lnTo>
                      <a:pt x="513" y="131"/>
                    </a:lnTo>
                    <a:lnTo>
                      <a:pt x="515" y="129"/>
                    </a:lnTo>
                    <a:lnTo>
                      <a:pt x="517" y="126"/>
                    </a:lnTo>
                    <a:lnTo>
                      <a:pt x="519" y="124"/>
                    </a:lnTo>
                    <a:lnTo>
                      <a:pt x="522" y="122"/>
                    </a:lnTo>
                    <a:lnTo>
                      <a:pt x="523" y="120"/>
                    </a:lnTo>
                    <a:lnTo>
                      <a:pt x="525" y="117"/>
                    </a:lnTo>
                    <a:lnTo>
                      <a:pt x="527" y="115"/>
                    </a:lnTo>
                    <a:lnTo>
                      <a:pt x="529" y="113"/>
                    </a:lnTo>
                    <a:lnTo>
                      <a:pt x="531" y="111"/>
                    </a:lnTo>
                    <a:lnTo>
                      <a:pt x="534" y="107"/>
                    </a:lnTo>
                    <a:lnTo>
                      <a:pt x="537" y="103"/>
                    </a:lnTo>
                    <a:lnTo>
                      <a:pt x="541" y="99"/>
                    </a:lnTo>
                    <a:lnTo>
                      <a:pt x="543" y="96"/>
                    </a:lnTo>
                    <a:lnTo>
                      <a:pt x="545" y="92"/>
                    </a:lnTo>
                    <a:lnTo>
                      <a:pt x="549" y="89"/>
                    </a:lnTo>
                    <a:lnTo>
                      <a:pt x="551" y="86"/>
                    </a:lnTo>
                    <a:lnTo>
                      <a:pt x="553" y="83"/>
                    </a:lnTo>
                    <a:lnTo>
                      <a:pt x="554" y="80"/>
                    </a:lnTo>
                    <a:lnTo>
                      <a:pt x="557" y="78"/>
                    </a:lnTo>
                    <a:lnTo>
                      <a:pt x="559" y="75"/>
                    </a:lnTo>
                    <a:lnTo>
                      <a:pt x="560" y="73"/>
                    </a:lnTo>
                    <a:lnTo>
                      <a:pt x="561" y="71"/>
                    </a:lnTo>
                    <a:lnTo>
                      <a:pt x="562" y="70"/>
                    </a:lnTo>
                    <a:lnTo>
                      <a:pt x="563" y="68"/>
                    </a:lnTo>
                    <a:lnTo>
                      <a:pt x="565" y="66"/>
                    </a:lnTo>
                    <a:lnTo>
                      <a:pt x="567" y="63"/>
                    </a:lnTo>
                    <a:lnTo>
                      <a:pt x="568" y="61"/>
                    </a:lnTo>
                    <a:lnTo>
                      <a:pt x="569" y="59"/>
                    </a:lnTo>
                    <a:lnTo>
                      <a:pt x="570" y="57"/>
                    </a:lnTo>
                    <a:lnTo>
                      <a:pt x="570" y="56"/>
                    </a:lnTo>
                    <a:lnTo>
                      <a:pt x="569" y="55"/>
                    </a:lnTo>
                    <a:lnTo>
                      <a:pt x="568" y="53"/>
                    </a:lnTo>
                    <a:lnTo>
                      <a:pt x="567" y="51"/>
                    </a:lnTo>
                    <a:lnTo>
                      <a:pt x="565" y="46"/>
                    </a:lnTo>
                    <a:lnTo>
                      <a:pt x="563" y="43"/>
                    </a:lnTo>
                    <a:lnTo>
                      <a:pt x="562" y="40"/>
                    </a:lnTo>
                    <a:lnTo>
                      <a:pt x="561" y="39"/>
                    </a:lnTo>
                    <a:lnTo>
                      <a:pt x="560" y="37"/>
                    </a:lnTo>
                    <a:lnTo>
                      <a:pt x="559" y="35"/>
                    </a:lnTo>
                    <a:lnTo>
                      <a:pt x="558" y="33"/>
                    </a:lnTo>
                    <a:lnTo>
                      <a:pt x="556" y="30"/>
                    </a:lnTo>
                    <a:lnTo>
                      <a:pt x="554" y="28"/>
                    </a:lnTo>
                    <a:lnTo>
                      <a:pt x="553" y="26"/>
                    </a:lnTo>
                    <a:lnTo>
                      <a:pt x="552" y="23"/>
                    </a:lnTo>
                    <a:lnTo>
                      <a:pt x="551" y="21"/>
                    </a:lnTo>
                    <a:lnTo>
                      <a:pt x="549" y="20"/>
                    </a:lnTo>
                    <a:lnTo>
                      <a:pt x="548" y="18"/>
                    </a:lnTo>
                    <a:lnTo>
                      <a:pt x="545" y="14"/>
                    </a:lnTo>
                    <a:lnTo>
                      <a:pt x="542" y="11"/>
                    </a:lnTo>
                    <a:lnTo>
                      <a:pt x="540" y="9"/>
                    </a:lnTo>
                    <a:lnTo>
                      <a:pt x="536" y="7"/>
                    </a:lnTo>
                    <a:lnTo>
                      <a:pt x="533" y="5"/>
                    </a:lnTo>
                    <a:lnTo>
                      <a:pt x="529" y="3"/>
                    </a:lnTo>
                    <a:lnTo>
                      <a:pt x="525" y="2"/>
                    </a:lnTo>
                    <a:lnTo>
                      <a:pt x="522" y="2"/>
                    </a:lnTo>
                    <a:lnTo>
                      <a:pt x="519" y="1"/>
                    </a:lnTo>
                    <a:lnTo>
                      <a:pt x="517" y="1"/>
                    </a:lnTo>
                    <a:lnTo>
                      <a:pt x="515" y="1"/>
                    </a:lnTo>
                    <a:lnTo>
                      <a:pt x="513" y="1"/>
                    </a:lnTo>
                    <a:lnTo>
                      <a:pt x="510" y="0"/>
                    </a:lnTo>
                    <a:lnTo>
                      <a:pt x="508" y="0"/>
                    </a:lnTo>
                    <a:lnTo>
                      <a:pt x="506" y="0"/>
                    </a:lnTo>
                    <a:lnTo>
                      <a:pt x="503" y="0"/>
                    </a:lnTo>
                    <a:lnTo>
                      <a:pt x="501" y="0"/>
                    </a:lnTo>
                    <a:lnTo>
                      <a:pt x="499" y="0"/>
                    </a:lnTo>
                    <a:lnTo>
                      <a:pt x="497" y="0"/>
                    </a:lnTo>
                    <a:lnTo>
                      <a:pt x="494" y="0"/>
                    </a:lnTo>
                    <a:lnTo>
                      <a:pt x="492" y="0"/>
                    </a:lnTo>
                    <a:lnTo>
                      <a:pt x="490" y="0"/>
                    </a:lnTo>
                    <a:lnTo>
                      <a:pt x="488" y="0"/>
                    </a:lnTo>
                    <a:lnTo>
                      <a:pt x="485" y="1"/>
                    </a:lnTo>
                    <a:lnTo>
                      <a:pt x="483" y="1"/>
                    </a:lnTo>
                    <a:lnTo>
                      <a:pt x="481" y="1"/>
                    </a:lnTo>
                    <a:lnTo>
                      <a:pt x="479" y="1"/>
                    </a:lnTo>
                    <a:lnTo>
                      <a:pt x="476" y="2"/>
                    </a:lnTo>
                    <a:lnTo>
                      <a:pt x="473" y="2"/>
                    </a:lnTo>
                    <a:lnTo>
                      <a:pt x="470" y="3"/>
                    </a:lnTo>
                    <a:lnTo>
                      <a:pt x="466" y="3"/>
                    </a:lnTo>
                    <a:lnTo>
                      <a:pt x="463" y="4"/>
                    </a:lnTo>
                    <a:lnTo>
                      <a:pt x="459" y="5"/>
                    </a:lnTo>
                    <a:lnTo>
                      <a:pt x="456" y="7"/>
                    </a:lnTo>
                    <a:lnTo>
                      <a:pt x="453" y="7"/>
                    </a:lnTo>
                    <a:lnTo>
                      <a:pt x="448" y="8"/>
                    </a:lnTo>
                    <a:lnTo>
                      <a:pt x="445" y="9"/>
                    </a:lnTo>
                    <a:lnTo>
                      <a:pt x="442" y="11"/>
                    </a:lnTo>
                    <a:lnTo>
                      <a:pt x="439" y="11"/>
                    </a:lnTo>
                    <a:lnTo>
                      <a:pt x="436" y="12"/>
                    </a:lnTo>
                    <a:lnTo>
                      <a:pt x="433" y="13"/>
                    </a:lnTo>
                    <a:lnTo>
                      <a:pt x="431" y="13"/>
                    </a:lnTo>
                    <a:lnTo>
                      <a:pt x="428" y="14"/>
                    </a:lnTo>
                    <a:lnTo>
                      <a:pt x="427" y="16"/>
                    </a:lnTo>
                    <a:lnTo>
                      <a:pt x="425" y="14"/>
                    </a:lnTo>
                    <a:lnTo>
                      <a:pt x="425" y="14"/>
                    </a:lnTo>
                    <a:lnTo>
                      <a:pt x="423" y="14"/>
                    </a:lnTo>
                    <a:lnTo>
                      <a:pt x="422" y="14"/>
                    </a:lnTo>
                    <a:lnTo>
                      <a:pt x="419" y="14"/>
                    </a:lnTo>
                    <a:lnTo>
                      <a:pt x="415" y="14"/>
                    </a:lnTo>
                    <a:lnTo>
                      <a:pt x="412" y="14"/>
                    </a:lnTo>
                    <a:lnTo>
                      <a:pt x="409" y="14"/>
                    </a:lnTo>
                    <a:lnTo>
                      <a:pt x="406" y="13"/>
                    </a:lnTo>
                    <a:lnTo>
                      <a:pt x="404" y="13"/>
                    </a:lnTo>
                    <a:lnTo>
                      <a:pt x="402" y="13"/>
                    </a:lnTo>
                    <a:lnTo>
                      <a:pt x="399" y="13"/>
                    </a:lnTo>
                    <a:lnTo>
                      <a:pt x="396" y="13"/>
                    </a:lnTo>
                    <a:lnTo>
                      <a:pt x="394" y="13"/>
                    </a:lnTo>
                    <a:lnTo>
                      <a:pt x="392" y="13"/>
                    </a:lnTo>
                    <a:lnTo>
                      <a:pt x="389" y="13"/>
                    </a:lnTo>
                    <a:lnTo>
                      <a:pt x="386" y="13"/>
                    </a:lnTo>
                    <a:lnTo>
                      <a:pt x="384" y="13"/>
                    </a:lnTo>
                    <a:lnTo>
                      <a:pt x="380" y="13"/>
                    </a:lnTo>
                    <a:lnTo>
                      <a:pt x="378" y="13"/>
                    </a:lnTo>
                    <a:lnTo>
                      <a:pt x="375" y="13"/>
                    </a:lnTo>
                    <a:lnTo>
                      <a:pt x="371" y="13"/>
                    </a:lnTo>
                    <a:lnTo>
                      <a:pt x="368" y="13"/>
                    </a:lnTo>
                    <a:lnTo>
                      <a:pt x="366" y="13"/>
                    </a:lnTo>
                    <a:lnTo>
                      <a:pt x="362" y="13"/>
                    </a:lnTo>
                    <a:lnTo>
                      <a:pt x="359" y="13"/>
                    </a:lnTo>
                    <a:lnTo>
                      <a:pt x="356" y="13"/>
                    </a:lnTo>
                    <a:lnTo>
                      <a:pt x="353" y="13"/>
                    </a:lnTo>
                    <a:lnTo>
                      <a:pt x="350" y="13"/>
                    </a:lnTo>
                    <a:lnTo>
                      <a:pt x="346" y="13"/>
                    </a:lnTo>
                    <a:lnTo>
                      <a:pt x="344" y="13"/>
                    </a:lnTo>
                    <a:lnTo>
                      <a:pt x="341" y="13"/>
                    </a:lnTo>
                    <a:lnTo>
                      <a:pt x="337" y="12"/>
                    </a:lnTo>
                    <a:lnTo>
                      <a:pt x="334" y="12"/>
                    </a:lnTo>
                    <a:lnTo>
                      <a:pt x="332" y="12"/>
                    </a:lnTo>
                    <a:lnTo>
                      <a:pt x="328" y="12"/>
                    </a:lnTo>
                    <a:lnTo>
                      <a:pt x="325" y="12"/>
                    </a:lnTo>
                    <a:lnTo>
                      <a:pt x="323" y="12"/>
                    </a:lnTo>
                    <a:lnTo>
                      <a:pt x="319" y="12"/>
                    </a:lnTo>
                    <a:lnTo>
                      <a:pt x="317" y="12"/>
                    </a:lnTo>
                    <a:lnTo>
                      <a:pt x="314" y="12"/>
                    </a:lnTo>
                    <a:lnTo>
                      <a:pt x="310" y="12"/>
                    </a:lnTo>
                    <a:lnTo>
                      <a:pt x="308" y="12"/>
                    </a:lnTo>
                    <a:lnTo>
                      <a:pt x="304" y="12"/>
                    </a:lnTo>
                    <a:lnTo>
                      <a:pt x="302" y="12"/>
                    </a:lnTo>
                    <a:lnTo>
                      <a:pt x="300" y="12"/>
                    </a:lnTo>
                    <a:lnTo>
                      <a:pt x="298" y="12"/>
                    </a:lnTo>
                    <a:lnTo>
                      <a:pt x="295" y="12"/>
                    </a:lnTo>
                    <a:lnTo>
                      <a:pt x="293" y="12"/>
                    </a:lnTo>
                    <a:lnTo>
                      <a:pt x="291" y="12"/>
                    </a:lnTo>
                    <a:lnTo>
                      <a:pt x="289" y="12"/>
                    </a:lnTo>
                    <a:lnTo>
                      <a:pt x="286" y="12"/>
                    </a:lnTo>
                    <a:lnTo>
                      <a:pt x="283" y="12"/>
                    </a:lnTo>
                    <a:lnTo>
                      <a:pt x="280" y="12"/>
                    </a:lnTo>
                    <a:lnTo>
                      <a:pt x="276" y="12"/>
                    </a:lnTo>
                    <a:lnTo>
                      <a:pt x="274" y="12"/>
                    </a:lnTo>
                    <a:lnTo>
                      <a:pt x="271" y="12"/>
                    </a:lnTo>
                    <a:lnTo>
                      <a:pt x="268" y="12"/>
                    </a:lnTo>
                    <a:lnTo>
                      <a:pt x="265" y="12"/>
                    </a:lnTo>
                    <a:lnTo>
                      <a:pt x="263" y="12"/>
                    </a:lnTo>
                    <a:lnTo>
                      <a:pt x="261" y="12"/>
                    </a:lnTo>
                    <a:lnTo>
                      <a:pt x="259" y="12"/>
                    </a:lnTo>
                    <a:lnTo>
                      <a:pt x="256" y="13"/>
                    </a:lnTo>
                    <a:lnTo>
                      <a:pt x="252" y="13"/>
                    </a:lnTo>
                    <a:lnTo>
                      <a:pt x="249" y="13"/>
                    </a:lnTo>
                    <a:lnTo>
                      <a:pt x="248" y="14"/>
                    </a:lnTo>
                    <a:lnTo>
                      <a:pt x="245" y="16"/>
                    </a:lnTo>
                    <a:lnTo>
                      <a:pt x="242" y="16"/>
                    </a:lnTo>
                    <a:lnTo>
                      <a:pt x="241" y="17"/>
                    </a:lnTo>
                    <a:lnTo>
                      <a:pt x="241" y="17"/>
                    </a:lnTo>
                    <a:lnTo>
                      <a:pt x="268" y="125"/>
                    </a:lnTo>
                    <a:lnTo>
                      <a:pt x="143" y="187"/>
                    </a:lnTo>
                    <a:lnTo>
                      <a:pt x="42" y="208"/>
                    </a:lnTo>
                    <a:lnTo>
                      <a:pt x="0" y="274"/>
                    </a:lnTo>
                    <a:lnTo>
                      <a:pt x="0" y="2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" name="Freeform 271"/>
              <p:cNvSpPr>
                <a:spLocks/>
              </p:cNvSpPr>
              <p:nvPr/>
            </p:nvSpPr>
            <p:spPr bwMode="auto">
              <a:xfrm rot="775594">
                <a:off x="6556899" y="3601042"/>
                <a:ext cx="205173" cy="165717"/>
              </a:xfrm>
              <a:custGeom>
                <a:avLst/>
                <a:gdLst/>
                <a:ahLst/>
                <a:cxnLst>
                  <a:cxn ang="0">
                    <a:pos x="16" y="84"/>
                  </a:cxn>
                  <a:cxn ang="0">
                    <a:pos x="19" y="81"/>
                  </a:cxn>
                  <a:cxn ang="0">
                    <a:pos x="22" y="80"/>
                  </a:cxn>
                  <a:cxn ang="0">
                    <a:pos x="26" y="78"/>
                  </a:cxn>
                  <a:cxn ang="0">
                    <a:pos x="31" y="74"/>
                  </a:cxn>
                  <a:cxn ang="0">
                    <a:pos x="37" y="71"/>
                  </a:cxn>
                  <a:cxn ang="0">
                    <a:pos x="43" y="67"/>
                  </a:cxn>
                  <a:cxn ang="0">
                    <a:pos x="50" y="63"/>
                  </a:cxn>
                  <a:cxn ang="0">
                    <a:pos x="57" y="58"/>
                  </a:cxn>
                  <a:cxn ang="0">
                    <a:pos x="65" y="53"/>
                  </a:cxn>
                  <a:cxn ang="0">
                    <a:pos x="72" y="47"/>
                  </a:cxn>
                  <a:cxn ang="0">
                    <a:pos x="80" y="43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9" y="26"/>
                  </a:cxn>
                  <a:cxn ang="0">
                    <a:pos x="104" y="19"/>
                  </a:cxn>
                  <a:cxn ang="0">
                    <a:pos x="101" y="18"/>
                  </a:cxn>
                  <a:cxn ang="0">
                    <a:pos x="97" y="16"/>
                  </a:cxn>
                  <a:cxn ang="0">
                    <a:pos x="91" y="15"/>
                  </a:cxn>
                  <a:cxn ang="0">
                    <a:pos x="84" y="11"/>
                  </a:cxn>
                  <a:cxn ang="0">
                    <a:pos x="80" y="10"/>
                  </a:cxn>
                  <a:cxn ang="0">
                    <a:pos x="74" y="9"/>
                  </a:cxn>
                  <a:cxn ang="0">
                    <a:pos x="69" y="8"/>
                  </a:cxn>
                  <a:cxn ang="0">
                    <a:pos x="64" y="6"/>
                  </a:cxn>
                  <a:cxn ang="0">
                    <a:pos x="58" y="4"/>
                  </a:cxn>
                  <a:cxn ang="0">
                    <a:pos x="51" y="3"/>
                  </a:cxn>
                  <a:cxn ang="0">
                    <a:pos x="45" y="1"/>
                  </a:cxn>
                  <a:cxn ang="0">
                    <a:pos x="39" y="1"/>
                  </a:cxn>
                  <a:cxn ang="0">
                    <a:pos x="33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3" y="2"/>
                  </a:cxn>
                  <a:cxn ang="0">
                    <a:pos x="7" y="4"/>
                  </a:cxn>
                  <a:cxn ang="0">
                    <a:pos x="4" y="6"/>
                  </a:cxn>
                  <a:cxn ang="0">
                    <a:pos x="0" y="8"/>
                  </a:cxn>
                </a:cxnLst>
                <a:rect l="0" t="0" r="r" b="b"/>
                <a:pathLst>
                  <a:path w="104" h="84">
                    <a:moveTo>
                      <a:pt x="0" y="8"/>
                    </a:moveTo>
                    <a:lnTo>
                      <a:pt x="16" y="84"/>
                    </a:lnTo>
                    <a:lnTo>
                      <a:pt x="16" y="82"/>
                    </a:lnTo>
                    <a:lnTo>
                      <a:pt x="19" y="81"/>
                    </a:lnTo>
                    <a:lnTo>
                      <a:pt x="20" y="80"/>
                    </a:lnTo>
                    <a:lnTo>
                      <a:pt x="22" y="80"/>
                    </a:lnTo>
                    <a:lnTo>
                      <a:pt x="24" y="79"/>
                    </a:lnTo>
                    <a:lnTo>
                      <a:pt x="26" y="78"/>
                    </a:lnTo>
                    <a:lnTo>
                      <a:pt x="29" y="76"/>
                    </a:lnTo>
                    <a:lnTo>
                      <a:pt x="31" y="74"/>
                    </a:lnTo>
                    <a:lnTo>
                      <a:pt x="33" y="72"/>
                    </a:lnTo>
                    <a:lnTo>
                      <a:pt x="37" y="71"/>
                    </a:lnTo>
                    <a:lnTo>
                      <a:pt x="40" y="69"/>
                    </a:lnTo>
                    <a:lnTo>
                      <a:pt x="43" y="67"/>
                    </a:lnTo>
                    <a:lnTo>
                      <a:pt x="47" y="64"/>
                    </a:lnTo>
                    <a:lnTo>
                      <a:pt x="50" y="63"/>
                    </a:lnTo>
                    <a:lnTo>
                      <a:pt x="54" y="60"/>
                    </a:lnTo>
                    <a:lnTo>
                      <a:pt x="57" y="58"/>
                    </a:lnTo>
                    <a:lnTo>
                      <a:pt x="60" y="55"/>
                    </a:lnTo>
                    <a:lnTo>
                      <a:pt x="65" y="53"/>
                    </a:lnTo>
                    <a:lnTo>
                      <a:pt x="68" y="50"/>
                    </a:lnTo>
                    <a:lnTo>
                      <a:pt x="72" y="47"/>
                    </a:lnTo>
                    <a:lnTo>
                      <a:pt x="75" y="45"/>
                    </a:lnTo>
                    <a:lnTo>
                      <a:pt x="80" y="43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8"/>
                    </a:lnTo>
                    <a:lnTo>
                      <a:pt x="99" y="26"/>
                    </a:lnTo>
                    <a:lnTo>
                      <a:pt x="102" y="22"/>
                    </a:lnTo>
                    <a:lnTo>
                      <a:pt x="104" y="19"/>
                    </a:lnTo>
                    <a:lnTo>
                      <a:pt x="103" y="19"/>
                    </a:lnTo>
                    <a:lnTo>
                      <a:pt x="101" y="18"/>
                    </a:lnTo>
                    <a:lnTo>
                      <a:pt x="99" y="17"/>
                    </a:lnTo>
                    <a:lnTo>
                      <a:pt x="97" y="16"/>
                    </a:lnTo>
                    <a:lnTo>
                      <a:pt x="94" y="15"/>
                    </a:lnTo>
                    <a:lnTo>
                      <a:pt x="91" y="15"/>
                    </a:lnTo>
                    <a:lnTo>
                      <a:pt x="87" y="12"/>
                    </a:lnTo>
                    <a:lnTo>
                      <a:pt x="84" y="11"/>
                    </a:lnTo>
                    <a:lnTo>
                      <a:pt x="81" y="11"/>
                    </a:lnTo>
                    <a:lnTo>
                      <a:pt x="80" y="10"/>
                    </a:lnTo>
                    <a:lnTo>
                      <a:pt x="77" y="9"/>
                    </a:lnTo>
                    <a:lnTo>
                      <a:pt x="74" y="9"/>
                    </a:lnTo>
                    <a:lnTo>
                      <a:pt x="72" y="8"/>
                    </a:lnTo>
                    <a:lnTo>
                      <a:pt x="69" y="8"/>
                    </a:lnTo>
                    <a:lnTo>
                      <a:pt x="66" y="7"/>
                    </a:lnTo>
                    <a:lnTo>
                      <a:pt x="64" y="6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5" y="3"/>
                    </a:lnTo>
                    <a:lnTo>
                      <a:pt x="51" y="3"/>
                    </a:lnTo>
                    <a:lnTo>
                      <a:pt x="48" y="2"/>
                    </a:lnTo>
                    <a:lnTo>
                      <a:pt x="45" y="1"/>
                    </a:lnTo>
                    <a:lnTo>
                      <a:pt x="42" y="1"/>
                    </a:lnTo>
                    <a:lnTo>
                      <a:pt x="39" y="1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3" y="2"/>
                    </a:lnTo>
                    <a:lnTo>
                      <a:pt x="9" y="3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" name="Freeform 272"/>
              <p:cNvSpPr>
                <a:spLocks/>
              </p:cNvSpPr>
              <p:nvPr/>
            </p:nvSpPr>
            <p:spPr bwMode="auto">
              <a:xfrm rot="775594">
                <a:off x="6555994" y="3700990"/>
                <a:ext cx="132178" cy="10653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" y="54"/>
                  </a:cxn>
                  <a:cxn ang="0">
                    <a:pos x="67" y="43"/>
                  </a:cxn>
                  <a:cxn ang="0">
                    <a:pos x="60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67" h="54">
                    <a:moveTo>
                      <a:pt x="0" y="10"/>
                    </a:moveTo>
                    <a:lnTo>
                      <a:pt x="1" y="54"/>
                    </a:lnTo>
                    <a:lnTo>
                      <a:pt x="67" y="43"/>
                    </a:lnTo>
                    <a:lnTo>
                      <a:pt x="60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" name="Freeform 273"/>
              <p:cNvSpPr>
                <a:spLocks/>
              </p:cNvSpPr>
              <p:nvPr/>
            </p:nvSpPr>
            <p:spPr bwMode="auto">
              <a:xfrm rot="775594">
                <a:off x="5500722" y="4022910"/>
                <a:ext cx="175580" cy="14401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1" y="0"/>
                  </a:cxn>
                  <a:cxn ang="0">
                    <a:pos x="28" y="0"/>
                  </a:cxn>
                  <a:cxn ang="0">
                    <a:pos x="33" y="0"/>
                  </a:cxn>
                  <a:cxn ang="0">
                    <a:pos x="40" y="1"/>
                  </a:cxn>
                  <a:cxn ang="0">
                    <a:pos x="47" y="1"/>
                  </a:cxn>
                  <a:cxn ang="0">
                    <a:pos x="54" y="1"/>
                  </a:cxn>
                  <a:cxn ang="0">
                    <a:pos x="60" y="2"/>
                  </a:cxn>
                  <a:cxn ang="0">
                    <a:pos x="66" y="3"/>
                  </a:cxn>
                  <a:cxn ang="0">
                    <a:pos x="72" y="6"/>
                  </a:cxn>
                  <a:cxn ang="0">
                    <a:pos x="76" y="9"/>
                  </a:cxn>
                  <a:cxn ang="0">
                    <a:pos x="81" y="11"/>
                  </a:cxn>
                  <a:cxn ang="0">
                    <a:pos x="84" y="16"/>
                  </a:cxn>
                  <a:cxn ang="0">
                    <a:pos x="88" y="20"/>
                  </a:cxn>
                  <a:cxn ang="0">
                    <a:pos x="89" y="27"/>
                  </a:cxn>
                  <a:cxn ang="0">
                    <a:pos x="89" y="34"/>
                  </a:cxn>
                  <a:cxn ang="0">
                    <a:pos x="88" y="41"/>
                  </a:cxn>
                  <a:cxn ang="0">
                    <a:pos x="88" y="45"/>
                  </a:cxn>
                  <a:cxn ang="0">
                    <a:pos x="85" y="50"/>
                  </a:cxn>
                  <a:cxn ang="0">
                    <a:pos x="83" y="54"/>
                  </a:cxn>
                  <a:cxn ang="0">
                    <a:pos x="81" y="60"/>
                  </a:cxn>
                  <a:cxn ang="0">
                    <a:pos x="74" y="65"/>
                  </a:cxn>
                  <a:cxn ang="0">
                    <a:pos x="67" y="70"/>
                  </a:cxn>
                  <a:cxn ang="0">
                    <a:pos x="60" y="71"/>
                  </a:cxn>
                  <a:cxn ang="0">
                    <a:pos x="57" y="72"/>
                  </a:cxn>
                  <a:cxn ang="0">
                    <a:pos x="52" y="73"/>
                  </a:cxn>
                  <a:cxn ang="0">
                    <a:pos x="48" y="73"/>
                  </a:cxn>
                  <a:cxn ang="0">
                    <a:pos x="43" y="72"/>
                  </a:cxn>
                  <a:cxn ang="0">
                    <a:pos x="39" y="72"/>
                  </a:cxn>
                  <a:cxn ang="0">
                    <a:pos x="36" y="71"/>
                  </a:cxn>
                  <a:cxn ang="0">
                    <a:pos x="31" y="70"/>
                  </a:cxn>
                  <a:cxn ang="0">
                    <a:pos x="24" y="68"/>
                  </a:cxn>
                  <a:cxn ang="0">
                    <a:pos x="16" y="63"/>
                  </a:cxn>
                  <a:cxn ang="0">
                    <a:pos x="11" y="56"/>
                  </a:cxn>
                  <a:cxn ang="0">
                    <a:pos x="5" y="50"/>
                  </a:cxn>
                  <a:cxn ang="0">
                    <a:pos x="3" y="43"/>
                  </a:cxn>
                  <a:cxn ang="0">
                    <a:pos x="2" y="39"/>
                  </a:cxn>
                  <a:cxn ang="0">
                    <a:pos x="0" y="35"/>
                  </a:cxn>
                  <a:cxn ang="0">
                    <a:pos x="0" y="30"/>
                  </a:cxn>
                  <a:cxn ang="0">
                    <a:pos x="2" y="25"/>
                  </a:cxn>
                  <a:cxn ang="0">
                    <a:pos x="3" y="20"/>
                  </a:cxn>
                  <a:cxn ang="0">
                    <a:pos x="4" y="15"/>
                  </a:cxn>
                  <a:cxn ang="0">
                    <a:pos x="7" y="10"/>
                  </a:cxn>
                  <a:cxn ang="0">
                    <a:pos x="10" y="4"/>
                  </a:cxn>
                  <a:cxn ang="0">
                    <a:pos x="13" y="1"/>
                  </a:cxn>
                  <a:cxn ang="0">
                    <a:pos x="14" y="0"/>
                  </a:cxn>
                </a:cxnLst>
                <a:rect l="0" t="0" r="r" b="b"/>
                <a:pathLst>
                  <a:path w="89" h="73">
                    <a:moveTo>
                      <a:pt x="14" y="0"/>
                    </a:moveTo>
                    <a:lnTo>
                      <a:pt x="16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0" y="1"/>
                    </a:lnTo>
                    <a:lnTo>
                      <a:pt x="43" y="1"/>
                    </a:lnTo>
                    <a:lnTo>
                      <a:pt x="47" y="1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57" y="2"/>
                    </a:lnTo>
                    <a:lnTo>
                      <a:pt x="60" y="2"/>
                    </a:lnTo>
                    <a:lnTo>
                      <a:pt x="64" y="3"/>
                    </a:lnTo>
                    <a:lnTo>
                      <a:pt x="66" y="3"/>
                    </a:lnTo>
                    <a:lnTo>
                      <a:pt x="68" y="4"/>
                    </a:lnTo>
                    <a:lnTo>
                      <a:pt x="72" y="6"/>
                    </a:lnTo>
                    <a:lnTo>
                      <a:pt x="74" y="8"/>
                    </a:lnTo>
                    <a:lnTo>
                      <a:pt x="76" y="9"/>
                    </a:lnTo>
                    <a:lnTo>
                      <a:pt x="80" y="10"/>
                    </a:lnTo>
                    <a:lnTo>
                      <a:pt x="81" y="11"/>
                    </a:lnTo>
                    <a:lnTo>
                      <a:pt x="83" y="15"/>
                    </a:lnTo>
                    <a:lnTo>
                      <a:pt x="84" y="16"/>
                    </a:lnTo>
                    <a:lnTo>
                      <a:pt x="86" y="18"/>
                    </a:lnTo>
                    <a:lnTo>
                      <a:pt x="88" y="20"/>
                    </a:lnTo>
                    <a:lnTo>
                      <a:pt x="89" y="24"/>
                    </a:lnTo>
                    <a:lnTo>
                      <a:pt x="89" y="27"/>
                    </a:lnTo>
                    <a:lnTo>
                      <a:pt x="89" y="30"/>
                    </a:lnTo>
                    <a:lnTo>
                      <a:pt x="89" y="34"/>
                    </a:lnTo>
                    <a:lnTo>
                      <a:pt x="89" y="37"/>
                    </a:lnTo>
                    <a:lnTo>
                      <a:pt x="88" y="41"/>
                    </a:lnTo>
                    <a:lnTo>
                      <a:pt x="88" y="43"/>
                    </a:lnTo>
                    <a:lnTo>
                      <a:pt x="88" y="45"/>
                    </a:lnTo>
                    <a:lnTo>
                      <a:pt x="86" y="47"/>
                    </a:lnTo>
                    <a:lnTo>
                      <a:pt x="85" y="50"/>
                    </a:lnTo>
                    <a:lnTo>
                      <a:pt x="85" y="52"/>
                    </a:lnTo>
                    <a:lnTo>
                      <a:pt x="83" y="54"/>
                    </a:lnTo>
                    <a:lnTo>
                      <a:pt x="83" y="56"/>
                    </a:lnTo>
                    <a:lnTo>
                      <a:pt x="81" y="60"/>
                    </a:lnTo>
                    <a:lnTo>
                      <a:pt x="77" y="63"/>
                    </a:lnTo>
                    <a:lnTo>
                      <a:pt x="74" y="65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3" y="71"/>
                    </a:lnTo>
                    <a:lnTo>
                      <a:pt x="60" y="71"/>
                    </a:lnTo>
                    <a:lnTo>
                      <a:pt x="59" y="72"/>
                    </a:lnTo>
                    <a:lnTo>
                      <a:pt x="57" y="72"/>
                    </a:lnTo>
                    <a:lnTo>
                      <a:pt x="55" y="73"/>
                    </a:lnTo>
                    <a:lnTo>
                      <a:pt x="52" y="73"/>
                    </a:lnTo>
                    <a:lnTo>
                      <a:pt x="50" y="73"/>
                    </a:lnTo>
                    <a:lnTo>
                      <a:pt x="48" y="73"/>
                    </a:lnTo>
                    <a:lnTo>
                      <a:pt x="46" y="73"/>
                    </a:lnTo>
                    <a:lnTo>
                      <a:pt x="43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8" y="72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31" y="70"/>
                    </a:lnTo>
                    <a:lnTo>
                      <a:pt x="28" y="69"/>
                    </a:lnTo>
                    <a:lnTo>
                      <a:pt x="24" y="68"/>
                    </a:lnTo>
                    <a:lnTo>
                      <a:pt x="21" y="65"/>
                    </a:lnTo>
                    <a:lnTo>
                      <a:pt x="16" y="63"/>
                    </a:lnTo>
                    <a:lnTo>
                      <a:pt x="13" y="60"/>
                    </a:lnTo>
                    <a:lnTo>
                      <a:pt x="11" y="56"/>
                    </a:lnTo>
                    <a:lnTo>
                      <a:pt x="8" y="53"/>
                    </a:lnTo>
                    <a:lnTo>
                      <a:pt x="5" y="50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2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0" y="30"/>
                    </a:lnTo>
                    <a:lnTo>
                      <a:pt x="2" y="28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3" y="20"/>
                    </a:lnTo>
                    <a:lnTo>
                      <a:pt x="4" y="18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12" y="2"/>
                    </a:lnTo>
                    <a:lnTo>
                      <a:pt x="13" y="1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" name="Freeform 274"/>
              <p:cNvSpPr>
                <a:spLocks/>
              </p:cNvSpPr>
              <p:nvPr/>
            </p:nvSpPr>
            <p:spPr bwMode="auto">
              <a:xfrm rot="775594">
                <a:off x="5540299" y="4057356"/>
                <a:ext cx="104559" cy="74967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19" y="0"/>
                  </a:cxn>
                  <a:cxn ang="0">
                    <a:pos x="22" y="1"/>
                  </a:cxn>
                  <a:cxn ang="0">
                    <a:pos x="25" y="1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4" y="3"/>
                  </a:cxn>
                  <a:cxn ang="0">
                    <a:pos x="37" y="3"/>
                  </a:cxn>
                  <a:cxn ang="0">
                    <a:pos x="39" y="4"/>
                  </a:cxn>
                  <a:cxn ang="0">
                    <a:pos x="43" y="4"/>
                  </a:cxn>
                  <a:cxn ang="0">
                    <a:pos x="46" y="6"/>
                  </a:cxn>
                  <a:cxn ang="0">
                    <a:pos x="49" y="6"/>
                  </a:cxn>
                  <a:cxn ang="0">
                    <a:pos x="53" y="7"/>
                  </a:cxn>
                  <a:cxn ang="0">
                    <a:pos x="53" y="10"/>
                  </a:cxn>
                  <a:cxn ang="0">
                    <a:pos x="53" y="13"/>
                  </a:cxn>
                  <a:cxn ang="0">
                    <a:pos x="53" y="17"/>
                  </a:cxn>
                  <a:cxn ang="0">
                    <a:pos x="53" y="20"/>
                  </a:cxn>
                  <a:cxn ang="0">
                    <a:pos x="52" y="22"/>
                  </a:cxn>
                  <a:cxn ang="0">
                    <a:pos x="51" y="26"/>
                  </a:cxn>
                  <a:cxn ang="0">
                    <a:pos x="49" y="28"/>
                  </a:cxn>
                  <a:cxn ang="0">
                    <a:pos x="48" y="30"/>
                  </a:cxn>
                  <a:cxn ang="0">
                    <a:pos x="46" y="32"/>
                  </a:cxn>
                  <a:cxn ang="0">
                    <a:pos x="44" y="34"/>
                  </a:cxn>
                  <a:cxn ang="0">
                    <a:pos x="40" y="35"/>
                  </a:cxn>
                  <a:cxn ang="0">
                    <a:pos x="38" y="36"/>
                  </a:cxn>
                  <a:cxn ang="0">
                    <a:pos x="36" y="36"/>
                  </a:cxn>
                  <a:cxn ang="0">
                    <a:pos x="32" y="37"/>
                  </a:cxn>
                  <a:cxn ang="0">
                    <a:pos x="30" y="38"/>
                  </a:cxn>
                  <a:cxn ang="0">
                    <a:pos x="28" y="38"/>
                  </a:cxn>
                  <a:cxn ang="0">
                    <a:pos x="25" y="38"/>
                  </a:cxn>
                  <a:cxn ang="0">
                    <a:pos x="21" y="38"/>
                  </a:cxn>
                  <a:cxn ang="0">
                    <a:pos x="19" y="37"/>
                  </a:cxn>
                  <a:cxn ang="0">
                    <a:pos x="16" y="36"/>
                  </a:cxn>
                  <a:cxn ang="0">
                    <a:pos x="13" y="35"/>
                  </a:cxn>
                  <a:cxn ang="0">
                    <a:pos x="11" y="34"/>
                  </a:cxn>
                  <a:cxn ang="0">
                    <a:pos x="9" y="33"/>
                  </a:cxn>
                  <a:cxn ang="0">
                    <a:pos x="6" y="30"/>
                  </a:cxn>
                  <a:cxn ang="0">
                    <a:pos x="4" y="28"/>
                  </a:cxn>
                  <a:cxn ang="0">
                    <a:pos x="3" y="26"/>
                  </a:cxn>
                  <a:cxn ang="0">
                    <a:pos x="2" y="24"/>
                  </a:cxn>
                  <a:cxn ang="0">
                    <a:pos x="1" y="21"/>
                  </a:cxn>
                  <a:cxn ang="0">
                    <a:pos x="0" y="18"/>
                  </a:cxn>
                  <a:cxn ang="0">
                    <a:pos x="0" y="16"/>
                  </a:cxn>
                  <a:cxn ang="0">
                    <a:pos x="0" y="12"/>
                  </a:cxn>
                  <a:cxn ang="0">
                    <a:pos x="1" y="9"/>
                  </a:cxn>
                  <a:cxn ang="0">
                    <a:pos x="1" y="6"/>
                  </a:cxn>
                  <a:cxn ang="0">
                    <a:pos x="2" y="3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</a:cxnLst>
                <a:rect l="0" t="0" r="r" b="b"/>
                <a:pathLst>
                  <a:path w="53" h="38">
                    <a:moveTo>
                      <a:pt x="4" y="1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5" y="1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7" y="3"/>
                    </a:lnTo>
                    <a:lnTo>
                      <a:pt x="39" y="4"/>
                    </a:lnTo>
                    <a:lnTo>
                      <a:pt x="43" y="4"/>
                    </a:lnTo>
                    <a:lnTo>
                      <a:pt x="46" y="6"/>
                    </a:lnTo>
                    <a:lnTo>
                      <a:pt x="49" y="6"/>
                    </a:lnTo>
                    <a:lnTo>
                      <a:pt x="53" y="7"/>
                    </a:lnTo>
                    <a:lnTo>
                      <a:pt x="53" y="10"/>
                    </a:lnTo>
                    <a:lnTo>
                      <a:pt x="53" y="13"/>
                    </a:lnTo>
                    <a:lnTo>
                      <a:pt x="53" y="17"/>
                    </a:lnTo>
                    <a:lnTo>
                      <a:pt x="53" y="20"/>
                    </a:lnTo>
                    <a:lnTo>
                      <a:pt x="52" y="22"/>
                    </a:lnTo>
                    <a:lnTo>
                      <a:pt x="51" y="26"/>
                    </a:lnTo>
                    <a:lnTo>
                      <a:pt x="49" y="28"/>
                    </a:lnTo>
                    <a:lnTo>
                      <a:pt x="48" y="30"/>
                    </a:lnTo>
                    <a:lnTo>
                      <a:pt x="46" y="32"/>
                    </a:lnTo>
                    <a:lnTo>
                      <a:pt x="44" y="34"/>
                    </a:lnTo>
                    <a:lnTo>
                      <a:pt x="40" y="35"/>
                    </a:lnTo>
                    <a:lnTo>
                      <a:pt x="38" y="36"/>
                    </a:lnTo>
                    <a:lnTo>
                      <a:pt x="36" y="36"/>
                    </a:lnTo>
                    <a:lnTo>
                      <a:pt x="32" y="37"/>
                    </a:lnTo>
                    <a:lnTo>
                      <a:pt x="30" y="38"/>
                    </a:lnTo>
                    <a:lnTo>
                      <a:pt x="28" y="38"/>
                    </a:lnTo>
                    <a:lnTo>
                      <a:pt x="25" y="38"/>
                    </a:lnTo>
                    <a:lnTo>
                      <a:pt x="21" y="38"/>
                    </a:lnTo>
                    <a:lnTo>
                      <a:pt x="19" y="37"/>
                    </a:lnTo>
                    <a:lnTo>
                      <a:pt x="16" y="36"/>
                    </a:lnTo>
                    <a:lnTo>
                      <a:pt x="13" y="35"/>
                    </a:lnTo>
                    <a:lnTo>
                      <a:pt x="11" y="34"/>
                    </a:lnTo>
                    <a:lnTo>
                      <a:pt x="9" y="33"/>
                    </a:lnTo>
                    <a:lnTo>
                      <a:pt x="6" y="30"/>
                    </a:lnTo>
                    <a:lnTo>
                      <a:pt x="4" y="28"/>
                    </a:lnTo>
                    <a:lnTo>
                      <a:pt x="3" y="26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1" y="6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" name="Freeform 275"/>
              <p:cNvSpPr>
                <a:spLocks/>
              </p:cNvSpPr>
              <p:nvPr/>
            </p:nvSpPr>
            <p:spPr bwMode="auto">
              <a:xfrm rot="775594">
                <a:off x="5410113" y="3990531"/>
                <a:ext cx="694432" cy="122315"/>
              </a:xfrm>
              <a:custGeom>
                <a:avLst/>
                <a:gdLst/>
                <a:ahLst/>
                <a:cxnLst>
                  <a:cxn ang="0">
                    <a:pos x="1" y="33"/>
                  </a:cxn>
                  <a:cxn ang="0">
                    <a:pos x="0" y="43"/>
                  </a:cxn>
                  <a:cxn ang="0">
                    <a:pos x="4" y="50"/>
                  </a:cxn>
                  <a:cxn ang="0">
                    <a:pos x="12" y="56"/>
                  </a:cxn>
                  <a:cxn ang="0">
                    <a:pos x="168" y="62"/>
                  </a:cxn>
                  <a:cxn ang="0">
                    <a:pos x="173" y="61"/>
                  </a:cxn>
                  <a:cxn ang="0">
                    <a:pos x="180" y="60"/>
                  </a:cxn>
                  <a:cxn ang="0">
                    <a:pos x="187" y="60"/>
                  </a:cxn>
                  <a:cxn ang="0">
                    <a:pos x="194" y="59"/>
                  </a:cxn>
                  <a:cxn ang="0">
                    <a:pos x="202" y="59"/>
                  </a:cxn>
                  <a:cxn ang="0">
                    <a:pos x="210" y="58"/>
                  </a:cxn>
                  <a:cxn ang="0">
                    <a:pos x="217" y="58"/>
                  </a:cxn>
                  <a:cxn ang="0">
                    <a:pos x="226" y="56"/>
                  </a:cxn>
                  <a:cxn ang="0">
                    <a:pos x="236" y="55"/>
                  </a:cxn>
                  <a:cxn ang="0">
                    <a:pos x="245" y="55"/>
                  </a:cxn>
                  <a:cxn ang="0">
                    <a:pos x="254" y="54"/>
                  </a:cxn>
                  <a:cxn ang="0">
                    <a:pos x="262" y="53"/>
                  </a:cxn>
                  <a:cxn ang="0">
                    <a:pos x="269" y="52"/>
                  </a:cxn>
                  <a:cxn ang="0">
                    <a:pos x="277" y="52"/>
                  </a:cxn>
                  <a:cxn ang="0">
                    <a:pos x="284" y="51"/>
                  </a:cxn>
                  <a:cxn ang="0">
                    <a:pos x="290" y="50"/>
                  </a:cxn>
                  <a:cxn ang="0">
                    <a:pos x="298" y="48"/>
                  </a:cxn>
                  <a:cxn ang="0">
                    <a:pos x="305" y="46"/>
                  </a:cxn>
                  <a:cxn ang="0">
                    <a:pos x="316" y="41"/>
                  </a:cxn>
                  <a:cxn ang="0">
                    <a:pos x="321" y="36"/>
                  </a:cxn>
                  <a:cxn ang="0">
                    <a:pos x="328" y="33"/>
                  </a:cxn>
                  <a:cxn ang="0">
                    <a:pos x="336" y="27"/>
                  </a:cxn>
                  <a:cxn ang="0">
                    <a:pos x="347" y="18"/>
                  </a:cxn>
                  <a:cxn ang="0">
                    <a:pos x="352" y="11"/>
                  </a:cxn>
                  <a:cxn ang="0">
                    <a:pos x="347" y="6"/>
                  </a:cxn>
                  <a:cxn ang="0">
                    <a:pos x="340" y="3"/>
                  </a:cxn>
                  <a:cxn ang="0">
                    <a:pos x="332" y="2"/>
                  </a:cxn>
                  <a:cxn ang="0">
                    <a:pos x="324" y="1"/>
                  </a:cxn>
                  <a:cxn ang="0">
                    <a:pos x="318" y="1"/>
                  </a:cxn>
                  <a:cxn ang="0">
                    <a:pos x="310" y="0"/>
                  </a:cxn>
                  <a:cxn ang="0">
                    <a:pos x="303" y="0"/>
                  </a:cxn>
                  <a:cxn ang="0">
                    <a:pos x="292" y="0"/>
                  </a:cxn>
                  <a:cxn ang="0">
                    <a:pos x="281" y="0"/>
                  </a:cxn>
                  <a:cxn ang="0">
                    <a:pos x="266" y="0"/>
                  </a:cxn>
                  <a:cxn ang="0">
                    <a:pos x="250" y="0"/>
                  </a:cxn>
                  <a:cxn ang="0">
                    <a:pos x="233" y="0"/>
                  </a:cxn>
                  <a:cxn ang="0">
                    <a:pos x="216" y="0"/>
                  </a:cxn>
                  <a:cxn ang="0">
                    <a:pos x="197" y="0"/>
                  </a:cxn>
                  <a:cxn ang="0">
                    <a:pos x="179" y="0"/>
                  </a:cxn>
                  <a:cxn ang="0">
                    <a:pos x="160" y="0"/>
                  </a:cxn>
                  <a:cxn ang="0">
                    <a:pos x="142" y="0"/>
                  </a:cxn>
                  <a:cxn ang="0">
                    <a:pos x="124" y="0"/>
                  </a:cxn>
                  <a:cxn ang="0">
                    <a:pos x="107" y="1"/>
                  </a:cxn>
                  <a:cxn ang="0">
                    <a:pos x="90" y="1"/>
                  </a:cxn>
                  <a:cxn ang="0">
                    <a:pos x="75" y="1"/>
                  </a:cxn>
                  <a:cxn ang="0">
                    <a:pos x="63" y="1"/>
                  </a:cxn>
                  <a:cxn ang="0">
                    <a:pos x="52" y="2"/>
                  </a:cxn>
                  <a:cxn ang="0">
                    <a:pos x="43" y="2"/>
                  </a:cxn>
                  <a:cxn ang="0">
                    <a:pos x="35" y="2"/>
                  </a:cxn>
                  <a:cxn ang="0">
                    <a:pos x="25" y="4"/>
                  </a:cxn>
                  <a:cxn ang="0">
                    <a:pos x="17" y="10"/>
                  </a:cxn>
                  <a:cxn ang="0">
                    <a:pos x="12" y="17"/>
                  </a:cxn>
                  <a:cxn ang="0">
                    <a:pos x="8" y="22"/>
                  </a:cxn>
                  <a:cxn ang="0">
                    <a:pos x="7" y="26"/>
                  </a:cxn>
                </a:cxnLst>
                <a:rect l="0" t="0" r="r" b="b"/>
                <a:pathLst>
                  <a:path w="352" h="62">
                    <a:moveTo>
                      <a:pt x="7" y="26"/>
                    </a:moveTo>
                    <a:lnTo>
                      <a:pt x="4" y="29"/>
                    </a:lnTo>
                    <a:lnTo>
                      <a:pt x="1" y="33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1" y="45"/>
                    </a:lnTo>
                    <a:lnTo>
                      <a:pt x="3" y="47"/>
                    </a:lnTo>
                    <a:lnTo>
                      <a:pt x="4" y="50"/>
                    </a:lnTo>
                    <a:lnTo>
                      <a:pt x="6" y="53"/>
                    </a:lnTo>
                    <a:lnTo>
                      <a:pt x="9" y="55"/>
                    </a:lnTo>
                    <a:lnTo>
                      <a:pt x="12" y="56"/>
                    </a:lnTo>
                    <a:lnTo>
                      <a:pt x="13" y="58"/>
                    </a:lnTo>
                    <a:lnTo>
                      <a:pt x="168" y="62"/>
                    </a:lnTo>
                    <a:lnTo>
                      <a:pt x="168" y="62"/>
                    </a:lnTo>
                    <a:lnTo>
                      <a:pt x="169" y="62"/>
                    </a:lnTo>
                    <a:lnTo>
                      <a:pt x="170" y="61"/>
                    </a:lnTo>
                    <a:lnTo>
                      <a:pt x="173" y="61"/>
                    </a:lnTo>
                    <a:lnTo>
                      <a:pt x="176" y="61"/>
                    </a:lnTo>
                    <a:lnTo>
                      <a:pt x="179" y="61"/>
                    </a:lnTo>
                    <a:lnTo>
                      <a:pt x="180" y="60"/>
                    </a:lnTo>
                    <a:lnTo>
                      <a:pt x="182" y="60"/>
                    </a:lnTo>
                    <a:lnTo>
                      <a:pt x="185" y="60"/>
                    </a:lnTo>
                    <a:lnTo>
                      <a:pt x="187" y="60"/>
                    </a:lnTo>
                    <a:lnTo>
                      <a:pt x="189" y="60"/>
                    </a:lnTo>
                    <a:lnTo>
                      <a:pt x="191" y="60"/>
                    </a:lnTo>
                    <a:lnTo>
                      <a:pt x="194" y="59"/>
                    </a:lnTo>
                    <a:lnTo>
                      <a:pt x="196" y="59"/>
                    </a:lnTo>
                    <a:lnTo>
                      <a:pt x="198" y="59"/>
                    </a:lnTo>
                    <a:lnTo>
                      <a:pt x="202" y="59"/>
                    </a:lnTo>
                    <a:lnTo>
                      <a:pt x="204" y="59"/>
                    </a:lnTo>
                    <a:lnTo>
                      <a:pt x="207" y="59"/>
                    </a:lnTo>
                    <a:lnTo>
                      <a:pt x="210" y="58"/>
                    </a:lnTo>
                    <a:lnTo>
                      <a:pt x="212" y="58"/>
                    </a:lnTo>
                    <a:lnTo>
                      <a:pt x="215" y="58"/>
                    </a:lnTo>
                    <a:lnTo>
                      <a:pt x="217" y="58"/>
                    </a:lnTo>
                    <a:lnTo>
                      <a:pt x="221" y="56"/>
                    </a:lnTo>
                    <a:lnTo>
                      <a:pt x="224" y="56"/>
                    </a:lnTo>
                    <a:lnTo>
                      <a:pt x="226" y="56"/>
                    </a:lnTo>
                    <a:lnTo>
                      <a:pt x="230" y="56"/>
                    </a:lnTo>
                    <a:lnTo>
                      <a:pt x="232" y="56"/>
                    </a:lnTo>
                    <a:lnTo>
                      <a:pt x="236" y="55"/>
                    </a:lnTo>
                    <a:lnTo>
                      <a:pt x="239" y="55"/>
                    </a:lnTo>
                    <a:lnTo>
                      <a:pt x="241" y="55"/>
                    </a:lnTo>
                    <a:lnTo>
                      <a:pt x="245" y="55"/>
                    </a:lnTo>
                    <a:lnTo>
                      <a:pt x="247" y="54"/>
                    </a:lnTo>
                    <a:lnTo>
                      <a:pt x="250" y="54"/>
                    </a:lnTo>
                    <a:lnTo>
                      <a:pt x="254" y="54"/>
                    </a:lnTo>
                    <a:lnTo>
                      <a:pt x="256" y="54"/>
                    </a:lnTo>
                    <a:lnTo>
                      <a:pt x="259" y="53"/>
                    </a:lnTo>
                    <a:lnTo>
                      <a:pt x="262" y="53"/>
                    </a:lnTo>
                    <a:lnTo>
                      <a:pt x="265" y="53"/>
                    </a:lnTo>
                    <a:lnTo>
                      <a:pt x="267" y="53"/>
                    </a:lnTo>
                    <a:lnTo>
                      <a:pt x="269" y="52"/>
                    </a:lnTo>
                    <a:lnTo>
                      <a:pt x="272" y="52"/>
                    </a:lnTo>
                    <a:lnTo>
                      <a:pt x="275" y="52"/>
                    </a:lnTo>
                    <a:lnTo>
                      <a:pt x="277" y="52"/>
                    </a:lnTo>
                    <a:lnTo>
                      <a:pt x="280" y="51"/>
                    </a:lnTo>
                    <a:lnTo>
                      <a:pt x="282" y="51"/>
                    </a:lnTo>
                    <a:lnTo>
                      <a:pt x="284" y="51"/>
                    </a:lnTo>
                    <a:lnTo>
                      <a:pt x="286" y="51"/>
                    </a:lnTo>
                    <a:lnTo>
                      <a:pt x="289" y="50"/>
                    </a:lnTo>
                    <a:lnTo>
                      <a:pt x="290" y="50"/>
                    </a:lnTo>
                    <a:lnTo>
                      <a:pt x="292" y="50"/>
                    </a:lnTo>
                    <a:lnTo>
                      <a:pt x="295" y="48"/>
                    </a:lnTo>
                    <a:lnTo>
                      <a:pt x="298" y="48"/>
                    </a:lnTo>
                    <a:lnTo>
                      <a:pt x="300" y="47"/>
                    </a:lnTo>
                    <a:lnTo>
                      <a:pt x="302" y="47"/>
                    </a:lnTo>
                    <a:lnTo>
                      <a:pt x="305" y="46"/>
                    </a:lnTo>
                    <a:lnTo>
                      <a:pt x="308" y="44"/>
                    </a:lnTo>
                    <a:lnTo>
                      <a:pt x="311" y="43"/>
                    </a:lnTo>
                    <a:lnTo>
                      <a:pt x="316" y="41"/>
                    </a:lnTo>
                    <a:lnTo>
                      <a:pt x="318" y="38"/>
                    </a:lnTo>
                    <a:lnTo>
                      <a:pt x="319" y="37"/>
                    </a:lnTo>
                    <a:lnTo>
                      <a:pt x="321" y="36"/>
                    </a:lnTo>
                    <a:lnTo>
                      <a:pt x="324" y="35"/>
                    </a:lnTo>
                    <a:lnTo>
                      <a:pt x="326" y="34"/>
                    </a:lnTo>
                    <a:lnTo>
                      <a:pt x="328" y="33"/>
                    </a:lnTo>
                    <a:lnTo>
                      <a:pt x="331" y="30"/>
                    </a:lnTo>
                    <a:lnTo>
                      <a:pt x="333" y="29"/>
                    </a:lnTo>
                    <a:lnTo>
                      <a:pt x="336" y="27"/>
                    </a:lnTo>
                    <a:lnTo>
                      <a:pt x="341" y="24"/>
                    </a:lnTo>
                    <a:lnTo>
                      <a:pt x="344" y="20"/>
                    </a:lnTo>
                    <a:lnTo>
                      <a:pt x="347" y="18"/>
                    </a:lnTo>
                    <a:lnTo>
                      <a:pt x="349" y="16"/>
                    </a:lnTo>
                    <a:lnTo>
                      <a:pt x="351" y="13"/>
                    </a:lnTo>
                    <a:lnTo>
                      <a:pt x="352" y="11"/>
                    </a:lnTo>
                    <a:lnTo>
                      <a:pt x="352" y="10"/>
                    </a:lnTo>
                    <a:lnTo>
                      <a:pt x="351" y="8"/>
                    </a:lnTo>
                    <a:lnTo>
                      <a:pt x="347" y="6"/>
                    </a:lnTo>
                    <a:lnTo>
                      <a:pt x="345" y="4"/>
                    </a:lnTo>
                    <a:lnTo>
                      <a:pt x="343" y="4"/>
                    </a:lnTo>
                    <a:lnTo>
                      <a:pt x="340" y="3"/>
                    </a:lnTo>
                    <a:lnTo>
                      <a:pt x="338" y="3"/>
                    </a:lnTo>
                    <a:lnTo>
                      <a:pt x="335" y="2"/>
                    </a:lnTo>
                    <a:lnTo>
                      <a:pt x="332" y="2"/>
                    </a:lnTo>
                    <a:lnTo>
                      <a:pt x="329" y="2"/>
                    </a:lnTo>
                    <a:lnTo>
                      <a:pt x="326" y="2"/>
                    </a:lnTo>
                    <a:lnTo>
                      <a:pt x="324" y="1"/>
                    </a:lnTo>
                    <a:lnTo>
                      <a:pt x="321" y="1"/>
                    </a:lnTo>
                    <a:lnTo>
                      <a:pt x="319" y="1"/>
                    </a:lnTo>
                    <a:lnTo>
                      <a:pt x="318" y="1"/>
                    </a:lnTo>
                    <a:lnTo>
                      <a:pt x="316" y="1"/>
                    </a:lnTo>
                    <a:lnTo>
                      <a:pt x="312" y="0"/>
                    </a:lnTo>
                    <a:lnTo>
                      <a:pt x="310" y="0"/>
                    </a:lnTo>
                    <a:lnTo>
                      <a:pt x="308" y="0"/>
                    </a:lnTo>
                    <a:lnTo>
                      <a:pt x="306" y="0"/>
                    </a:lnTo>
                    <a:lnTo>
                      <a:pt x="303" y="0"/>
                    </a:lnTo>
                    <a:lnTo>
                      <a:pt x="300" y="0"/>
                    </a:lnTo>
                    <a:lnTo>
                      <a:pt x="297" y="0"/>
                    </a:lnTo>
                    <a:lnTo>
                      <a:pt x="292" y="0"/>
                    </a:lnTo>
                    <a:lnTo>
                      <a:pt x="289" y="0"/>
                    </a:lnTo>
                    <a:lnTo>
                      <a:pt x="284" y="0"/>
                    </a:lnTo>
                    <a:lnTo>
                      <a:pt x="281" y="0"/>
                    </a:lnTo>
                    <a:lnTo>
                      <a:pt x="276" y="0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2" y="0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5" y="0"/>
                    </a:lnTo>
                    <a:lnTo>
                      <a:pt x="239" y="0"/>
                    </a:lnTo>
                    <a:lnTo>
                      <a:pt x="233" y="0"/>
                    </a:lnTo>
                    <a:lnTo>
                      <a:pt x="228" y="0"/>
                    </a:lnTo>
                    <a:lnTo>
                      <a:pt x="222" y="0"/>
                    </a:lnTo>
                    <a:lnTo>
                      <a:pt x="216" y="0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197" y="0"/>
                    </a:lnTo>
                    <a:lnTo>
                      <a:pt x="191" y="0"/>
                    </a:lnTo>
                    <a:lnTo>
                      <a:pt x="185" y="0"/>
                    </a:lnTo>
                    <a:lnTo>
                      <a:pt x="179" y="0"/>
                    </a:lnTo>
                    <a:lnTo>
                      <a:pt x="172" y="0"/>
                    </a:lnTo>
                    <a:lnTo>
                      <a:pt x="167" y="0"/>
                    </a:lnTo>
                    <a:lnTo>
                      <a:pt x="160" y="0"/>
                    </a:lnTo>
                    <a:lnTo>
                      <a:pt x="154" y="0"/>
                    </a:lnTo>
                    <a:lnTo>
                      <a:pt x="147" y="0"/>
                    </a:lnTo>
                    <a:lnTo>
                      <a:pt x="142" y="0"/>
                    </a:lnTo>
                    <a:lnTo>
                      <a:pt x="135" y="0"/>
                    </a:lnTo>
                    <a:lnTo>
                      <a:pt x="129" y="0"/>
                    </a:lnTo>
                    <a:lnTo>
                      <a:pt x="124" y="0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7" y="1"/>
                    </a:lnTo>
                    <a:lnTo>
                      <a:pt x="101" y="1"/>
                    </a:lnTo>
                    <a:lnTo>
                      <a:pt x="95" y="1"/>
                    </a:lnTo>
                    <a:lnTo>
                      <a:pt x="90" y="1"/>
                    </a:lnTo>
                    <a:lnTo>
                      <a:pt x="85" y="1"/>
                    </a:lnTo>
                    <a:lnTo>
                      <a:pt x="79" y="1"/>
                    </a:lnTo>
                    <a:lnTo>
                      <a:pt x="75" y="1"/>
                    </a:lnTo>
                    <a:lnTo>
                      <a:pt x="70" y="1"/>
                    </a:lnTo>
                    <a:lnTo>
                      <a:pt x="67" y="1"/>
                    </a:lnTo>
                    <a:lnTo>
                      <a:pt x="63" y="1"/>
                    </a:lnTo>
                    <a:lnTo>
                      <a:pt x="59" y="1"/>
                    </a:lnTo>
                    <a:lnTo>
                      <a:pt x="55" y="1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6" y="2"/>
                    </a:lnTo>
                    <a:lnTo>
                      <a:pt x="43" y="2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5" y="2"/>
                    </a:lnTo>
                    <a:lnTo>
                      <a:pt x="31" y="2"/>
                    </a:lnTo>
                    <a:lnTo>
                      <a:pt x="29" y="3"/>
                    </a:lnTo>
                    <a:lnTo>
                      <a:pt x="25" y="4"/>
                    </a:lnTo>
                    <a:lnTo>
                      <a:pt x="23" y="7"/>
                    </a:lnTo>
                    <a:lnTo>
                      <a:pt x="20" y="8"/>
                    </a:lnTo>
                    <a:lnTo>
                      <a:pt x="17" y="10"/>
                    </a:lnTo>
                    <a:lnTo>
                      <a:pt x="15" y="12"/>
                    </a:lnTo>
                    <a:lnTo>
                      <a:pt x="14" y="15"/>
                    </a:lnTo>
                    <a:lnTo>
                      <a:pt x="12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8" y="22"/>
                    </a:lnTo>
                    <a:lnTo>
                      <a:pt x="7" y="25"/>
                    </a:lnTo>
                    <a:lnTo>
                      <a:pt x="7" y="26"/>
                    </a:lnTo>
                    <a:lnTo>
                      <a:pt x="7" y="2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" name="Freeform 276"/>
              <p:cNvSpPr>
                <a:spLocks/>
              </p:cNvSpPr>
              <p:nvPr/>
            </p:nvSpPr>
            <p:spPr bwMode="auto">
              <a:xfrm rot="775594">
                <a:off x="5404361" y="3833687"/>
                <a:ext cx="670759" cy="201227"/>
              </a:xfrm>
              <a:custGeom>
                <a:avLst/>
                <a:gdLst/>
                <a:ahLst/>
                <a:cxnLst>
                  <a:cxn ang="0">
                    <a:pos x="2" y="42"/>
                  </a:cxn>
                  <a:cxn ang="0">
                    <a:pos x="0" y="53"/>
                  </a:cxn>
                  <a:cxn ang="0">
                    <a:pos x="2" y="66"/>
                  </a:cxn>
                  <a:cxn ang="0">
                    <a:pos x="5" y="77"/>
                  </a:cxn>
                  <a:cxn ang="0">
                    <a:pos x="10" y="86"/>
                  </a:cxn>
                  <a:cxn ang="0">
                    <a:pos x="15" y="97"/>
                  </a:cxn>
                  <a:cxn ang="0">
                    <a:pos x="19" y="102"/>
                  </a:cxn>
                  <a:cxn ang="0">
                    <a:pos x="28" y="102"/>
                  </a:cxn>
                  <a:cxn ang="0">
                    <a:pos x="40" y="101"/>
                  </a:cxn>
                  <a:cxn ang="0">
                    <a:pos x="59" y="101"/>
                  </a:cxn>
                  <a:cxn ang="0">
                    <a:pos x="81" y="101"/>
                  </a:cxn>
                  <a:cxn ang="0">
                    <a:pos x="106" y="100"/>
                  </a:cxn>
                  <a:cxn ang="0">
                    <a:pos x="133" y="100"/>
                  </a:cxn>
                  <a:cxn ang="0">
                    <a:pos x="161" y="100"/>
                  </a:cxn>
                  <a:cxn ang="0">
                    <a:pos x="189" y="98"/>
                  </a:cxn>
                  <a:cxn ang="0">
                    <a:pos x="218" y="97"/>
                  </a:cxn>
                  <a:cxn ang="0">
                    <a:pos x="245" y="96"/>
                  </a:cxn>
                  <a:cxn ang="0">
                    <a:pos x="270" y="95"/>
                  </a:cxn>
                  <a:cxn ang="0">
                    <a:pos x="291" y="94"/>
                  </a:cxn>
                  <a:cxn ang="0">
                    <a:pos x="309" y="92"/>
                  </a:cxn>
                  <a:cxn ang="0">
                    <a:pos x="323" y="91"/>
                  </a:cxn>
                  <a:cxn ang="0">
                    <a:pos x="331" y="88"/>
                  </a:cxn>
                  <a:cxn ang="0">
                    <a:pos x="337" y="82"/>
                  </a:cxn>
                  <a:cxn ang="0">
                    <a:pos x="339" y="67"/>
                  </a:cxn>
                  <a:cxn ang="0">
                    <a:pos x="332" y="54"/>
                  </a:cxn>
                  <a:cxn ang="0">
                    <a:pos x="321" y="48"/>
                  </a:cxn>
                  <a:cxn ang="0">
                    <a:pos x="310" y="43"/>
                  </a:cxn>
                  <a:cxn ang="0">
                    <a:pos x="300" y="39"/>
                  </a:cxn>
                  <a:cxn ang="0">
                    <a:pos x="289" y="35"/>
                  </a:cxn>
                  <a:cxn ang="0">
                    <a:pos x="280" y="32"/>
                  </a:cxn>
                  <a:cxn ang="0">
                    <a:pos x="270" y="28"/>
                  </a:cxn>
                  <a:cxn ang="0">
                    <a:pos x="263" y="25"/>
                  </a:cxn>
                  <a:cxn ang="0">
                    <a:pos x="249" y="22"/>
                  </a:cxn>
                  <a:cxn ang="0">
                    <a:pos x="238" y="18"/>
                  </a:cxn>
                  <a:cxn ang="0">
                    <a:pos x="228" y="16"/>
                  </a:cxn>
                  <a:cxn ang="0">
                    <a:pos x="218" y="14"/>
                  </a:cxn>
                  <a:cxn ang="0">
                    <a:pos x="206" y="11"/>
                  </a:cxn>
                  <a:cxn ang="0">
                    <a:pos x="194" y="8"/>
                  </a:cxn>
                  <a:cxn ang="0">
                    <a:pos x="183" y="6"/>
                  </a:cxn>
                  <a:cxn ang="0">
                    <a:pos x="170" y="4"/>
                  </a:cxn>
                  <a:cxn ang="0">
                    <a:pos x="159" y="2"/>
                  </a:cxn>
                  <a:cxn ang="0">
                    <a:pos x="149" y="1"/>
                  </a:cxn>
                  <a:cxn ang="0">
                    <a:pos x="138" y="0"/>
                  </a:cxn>
                  <a:cxn ang="0">
                    <a:pos x="129" y="0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95" y="4"/>
                  </a:cxn>
                  <a:cxn ang="0">
                    <a:pos x="85" y="6"/>
                  </a:cxn>
                  <a:cxn ang="0">
                    <a:pos x="76" y="8"/>
                  </a:cxn>
                  <a:cxn ang="0">
                    <a:pos x="66" y="11"/>
                  </a:cxn>
                  <a:cxn ang="0">
                    <a:pos x="57" y="15"/>
                  </a:cxn>
                  <a:cxn ang="0">
                    <a:pos x="47" y="17"/>
                  </a:cxn>
                  <a:cxn ang="0">
                    <a:pos x="38" y="20"/>
                  </a:cxn>
                  <a:cxn ang="0">
                    <a:pos x="28" y="24"/>
                  </a:cxn>
                  <a:cxn ang="0">
                    <a:pos x="14" y="28"/>
                  </a:cxn>
                  <a:cxn ang="0">
                    <a:pos x="5" y="32"/>
                  </a:cxn>
                </a:cxnLst>
                <a:rect l="0" t="0" r="r" b="b"/>
                <a:pathLst>
                  <a:path w="340" h="102">
                    <a:moveTo>
                      <a:pt x="5" y="33"/>
                    </a:moveTo>
                    <a:lnTo>
                      <a:pt x="3" y="36"/>
                    </a:lnTo>
                    <a:lnTo>
                      <a:pt x="3" y="39"/>
                    </a:lnTo>
                    <a:lnTo>
                      <a:pt x="2" y="42"/>
                    </a:lnTo>
                    <a:lnTo>
                      <a:pt x="2" y="45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2" y="57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2" y="66"/>
                    </a:lnTo>
                    <a:lnTo>
                      <a:pt x="3" y="68"/>
                    </a:lnTo>
                    <a:lnTo>
                      <a:pt x="4" y="71"/>
                    </a:lnTo>
                    <a:lnTo>
                      <a:pt x="4" y="74"/>
                    </a:lnTo>
                    <a:lnTo>
                      <a:pt x="5" y="77"/>
                    </a:lnTo>
                    <a:lnTo>
                      <a:pt x="6" y="79"/>
                    </a:lnTo>
                    <a:lnTo>
                      <a:pt x="7" y="82"/>
                    </a:lnTo>
                    <a:lnTo>
                      <a:pt x="8" y="84"/>
                    </a:lnTo>
                    <a:lnTo>
                      <a:pt x="10" y="86"/>
                    </a:lnTo>
                    <a:lnTo>
                      <a:pt x="11" y="88"/>
                    </a:lnTo>
                    <a:lnTo>
                      <a:pt x="12" y="92"/>
                    </a:lnTo>
                    <a:lnTo>
                      <a:pt x="14" y="95"/>
                    </a:lnTo>
                    <a:lnTo>
                      <a:pt x="15" y="97"/>
                    </a:lnTo>
                    <a:lnTo>
                      <a:pt x="16" y="100"/>
                    </a:lnTo>
                    <a:lnTo>
                      <a:pt x="17" y="101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31" y="102"/>
                    </a:lnTo>
                    <a:lnTo>
                      <a:pt x="33" y="101"/>
                    </a:lnTo>
                    <a:lnTo>
                      <a:pt x="37" y="101"/>
                    </a:lnTo>
                    <a:lnTo>
                      <a:pt x="40" y="101"/>
                    </a:lnTo>
                    <a:lnTo>
                      <a:pt x="45" y="101"/>
                    </a:lnTo>
                    <a:lnTo>
                      <a:pt x="49" y="101"/>
                    </a:lnTo>
                    <a:lnTo>
                      <a:pt x="55" y="101"/>
                    </a:lnTo>
                    <a:lnTo>
                      <a:pt x="59" y="101"/>
                    </a:lnTo>
                    <a:lnTo>
                      <a:pt x="65" y="101"/>
                    </a:lnTo>
                    <a:lnTo>
                      <a:pt x="69" y="101"/>
                    </a:lnTo>
                    <a:lnTo>
                      <a:pt x="75" y="101"/>
                    </a:lnTo>
                    <a:lnTo>
                      <a:pt x="81" y="101"/>
                    </a:lnTo>
                    <a:lnTo>
                      <a:pt x="86" y="101"/>
                    </a:lnTo>
                    <a:lnTo>
                      <a:pt x="93" y="100"/>
                    </a:lnTo>
                    <a:lnTo>
                      <a:pt x="99" y="100"/>
                    </a:lnTo>
                    <a:lnTo>
                      <a:pt x="106" y="100"/>
                    </a:lnTo>
                    <a:lnTo>
                      <a:pt x="112" y="100"/>
                    </a:lnTo>
                    <a:lnTo>
                      <a:pt x="119" y="100"/>
                    </a:lnTo>
                    <a:lnTo>
                      <a:pt x="126" y="100"/>
                    </a:lnTo>
                    <a:lnTo>
                      <a:pt x="133" y="100"/>
                    </a:lnTo>
                    <a:lnTo>
                      <a:pt x="140" y="100"/>
                    </a:lnTo>
                    <a:lnTo>
                      <a:pt x="146" y="100"/>
                    </a:lnTo>
                    <a:lnTo>
                      <a:pt x="154" y="100"/>
                    </a:lnTo>
                    <a:lnTo>
                      <a:pt x="161" y="100"/>
                    </a:lnTo>
                    <a:lnTo>
                      <a:pt x="169" y="100"/>
                    </a:lnTo>
                    <a:lnTo>
                      <a:pt x="176" y="98"/>
                    </a:lnTo>
                    <a:lnTo>
                      <a:pt x="183" y="98"/>
                    </a:lnTo>
                    <a:lnTo>
                      <a:pt x="189" y="98"/>
                    </a:lnTo>
                    <a:lnTo>
                      <a:pt x="196" y="98"/>
                    </a:lnTo>
                    <a:lnTo>
                      <a:pt x="203" y="97"/>
                    </a:lnTo>
                    <a:lnTo>
                      <a:pt x="211" y="97"/>
                    </a:lnTo>
                    <a:lnTo>
                      <a:pt x="218" y="97"/>
                    </a:lnTo>
                    <a:lnTo>
                      <a:pt x="224" y="97"/>
                    </a:lnTo>
                    <a:lnTo>
                      <a:pt x="231" y="97"/>
                    </a:lnTo>
                    <a:lnTo>
                      <a:pt x="238" y="96"/>
                    </a:lnTo>
                    <a:lnTo>
                      <a:pt x="245" y="96"/>
                    </a:lnTo>
                    <a:lnTo>
                      <a:pt x="252" y="96"/>
                    </a:lnTo>
                    <a:lnTo>
                      <a:pt x="257" y="96"/>
                    </a:lnTo>
                    <a:lnTo>
                      <a:pt x="264" y="95"/>
                    </a:lnTo>
                    <a:lnTo>
                      <a:pt x="270" y="95"/>
                    </a:lnTo>
                    <a:lnTo>
                      <a:pt x="275" y="95"/>
                    </a:lnTo>
                    <a:lnTo>
                      <a:pt x="281" y="94"/>
                    </a:lnTo>
                    <a:lnTo>
                      <a:pt x="285" y="94"/>
                    </a:lnTo>
                    <a:lnTo>
                      <a:pt x="291" y="94"/>
                    </a:lnTo>
                    <a:lnTo>
                      <a:pt x="296" y="93"/>
                    </a:lnTo>
                    <a:lnTo>
                      <a:pt x="300" y="93"/>
                    </a:lnTo>
                    <a:lnTo>
                      <a:pt x="306" y="93"/>
                    </a:lnTo>
                    <a:lnTo>
                      <a:pt x="309" y="92"/>
                    </a:lnTo>
                    <a:lnTo>
                      <a:pt x="314" y="92"/>
                    </a:lnTo>
                    <a:lnTo>
                      <a:pt x="316" y="91"/>
                    </a:lnTo>
                    <a:lnTo>
                      <a:pt x="319" y="91"/>
                    </a:lnTo>
                    <a:lnTo>
                      <a:pt x="323" y="91"/>
                    </a:lnTo>
                    <a:lnTo>
                      <a:pt x="325" y="89"/>
                    </a:lnTo>
                    <a:lnTo>
                      <a:pt x="327" y="89"/>
                    </a:lnTo>
                    <a:lnTo>
                      <a:pt x="330" y="88"/>
                    </a:lnTo>
                    <a:lnTo>
                      <a:pt x="331" y="88"/>
                    </a:lnTo>
                    <a:lnTo>
                      <a:pt x="332" y="88"/>
                    </a:lnTo>
                    <a:lnTo>
                      <a:pt x="334" y="86"/>
                    </a:lnTo>
                    <a:lnTo>
                      <a:pt x="336" y="84"/>
                    </a:lnTo>
                    <a:lnTo>
                      <a:pt x="337" y="82"/>
                    </a:lnTo>
                    <a:lnTo>
                      <a:pt x="339" y="79"/>
                    </a:lnTo>
                    <a:lnTo>
                      <a:pt x="340" y="75"/>
                    </a:lnTo>
                    <a:lnTo>
                      <a:pt x="340" y="71"/>
                    </a:lnTo>
                    <a:lnTo>
                      <a:pt x="339" y="67"/>
                    </a:lnTo>
                    <a:lnTo>
                      <a:pt x="336" y="63"/>
                    </a:lnTo>
                    <a:lnTo>
                      <a:pt x="335" y="60"/>
                    </a:lnTo>
                    <a:lnTo>
                      <a:pt x="334" y="57"/>
                    </a:lnTo>
                    <a:lnTo>
                      <a:pt x="332" y="54"/>
                    </a:lnTo>
                    <a:lnTo>
                      <a:pt x="330" y="52"/>
                    </a:lnTo>
                    <a:lnTo>
                      <a:pt x="326" y="50"/>
                    </a:lnTo>
                    <a:lnTo>
                      <a:pt x="323" y="49"/>
                    </a:lnTo>
                    <a:lnTo>
                      <a:pt x="321" y="48"/>
                    </a:lnTo>
                    <a:lnTo>
                      <a:pt x="318" y="46"/>
                    </a:lnTo>
                    <a:lnTo>
                      <a:pt x="316" y="45"/>
                    </a:lnTo>
                    <a:lnTo>
                      <a:pt x="314" y="44"/>
                    </a:lnTo>
                    <a:lnTo>
                      <a:pt x="310" y="43"/>
                    </a:lnTo>
                    <a:lnTo>
                      <a:pt x="308" y="42"/>
                    </a:lnTo>
                    <a:lnTo>
                      <a:pt x="306" y="41"/>
                    </a:lnTo>
                    <a:lnTo>
                      <a:pt x="302" y="40"/>
                    </a:lnTo>
                    <a:lnTo>
                      <a:pt x="300" y="39"/>
                    </a:lnTo>
                    <a:lnTo>
                      <a:pt x="297" y="37"/>
                    </a:lnTo>
                    <a:lnTo>
                      <a:pt x="295" y="37"/>
                    </a:lnTo>
                    <a:lnTo>
                      <a:pt x="292" y="36"/>
                    </a:lnTo>
                    <a:lnTo>
                      <a:pt x="289" y="35"/>
                    </a:lnTo>
                    <a:lnTo>
                      <a:pt x="287" y="34"/>
                    </a:lnTo>
                    <a:lnTo>
                      <a:pt x="284" y="33"/>
                    </a:lnTo>
                    <a:lnTo>
                      <a:pt x="282" y="33"/>
                    </a:lnTo>
                    <a:lnTo>
                      <a:pt x="280" y="32"/>
                    </a:lnTo>
                    <a:lnTo>
                      <a:pt x="278" y="32"/>
                    </a:lnTo>
                    <a:lnTo>
                      <a:pt x="275" y="31"/>
                    </a:lnTo>
                    <a:lnTo>
                      <a:pt x="273" y="31"/>
                    </a:lnTo>
                    <a:lnTo>
                      <a:pt x="270" y="28"/>
                    </a:lnTo>
                    <a:lnTo>
                      <a:pt x="268" y="28"/>
                    </a:lnTo>
                    <a:lnTo>
                      <a:pt x="266" y="27"/>
                    </a:lnTo>
                    <a:lnTo>
                      <a:pt x="265" y="26"/>
                    </a:lnTo>
                    <a:lnTo>
                      <a:pt x="263" y="25"/>
                    </a:lnTo>
                    <a:lnTo>
                      <a:pt x="261" y="25"/>
                    </a:lnTo>
                    <a:lnTo>
                      <a:pt x="257" y="24"/>
                    </a:lnTo>
                    <a:lnTo>
                      <a:pt x="253" y="23"/>
                    </a:lnTo>
                    <a:lnTo>
                      <a:pt x="249" y="22"/>
                    </a:lnTo>
                    <a:lnTo>
                      <a:pt x="245" y="20"/>
                    </a:lnTo>
                    <a:lnTo>
                      <a:pt x="242" y="19"/>
                    </a:lnTo>
                    <a:lnTo>
                      <a:pt x="240" y="19"/>
                    </a:lnTo>
                    <a:lnTo>
                      <a:pt x="238" y="18"/>
                    </a:lnTo>
                    <a:lnTo>
                      <a:pt x="236" y="18"/>
                    </a:lnTo>
                    <a:lnTo>
                      <a:pt x="233" y="17"/>
                    </a:lnTo>
                    <a:lnTo>
                      <a:pt x="231" y="17"/>
                    </a:lnTo>
                    <a:lnTo>
                      <a:pt x="228" y="16"/>
                    </a:lnTo>
                    <a:lnTo>
                      <a:pt x="226" y="16"/>
                    </a:lnTo>
                    <a:lnTo>
                      <a:pt x="223" y="15"/>
                    </a:lnTo>
                    <a:lnTo>
                      <a:pt x="220" y="14"/>
                    </a:lnTo>
                    <a:lnTo>
                      <a:pt x="218" y="14"/>
                    </a:lnTo>
                    <a:lnTo>
                      <a:pt x="214" y="13"/>
                    </a:lnTo>
                    <a:lnTo>
                      <a:pt x="212" y="13"/>
                    </a:lnTo>
                    <a:lnTo>
                      <a:pt x="209" y="11"/>
                    </a:lnTo>
                    <a:lnTo>
                      <a:pt x="206" y="11"/>
                    </a:lnTo>
                    <a:lnTo>
                      <a:pt x="203" y="10"/>
                    </a:lnTo>
                    <a:lnTo>
                      <a:pt x="200" y="9"/>
                    </a:lnTo>
                    <a:lnTo>
                      <a:pt x="197" y="9"/>
                    </a:lnTo>
                    <a:lnTo>
                      <a:pt x="194" y="8"/>
                    </a:lnTo>
                    <a:lnTo>
                      <a:pt x="192" y="8"/>
                    </a:lnTo>
                    <a:lnTo>
                      <a:pt x="188" y="7"/>
                    </a:lnTo>
                    <a:lnTo>
                      <a:pt x="185" y="7"/>
                    </a:lnTo>
                    <a:lnTo>
                      <a:pt x="183" y="6"/>
                    </a:lnTo>
                    <a:lnTo>
                      <a:pt x="179" y="6"/>
                    </a:lnTo>
                    <a:lnTo>
                      <a:pt x="176" y="5"/>
                    </a:lnTo>
                    <a:lnTo>
                      <a:pt x="174" y="5"/>
                    </a:lnTo>
                    <a:lnTo>
                      <a:pt x="170" y="4"/>
                    </a:lnTo>
                    <a:lnTo>
                      <a:pt x="168" y="4"/>
                    </a:lnTo>
                    <a:lnTo>
                      <a:pt x="164" y="4"/>
                    </a:lnTo>
                    <a:lnTo>
                      <a:pt x="162" y="2"/>
                    </a:lnTo>
                    <a:lnTo>
                      <a:pt x="159" y="2"/>
                    </a:lnTo>
                    <a:lnTo>
                      <a:pt x="157" y="2"/>
                    </a:lnTo>
                    <a:lnTo>
                      <a:pt x="154" y="1"/>
                    </a:lnTo>
                    <a:lnTo>
                      <a:pt x="151" y="1"/>
                    </a:lnTo>
                    <a:lnTo>
                      <a:pt x="149" y="1"/>
                    </a:lnTo>
                    <a:lnTo>
                      <a:pt x="145" y="1"/>
                    </a:lnTo>
                    <a:lnTo>
                      <a:pt x="143" y="0"/>
                    </a:lnTo>
                    <a:lnTo>
                      <a:pt x="141" y="0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8" y="0"/>
                    </a:lnTo>
                    <a:lnTo>
                      <a:pt x="125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5" y="0"/>
                    </a:lnTo>
                    <a:lnTo>
                      <a:pt x="110" y="1"/>
                    </a:lnTo>
                    <a:lnTo>
                      <a:pt x="107" y="1"/>
                    </a:lnTo>
                    <a:lnTo>
                      <a:pt x="105" y="1"/>
                    </a:lnTo>
                    <a:lnTo>
                      <a:pt x="102" y="2"/>
                    </a:lnTo>
                    <a:lnTo>
                      <a:pt x="100" y="2"/>
                    </a:lnTo>
                    <a:lnTo>
                      <a:pt x="98" y="4"/>
                    </a:lnTo>
                    <a:lnTo>
                      <a:pt x="95" y="4"/>
                    </a:lnTo>
                    <a:lnTo>
                      <a:pt x="93" y="5"/>
                    </a:lnTo>
                    <a:lnTo>
                      <a:pt x="91" y="5"/>
                    </a:lnTo>
                    <a:lnTo>
                      <a:pt x="89" y="6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1" y="7"/>
                    </a:lnTo>
                    <a:lnTo>
                      <a:pt x="79" y="8"/>
                    </a:lnTo>
                    <a:lnTo>
                      <a:pt x="76" y="8"/>
                    </a:lnTo>
                    <a:lnTo>
                      <a:pt x="74" y="9"/>
                    </a:lnTo>
                    <a:lnTo>
                      <a:pt x="72" y="9"/>
                    </a:lnTo>
                    <a:lnTo>
                      <a:pt x="69" y="10"/>
                    </a:lnTo>
                    <a:lnTo>
                      <a:pt x="66" y="11"/>
                    </a:lnTo>
                    <a:lnTo>
                      <a:pt x="64" y="13"/>
                    </a:lnTo>
                    <a:lnTo>
                      <a:pt x="62" y="13"/>
                    </a:lnTo>
                    <a:lnTo>
                      <a:pt x="59" y="14"/>
                    </a:lnTo>
                    <a:lnTo>
                      <a:pt x="57" y="15"/>
                    </a:lnTo>
                    <a:lnTo>
                      <a:pt x="55" y="15"/>
                    </a:lnTo>
                    <a:lnTo>
                      <a:pt x="53" y="16"/>
                    </a:lnTo>
                    <a:lnTo>
                      <a:pt x="50" y="17"/>
                    </a:lnTo>
                    <a:lnTo>
                      <a:pt x="47" y="17"/>
                    </a:lnTo>
                    <a:lnTo>
                      <a:pt x="45" y="18"/>
                    </a:lnTo>
                    <a:lnTo>
                      <a:pt x="43" y="19"/>
                    </a:lnTo>
                    <a:lnTo>
                      <a:pt x="40" y="19"/>
                    </a:lnTo>
                    <a:lnTo>
                      <a:pt x="38" y="20"/>
                    </a:lnTo>
                    <a:lnTo>
                      <a:pt x="36" y="22"/>
                    </a:lnTo>
                    <a:lnTo>
                      <a:pt x="34" y="22"/>
                    </a:lnTo>
                    <a:lnTo>
                      <a:pt x="32" y="23"/>
                    </a:lnTo>
                    <a:lnTo>
                      <a:pt x="28" y="24"/>
                    </a:lnTo>
                    <a:lnTo>
                      <a:pt x="24" y="25"/>
                    </a:lnTo>
                    <a:lnTo>
                      <a:pt x="21" y="26"/>
                    </a:lnTo>
                    <a:lnTo>
                      <a:pt x="17" y="27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0" y="31"/>
                    </a:lnTo>
                    <a:lnTo>
                      <a:pt x="8" y="32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" name="Freeform 277"/>
              <p:cNvSpPr>
                <a:spLocks/>
              </p:cNvSpPr>
              <p:nvPr/>
            </p:nvSpPr>
            <p:spPr bwMode="auto">
              <a:xfrm rot="775594">
                <a:off x="5471504" y="3654123"/>
                <a:ext cx="956817" cy="272249"/>
              </a:xfrm>
              <a:custGeom>
                <a:avLst/>
                <a:gdLst/>
                <a:ahLst/>
                <a:cxnLst>
                  <a:cxn ang="0">
                    <a:pos x="220" y="15"/>
                  </a:cxn>
                  <a:cxn ang="0">
                    <a:pos x="237" y="11"/>
                  </a:cxn>
                  <a:cxn ang="0">
                    <a:pos x="256" y="9"/>
                  </a:cxn>
                  <a:cxn ang="0">
                    <a:pos x="277" y="7"/>
                  </a:cxn>
                  <a:cxn ang="0">
                    <a:pos x="299" y="5"/>
                  </a:cxn>
                  <a:cxn ang="0">
                    <a:pos x="321" y="4"/>
                  </a:cxn>
                  <a:cxn ang="0">
                    <a:pos x="345" y="2"/>
                  </a:cxn>
                  <a:cxn ang="0">
                    <a:pos x="368" y="2"/>
                  </a:cxn>
                  <a:cxn ang="0">
                    <a:pos x="390" y="1"/>
                  </a:cxn>
                  <a:cxn ang="0">
                    <a:pos x="412" y="0"/>
                  </a:cxn>
                  <a:cxn ang="0">
                    <a:pos x="431" y="0"/>
                  </a:cxn>
                  <a:cxn ang="0">
                    <a:pos x="448" y="0"/>
                  </a:cxn>
                  <a:cxn ang="0">
                    <a:pos x="463" y="0"/>
                  </a:cxn>
                  <a:cxn ang="0">
                    <a:pos x="474" y="0"/>
                  </a:cxn>
                  <a:cxn ang="0">
                    <a:pos x="484" y="0"/>
                  </a:cxn>
                  <a:cxn ang="0">
                    <a:pos x="482" y="1"/>
                  </a:cxn>
                  <a:cxn ang="0">
                    <a:pos x="469" y="8"/>
                  </a:cxn>
                  <a:cxn ang="0">
                    <a:pos x="458" y="14"/>
                  </a:cxn>
                  <a:cxn ang="0">
                    <a:pos x="448" y="19"/>
                  </a:cxn>
                  <a:cxn ang="0">
                    <a:pos x="436" y="25"/>
                  </a:cxn>
                  <a:cxn ang="0">
                    <a:pos x="423" y="32"/>
                  </a:cxn>
                  <a:cxn ang="0">
                    <a:pos x="411" y="37"/>
                  </a:cxn>
                  <a:cxn ang="0">
                    <a:pos x="397" y="44"/>
                  </a:cxn>
                  <a:cxn ang="0">
                    <a:pos x="384" y="51"/>
                  </a:cxn>
                  <a:cxn ang="0">
                    <a:pos x="371" y="58"/>
                  </a:cxn>
                  <a:cxn ang="0">
                    <a:pos x="359" y="65"/>
                  </a:cxn>
                  <a:cxn ang="0">
                    <a:pos x="347" y="70"/>
                  </a:cxn>
                  <a:cxn ang="0">
                    <a:pos x="337" y="76"/>
                  </a:cxn>
                  <a:cxn ang="0">
                    <a:pos x="329" y="80"/>
                  </a:cxn>
                  <a:cxn ang="0">
                    <a:pos x="318" y="88"/>
                  </a:cxn>
                  <a:cxn ang="0">
                    <a:pos x="304" y="97"/>
                  </a:cxn>
                  <a:cxn ang="0">
                    <a:pos x="291" y="105"/>
                  </a:cxn>
                  <a:cxn ang="0">
                    <a:pos x="277" y="114"/>
                  </a:cxn>
                  <a:cxn ang="0">
                    <a:pos x="267" y="122"/>
                  </a:cxn>
                  <a:cxn ang="0">
                    <a:pos x="258" y="129"/>
                  </a:cxn>
                  <a:cxn ang="0">
                    <a:pos x="250" y="135"/>
                  </a:cxn>
                  <a:cxn ang="0">
                    <a:pos x="2" y="136"/>
                  </a:cxn>
                  <a:cxn ang="0">
                    <a:pos x="15" y="126"/>
                  </a:cxn>
                  <a:cxn ang="0">
                    <a:pos x="25" y="119"/>
                  </a:cxn>
                  <a:cxn ang="0">
                    <a:pos x="36" y="111"/>
                  </a:cxn>
                  <a:cxn ang="0">
                    <a:pos x="47" y="103"/>
                  </a:cxn>
                  <a:cxn ang="0">
                    <a:pos x="58" y="96"/>
                  </a:cxn>
                  <a:cxn ang="0">
                    <a:pos x="68" y="91"/>
                  </a:cxn>
                  <a:cxn ang="0">
                    <a:pos x="78" y="85"/>
                  </a:cxn>
                  <a:cxn ang="0">
                    <a:pos x="90" y="78"/>
                  </a:cxn>
                  <a:cxn ang="0">
                    <a:pos x="99" y="74"/>
                  </a:cxn>
                  <a:cxn ang="0">
                    <a:pos x="108" y="68"/>
                  </a:cxn>
                  <a:cxn ang="0">
                    <a:pos x="117" y="63"/>
                  </a:cxn>
                  <a:cxn ang="0">
                    <a:pos x="126" y="58"/>
                  </a:cxn>
                  <a:cxn ang="0">
                    <a:pos x="135" y="52"/>
                  </a:cxn>
                  <a:cxn ang="0">
                    <a:pos x="144" y="48"/>
                  </a:cxn>
                  <a:cxn ang="0">
                    <a:pos x="156" y="41"/>
                  </a:cxn>
                  <a:cxn ang="0">
                    <a:pos x="168" y="33"/>
                  </a:cxn>
                  <a:cxn ang="0">
                    <a:pos x="177" y="30"/>
                  </a:cxn>
                </a:cxnLst>
                <a:rect l="0" t="0" r="r" b="b"/>
                <a:pathLst>
                  <a:path w="485" h="138">
                    <a:moveTo>
                      <a:pt x="209" y="18"/>
                    </a:moveTo>
                    <a:lnTo>
                      <a:pt x="213" y="17"/>
                    </a:lnTo>
                    <a:lnTo>
                      <a:pt x="216" y="16"/>
                    </a:lnTo>
                    <a:lnTo>
                      <a:pt x="220" y="15"/>
                    </a:lnTo>
                    <a:lnTo>
                      <a:pt x="224" y="14"/>
                    </a:lnTo>
                    <a:lnTo>
                      <a:pt x="229" y="14"/>
                    </a:lnTo>
                    <a:lnTo>
                      <a:pt x="232" y="13"/>
                    </a:lnTo>
                    <a:lnTo>
                      <a:pt x="237" y="11"/>
                    </a:lnTo>
                    <a:lnTo>
                      <a:pt x="242" y="11"/>
                    </a:lnTo>
                    <a:lnTo>
                      <a:pt x="247" y="10"/>
                    </a:lnTo>
                    <a:lnTo>
                      <a:pt x="251" y="9"/>
                    </a:lnTo>
                    <a:lnTo>
                      <a:pt x="256" y="9"/>
                    </a:lnTo>
                    <a:lnTo>
                      <a:pt x="261" y="8"/>
                    </a:lnTo>
                    <a:lnTo>
                      <a:pt x="266" y="8"/>
                    </a:lnTo>
                    <a:lnTo>
                      <a:pt x="272" y="8"/>
                    </a:lnTo>
                    <a:lnTo>
                      <a:pt x="277" y="7"/>
                    </a:lnTo>
                    <a:lnTo>
                      <a:pt x="283" y="7"/>
                    </a:lnTo>
                    <a:lnTo>
                      <a:pt x="287" y="6"/>
                    </a:lnTo>
                    <a:lnTo>
                      <a:pt x="293" y="6"/>
                    </a:lnTo>
                    <a:lnTo>
                      <a:pt x="299" y="5"/>
                    </a:lnTo>
                    <a:lnTo>
                      <a:pt x="304" y="5"/>
                    </a:lnTo>
                    <a:lnTo>
                      <a:pt x="310" y="5"/>
                    </a:lnTo>
                    <a:lnTo>
                      <a:pt x="316" y="4"/>
                    </a:lnTo>
                    <a:lnTo>
                      <a:pt x="321" y="4"/>
                    </a:lnTo>
                    <a:lnTo>
                      <a:pt x="328" y="4"/>
                    </a:lnTo>
                    <a:lnTo>
                      <a:pt x="334" y="4"/>
                    </a:lnTo>
                    <a:lnTo>
                      <a:pt x="339" y="2"/>
                    </a:lnTo>
                    <a:lnTo>
                      <a:pt x="345" y="2"/>
                    </a:lnTo>
                    <a:lnTo>
                      <a:pt x="351" y="2"/>
                    </a:lnTo>
                    <a:lnTo>
                      <a:pt x="356" y="2"/>
                    </a:lnTo>
                    <a:lnTo>
                      <a:pt x="362" y="2"/>
                    </a:lnTo>
                    <a:lnTo>
                      <a:pt x="368" y="2"/>
                    </a:lnTo>
                    <a:lnTo>
                      <a:pt x="374" y="2"/>
                    </a:lnTo>
                    <a:lnTo>
                      <a:pt x="379" y="1"/>
                    </a:lnTo>
                    <a:lnTo>
                      <a:pt x="385" y="1"/>
                    </a:lnTo>
                    <a:lnTo>
                      <a:pt x="390" y="1"/>
                    </a:lnTo>
                    <a:lnTo>
                      <a:pt x="396" y="1"/>
                    </a:lnTo>
                    <a:lnTo>
                      <a:pt x="401" y="0"/>
                    </a:lnTo>
                    <a:lnTo>
                      <a:pt x="406" y="0"/>
                    </a:lnTo>
                    <a:lnTo>
                      <a:pt x="412" y="0"/>
                    </a:lnTo>
                    <a:lnTo>
                      <a:pt x="416" y="0"/>
                    </a:lnTo>
                    <a:lnTo>
                      <a:pt x="421" y="0"/>
                    </a:lnTo>
                    <a:lnTo>
                      <a:pt x="427" y="0"/>
                    </a:lnTo>
                    <a:lnTo>
                      <a:pt x="431" y="0"/>
                    </a:lnTo>
                    <a:lnTo>
                      <a:pt x="436" y="0"/>
                    </a:lnTo>
                    <a:lnTo>
                      <a:pt x="439" y="0"/>
                    </a:lnTo>
                    <a:lnTo>
                      <a:pt x="443" y="0"/>
                    </a:lnTo>
                    <a:lnTo>
                      <a:pt x="448" y="0"/>
                    </a:lnTo>
                    <a:lnTo>
                      <a:pt x="453" y="0"/>
                    </a:lnTo>
                    <a:lnTo>
                      <a:pt x="456" y="0"/>
                    </a:lnTo>
                    <a:lnTo>
                      <a:pt x="459" y="0"/>
                    </a:lnTo>
                    <a:lnTo>
                      <a:pt x="463" y="0"/>
                    </a:lnTo>
                    <a:lnTo>
                      <a:pt x="466" y="0"/>
                    </a:lnTo>
                    <a:lnTo>
                      <a:pt x="468" y="0"/>
                    </a:lnTo>
                    <a:lnTo>
                      <a:pt x="472" y="0"/>
                    </a:lnTo>
                    <a:lnTo>
                      <a:pt x="474" y="0"/>
                    </a:lnTo>
                    <a:lnTo>
                      <a:pt x="476" y="0"/>
                    </a:lnTo>
                    <a:lnTo>
                      <a:pt x="480" y="0"/>
                    </a:lnTo>
                    <a:lnTo>
                      <a:pt x="483" y="0"/>
                    </a:lnTo>
                    <a:lnTo>
                      <a:pt x="484" y="0"/>
                    </a:lnTo>
                    <a:lnTo>
                      <a:pt x="485" y="0"/>
                    </a:lnTo>
                    <a:lnTo>
                      <a:pt x="484" y="0"/>
                    </a:lnTo>
                    <a:lnTo>
                      <a:pt x="484" y="1"/>
                    </a:lnTo>
                    <a:lnTo>
                      <a:pt x="482" y="1"/>
                    </a:lnTo>
                    <a:lnTo>
                      <a:pt x="480" y="2"/>
                    </a:lnTo>
                    <a:lnTo>
                      <a:pt x="477" y="4"/>
                    </a:lnTo>
                    <a:lnTo>
                      <a:pt x="474" y="6"/>
                    </a:lnTo>
                    <a:lnTo>
                      <a:pt x="469" y="8"/>
                    </a:lnTo>
                    <a:lnTo>
                      <a:pt x="466" y="10"/>
                    </a:lnTo>
                    <a:lnTo>
                      <a:pt x="464" y="11"/>
                    </a:lnTo>
                    <a:lnTo>
                      <a:pt x="462" y="13"/>
                    </a:lnTo>
                    <a:lnTo>
                      <a:pt x="458" y="14"/>
                    </a:lnTo>
                    <a:lnTo>
                      <a:pt x="456" y="15"/>
                    </a:lnTo>
                    <a:lnTo>
                      <a:pt x="454" y="16"/>
                    </a:lnTo>
                    <a:lnTo>
                      <a:pt x="450" y="17"/>
                    </a:lnTo>
                    <a:lnTo>
                      <a:pt x="448" y="19"/>
                    </a:lnTo>
                    <a:lnTo>
                      <a:pt x="446" y="20"/>
                    </a:lnTo>
                    <a:lnTo>
                      <a:pt x="442" y="22"/>
                    </a:lnTo>
                    <a:lnTo>
                      <a:pt x="439" y="23"/>
                    </a:lnTo>
                    <a:lnTo>
                      <a:pt x="436" y="25"/>
                    </a:lnTo>
                    <a:lnTo>
                      <a:pt x="433" y="26"/>
                    </a:lnTo>
                    <a:lnTo>
                      <a:pt x="430" y="28"/>
                    </a:lnTo>
                    <a:lnTo>
                      <a:pt x="427" y="30"/>
                    </a:lnTo>
                    <a:lnTo>
                      <a:pt x="423" y="32"/>
                    </a:lnTo>
                    <a:lnTo>
                      <a:pt x="421" y="33"/>
                    </a:lnTo>
                    <a:lnTo>
                      <a:pt x="417" y="34"/>
                    </a:lnTo>
                    <a:lnTo>
                      <a:pt x="414" y="36"/>
                    </a:lnTo>
                    <a:lnTo>
                      <a:pt x="411" y="37"/>
                    </a:lnTo>
                    <a:lnTo>
                      <a:pt x="407" y="40"/>
                    </a:lnTo>
                    <a:lnTo>
                      <a:pt x="404" y="41"/>
                    </a:lnTo>
                    <a:lnTo>
                      <a:pt x="401" y="43"/>
                    </a:lnTo>
                    <a:lnTo>
                      <a:pt x="397" y="44"/>
                    </a:lnTo>
                    <a:lnTo>
                      <a:pt x="394" y="46"/>
                    </a:lnTo>
                    <a:lnTo>
                      <a:pt x="390" y="48"/>
                    </a:lnTo>
                    <a:lnTo>
                      <a:pt x="387" y="50"/>
                    </a:lnTo>
                    <a:lnTo>
                      <a:pt x="384" y="51"/>
                    </a:lnTo>
                    <a:lnTo>
                      <a:pt x="380" y="53"/>
                    </a:lnTo>
                    <a:lnTo>
                      <a:pt x="377" y="54"/>
                    </a:lnTo>
                    <a:lnTo>
                      <a:pt x="374" y="57"/>
                    </a:lnTo>
                    <a:lnTo>
                      <a:pt x="371" y="58"/>
                    </a:lnTo>
                    <a:lnTo>
                      <a:pt x="368" y="60"/>
                    </a:lnTo>
                    <a:lnTo>
                      <a:pt x="364" y="61"/>
                    </a:lnTo>
                    <a:lnTo>
                      <a:pt x="362" y="63"/>
                    </a:lnTo>
                    <a:lnTo>
                      <a:pt x="359" y="65"/>
                    </a:lnTo>
                    <a:lnTo>
                      <a:pt x="356" y="66"/>
                    </a:lnTo>
                    <a:lnTo>
                      <a:pt x="353" y="67"/>
                    </a:lnTo>
                    <a:lnTo>
                      <a:pt x="351" y="69"/>
                    </a:lnTo>
                    <a:lnTo>
                      <a:pt x="347" y="70"/>
                    </a:lnTo>
                    <a:lnTo>
                      <a:pt x="345" y="72"/>
                    </a:lnTo>
                    <a:lnTo>
                      <a:pt x="343" y="74"/>
                    </a:lnTo>
                    <a:lnTo>
                      <a:pt x="339" y="75"/>
                    </a:lnTo>
                    <a:lnTo>
                      <a:pt x="337" y="76"/>
                    </a:lnTo>
                    <a:lnTo>
                      <a:pt x="336" y="77"/>
                    </a:lnTo>
                    <a:lnTo>
                      <a:pt x="334" y="78"/>
                    </a:lnTo>
                    <a:lnTo>
                      <a:pt x="332" y="79"/>
                    </a:lnTo>
                    <a:lnTo>
                      <a:pt x="329" y="80"/>
                    </a:lnTo>
                    <a:lnTo>
                      <a:pt x="328" y="83"/>
                    </a:lnTo>
                    <a:lnTo>
                      <a:pt x="325" y="84"/>
                    </a:lnTo>
                    <a:lnTo>
                      <a:pt x="321" y="86"/>
                    </a:lnTo>
                    <a:lnTo>
                      <a:pt x="318" y="88"/>
                    </a:lnTo>
                    <a:lnTo>
                      <a:pt x="315" y="91"/>
                    </a:lnTo>
                    <a:lnTo>
                      <a:pt x="311" y="93"/>
                    </a:lnTo>
                    <a:lnTo>
                      <a:pt x="308" y="95"/>
                    </a:lnTo>
                    <a:lnTo>
                      <a:pt x="304" y="97"/>
                    </a:lnTo>
                    <a:lnTo>
                      <a:pt x="301" y="100"/>
                    </a:lnTo>
                    <a:lnTo>
                      <a:pt x="298" y="102"/>
                    </a:lnTo>
                    <a:lnTo>
                      <a:pt x="293" y="104"/>
                    </a:lnTo>
                    <a:lnTo>
                      <a:pt x="291" y="105"/>
                    </a:lnTo>
                    <a:lnTo>
                      <a:pt x="287" y="109"/>
                    </a:lnTo>
                    <a:lnTo>
                      <a:pt x="284" y="110"/>
                    </a:lnTo>
                    <a:lnTo>
                      <a:pt x="281" y="112"/>
                    </a:lnTo>
                    <a:lnTo>
                      <a:pt x="277" y="114"/>
                    </a:lnTo>
                    <a:lnTo>
                      <a:pt x="275" y="117"/>
                    </a:lnTo>
                    <a:lnTo>
                      <a:pt x="273" y="119"/>
                    </a:lnTo>
                    <a:lnTo>
                      <a:pt x="269" y="120"/>
                    </a:lnTo>
                    <a:lnTo>
                      <a:pt x="267" y="122"/>
                    </a:lnTo>
                    <a:lnTo>
                      <a:pt x="265" y="124"/>
                    </a:lnTo>
                    <a:lnTo>
                      <a:pt x="263" y="126"/>
                    </a:lnTo>
                    <a:lnTo>
                      <a:pt x="260" y="127"/>
                    </a:lnTo>
                    <a:lnTo>
                      <a:pt x="258" y="129"/>
                    </a:lnTo>
                    <a:lnTo>
                      <a:pt x="257" y="130"/>
                    </a:lnTo>
                    <a:lnTo>
                      <a:pt x="253" y="132"/>
                    </a:lnTo>
                    <a:lnTo>
                      <a:pt x="251" y="133"/>
                    </a:lnTo>
                    <a:lnTo>
                      <a:pt x="250" y="135"/>
                    </a:lnTo>
                    <a:lnTo>
                      <a:pt x="250" y="136"/>
                    </a:lnTo>
                    <a:lnTo>
                      <a:pt x="0" y="138"/>
                    </a:lnTo>
                    <a:lnTo>
                      <a:pt x="0" y="137"/>
                    </a:lnTo>
                    <a:lnTo>
                      <a:pt x="2" y="136"/>
                    </a:lnTo>
                    <a:lnTo>
                      <a:pt x="5" y="135"/>
                    </a:lnTo>
                    <a:lnTo>
                      <a:pt x="7" y="132"/>
                    </a:lnTo>
                    <a:lnTo>
                      <a:pt x="10" y="129"/>
                    </a:lnTo>
                    <a:lnTo>
                      <a:pt x="15" y="126"/>
                    </a:lnTo>
                    <a:lnTo>
                      <a:pt x="17" y="124"/>
                    </a:lnTo>
                    <a:lnTo>
                      <a:pt x="19" y="122"/>
                    </a:lnTo>
                    <a:lnTo>
                      <a:pt x="22" y="120"/>
                    </a:lnTo>
                    <a:lnTo>
                      <a:pt x="25" y="119"/>
                    </a:lnTo>
                    <a:lnTo>
                      <a:pt x="27" y="117"/>
                    </a:lnTo>
                    <a:lnTo>
                      <a:pt x="30" y="114"/>
                    </a:lnTo>
                    <a:lnTo>
                      <a:pt x="33" y="113"/>
                    </a:lnTo>
                    <a:lnTo>
                      <a:pt x="36" y="111"/>
                    </a:lnTo>
                    <a:lnTo>
                      <a:pt x="39" y="109"/>
                    </a:lnTo>
                    <a:lnTo>
                      <a:pt x="41" y="106"/>
                    </a:lnTo>
                    <a:lnTo>
                      <a:pt x="44" y="105"/>
                    </a:lnTo>
                    <a:lnTo>
                      <a:pt x="47" y="103"/>
                    </a:lnTo>
                    <a:lnTo>
                      <a:pt x="50" y="101"/>
                    </a:lnTo>
                    <a:lnTo>
                      <a:pt x="52" y="100"/>
                    </a:lnTo>
                    <a:lnTo>
                      <a:pt x="54" y="97"/>
                    </a:lnTo>
                    <a:lnTo>
                      <a:pt x="58" y="96"/>
                    </a:lnTo>
                    <a:lnTo>
                      <a:pt x="60" y="94"/>
                    </a:lnTo>
                    <a:lnTo>
                      <a:pt x="62" y="93"/>
                    </a:lnTo>
                    <a:lnTo>
                      <a:pt x="65" y="92"/>
                    </a:lnTo>
                    <a:lnTo>
                      <a:pt x="68" y="91"/>
                    </a:lnTo>
                    <a:lnTo>
                      <a:pt x="69" y="89"/>
                    </a:lnTo>
                    <a:lnTo>
                      <a:pt x="73" y="88"/>
                    </a:lnTo>
                    <a:lnTo>
                      <a:pt x="75" y="86"/>
                    </a:lnTo>
                    <a:lnTo>
                      <a:pt x="78" y="85"/>
                    </a:lnTo>
                    <a:lnTo>
                      <a:pt x="82" y="83"/>
                    </a:lnTo>
                    <a:lnTo>
                      <a:pt x="86" y="80"/>
                    </a:lnTo>
                    <a:lnTo>
                      <a:pt x="87" y="79"/>
                    </a:lnTo>
                    <a:lnTo>
                      <a:pt x="90" y="78"/>
                    </a:lnTo>
                    <a:lnTo>
                      <a:pt x="92" y="77"/>
                    </a:lnTo>
                    <a:lnTo>
                      <a:pt x="94" y="76"/>
                    </a:lnTo>
                    <a:lnTo>
                      <a:pt x="96" y="75"/>
                    </a:lnTo>
                    <a:lnTo>
                      <a:pt x="99" y="74"/>
                    </a:lnTo>
                    <a:lnTo>
                      <a:pt x="101" y="72"/>
                    </a:lnTo>
                    <a:lnTo>
                      <a:pt x="103" y="71"/>
                    </a:lnTo>
                    <a:lnTo>
                      <a:pt x="105" y="69"/>
                    </a:lnTo>
                    <a:lnTo>
                      <a:pt x="108" y="68"/>
                    </a:lnTo>
                    <a:lnTo>
                      <a:pt x="110" y="67"/>
                    </a:lnTo>
                    <a:lnTo>
                      <a:pt x="112" y="66"/>
                    </a:lnTo>
                    <a:lnTo>
                      <a:pt x="114" y="65"/>
                    </a:lnTo>
                    <a:lnTo>
                      <a:pt x="117" y="63"/>
                    </a:lnTo>
                    <a:lnTo>
                      <a:pt x="119" y="61"/>
                    </a:lnTo>
                    <a:lnTo>
                      <a:pt x="121" y="60"/>
                    </a:lnTo>
                    <a:lnTo>
                      <a:pt x="123" y="59"/>
                    </a:lnTo>
                    <a:lnTo>
                      <a:pt x="126" y="58"/>
                    </a:lnTo>
                    <a:lnTo>
                      <a:pt x="128" y="57"/>
                    </a:lnTo>
                    <a:lnTo>
                      <a:pt x="130" y="56"/>
                    </a:lnTo>
                    <a:lnTo>
                      <a:pt x="132" y="54"/>
                    </a:lnTo>
                    <a:lnTo>
                      <a:pt x="135" y="52"/>
                    </a:lnTo>
                    <a:lnTo>
                      <a:pt x="137" y="51"/>
                    </a:lnTo>
                    <a:lnTo>
                      <a:pt x="139" y="50"/>
                    </a:lnTo>
                    <a:lnTo>
                      <a:pt x="142" y="49"/>
                    </a:lnTo>
                    <a:lnTo>
                      <a:pt x="144" y="48"/>
                    </a:lnTo>
                    <a:lnTo>
                      <a:pt x="146" y="46"/>
                    </a:lnTo>
                    <a:lnTo>
                      <a:pt x="148" y="45"/>
                    </a:lnTo>
                    <a:lnTo>
                      <a:pt x="152" y="43"/>
                    </a:lnTo>
                    <a:lnTo>
                      <a:pt x="156" y="41"/>
                    </a:lnTo>
                    <a:lnTo>
                      <a:pt x="160" y="39"/>
                    </a:lnTo>
                    <a:lnTo>
                      <a:pt x="163" y="37"/>
                    </a:lnTo>
                    <a:lnTo>
                      <a:pt x="165" y="35"/>
                    </a:lnTo>
                    <a:lnTo>
                      <a:pt x="168" y="33"/>
                    </a:lnTo>
                    <a:lnTo>
                      <a:pt x="170" y="32"/>
                    </a:lnTo>
                    <a:lnTo>
                      <a:pt x="172" y="31"/>
                    </a:lnTo>
                    <a:lnTo>
                      <a:pt x="175" y="30"/>
                    </a:lnTo>
                    <a:lnTo>
                      <a:pt x="177" y="30"/>
                    </a:lnTo>
                    <a:lnTo>
                      <a:pt x="209" y="18"/>
                    </a:lnTo>
                    <a:lnTo>
                      <a:pt x="209" y="1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" name="Freeform 283"/>
              <p:cNvSpPr>
                <a:spLocks/>
              </p:cNvSpPr>
              <p:nvPr/>
            </p:nvSpPr>
            <p:spPr bwMode="auto">
              <a:xfrm rot="775594">
                <a:off x="5882404" y="3461630"/>
                <a:ext cx="617492" cy="512933"/>
              </a:xfrm>
              <a:custGeom>
                <a:avLst/>
                <a:gdLst/>
                <a:ahLst/>
                <a:cxnLst>
                  <a:cxn ang="0">
                    <a:pos x="9" y="124"/>
                  </a:cxn>
                  <a:cxn ang="0">
                    <a:pos x="19" y="108"/>
                  </a:cxn>
                  <a:cxn ang="0">
                    <a:pos x="32" y="90"/>
                  </a:cxn>
                  <a:cxn ang="0">
                    <a:pos x="45" y="72"/>
                  </a:cxn>
                  <a:cxn ang="0">
                    <a:pos x="59" y="55"/>
                  </a:cxn>
                  <a:cxn ang="0">
                    <a:pos x="72" y="37"/>
                  </a:cxn>
                  <a:cxn ang="0">
                    <a:pos x="89" y="18"/>
                  </a:cxn>
                  <a:cxn ang="0">
                    <a:pos x="102" y="13"/>
                  </a:cxn>
                  <a:cxn ang="0">
                    <a:pos x="120" y="11"/>
                  </a:cxn>
                  <a:cxn ang="0">
                    <a:pos x="145" y="8"/>
                  </a:cxn>
                  <a:cxn ang="0">
                    <a:pos x="174" y="4"/>
                  </a:cxn>
                  <a:cxn ang="0">
                    <a:pos x="206" y="2"/>
                  </a:cxn>
                  <a:cxn ang="0">
                    <a:pos x="235" y="0"/>
                  </a:cxn>
                  <a:cxn ang="0">
                    <a:pos x="262" y="0"/>
                  </a:cxn>
                  <a:cxn ang="0">
                    <a:pos x="282" y="2"/>
                  </a:cxn>
                  <a:cxn ang="0">
                    <a:pos x="294" y="8"/>
                  </a:cxn>
                  <a:cxn ang="0">
                    <a:pos x="300" y="26"/>
                  </a:cxn>
                  <a:cxn ang="0">
                    <a:pos x="303" y="40"/>
                  </a:cxn>
                  <a:cxn ang="0">
                    <a:pos x="306" y="59"/>
                  </a:cxn>
                  <a:cxn ang="0">
                    <a:pos x="310" y="76"/>
                  </a:cxn>
                  <a:cxn ang="0">
                    <a:pos x="312" y="92"/>
                  </a:cxn>
                  <a:cxn ang="0">
                    <a:pos x="313" y="108"/>
                  </a:cxn>
                  <a:cxn ang="0">
                    <a:pos x="312" y="123"/>
                  </a:cxn>
                  <a:cxn ang="0">
                    <a:pos x="296" y="130"/>
                  </a:cxn>
                  <a:cxn ang="0">
                    <a:pos x="272" y="143"/>
                  </a:cxn>
                  <a:cxn ang="0">
                    <a:pos x="240" y="159"/>
                  </a:cxn>
                  <a:cxn ang="0">
                    <a:pos x="205" y="180"/>
                  </a:cxn>
                  <a:cxn ang="0">
                    <a:pos x="167" y="199"/>
                  </a:cxn>
                  <a:cxn ang="0">
                    <a:pos x="133" y="220"/>
                  </a:cxn>
                  <a:cxn ang="0">
                    <a:pos x="104" y="237"/>
                  </a:cxn>
                  <a:cxn ang="0">
                    <a:pos x="83" y="251"/>
                  </a:cxn>
                  <a:cxn ang="0">
                    <a:pos x="40" y="256"/>
                  </a:cxn>
                  <a:cxn ang="0">
                    <a:pos x="56" y="246"/>
                  </a:cxn>
                  <a:cxn ang="0">
                    <a:pos x="76" y="235"/>
                  </a:cxn>
                  <a:cxn ang="0">
                    <a:pos x="93" y="224"/>
                  </a:cxn>
                  <a:cxn ang="0">
                    <a:pos x="111" y="213"/>
                  </a:cxn>
                  <a:cxn ang="0">
                    <a:pos x="130" y="202"/>
                  </a:cxn>
                  <a:cxn ang="0">
                    <a:pos x="151" y="190"/>
                  </a:cxn>
                  <a:cxn ang="0">
                    <a:pos x="175" y="175"/>
                  </a:cxn>
                  <a:cxn ang="0">
                    <a:pos x="204" y="159"/>
                  </a:cxn>
                  <a:cxn ang="0">
                    <a:pos x="230" y="143"/>
                  </a:cxn>
                  <a:cxn ang="0">
                    <a:pos x="256" y="130"/>
                  </a:cxn>
                  <a:cxn ang="0">
                    <a:pos x="280" y="121"/>
                  </a:cxn>
                  <a:cxn ang="0">
                    <a:pos x="286" y="108"/>
                  </a:cxn>
                  <a:cxn ang="0">
                    <a:pos x="287" y="83"/>
                  </a:cxn>
                  <a:cxn ang="0">
                    <a:pos x="287" y="64"/>
                  </a:cxn>
                  <a:cxn ang="0">
                    <a:pos x="284" y="37"/>
                  </a:cxn>
                  <a:cxn ang="0">
                    <a:pos x="272" y="21"/>
                  </a:cxn>
                  <a:cxn ang="0">
                    <a:pos x="252" y="17"/>
                  </a:cxn>
                  <a:cxn ang="0">
                    <a:pos x="231" y="16"/>
                  </a:cxn>
                  <a:cxn ang="0">
                    <a:pos x="205" y="17"/>
                  </a:cxn>
                  <a:cxn ang="0">
                    <a:pos x="179" y="20"/>
                  </a:cxn>
                  <a:cxn ang="0">
                    <a:pos x="153" y="22"/>
                  </a:cxn>
                  <a:cxn ang="0">
                    <a:pos x="131" y="27"/>
                  </a:cxn>
                  <a:cxn ang="0">
                    <a:pos x="113" y="29"/>
                  </a:cxn>
                  <a:cxn ang="0">
                    <a:pos x="97" y="37"/>
                  </a:cxn>
                  <a:cxn ang="0">
                    <a:pos x="78" y="57"/>
                  </a:cxn>
                  <a:cxn ang="0">
                    <a:pos x="66" y="74"/>
                  </a:cxn>
                  <a:cxn ang="0">
                    <a:pos x="54" y="90"/>
                  </a:cxn>
                  <a:cxn ang="0">
                    <a:pos x="43" y="106"/>
                  </a:cxn>
                  <a:cxn ang="0">
                    <a:pos x="30" y="126"/>
                  </a:cxn>
                  <a:cxn ang="0">
                    <a:pos x="0" y="143"/>
                  </a:cxn>
                </a:cxnLst>
                <a:rect l="0" t="0" r="r" b="b"/>
                <a:pathLst>
                  <a:path w="313" h="260">
                    <a:moveTo>
                      <a:pt x="0" y="143"/>
                    </a:moveTo>
                    <a:lnTo>
                      <a:pt x="1" y="140"/>
                    </a:lnTo>
                    <a:lnTo>
                      <a:pt x="2" y="137"/>
                    </a:lnTo>
                    <a:lnTo>
                      <a:pt x="4" y="132"/>
                    </a:lnTo>
                    <a:lnTo>
                      <a:pt x="7" y="129"/>
                    </a:lnTo>
                    <a:lnTo>
                      <a:pt x="8" y="126"/>
                    </a:lnTo>
                    <a:lnTo>
                      <a:pt x="9" y="124"/>
                    </a:lnTo>
                    <a:lnTo>
                      <a:pt x="10" y="122"/>
                    </a:lnTo>
                    <a:lnTo>
                      <a:pt x="12" y="120"/>
                    </a:lnTo>
                    <a:lnTo>
                      <a:pt x="14" y="117"/>
                    </a:lnTo>
                    <a:lnTo>
                      <a:pt x="15" y="115"/>
                    </a:lnTo>
                    <a:lnTo>
                      <a:pt x="16" y="113"/>
                    </a:lnTo>
                    <a:lnTo>
                      <a:pt x="18" y="111"/>
                    </a:lnTo>
                    <a:lnTo>
                      <a:pt x="19" y="108"/>
                    </a:lnTo>
                    <a:lnTo>
                      <a:pt x="21" y="106"/>
                    </a:lnTo>
                    <a:lnTo>
                      <a:pt x="23" y="103"/>
                    </a:lnTo>
                    <a:lnTo>
                      <a:pt x="25" y="100"/>
                    </a:lnTo>
                    <a:lnTo>
                      <a:pt x="26" y="98"/>
                    </a:lnTo>
                    <a:lnTo>
                      <a:pt x="28" y="96"/>
                    </a:lnTo>
                    <a:lnTo>
                      <a:pt x="29" y="92"/>
                    </a:lnTo>
                    <a:lnTo>
                      <a:pt x="32" y="90"/>
                    </a:lnTo>
                    <a:lnTo>
                      <a:pt x="34" y="88"/>
                    </a:lnTo>
                    <a:lnTo>
                      <a:pt x="35" y="85"/>
                    </a:lnTo>
                    <a:lnTo>
                      <a:pt x="37" y="82"/>
                    </a:lnTo>
                    <a:lnTo>
                      <a:pt x="40" y="80"/>
                    </a:lnTo>
                    <a:lnTo>
                      <a:pt x="41" y="78"/>
                    </a:lnTo>
                    <a:lnTo>
                      <a:pt x="43" y="74"/>
                    </a:lnTo>
                    <a:lnTo>
                      <a:pt x="45" y="72"/>
                    </a:lnTo>
                    <a:lnTo>
                      <a:pt x="47" y="70"/>
                    </a:lnTo>
                    <a:lnTo>
                      <a:pt x="49" y="68"/>
                    </a:lnTo>
                    <a:lnTo>
                      <a:pt x="51" y="64"/>
                    </a:lnTo>
                    <a:lnTo>
                      <a:pt x="53" y="62"/>
                    </a:lnTo>
                    <a:lnTo>
                      <a:pt x="54" y="60"/>
                    </a:lnTo>
                    <a:lnTo>
                      <a:pt x="56" y="57"/>
                    </a:lnTo>
                    <a:lnTo>
                      <a:pt x="59" y="55"/>
                    </a:lnTo>
                    <a:lnTo>
                      <a:pt x="60" y="53"/>
                    </a:lnTo>
                    <a:lnTo>
                      <a:pt x="62" y="51"/>
                    </a:lnTo>
                    <a:lnTo>
                      <a:pt x="63" y="48"/>
                    </a:lnTo>
                    <a:lnTo>
                      <a:pt x="66" y="45"/>
                    </a:lnTo>
                    <a:lnTo>
                      <a:pt x="67" y="44"/>
                    </a:lnTo>
                    <a:lnTo>
                      <a:pt x="69" y="40"/>
                    </a:lnTo>
                    <a:lnTo>
                      <a:pt x="72" y="37"/>
                    </a:lnTo>
                    <a:lnTo>
                      <a:pt x="76" y="34"/>
                    </a:lnTo>
                    <a:lnTo>
                      <a:pt x="78" y="29"/>
                    </a:lnTo>
                    <a:lnTo>
                      <a:pt x="81" y="27"/>
                    </a:lnTo>
                    <a:lnTo>
                      <a:pt x="84" y="24"/>
                    </a:lnTo>
                    <a:lnTo>
                      <a:pt x="86" y="21"/>
                    </a:lnTo>
                    <a:lnTo>
                      <a:pt x="87" y="19"/>
                    </a:lnTo>
                    <a:lnTo>
                      <a:pt x="89" y="18"/>
                    </a:lnTo>
                    <a:lnTo>
                      <a:pt x="90" y="17"/>
                    </a:lnTo>
                    <a:lnTo>
                      <a:pt x="93" y="16"/>
                    </a:lnTo>
                    <a:lnTo>
                      <a:pt x="94" y="16"/>
                    </a:lnTo>
                    <a:lnTo>
                      <a:pt x="96" y="14"/>
                    </a:lnTo>
                    <a:lnTo>
                      <a:pt x="97" y="13"/>
                    </a:lnTo>
                    <a:lnTo>
                      <a:pt x="99" y="13"/>
                    </a:lnTo>
                    <a:lnTo>
                      <a:pt x="102" y="13"/>
                    </a:lnTo>
                    <a:lnTo>
                      <a:pt x="104" y="13"/>
                    </a:lnTo>
                    <a:lnTo>
                      <a:pt x="105" y="12"/>
                    </a:lnTo>
                    <a:lnTo>
                      <a:pt x="107" y="12"/>
                    </a:lnTo>
                    <a:lnTo>
                      <a:pt x="111" y="11"/>
                    </a:lnTo>
                    <a:lnTo>
                      <a:pt x="113" y="11"/>
                    </a:lnTo>
                    <a:lnTo>
                      <a:pt x="116" y="11"/>
                    </a:lnTo>
                    <a:lnTo>
                      <a:pt x="120" y="11"/>
                    </a:lnTo>
                    <a:lnTo>
                      <a:pt x="123" y="10"/>
                    </a:lnTo>
                    <a:lnTo>
                      <a:pt x="127" y="10"/>
                    </a:lnTo>
                    <a:lnTo>
                      <a:pt x="130" y="9"/>
                    </a:lnTo>
                    <a:lnTo>
                      <a:pt x="133" y="9"/>
                    </a:lnTo>
                    <a:lnTo>
                      <a:pt x="137" y="9"/>
                    </a:lnTo>
                    <a:lnTo>
                      <a:pt x="141" y="8"/>
                    </a:lnTo>
                    <a:lnTo>
                      <a:pt x="145" y="8"/>
                    </a:lnTo>
                    <a:lnTo>
                      <a:pt x="149" y="8"/>
                    </a:lnTo>
                    <a:lnTo>
                      <a:pt x="153" y="7"/>
                    </a:lnTo>
                    <a:lnTo>
                      <a:pt x="157" y="7"/>
                    </a:lnTo>
                    <a:lnTo>
                      <a:pt x="162" y="5"/>
                    </a:lnTo>
                    <a:lnTo>
                      <a:pt x="166" y="5"/>
                    </a:lnTo>
                    <a:lnTo>
                      <a:pt x="170" y="4"/>
                    </a:lnTo>
                    <a:lnTo>
                      <a:pt x="174" y="4"/>
                    </a:lnTo>
                    <a:lnTo>
                      <a:pt x="179" y="4"/>
                    </a:lnTo>
                    <a:lnTo>
                      <a:pt x="183" y="4"/>
                    </a:lnTo>
                    <a:lnTo>
                      <a:pt x="188" y="3"/>
                    </a:lnTo>
                    <a:lnTo>
                      <a:pt x="192" y="3"/>
                    </a:lnTo>
                    <a:lnTo>
                      <a:pt x="197" y="3"/>
                    </a:lnTo>
                    <a:lnTo>
                      <a:pt x="201" y="2"/>
                    </a:lnTo>
                    <a:lnTo>
                      <a:pt x="206" y="2"/>
                    </a:lnTo>
                    <a:lnTo>
                      <a:pt x="210" y="2"/>
                    </a:lnTo>
                    <a:lnTo>
                      <a:pt x="215" y="2"/>
                    </a:lnTo>
                    <a:lnTo>
                      <a:pt x="219" y="1"/>
                    </a:lnTo>
                    <a:lnTo>
                      <a:pt x="223" y="1"/>
                    </a:lnTo>
                    <a:lnTo>
                      <a:pt x="227" y="1"/>
                    </a:lnTo>
                    <a:lnTo>
                      <a:pt x="232" y="0"/>
                    </a:lnTo>
                    <a:lnTo>
                      <a:pt x="235" y="0"/>
                    </a:lnTo>
                    <a:lnTo>
                      <a:pt x="240" y="0"/>
                    </a:lnTo>
                    <a:lnTo>
                      <a:pt x="243" y="0"/>
                    </a:lnTo>
                    <a:lnTo>
                      <a:pt x="248" y="0"/>
                    </a:lnTo>
                    <a:lnTo>
                      <a:pt x="251" y="0"/>
                    </a:lnTo>
                    <a:lnTo>
                      <a:pt x="256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6" y="0"/>
                    </a:lnTo>
                    <a:lnTo>
                      <a:pt x="268" y="0"/>
                    </a:lnTo>
                    <a:lnTo>
                      <a:pt x="271" y="0"/>
                    </a:lnTo>
                    <a:lnTo>
                      <a:pt x="274" y="0"/>
                    </a:lnTo>
                    <a:lnTo>
                      <a:pt x="277" y="1"/>
                    </a:lnTo>
                    <a:lnTo>
                      <a:pt x="279" y="1"/>
                    </a:lnTo>
                    <a:lnTo>
                      <a:pt x="282" y="2"/>
                    </a:lnTo>
                    <a:lnTo>
                      <a:pt x="284" y="2"/>
                    </a:lnTo>
                    <a:lnTo>
                      <a:pt x="286" y="2"/>
                    </a:lnTo>
                    <a:lnTo>
                      <a:pt x="287" y="3"/>
                    </a:lnTo>
                    <a:lnTo>
                      <a:pt x="289" y="3"/>
                    </a:lnTo>
                    <a:lnTo>
                      <a:pt x="292" y="4"/>
                    </a:lnTo>
                    <a:lnTo>
                      <a:pt x="293" y="7"/>
                    </a:lnTo>
                    <a:lnTo>
                      <a:pt x="294" y="8"/>
                    </a:lnTo>
                    <a:lnTo>
                      <a:pt x="295" y="10"/>
                    </a:lnTo>
                    <a:lnTo>
                      <a:pt x="296" y="12"/>
                    </a:lnTo>
                    <a:lnTo>
                      <a:pt x="297" y="16"/>
                    </a:lnTo>
                    <a:lnTo>
                      <a:pt x="297" y="18"/>
                    </a:lnTo>
                    <a:lnTo>
                      <a:pt x="298" y="21"/>
                    </a:lnTo>
                    <a:lnTo>
                      <a:pt x="300" y="24"/>
                    </a:lnTo>
                    <a:lnTo>
                      <a:pt x="300" y="26"/>
                    </a:lnTo>
                    <a:lnTo>
                      <a:pt x="301" y="28"/>
                    </a:lnTo>
                    <a:lnTo>
                      <a:pt x="301" y="30"/>
                    </a:lnTo>
                    <a:lnTo>
                      <a:pt x="301" y="31"/>
                    </a:lnTo>
                    <a:lnTo>
                      <a:pt x="302" y="34"/>
                    </a:lnTo>
                    <a:lnTo>
                      <a:pt x="302" y="36"/>
                    </a:lnTo>
                    <a:lnTo>
                      <a:pt x="303" y="38"/>
                    </a:lnTo>
                    <a:lnTo>
                      <a:pt x="303" y="40"/>
                    </a:lnTo>
                    <a:lnTo>
                      <a:pt x="304" y="44"/>
                    </a:lnTo>
                    <a:lnTo>
                      <a:pt x="304" y="46"/>
                    </a:lnTo>
                    <a:lnTo>
                      <a:pt x="305" y="48"/>
                    </a:lnTo>
                    <a:lnTo>
                      <a:pt x="305" y="51"/>
                    </a:lnTo>
                    <a:lnTo>
                      <a:pt x="306" y="54"/>
                    </a:lnTo>
                    <a:lnTo>
                      <a:pt x="306" y="56"/>
                    </a:lnTo>
                    <a:lnTo>
                      <a:pt x="306" y="59"/>
                    </a:lnTo>
                    <a:lnTo>
                      <a:pt x="308" y="61"/>
                    </a:lnTo>
                    <a:lnTo>
                      <a:pt x="309" y="64"/>
                    </a:lnTo>
                    <a:lnTo>
                      <a:pt x="309" y="66"/>
                    </a:lnTo>
                    <a:lnTo>
                      <a:pt x="310" y="69"/>
                    </a:lnTo>
                    <a:lnTo>
                      <a:pt x="310" y="71"/>
                    </a:lnTo>
                    <a:lnTo>
                      <a:pt x="310" y="73"/>
                    </a:lnTo>
                    <a:lnTo>
                      <a:pt x="310" y="76"/>
                    </a:lnTo>
                    <a:lnTo>
                      <a:pt x="311" y="79"/>
                    </a:lnTo>
                    <a:lnTo>
                      <a:pt x="311" y="81"/>
                    </a:lnTo>
                    <a:lnTo>
                      <a:pt x="311" y="83"/>
                    </a:lnTo>
                    <a:lnTo>
                      <a:pt x="311" y="86"/>
                    </a:lnTo>
                    <a:lnTo>
                      <a:pt x="312" y="88"/>
                    </a:lnTo>
                    <a:lnTo>
                      <a:pt x="312" y="90"/>
                    </a:lnTo>
                    <a:lnTo>
                      <a:pt x="312" y="92"/>
                    </a:lnTo>
                    <a:lnTo>
                      <a:pt x="312" y="95"/>
                    </a:lnTo>
                    <a:lnTo>
                      <a:pt x="312" y="97"/>
                    </a:lnTo>
                    <a:lnTo>
                      <a:pt x="312" y="99"/>
                    </a:lnTo>
                    <a:lnTo>
                      <a:pt x="313" y="102"/>
                    </a:lnTo>
                    <a:lnTo>
                      <a:pt x="313" y="104"/>
                    </a:lnTo>
                    <a:lnTo>
                      <a:pt x="313" y="106"/>
                    </a:lnTo>
                    <a:lnTo>
                      <a:pt x="313" y="108"/>
                    </a:lnTo>
                    <a:lnTo>
                      <a:pt x="313" y="112"/>
                    </a:lnTo>
                    <a:lnTo>
                      <a:pt x="313" y="115"/>
                    </a:lnTo>
                    <a:lnTo>
                      <a:pt x="313" y="117"/>
                    </a:lnTo>
                    <a:lnTo>
                      <a:pt x="313" y="120"/>
                    </a:lnTo>
                    <a:lnTo>
                      <a:pt x="313" y="121"/>
                    </a:lnTo>
                    <a:lnTo>
                      <a:pt x="312" y="122"/>
                    </a:lnTo>
                    <a:lnTo>
                      <a:pt x="312" y="123"/>
                    </a:lnTo>
                    <a:lnTo>
                      <a:pt x="310" y="123"/>
                    </a:lnTo>
                    <a:lnTo>
                      <a:pt x="308" y="124"/>
                    </a:lnTo>
                    <a:lnTo>
                      <a:pt x="306" y="125"/>
                    </a:lnTo>
                    <a:lnTo>
                      <a:pt x="304" y="126"/>
                    </a:lnTo>
                    <a:lnTo>
                      <a:pt x="302" y="128"/>
                    </a:lnTo>
                    <a:lnTo>
                      <a:pt x="300" y="129"/>
                    </a:lnTo>
                    <a:lnTo>
                      <a:pt x="296" y="130"/>
                    </a:lnTo>
                    <a:lnTo>
                      <a:pt x="294" y="132"/>
                    </a:lnTo>
                    <a:lnTo>
                      <a:pt x="291" y="133"/>
                    </a:lnTo>
                    <a:lnTo>
                      <a:pt x="287" y="134"/>
                    </a:lnTo>
                    <a:lnTo>
                      <a:pt x="284" y="137"/>
                    </a:lnTo>
                    <a:lnTo>
                      <a:pt x="280" y="139"/>
                    </a:lnTo>
                    <a:lnTo>
                      <a:pt x="276" y="141"/>
                    </a:lnTo>
                    <a:lnTo>
                      <a:pt x="272" y="143"/>
                    </a:lnTo>
                    <a:lnTo>
                      <a:pt x="268" y="144"/>
                    </a:lnTo>
                    <a:lnTo>
                      <a:pt x="263" y="147"/>
                    </a:lnTo>
                    <a:lnTo>
                      <a:pt x="259" y="149"/>
                    </a:lnTo>
                    <a:lnTo>
                      <a:pt x="254" y="152"/>
                    </a:lnTo>
                    <a:lnTo>
                      <a:pt x="250" y="155"/>
                    </a:lnTo>
                    <a:lnTo>
                      <a:pt x="245" y="157"/>
                    </a:lnTo>
                    <a:lnTo>
                      <a:pt x="240" y="159"/>
                    </a:lnTo>
                    <a:lnTo>
                      <a:pt x="235" y="163"/>
                    </a:lnTo>
                    <a:lnTo>
                      <a:pt x="231" y="165"/>
                    </a:lnTo>
                    <a:lnTo>
                      <a:pt x="225" y="167"/>
                    </a:lnTo>
                    <a:lnTo>
                      <a:pt x="220" y="170"/>
                    </a:lnTo>
                    <a:lnTo>
                      <a:pt x="216" y="173"/>
                    </a:lnTo>
                    <a:lnTo>
                      <a:pt x="210" y="176"/>
                    </a:lnTo>
                    <a:lnTo>
                      <a:pt x="205" y="180"/>
                    </a:lnTo>
                    <a:lnTo>
                      <a:pt x="200" y="182"/>
                    </a:lnTo>
                    <a:lnTo>
                      <a:pt x="194" y="185"/>
                    </a:lnTo>
                    <a:lnTo>
                      <a:pt x="189" y="187"/>
                    </a:lnTo>
                    <a:lnTo>
                      <a:pt x="183" y="191"/>
                    </a:lnTo>
                    <a:lnTo>
                      <a:pt x="179" y="193"/>
                    </a:lnTo>
                    <a:lnTo>
                      <a:pt x="173" y="196"/>
                    </a:lnTo>
                    <a:lnTo>
                      <a:pt x="167" y="199"/>
                    </a:lnTo>
                    <a:lnTo>
                      <a:pt x="163" y="202"/>
                    </a:lnTo>
                    <a:lnTo>
                      <a:pt x="157" y="206"/>
                    </a:lnTo>
                    <a:lnTo>
                      <a:pt x="153" y="208"/>
                    </a:lnTo>
                    <a:lnTo>
                      <a:pt x="147" y="211"/>
                    </a:lnTo>
                    <a:lnTo>
                      <a:pt x="142" y="213"/>
                    </a:lnTo>
                    <a:lnTo>
                      <a:pt x="138" y="217"/>
                    </a:lnTo>
                    <a:lnTo>
                      <a:pt x="133" y="220"/>
                    </a:lnTo>
                    <a:lnTo>
                      <a:pt x="129" y="221"/>
                    </a:lnTo>
                    <a:lnTo>
                      <a:pt x="124" y="225"/>
                    </a:lnTo>
                    <a:lnTo>
                      <a:pt x="120" y="227"/>
                    </a:lnTo>
                    <a:lnTo>
                      <a:pt x="115" y="230"/>
                    </a:lnTo>
                    <a:lnTo>
                      <a:pt x="111" y="233"/>
                    </a:lnTo>
                    <a:lnTo>
                      <a:pt x="107" y="235"/>
                    </a:lnTo>
                    <a:lnTo>
                      <a:pt x="104" y="237"/>
                    </a:lnTo>
                    <a:lnTo>
                      <a:pt x="101" y="239"/>
                    </a:lnTo>
                    <a:lnTo>
                      <a:pt x="96" y="242"/>
                    </a:lnTo>
                    <a:lnTo>
                      <a:pt x="94" y="244"/>
                    </a:lnTo>
                    <a:lnTo>
                      <a:pt x="90" y="245"/>
                    </a:lnTo>
                    <a:lnTo>
                      <a:pt x="88" y="247"/>
                    </a:lnTo>
                    <a:lnTo>
                      <a:pt x="85" y="250"/>
                    </a:lnTo>
                    <a:lnTo>
                      <a:pt x="83" y="251"/>
                    </a:lnTo>
                    <a:lnTo>
                      <a:pt x="80" y="253"/>
                    </a:lnTo>
                    <a:lnTo>
                      <a:pt x="79" y="254"/>
                    </a:lnTo>
                    <a:lnTo>
                      <a:pt x="76" y="256"/>
                    </a:lnTo>
                    <a:lnTo>
                      <a:pt x="75" y="260"/>
                    </a:lnTo>
                    <a:lnTo>
                      <a:pt x="37" y="257"/>
                    </a:lnTo>
                    <a:lnTo>
                      <a:pt x="38" y="257"/>
                    </a:lnTo>
                    <a:lnTo>
                      <a:pt x="40" y="256"/>
                    </a:lnTo>
                    <a:lnTo>
                      <a:pt x="41" y="255"/>
                    </a:lnTo>
                    <a:lnTo>
                      <a:pt x="44" y="254"/>
                    </a:lnTo>
                    <a:lnTo>
                      <a:pt x="45" y="253"/>
                    </a:lnTo>
                    <a:lnTo>
                      <a:pt x="49" y="252"/>
                    </a:lnTo>
                    <a:lnTo>
                      <a:pt x="51" y="250"/>
                    </a:lnTo>
                    <a:lnTo>
                      <a:pt x="53" y="247"/>
                    </a:lnTo>
                    <a:lnTo>
                      <a:pt x="56" y="246"/>
                    </a:lnTo>
                    <a:lnTo>
                      <a:pt x="60" y="244"/>
                    </a:lnTo>
                    <a:lnTo>
                      <a:pt x="63" y="242"/>
                    </a:lnTo>
                    <a:lnTo>
                      <a:pt x="68" y="239"/>
                    </a:lnTo>
                    <a:lnTo>
                      <a:pt x="69" y="238"/>
                    </a:lnTo>
                    <a:lnTo>
                      <a:pt x="71" y="237"/>
                    </a:lnTo>
                    <a:lnTo>
                      <a:pt x="73" y="236"/>
                    </a:lnTo>
                    <a:lnTo>
                      <a:pt x="76" y="235"/>
                    </a:lnTo>
                    <a:lnTo>
                      <a:pt x="78" y="234"/>
                    </a:lnTo>
                    <a:lnTo>
                      <a:pt x="80" y="231"/>
                    </a:lnTo>
                    <a:lnTo>
                      <a:pt x="83" y="230"/>
                    </a:lnTo>
                    <a:lnTo>
                      <a:pt x="85" y="229"/>
                    </a:lnTo>
                    <a:lnTo>
                      <a:pt x="87" y="227"/>
                    </a:lnTo>
                    <a:lnTo>
                      <a:pt x="89" y="226"/>
                    </a:lnTo>
                    <a:lnTo>
                      <a:pt x="93" y="224"/>
                    </a:lnTo>
                    <a:lnTo>
                      <a:pt x="95" y="222"/>
                    </a:lnTo>
                    <a:lnTo>
                      <a:pt x="97" y="221"/>
                    </a:lnTo>
                    <a:lnTo>
                      <a:pt x="99" y="220"/>
                    </a:lnTo>
                    <a:lnTo>
                      <a:pt x="103" y="218"/>
                    </a:lnTo>
                    <a:lnTo>
                      <a:pt x="105" y="217"/>
                    </a:lnTo>
                    <a:lnTo>
                      <a:pt x="107" y="215"/>
                    </a:lnTo>
                    <a:lnTo>
                      <a:pt x="111" y="213"/>
                    </a:lnTo>
                    <a:lnTo>
                      <a:pt x="113" y="212"/>
                    </a:lnTo>
                    <a:lnTo>
                      <a:pt x="116" y="210"/>
                    </a:lnTo>
                    <a:lnTo>
                      <a:pt x="119" y="209"/>
                    </a:lnTo>
                    <a:lnTo>
                      <a:pt x="122" y="207"/>
                    </a:lnTo>
                    <a:lnTo>
                      <a:pt x="124" y="206"/>
                    </a:lnTo>
                    <a:lnTo>
                      <a:pt x="128" y="203"/>
                    </a:lnTo>
                    <a:lnTo>
                      <a:pt x="130" y="202"/>
                    </a:lnTo>
                    <a:lnTo>
                      <a:pt x="133" y="200"/>
                    </a:lnTo>
                    <a:lnTo>
                      <a:pt x="136" y="199"/>
                    </a:lnTo>
                    <a:lnTo>
                      <a:pt x="139" y="196"/>
                    </a:lnTo>
                    <a:lnTo>
                      <a:pt x="142" y="195"/>
                    </a:lnTo>
                    <a:lnTo>
                      <a:pt x="145" y="193"/>
                    </a:lnTo>
                    <a:lnTo>
                      <a:pt x="148" y="191"/>
                    </a:lnTo>
                    <a:lnTo>
                      <a:pt x="151" y="190"/>
                    </a:lnTo>
                    <a:lnTo>
                      <a:pt x="155" y="187"/>
                    </a:lnTo>
                    <a:lnTo>
                      <a:pt x="158" y="186"/>
                    </a:lnTo>
                    <a:lnTo>
                      <a:pt x="161" y="184"/>
                    </a:lnTo>
                    <a:lnTo>
                      <a:pt x="164" y="183"/>
                    </a:lnTo>
                    <a:lnTo>
                      <a:pt x="167" y="181"/>
                    </a:lnTo>
                    <a:lnTo>
                      <a:pt x="172" y="178"/>
                    </a:lnTo>
                    <a:lnTo>
                      <a:pt x="175" y="175"/>
                    </a:lnTo>
                    <a:lnTo>
                      <a:pt x="180" y="173"/>
                    </a:lnTo>
                    <a:lnTo>
                      <a:pt x="183" y="170"/>
                    </a:lnTo>
                    <a:lnTo>
                      <a:pt x="188" y="168"/>
                    </a:lnTo>
                    <a:lnTo>
                      <a:pt x="191" y="166"/>
                    </a:lnTo>
                    <a:lnTo>
                      <a:pt x="196" y="164"/>
                    </a:lnTo>
                    <a:lnTo>
                      <a:pt x="199" y="161"/>
                    </a:lnTo>
                    <a:lnTo>
                      <a:pt x="204" y="159"/>
                    </a:lnTo>
                    <a:lnTo>
                      <a:pt x="207" y="157"/>
                    </a:lnTo>
                    <a:lnTo>
                      <a:pt x="210" y="155"/>
                    </a:lnTo>
                    <a:lnTo>
                      <a:pt x="215" y="152"/>
                    </a:lnTo>
                    <a:lnTo>
                      <a:pt x="218" y="150"/>
                    </a:lnTo>
                    <a:lnTo>
                      <a:pt x="222" y="148"/>
                    </a:lnTo>
                    <a:lnTo>
                      <a:pt x="226" y="146"/>
                    </a:lnTo>
                    <a:lnTo>
                      <a:pt x="230" y="143"/>
                    </a:lnTo>
                    <a:lnTo>
                      <a:pt x="233" y="141"/>
                    </a:lnTo>
                    <a:lnTo>
                      <a:pt x="237" y="140"/>
                    </a:lnTo>
                    <a:lnTo>
                      <a:pt x="241" y="138"/>
                    </a:lnTo>
                    <a:lnTo>
                      <a:pt x="244" y="135"/>
                    </a:lnTo>
                    <a:lnTo>
                      <a:pt x="249" y="133"/>
                    </a:lnTo>
                    <a:lnTo>
                      <a:pt x="252" y="132"/>
                    </a:lnTo>
                    <a:lnTo>
                      <a:pt x="256" y="130"/>
                    </a:lnTo>
                    <a:lnTo>
                      <a:pt x="259" y="129"/>
                    </a:lnTo>
                    <a:lnTo>
                      <a:pt x="263" y="126"/>
                    </a:lnTo>
                    <a:lnTo>
                      <a:pt x="267" y="125"/>
                    </a:lnTo>
                    <a:lnTo>
                      <a:pt x="270" y="124"/>
                    </a:lnTo>
                    <a:lnTo>
                      <a:pt x="274" y="123"/>
                    </a:lnTo>
                    <a:lnTo>
                      <a:pt x="277" y="122"/>
                    </a:lnTo>
                    <a:lnTo>
                      <a:pt x="280" y="121"/>
                    </a:lnTo>
                    <a:lnTo>
                      <a:pt x="285" y="120"/>
                    </a:lnTo>
                    <a:lnTo>
                      <a:pt x="285" y="118"/>
                    </a:lnTo>
                    <a:lnTo>
                      <a:pt x="285" y="116"/>
                    </a:lnTo>
                    <a:lnTo>
                      <a:pt x="285" y="114"/>
                    </a:lnTo>
                    <a:lnTo>
                      <a:pt x="285" y="113"/>
                    </a:lnTo>
                    <a:lnTo>
                      <a:pt x="286" y="111"/>
                    </a:lnTo>
                    <a:lnTo>
                      <a:pt x="286" y="108"/>
                    </a:lnTo>
                    <a:lnTo>
                      <a:pt x="286" y="105"/>
                    </a:lnTo>
                    <a:lnTo>
                      <a:pt x="286" y="102"/>
                    </a:lnTo>
                    <a:lnTo>
                      <a:pt x="286" y="98"/>
                    </a:lnTo>
                    <a:lnTo>
                      <a:pt x="287" y="95"/>
                    </a:lnTo>
                    <a:lnTo>
                      <a:pt x="287" y="91"/>
                    </a:lnTo>
                    <a:lnTo>
                      <a:pt x="287" y="88"/>
                    </a:lnTo>
                    <a:lnTo>
                      <a:pt x="287" y="83"/>
                    </a:lnTo>
                    <a:lnTo>
                      <a:pt x="288" y="80"/>
                    </a:lnTo>
                    <a:lnTo>
                      <a:pt x="287" y="78"/>
                    </a:lnTo>
                    <a:lnTo>
                      <a:pt x="287" y="76"/>
                    </a:lnTo>
                    <a:lnTo>
                      <a:pt x="287" y="73"/>
                    </a:lnTo>
                    <a:lnTo>
                      <a:pt x="287" y="72"/>
                    </a:lnTo>
                    <a:lnTo>
                      <a:pt x="287" y="68"/>
                    </a:lnTo>
                    <a:lnTo>
                      <a:pt x="287" y="64"/>
                    </a:lnTo>
                    <a:lnTo>
                      <a:pt x="287" y="60"/>
                    </a:lnTo>
                    <a:lnTo>
                      <a:pt x="287" y="56"/>
                    </a:lnTo>
                    <a:lnTo>
                      <a:pt x="287" y="52"/>
                    </a:lnTo>
                    <a:lnTo>
                      <a:pt x="286" y="48"/>
                    </a:lnTo>
                    <a:lnTo>
                      <a:pt x="286" y="44"/>
                    </a:lnTo>
                    <a:lnTo>
                      <a:pt x="285" y="40"/>
                    </a:lnTo>
                    <a:lnTo>
                      <a:pt x="284" y="37"/>
                    </a:lnTo>
                    <a:lnTo>
                      <a:pt x="284" y="35"/>
                    </a:lnTo>
                    <a:lnTo>
                      <a:pt x="282" y="31"/>
                    </a:lnTo>
                    <a:lnTo>
                      <a:pt x="280" y="29"/>
                    </a:lnTo>
                    <a:lnTo>
                      <a:pt x="279" y="27"/>
                    </a:lnTo>
                    <a:lnTo>
                      <a:pt x="278" y="25"/>
                    </a:lnTo>
                    <a:lnTo>
                      <a:pt x="276" y="22"/>
                    </a:lnTo>
                    <a:lnTo>
                      <a:pt x="272" y="21"/>
                    </a:lnTo>
                    <a:lnTo>
                      <a:pt x="269" y="19"/>
                    </a:lnTo>
                    <a:lnTo>
                      <a:pt x="266" y="18"/>
                    </a:lnTo>
                    <a:lnTo>
                      <a:pt x="262" y="18"/>
                    </a:lnTo>
                    <a:lnTo>
                      <a:pt x="260" y="17"/>
                    </a:lnTo>
                    <a:lnTo>
                      <a:pt x="258" y="17"/>
                    </a:lnTo>
                    <a:lnTo>
                      <a:pt x="256" y="17"/>
                    </a:lnTo>
                    <a:lnTo>
                      <a:pt x="252" y="17"/>
                    </a:lnTo>
                    <a:lnTo>
                      <a:pt x="249" y="16"/>
                    </a:lnTo>
                    <a:lnTo>
                      <a:pt x="246" y="16"/>
                    </a:lnTo>
                    <a:lnTo>
                      <a:pt x="243" y="16"/>
                    </a:lnTo>
                    <a:lnTo>
                      <a:pt x="240" y="16"/>
                    </a:lnTo>
                    <a:lnTo>
                      <a:pt x="236" y="16"/>
                    </a:lnTo>
                    <a:lnTo>
                      <a:pt x="233" y="16"/>
                    </a:lnTo>
                    <a:lnTo>
                      <a:pt x="231" y="16"/>
                    </a:lnTo>
                    <a:lnTo>
                      <a:pt x="226" y="16"/>
                    </a:lnTo>
                    <a:lnTo>
                      <a:pt x="223" y="16"/>
                    </a:lnTo>
                    <a:lnTo>
                      <a:pt x="219" y="16"/>
                    </a:lnTo>
                    <a:lnTo>
                      <a:pt x="216" y="17"/>
                    </a:lnTo>
                    <a:lnTo>
                      <a:pt x="213" y="17"/>
                    </a:lnTo>
                    <a:lnTo>
                      <a:pt x="209" y="17"/>
                    </a:lnTo>
                    <a:lnTo>
                      <a:pt x="205" y="17"/>
                    </a:lnTo>
                    <a:lnTo>
                      <a:pt x="201" y="18"/>
                    </a:lnTo>
                    <a:lnTo>
                      <a:pt x="198" y="18"/>
                    </a:lnTo>
                    <a:lnTo>
                      <a:pt x="193" y="18"/>
                    </a:lnTo>
                    <a:lnTo>
                      <a:pt x="190" y="19"/>
                    </a:lnTo>
                    <a:lnTo>
                      <a:pt x="187" y="19"/>
                    </a:lnTo>
                    <a:lnTo>
                      <a:pt x="182" y="19"/>
                    </a:lnTo>
                    <a:lnTo>
                      <a:pt x="179" y="20"/>
                    </a:lnTo>
                    <a:lnTo>
                      <a:pt x="175" y="20"/>
                    </a:lnTo>
                    <a:lnTo>
                      <a:pt x="171" y="20"/>
                    </a:lnTo>
                    <a:lnTo>
                      <a:pt x="167" y="21"/>
                    </a:lnTo>
                    <a:lnTo>
                      <a:pt x="164" y="21"/>
                    </a:lnTo>
                    <a:lnTo>
                      <a:pt x="161" y="22"/>
                    </a:lnTo>
                    <a:lnTo>
                      <a:pt x="157" y="22"/>
                    </a:lnTo>
                    <a:lnTo>
                      <a:pt x="153" y="22"/>
                    </a:lnTo>
                    <a:lnTo>
                      <a:pt x="149" y="24"/>
                    </a:lnTo>
                    <a:lnTo>
                      <a:pt x="146" y="24"/>
                    </a:lnTo>
                    <a:lnTo>
                      <a:pt x="142" y="25"/>
                    </a:lnTo>
                    <a:lnTo>
                      <a:pt x="139" y="25"/>
                    </a:lnTo>
                    <a:lnTo>
                      <a:pt x="137" y="26"/>
                    </a:lnTo>
                    <a:lnTo>
                      <a:pt x="133" y="26"/>
                    </a:lnTo>
                    <a:lnTo>
                      <a:pt x="131" y="27"/>
                    </a:lnTo>
                    <a:lnTo>
                      <a:pt x="128" y="27"/>
                    </a:lnTo>
                    <a:lnTo>
                      <a:pt x="125" y="28"/>
                    </a:lnTo>
                    <a:lnTo>
                      <a:pt x="122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5" y="29"/>
                    </a:lnTo>
                    <a:lnTo>
                      <a:pt x="113" y="29"/>
                    </a:lnTo>
                    <a:lnTo>
                      <a:pt x="112" y="30"/>
                    </a:lnTo>
                    <a:lnTo>
                      <a:pt x="109" y="30"/>
                    </a:lnTo>
                    <a:lnTo>
                      <a:pt x="106" y="31"/>
                    </a:lnTo>
                    <a:lnTo>
                      <a:pt x="104" y="31"/>
                    </a:lnTo>
                    <a:lnTo>
                      <a:pt x="103" y="33"/>
                    </a:lnTo>
                    <a:lnTo>
                      <a:pt x="101" y="34"/>
                    </a:lnTo>
                    <a:lnTo>
                      <a:pt x="97" y="37"/>
                    </a:lnTo>
                    <a:lnTo>
                      <a:pt x="95" y="39"/>
                    </a:lnTo>
                    <a:lnTo>
                      <a:pt x="93" y="42"/>
                    </a:lnTo>
                    <a:lnTo>
                      <a:pt x="90" y="44"/>
                    </a:lnTo>
                    <a:lnTo>
                      <a:pt x="88" y="47"/>
                    </a:lnTo>
                    <a:lnTo>
                      <a:pt x="85" y="51"/>
                    </a:lnTo>
                    <a:lnTo>
                      <a:pt x="81" y="54"/>
                    </a:lnTo>
                    <a:lnTo>
                      <a:pt x="78" y="57"/>
                    </a:lnTo>
                    <a:lnTo>
                      <a:pt x="76" y="62"/>
                    </a:lnTo>
                    <a:lnTo>
                      <a:pt x="73" y="64"/>
                    </a:lnTo>
                    <a:lnTo>
                      <a:pt x="72" y="65"/>
                    </a:lnTo>
                    <a:lnTo>
                      <a:pt x="70" y="68"/>
                    </a:lnTo>
                    <a:lnTo>
                      <a:pt x="69" y="70"/>
                    </a:lnTo>
                    <a:lnTo>
                      <a:pt x="67" y="72"/>
                    </a:lnTo>
                    <a:lnTo>
                      <a:pt x="66" y="74"/>
                    </a:lnTo>
                    <a:lnTo>
                      <a:pt x="63" y="77"/>
                    </a:lnTo>
                    <a:lnTo>
                      <a:pt x="62" y="79"/>
                    </a:lnTo>
                    <a:lnTo>
                      <a:pt x="61" y="81"/>
                    </a:lnTo>
                    <a:lnTo>
                      <a:pt x="59" y="83"/>
                    </a:lnTo>
                    <a:lnTo>
                      <a:pt x="58" y="86"/>
                    </a:lnTo>
                    <a:lnTo>
                      <a:pt x="55" y="88"/>
                    </a:lnTo>
                    <a:lnTo>
                      <a:pt x="54" y="90"/>
                    </a:lnTo>
                    <a:lnTo>
                      <a:pt x="52" y="92"/>
                    </a:lnTo>
                    <a:lnTo>
                      <a:pt x="51" y="95"/>
                    </a:lnTo>
                    <a:lnTo>
                      <a:pt x="50" y="97"/>
                    </a:lnTo>
                    <a:lnTo>
                      <a:pt x="47" y="99"/>
                    </a:lnTo>
                    <a:lnTo>
                      <a:pt x="45" y="102"/>
                    </a:lnTo>
                    <a:lnTo>
                      <a:pt x="44" y="104"/>
                    </a:lnTo>
                    <a:lnTo>
                      <a:pt x="43" y="106"/>
                    </a:lnTo>
                    <a:lnTo>
                      <a:pt x="42" y="108"/>
                    </a:lnTo>
                    <a:lnTo>
                      <a:pt x="40" y="111"/>
                    </a:lnTo>
                    <a:lnTo>
                      <a:pt x="38" y="113"/>
                    </a:lnTo>
                    <a:lnTo>
                      <a:pt x="37" y="115"/>
                    </a:lnTo>
                    <a:lnTo>
                      <a:pt x="35" y="118"/>
                    </a:lnTo>
                    <a:lnTo>
                      <a:pt x="33" y="123"/>
                    </a:lnTo>
                    <a:lnTo>
                      <a:pt x="30" y="126"/>
                    </a:lnTo>
                    <a:lnTo>
                      <a:pt x="29" y="130"/>
                    </a:lnTo>
                    <a:lnTo>
                      <a:pt x="27" y="133"/>
                    </a:lnTo>
                    <a:lnTo>
                      <a:pt x="26" y="137"/>
                    </a:lnTo>
                    <a:lnTo>
                      <a:pt x="25" y="139"/>
                    </a:lnTo>
                    <a:lnTo>
                      <a:pt x="25" y="142"/>
                    </a:lnTo>
                    <a:lnTo>
                      <a:pt x="0" y="143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" name="Freeform 284"/>
              <p:cNvSpPr>
                <a:spLocks/>
              </p:cNvSpPr>
              <p:nvPr/>
            </p:nvSpPr>
            <p:spPr bwMode="auto">
              <a:xfrm rot="775594">
                <a:off x="5472118" y="3637555"/>
                <a:ext cx="970627" cy="266331"/>
              </a:xfrm>
              <a:custGeom>
                <a:avLst/>
                <a:gdLst/>
                <a:ahLst/>
                <a:cxnLst>
                  <a:cxn ang="0">
                    <a:pos x="479" y="1"/>
                  </a:cxn>
                  <a:cxn ang="0">
                    <a:pos x="462" y="1"/>
                  </a:cxn>
                  <a:cxn ang="0">
                    <a:pos x="444" y="0"/>
                  </a:cxn>
                  <a:cxn ang="0">
                    <a:pos x="425" y="0"/>
                  </a:cxn>
                  <a:cxn ang="0">
                    <a:pos x="405" y="0"/>
                  </a:cxn>
                  <a:cxn ang="0">
                    <a:pos x="384" y="0"/>
                  </a:cxn>
                  <a:cxn ang="0">
                    <a:pos x="363" y="1"/>
                  </a:cxn>
                  <a:cxn ang="0">
                    <a:pos x="343" y="2"/>
                  </a:cxn>
                  <a:cxn ang="0">
                    <a:pos x="321" y="3"/>
                  </a:cxn>
                  <a:cxn ang="0">
                    <a:pos x="301" y="5"/>
                  </a:cxn>
                  <a:cxn ang="0">
                    <a:pos x="282" y="6"/>
                  </a:cxn>
                  <a:cxn ang="0">
                    <a:pos x="263" y="8"/>
                  </a:cxn>
                  <a:cxn ang="0">
                    <a:pos x="245" y="10"/>
                  </a:cxn>
                  <a:cxn ang="0">
                    <a:pos x="229" y="14"/>
                  </a:cxn>
                  <a:cxn ang="0">
                    <a:pos x="216" y="17"/>
                  </a:cxn>
                  <a:cxn ang="0">
                    <a:pos x="205" y="19"/>
                  </a:cxn>
                  <a:cxn ang="0">
                    <a:pos x="193" y="24"/>
                  </a:cxn>
                  <a:cxn ang="0">
                    <a:pos x="180" y="29"/>
                  </a:cxn>
                  <a:cxn ang="0">
                    <a:pos x="165" y="35"/>
                  </a:cxn>
                  <a:cxn ang="0">
                    <a:pos x="150" y="44"/>
                  </a:cxn>
                  <a:cxn ang="0">
                    <a:pos x="133" y="53"/>
                  </a:cxn>
                  <a:cxn ang="0">
                    <a:pos x="116" y="62"/>
                  </a:cxn>
                  <a:cxn ang="0">
                    <a:pos x="101" y="72"/>
                  </a:cxn>
                  <a:cxn ang="0">
                    <a:pos x="84" y="83"/>
                  </a:cxn>
                  <a:cxn ang="0">
                    <a:pos x="67" y="92"/>
                  </a:cxn>
                  <a:cxn ang="0">
                    <a:pos x="52" y="101"/>
                  </a:cxn>
                  <a:cxn ang="0">
                    <a:pos x="38" y="110"/>
                  </a:cxn>
                  <a:cxn ang="0">
                    <a:pos x="25" y="118"/>
                  </a:cxn>
                  <a:cxn ang="0">
                    <a:pos x="15" y="124"/>
                  </a:cxn>
                  <a:cxn ang="0">
                    <a:pos x="7" y="129"/>
                  </a:cxn>
                  <a:cxn ang="0">
                    <a:pos x="0" y="135"/>
                  </a:cxn>
                  <a:cxn ang="0">
                    <a:pos x="37" y="133"/>
                  </a:cxn>
                  <a:cxn ang="0">
                    <a:pos x="46" y="127"/>
                  </a:cxn>
                  <a:cxn ang="0">
                    <a:pos x="56" y="119"/>
                  </a:cxn>
                  <a:cxn ang="0">
                    <a:pos x="66" y="112"/>
                  </a:cxn>
                  <a:cxn ang="0">
                    <a:pos x="77" y="104"/>
                  </a:cxn>
                  <a:cxn ang="0">
                    <a:pos x="89" y="96"/>
                  </a:cxn>
                  <a:cxn ang="0">
                    <a:pos x="103" y="88"/>
                  </a:cxn>
                  <a:cxn ang="0">
                    <a:pos x="116" y="80"/>
                  </a:cxn>
                  <a:cxn ang="0">
                    <a:pos x="131" y="71"/>
                  </a:cxn>
                  <a:cxn ang="0">
                    <a:pos x="147" y="63"/>
                  </a:cxn>
                  <a:cxn ang="0">
                    <a:pos x="164" y="55"/>
                  </a:cxn>
                  <a:cxn ang="0">
                    <a:pos x="180" y="48"/>
                  </a:cxn>
                  <a:cxn ang="0">
                    <a:pos x="197" y="42"/>
                  </a:cxn>
                  <a:cxn ang="0">
                    <a:pos x="214" y="36"/>
                  </a:cxn>
                  <a:cxn ang="0">
                    <a:pos x="229" y="33"/>
                  </a:cxn>
                  <a:cxn ang="0">
                    <a:pos x="249" y="28"/>
                  </a:cxn>
                  <a:cxn ang="0">
                    <a:pos x="268" y="25"/>
                  </a:cxn>
                  <a:cxn ang="0">
                    <a:pos x="288" y="23"/>
                  </a:cxn>
                  <a:cxn ang="0">
                    <a:pos x="309" y="20"/>
                  </a:cxn>
                  <a:cxn ang="0">
                    <a:pos x="330" y="18"/>
                  </a:cxn>
                  <a:cxn ang="0">
                    <a:pos x="350" y="17"/>
                  </a:cxn>
                  <a:cxn ang="0">
                    <a:pos x="372" y="16"/>
                  </a:cxn>
                  <a:cxn ang="0">
                    <a:pos x="391" y="15"/>
                  </a:cxn>
                  <a:cxn ang="0">
                    <a:pos x="409" y="14"/>
                  </a:cxn>
                  <a:cxn ang="0">
                    <a:pos x="426" y="14"/>
                  </a:cxn>
                  <a:cxn ang="0">
                    <a:pos x="441" y="13"/>
                  </a:cxn>
                  <a:cxn ang="0">
                    <a:pos x="455" y="13"/>
                  </a:cxn>
                  <a:cxn ang="0">
                    <a:pos x="464" y="13"/>
                  </a:cxn>
                  <a:cxn ang="0">
                    <a:pos x="474" y="13"/>
                  </a:cxn>
                  <a:cxn ang="0">
                    <a:pos x="492" y="3"/>
                  </a:cxn>
                </a:cxnLst>
                <a:rect l="0" t="0" r="r" b="b"/>
                <a:pathLst>
                  <a:path w="492" h="135">
                    <a:moveTo>
                      <a:pt x="492" y="3"/>
                    </a:moveTo>
                    <a:lnTo>
                      <a:pt x="488" y="2"/>
                    </a:lnTo>
                    <a:lnTo>
                      <a:pt x="484" y="2"/>
                    </a:lnTo>
                    <a:lnTo>
                      <a:pt x="479" y="1"/>
                    </a:lnTo>
                    <a:lnTo>
                      <a:pt x="476" y="1"/>
                    </a:lnTo>
                    <a:lnTo>
                      <a:pt x="471" y="1"/>
                    </a:lnTo>
                    <a:lnTo>
                      <a:pt x="467" y="1"/>
                    </a:lnTo>
                    <a:lnTo>
                      <a:pt x="462" y="1"/>
                    </a:lnTo>
                    <a:lnTo>
                      <a:pt x="459" y="1"/>
                    </a:lnTo>
                    <a:lnTo>
                      <a:pt x="453" y="0"/>
                    </a:lnTo>
                    <a:lnTo>
                      <a:pt x="449" y="0"/>
                    </a:lnTo>
                    <a:lnTo>
                      <a:pt x="444" y="0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0" y="0"/>
                    </a:lnTo>
                    <a:lnTo>
                      <a:pt x="425" y="0"/>
                    </a:lnTo>
                    <a:lnTo>
                      <a:pt x="421" y="0"/>
                    </a:lnTo>
                    <a:lnTo>
                      <a:pt x="415" y="0"/>
                    </a:lnTo>
                    <a:lnTo>
                      <a:pt x="410" y="0"/>
                    </a:lnTo>
                    <a:lnTo>
                      <a:pt x="405" y="0"/>
                    </a:lnTo>
                    <a:lnTo>
                      <a:pt x="400" y="0"/>
                    </a:lnTo>
                    <a:lnTo>
                      <a:pt x="395" y="0"/>
                    </a:lnTo>
                    <a:lnTo>
                      <a:pt x="389" y="0"/>
                    </a:lnTo>
                    <a:lnTo>
                      <a:pt x="384" y="0"/>
                    </a:lnTo>
                    <a:lnTo>
                      <a:pt x="379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3" y="1"/>
                    </a:lnTo>
                    <a:lnTo>
                      <a:pt x="358" y="1"/>
                    </a:lnTo>
                    <a:lnTo>
                      <a:pt x="353" y="1"/>
                    </a:lnTo>
                    <a:lnTo>
                      <a:pt x="348" y="1"/>
                    </a:lnTo>
                    <a:lnTo>
                      <a:pt x="343" y="2"/>
                    </a:lnTo>
                    <a:lnTo>
                      <a:pt x="337" y="2"/>
                    </a:lnTo>
                    <a:lnTo>
                      <a:pt x="331" y="2"/>
                    </a:lnTo>
                    <a:lnTo>
                      <a:pt x="327" y="2"/>
                    </a:lnTo>
                    <a:lnTo>
                      <a:pt x="321" y="3"/>
                    </a:lnTo>
                    <a:lnTo>
                      <a:pt x="317" y="3"/>
                    </a:lnTo>
                    <a:lnTo>
                      <a:pt x="311" y="3"/>
                    </a:lnTo>
                    <a:lnTo>
                      <a:pt x="306" y="3"/>
                    </a:lnTo>
                    <a:lnTo>
                      <a:pt x="301" y="5"/>
                    </a:lnTo>
                    <a:lnTo>
                      <a:pt x="296" y="5"/>
                    </a:lnTo>
                    <a:lnTo>
                      <a:pt x="292" y="5"/>
                    </a:lnTo>
                    <a:lnTo>
                      <a:pt x="286" y="6"/>
                    </a:lnTo>
                    <a:lnTo>
                      <a:pt x="282" y="6"/>
                    </a:lnTo>
                    <a:lnTo>
                      <a:pt x="277" y="7"/>
                    </a:lnTo>
                    <a:lnTo>
                      <a:pt x="272" y="7"/>
                    </a:lnTo>
                    <a:lnTo>
                      <a:pt x="268" y="8"/>
                    </a:lnTo>
                    <a:lnTo>
                      <a:pt x="263" y="8"/>
                    </a:lnTo>
                    <a:lnTo>
                      <a:pt x="259" y="9"/>
                    </a:lnTo>
                    <a:lnTo>
                      <a:pt x="254" y="9"/>
                    </a:lnTo>
                    <a:lnTo>
                      <a:pt x="250" y="10"/>
                    </a:lnTo>
                    <a:lnTo>
                      <a:pt x="245" y="10"/>
                    </a:lnTo>
                    <a:lnTo>
                      <a:pt x="242" y="11"/>
                    </a:lnTo>
                    <a:lnTo>
                      <a:pt x="237" y="11"/>
                    </a:lnTo>
                    <a:lnTo>
                      <a:pt x="234" y="13"/>
                    </a:lnTo>
                    <a:lnTo>
                      <a:pt x="229" y="14"/>
                    </a:lnTo>
                    <a:lnTo>
                      <a:pt x="226" y="15"/>
                    </a:lnTo>
                    <a:lnTo>
                      <a:pt x="223" y="15"/>
                    </a:lnTo>
                    <a:lnTo>
                      <a:pt x="219" y="16"/>
                    </a:lnTo>
                    <a:lnTo>
                      <a:pt x="216" y="17"/>
                    </a:lnTo>
                    <a:lnTo>
                      <a:pt x="213" y="17"/>
                    </a:lnTo>
                    <a:lnTo>
                      <a:pt x="210" y="18"/>
                    </a:lnTo>
                    <a:lnTo>
                      <a:pt x="207" y="19"/>
                    </a:lnTo>
                    <a:lnTo>
                      <a:pt x="205" y="19"/>
                    </a:lnTo>
                    <a:lnTo>
                      <a:pt x="202" y="22"/>
                    </a:lnTo>
                    <a:lnTo>
                      <a:pt x="199" y="22"/>
                    </a:lnTo>
                    <a:lnTo>
                      <a:pt x="196" y="23"/>
                    </a:lnTo>
                    <a:lnTo>
                      <a:pt x="193" y="24"/>
                    </a:lnTo>
                    <a:lnTo>
                      <a:pt x="190" y="25"/>
                    </a:lnTo>
                    <a:lnTo>
                      <a:pt x="187" y="26"/>
                    </a:lnTo>
                    <a:lnTo>
                      <a:pt x="183" y="27"/>
                    </a:lnTo>
                    <a:lnTo>
                      <a:pt x="180" y="29"/>
                    </a:lnTo>
                    <a:lnTo>
                      <a:pt x="176" y="31"/>
                    </a:lnTo>
                    <a:lnTo>
                      <a:pt x="173" y="32"/>
                    </a:lnTo>
                    <a:lnTo>
                      <a:pt x="170" y="34"/>
                    </a:lnTo>
                    <a:lnTo>
                      <a:pt x="165" y="35"/>
                    </a:lnTo>
                    <a:lnTo>
                      <a:pt x="162" y="37"/>
                    </a:lnTo>
                    <a:lnTo>
                      <a:pt x="158" y="40"/>
                    </a:lnTo>
                    <a:lnTo>
                      <a:pt x="154" y="42"/>
                    </a:lnTo>
                    <a:lnTo>
                      <a:pt x="150" y="44"/>
                    </a:lnTo>
                    <a:lnTo>
                      <a:pt x="147" y="46"/>
                    </a:lnTo>
                    <a:lnTo>
                      <a:pt x="142" y="49"/>
                    </a:lnTo>
                    <a:lnTo>
                      <a:pt x="138" y="51"/>
                    </a:lnTo>
                    <a:lnTo>
                      <a:pt x="133" y="53"/>
                    </a:lnTo>
                    <a:lnTo>
                      <a:pt x="130" y="55"/>
                    </a:lnTo>
                    <a:lnTo>
                      <a:pt x="125" y="58"/>
                    </a:lnTo>
                    <a:lnTo>
                      <a:pt x="121" y="60"/>
                    </a:lnTo>
                    <a:lnTo>
                      <a:pt x="116" y="62"/>
                    </a:lnTo>
                    <a:lnTo>
                      <a:pt x="113" y="65"/>
                    </a:lnTo>
                    <a:lnTo>
                      <a:pt x="108" y="67"/>
                    </a:lnTo>
                    <a:lnTo>
                      <a:pt x="104" y="69"/>
                    </a:lnTo>
                    <a:lnTo>
                      <a:pt x="101" y="72"/>
                    </a:lnTo>
                    <a:lnTo>
                      <a:pt x="96" y="75"/>
                    </a:lnTo>
                    <a:lnTo>
                      <a:pt x="92" y="77"/>
                    </a:lnTo>
                    <a:lnTo>
                      <a:pt x="88" y="79"/>
                    </a:lnTo>
                    <a:lnTo>
                      <a:pt x="84" y="83"/>
                    </a:lnTo>
                    <a:lnTo>
                      <a:pt x="80" y="85"/>
                    </a:lnTo>
                    <a:lnTo>
                      <a:pt x="75" y="87"/>
                    </a:lnTo>
                    <a:lnTo>
                      <a:pt x="71" y="89"/>
                    </a:lnTo>
                    <a:lnTo>
                      <a:pt x="67" y="92"/>
                    </a:lnTo>
                    <a:lnTo>
                      <a:pt x="63" y="94"/>
                    </a:lnTo>
                    <a:lnTo>
                      <a:pt x="59" y="96"/>
                    </a:lnTo>
                    <a:lnTo>
                      <a:pt x="55" y="98"/>
                    </a:lnTo>
                    <a:lnTo>
                      <a:pt x="52" y="101"/>
                    </a:lnTo>
                    <a:lnTo>
                      <a:pt x="49" y="103"/>
                    </a:lnTo>
                    <a:lnTo>
                      <a:pt x="45" y="105"/>
                    </a:lnTo>
                    <a:lnTo>
                      <a:pt x="42" y="107"/>
                    </a:lnTo>
                    <a:lnTo>
                      <a:pt x="38" y="110"/>
                    </a:lnTo>
                    <a:lnTo>
                      <a:pt x="34" y="112"/>
                    </a:lnTo>
                    <a:lnTo>
                      <a:pt x="32" y="114"/>
                    </a:lnTo>
                    <a:lnTo>
                      <a:pt x="28" y="115"/>
                    </a:lnTo>
                    <a:lnTo>
                      <a:pt x="25" y="118"/>
                    </a:lnTo>
                    <a:lnTo>
                      <a:pt x="23" y="120"/>
                    </a:lnTo>
                    <a:lnTo>
                      <a:pt x="20" y="121"/>
                    </a:lnTo>
                    <a:lnTo>
                      <a:pt x="17" y="122"/>
                    </a:lnTo>
                    <a:lnTo>
                      <a:pt x="15" y="124"/>
                    </a:lnTo>
                    <a:lnTo>
                      <a:pt x="14" y="126"/>
                    </a:lnTo>
                    <a:lnTo>
                      <a:pt x="11" y="127"/>
                    </a:lnTo>
                    <a:lnTo>
                      <a:pt x="9" y="128"/>
                    </a:lnTo>
                    <a:lnTo>
                      <a:pt x="7" y="129"/>
                    </a:lnTo>
                    <a:lnTo>
                      <a:pt x="6" y="130"/>
                    </a:lnTo>
                    <a:lnTo>
                      <a:pt x="3" y="132"/>
                    </a:lnTo>
                    <a:lnTo>
                      <a:pt x="1" y="133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37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8" y="132"/>
                    </a:lnTo>
                    <a:lnTo>
                      <a:pt x="41" y="131"/>
                    </a:lnTo>
                    <a:lnTo>
                      <a:pt x="43" y="129"/>
                    </a:lnTo>
                    <a:lnTo>
                      <a:pt x="46" y="127"/>
                    </a:lnTo>
                    <a:lnTo>
                      <a:pt x="49" y="124"/>
                    </a:lnTo>
                    <a:lnTo>
                      <a:pt x="53" y="122"/>
                    </a:lnTo>
                    <a:lnTo>
                      <a:pt x="54" y="120"/>
                    </a:lnTo>
                    <a:lnTo>
                      <a:pt x="56" y="119"/>
                    </a:lnTo>
                    <a:lnTo>
                      <a:pt x="59" y="118"/>
                    </a:lnTo>
                    <a:lnTo>
                      <a:pt x="61" y="115"/>
                    </a:lnTo>
                    <a:lnTo>
                      <a:pt x="63" y="114"/>
                    </a:lnTo>
                    <a:lnTo>
                      <a:pt x="66" y="112"/>
                    </a:lnTo>
                    <a:lnTo>
                      <a:pt x="69" y="110"/>
                    </a:lnTo>
                    <a:lnTo>
                      <a:pt x="71" y="109"/>
                    </a:lnTo>
                    <a:lnTo>
                      <a:pt x="73" y="106"/>
                    </a:lnTo>
                    <a:lnTo>
                      <a:pt x="77" y="104"/>
                    </a:lnTo>
                    <a:lnTo>
                      <a:pt x="80" y="102"/>
                    </a:lnTo>
                    <a:lnTo>
                      <a:pt x="82" y="101"/>
                    </a:lnTo>
                    <a:lnTo>
                      <a:pt x="86" y="98"/>
                    </a:lnTo>
                    <a:lnTo>
                      <a:pt x="89" y="96"/>
                    </a:lnTo>
                    <a:lnTo>
                      <a:pt x="93" y="95"/>
                    </a:lnTo>
                    <a:lnTo>
                      <a:pt x="96" y="93"/>
                    </a:lnTo>
                    <a:lnTo>
                      <a:pt x="99" y="91"/>
                    </a:lnTo>
                    <a:lnTo>
                      <a:pt x="103" y="88"/>
                    </a:lnTo>
                    <a:lnTo>
                      <a:pt x="106" y="86"/>
                    </a:lnTo>
                    <a:lnTo>
                      <a:pt x="110" y="84"/>
                    </a:lnTo>
                    <a:lnTo>
                      <a:pt x="113" y="81"/>
                    </a:lnTo>
                    <a:lnTo>
                      <a:pt x="116" y="80"/>
                    </a:lnTo>
                    <a:lnTo>
                      <a:pt x="120" y="78"/>
                    </a:lnTo>
                    <a:lnTo>
                      <a:pt x="124" y="76"/>
                    </a:lnTo>
                    <a:lnTo>
                      <a:pt x="128" y="74"/>
                    </a:lnTo>
                    <a:lnTo>
                      <a:pt x="131" y="71"/>
                    </a:lnTo>
                    <a:lnTo>
                      <a:pt x="136" y="69"/>
                    </a:lnTo>
                    <a:lnTo>
                      <a:pt x="139" y="67"/>
                    </a:lnTo>
                    <a:lnTo>
                      <a:pt x="144" y="66"/>
                    </a:lnTo>
                    <a:lnTo>
                      <a:pt x="147" y="63"/>
                    </a:lnTo>
                    <a:lnTo>
                      <a:pt x="151" y="61"/>
                    </a:lnTo>
                    <a:lnTo>
                      <a:pt x="156" y="59"/>
                    </a:lnTo>
                    <a:lnTo>
                      <a:pt x="159" y="57"/>
                    </a:lnTo>
                    <a:lnTo>
                      <a:pt x="164" y="55"/>
                    </a:lnTo>
                    <a:lnTo>
                      <a:pt x="167" y="53"/>
                    </a:lnTo>
                    <a:lnTo>
                      <a:pt x="172" y="51"/>
                    </a:lnTo>
                    <a:lnTo>
                      <a:pt x="175" y="50"/>
                    </a:lnTo>
                    <a:lnTo>
                      <a:pt x="180" y="48"/>
                    </a:lnTo>
                    <a:lnTo>
                      <a:pt x="183" y="46"/>
                    </a:lnTo>
                    <a:lnTo>
                      <a:pt x="188" y="45"/>
                    </a:lnTo>
                    <a:lnTo>
                      <a:pt x="192" y="43"/>
                    </a:lnTo>
                    <a:lnTo>
                      <a:pt x="197" y="42"/>
                    </a:lnTo>
                    <a:lnTo>
                      <a:pt x="200" y="41"/>
                    </a:lnTo>
                    <a:lnTo>
                      <a:pt x="205" y="40"/>
                    </a:lnTo>
                    <a:lnTo>
                      <a:pt x="209" y="37"/>
                    </a:lnTo>
                    <a:lnTo>
                      <a:pt x="214" y="36"/>
                    </a:lnTo>
                    <a:lnTo>
                      <a:pt x="217" y="35"/>
                    </a:lnTo>
                    <a:lnTo>
                      <a:pt x="222" y="35"/>
                    </a:lnTo>
                    <a:lnTo>
                      <a:pt x="226" y="34"/>
                    </a:lnTo>
                    <a:lnTo>
                      <a:pt x="229" y="33"/>
                    </a:lnTo>
                    <a:lnTo>
                      <a:pt x="234" y="32"/>
                    </a:lnTo>
                    <a:lnTo>
                      <a:pt x="239" y="31"/>
                    </a:lnTo>
                    <a:lnTo>
                      <a:pt x="244" y="29"/>
                    </a:lnTo>
                    <a:lnTo>
                      <a:pt x="249" y="28"/>
                    </a:lnTo>
                    <a:lnTo>
                      <a:pt x="253" y="28"/>
                    </a:lnTo>
                    <a:lnTo>
                      <a:pt x="258" y="27"/>
                    </a:lnTo>
                    <a:lnTo>
                      <a:pt x="262" y="26"/>
                    </a:lnTo>
                    <a:lnTo>
                      <a:pt x="268" y="25"/>
                    </a:lnTo>
                    <a:lnTo>
                      <a:pt x="272" y="25"/>
                    </a:lnTo>
                    <a:lnTo>
                      <a:pt x="278" y="24"/>
                    </a:lnTo>
                    <a:lnTo>
                      <a:pt x="283" y="24"/>
                    </a:lnTo>
                    <a:lnTo>
                      <a:pt x="288" y="23"/>
                    </a:lnTo>
                    <a:lnTo>
                      <a:pt x="293" y="23"/>
                    </a:lnTo>
                    <a:lnTo>
                      <a:pt x="298" y="22"/>
                    </a:lnTo>
                    <a:lnTo>
                      <a:pt x="304" y="22"/>
                    </a:lnTo>
                    <a:lnTo>
                      <a:pt x="309" y="20"/>
                    </a:lnTo>
                    <a:lnTo>
                      <a:pt x="314" y="19"/>
                    </a:lnTo>
                    <a:lnTo>
                      <a:pt x="320" y="19"/>
                    </a:lnTo>
                    <a:lnTo>
                      <a:pt x="324" y="18"/>
                    </a:lnTo>
                    <a:lnTo>
                      <a:pt x="330" y="18"/>
                    </a:lnTo>
                    <a:lnTo>
                      <a:pt x="335" y="18"/>
                    </a:lnTo>
                    <a:lnTo>
                      <a:pt x="341" y="18"/>
                    </a:lnTo>
                    <a:lnTo>
                      <a:pt x="346" y="17"/>
                    </a:lnTo>
                    <a:lnTo>
                      <a:pt x="350" y="17"/>
                    </a:lnTo>
                    <a:lnTo>
                      <a:pt x="356" y="17"/>
                    </a:lnTo>
                    <a:lnTo>
                      <a:pt x="362" y="17"/>
                    </a:lnTo>
                    <a:lnTo>
                      <a:pt x="366" y="16"/>
                    </a:lnTo>
                    <a:lnTo>
                      <a:pt x="372" y="16"/>
                    </a:lnTo>
                    <a:lnTo>
                      <a:pt x="376" y="16"/>
                    </a:lnTo>
                    <a:lnTo>
                      <a:pt x="382" y="16"/>
                    </a:lnTo>
                    <a:lnTo>
                      <a:pt x="387" y="15"/>
                    </a:lnTo>
                    <a:lnTo>
                      <a:pt x="391" y="15"/>
                    </a:lnTo>
                    <a:lnTo>
                      <a:pt x="396" y="15"/>
                    </a:lnTo>
                    <a:lnTo>
                      <a:pt x="400" y="15"/>
                    </a:lnTo>
                    <a:lnTo>
                      <a:pt x="405" y="14"/>
                    </a:lnTo>
                    <a:lnTo>
                      <a:pt x="409" y="14"/>
                    </a:lnTo>
                    <a:lnTo>
                      <a:pt x="414" y="14"/>
                    </a:lnTo>
                    <a:lnTo>
                      <a:pt x="418" y="14"/>
                    </a:lnTo>
                    <a:lnTo>
                      <a:pt x="422" y="14"/>
                    </a:lnTo>
                    <a:lnTo>
                      <a:pt x="426" y="14"/>
                    </a:lnTo>
                    <a:lnTo>
                      <a:pt x="430" y="13"/>
                    </a:lnTo>
                    <a:lnTo>
                      <a:pt x="434" y="13"/>
                    </a:lnTo>
                    <a:lnTo>
                      <a:pt x="438" y="13"/>
                    </a:lnTo>
                    <a:lnTo>
                      <a:pt x="441" y="13"/>
                    </a:lnTo>
                    <a:lnTo>
                      <a:pt x="444" y="13"/>
                    </a:lnTo>
                    <a:lnTo>
                      <a:pt x="448" y="13"/>
                    </a:lnTo>
                    <a:lnTo>
                      <a:pt x="451" y="13"/>
                    </a:lnTo>
                    <a:lnTo>
                      <a:pt x="455" y="13"/>
                    </a:lnTo>
                    <a:lnTo>
                      <a:pt x="457" y="13"/>
                    </a:lnTo>
                    <a:lnTo>
                      <a:pt x="459" y="13"/>
                    </a:lnTo>
                    <a:lnTo>
                      <a:pt x="461" y="13"/>
                    </a:lnTo>
                    <a:lnTo>
                      <a:pt x="464" y="13"/>
                    </a:lnTo>
                    <a:lnTo>
                      <a:pt x="466" y="13"/>
                    </a:lnTo>
                    <a:lnTo>
                      <a:pt x="468" y="13"/>
                    </a:lnTo>
                    <a:lnTo>
                      <a:pt x="471" y="13"/>
                    </a:lnTo>
                    <a:lnTo>
                      <a:pt x="474" y="13"/>
                    </a:lnTo>
                    <a:lnTo>
                      <a:pt x="475" y="13"/>
                    </a:lnTo>
                    <a:lnTo>
                      <a:pt x="476" y="13"/>
                    </a:lnTo>
                    <a:lnTo>
                      <a:pt x="492" y="3"/>
                    </a:lnTo>
                    <a:lnTo>
                      <a:pt x="49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" name="Freeform 285"/>
              <p:cNvSpPr>
                <a:spLocks/>
              </p:cNvSpPr>
              <p:nvPr/>
            </p:nvSpPr>
            <p:spPr bwMode="auto">
              <a:xfrm rot="775594">
                <a:off x="6190739" y="3629887"/>
                <a:ext cx="242656" cy="110478"/>
              </a:xfrm>
              <a:custGeom>
                <a:avLst/>
                <a:gdLst/>
                <a:ahLst/>
                <a:cxnLst>
                  <a:cxn ang="0">
                    <a:pos x="4" y="43"/>
                  </a:cxn>
                  <a:cxn ang="0">
                    <a:pos x="11" y="34"/>
                  </a:cxn>
                  <a:cxn ang="0">
                    <a:pos x="17" y="26"/>
                  </a:cxn>
                  <a:cxn ang="0">
                    <a:pos x="24" y="19"/>
                  </a:cxn>
                  <a:cxn ang="0">
                    <a:pos x="31" y="14"/>
                  </a:cxn>
                  <a:cxn ang="0">
                    <a:pos x="37" y="9"/>
                  </a:cxn>
                  <a:cxn ang="0">
                    <a:pos x="43" y="6"/>
                  </a:cxn>
                  <a:cxn ang="0">
                    <a:pos x="49" y="4"/>
                  </a:cxn>
                  <a:cxn ang="0">
                    <a:pos x="56" y="2"/>
                  </a:cxn>
                  <a:cxn ang="0">
                    <a:pos x="60" y="1"/>
                  </a:cxn>
                  <a:cxn ang="0">
                    <a:pos x="66" y="0"/>
                  </a:cxn>
                  <a:cxn ang="0">
                    <a:pos x="71" y="1"/>
                  </a:cxn>
                  <a:cxn ang="0">
                    <a:pos x="76" y="2"/>
                  </a:cxn>
                  <a:cxn ang="0">
                    <a:pos x="81" y="4"/>
                  </a:cxn>
                  <a:cxn ang="0">
                    <a:pos x="84" y="6"/>
                  </a:cxn>
                  <a:cxn ang="0">
                    <a:pos x="89" y="8"/>
                  </a:cxn>
                  <a:cxn ang="0">
                    <a:pos x="94" y="11"/>
                  </a:cxn>
                  <a:cxn ang="0">
                    <a:pos x="101" y="19"/>
                  </a:cxn>
                  <a:cxn ang="0">
                    <a:pos x="107" y="26"/>
                  </a:cxn>
                  <a:cxn ang="0">
                    <a:pos x="112" y="33"/>
                  </a:cxn>
                  <a:cxn ang="0">
                    <a:pos x="116" y="40"/>
                  </a:cxn>
                  <a:cxn ang="0">
                    <a:pos x="119" y="45"/>
                  </a:cxn>
                  <a:cxn ang="0">
                    <a:pos x="120" y="50"/>
                  </a:cxn>
                  <a:cxn ang="0">
                    <a:pos x="121" y="52"/>
                  </a:cxn>
                  <a:cxn ang="0">
                    <a:pos x="103" y="51"/>
                  </a:cxn>
                  <a:cxn ang="0">
                    <a:pos x="103" y="49"/>
                  </a:cxn>
                  <a:cxn ang="0">
                    <a:pos x="101" y="45"/>
                  </a:cxn>
                  <a:cxn ang="0">
                    <a:pos x="98" y="40"/>
                  </a:cxn>
                  <a:cxn ang="0">
                    <a:pos x="93" y="34"/>
                  </a:cxn>
                  <a:cxn ang="0">
                    <a:pos x="86" y="27"/>
                  </a:cxn>
                  <a:cxn ang="0">
                    <a:pos x="80" y="22"/>
                  </a:cxn>
                  <a:cxn ang="0">
                    <a:pos x="75" y="19"/>
                  </a:cxn>
                  <a:cxn ang="0">
                    <a:pos x="71" y="18"/>
                  </a:cxn>
                  <a:cxn ang="0">
                    <a:pos x="65" y="17"/>
                  </a:cxn>
                  <a:cxn ang="0">
                    <a:pos x="60" y="17"/>
                  </a:cxn>
                  <a:cxn ang="0">
                    <a:pos x="55" y="18"/>
                  </a:cxn>
                  <a:cxn ang="0">
                    <a:pos x="49" y="19"/>
                  </a:cxn>
                  <a:cxn ang="0">
                    <a:pos x="45" y="20"/>
                  </a:cxn>
                  <a:cxn ang="0">
                    <a:pos x="41" y="24"/>
                  </a:cxn>
                  <a:cxn ang="0">
                    <a:pos x="36" y="30"/>
                  </a:cxn>
                  <a:cxn ang="0">
                    <a:pos x="31" y="37"/>
                  </a:cxn>
                  <a:cxn ang="0">
                    <a:pos x="28" y="44"/>
                  </a:cxn>
                  <a:cxn ang="0">
                    <a:pos x="26" y="50"/>
                  </a:cxn>
                  <a:cxn ang="0">
                    <a:pos x="25" y="54"/>
                  </a:cxn>
                  <a:cxn ang="0">
                    <a:pos x="25" y="56"/>
                  </a:cxn>
                  <a:cxn ang="0">
                    <a:pos x="0" y="48"/>
                  </a:cxn>
                </a:cxnLst>
                <a:rect l="0" t="0" r="r" b="b"/>
                <a:pathLst>
                  <a:path w="123" h="56">
                    <a:moveTo>
                      <a:pt x="0" y="48"/>
                    </a:moveTo>
                    <a:lnTo>
                      <a:pt x="4" y="43"/>
                    </a:lnTo>
                    <a:lnTo>
                      <a:pt x="7" y="39"/>
                    </a:lnTo>
                    <a:lnTo>
                      <a:pt x="11" y="34"/>
                    </a:lnTo>
                    <a:lnTo>
                      <a:pt x="14" y="31"/>
                    </a:lnTo>
                    <a:lnTo>
                      <a:pt x="17" y="26"/>
                    </a:lnTo>
                    <a:lnTo>
                      <a:pt x="21" y="23"/>
                    </a:lnTo>
                    <a:lnTo>
                      <a:pt x="24" y="19"/>
                    </a:lnTo>
                    <a:lnTo>
                      <a:pt x="28" y="17"/>
                    </a:lnTo>
                    <a:lnTo>
                      <a:pt x="31" y="14"/>
                    </a:lnTo>
                    <a:lnTo>
                      <a:pt x="34" y="11"/>
                    </a:lnTo>
                    <a:lnTo>
                      <a:pt x="37" y="9"/>
                    </a:lnTo>
                    <a:lnTo>
                      <a:pt x="40" y="8"/>
                    </a:lnTo>
                    <a:lnTo>
                      <a:pt x="43" y="6"/>
                    </a:lnTo>
                    <a:lnTo>
                      <a:pt x="47" y="5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6" y="2"/>
                    </a:lnTo>
                    <a:lnTo>
                      <a:pt x="58" y="1"/>
                    </a:lnTo>
                    <a:lnTo>
                      <a:pt x="60" y="1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1" y="1"/>
                    </a:lnTo>
                    <a:lnTo>
                      <a:pt x="74" y="1"/>
                    </a:lnTo>
                    <a:lnTo>
                      <a:pt x="76" y="2"/>
                    </a:lnTo>
                    <a:lnTo>
                      <a:pt x="79" y="2"/>
                    </a:lnTo>
                    <a:lnTo>
                      <a:pt x="81" y="4"/>
                    </a:lnTo>
                    <a:lnTo>
                      <a:pt x="83" y="5"/>
                    </a:lnTo>
                    <a:lnTo>
                      <a:pt x="84" y="6"/>
                    </a:lnTo>
                    <a:lnTo>
                      <a:pt x="86" y="7"/>
                    </a:lnTo>
                    <a:lnTo>
                      <a:pt x="89" y="8"/>
                    </a:lnTo>
                    <a:lnTo>
                      <a:pt x="91" y="9"/>
                    </a:lnTo>
                    <a:lnTo>
                      <a:pt x="94" y="11"/>
                    </a:lnTo>
                    <a:lnTo>
                      <a:pt x="98" y="15"/>
                    </a:lnTo>
                    <a:lnTo>
                      <a:pt x="101" y="19"/>
                    </a:lnTo>
                    <a:lnTo>
                      <a:pt x="105" y="22"/>
                    </a:lnTo>
                    <a:lnTo>
                      <a:pt x="107" y="26"/>
                    </a:lnTo>
                    <a:lnTo>
                      <a:pt x="110" y="30"/>
                    </a:lnTo>
                    <a:lnTo>
                      <a:pt x="112" y="33"/>
                    </a:lnTo>
                    <a:lnTo>
                      <a:pt x="115" y="36"/>
                    </a:lnTo>
                    <a:lnTo>
                      <a:pt x="116" y="40"/>
                    </a:lnTo>
                    <a:lnTo>
                      <a:pt x="118" y="43"/>
                    </a:lnTo>
                    <a:lnTo>
                      <a:pt x="119" y="45"/>
                    </a:lnTo>
                    <a:lnTo>
                      <a:pt x="120" y="48"/>
                    </a:lnTo>
                    <a:lnTo>
                      <a:pt x="120" y="50"/>
                    </a:lnTo>
                    <a:lnTo>
                      <a:pt x="121" y="51"/>
                    </a:lnTo>
                    <a:lnTo>
                      <a:pt x="121" y="52"/>
                    </a:lnTo>
                    <a:lnTo>
                      <a:pt x="123" y="52"/>
                    </a:lnTo>
                    <a:lnTo>
                      <a:pt x="103" y="51"/>
                    </a:lnTo>
                    <a:lnTo>
                      <a:pt x="103" y="50"/>
                    </a:lnTo>
                    <a:lnTo>
                      <a:pt x="103" y="49"/>
                    </a:lnTo>
                    <a:lnTo>
                      <a:pt x="102" y="48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8" y="40"/>
                    </a:lnTo>
                    <a:lnTo>
                      <a:pt x="95" y="36"/>
                    </a:lnTo>
                    <a:lnTo>
                      <a:pt x="93" y="34"/>
                    </a:lnTo>
                    <a:lnTo>
                      <a:pt x="90" y="31"/>
                    </a:lnTo>
                    <a:lnTo>
                      <a:pt x="86" y="27"/>
                    </a:lnTo>
                    <a:lnTo>
                      <a:pt x="83" y="24"/>
                    </a:lnTo>
                    <a:lnTo>
                      <a:pt x="80" y="22"/>
                    </a:lnTo>
                    <a:lnTo>
                      <a:pt x="77" y="20"/>
                    </a:lnTo>
                    <a:lnTo>
                      <a:pt x="75" y="19"/>
                    </a:lnTo>
                    <a:lnTo>
                      <a:pt x="73" y="18"/>
                    </a:lnTo>
                    <a:lnTo>
                      <a:pt x="71" y="18"/>
                    </a:lnTo>
                    <a:lnTo>
                      <a:pt x="67" y="17"/>
                    </a:lnTo>
                    <a:lnTo>
                      <a:pt x="65" y="17"/>
                    </a:lnTo>
                    <a:lnTo>
                      <a:pt x="63" y="17"/>
                    </a:lnTo>
                    <a:lnTo>
                      <a:pt x="60" y="17"/>
                    </a:lnTo>
                    <a:lnTo>
                      <a:pt x="57" y="17"/>
                    </a:lnTo>
                    <a:lnTo>
                      <a:pt x="55" y="18"/>
                    </a:lnTo>
                    <a:lnTo>
                      <a:pt x="53" y="18"/>
                    </a:lnTo>
                    <a:lnTo>
                      <a:pt x="49" y="19"/>
                    </a:lnTo>
                    <a:lnTo>
                      <a:pt x="48" y="20"/>
                    </a:lnTo>
                    <a:lnTo>
                      <a:pt x="45" y="20"/>
                    </a:lnTo>
                    <a:lnTo>
                      <a:pt x="43" y="22"/>
                    </a:lnTo>
                    <a:lnTo>
                      <a:pt x="41" y="24"/>
                    </a:lnTo>
                    <a:lnTo>
                      <a:pt x="38" y="26"/>
                    </a:lnTo>
                    <a:lnTo>
                      <a:pt x="36" y="30"/>
                    </a:lnTo>
                    <a:lnTo>
                      <a:pt x="33" y="33"/>
                    </a:lnTo>
                    <a:lnTo>
                      <a:pt x="31" y="37"/>
                    </a:lnTo>
                    <a:lnTo>
                      <a:pt x="29" y="41"/>
                    </a:lnTo>
                    <a:lnTo>
                      <a:pt x="28" y="44"/>
                    </a:lnTo>
                    <a:lnTo>
                      <a:pt x="26" y="46"/>
                    </a:lnTo>
                    <a:lnTo>
                      <a:pt x="26" y="50"/>
                    </a:lnTo>
                    <a:lnTo>
                      <a:pt x="25" y="52"/>
                    </a:lnTo>
                    <a:lnTo>
                      <a:pt x="25" y="54"/>
                    </a:lnTo>
                    <a:lnTo>
                      <a:pt x="25" y="56"/>
                    </a:lnTo>
                    <a:lnTo>
                      <a:pt x="25" y="56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" name="Freeform 286"/>
              <p:cNvSpPr>
                <a:spLocks/>
              </p:cNvSpPr>
              <p:nvPr/>
            </p:nvSpPr>
            <p:spPr bwMode="auto">
              <a:xfrm rot="775594">
                <a:off x="5603867" y="3922823"/>
                <a:ext cx="215037" cy="84832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14"/>
                  </a:cxn>
                  <a:cxn ang="0">
                    <a:pos x="1" y="2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1" y="35"/>
                  </a:cxn>
                  <a:cxn ang="0">
                    <a:pos x="5" y="38"/>
                  </a:cxn>
                  <a:cxn ang="0">
                    <a:pos x="9" y="40"/>
                  </a:cxn>
                  <a:cxn ang="0">
                    <a:pos x="12" y="41"/>
                  </a:cxn>
                  <a:cxn ang="0">
                    <a:pos x="16" y="41"/>
                  </a:cxn>
                  <a:cxn ang="0">
                    <a:pos x="21" y="41"/>
                  </a:cxn>
                  <a:cxn ang="0">
                    <a:pos x="27" y="43"/>
                  </a:cxn>
                  <a:cxn ang="0">
                    <a:pos x="33" y="43"/>
                  </a:cxn>
                  <a:cxn ang="0">
                    <a:pos x="39" y="41"/>
                  </a:cxn>
                  <a:cxn ang="0">
                    <a:pos x="46" y="41"/>
                  </a:cxn>
                  <a:cxn ang="0">
                    <a:pos x="54" y="40"/>
                  </a:cxn>
                  <a:cxn ang="0">
                    <a:pos x="61" y="40"/>
                  </a:cxn>
                  <a:cxn ang="0">
                    <a:pos x="67" y="39"/>
                  </a:cxn>
                  <a:cxn ang="0">
                    <a:pos x="74" y="38"/>
                  </a:cxn>
                  <a:cxn ang="0">
                    <a:pos x="80" y="37"/>
                  </a:cxn>
                  <a:cxn ang="0">
                    <a:pos x="85" y="36"/>
                  </a:cxn>
                  <a:cxn ang="0">
                    <a:pos x="91" y="35"/>
                  </a:cxn>
                  <a:cxn ang="0">
                    <a:pos x="96" y="34"/>
                  </a:cxn>
                  <a:cxn ang="0">
                    <a:pos x="100" y="31"/>
                  </a:cxn>
                  <a:cxn ang="0">
                    <a:pos x="105" y="27"/>
                  </a:cxn>
                  <a:cxn ang="0">
                    <a:pos x="107" y="20"/>
                  </a:cxn>
                  <a:cxn ang="0">
                    <a:pos x="108" y="17"/>
                  </a:cxn>
                  <a:cxn ang="0">
                    <a:pos x="109" y="10"/>
                  </a:cxn>
                  <a:cxn ang="0">
                    <a:pos x="106" y="4"/>
                  </a:cxn>
                  <a:cxn ang="0">
                    <a:pos x="101" y="2"/>
                  </a:cxn>
                  <a:cxn ang="0">
                    <a:pos x="97" y="1"/>
                  </a:cxn>
                  <a:cxn ang="0">
                    <a:pos x="92" y="0"/>
                  </a:cxn>
                  <a:cxn ang="0">
                    <a:pos x="87" y="0"/>
                  </a:cxn>
                  <a:cxn ang="0">
                    <a:pos x="79" y="0"/>
                  </a:cxn>
                  <a:cxn ang="0">
                    <a:pos x="71" y="0"/>
                  </a:cxn>
                  <a:cxn ang="0">
                    <a:pos x="65" y="1"/>
                  </a:cxn>
                  <a:cxn ang="0">
                    <a:pos x="61" y="1"/>
                  </a:cxn>
                  <a:cxn ang="0">
                    <a:pos x="57" y="1"/>
                  </a:cxn>
                  <a:cxn ang="0">
                    <a:pos x="53" y="1"/>
                  </a:cxn>
                  <a:cxn ang="0">
                    <a:pos x="48" y="2"/>
                  </a:cxn>
                  <a:cxn ang="0">
                    <a:pos x="44" y="2"/>
                  </a:cxn>
                  <a:cxn ang="0">
                    <a:pos x="37" y="2"/>
                  </a:cxn>
                  <a:cxn ang="0">
                    <a:pos x="29" y="3"/>
                  </a:cxn>
                  <a:cxn ang="0">
                    <a:pos x="22" y="3"/>
                  </a:cxn>
                  <a:cxn ang="0">
                    <a:pos x="16" y="4"/>
                  </a:cxn>
                  <a:cxn ang="0">
                    <a:pos x="11" y="4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09" h="43">
                    <a:moveTo>
                      <a:pt x="6" y="5"/>
                    </a:moveTo>
                    <a:lnTo>
                      <a:pt x="4" y="8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1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1" y="32"/>
                    </a:lnTo>
                    <a:lnTo>
                      <a:pt x="1" y="35"/>
                    </a:lnTo>
                    <a:lnTo>
                      <a:pt x="3" y="37"/>
                    </a:lnTo>
                    <a:lnTo>
                      <a:pt x="5" y="38"/>
                    </a:lnTo>
                    <a:lnTo>
                      <a:pt x="7" y="39"/>
                    </a:lnTo>
                    <a:lnTo>
                      <a:pt x="9" y="40"/>
                    </a:lnTo>
                    <a:lnTo>
                      <a:pt x="11" y="40"/>
                    </a:lnTo>
                    <a:lnTo>
                      <a:pt x="12" y="41"/>
                    </a:lnTo>
                    <a:lnTo>
                      <a:pt x="14" y="41"/>
                    </a:lnTo>
                    <a:lnTo>
                      <a:pt x="16" y="41"/>
                    </a:lnTo>
                    <a:lnTo>
                      <a:pt x="19" y="41"/>
                    </a:lnTo>
                    <a:lnTo>
                      <a:pt x="21" y="41"/>
                    </a:lnTo>
                    <a:lnTo>
                      <a:pt x="24" y="43"/>
                    </a:lnTo>
                    <a:lnTo>
                      <a:pt x="27" y="43"/>
                    </a:lnTo>
                    <a:lnTo>
                      <a:pt x="30" y="43"/>
                    </a:lnTo>
                    <a:lnTo>
                      <a:pt x="33" y="43"/>
                    </a:lnTo>
                    <a:lnTo>
                      <a:pt x="37" y="43"/>
                    </a:lnTo>
                    <a:lnTo>
                      <a:pt x="39" y="41"/>
                    </a:lnTo>
                    <a:lnTo>
                      <a:pt x="44" y="41"/>
                    </a:lnTo>
                    <a:lnTo>
                      <a:pt x="46" y="41"/>
                    </a:lnTo>
                    <a:lnTo>
                      <a:pt x="50" y="41"/>
                    </a:lnTo>
                    <a:lnTo>
                      <a:pt x="54" y="40"/>
                    </a:lnTo>
                    <a:lnTo>
                      <a:pt x="57" y="40"/>
                    </a:lnTo>
                    <a:lnTo>
                      <a:pt x="61" y="40"/>
                    </a:lnTo>
                    <a:lnTo>
                      <a:pt x="64" y="40"/>
                    </a:lnTo>
                    <a:lnTo>
                      <a:pt x="67" y="39"/>
                    </a:lnTo>
                    <a:lnTo>
                      <a:pt x="71" y="39"/>
                    </a:lnTo>
                    <a:lnTo>
                      <a:pt x="74" y="38"/>
                    </a:lnTo>
                    <a:lnTo>
                      <a:pt x="78" y="38"/>
                    </a:lnTo>
                    <a:lnTo>
                      <a:pt x="80" y="37"/>
                    </a:lnTo>
                    <a:lnTo>
                      <a:pt x="83" y="37"/>
                    </a:lnTo>
                    <a:lnTo>
                      <a:pt x="85" y="36"/>
                    </a:lnTo>
                    <a:lnTo>
                      <a:pt x="89" y="36"/>
                    </a:lnTo>
                    <a:lnTo>
                      <a:pt x="91" y="35"/>
                    </a:lnTo>
                    <a:lnTo>
                      <a:pt x="93" y="35"/>
                    </a:lnTo>
                    <a:lnTo>
                      <a:pt x="96" y="34"/>
                    </a:lnTo>
                    <a:lnTo>
                      <a:pt x="97" y="32"/>
                    </a:lnTo>
                    <a:lnTo>
                      <a:pt x="100" y="31"/>
                    </a:lnTo>
                    <a:lnTo>
                      <a:pt x="102" y="30"/>
                    </a:lnTo>
                    <a:lnTo>
                      <a:pt x="105" y="27"/>
                    </a:lnTo>
                    <a:lnTo>
                      <a:pt x="107" y="22"/>
                    </a:lnTo>
                    <a:lnTo>
                      <a:pt x="107" y="20"/>
                    </a:lnTo>
                    <a:lnTo>
                      <a:pt x="108" y="19"/>
                    </a:lnTo>
                    <a:lnTo>
                      <a:pt x="108" y="17"/>
                    </a:lnTo>
                    <a:lnTo>
                      <a:pt x="109" y="14"/>
                    </a:lnTo>
                    <a:lnTo>
                      <a:pt x="109" y="10"/>
                    </a:lnTo>
                    <a:lnTo>
                      <a:pt x="108" y="8"/>
                    </a:lnTo>
                    <a:lnTo>
                      <a:pt x="106" y="4"/>
                    </a:lnTo>
                    <a:lnTo>
                      <a:pt x="102" y="2"/>
                    </a:lnTo>
                    <a:lnTo>
                      <a:pt x="101" y="2"/>
                    </a:lnTo>
                    <a:lnTo>
                      <a:pt x="100" y="1"/>
                    </a:lnTo>
                    <a:lnTo>
                      <a:pt x="97" y="1"/>
                    </a:lnTo>
                    <a:lnTo>
                      <a:pt x="96" y="1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3" y="0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1" y="0"/>
                    </a:lnTo>
                    <a:lnTo>
                      <a:pt x="67" y="1"/>
                    </a:lnTo>
                    <a:lnTo>
                      <a:pt x="65" y="1"/>
                    </a:lnTo>
                    <a:lnTo>
                      <a:pt x="63" y="1"/>
                    </a:lnTo>
                    <a:lnTo>
                      <a:pt x="61" y="1"/>
                    </a:lnTo>
                    <a:lnTo>
                      <a:pt x="59" y="1"/>
                    </a:lnTo>
                    <a:lnTo>
                      <a:pt x="57" y="1"/>
                    </a:lnTo>
                    <a:lnTo>
                      <a:pt x="55" y="1"/>
                    </a:lnTo>
                    <a:lnTo>
                      <a:pt x="53" y="1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4" y="2"/>
                    </a:lnTo>
                    <a:lnTo>
                      <a:pt x="41" y="2"/>
                    </a:lnTo>
                    <a:lnTo>
                      <a:pt x="37" y="2"/>
                    </a:lnTo>
                    <a:lnTo>
                      <a:pt x="33" y="3"/>
                    </a:lnTo>
                    <a:lnTo>
                      <a:pt x="29" y="3"/>
                    </a:lnTo>
                    <a:lnTo>
                      <a:pt x="26" y="3"/>
                    </a:lnTo>
                    <a:lnTo>
                      <a:pt x="22" y="3"/>
                    </a:lnTo>
                    <a:lnTo>
                      <a:pt x="20" y="4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FFFFFF"/>
              </a:solidFill>
              <a:ln w="635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" name="Freeform 287"/>
              <p:cNvSpPr>
                <a:spLocks/>
              </p:cNvSpPr>
              <p:nvPr/>
            </p:nvSpPr>
            <p:spPr bwMode="auto">
              <a:xfrm rot="775594">
                <a:off x="5382577" y="3913261"/>
                <a:ext cx="708241" cy="147962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2"/>
                  </a:cxn>
                  <a:cxn ang="0">
                    <a:pos x="4" y="44"/>
                  </a:cxn>
                  <a:cxn ang="0">
                    <a:pos x="10" y="53"/>
                  </a:cxn>
                  <a:cxn ang="0">
                    <a:pos x="20" y="65"/>
                  </a:cxn>
                  <a:cxn ang="0">
                    <a:pos x="29" y="72"/>
                  </a:cxn>
                  <a:cxn ang="0">
                    <a:pos x="33" y="73"/>
                  </a:cxn>
                  <a:cxn ang="0">
                    <a:pos x="42" y="73"/>
                  </a:cxn>
                  <a:cxn ang="0">
                    <a:pos x="55" y="73"/>
                  </a:cxn>
                  <a:cxn ang="0">
                    <a:pos x="72" y="74"/>
                  </a:cxn>
                  <a:cxn ang="0">
                    <a:pos x="91" y="74"/>
                  </a:cxn>
                  <a:cxn ang="0">
                    <a:pos x="115" y="74"/>
                  </a:cxn>
                  <a:cxn ang="0">
                    <a:pos x="139" y="74"/>
                  </a:cxn>
                  <a:cxn ang="0">
                    <a:pos x="164" y="74"/>
                  </a:cxn>
                  <a:cxn ang="0">
                    <a:pos x="190" y="74"/>
                  </a:cxn>
                  <a:cxn ang="0">
                    <a:pos x="216" y="73"/>
                  </a:cxn>
                  <a:cxn ang="0">
                    <a:pos x="241" y="72"/>
                  </a:cxn>
                  <a:cxn ang="0">
                    <a:pos x="263" y="71"/>
                  </a:cxn>
                  <a:cxn ang="0">
                    <a:pos x="286" y="69"/>
                  </a:cxn>
                  <a:cxn ang="0">
                    <a:pos x="305" y="65"/>
                  </a:cxn>
                  <a:cxn ang="0">
                    <a:pos x="321" y="62"/>
                  </a:cxn>
                  <a:cxn ang="0">
                    <a:pos x="333" y="58"/>
                  </a:cxn>
                  <a:cxn ang="0">
                    <a:pos x="342" y="54"/>
                  </a:cxn>
                  <a:cxn ang="0">
                    <a:pos x="352" y="47"/>
                  </a:cxn>
                  <a:cxn ang="0">
                    <a:pos x="358" y="38"/>
                  </a:cxn>
                  <a:cxn ang="0">
                    <a:pos x="359" y="28"/>
                  </a:cxn>
                  <a:cxn ang="0">
                    <a:pos x="356" y="19"/>
                  </a:cxn>
                  <a:cxn ang="0">
                    <a:pos x="349" y="9"/>
                  </a:cxn>
                  <a:cxn ang="0">
                    <a:pos x="339" y="0"/>
                  </a:cxn>
                  <a:cxn ang="0">
                    <a:pos x="322" y="12"/>
                  </a:cxn>
                  <a:cxn ang="0">
                    <a:pos x="330" y="18"/>
                  </a:cxn>
                  <a:cxn ang="0">
                    <a:pos x="338" y="27"/>
                  </a:cxn>
                  <a:cxn ang="0">
                    <a:pos x="340" y="38"/>
                  </a:cxn>
                  <a:cxn ang="0">
                    <a:pos x="331" y="43"/>
                  </a:cxn>
                  <a:cxn ang="0">
                    <a:pos x="319" y="45"/>
                  </a:cxn>
                  <a:cxn ang="0">
                    <a:pos x="301" y="47"/>
                  </a:cxn>
                  <a:cxn ang="0">
                    <a:pos x="279" y="48"/>
                  </a:cxn>
                  <a:cxn ang="0">
                    <a:pos x="254" y="51"/>
                  </a:cxn>
                  <a:cxn ang="0">
                    <a:pos x="228" y="52"/>
                  </a:cxn>
                  <a:cxn ang="0">
                    <a:pos x="200" y="54"/>
                  </a:cxn>
                  <a:cxn ang="0">
                    <a:pos x="173" y="55"/>
                  </a:cxn>
                  <a:cxn ang="0">
                    <a:pos x="145" y="55"/>
                  </a:cxn>
                  <a:cxn ang="0">
                    <a:pos x="117" y="56"/>
                  </a:cxn>
                  <a:cxn ang="0">
                    <a:pos x="94" y="57"/>
                  </a:cxn>
                  <a:cxn ang="0">
                    <a:pos x="72" y="57"/>
                  </a:cxn>
                  <a:cxn ang="0">
                    <a:pos x="55" y="57"/>
                  </a:cxn>
                  <a:cxn ang="0">
                    <a:pos x="43" y="58"/>
                  </a:cxn>
                  <a:cxn ang="0">
                    <a:pos x="36" y="58"/>
                  </a:cxn>
                  <a:cxn ang="0">
                    <a:pos x="27" y="56"/>
                  </a:cxn>
                  <a:cxn ang="0">
                    <a:pos x="18" y="47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8" y="12"/>
                  </a:cxn>
                </a:cxnLst>
                <a:rect l="0" t="0" r="r" b="b"/>
                <a:pathLst>
                  <a:path w="359" h="75">
                    <a:moveTo>
                      <a:pt x="1" y="10"/>
                    </a:move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1" y="36"/>
                    </a:lnTo>
                    <a:lnTo>
                      <a:pt x="2" y="38"/>
                    </a:lnTo>
                    <a:lnTo>
                      <a:pt x="3" y="40"/>
                    </a:lnTo>
                    <a:lnTo>
                      <a:pt x="4" y="44"/>
                    </a:lnTo>
                    <a:lnTo>
                      <a:pt x="5" y="46"/>
                    </a:lnTo>
                    <a:lnTo>
                      <a:pt x="7" y="48"/>
                    </a:lnTo>
                    <a:lnTo>
                      <a:pt x="9" y="51"/>
                    </a:lnTo>
                    <a:lnTo>
                      <a:pt x="10" y="53"/>
                    </a:lnTo>
                    <a:lnTo>
                      <a:pt x="12" y="55"/>
                    </a:lnTo>
                    <a:lnTo>
                      <a:pt x="15" y="58"/>
                    </a:lnTo>
                    <a:lnTo>
                      <a:pt x="18" y="63"/>
                    </a:lnTo>
                    <a:lnTo>
                      <a:pt x="20" y="65"/>
                    </a:lnTo>
                    <a:lnTo>
                      <a:pt x="24" y="68"/>
                    </a:lnTo>
                    <a:lnTo>
                      <a:pt x="26" y="70"/>
                    </a:lnTo>
                    <a:lnTo>
                      <a:pt x="28" y="71"/>
                    </a:lnTo>
                    <a:lnTo>
                      <a:pt x="29" y="72"/>
                    </a:lnTo>
                    <a:lnTo>
                      <a:pt x="29" y="73"/>
                    </a:lnTo>
                    <a:lnTo>
                      <a:pt x="30" y="73"/>
                    </a:lnTo>
                    <a:lnTo>
                      <a:pt x="32" y="73"/>
                    </a:lnTo>
                    <a:lnTo>
                      <a:pt x="33" y="73"/>
                    </a:lnTo>
                    <a:lnTo>
                      <a:pt x="35" y="73"/>
                    </a:lnTo>
                    <a:lnTo>
                      <a:pt x="37" y="73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8" y="73"/>
                    </a:lnTo>
                    <a:lnTo>
                      <a:pt x="52" y="73"/>
                    </a:lnTo>
                    <a:lnTo>
                      <a:pt x="55" y="73"/>
                    </a:lnTo>
                    <a:lnTo>
                      <a:pt x="60" y="73"/>
                    </a:lnTo>
                    <a:lnTo>
                      <a:pt x="63" y="73"/>
                    </a:lnTo>
                    <a:lnTo>
                      <a:pt x="68" y="74"/>
                    </a:lnTo>
                    <a:lnTo>
                      <a:pt x="72" y="74"/>
                    </a:lnTo>
                    <a:lnTo>
                      <a:pt x="77" y="74"/>
                    </a:lnTo>
                    <a:lnTo>
                      <a:pt x="81" y="74"/>
                    </a:lnTo>
                    <a:lnTo>
                      <a:pt x="87" y="74"/>
                    </a:lnTo>
                    <a:lnTo>
                      <a:pt x="91" y="74"/>
                    </a:lnTo>
                    <a:lnTo>
                      <a:pt x="98" y="74"/>
                    </a:lnTo>
                    <a:lnTo>
                      <a:pt x="104" y="74"/>
                    </a:lnTo>
                    <a:lnTo>
                      <a:pt x="110" y="74"/>
                    </a:lnTo>
                    <a:lnTo>
                      <a:pt x="115" y="74"/>
                    </a:lnTo>
                    <a:lnTo>
                      <a:pt x="121" y="74"/>
                    </a:lnTo>
                    <a:lnTo>
                      <a:pt x="126" y="74"/>
                    </a:lnTo>
                    <a:lnTo>
                      <a:pt x="132" y="74"/>
                    </a:lnTo>
                    <a:lnTo>
                      <a:pt x="139" y="74"/>
                    </a:lnTo>
                    <a:lnTo>
                      <a:pt x="145" y="74"/>
                    </a:lnTo>
                    <a:lnTo>
                      <a:pt x="151" y="74"/>
                    </a:lnTo>
                    <a:lnTo>
                      <a:pt x="158" y="75"/>
                    </a:lnTo>
                    <a:lnTo>
                      <a:pt x="164" y="74"/>
                    </a:lnTo>
                    <a:lnTo>
                      <a:pt x="171" y="74"/>
                    </a:lnTo>
                    <a:lnTo>
                      <a:pt x="176" y="74"/>
                    </a:lnTo>
                    <a:lnTo>
                      <a:pt x="183" y="74"/>
                    </a:lnTo>
                    <a:lnTo>
                      <a:pt x="190" y="74"/>
                    </a:lnTo>
                    <a:lnTo>
                      <a:pt x="195" y="74"/>
                    </a:lnTo>
                    <a:lnTo>
                      <a:pt x="202" y="74"/>
                    </a:lnTo>
                    <a:lnTo>
                      <a:pt x="209" y="74"/>
                    </a:lnTo>
                    <a:lnTo>
                      <a:pt x="216" y="73"/>
                    </a:lnTo>
                    <a:lnTo>
                      <a:pt x="221" y="73"/>
                    </a:lnTo>
                    <a:lnTo>
                      <a:pt x="228" y="73"/>
                    </a:lnTo>
                    <a:lnTo>
                      <a:pt x="234" y="73"/>
                    </a:lnTo>
                    <a:lnTo>
                      <a:pt x="241" y="72"/>
                    </a:lnTo>
                    <a:lnTo>
                      <a:pt x="246" y="72"/>
                    </a:lnTo>
                    <a:lnTo>
                      <a:pt x="252" y="72"/>
                    </a:lnTo>
                    <a:lnTo>
                      <a:pt x="259" y="72"/>
                    </a:lnTo>
                    <a:lnTo>
                      <a:pt x="263" y="71"/>
                    </a:lnTo>
                    <a:lnTo>
                      <a:pt x="270" y="71"/>
                    </a:lnTo>
                    <a:lnTo>
                      <a:pt x="275" y="70"/>
                    </a:lnTo>
                    <a:lnTo>
                      <a:pt x="280" y="70"/>
                    </a:lnTo>
                    <a:lnTo>
                      <a:pt x="286" y="69"/>
                    </a:lnTo>
                    <a:lnTo>
                      <a:pt x="290" y="68"/>
                    </a:lnTo>
                    <a:lnTo>
                      <a:pt x="296" y="68"/>
                    </a:lnTo>
                    <a:lnTo>
                      <a:pt x="301" y="66"/>
                    </a:lnTo>
                    <a:lnTo>
                      <a:pt x="305" y="65"/>
                    </a:lnTo>
                    <a:lnTo>
                      <a:pt x="310" y="65"/>
                    </a:lnTo>
                    <a:lnTo>
                      <a:pt x="313" y="64"/>
                    </a:lnTo>
                    <a:lnTo>
                      <a:pt x="318" y="63"/>
                    </a:lnTo>
                    <a:lnTo>
                      <a:pt x="321" y="62"/>
                    </a:lnTo>
                    <a:lnTo>
                      <a:pt x="324" y="62"/>
                    </a:lnTo>
                    <a:lnTo>
                      <a:pt x="328" y="61"/>
                    </a:lnTo>
                    <a:lnTo>
                      <a:pt x="331" y="60"/>
                    </a:lnTo>
                    <a:lnTo>
                      <a:pt x="333" y="58"/>
                    </a:lnTo>
                    <a:lnTo>
                      <a:pt x="336" y="57"/>
                    </a:lnTo>
                    <a:lnTo>
                      <a:pt x="338" y="56"/>
                    </a:lnTo>
                    <a:lnTo>
                      <a:pt x="341" y="55"/>
                    </a:lnTo>
                    <a:lnTo>
                      <a:pt x="342" y="54"/>
                    </a:lnTo>
                    <a:lnTo>
                      <a:pt x="345" y="53"/>
                    </a:lnTo>
                    <a:lnTo>
                      <a:pt x="347" y="52"/>
                    </a:lnTo>
                    <a:lnTo>
                      <a:pt x="348" y="51"/>
                    </a:lnTo>
                    <a:lnTo>
                      <a:pt x="352" y="47"/>
                    </a:lnTo>
                    <a:lnTo>
                      <a:pt x="354" y="45"/>
                    </a:lnTo>
                    <a:lnTo>
                      <a:pt x="356" y="43"/>
                    </a:lnTo>
                    <a:lnTo>
                      <a:pt x="357" y="40"/>
                    </a:lnTo>
                    <a:lnTo>
                      <a:pt x="358" y="38"/>
                    </a:lnTo>
                    <a:lnTo>
                      <a:pt x="359" y="35"/>
                    </a:lnTo>
                    <a:lnTo>
                      <a:pt x="359" y="32"/>
                    </a:lnTo>
                    <a:lnTo>
                      <a:pt x="359" y="30"/>
                    </a:lnTo>
                    <a:lnTo>
                      <a:pt x="359" y="28"/>
                    </a:lnTo>
                    <a:lnTo>
                      <a:pt x="359" y="26"/>
                    </a:lnTo>
                    <a:lnTo>
                      <a:pt x="358" y="23"/>
                    </a:lnTo>
                    <a:lnTo>
                      <a:pt x="357" y="21"/>
                    </a:lnTo>
                    <a:lnTo>
                      <a:pt x="356" y="19"/>
                    </a:lnTo>
                    <a:lnTo>
                      <a:pt x="355" y="17"/>
                    </a:lnTo>
                    <a:lnTo>
                      <a:pt x="354" y="14"/>
                    </a:lnTo>
                    <a:lnTo>
                      <a:pt x="352" y="12"/>
                    </a:lnTo>
                    <a:lnTo>
                      <a:pt x="349" y="9"/>
                    </a:lnTo>
                    <a:lnTo>
                      <a:pt x="346" y="5"/>
                    </a:lnTo>
                    <a:lnTo>
                      <a:pt x="342" y="3"/>
                    </a:lnTo>
                    <a:lnTo>
                      <a:pt x="340" y="1"/>
                    </a:lnTo>
                    <a:lnTo>
                      <a:pt x="339" y="0"/>
                    </a:lnTo>
                    <a:lnTo>
                      <a:pt x="339" y="0"/>
                    </a:lnTo>
                    <a:lnTo>
                      <a:pt x="319" y="10"/>
                    </a:lnTo>
                    <a:lnTo>
                      <a:pt x="319" y="11"/>
                    </a:lnTo>
                    <a:lnTo>
                      <a:pt x="322" y="12"/>
                    </a:lnTo>
                    <a:lnTo>
                      <a:pt x="323" y="13"/>
                    </a:lnTo>
                    <a:lnTo>
                      <a:pt x="326" y="14"/>
                    </a:lnTo>
                    <a:lnTo>
                      <a:pt x="328" y="16"/>
                    </a:lnTo>
                    <a:lnTo>
                      <a:pt x="330" y="18"/>
                    </a:lnTo>
                    <a:lnTo>
                      <a:pt x="332" y="19"/>
                    </a:lnTo>
                    <a:lnTo>
                      <a:pt x="335" y="21"/>
                    </a:lnTo>
                    <a:lnTo>
                      <a:pt x="336" y="23"/>
                    </a:lnTo>
                    <a:lnTo>
                      <a:pt x="338" y="27"/>
                    </a:lnTo>
                    <a:lnTo>
                      <a:pt x="339" y="29"/>
                    </a:lnTo>
                    <a:lnTo>
                      <a:pt x="340" y="31"/>
                    </a:lnTo>
                    <a:lnTo>
                      <a:pt x="340" y="35"/>
                    </a:lnTo>
                    <a:lnTo>
                      <a:pt x="340" y="38"/>
                    </a:lnTo>
                    <a:lnTo>
                      <a:pt x="339" y="39"/>
                    </a:lnTo>
                    <a:lnTo>
                      <a:pt x="336" y="40"/>
                    </a:lnTo>
                    <a:lnTo>
                      <a:pt x="333" y="42"/>
                    </a:lnTo>
                    <a:lnTo>
                      <a:pt x="331" y="43"/>
                    </a:lnTo>
                    <a:lnTo>
                      <a:pt x="329" y="43"/>
                    </a:lnTo>
                    <a:lnTo>
                      <a:pt x="326" y="44"/>
                    </a:lnTo>
                    <a:lnTo>
                      <a:pt x="322" y="44"/>
                    </a:lnTo>
                    <a:lnTo>
                      <a:pt x="319" y="45"/>
                    </a:lnTo>
                    <a:lnTo>
                      <a:pt x="314" y="45"/>
                    </a:lnTo>
                    <a:lnTo>
                      <a:pt x="311" y="46"/>
                    </a:lnTo>
                    <a:lnTo>
                      <a:pt x="305" y="46"/>
                    </a:lnTo>
                    <a:lnTo>
                      <a:pt x="301" y="47"/>
                    </a:lnTo>
                    <a:lnTo>
                      <a:pt x="296" y="47"/>
                    </a:lnTo>
                    <a:lnTo>
                      <a:pt x="290" y="48"/>
                    </a:lnTo>
                    <a:lnTo>
                      <a:pt x="285" y="48"/>
                    </a:lnTo>
                    <a:lnTo>
                      <a:pt x="279" y="48"/>
                    </a:lnTo>
                    <a:lnTo>
                      <a:pt x="273" y="48"/>
                    </a:lnTo>
                    <a:lnTo>
                      <a:pt x="268" y="49"/>
                    </a:lnTo>
                    <a:lnTo>
                      <a:pt x="261" y="49"/>
                    </a:lnTo>
                    <a:lnTo>
                      <a:pt x="254" y="51"/>
                    </a:lnTo>
                    <a:lnTo>
                      <a:pt x="249" y="51"/>
                    </a:lnTo>
                    <a:lnTo>
                      <a:pt x="242" y="52"/>
                    </a:lnTo>
                    <a:lnTo>
                      <a:pt x="235" y="52"/>
                    </a:lnTo>
                    <a:lnTo>
                      <a:pt x="228" y="52"/>
                    </a:lnTo>
                    <a:lnTo>
                      <a:pt x="221" y="52"/>
                    </a:lnTo>
                    <a:lnTo>
                      <a:pt x="215" y="53"/>
                    </a:lnTo>
                    <a:lnTo>
                      <a:pt x="207" y="53"/>
                    </a:lnTo>
                    <a:lnTo>
                      <a:pt x="200" y="54"/>
                    </a:lnTo>
                    <a:lnTo>
                      <a:pt x="193" y="54"/>
                    </a:lnTo>
                    <a:lnTo>
                      <a:pt x="186" y="54"/>
                    </a:lnTo>
                    <a:lnTo>
                      <a:pt x="180" y="54"/>
                    </a:lnTo>
                    <a:lnTo>
                      <a:pt x="173" y="55"/>
                    </a:lnTo>
                    <a:lnTo>
                      <a:pt x="165" y="55"/>
                    </a:lnTo>
                    <a:lnTo>
                      <a:pt x="158" y="55"/>
                    </a:lnTo>
                    <a:lnTo>
                      <a:pt x="151" y="55"/>
                    </a:lnTo>
                    <a:lnTo>
                      <a:pt x="145" y="55"/>
                    </a:lnTo>
                    <a:lnTo>
                      <a:pt x="138" y="55"/>
                    </a:lnTo>
                    <a:lnTo>
                      <a:pt x="131" y="56"/>
                    </a:lnTo>
                    <a:lnTo>
                      <a:pt x="124" y="56"/>
                    </a:lnTo>
                    <a:lnTo>
                      <a:pt x="117" y="56"/>
                    </a:lnTo>
                    <a:lnTo>
                      <a:pt x="112" y="56"/>
                    </a:lnTo>
                    <a:lnTo>
                      <a:pt x="106" y="56"/>
                    </a:lnTo>
                    <a:lnTo>
                      <a:pt x="99" y="56"/>
                    </a:lnTo>
                    <a:lnTo>
                      <a:pt x="94" y="57"/>
                    </a:lnTo>
                    <a:lnTo>
                      <a:pt x="88" y="57"/>
                    </a:lnTo>
                    <a:lnTo>
                      <a:pt x="82" y="57"/>
                    </a:lnTo>
                    <a:lnTo>
                      <a:pt x="77" y="57"/>
                    </a:lnTo>
                    <a:lnTo>
                      <a:pt x="72" y="57"/>
                    </a:lnTo>
                    <a:lnTo>
                      <a:pt x="68" y="57"/>
                    </a:lnTo>
                    <a:lnTo>
                      <a:pt x="63" y="57"/>
                    </a:lnTo>
                    <a:lnTo>
                      <a:pt x="59" y="57"/>
                    </a:lnTo>
                    <a:lnTo>
                      <a:pt x="55" y="57"/>
                    </a:lnTo>
                    <a:lnTo>
                      <a:pt x="52" y="57"/>
                    </a:lnTo>
                    <a:lnTo>
                      <a:pt x="48" y="58"/>
                    </a:lnTo>
                    <a:lnTo>
                      <a:pt x="45" y="58"/>
                    </a:lnTo>
                    <a:lnTo>
                      <a:pt x="43" y="58"/>
                    </a:lnTo>
                    <a:lnTo>
                      <a:pt x="41" y="58"/>
                    </a:lnTo>
                    <a:lnTo>
                      <a:pt x="39" y="58"/>
                    </a:lnTo>
                    <a:lnTo>
                      <a:pt x="37" y="58"/>
                    </a:lnTo>
                    <a:lnTo>
                      <a:pt x="36" y="58"/>
                    </a:lnTo>
                    <a:lnTo>
                      <a:pt x="35" y="58"/>
                    </a:lnTo>
                    <a:lnTo>
                      <a:pt x="32" y="57"/>
                    </a:lnTo>
                    <a:lnTo>
                      <a:pt x="29" y="56"/>
                    </a:lnTo>
                    <a:lnTo>
                      <a:pt x="27" y="56"/>
                    </a:lnTo>
                    <a:lnTo>
                      <a:pt x="25" y="54"/>
                    </a:lnTo>
                    <a:lnTo>
                      <a:pt x="22" y="53"/>
                    </a:lnTo>
                    <a:lnTo>
                      <a:pt x="20" y="49"/>
                    </a:lnTo>
                    <a:lnTo>
                      <a:pt x="18" y="47"/>
                    </a:lnTo>
                    <a:lnTo>
                      <a:pt x="17" y="45"/>
                    </a:lnTo>
                    <a:lnTo>
                      <a:pt x="17" y="43"/>
                    </a:lnTo>
                    <a:lnTo>
                      <a:pt x="16" y="40"/>
                    </a:lnTo>
                    <a:lnTo>
                      <a:pt x="16" y="38"/>
                    </a:lnTo>
                    <a:lnTo>
                      <a:pt x="15" y="35"/>
                    </a:lnTo>
                    <a:lnTo>
                      <a:pt x="15" y="32"/>
                    </a:lnTo>
                    <a:lnTo>
                      <a:pt x="15" y="29"/>
                    </a:lnTo>
                    <a:lnTo>
                      <a:pt x="15" y="27"/>
                    </a:lnTo>
                    <a:lnTo>
                      <a:pt x="15" y="23"/>
                    </a:lnTo>
                    <a:lnTo>
                      <a:pt x="16" y="20"/>
                    </a:lnTo>
                    <a:lnTo>
                      <a:pt x="17" y="16"/>
                    </a:lnTo>
                    <a:lnTo>
                      <a:pt x="18" y="12"/>
                    </a:lnTo>
                    <a:lnTo>
                      <a:pt x="1" y="10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" name="Freeform 288"/>
              <p:cNvSpPr>
                <a:spLocks/>
              </p:cNvSpPr>
              <p:nvPr/>
            </p:nvSpPr>
            <p:spPr bwMode="auto">
              <a:xfrm rot="775594">
                <a:off x="5447651" y="3854812"/>
                <a:ext cx="540553" cy="3156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7" y="2"/>
                  </a:cxn>
                  <a:cxn ang="0">
                    <a:pos x="13" y="2"/>
                  </a:cxn>
                  <a:cxn ang="0">
                    <a:pos x="21" y="1"/>
                  </a:cxn>
                  <a:cxn ang="0">
                    <a:pos x="28" y="1"/>
                  </a:cxn>
                  <a:cxn ang="0">
                    <a:pos x="38" y="0"/>
                  </a:cxn>
                  <a:cxn ang="0">
                    <a:pos x="47" y="0"/>
                  </a:cxn>
                  <a:cxn ang="0">
                    <a:pos x="56" y="0"/>
                  </a:cxn>
                  <a:cxn ang="0">
                    <a:pos x="67" y="0"/>
                  </a:cxn>
                  <a:cxn ang="0">
                    <a:pos x="77" y="0"/>
                  </a:cxn>
                  <a:cxn ang="0">
                    <a:pos x="88" y="0"/>
                  </a:cxn>
                  <a:cxn ang="0">
                    <a:pos x="100" y="0"/>
                  </a:cxn>
                  <a:cxn ang="0">
                    <a:pos x="112" y="0"/>
                  </a:cxn>
                  <a:cxn ang="0">
                    <a:pos x="123" y="0"/>
                  </a:cxn>
                  <a:cxn ang="0">
                    <a:pos x="136" y="0"/>
                  </a:cxn>
                  <a:cxn ang="0">
                    <a:pos x="147" y="0"/>
                  </a:cxn>
                  <a:cxn ang="0">
                    <a:pos x="160" y="1"/>
                  </a:cxn>
                  <a:cxn ang="0">
                    <a:pos x="171" y="1"/>
                  </a:cxn>
                  <a:cxn ang="0">
                    <a:pos x="182" y="1"/>
                  </a:cxn>
                  <a:cxn ang="0">
                    <a:pos x="194" y="1"/>
                  </a:cxn>
                  <a:cxn ang="0">
                    <a:pos x="204" y="1"/>
                  </a:cxn>
                  <a:cxn ang="0">
                    <a:pos x="214" y="1"/>
                  </a:cxn>
                  <a:cxn ang="0">
                    <a:pos x="223" y="2"/>
                  </a:cxn>
                  <a:cxn ang="0">
                    <a:pos x="232" y="2"/>
                  </a:cxn>
                  <a:cxn ang="0">
                    <a:pos x="241" y="2"/>
                  </a:cxn>
                  <a:cxn ang="0">
                    <a:pos x="248" y="2"/>
                  </a:cxn>
                  <a:cxn ang="0">
                    <a:pos x="255" y="3"/>
                  </a:cxn>
                  <a:cxn ang="0">
                    <a:pos x="260" y="3"/>
                  </a:cxn>
                  <a:cxn ang="0">
                    <a:pos x="265" y="3"/>
                  </a:cxn>
                  <a:cxn ang="0">
                    <a:pos x="269" y="3"/>
                  </a:cxn>
                  <a:cxn ang="0">
                    <a:pos x="273" y="3"/>
                  </a:cxn>
                  <a:cxn ang="0">
                    <a:pos x="269" y="16"/>
                  </a:cxn>
                  <a:cxn ang="0">
                    <a:pos x="0" y="4"/>
                  </a:cxn>
                </a:cxnLst>
                <a:rect l="0" t="0" r="r" b="b"/>
                <a:pathLst>
                  <a:path w="274" h="16">
                    <a:moveTo>
                      <a:pt x="0" y="4"/>
                    </a:moveTo>
                    <a:lnTo>
                      <a:pt x="1" y="3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6" y="1"/>
                    </a:lnTo>
                    <a:lnTo>
                      <a:pt x="21" y="1"/>
                    </a:lnTo>
                    <a:lnTo>
                      <a:pt x="24" y="1"/>
                    </a:lnTo>
                    <a:lnTo>
                      <a:pt x="28" y="1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2" y="0"/>
                    </a:lnTo>
                    <a:lnTo>
                      <a:pt x="47" y="0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7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3" y="0"/>
                    </a:lnTo>
                    <a:lnTo>
                      <a:pt x="88" y="0"/>
                    </a:lnTo>
                    <a:lnTo>
                      <a:pt x="94" y="0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0"/>
                    </a:lnTo>
                    <a:lnTo>
                      <a:pt x="154" y="1"/>
                    </a:lnTo>
                    <a:lnTo>
                      <a:pt x="160" y="1"/>
                    </a:lnTo>
                    <a:lnTo>
                      <a:pt x="165" y="1"/>
                    </a:lnTo>
                    <a:lnTo>
                      <a:pt x="171" y="1"/>
                    </a:lnTo>
                    <a:lnTo>
                      <a:pt x="177" y="1"/>
                    </a:lnTo>
                    <a:lnTo>
                      <a:pt x="182" y="1"/>
                    </a:lnTo>
                    <a:lnTo>
                      <a:pt x="188" y="1"/>
                    </a:lnTo>
                    <a:lnTo>
                      <a:pt x="194" y="1"/>
                    </a:lnTo>
                    <a:lnTo>
                      <a:pt x="199" y="1"/>
                    </a:lnTo>
                    <a:lnTo>
                      <a:pt x="204" y="1"/>
                    </a:lnTo>
                    <a:lnTo>
                      <a:pt x="208" y="1"/>
                    </a:lnTo>
                    <a:lnTo>
                      <a:pt x="214" y="1"/>
                    </a:lnTo>
                    <a:lnTo>
                      <a:pt x="218" y="2"/>
                    </a:lnTo>
                    <a:lnTo>
                      <a:pt x="223" y="2"/>
                    </a:lnTo>
                    <a:lnTo>
                      <a:pt x="227" y="2"/>
                    </a:lnTo>
                    <a:lnTo>
                      <a:pt x="232" y="2"/>
                    </a:lnTo>
                    <a:lnTo>
                      <a:pt x="237" y="2"/>
                    </a:lnTo>
                    <a:lnTo>
                      <a:pt x="241" y="2"/>
                    </a:lnTo>
                    <a:lnTo>
                      <a:pt x="244" y="2"/>
                    </a:lnTo>
                    <a:lnTo>
                      <a:pt x="248" y="2"/>
                    </a:lnTo>
                    <a:lnTo>
                      <a:pt x="252" y="3"/>
                    </a:lnTo>
                    <a:lnTo>
                      <a:pt x="255" y="3"/>
                    </a:lnTo>
                    <a:lnTo>
                      <a:pt x="258" y="3"/>
                    </a:lnTo>
                    <a:lnTo>
                      <a:pt x="260" y="3"/>
                    </a:lnTo>
                    <a:lnTo>
                      <a:pt x="264" y="3"/>
                    </a:lnTo>
                    <a:lnTo>
                      <a:pt x="265" y="3"/>
                    </a:lnTo>
                    <a:lnTo>
                      <a:pt x="267" y="3"/>
                    </a:lnTo>
                    <a:lnTo>
                      <a:pt x="269" y="3"/>
                    </a:lnTo>
                    <a:lnTo>
                      <a:pt x="270" y="3"/>
                    </a:lnTo>
                    <a:lnTo>
                      <a:pt x="273" y="3"/>
                    </a:lnTo>
                    <a:lnTo>
                      <a:pt x="274" y="4"/>
                    </a:lnTo>
                    <a:lnTo>
                      <a:pt x="269" y="16"/>
                    </a:lnTo>
                    <a:lnTo>
                      <a:pt x="4" y="16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" name="Freeform 289"/>
              <p:cNvSpPr>
                <a:spLocks/>
              </p:cNvSpPr>
              <p:nvPr/>
            </p:nvSpPr>
            <p:spPr bwMode="auto">
              <a:xfrm rot="775594">
                <a:off x="5414859" y="3774146"/>
                <a:ext cx="1357300" cy="430075"/>
              </a:xfrm>
              <a:custGeom>
                <a:avLst/>
                <a:gdLst/>
                <a:ahLst/>
                <a:cxnLst>
                  <a:cxn ang="0">
                    <a:pos x="688" y="6"/>
                  </a:cxn>
                  <a:cxn ang="0">
                    <a:pos x="674" y="25"/>
                  </a:cxn>
                  <a:cxn ang="0">
                    <a:pos x="649" y="42"/>
                  </a:cxn>
                  <a:cxn ang="0">
                    <a:pos x="624" y="56"/>
                  </a:cxn>
                  <a:cxn ang="0">
                    <a:pos x="598" y="72"/>
                  </a:cxn>
                  <a:cxn ang="0">
                    <a:pos x="572" y="85"/>
                  </a:cxn>
                  <a:cxn ang="0">
                    <a:pos x="546" y="97"/>
                  </a:cxn>
                  <a:cxn ang="0">
                    <a:pos x="520" y="108"/>
                  </a:cxn>
                  <a:cxn ang="0">
                    <a:pos x="493" y="119"/>
                  </a:cxn>
                  <a:cxn ang="0">
                    <a:pos x="466" y="129"/>
                  </a:cxn>
                  <a:cxn ang="0">
                    <a:pos x="449" y="114"/>
                  </a:cxn>
                  <a:cxn ang="0">
                    <a:pos x="424" y="108"/>
                  </a:cxn>
                  <a:cxn ang="0">
                    <a:pos x="398" y="122"/>
                  </a:cxn>
                  <a:cxn ang="0">
                    <a:pos x="379" y="149"/>
                  </a:cxn>
                  <a:cxn ang="0">
                    <a:pos x="366" y="173"/>
                  </a:cxn>
                  <a:cxn ang="0">
                    <a:pos x="349" y="189"/>
                  </a:cxn>
                  <a:cxn ang="0">
                    <a:pos x="329" y="199"/>
                  </a:cxn>
                  <a:cxn ang="0">
                    <a:pos x="307" y="206"/>
                  </a:cxn>
                  <a:cxn ang="0">
                    <a:pos x="283" y="209"/>
                  </a:cxn>
                  <a:cxn ang="0">
                    <a:pos x="258" y="210"/>
                  </a:cxn>
                  <a:cxn ang="0">
                    <a:pos x="234" y="211"/>
                  </a:cxn>
                  <a:cxn ang="0">
                    <a:pos x="211" y="212"/>
                  </a:cxn>
                  <a:cxn ang="0">
                    <a:pos x="190" y="215"/>
                  </a:cxn>
                  <a:cxn ang="0">
                    <a:pos x="170" y="216"/>
                  </a:cxn>
                  <a:cxn ang="0">
                    <a:pos x="150" y="216"/>
                  </a:cxn>
                  <a:cxn ang="0">
                    <a:pos x="128" y="217"/>
                  </a:cxn>
                  <a:cxn ang="0">
                    <a:pos x="109" y="217"/>
                  </a:cxn>
                  <a:cxn ang="0">
                    <a:pos x="87" y="217"/>
                  </a:cxn>
                  <a:cxn ang="0">
                    <a:pos x="67" y="218"/>
                  </a:cxn>
                  <a:cxn ang="0">
                    <a:pos x="47" y="218"/>
                  </a:cxn>
                  <a:cxn ang="0">
                    <a:pos x="21" y="214"/>
                  </a:cxn>
                  <a:cxn ang="0">
                    <a:pos x="0" y="193"/>
                  </a:cxn>
                  <a:cxn ang="0">
                    <a:pos x="15" y="169"/>
                  </a:cxn>
                  <a:cxn ang="0">
                    <a:pos x="24" y="195"/>
                  </a:cxn>
                  <a:cxn ang="0">
                    <a:pos x="39" y="202"/>
                  </a:cxn>
                  <a:cxn ang="0">
                    <a:pos x="70" y="200"/>
                  </a:cxn>
                  <a:cxn ang="0">
                    <a:pos x="108" y="200"/>
                  </a:cxn>
                  <a:cxn ang="0">
                    <a:pos x="145" y="199"/>
                  </a:cxn>
                  <a:cxn ang="0">
                    <a:pos x="182" y="199"/>
                  </a:cxn>
                  <a:cxn ang="0">
                    <a:pos x="220" y="197"/>
                  </a:cxn>
                  <a:cxn ang="0">
                    <a:pos x="256" y="193"/>
                  </a:cxn>
                  <a:cxn ang="0">
                    <a:pos x="291" y="188"/>
                  </a:cxn>
                  <a:cxn ang="0">
                    <a:pos x="326" y="180"/>
                  </a:cxn>
                  <a:cxn ang="0">
                    <a:pos x="353" y="163"/>
                  </a:cxn>
                  <a:cxn ang="0">
                    <a:pos x="368" y="137"/>
                  </a:cxn>
                  <a:cxn ang="0">
                    <a:pos x="382" y="112"/>
                  </a:cxn>
                  <a:cxn ang="0">
                    <a:pos x="405" y="95"/>
                  </a:cxn>
                  <a:cxn ang="0">
                    <a:pos x="428" y="89"/>
                  </a:cxn>
                  <a:cxn ang="0">
                    <a:pos x="453" y="99"/>
                  </a:cxn>
                  <a:cxn ang="0">
                    <a:pos x="472" y="111"/>
                  </a:cxn>
                  <a:cxn ang="0">
                    <a:pos x="496" y="103"/>
                  </a:cxn>
                  <a:cxn ang="0">
                    <a:pos x="519" y="91"/>
                  </a:cxn>
                  <a:cxn ang="0">
                    <a:pos x="543" y="81"/>
                  </a:cxn>
                  <a:cxn ang="0">
                    <a:pos x="567" y="69"/>
                  </a:cxn>
                  <a:cxn ang="0">
                    <a:pos x="591" y="58"/>
                  </a:cxn>
                  <a:cxn ang="0">
                    <a:pos x="613" y="44"/>
                  </a:cxn>
                  <a:cxn ang="0">
                    <a:pos x="636" y="30"/>
                  </a:cxn>
                  <a:cxn ang="0">
                    <a:pos x="658" y="15"/>
                  </a:cxn>
                  <a:cxn ang="0">
                    <a:pos x="679" y="1"/>
                  </a:cxn>
                </a:cxnLst>
                <a:rect l="0" t="0" r="r" b="b"/>
                <a:pathLst>
                  <a:path w="688" h="218">
                    <a:moveTo>
                      <a:pt x="679" y="1"/>
                    </a:moveTo>
                    <a:lnTo>
                      <a:pt x="681" y="0"/>
                    </a:lnTo>
                    <a:lnTo>
                      <a:pt x="683" y="0"/>
                    </a:lnTo>
                    <a:lnTo>
                      <a:pt x="686" y="0"/>
                    </a:lnTo>
                    <a:lnTo>
                      <a:pt x="687" y="1"/>
                    </a:lnTo>
                    <a:lnTo>
                      <a:pt x="688" y="2"/>
                    </a:lnTo>
                    <a:lnTo>
                      <a:pt x="688" y="3"/>
                    </a:lnTo>
                    <a:lnTo>
                      <a:pt x="688" y="6"/>
                    </a:lnTo>
                    <a:lnTo>
                      <a:pt x="688" y="8"/>
                    </a:lnTo>
                    <a:lnTo>
                      <a:pt x="687" y="10"/>
                    </a:lnTo>
                    <a:lnTo>
                      <a:pt x="686" y="12"/>
                    </a:lnTo>
                    <a:lnTo>
                      <a:pt x="684" y="15"/>
                    </a:lnTo>
                    <a:lnTo>
                      <a:pt x="682" y="18"/>
                    </a:lnTo>
                    <a:lnTo>
                      <a:pt x="680" y="20"/>
                    </a:lnTo>
                    <a:lnTo>
                      <a:pt x="678" y="23"/>
                    </a:lnTo>
                    <a:lnTo>
                      <a:pt x="674" y="25"/>
                    </a:lnTo>
                    <a:lnTo>
                      <a:pt x="672" y="27"/>
                    </a:lnTo>
                    <a:lnTo>
                      <a:pt x="669" y="29"/>
                    </a:lnTo>
                    <a:lnTo>
                      <a:pt x="665" y="32"/>
                    </a:lnTo>
                    <a:lnTo>
                      <a:pt x="662" y="33"/>
                    </a:lnTo>
                    <a:lnTo>
                      <a:pt x="658" y="35"/>
                    </a:lnTo>
                    <a:lnTo>
                      <a:pt x="655" y="37"/>
                    </a:lnTo>
                    <a:lnTo>
                      <a:pt x="653" y="40"/>
                    </a:lnTo>
                    <a:lnTo>
                      <a:pt x="649" y="42"/>
                    </a:lnTo>
                    <a:lnTo>
                      <a:pt x="646" y="44"/>
                    </a:lnTo>
                    <a:lnTo>
                      <a:pt x="643" y="45"/>
                    </a:lnTo>
                    <a:lnTo>
                      <a:pt x="640" y="47"/>
                    </a:lnTo>
                    <a:lnTo>
                      <a:pt x="637" y="50"/>
                    </a:lnTo>
                    <a:lnTo>
                      <a:pt x="634" y="51"/>
                    </a:lnTo>
                    <a:lnTo>
                      <a:pt x="630" y="53"/>
                    </a:lnTo>
                    <a:lnTo>
                      <a:pt x="627" y="55"/>
                    </a:lnTo>
                    <a:lnTo>
                      <a:pt x="624" y="56"/>
                    </a:lnTo>
                    <a:lnTo>
                      <a:pt x="621" y="60"/>
                    </a:lnTo>
                    <a:lnTo>
                      <a:pt x="618" y="61"/>
                    </a:lnTo>
                    <a:lnTo>
                      <a:pt x="614" y="63"/>
                    </a:lnTo>
                    <a:lnTo>
                      <a:pt x="611" y="64"/>
                    </a:lnTo>
                    <a:lnTo>
                      <a:pt x="609" y="67"/>
                    </a:lnTo>
                    <a:lnTo>
                      <a:pt x="604" y="68"/>
                    </a:lnTo>
                    <a:lnTo>
                      <a:pt x="601" y="70"/>
                    </a:lnTo>
                    <a:lnTo>
                      <a:pt x="598" y="72"/>
                    </a:lnTo>
                    <a:lnTo>
                      <a:pt x="595" y="73"/>
                    </a:lnTo>
                    <a:lnTo>
                      <a:pt x="592" y="76"/>
                    </a:lnTo>
                    <a:lnTo>
                      <a:pt x="588" y="77"/>
                    </a:lnTo>
                    <a:lnTo>
                      <a:pt x="585" y="78"/>
                    </a:lnTo>
                    <a:lnTo>
                      <a:pt x="583" y="80"/>
                    </a:lnTo>
                    <a:lnTo>
                      <a:pt x="579" y="81"/>
                    </a:lnTo>
                    <a:lnTo>
                      <a:pt x="576" y="84"/>
                    </a:lnTo>
                    <a:lnTo>
                      <a:pt x="572" y="85"/>
                    </a:lnTo>
                    <a:lnTo>
                      <a:pt x="570" y="87"/>
                    </a:lnTo>
                    <a:lnTo>
                      <a:pt x="567" y="88"/>
                    </a:lnTo>
                    <a:lnTo>
                      <a:pt x="562" y="89"/>
                    </a:lnTo>
                    <a:lnTo>
                      <a:pt x="560" y="91"/>
                    </a:lnTo>
                    <a:lnTo>
                      <a:pt x="557" y="93"/>
                    </a:lnTo>
                    <a:lnTo>
                      <a:pt x="553" y="94"/>
                    </a:lnTo>
                    <a:lnTo>
                      <a:pt x="550" y="96"/>
                    </a:lnTo>
                    <a:lnTo>
                      <a:pt x="546" y="97"/>
                    </a:lnTo>
                    <a:lnTo>
                      <a:pt x="543" y="98"/>
                    </a:lnTo>
                    <a:lnTo>
                      <a:pt x="540" y="99"/>
                    </a:lnTo>
                    <a:lnTo>
                      <a:pt x="536" y="102"/>
                    </a:lnTo>
                    <a:lnTo>
                      <a:pt x="533" y="103"/>
                    </a:lnTo>
                    <a:lnTo>
                      <a:pt x="530" y="104"/>
                    </a:lnTo>
                    <a:lnTo>
                      <a:pt x="526" y="106"/>
                    </a:lnTo>
                    <a:lnTo>
                      <a:pt x="524" y="107"/>
                    </a:lnTo>
                    <a:lnTo>
                      <a:pt x="520" y="108"/>
                    </a:lnTo>
                    <a:lnTo>
                      <a:pt x="517" y="111"/>
                    </a:lnTo>
                    <a:lnTo>
                      <a:pt x="514" y="112"/>
                    </a:lnTo>
                    <a:lnTo>
                      <a:pt x="510" y="113"/>
                    </a:lnTo>
                    <a:lnTo>
                      <a:pt x="507" y="114"/>
                    </a:lnTo>
                    <a:lnTo>
                      <a:pt x="503" y="115"/>
                    </a:lnTo>
                    <a:lnTo>
                      <a:pt x="500" y="116"/>
                    </a:lnTo>
                    <a:lnTo>
                      <a:pt x="497" y="117"/>
                    </a:lnTo>
                    <a:lnTo>
                      <a:pt x="493" y="119"/>
                    </a:lnTo>
                    <a:lnTo>
                      <a:pt x="490" y="121"/>
                    </a:lnTo>
                    <a:lnTo>
                      <a:pt x="487" y="122"/>
                    </a:lnTo>
                    <a:lnTo>
                      <a:pt x="483" y="123"/>
                    </a:lnTo>
                    <a:lnTo>
                      <a:pt x="480" y="124"/>
                    </a:lnTo>
                    <a:lnTo>
                      <a:pt x="476" y="125"/>
                    </a:lnTo>
                    <a:lnTo>
                      <a:pt x="473" y="127"/>
                    </a:lnTo>
                    <a:lnTo>
                      <a:pt x="470" y="128"/>
                    </a:lnTo>
                    <a:lnTo>
                      <a:pt x="466" y="129"/>
                    </a:lnTo>
                    <a:lnTo>
                      <a:pt x="463" y="131"/>
                    </a:lnTo>
                    <a:lnTo>
                      <a:pt x="462" y="129"/>
                    </a:lnTo>
                    <a:lnTo>
                      <a:pt x="461" y="127"/>
                    </a:lnTo>
                    <a:lnTo>
                      <a:pt x="459" y="124"/>
                    </a:lnTo>
                    <a:lnTo>
                      <a:pt x="458" y="122"/>
                    </a:lnTo>
                    <a:lnTo>
                      <a:pt x="455" y="119"/>
                    </a:lnTo>
                    <a:lnTo>
                      <a:pt x="453" y="116"/>
                    </a:lnTo>
                    <a:lnTo>
                      <a:pt x="449" y="114"/>
                    </a:lnTo>
                    <a:lnTo>
                      <a:pt x="447" y="112"/>
                    </a:lnTo>
                    <a:lnTo>
                      <a:pt x="444" y="111"/>
                    </a:lnTo>
                    <a:lnTo>
                      <a:pt x="441" y="110"/>
                    </a:lnTo>
                    <a:lnTo>
                      <a:pt x="438" y="108"/>
                    </a:lnTo>
                    <a:lnTo>
                      <a:pt x="435" y="108"/>
                    </a:lnTo>
                    <a:lnTo>
                      <a:pt x="431" y="107"/>
                    </a:lnTo>
                    <a:lnTo>
                      <a:pt x="428" y="108"/>
                    </a:lnTo>
                    <a:lnTo>
                      <a:pt x="424" y="108"/>
                    </a:lnTo>
                    <a:lnTo>
                      <a:pt x="421" y="110"/>
                    </a:lnTo>
                    <a:lnTo>
                      <a:pt x="418" y="111"/>
                    </a:lnTo>
                    <a:lnTo>
                      <a:pt x="415" y="112"/>
                    </a:lnTo>
                    <a:lnTo>
                      <a:pt x="412" y="113"/>
                    </a:lnTo>
                    <a:lnTo>
                      <a:pt x="409" y="115"/>
                    </a:lnTo>
                    <a:lnTo>
                      <a:pt x="405" y="117"/>
                    </a:lnTo>
                    <a:lnTo>
                      <a:pt x="402" y="120"/>
                    </a:lnTo>
                    <a:lnTo>
                      <a:pt x="398" y="122"/>
                    </a:lnTo>
                    <a:lnTo>
                      <a:pt x="396" y="125"/>
                    </a:lnTo>
                    <a:lnTo>
                      <a:pt x="393" y="128"/>
                    </a:lnTo>
                    <a:lnTo>
                      <a:pt x="390" y="131"/>
                    </a:lnTo>
                    <a:lnTo>
                      <a:pt x="388" y="134"/>
                    </a:lnTo>
                    <a:lnTo>
                      <a:pt x="385" y="138"/>
                    </a:lnTo>
                    <a:lnTo>
                      <a:pt x="382" y="141"/>
                    </a:lnTo>
                    <a:lnTo>
                      <a:pt x="381" y="145"/>
                    </a:lnTo>
                    <a:lnTo>
                      <a:pt x="379" y="149"/>
                    </a:lnTo>
                    <a:lnTo>
                      <a:pt x="377" y="153"/>
                    </a:lnTo>
                    <a:lnTo>
                      <a:pt x="376" y="157"/>
                    </a:lnTo>
                    <a:lnTo>
                      <a:pt x="375" y="160"/>
                    </a:lnTo>
                    <a:lnTo>
                      <a:pt x="373" y="164"/>
                    </a:lnTo>
                    <a:lnTo>
                      <a:pt x="371" y="166"/>
                    </a:lnTo>
                    <a:lnTo>
                      <a:pt x="370" y="168"/>
                    </a:lnTo>
                    <a:lnTo>
                      <a:pt x="368" y="171"/>
                    </a:lnTo>
                    <a:lnTo>
                      <a:pt x="366" y="173"/>
                    </a:lnTo>
                    <a:lnTo>
                      <a:pt x="364" y="175"/>
                    </a:lnTo>
                    <a:lnTo>
                      <a:pt x="362" y="177"/>
                    </a:lnTo>
                    <a:lnTo>
                      <a:pt x="360" y="180"/>
                    </a:lnTo>
                    <a:lnTo>
                      <a:pt x="358" y="182"/>
                    </a:lnTo>
                    <a:lnTo>
                      <a:pt x="355" y="183"/>
                    </a:lnTo>
                    <a:lnTo>
                      <a:pt x="353" y="185"/>
                    </a:lnTo>
                    <a:lnTo>
                      <a:pt x="351" y="188"/>
                    </a:lnTo>
                    <a:lnTo>
                      <a:pt x="349" y="189"/>
                    </a:lnTo>
                    <a:lnTo>
                      <a:pt x="347" y="191"/>
                    </a:lnTo>
                    <a:lnTo>
                      <a:pt x="344" y="192"/>
                    </a:lnTo>
                    <a:lnTo>
                      <a:pt x="342" y="193"/>
                    </a:lnTo>
                    <a:lnTo>
                      <a:pt x="340" y="195"/>
                    </a:lnTo>
                    <a:lnTo>
                      <a:pt x="337" y="197"/>
                    </a:lnTo>
                    <a:lnTo>
                      <a:pt x="334" y="198"/>
                    </a:lnTo>
                    <a:lnTo>
                      <a:pt x="332" y="199"/>
                    </a:lnTo>
                    <a:lnTo>
                      <a:pt x="329" y="199"/>
                    </a:lnTo>
                    <a:lnTo>
                      <a:pt x="327" y="200"/>
                    </a:lnTo>
                    <a:lnTo>
                      <a:pt x="324" y="201"/>
                    </a:lnTo>
                    <a:lnTo>
                      <a:pt x="321" y="202"/>
                    </a:lnTo>
                    <a:lnTo>
                      <a:pt x="318" y="202"/>
                    </a:lnTo>
                    <a:lnTo>
                      <a:pt x="316" y="203"/>
                    </a:lnTo>
                    <a:lnTo>
                      <a:pt x="312" y="205"/>
                    </a:lnTo>
                    <a:lnTo>
                      <a:pt x="310" y="206"/>
                    </a:lnTo>
                    <a:lnTo>
                      <a:pt x="307" y="206"/>
                    </a:lnTo>
                    <a:lnTo>
                      <a:pt x="304" y="207"/>
                    </a:lnTo>
                    <a:lnTo>
                      <a:pt x="301" y="207"/>
                    </a:lnTo>
                    <a:lnTo>
                      <a:pt x="299" y="208"/>
                    </a:lnTo>
                    <a:lnTo>
                      <a:pt x="295" y="208"/>
                    </a:lnTo>
                    <a:lnTo>
                      <a:pt x="292" y="208"/>
                    </a:lnTo>
                    <a:lnTo>
                      <a:pt x="289" y="208"/>
                    </a:lnTo>
                    <a:lnTo>
                      <a:pt x="286" y="209"/>
                    </a:lnTo>
                    <a:lnTo>
                      <a:pt x="283" y="209"/>
                    </a:lnTo>
                    <a:lnTo>
                      <a:pt x="280" y="209"/>
                    </a:lnTo>
                    <a:lnTo>
                      <a:pt x="277" y="209"/>
                    </a:lnTo>
                    <a:lnTo>
                      <a:pt x="274" y="209"/>
                    </a:lnTo>
                    <a:lnTo>
                      <a:pt x="271" y="209"/>
                    </a:lnTo>
                    <a:lnTo>
                      <a:pt x="267" y="209"/>
                    </a:lnTo>
                    <a:lnTo>
                      <a:pt x="265" y="209"/>
                    </a:lnTo>
                    <a:lnTo>
                      <a:pt x="261" y="210"/>
                    </a:lnTo>
                    <a:lnTo>
                      <a:pt x="258" y="210"/>
                    </a:lnTo>
                    <a:lnTo>
                      <a:pt x="256" y="210"/>
                    </a:lnTo>
                    <a:lnTo>
                      <a:pt x="252" y="210"/>
                    </a:lnTo>
                    <a:lnTo>
                      <a:pt x="250" y="210"/>
                    </a:lnTo>
                    <a:lnTo>
                      <a:pt x="246" y="210"/>
                    </a:lnTo>
                    <a:lnTo>
                      <a:pt x="243" y="210"/>
                    </a:lnTo>
                    <a:lnTo>
                      <a:pt x="240" y="210"/>
                    </a:lnTo>
                    <a:lnTo>
                      <a:pt x="237" y="211"/>
                    </a:lnTo>
                    <a:lnTo>
                      <a:pt x="234" y="211"/>
                    </a:lnTo>
                    <a:lnTo>
                      <a:pt x="231" y="211"/>
                    </a:lnTo>
                    <a:lnTo>
                      <a:pt x="228" y="211"/>
                    </a:lnTo>
                    <a:lnTo>
                      <a:pt x="225" y="211"/>
                    </a:lnTo>
                    <a:lnTo>
                      <a:pt x="222" y="211"/>
                    </a:lnTo>
                    <a:lnTo>
                      <a:pt x="220" y="211"/>
                    </a:lnTo>
                    <a:lnTo>
                      <a:pt x="216" y="212"/>
                    </a:lnTo>
                    <a:lnTo>
                      <a:pt x="214" y="212"/>
                    </a:lnTo>
                    <a:lnTo>
                      <a:pt x="211" y="212"/>
                    </a:lnTo>
                    <a:lnTo>
                      <a:pt x="208" y="212"/>
                    </a:lnTo>
                    <a:lnTo>
                      <a:pt x="205" y="214"/>
                    </a:lnTo>
                    <a:lnTo>
                      <a:pt x="203" y="214"/>
                    </a:lnTo>
                    <a:lnTo>
                      <a:pt x="200" y="214"/>
                    </a:lnTo>
                    <a:lnTo>
                      <a:pt x="198" y="214"/>
                    </a:lnTo>
                    <a:lnTo>
                      <a:pt x="195" y="214"/>
                    </a:lnTo>
                    <a:lnTo>
                      <a:pt x="193" y="215"/>
                    </a:lnTo>
                    <a:lnTo>
                      <a:pt x="190" y="215"/>
                    </a:lnTo>
                    <a:lnTo>
                      <a:pt x="187" y="215"/>
                    </a:lnTo>
                    <a:lnTo>
                      <a:pt x="185" y="215"/>
                    </a:lnTo>
                    <a:lnTo>
                      <a:pt x="182" y="215"/>
                    </a:lnTo>
                    <a:lnTo>
                      <a:pt x="180" y="215"/>
                    </a:lnTo>
                    <a:lnTo>
                      <a:pt x="177" y="215"/>
                    </a:lnTo>
                    <a:lnTo>
                      <a:pt x="174" y="215"/>
                    </a:lnTo>
                    <a:lnTo>
                      <a:pt x="172" y="216"/>
                    </a:lnTo>
                    <a:lnTo>
                      <a:pt x="170" y="216"/>
                    </a:lnTo>
                    <a:lnTo>
                      <a:pt x="167" y="216"/>
                    </a:lnTo>
                    <a:lnTo>
                      <a:pt x="164" y="216"/>
                    </a:lnTo>
                    <a:lnTo>
                      <a:pt x="162" y="216"/>
                    </a:lnTo>
                    <a:lnTo>
                      <a:pt x="160" y="216"/>
                    </a:lnTo>
                    <a:lnTo>
                      <a:pt x="156" y="216"/>
                    </a:lnTo>
                    <a:lnTo>
                      <a:pt x="154" y="216"/>
                    </a:lnTo>
                    <a:lnTo>
                      <a:pt x="152" y="216"/>
                    </a:lnTo>
                    <a:lnTo>
                      <a:pt x="150" y="216"/>
                    </a:lnTo>
                    <a:lnTo>
                      <a:pt x="146" y="216"/>
                    </a:lnTo>
                    <a:lnTo>
                      <a:pt x="144" y="216"/>
                    </a:lnTo>
                    <a:lnTo>
                      <a:pt x="142" y="217"/>
                    </a:lnTo>
                    <a:lnTo>
                      <a:pt x="138" y="217"/>
                    </a:lnTo>
                    <a:lnTo>
                      <a:pt x="136" y="217"/>
                    </a:lnTo>
                    <a:lnTo>
                      <a:pt x="134" y="217"/>
                    </a:lnTo>
                    <a:lnTo>
                      <a:pt x="131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4" y="217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6" y="217"/>
                    </a:lnTo>
                    <a:lnTo>
                      <a:pt x="113" y="217"/>
                    </a:lnTo>
                    <a:lnTo>
                      <a:pt x="111" y="217"/>
                    </a:lnTo>
                    <a:lnTo>
                      <a:pt x="109" y="217"/>
                    </a:lnTo>
                    <a:lnTo>
                      <a:pt x="105" y="217"/>
                    </a:lnTo>
                    <a:lnTo>
                      <a:pt x="103" y="217"/>
                    </a:lnTo>
                    <a:lnTo>
                      <a:pt x="101" y="217"/>
                    </a:lnTo>
                    <a:lnTo>
                      <a:pt x="99" y="217"/>
                    </a:lnTo>
                    <a:lnTo>
                      <a:pt x="95" y="217"/>
                    </a:lnTo>
                    <a:lnTo>
                      <a:pt x="93" y="217"/>
                    </a:lnTo>
                    <a:lnTo>
                      <a:pt x="91" y="217"/>
                    </a:lnTo>
                    <a:lnTo>
                      <a:pt x="87" y="217"/>
                    </a:lnTo>
                    <a:lnTo>
                      <a:pt x="85" y="217"/>
                    </a:lnTo>
                    <a:lnTo>
                      <a:pt x="83" y="217"/>
                    </a:lnTo>
                    <a:lnTo>
                      <a:pt x="81" y="218"/>
                    </a:lnTo>
                    <a:lnTo>
                      <a:pt x="77" y="218"/>
                    </a:lnTo>
                    <a:lnTo>
                      <a:pt x="75" y="218"/>
                    </a:lnTo>
                    <a:lnTo>
                      <a:pt x="73" y="218"/>
                    </a:lnTo>
                    <a:lnTo>
                      <a:pt x="70" y="218"/>
                    </a:lnTo>
                    <a:lnTo>
                      <a:pt x="67" y="218"/>
                    </a:lnTo>
                    <a:lnTo>
                      <a:pt x="65" y="218"/>
                    </a:lnTo>
                    <a:lnTo>
                      <a:pt x="62" y="218"/>
                    </a:lnTo>
                    <a:lnTo>
                      <a:pt x="60" y="218"/>
                    </a:lnTo>
                    <a:lnTo>
                      <a:pt x="57" y="218"/>
                    </a:lnTo>
                    <a:lnTo>
                      <a:pt x="55" y="218"/>
                    </a:lnTo>
                    <a:lnTo>
                      <a:pt x="52" y="218"/>
                    </a:lnTo>
                    <a:lnTo>
                      <a:pt x="50" y="218"/>
                    </a:lnTo>
                    <a:lnTo>
                      <a:pt x="47" y="218"/>
                    </a:lnTo>
                    <a:lnTo>
                      <a:pt x="44" y="218"/>
                    </a:lnTo>
                    <a:lnTo>
                      <a:pt x="42" y="218"/>
                    </a:lnTo>
                    <a:lnTo>
                      <a:pt x="39" y="218"/>
                    </a:lnTo>
                    <a:lnTo>
                      <a:pt x="35" y="217"/>
                    </a:lnTo>
                    <a:lnTo>
                      <a:pt x="32" y="217"/>
                    </a:lnTo>
                    <a:lnTo>
                      <a:pt x="29" y="216"/>
                    </a:lnTo>
                    <a:lnTo>
                      <a:pt x="25" y="215"/>
                    </a:lnTo>
                    <a:lnTo>
                      <a:pt x="21" y="214"/>
                    </a:lnTo>
                    <a:lnTo>
                      <a:pt x="17" y="211"/>
                    </a:lnTo>
                    <a:lnTo>
                      <a:pt x="14" y="210"/>
                    </a:lnTo>
                    <a:lnTo>
                      <a:pt x="12" y="208"/>
                    </a:lnTo>
                    <a:lnTo>
                      <a:pt x="8" y="206"/>
                    </a:lnTo>
                    <a:lnTo>
                      <a:pt x="6" y="203"/>
                    </a:lnTo>
                    <a:lnTo>
                      <a:pt x="4" y="200"/>
                    </a:lnTo>
                    <a:lnTo>
                      <a:pt x="1" y="198"/>
                    </a:lnTo>
                    <a:lnTo>
                      <a:pt x="0" y="193"/>
                    </a:lnTo>
                    <a:lnTo>
                      <a:pt x="0" y="191"/>
                    </a:lnTo>
                    <a:lnTo>
                      <a:pt x="0" y="186"/>
                    </a:lnTo>
                    <a:lnTo>
                      <a:pt x="3" y="182"/>
                    </a:lnTo>
                    <a:lnTo>
                      <a:pt x="5" y="179"/>
                    </a:lnTo>
                    <a:lnTo>
                      <a:pt x="7" y="175"/>
                    </a:lnTo>
                    <a:lnTo>
                      <a:pt x="9" y="172"/>
                    </a:lnTo>
                    <a:lnTo>
                      <a:pt x="13" y="168"/>
                    </a:lnTo>
                    <a:lnTo>
                      <a:pt x="15" y="169"/>
                    </a:lnTo>
                    <a:lnTo>
                      <a:pt x="16" y="173"/>
                    </a:lnTo>
                    <a:lnTo>
                      <a:pt x="18" y="176"/>
                    </a:lnTo>
                    <a:lnTo>
                      <a:pt x="20" y="180"/>
                    </a:lnTo>
                    <a:lnTo>
                      <a:pt x="20" y="183"/>
                    </a:lnTo>
                    <a:lnTo>
                      <a:pt x="21" y="186"/>
                    </a:lnTo>
                    <a:lnTo>
                      <a:pt x="22" y="190"/>
                    </a:lnTo>
                    <a:lnTo>
                      <a:pt x="23" y="193"/>
                    </a:lnTo>
                    <a:lnTo>
                      <a:pt x="24" y="195"/>
                    </a:lnTo>
                    <a:lnTo>
                      <a:pt x="25" y="198"/>
                    </a:lnTo>
                    <a:lnTo>
                      <a:pt x="27" y="200"/>
                    </a:lnTo>
                    <a:lnTo>
                      <a:pt x="30" y="202"/>
                    </a:lnTo>
                    <a:lnTo>
                      <a:pt x="31" y="202"/>
                    </a:lnTo>
                    <a:lnTo>
                      <a:pt x="32" y="203"/>
                    </a:lnTo>
                    <a:lnTo>
                      <a:pt x="34" y="203"/>
                    </a:lnTo>
                    <a:lnTo>
                      <a:pt x="36" y="203"/>
                    </a:lnTo>
                    <a:lnTo>
                      <a:pt x="39" y="202"/>
                    </a:lnTo>
                    <a:lnTo>
                      <a:pt x="41" y="202"/>
                    </a:lnTo>
                    <a:lnTo>
                      <a:pt x="44" y="201"/>
                    </a:lnTo>
                    <a:lnTo>
                      <a:pt x="48" y="201"/>
                    </a:lnTo>
                    <a:lnTo>
                      <a:pt x="52" y="201"/>
                    </a:lnTo>
                    <a:lnTo>
                      <a:pt x="57" y="200"/>
                    </a:lnTo>
                    <a:lnTo>
                      <a:pt x="61" y="200"/>
                    </a:lnTo>
                    <a:lnTo>
                      <a:pt x="66" y="200"/>
                    </a:lnTo>
                    <a:lnTo>
                      <a:pt x="70" y="200"/>
                    </a:lnTo>
                    <a:lnTo>
                      <a:pt x="75" y="200"/>
                    </a:lnTo>
                    <a:lnTo>
                      <a:pt x="79" y="200"/>
                    </a:lnTo>
                    <a:lnTo>
                      <a:pt x="85" y="200"/>
                    </a:lnTo>
                    <a:lnTo>
                      <a:pt x="90" y="200"/>
                    </a:lnTo>
                    <a:lnTo>
                      <a:pt x="94" y="200"/>
                    </a:lnTo>
                    <a:lnTo>
                      <a:pt x="99" y="200"/>
                    </a:lnTo>
                    <a:lnTo>
                      <a:pt x="103" y="200"/>
                    </a:lnTo>
                    <a:lnTo>
                      <a:pt x="108" y="200"/>
                    </a:lnTo>
                    <a:lnTo>
                      <a:pt x="113" y="200"/>
                    </a:lnTo>
                    <a:lnTo>
                      <a:pt x="118" y="200"/>
                    </a:lnTo>
                    <a:lnTo>
                      <a:pt x="122" y="200"/>
                    </a:lnTo>
                    <a:lnTo>
                      <a:pt x="127" y="199"/>
                    </a:lnTo>
                    <a:lnTo>
                      <a:pt x="131" y="199"/>
                    </a:lnTo>
                    <a:lnTo>
                      <a:pt x="136" y="199"/>
                    </a:lnTo>
                    <a:lnTo>
                      <a:pt x="142" y="199"/>
                    </a:lnTo>
                    <a:lnTo>
                      <a:pt x="145" y="199"/>
                    </a:lnTo>
                    <a:lnTo>
                      <a:pt x="151" y="199"/>
                    </a:lnTo>
                    <a:lnTo>
                      <a:pt x="155" y="199"/>
                    </a:lnTo>
                    <a:lnTo>
                      <a:pt x="160" y="199"/>
                    </a:lnTo>
                    <a:lnTo>
                      <a:pt x="164" y="199"/>
                    </a:lnTo>
                    <a:lnTo>
                      <a:pt x="169" y="199"/>
                    </a:lnTo>
                    <a:lnTo>
                      <a:pt x="173" y="199"/>
                    </a:lnTo>
                    <a:lnTo>
                      <a:pt x="178" y="199"/>
                    </a:lnTo>
                    <a:lnTo>
                      <a:pt x="182" y="199"/>
                    </a:lnTo>
                    <a:lnTo>
                      <a:pt x="187" y="199"/>
                    </a:lnTo>
                    <a:lnTo>
                      <a:pt x="193" y="199"/>
                    </a:lnTo>
                    <a:lnTo>
                      <a:pt x="197" y="199"/>
                    </a:lnTo>
                    <a:lnTo>
                      <a:pt x="202" y="198"/>
                    </a:lnTo>
                    <a:lnTo>
                      <a:pt x="206" y="198"/>
                    </a:lnTo>
                    <a:lnTo>
                      <a:pt x="211" y="198"/>
                    </a:lnTo>
                    <a:lnTo>
                      <a:pt x="215" y="197"/>
                    </a:lnTo>
                    <a:lnTo>
                      <a:pt x="220" y="197"/>
                    </a:lnTo>
                    <a:lnTo>
                      <a:pt x="224" y="197"/>
                    </a:lnTo>
                    <a:lnTo>
                      <a:pt x="229" y="195"/>
                    </a:lnTo>
                    <a:lnTo>
                      <a:pt x="233" y="195"/>
                    </a:lnTo>
                    <a:lnTo>
                      <a:pt x="238" y="195"/>
                    </a:lnTo>
                    <a:lnTo>
                      <a:pt x="242" y="194"/>
                    </a:lnTo>
                    <a:lnTo>
                      <a:pt x="247" y="194"/>
                    </a:lnTo>
                    <a:lnTo>
                      <a:pt x="251" y="193"/>
                    </a:lnTo>
                    <a:lnTo>
                      <a:pt x="256" y="193"/>
                    </a:lnTo>
                    <a:lnTo>
                      <a:pt x="260" y="192"/>
                    </a:lnTo>
                    <a:lnTo>
                      <a:pt x="265" y="192"/>
                    </a:lnTo>
                    <a:lnTo>
                      <a:pt x="269" y="191"/>
                    </a:lnTo>
                    <a:lnTo>
                      <a:pt x="274" y="191"/>
                    </a:lnTo>
                    <a:lnTo>
                      <a:pt x="278" y="190"/>
                    </a:lnTo>
                    <a:lnTo>
                      <a:pt x="283" y="189"/>
                    </a:lnTo>
                    <a:lnTo>
                      <a:pt x="288" y="189"/>
                    </a:lnTo>
                    <a:lnTo>
                      <a:pt x="291" y="188"/>
                    </a:lnTo>
                    <a:lnTo>
                      <a:pt x="295" y="186"/>
                    </a:lnTo>
                    <a:lnTo>
                      <a:pt x="300" y="185"/>
                    </a:lnTo>
                    <a:lnTo>
                      <a:pt x="306" y="185"/>
                    </a:lnTo>
                    <a:lnTo>
                      <a:pt x="309" y="184"/>
                    </a:lnTo>
                    <a:lnTo>
                      <a:pt x="314" y="183"/>
                    </a:lnTo>
                    <a:lnTo>
                      <a:pt x="318" y="182"/>
                    </a:lnTo>
                    <a:lnTo>
                      <a:pt x="323" y="181"/>
                    </a:lnTo>
                    <a:lnTo>
                      <a:pt x="326" y="180"/>
                    </a:lnTo>
                    <a:lnTo>
                      <a:pt x="330" y="179"/>
                    </a:lnTo>
                    <a:lnTo>
                      <a:pt x="335" y="177"/>
                    </a:lnTo>
                    <a:lnTo>
                      <a:pt x="340" y="176"/>
                    </a:lnTo>
                    <a:lnTo>
                      <a:pt x="342" y="173"/>
                    </a:lnTo>
                    <a:lnTo>
                      <a:pt x="345" y="171"/>
                    </a:lnTo>
                    <a:lnTo>
                      <a:pt x="347" y="168"/>
                    </a:lnTo>
                    <a:lnTo>
                      <a:pt x="350" y="166"/>
                    </a:lnTo>
                    <a:lnTo>
                      <a:pt x="353" y="163"/>
                    </a:lnTo>
                    <a:lnTo>
                      <a:pt x="355" y="159"/>
                    </a:lnTo>
                    <a:lnTo>
                      <a:pt x="356" y="157"/>
                    </a:lnTo>
                    <a:lnTo>
                      <a:pt x="359" y="154"/>
                    </a:lnTo>
                    <a:lnTo>
                      <a:pt x="361" y="150"/>
                    </a:lnTo>
                    <a:lnTo>
                      <a:pt x="362" y="147"/>
                    </a:lnTo>
                    <a:lnTo>
                      <a:pt x="364" y="143"/>
                    </a:lnTo>
                    <a:lnTo>
                      <a:pt x="367" y="140"/>
                    </a:lnTo>
                    <a:lnTo>
                      <a:pt x="368" y="137"/>
                    </a:lnTo>
                    <a:lnTo>
                      <a:pt x="370" y="133"/>
                    </a:lnTo>
                    <a:lnTo>
                      <a:pt x="371" y="130"/>
                    </a:lnTo>
                    <a:lnTo>
                      <a:pt x="373" y="128"/>
                    </a:lnTo>
                    <a:lnTo>
                      <a:pt x="375" y="124"/>
                    </a:lnTo>
                    <a:lnTo>
                      <a:pt x="377" y="121"/>
                    </a:lnTo>
                    <a:lnTo>
                      <a:pt x="378" y="117"/>
                    </a:lnTo>
                    <a:lnTo>
                      <a:pt x="380" y="115"/>
                    </a:lnTo>
                    <a:lnTo>
                      <a:pt x="382" y="112"/>
                    </a:lnTo>
                    <a:lnTo>
                      <a:pt x="385" y="110"/>
                    </a:lnTo>
                    <a:lnTo>
                      <a:pt x="387" y="106"/>
                    </a:lnTo>
                    <a:lnTo>
                      <a:pt x="389" y="104"/>
                    </a:lnTo>
                    <a:lnTo>
                      <a:pt x="392" y="102"/>
                    </a:lnTo>
                    <a:lnTo>
                      <a:pt x="395" y="99"/>
                    </a:lnTo>
                    <a:lnTo>
                      <a:pt x="397" y="97"/>
                    </a:lnTo>
                    <a:lnTo>
                      <a:pt x="401" y="96"/>
                    </a:lnTo>
                    <a:lnTo>
                      <a:pt x="405" y="95"/>
                    </a:lnTo>
                    <a:lnTo>
                      <a:pt x="409" y="94"/>
                    </a:lnTo>
                    <a:lnTo>
                      <a:pt x="411" y="93"/>
                    </a:lnTo>
                    <a:lnTo>
                      <a:pt x="413" y="93"/>
                    </a:lnTo>
                    <a:lnTo>
                      <a:pt x="415" y="91"/>
                    </a:lnTo>
                    <a:lnTo>
                      <a:pt x="418" y="91"/>
                    </a:lnTo>
                    <a:lnTo>
                      <a:pt x="421" y="90"/>
                    </a:lnTo>
                    <a:lnTo>
                      <a:pt x="424" y="90"/>
                    </a:lnTo>
                    <a:lnTo>
                      <a:pt x="428" y="89"/>
                    </a:lnTo>
                    <a:lnTo>
                      <a:pt x="431" y="89"/>
                    </a:lnTo>
                    <a:lnTo>
                      <a:pt x="433" y="89"/>
                    </a:lnTo>
                    <a:lnTo>
                      <a:pt x="437" y="90"/>
                    </a:lnTo>
                    <a:lnTo>
                      <a:pt x="439" y="90"/>
                    </a:lnTo>
                    <a:lnTo>
                      <a:pt x="441" y="91"/>
                    </a:lnTo>
                    <a:lnTo>
                      <a:pt x="446" y="94"/>
                    </a:lnTo>
                    <a:lnTo>
                      <a:pt x="449" y="96"/>
                    </a:lnTo>
                    <a:lnTo>
                      <a:pt x="453" y="99"/>
                    </a:lnTo>
                    <a:lnTo>
                      <a:pt x="456" y="103"/>
                    </a:lnTo>
                    <a:lnTo>
                      <a:pt x="459" y="105"/>
                    </a:lnTo>
                    <a:lnTo>
                      <a:pt x="463" y="107"/>
                    </a:lnTo>
                    <a:lnTo>
                      <a:pt x="464" y="108"/>
                    </a:lnTo>
                    <a:lnTo>
                      <a:pt x="466" y="110"/>
                    </a:lnTo>
                    <a:lnTo>
                      <a:pt x="468" y="110"/>
                    </a:lnTo>
                    <a:lnTo>
                      <a:pt x="471" y="111"/>
                    </a:lnTo>
                    <a:lnTo>
                      <a:pt x="472" y="111"/>
                    </a:lnTo>
                    <a:lnTo>
                      <a:pt x="474" y="111"/>
                    </a:lnTo>
                    <a:lnTo>
                      <a:pt x="477" y="110"/>
                    </a:lnTo>
                    <a:lnTo>
                      <a:pt x="480" y="110"/>
                    </a:lnTo>
                    <a:lnTo>
                      <a:pt x="483" y="108"/>
                    </a:lnTo>
                    <a:lnTo>
                      <a:pt x="487" y="107"/>
                    </a:lnTo>
                    <a:lnTo>
                      <a:pt x="489" y="106"/>
                    </a:lnTo>
                    <a:lnTo>
                      <a:pt x="493" y="104"/>
                    </a:lnTo>
                    <a:lnTo>
                      <a:pt x="496" y="103"/>
                    </a:lnTo>
                    <a:lnTo>
                      <a:pt x="499" y="102"/>
                    </a:lnTo>
                    <a:lnTo>
                      <a:pt x="501" y="99"/>
                    </a:lnTo>
                    <a:lnTo>
                      <a:pt x="505" y="98"/>
                    </a:lnTo>
                    <a:lnTo>
                      <a:pt x="507" y="97"/>
                    </a:lnTo>
                    <a:lnTo>
                      <a:pt x="511" y="96"/>
                    </a:lnTo>
                    <a:lnTo>
                      <a:pt x="514" y="94"/>
                    </a:lnTo>
                    <a:lnTo>
                      <a:pt x="517" y="93"/>
                    </a:lnTo>
                    <a:lnTo>
                      <a:pt x="519" y="91"/>
                    </a:lnTo>
                    <a:lnTo>
                      <a:pt x="523" y="90"/>
                    </a:lnTo>
                    <a:lnTo>
                      <a:pt x="525" y="89"/>
                    </a:lnTo>
                    <a:lnTo>
                      <a:pt x="528" y="88"/>
                    </a:lnTo>
                    <a:lnTo>
                      <a:pt x="531" y="86"/>
                    </a:lnTo>
                    <a:lnTo>
                      <a:pt x="534" y="85"/>
                    </a:lnTo>
                    <a:lnTo>
                      <a:pt x="537" y="84"/>
                    </a:lnTo>
                    <a:lnTo>
                      <a:pt x="541" y="82"/>
                    </a:lnTo>
                    <a:lnTo>
                      <a:pt x="543" y="81"/>
                    </a:lnTo>
                    <a:lnTo>
                      <a:pt x="546" y="79"/>
                    </a:lnTo>
                    <a:lnTo>
                      <a:pt x="549" y="78"/>
                    </a:lnTo>
                    <a:lnTo>
                      <a:pt x="552" y="77"/>
                    </a:lnTo>
                    <a:lnTo>
                      <a:pt x="554" y="75"/>
                    </a:lnTo>
                    <a:lnTo>
                      <a:pt x="558" y="73"/>
                    </a:lnTo>
                    <a:lnTo>
                      <a:pt x="560" y="72"/>
                    </a:lnTo>
                    <a:lnTo>
                      <a:pt x="565" y="71"/>
                    </a:lnTo>
                    <a:lnTo>
                      <a:pt x="567" y="69"/>
                    </a:lnTo>
                    <a:lnTo>
                      <a:pt x="570" y="68"/>
                    </a:lnTo>
                    <a:lnTo>
                      <a:pt x="572" y="67"/>
                    </a:lnTo>
                    <a:lnTo>
                      <a:pt x="576" y="65"/>
                    </a:lnTo>
                    <a:lnTo>
                      <a:pt x="578" y="63"/>
                    </a:lnTo>
                    <a:lnTo>
                      <a:pt x="582" y="62"/>
                    </a:lnTo>
                    <a:lnTo>
                      <a:pt x="584" y="61"/>
                    </a:lnTo>
                    <a:lnTo>
                      <a:pt x="587" y="60"/>
                    </a:lnTo>
                    <a:lnTo>
                      <a:pt x="591" y="58"/>
                    </a:lnTo>
                    <a:lnTo>
                      <a:pt x="593" y="55"/>
                    </a:lnTo>
                    <a:lnTo>
                      <a:pt x="596" y="54"/>
                    </a:lnTo>
                    <a:lnTo>
                      <a:pt x="598" y="53"/>
                    </a:lnTo>
                    <a:lnTo>
                      <a:pt x="602" y="51"/>
                    </a:lnTo>
                    <a:lnTo>
                      <a:pt x="604" y="50"/>
                    </a:lnTo>
                    <a:lnTo>
                      <a:pt x="608" y="47"/>
                    </a:lnTo>
                    <a:lnTo>
                      <a:pt x="610" y="46"/>
                    </a:lnTo>
                    <a:lnTo>
                      <a:pt x="613" y="44"/>
                    </a:lnTo>
                    <a:lnTo>
                      <a:pt x="617" y="43"/>
                    </a:lnTo>
                    <a:lnTo>
                      <a:pt x="619" y="41"/>
                    </a:lnTo>
                    <a:lnTo>
                      <a:pt x="622" y="40"/>
                    </a:lnTo>
                    <a:lnTo>
                      <a:pt x="624" y="37"/>
                    </a:lnTo>
                    <a:lnTo>
                      <a:pt x="628" y="36"/>
                    </a:lnTo>
                    <a:lnTo>
                      <a:pt x="630" y="34"/>
                    </a:lnTo>
                    <a:lnTo>
                      <a:pt x="634" y="33"/>
                    </a:lnTo>
                    <a:lnTo>
                      <a:pt x="636" y="30"/>
                    </a:lnTo>
                    <a:lnTo>
                      <a:pt x="639" y="28"/>
                    </a:lnTo>
                    <a:lnTo>
                      <a:pt x="641" y="26"/>
                    </a:lnTo>
                    <a:lnTo>
                      <a:pt x="645" y="25"/>
                    </a:lnTo>
                    <a:lnTo>
                      <a:pt x="647" y="23"/>
                    </a:lnTo>
                    <a:lnTo>
                      <a:pt x="651" y="21"/>
                    </a:lnTo>
                    <a:lnTo>
                      <a:pt x="653" y="19"/>
                    </a:lnTo>
                    <a:lnTo>
                      <a:pt x="656" y="17"/>
                    </a:lnTo>
                    <a:lnTo>
                      <a:pt x="658" y="15"/>
                    </a:lnTo>
                    <a:lnTo>
                      <a:pt x="661" y="14"/>
                    </a:lnTo>
                    <a:lnTo>
                      <a:pt x="664" y="10"/>
                    </a:lnTo>
                    <a:lnTo>
                      <a:pt x="666" y="9"/>
                    </a:lnTo>
                    <a:lnTo>
                      <a:pt x="670" y="7"/>
                    </a:lnTo>
                    <a:lnTo>
                      <a:pt x="673" y="4"/>
                    </a:lnTo>
                    <a:lnTo>
                      <a:pt x="675" y="2"/>
                    </a:lnTo>
                    <a:lnTo>
                      <a:pt x="679" y="1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" name="Freeform 290"/>
              <p:cNvSpPr>
                <a:spLocks/>
              </p:cNvSpPr>
              <p:nvPr/>
            </p:nvSpPr>
            <p:spPr bwMode="auto">
              <a:xfrm rot="775594">
                <a:off x="6129339" y="4044036"/>
                <a:ext cx="207146" cy="201227"/>
              </a:xfrm>
              <a:custGeom>
                <a:avLst/>
                <a:gdLst/>
                <a:ahLst/>
                <a:cxnLst>
                  <a:cxn ang="0">
                    <a:pos x="38" y="2"/>
                  </a:cxn>
                  <a:cxn ang="0">
                    <a:pos x="44" y="1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9" y="0"/>
                  </a:cxn>
                  <a:cxn ang="0">
                    <a:pos x="63" y="1"/>
                  </a:cxn>
                  <a:cxn ang="0">
                    <a:pos x="68" y="2"/>
                  </a:cxn>
                  <a:cxn ang="0">
                    <a:pos x="72" y="4"/>
                  </a:cxn>
                  <a:cxn ang="0">
                    <a:pos x="78" y="8"/>
                  </a:cxn>
                  <a:cxn ang="0">
                    <a:pos x="86" y="14"/>
                  </a:cxn>
                  <a:cxn ang="0">
                    <a:pos x="93" y="21"/>
                  </a:cxn>
                  <a:cxn ang="0">
                    <a:pos x="96" y="27"/>
                  </a:cxn>
                  <a:cxn ang="0">
                    <a:pos x="98" y="32"/>
                  </a:cxn>
                  <a:cxn ang="0">
                    <a:pos x="101" y="36"/>
                  </a:cxn>
                  <a:cxn ang="0">
                    <a:pos x="103" y="40"/>
                  </a:cxn>
                  <a:cxn ang="0">
                    <a:pos x="104" y="45"/>
                  </a:cxn>
                  <a:cxn ang="0">
                    <a:pos x="104" y="49"/>
                  </a:cxn>
                  <a:cxn ang="0">
                    <a:pos x="105" y="54"/>
                  </a:cxn>
                  <a:cxn ang="0">
                    <a:pos x="105" y="58"/>
                  </a:cxn>
                  <a:cxn ang="0">
                    <a:pos x="105" y="63"/>
                  </a:cxn>
                  <a:cxn ang="0">
                    <a:pos x="105" y="67"/>
                  </a:cxn>
                  <a:cxn ang="0">
                    <a:pos x="103" y="74"/>
                  </a:cxn>
                  <a:cxn ang="0">
                    <a:pos x="99" y="82"/>
                  </a:cxn>
                  <a:cxn ang="0">
                    <a:pos x="94" y="89"/>
                  </a:cxn>
                  <a:cxn ang="0">
                    <a:pos x="88" y="93"/>
                  </a:cxn>
                  <a:cxn ang="0">
                    <a:pos x="84" y="97"/>
                  </a:cxn>
                  <a:cxn ang="0">
                    <a:pos x="77" y="99"/>
                  </a:cxn>
                  <a:cxn ang="0">
                    <a:pos x="69" y="101"/>
                  </a:cxn>
                  <a:cxn ang="0">
                    <a:pos x="63" y="102"/>
                  </a:cxn>
                  <a:cxn ang="0">
                    <a:pos x="59" y="102"/>
                  </a:cxn>
                  <a:cxn ang="0">
                    <a:pos x="53" y="102"/>
                  </a:cxn>
                  <a:cxn ang="0">
                    <a:pos x="47" y="101"/>
                  </a:cxn>
                  <a:cxn ang="0">
                    <a:pos x="43" y="101"/>
                  </a:cxn>
                  <a:cxn ang="0">
                    <a:pos x="37" y="100"/>
                  </a:cxn>
                  <a:cxn ang="0">
                    <a:pos x="29" y="97"/>
                  </a:cxn>
                  <a:cxn ang="0">
                    <a:pos x="21" y="93"/>
                  </a:cxn>
                  <a:cxn ang="0">
                    <a:pos x="16" y="89"/>
                  </a:cxn>
                  <a:cxn ang="0">
                    <a:pos x="10" y="83"/>
                  </a:cxn>
                  <a:cxn ang="0">
                    <a:pos x="6" y="78"/>
                  </a:cxn>
                  <a:cxn ang="0">
                    <a:pos x="2" y="71"/>
                  </a:cxn>
                  <a:cxn ang="0">
                    <a:pos x="0" y="63"/>
                  </a:cxn>
                  <a:cxn ang="0">
                    <a:pos x="0" y="55"/>
                  </a:cxn>
                  <a:cxn ang="0">
                    <a:pos x="0" y="49"/>
                  </a:cxn>
                  <a:cxn ang="0">
                    <a:pos x="1" y="45"/>
                  </a:cxn>
                  <a:cxn ang="0">
                    <a:pos x="3" y="40"/>
                  </a:cxn>
                  <a:cxn ang="0">
                    <a:pos x="6" y="37"/>
                  </a:cxn>
                  <a:cxn ang="0">
                    <a:pos x="7" y="31"/>
                  </a:cxn>
                  <a:cxn ang="0">
                    <a:pos x="9" y="26"/>
                  </a:cxn>
                  <a:cxn ang="0">
                    <a:pos x="11" y="21"/>
                  </a:cxn>
                  <a:cxn ang="0">
                    <a:pos x="16" y="17"/>
                  </a:cxn>
                  <a:cxn ang="0">
                    <a:pos x="19" y="13"/>
                  </a:cxn>
                  <a:cxn ang="0">
                    <a:pos x="25" y="9"/>
                  </a:cxn>
                  <a:cxn ang="0">
                    <a:pos x="28" y="6"/>
                  </a:cxn>
                  <a:cxn ang="0">
                    <a:pos x="34" y="4"/>
                  </a:cxn>
                  <a:cxn ang="0">
                    <a:pos x="36" y="3"/>
                  </a:cxn>
                </a:cxnLst>
                <a:rect l="0" t="0" r="r" b="b"/>
                <a:pathLst>
                  <a:path w="105" h="102">
                    <a:moveTo>
                      <a:pt x="36" y="3"/>
                    </a:moveTo>
                    <a:lnTo>
                      <a:pt x="38" y="2"/>
                    </a:lnTo>
                    <a:lnTo>
                      <a:pt x="42" y="1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1" y="0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1" y="1"/>
                    </a:lnTo>
                    <a:lnTo>
                      <a:pt x="63" y="1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70" y="3"/>
                    </a:lnTo>
                    <a:lnTo>
                      <a:pt x="72" y="4"/>
                    </a:lnTo>
                    <a:lnTo>
                      <a:pt x="75" y="5"/>
                    </a:lnTo>
                    <a:lnTo>
                      <a:pt x="78" y="8"/>
                    </a:lnTo>
                    <a:lnTo>
                      <a:pt x="83" y="11"/>
                    </a:lnTo>
                    <a:lnTo>
                      <a:pt x="86" y="14"/>
                    </a:lnTo>
                    <a:lnTo>
                      <a:pt x="89" y="18"/>
                    </a:lnTo>
                    <a:lnTo>
                      <a:pt x="93" y="21"/>
                    </a:lnTo>
                    <a:lnTo>
                      <a:pt x="95" y="24"/>
                    </a:lnTo>
                    <a:lnTo>
                      <a:pt x="96" y="27"/>
                    </a:lnTo>
                    <a:lnTo>
                      <a:pt x="97" y="30"/>
                    </a:lnTo>
                    <a:lnTo>
                      <a:pt x="98" y="32"/>
                    </a:lnTo>
                    <a:lnTo>
                      <a:pt x="101" y="35"/>
                    </a:lnTo>
                    <a:lnTo>
                      <a:pt x="101" y="36"/>
                    </a:lnTo>
                    <a:lnTo>
                      <a:pt x="102" y="38"/>
                    </a:lnTo>
                    <a:lnTo>
                      <a:pt x="103" y="40"/>
                    </a:lnTo>
                    <a:lnTo>
                      <a:pt x="103" y="43"/>
                    </a:lnTo>
                    <a:lnTo>
                      <a:pt x="104" y="45"/>
                    </a:lnTo>
                    <a:lnTo>
                      <a:pt x="104" y="47"/>
                    </a:lnTo>
                    <a:lnTo>
                      <a:pt x="104" y="49"/>
                    </a:lnTo>
                    <a:lnTo>
                      <a:pt x="105" y="52"/>
                    </a:lnTo>
                    <a:lnTo>
                      <a:pt x="105" y="54"/>
                    </a:lnTo>
                    <a:lnTo>
                      <a:pt x="105" y="56"/>
                    </a:lnTo>
                    <a:lnTo>
                      <a:pt x="105" y="58"/>
                    </a:lnTo>
                    <a:lnTo>
                      <a:pt x="105" y="61"/>
                    </a:lnTo>
                    <a:lnTo>
                      <a:pt x="105" y="63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5" y="71"/>
                    </a:lnTo>
                    <a:lnTo>
                      <a:pt x="103" y="74"/>
                    </a:lnTo>
                    <a:lnTo>
                      <a:pt x="102" y="79"/>
                    </a:lnTo>
                    <a:lnTo>
                      <a:pt x="99" y="82"/>
                    </a:lnTo>
                    <a:lnTo>
                      <a:pt x="97" y="86"/>
                    </a:lnTo>
                    <a:lnTo>
                      <a:pt x="94" y="89"/>
                    </a:lnTo>
                    <a:lnTo>
                      <a:pt x="90" y="92"/>
                    </a:lnTo>
                    <a:lnTo>
                      <a:pt x="88" y="93"/>
                    </a:lnTo>
                    <a:lnTo>
                      <a:pt x="86" y="96"/>
                    </a:lnTo>
                    <a:lnTo>
                      <a:pt x="84" y="97"/>
                    </a:lnTo>
                    <a:lnTo>
                      <a:pt x="81" y="98"/>
                    </a:lnTo>
                    <a:lnTo>
                      <a:pt x="77" y="99"/>
                    </a:lnTo>
                    <a:lnTo>
                      <a:pt x="73" y="100"/>
                    </a:lnTo>
                    <a:lnTo>
                      <a:pt x="69" y="101"/>
                    </a:lnTo>
                    <a:lnTo>
                      <a:pt x="66" y="102"/>
                    </a:lnTo>
                    <a:lnTo>
                      <a:pt x="63" y="102"/>
                    </a:lnTo>
                    <a:lnTo>
                      <a:pt x="61" y="102"/>
                    </a:lnTo>
                    <a:lnTo>
                      <a:pt x="59" y="102"/>
                    </a:lnTo>
                    <a:lnTo>
                      <a:pt x="58" y="102"/>
                    </a:lnTo>
                    <a:lnTo>
                      <a:pt x="53" y="102"/>
                    </a:lnTo>
                    <a:lnTo>
                      <a:pt x="50" y="102"/>
                    </a:lnTo>
                    <a:lnTo>
                      <a:pt x="47" y="101"/>
                    </a:lnTo>
                    <a:lnTo>
                      <a:pt x="45" y="101"/>
                    </a:lnTo>
                    <a:lnTo>
                      <a:pt x="43" y="101"/>
                    </a:lnTo>
                    <a:lnTo>
                      <a:pt x="41" y="101"/>
                    </a:lnTo>
                    <a:lnTo>
                      <a:pt x="37" y="100"/>
                    </a:lnTo>
                    <a:lnTo>
                      <a:pt x="33" y="99"/>
                    </a:lnTo>
                    <a:lnTo>
                      <a:pt x="29" y="97"/>
                    </a:lnTo>
                    <a:lnTo>
                      <a:pt x="26" y="96"/>
                    </a:lnTo>
                    <a:lnTo>
                      <a:pt x="21" y="93"/>
                    </a:lnTo>
                    <a:lnTo>
                      <a:pt x="19" y="91"/>
                    </a:lnTo>
                    <a:lnTo>
                      <a:pt x="16" y="89"/>
                    </a:lnTo>
                    <a:lnTo>
                      <a:pt x="12" y="87"/>
                    </a:lnTo>
                    <a:lnTo>
                      <a:pt x="10" y="83"/>
                    </a:lnTo>
                    <a:lnTo>
                      <a:pt x="8" y="81"/>
                    </a:lnTo>
                    <a:lnTo>
                      <a:pt x="6" y="78"/>
                    </a:lnTo>
                    <a:lnTo>
                      <a:pt x="3" y="74"/>
                    </a:lnTo>
                    <a:lnTo>
                      <a:pt x="2" y="71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5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1" y="47"/>
                    </a:lnTo>
                    <a:lnTo>
                      <a:pt x="1" y="45"/>
                    </a:lnTo>
                    <a:lnTo>
                      <a:pt x="2" y="43"/>
                    </a:lnTo>
                    <a:lnTo>
                      <a:pt x="3" y="40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5"/>
                    </a:lnTo>
                    <a:lnTo>
                      <a:pt x="7" y="31"/>
                    </a:lnTo>
                    <a:lnTo>
                      <a:pt x="8" y="29"/>
                    </a:lnTo>
                    <a:lnTo>
                      <a:pt x="9" y="26"/>
                    </a:lnTo>
                    <a:lnTo>
                      <a:pt x="10" y="23"/>
                    </a:lnTo>
                    <a:lnTo>
                      <a:pt x="11" y="21"/>
                    </a:lnTo>
                    <a:lnTo>
                      <a:pt x="14" y="19"/>
                    </a:lnTo>
                    <a:lnTo>
                      <a:pt x="16" y="17"/>
                    </a:lnTo>
                    <a:lnTo>
                      <a:pt x="18" y="15"/>
                    </a:lnTo>
                    <a:lnTo>
                      <a:pt x="19" y="13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7" y="8"/>
                    </a:lnTo>
                    <a:lnTo>
                      <a:pt x="28" y="6"/>
                    </a:lnTo>
                    <a:lnTo>
                      <a:pt x="32" y="5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" name="Freeform 291"/>
              <p:cNvSpPr>
                <a:spLocks/>
              </p:cNvSpPr>
              <p:nvPr/>
            </p:nvSpPr>
            <p:spPr bwMode="auto">
              <a:xfrm rot="775594">
                <a:off x="6166111" y="4079914"/>
                <a:ext cx="136124" cy="13612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51" y="2"/>
                  </a:cxn>
                  <a:cxn ang="0">
                    <a:pos x="57" y="5"/>
                  </a:cxn>
                  <a:cxn ang="0">
                    <a:pos x="61" y="11"/>
                  </a:cxn>
                  <a:cxn ang="0">
                    <a:pos x="65" y="17"/>
                  </a:cxn>
                  <a:cxn ang="0">
                    <a:pos x="67" y="22"/>
                  </a:cxn>
                  <a:cxn ang="0">
                    <a:pos x="69" y="29"/>
                  </a:cxn>
                  <a:cxn ang="0">
                    <a:pos x="69" y="36"/>
                  </a:cxn>
                  <a:cxn ang="0">
                    <a:pos x="69" y="43"/>
                  </a:cxn>
                  <a:cxn ang="0">
                    <a:pos x="67" y="49"/>
                  </a:cxn>
                  <a:cxn ang="0">
                    <a:pos x="64" y="55"/>
                  </a:cxn>
                  <a:cxn ang="0">
                    <a:pos x="60" y="61"/>
                  </a:cxn>
                  <a:cxn ang="0">
                    <a:pos x="56" y="64"/>
                  </a:cxn>
                  <a:cxn ang="0">
                    <a:pos x="50" y="68"/>
                  </a:cxn>
                  <a:cxn ang="0">
                    <a:pos x="43" y="69"/>
                  </a:cxn>
                  <a:cxn ang="0">
                    <a:pos x="35" y="69"/>
                  </a:cxn>
                  <a:cxn ang="0">
                    <a:pos x="27" y="68"/>
                  </a:cxn>
                  <a:cxn ang="0">
                    <a:pos x="21" y="66"/>
                  </a:cxn>
                  <a:cxn ang="0">
                    <a:pos x="14" y="64"/>
                  </a:cxn>
                  <a:cxn ang="0">
                    <a:pos x="9" y="61"/>
                  </a:cxn>
                  <a:cxn ang="0">
                    <a:pos x="6" y="55"/>
                  </a:cxn>
                  <a:cxn ang="0">
                    <a:pos x="2" y="49"/>
                  </a:cxn>
                  <a:cxn ang="0">
                    <a:pos x="0" y="43"/>
                  </a:cxn>
                  <a:cxn ang="0">
                    <a:pos x="0" y="36"/>
                  </a:cxn>
                  <a:cxn ang="0">
                    <a:pos x="0" y="29"/>
                  </a:cxn>
                  <a:cxn ang="0">
                    <a:pos x="1" y="22"/>
                  </a:cxn>
                  <a:cxn ang="0">
                    <a:pos x="4" y="16"/>
                  </a:cxn>
                  <a:cxn ang="0">
                    <a:pos x="6" y="11"/>
                  </a:cxn>
                  <a:cxn ang="0">
                    <a:pos x="9" y="5"/>
                  </a:cxn>
                  <a:cxn ang="0">
                    <a:pos x="15" y="2"/>
                  </a:cxn>
                  <a:cxn ang="0">
                    <a:pos x="21" y="0"/>
                  </a:cxn>
                  <a:cxn ang="0">
                    <a:pos x="26" y="0"/>
                  </a:cxn>
                  <a:cxn ang="0">
                    <a:pos x="33" y="0"/>
                  </a:cxn>
                  <a:cxn ang="0">
                    <a:pos x="39" y="0"/>
                  </a:cxn>
                  <a:cxn ang="0">
                    <a:pos x="42" y="0"/>
                  </a:cxn>
                </a:cxnLst>
                <a:rect l="0" t="0" r="r" b="b"/>
                <a:pathLst>
                  <a:path w="69" h="69">
                    <a:moveTo>
                      <a:pt x="42" y="0"/>
                    </a:moveTo>
                    <a:lnTo>
                      <a:pt x="45" y="0"/>
                    </a:lnTo>
                    <a:lnTo>
                      <a:pt x="49" y="1"/>
                    </a:lnTo>
                    <a:lnTo>
                      <a:pt x="51" y="2"/>
                    </a:lnTo>
                    <a:lnTo>
                      <a:pt x="54" y="4"/>
                    </a:lnTo>
                    <a:lnTo>
                      <a:pt x="57" y="5"/>
                    </a:lnTo>
                    <a:lnTo>
                      <a:pt x="59" y="8"/>
                    </a:lnTo>
                    <a:lnTo>
                      <a:pt x="61" y="11"/>
                    </a:lnTo>
                    <a:lnTo>
                      <a:pt x="64" y="13"/>
                    </a:lnTo>
                    <a:lnTo>
                      <a:pt x="65" y="17"/>
                    </a:lnTo>
                    <a:lnTo>
                      <a:pt x="67" y="19"/>
                    </a:lnTo>
                    <a:lnTo>
                      <a:pt x="67" y="22"/>
                    </a:lnTo>
                    <a:lnTo>
                      <a:pt x="68" y="26"/>
                    </a:lnTo>
                    <a:lnTo>
                      <a:pt x="69" y="29"/>
                    </a:lnTo>
                    <a:lnTo>
                      <a:pt x="69" y="32"/>
                    </a:lnTo>
                    <a:lnTo>
                      <a:pt x="69" y="36"/>
                    </a:lnTo>
                    <a:lnTo>
                      <a:pt x="69" y="40"/>
                    </a:lnTo>
                    <a:lnTo>
                      <a:pt x="69" y="43"/>
                    </a:lnTo>
                    <a:lnTo>
                      <a:pt x="68" y="46"/>
                    </a:lnTo>
                    <a:lnTo>
                      <a:pt x="67" y="49"/>
                    </a:lnTo>
                    <a:lnTo>
                      <a:pt x="66" y="53"/>
                    </a:lnTo>
                    <a:lnTo>
                      <a:pt x="64" y="55"/>
                    </a:lnTo>
                    <a:lnTo>
                      <a:pt x="62" y="58"/>
                    </a:lnTo>
                    <a:lnTo>
                      <a:pt x="60" y="61"/>
                    </a:lnTo>
                    <a:lnTo>
                      <a:pt x="58" y="63"/>
                    </a:lnTo>
                    <a:lnTo>
                      <a:pt x="56" y="64"/>
                    </a:lnTo>
                    <a:lnTo>
                      <a:pt x="52" y="66"/>
                    </a:lnTo>
                    <a:lnTo>
                      <a:pt x="50" y="68"/>
                    </a:lnTo>
                    <a:lnTo>
                      <a:pt x="47" y="69"/>
                    </a:lnTo>
                    <a:lnTo>
                      <a:pt x="43" y="69"/>
                    </a:lnTo>
                    <a:lnTo>
                      <a:pt x="39" y="69"/>
                    </a:lnTo>
                    <a:lnTo>
                      <a:pt x="35" y="69"/>
                    </a:lnTo>
                    <a:lnTo>
                      <a:pt x="31" y="69"/>
                    </a:lnTo>
                    <a:lnTo>
                      <a:pt x="27" y="68"/>
                    </a:lnTo>
                    <a:lnTo>
                      <a:pt x="24" y="68"/>
                    </a:lnTo>
                    <a:lnTo>
                      <a:pt x="21" y="66"/>
                    </a:lnTo>
                    <a:lnTo>
                      <a:pt x="17" y="66"/>
                    </a:lnTo>
                    <a:lnTo>
                      <a:pt x="14" y="64"/>
                    </a:lnTo>
                    <a:lnTo>
                      <a:pt x="12" y="63"/>
                    </a:lnTo>
                    <a:lnTo>
                      <a:pt x="9" y="61"/>
                    </a:lnTo>
                    <a:lnTo>
                      <a:pt x="8" y="58"/>
                    </a:lnTo>
                    <a:lnTo>
                      <a:pt x="6" y="55"/>
                    </a:lnTo>
                    <a:lnTo>
                      <a:pt x="4" y="53"/>
                    </a:lnTo>
                    <a:lnTo>
                      <a:pt x="2" y="49"/>
                    </a:lnTo>
                    <a:lnTo>
                      <a:pt x="1" y="46"/>
                    </a:lnTo>
                    <a:lnTo>
                      <a:pt x="0" y="43"/>
                    </a:lnTo>
                    <a:lnTo>
                      <a:pt x="0" y="39"/>
                    </a:lnTo>
                    <a:lnTo>
                      <a:pt x="0" y="36"/>
                    </a:lnTo>
                    <a:lnTo>
                      <a:pt x="0" y="32"/>
                    </a:lnTo>
                    <a:lnTo>
                      <a:pt x="0" y="29"/>
                    </a:lnTo>
                    <a:lnTo>
                      <a:pt x="1" y="26"/>
                    </a:lnTo>
                    <a:lnTo>
                      <a:pt x="1" y="22"/>
                    </a:lnTo>
                    <a:lnTo>
                      <a:pt x="2" y="19"/>
                    </a:lnTo>
                    <a:lnTo>
                      <a:pt x="4" y="16"/>
                    </a:lnTo>
                    <a:lnTo>
                      <a:pt x="5" y="13"/>
                    </a:lnTo>
                    <a:lnTo>
                      <a:pt x="6" y="11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9" y="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" name="Freeform 295"/>
              <p:cNvSpPr>
                <a:spLocks/>
              </p:cNvSpPr>
              <p:nvPr/>
            </p:nvSpPr>
            <p:spPr bwMode="auto">
              <a:xfrm rot="775594">
                <a:off x="6371047" y="3550945"/>
                <a:ext cx="729943" cy="410347"/>
              </a:xfrm>
              <a:custGeom>
                <a:avLst/>
                <a:gdLst/>
                <a:ahLst/>
                <a:cxnLst>
                  <a:cxn ang="0">
                    <a:pos x="20" y="16"/>
                  </a:cxn>
                  <a:cxn ang="0">
                    <a:pos x="44" y="13"/>
                  </a:cxn>
                  <a:cxn ang="0">
                    <a:pos x="69" y="11"/>
                  </a:cxn>
                  <a:cxn ang="0">
                    <a:pos x="93" y="10"/>
                  </a:cxn>
                  <a:cxn ang="0">
                    <a:pos x="118" y="9"/>
                  </a:cxn>
                  <a:cxn ang="0">
                    <a:pos x="139" y="9"/>
                  </a:cxn>
                  <a:cxn ang="0">
                    <a:pos x="160" y="10"/>
                  </a:cxn>
                  <a:cxn ang="0">
                    <a:pos x="179" y="10"/>
                  </a:cxn>
                  <a:cxn ang="0">
                    <a:pos x="195" y="11"/>
                  </a:cxn>
                  <a:cxn ang="0">
                    <a:pos x="207" y="11"/>
                  </a:cxn>
                  <a:cxn ang="0">
                    <a:pos x="221" y="12"/>
                  </a:cxn>
                  <a:cxn ang="0">
                    <a:pos x="227" y="13"/>
                  </a:cxn>
                  <a:cxn ang="0">
                    <a:pos x="237" y="9"/>
                  </a:cxn>
                  <a:cxn ang="0">
                    <a:pos x="248" y="5"/>
                  </a:cxn>
                  <a:cxn ang="0">
                    <a:pos x="265" y="2"/>
                  </a:cxn>
                  <a:cxn ang="0">
                    <a:pos x="283" y="0"/>
                  </a:cxn>
                  <a:cxn ang="0">
                    <a:pos x="297" y="0"/>
                  </a:cxn>
                  <a:cxn ang="0">
                    <a:pos x="308" y="0"/>
                  </a:cxn>
                  <a:cxn ang="0">
                    <a:pos x="320" y="2"/>
                  </a:cxn>
                  <a:cxn ang="0">
                    <a:pos x="336" y="8"/>
                  </a:cxn>
                  <a:cxn ang="0">
                    <a:pos x="351" y="20"/>
                  </a:cxn>
                  <a:cxn ang="0">
                    <a:pos x="360" y="37"/>
                  </a:cxn>
                  <a:cxn ang="0">
                    <a:pos x="366" y="53"/>
                  </a:cxn>
                  <a:cxn ang="0">
                    <a:pos x="369" y="67"/>
                  </a:cxn>
                  <a:cxn ang="0">
                    <a:pos x="370" y="74"/>
                  </a:cxn>
                  <a:cxn ang="0">
                    <a:pos x="352" y="70"/>
                  </a:cxn>
                  <a:cxn ang="0">
                    <a:pos x="349" y="59"/>
                  </a:cxn>
                  <a:cxn ang="0">
                    <a:pos x="345" y="46"/>
                  </a:cxn>
                  <a:cxn ang="0">
                    <a:pos x="337" y="35"/>
                  </a:cxn>
                  <a:cxn ang="0">
                    <a:pos x="328" y="25"/>
                  </a:cxn>
                  <a:cxn ang="0">
                    <a:pos x="315" y="19"/>
                  </a:cxn>
                  <a:cxn ang="0">
                    <a:pos x="299" y="16"/>
                  </a:cxn>
                  <a:cxn ang="0">
                    <a:pos x="282" y="17"/>
                  </a:cxn>
                  <a:cxn ang="0">
                    <a:pos x="266" y="19"/>
                  </a:cxn>
                  <a:cxn ang="0">
                    <a:pos x="254" y="22"/>
                  </a:cxn>
                  <a:cxn ang="0">
                    <a:pos x="239" y="28"/>
                  </a:cxn>
                  <a:cxn ang="0">
                    <a:pos x="212" y="30"/>
                  </a:cxn>
                  <a:cxn ang="0">
                    <a:pos x="198" y="29"/>
                  </a:cxn>
                  <a:cxn ang="0">
                    <a:pos x="186" y="29"/>
                  </a:cxn>
                  <a:cxn ang="0">
                    <a:pos x="171" y="28"/>
                  </a:cxn>
                  <a:cxn ang="0">
                    <a:pos x="155" y="28"/>
                  </a:cxn>
                  <a:cxn ang="0">
                    <a:pos x="137" y="27"/>
                  </a:cxn>
                  <a:cxn ang="0">
                    <a:pos x="119" y="27"/>
                  </a:cxn>
                  <a:cxn ang="0">
                    <a:pos x="100" y="27"/>
                  </a:cxn>
                  <a:cxn ang="0">
                    <a:pos x="83" y="27"/>
                  </a:cxn>
                  <a:cxn ang="0">
                    <a:pos x="66" y="27"/>
                  </a:cxn>
                  <a:cxn ang="0">
                    <a:pos x="52" y="27"/>
                  </a:cxn>
                  <a:cxn ang="0">
                    <a:pos x="41" y="29"/>
                  </a:cxn>
                  <a:cxn ang="0">
                    <a:pos x="31" y="28"/>
                  </a:cxn>
                  <a:cxn ang="0">
                    <a:pos x="14" y="25"/>
                  </a:cxn>
                  <a:cxn ang="0">
                    <a:pos x="1" y="20"/>
                  </a:cxn>
                </a:cxnLst>
                <a:rect l="0" t="0" r="r" b="b"/>
                <a:pathLst>
                  <a:path w="370" h="208">
                    <a:moveTo>
                      <a:pt x="0" y="20"/>
                    </a:moveTo>
                    <a:lnTo>
                      <a:pt x="5" y="19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20" y="16"/>
                    </a:lnTo>
                    <a:lnTo>
                      <a:pt x="24" y="16"/>
                    </a:lnTo>
                    <a:lnTo>
                      <a:pt x="30" y="15"/>
                    </a:lnTo>
                    <a:lnTo>
                      <a:pt x="34" y="15"/>
                    </a:lnTo>
                    <a:lnTo>
                      <a:pt x="40" y="13"/>
                    </a:lnTo>
                    <a:lnTo>
                      <a:pt x="44" y="13"/>
                    </a:lnTo>
                    <a:lnTo>
                      <a:pt x="49" y="12"/>
                    </a:lnTo>
                    <a:lnTo>
                      <a:pt x="53" y="12"/>
                    </a:lnTo>
                    <a:lnTo>
                      <a:pt x="59" y="12"/>
                    </a:lnTo>
                    <a:lnTo>
                      <a:pt x="65" y="11"/>
                    </a:lnTo>
                    <a:lnTo>
                      <a:pt x="69" y="11"/>
                    </a:lnTo>
                    <a:lnTo>
                      <a:pt x="74" y="11"/>
                    </a:lnTo>
                    <a:lnTo>
                      <a:pt x="80" y="11"/>
                    </a:lnTo>
                    <a:lnTo>
                      <a:pt x="84" y="10"/>
                    </a:lnTo>
                    <a:lnTo>
                      <a:pt x="89" y="10"/>
                    </a:lnTo>
                    <a:lnTo>
                      <a:pt x="93" y="10"/>
                    </a:lnTo>
                    <a:lnTo>
                      <a:pt x="99" y="10"/>
                    </a:lnTo>
                    <a:lnTo>
                      <a:pt x="103" y="9"/>
                    </a:lnTo>
                    <a:lnTo>
                      <a:pt x="108" y="9"/>
                    </a:lnTo>
                    <a:lnTo>
                      <a:pt x="112" y="9"/>
                    </a:lnTo>
                    <a:lnTo>
                      <a:pt x="118" y="9"/>
                    </a:lnTo>
                    <a:lnTo>
                      <a:pt x="122" y="9"/>
                    </a:lnTo>
                    <a:lnTo>
                      <a:pt x="127" y="9"/>
                    </a:lnTo>
                    <a:lnTo>
                      <a:pt x="132" y="9"/>
                    </a:lnTo>
                    <a:lnTo>
                      <a:pt x="136" y="9"/>
                    </a:lnTo>
                    <a:lnTo>
                      <a:pt x="139" y="9"/>
                    </a:lnTo>
                    <a:lnTo>
                      <a:pt x="144" y="9"/>
                    </a:lnTo>
                    <a:lnTo>
                      <a:pt x="148" y="9"/>
                    </a:lnTo>
                    <a:lnTo>
                      <a:pt x="153" y="10"/>
                    </a:lnTo>
                    <a:lnTo>
                      <a:pt x="156" y="10"/>
                    </a:lnTo>
                    <a:lnTo>
                      <a:pt x="160" y="10"/>
                    </a:lnTo>
                    <a:lnTo>
                      <a:pt x="164" y="10"/>
                    </a:lnTo>
                    <a:lnTo>
                      <a:pt x="168" y="10"/>
                    </a:lnTo>
                    <a:lnTo>
                      <a:pt x="171" y="10"/>
                    </a:lnTo>
                    <a:lnTo>
                      <a:pt x="176" y="10"/>
                    </a:lnTo>
                    <a:lnTo>
                      <a:pt x="179" y="10"/>
                    </a:lnTo>
                    <a:lnTo>
                      <a:pt x="182" y="10"/>
                    </a:lnTo>
                    <a:lnTo>
                      <a:pt x="186" y="10"/>
                    </a:lnTo>
                    <a:lnTo>
                      <a:pt x="188" y="10"/>
                    </a:lnTo>
                    <a:lnTo>
                      <a:pt x="191" y="10"/>
                    </a:lnTo>
                    <a:lnTo>
                      <a:pt x="195" y="11"/>
                    </a:lnTo>
                    <a:lnTo>
                      <a:pt x="197" y="11"/>
                    </a:lnTo>
                    <a:lnTo>
                      <a:pt x="201" y="11"/>
                    </a:lnTo>
                    <a:lnTo>
                      <a:pt x="203" y="11"/>
                    </a:lnTo>
                    <a:lnTo>
                      <a:pt x="206" y="11"/>
                    </a:lnTo>
                    <a:lnTo>
                      <a:pt x="207" y="11"/>
                    </a:lnTo>
                    <a:lnTo>
                      <a:pt x="210" y="11"/>
                    </a:lnTo>
                    <a:lnTo>
                      <a:pt x="212" y="11"/>
                    </a:lnTo>
                    <a:lnTo>
                      <a:pt x="214" y="12"/>
                    </a:lnTo>
                    <a:lnTo>
                      <a:pt x="217" y="12"/>
                    </a:lnTo>
                    <a:lnTo>
                      <a:pt x="221" y="12"/>
                    </a:lnTo>
                    <a:lnTo>
                      <a:pt x="223" y="12"/>
                    </a:lnTo>
                    <a:lnTo>
                      <a:pt x="225" y="13"/>
                    </a:lnTo>
                    <a:lnTo>
                      <a:pt x="227" y="13"/>
                    </a:lnTo>
                    <a:lnTo>
                      <a:pt x="227" y="13"/>
                    </a:lnTo>
                    <a:lnTo>
                      <a:pt x="227" y="13"/>
                    </a:lnTo>
                    <a:lnTo>
                      <a:pt x="229" y="12"/>
                    </a:lnTo>
                    <a:lnTo>
                      <a:pt x="230" y="11"/>
                    </a:lnTo>
                    <a:lnTo>
                      <a:pt x="233" y="10"/>
                    </a:lnTo>
                    <a:lnTo>
                      <a:pt x="234" y="9"/>
                    </a:lnTo>
                    <a:lnTo>
                      <a:pt x="237" y="9"/>
                    </a:lnTo>
                    <a:lnTo>
                      <a:pt x="239" y="8"/>
                    </a:lnTo>
                    <a:lnTo>
                      <a:pt x="241" y="8"/>
                    </a:lnTo>
                    <a:lnTo>
                      <a:pt x="243" y="7"/>
                    </a:lnTo>
                    <a:lnTo>
                      <a:pt x="246" y="5"/>
                    </a:lnTo>
                    <a:lnTo>
                      <a:pt x="248" y="5"/>
                    </a:lnTo>
                    <a:lnTo>
                      <a:pt x="251" y="4"/>
                    </a:lnTo>
                    <a:lnTo>
                      <a:pt x="255" y="3"/>
                    </a:lnTo>
                    <a:lnTo>
                      <a:pt x="257" y="3"/>
                    </a:lnTo>
                    <a:lnTo>
                      <a:pt x="260" y="2"/>
                    </a:lnTo>
                    <a:lnTo>
                      <a:pt x="265" y="2"/>
                    </a:lnTo>
                    <a:lnTo>
                      <a:pt x="267" y="1"/>
                    </a:lnTo>
                    <a:lnTo>
                      <a:pt x="272" y="1"/>
                    </a:lnTo>
                    <a:lnTo>
                      <a:pt x="275" y="0"/>
                    </a:lnTo>
                    <a:lnTo>
                      <a:pt x="280" y="0"/>
                    </a:lnTo>
                    <a:lnTo>
                      <a:pt x="283" y="0"/>
                    </a:lnTo>
                    <a:lnTo>
                      <a:pt x="288" y="0"/>
                    </a:lnTo>
                    <a:lnTo>
                      <a:pt x="290" y="0"/>
                    </a:lnTo>
                    <a:lnTo>
                      <a:pt x="292" y="0"/>
                    </a:lnTo>
                    <a:lnTo>
                      <a:pt x="294" y="0"/>
                    </a:lnTo>
                    <a:lnTo>
                      <a:pt x="297" y="0"/>
                    </a:lnTo>
                    <a:lnTo>
                      <a:pt x="299" y="0"/>
                    </a:lnTo>
                    <a:lnTo>
                      <a:pt x="301" y="0"/>
                    </a:lnTo>
                    <a:lnTo>
                      <a:pt x="303" y="0"/>
                    </a:lnTo>
                    <a:lnTo>
                      <a:pt x="306" y="0"/>
                    </a:lnTo>
                    <a:lnTo>
                      <a:pt x="308" y="0"/>
                    </a:lnTo>
                    <a:lnTo>
                      <a:pt x="310" y="0"/>
                    </a:lnTo>
                    <a:lnTo>
                      <a:pt x="314" y="1"/>
                    </a:lnTo>
                    <a:lnTo>
                      <a:pt x="316" y="1"/>
                    </a:lnTo>
                    <a:lnTo>
                      <a:pt x="318" y="1"/>
                    </a:lnTo>
                    <a:lnTo>
                      <a:pt x="320" y="2"/>
                    </a:lnTo>
                    <a:lnTo>
                      <a:pt x="323" y="2"/>
                    </a:lnTo>
                    <a:lnTo>
                      <a:pt x="325" y="3"/>
                    </a:lnTo>
                    <a:lnTo>
                      <a:pt x="328" y="4"/>
                    </a:lnTo>
                    <a:lnTo>
                      <a:pt x="333" y="5"/>
                    </a:lnTo>
                    <a:lnTo>
                      <a:pt x="336" y="8"/>
                    </a:lnTo>
                    <a:lnTo>
                      <a:pt x="340" y="10"/>
                    </a:lnTo>
                    <a:lnTo>
                      <a:pt x="343" y="12"/>
                    </a:lnTo>
                    <a:lnTo>
                      <a:pt x="345" y="15"/>
                    </a:lnTo>
                    <a:lnTo>
                      <a:pt x="348" y="17"/>
                    </a:lnTo>
                    <a:lnTo>
                      <a:pt x="351" y="20"/>
                    </a:lnTo>
                    <a:lnTo>
                      <a:pt x="353" y="24"/>
                    </a:lnTo>
                    <a:lnTo>
                      <a:pt x="355" y="27"/>
                    </a:lnTo>
                    <a:lnTo>
                      <a:pt x="357" y="30"/>
                    </a:lnTo>
                    <a:lnTo>
                      <a:pt x="359" y="34"/>
                    </a:lnTo>
                    <a:lnTo>
                      <a:pt x="360" y="37"/>
                    </a:lnTo>
                    <a:lnTo>
                      <a:pt x="362" y="41"/>
                    </a:lnTo>
                    <a:lnTo>
                      <a:pt x="363" y="43"/>
                    </a:lnTo>
                    <a:lnTo>
                      <a:pt x="364" y="46"/>
                    </a:lnTo>
                    <a:lnTo>
                      <a:pt x="364" y="50"/>
                    </a:lnTo>
                    <a:lnTo>
                      <a:pt x="366" y="53"/>
                    </a:lnTo>
                    <a:lnTo>
                      <a:pt x="367" y="55"/>
                    </a:lnTo>
                    <a:lnTo>
                      <a:pt x="367" y="59"/>
                    </a:lnTo>
                    <a:lnTo>
                      <a:pt x="368" y="61"/>
                    </a:lnTo>
                    <a:lnTo>
                      <a:pt x="369" y="64"/>
                    </a:lnTo>
                    <a:lnTo>
                      <a:pt x="369" y="67"/>
                    </a:lnTo>
                    <a:lnTo>
                      <a:pt x="369" y="69"/>
                    </a:lnTo>
                    <a:lnTo>
                      <a:pt x="370" y="70"/>
                    </a:lnTo>
                    <a:lnTo>
                      <a:pt x="370" y="72"/>
                    </a:lnTo>
                    <a:lnTo>
                      <a:pt x="370" y="73"/>
                    </a:lnTo>
                    <a:lnTo>
                      <a:pt x="370" y="74"/>
                    </a:lnTo>
                    <a:lnTo>
                      <a:pt x="323" y="141"/>
                    </a:lnTo>
                    <a:lnTo>
                      <a:pt x="227" y="208"/>
                    </a:lnTo>
                    <a:lnTo>
                      <a:pt x="221" y="189"/>
                    </a:lnTo>
                    <a:lnTo>
                      <a:pt x="310" y="126"/>
                    </a:lnTo>
                    <a:lnTo>
                      <a:pt x="352" y="70"/>
                    </a:lnTo>
                    <a:lnTo>
                      <a:pt x="351" y="69"/>
                    </a:lnTo>
                    <a:lnTo>
                      <a:pt x="351" y="68"/>
                    </a:lnTo>
                    <a:lnTo>
                      <a:pt x="351" y="65"/>
                    </a:lnTo>
                    <a:lnTo>
                      <a:pt x="350" y="62"/>
                    </a:lnTo>
                    <a:lnTo>
                      <a:pt x="349" y="59"/>
                    </a:lnTo>
                    <a:lnTo>
                      <a:pt x="348" y="55"/>
                    </a:lnTo>
                    <a:lnTo>
                      <a:pt x="348" y="53"/>
                    </a:lnTo>
                    <a:lnTo>
                      <a:pt x="346" y="51"/>
                    </a:lnTo>
                    <a:lnTo>
                      <a:pt x="345" y="48"/>
                    </a:lnTo>
                    <a:lnTo>
                      <a:pt x="345" y="46"/>
                    </a:lnTo>
                    <a:lnTo>
                      <a:pt x="343" y="44"/>
                    </a:lnTo>
                    <a:lnTo>
                      <a:pt x="342" y="42"/>
                    </a:lnTo>
                    <a:lnTo>
                      <a:pt x="341" y="39"/>
                    </a:lnTo>
                    <a:lnTo>
                      <a:pt x="340" y="37"/>
                    </a:lnTo>
                    <a:lnTo>
                      <a:pt x="337" y="35"/>
                    </a:lnTo>
                    <a:lnTo>
                      <a:pt x="336" y="33"/>
                    </a:lnTo>
                    <a:lnTo>
                      <a:pt x="334" y="30"/>
                    </a:lnTo>
                    <a:lnTo>
                      <a:pt x="333" y="29"/>
                    </a:lnTo>
                    <a:lnTo>
                      <a:pt x="331" y="27"/>
                    </a:lnTo>
                    <a:lnTo>
                      <a:pt x="328" y="25"/>
                    </a:lnTo>
                    <a:lnTo>
                      <a:pt x="326" y="24"/>
                    </a:lnTo>
                    <a:lnTo>
                      <a:pt x="324" y="21"/>
                    </a:lnTo>
                    <a:lnTo>
                      <a:pt x="320" y="20"/>
                    </a:lnTo>
                    <a:lnTo>
                      <a:pt x="318" y="19"/>
                    </a:lnTo>
                    <a:lnTo>
                      <a:pt x="315" y="19"/>
                    </a:lnTo>
                    <a:lnTo>
                      <a:pt x="312" y="18"/>
                    </a:lnTo>
                    <a:lnTo>
                      <a:pt x="309" y="17"/>
                    </a:lnTo>
                    <a:lnTo>
                      <a:pt x="306" y="17"/>
                    </a:lnTo>
                    <a:lnTo>
                      <a:pt x="302" y="16"/>
                    </a:lnTo>
                    <a:lnTo>
                      <a:pt x="299" y="16"/>
                    </a:lnTo>
                    <a:lnTo>
                      <a:pt x="295" y="16"/>
                    </a:lnTo>
                    <a:lnTo>
                      <a:pt x="292" y="16"/>
                    </a:lnTo>
                    <a:lnTo>
                      <a:pt x="289" y="16"/>
                    </a:lnTo>
                    <a:lnTo>
                      <a:pt x="285" y="17"/>
                    </a:lnTo>
                    <a:lnTo>
                      <a:pt x="282" y="17"/>
                    </a:lnTo>
                    <a:lnTo>
                      <a:pt x="279" y="17"/>
                    </a:lnTo>
                    <a:lnTo>
                      <a:pt x="275" y="17"/>
                    </a:lnTo>
                    <a:lnTo>
                      <a:pt x="273" y="18"/>
                    </a:lnTo>
                    <a:lnTo>
                      <a:pt x="269" y="19"/>
                    </a:lnTo>
                    <a:lnTo>
                      <a:pt x="266" y="19"/>
                    </a:lnTo>
                    <a:lnTo>
                      <a:pt x="264" y="20"/>
                    </a:lnTo>
                    <a:lnTo>
                      <a:pt x="262" y="21"/>
                    </a:lnTo>
                    <a:lnTo>
                      <a:pt x="258" y="21"/>
                    </a:lnTo>
                    <a:lnTo>
                      <a:pt x="256" y="21"/>
                    </a:lnTo>
                    <a:lnTo>
                      <a:pt x="254" y="22"/>
                    </a:lnTo>
                    <a:lnTo>
                      <a:pt x="251" y="24"/>
                    </a:lnTo>
                    <a:lnTo>
                      <a:pt x="247" y="25"/>
                    </a:lnTo>
                    <a:lnTo>
                      <a:pt x="243" y="27"/>
                    </a:lnTo>
                    <a:lnTo>
                      <a:pt x="240" y="27"/>
                    </a:lnTo>
                    <a:lnTo>
                      <a:pt x="239" y="28"/>
                    </a:lnTo>
                    <a:lnTo>
                      <a:pt x="237" y="29"/>
                    </a:lnTo>
                    <a:lnTo>
                      <a:pt x="237" y="29"/>
                    </a:lnTo>
                    <a:lnTo>
                      <a:pt x="214" y="31"/>
                    </a:lnTo>
                    <a:lnTo>
                      <a:pt x="213" y="30"/>
                    </a:lnTo>
                    <a:lnTo>
                      <a:pt x="212" y="30"/>
                    </a:lnTo>
                    <a:lnTo>
                      <a:pt x="210" y="30"/>
                    </a:lnTo>
                    <a:lnTo>
                      <a:pt x="207" y="30"/>
                    </a:lnTo>
                    <a:lnTo>
                      <a:pt x="204" y="30"/>
                    </a:lnTo>
                    <a:lnTo>
                      <a:pt x="201" y="30"/>
                    </a:lnTo>
                    <a:lnTo>
                      <a:pt x="198" y="29"/>
                    </a:lnTo>
                    <a:lnTo>
                      <a:pt x="196" y="29"/>
                    </a:lnTo>
                    <a:lnTo>
                      <a:pt x="194" y="29"/>
                    </a:lnTo>
                    <a:lnTo>
                      <a:pt x="191" y="29"/>
                    </a:lnTo>
                    <a:lnTo>
                      <a:pt x="189" y="29"/>
                    </a:lnTo>
                    <a:lnTo>
                      <a:pt x="186" y="29"/>
                    </a:lnTo>
                    <a:lnTo>
                      <a:pt x="184" y="29"/>
                    </a:lnTo>
                    <a:lnTo>
                      <a:pt x="181" y="29"/>
                    </a:lnTo>
                    <a:lnTo>
                      <a:pt x="178" y="28"/>
                    </a:lnTo>
                    <a:lnTo>
                      <a:pt x="174" y="28"/>
                    </a:lnTo>
                    <a:lnTo>
                      <a:pt x="171" y="28"/>
                    </a:lnTo>
                    <a:lnTo>
                      <a:pt x="169" y="28"/>
                    </a:lnTo>
                    <a:lnTo>
                      <a:pt x="165" y="28"/>
                    </a:lnTo>
                    <a:lnTo>
                      <a:pt x="162" y="28"/>
                    </a:lnTo>
                    <a:lnTo>
                      <a:pt x="159" y="28"/>
                    </a:lnTo>
                    <a:lnTo>
                      <a:pt x="155" y="28"/>
                    </a:lnTo>
                    <a:lnTo>
                      <a:pt x="151" y="28"/>
                    </a:lnTo>
                    <a:lnTo>
                      <a:pt x="147" y="28"/>
                    </a:lnTo>
                    <a:lnTo>
                      <a:pt x="144" y="28"/>
                    </a:lnTo>
                    <a:lnTo>
                      <a:pt x="141" y="28"/>
                    </a:lnTo>
                    <a:lnTo>
                      <a:pt x="137" y="27"/>
                    </a:lnTo>
                    <a:lnTo>
                      <a:pt x="134" y="27"/>
                    </a:lnTo>
                    <a:lnTo>
                      <a:pt x="129" y="27"/>
                    </a:lnTo>
                    <a:lnTo>
                      <a:pt x="126" y="27"/>
                    </a:lnTo>
                    <a:lnTo>
                      <a:pt x="122" y="27"/>
                    </a:lnTo>
                    <a:lnTo>
                      <a:pt x="119" y="27"/>
                    </a:lnTo>
                    <a:lnTo>
                      <a:pt x="115" y="27"/>
                    </a:lnTo>
                    <a:lnTo>
                      <a:pt x="111" y="27"/>
                    </a:lnTo>
                    <a:lnTo>
                      <a:pt x="108" y="27"/>
                    </a:lnTo>
                    <a:lnTo>
                      <a:pt x="103" y="27"/>
                    </a:lnTo>
                    <a:lnTo>
                      <a:pt x="100" y="27"/>
                    </a:lnTo>
                    <a:lnTo>
                      <a:pt x="96" y="27"/>
                    </a:lnTo>
                    <a:lnTo>
                      <a:pt x="93" y="27"/>
                    </a:lnTo>
                    <a:lnTo>
                      <a:pt x="90" y="27"/>
                    </a:lnTo>
                    <a:lnTo>
                      <a:pt x="86" y="27"/>
                    </a:lnTo>
                    <a:lnTo>
                      <a:pt x="83" y="27"/>
                    </a:lnTo>
                    <a:lnTo>
                      <a:pt x="80" y="27"/>
                    </a:lnTo>
                    <a:lnTo>
                      <a:pt x="76" y="27"/>
                    </a:lnTo>
                    <a:lnTo>
                      <a:pt x="73" y="27"/>
                    </a:lnTo>
                    <a:lnTo>
                      <a:pt x="69" y="27"/>
                    </a:lnTo>
                    <a:lnTo>
                      <a:pt x="66" y="27"/>
                    </a:lnTo>
                    <a:lnTo>
                      <a:pt x="64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5" y="27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3" y="28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5" y="29"/>
                    </a:lnTo>
                    <a:lnTo>
                      <a:pt x="33" y="29"/>
                    </a:lnTo>
                    <a:lnTo>
                      <a:pt x="31" y="28"/>
                    </a:lnTo>
                    <a:lnTo>
                      <a:pt x="27" y="28"/>
                    </a:lnTo>
                    <a:lnTo>
                      <a:pt x="24" y="27"/>
                    </a:lnTo>
                    <a:lnTo>
                      <a:pt x="21" y="26"/>
                    </a:lnTo>
                    <a:lnTo>
                      <a:pt x="17" y="26"/>
                    </a:lnTo>
                    <a:lnTo>
                      <a:pt x="14" y="25"/>
                    </a:lnTo>
                    <a:lnTo>
                      <a:pt x="11" y="24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3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" name="Freeform 296"/>
              <p:cNvSpPr>
                <a:spLocks/>
              </p:cNvSpPr>
              <p:nvPr/>
            </p:nvSpPr>
            <p:spPr bwMode="auto">
              <a:xfrm rot="775594">
                <a:off x="6537210" y="3696258"/>
                <a:ext cx="161771" cy="124288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3"/>
                  </a:cxn>
                  <a:cxn ang="0">
                    <a:pos x="0" y="20"/>
                  </a:cxn>
                  <a:cxn ang="0">
                    <a:pos x="0" y="24"/>
                  </a:cxn>
                  <a:cxn ang="0">
                    <a:pos x="0" y="29"/>
                  </a:cxn>
                  <a:cxn ang="0">
                    <a:pos x="0" y="34"/>
                  </a:cxn>
                  <a:cxn ang="0">
                    <a:pos x="0" y="39"/>
                  </a:cxn>
                  <a:cxn ang="0">
                    <a:pos x="0" y="44"/>
                  </a:cxn>
                  <a:cxn ang="0">
                    <a:pos x="0" y="48"/>
                  </a:cxn>
                  <a:cxn ang="0">
                    <a:pos x="0" y="53"/>
                  </a:cxn>
                  <a:cxn ang="0">
                    <a:pos x="1" y="58"/>
                  </a:cxn>
                  <a:cxn ang="0">
                    <a:pos x="3" y="62"/>
                  </a:cxn>
                  <a:cxn ang="0">
                    <a:pos x="6" y="62"/>
                  </a:cxn>
                  <a:cxn ang="0">
                    <a:pos x="10" y="62"/>
                  </a:cxn>
                  <a:cxn ang="0">
                    <a:pos x="16" y="61"/>
                  </a:cxn>
                  <a:cxn ang="0">
                    <a:pos x="22" y="61"/>
                  </a:cxn>
                  <a:cxn ang="0">
                    <a:pos x="29" y="60"/>
                  </a:cxn>
                  <a:cxn ang="0">
                    <a:pos x="34" y="60"/>
                  </a:cxn>
                  <a:cxn ang="0">
                    <a:pos x="41" y="59"/>
                  </a:cxn>
                  <a:cxn ang="0">
                    <a:pos x="48" y="58"/>
                  </a:cxn>
                  <a:cxn ang="0">
                    <a:pos x="55" y="58"/>
                  </a:cxn>
                  <a:cxn ang="0">
                    <a:pos x="61" y="56"/>
                  </a:cxn>
                  <a:cxn ang="0">
                    <a:pos x="67" y="55"/>
                  </a:cxn>
                  <a:cxn ang="0">
                    <a:pos x="73" y="54"/>
                  </a:cxn>
                  <a:cxn ang="0">
                    <a:pos x="76" y="54"/>
                  </a:cxn>
                  <a:cxn ang="0">
                    <a:pos x="81" y="52"/>
                  </a:cxn>
                  <a:cxn ang="0">
                    <a:pos x="81" y="50"/>
                  </a:cxn>
                  <a:cxn ang="0">
                    <a:pos x="81" y="44"/>
                  </a:cxn>
                  <a:cxn ang="0">
                    <a:pos x="81" y="38"/>
                  </a:cxn>
                  <a:cxn ang="0">
                    <a:pos x="79" y="34"/>
                  </a:cxn>
                  <a:cxn ang="0">
                    <a:pos x="79" y="29"/>
                  </a:cxn>
                  <a:cxn ang="0">
                    <a:pos x="79" y="25"/>
                  </a:cxn>
                  <a:cxn ang="0">
                    <a:pos x="79" y="20"/>
                  </a:cxn>
                  <a:cxn ang="0">
                    <a:pos x="78" y="16"/>
                  </a:cxn>
                  <a:cxn ang="0">
                    <a:pos x="78" y="10"/>
                  </a:cxn>
                  <a:cxn ang="0">
                    <a:pos x="78" y="3"/>
                  </a:cxn>
                  <a:cxn ang="0">
                    <a:pos x="78" y="0"/>
                  </a:cxn>
                  <a:cxn ang="0">
                    <a:pos x="66" y="42"/>
                  </a:cxn>
                  <a:cxn ang="0">
                    <a:pos x="13" y="18"/>
                  </a:cxn>
                  <a:cxn ang="0">
                    <a:pos x="49" y="0"/>
                  </a:cxn>
                  <a:cxn ang="0">
                    <a:pos x="1" y="9"/>
                  </a:cxn>
                </a:cxnLst>
                <a:rect l="0" t="0" r="r" b="b"/>
                <a:pathLst>
                  <a:path w="82" h="63">
                    <a:moveTo>
                      <a:pt x="1" y="9"/>
                    </a:moveTo>
                    <a:lnTo>
                      <a:pt x="1" y="10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1" y="58"/>
                    </a:lnTo>
                    <a:lnTo>
                      <a:pt x="1" y="61"/>
                    </a:lnTo>
                    <a:lnTo>
                      <a:pt x="3" y="62"/>
                    </a:lnTo>
                    <a:lnTo>
                      <a:pt x="5" y="63"/>
                    </a:lnTo>
                    <a:lnTo>
                      <a:pt x="6" y="62"/>
                    </a:lnTo>
                    <a:lnTo>
                      <a:pt x="9" y="62"/>
                    </a:lnTo>
                    <a:lnTo>
                      <a:pt x="10" y="62"/>
                    </a:lnTo>
                    <a:lnTo>
                      <a:pt x="14" y="62"/>
                    </a:lnTo>
                    <a:lnTo>
                      <a:pt x="16" y="61"/>
                    </a:lnTo>
                    <a:lnTo>
                      <a:pt x="18" y="61"/>
                    </a:lnTo>
                    <a:lnTo>
                      <a:pt x="22" y="61"/>
                    </a:lnTo>
                    <a:lnTo>
                      <a:pt x="24" y="60"/>
                    </a:lnTo>
                    <a:lnTo>
                      <a:pt x="29" y="60"/>
                    </a:lnTo>
                    <a:lnTo>
                      <a:pt x="32" y="60"/>
                    </a:lnTo>
                    <a:lnTo>
                      <a:pt x="34" y="60"/>
                    </a:lnTo>
                    <a:lnTo>
                      <a:pt x="38" y="59"/>
                    </a:lnTo>
                    <a:lnTo>
                      <a:pt x="41" y="59"/>
                    </a:lnTo>
                    <a:lnTo>
                      <a:pt x="46" y="59"/>
                    </a:lnTo>
                    <a:lnTo>
                      <a:pt x="48" y="58"/>
                    </a:lnTo>
                    <a:lnTo>
                      <a:pt x="51" y="58"/>
                    </a:lnTo>
                    <a:lnTo>
                      <a:pt x="55" y="58"/>
                    </a:lnTo>
                    <a:lnTo>
                      <a:pt x="58" y="56"/>
                    </a:lnTo>
                    <a:lnTo>
                      <a:pt x="61" y="56"/>
                    </a:lnTo>
                    <a:lnTo>
                      <a:pt x="64" y="56"/>
                    </a:lnTo>
                    <a:lnTo>
                      <a:pt x="67" y="55"/>
                    </a:lnTo>
                    <a:lnTo>
                      <a:pt x="69" y="55"/>
                    </a:lnTo>
                    <a:lnTo>
                      <a:pt x="73" y="54"/>
                    </a:lnTo>
                    <a:lnTo>
                      <a:pt x="74" y="54"/>
                    </a:lnTo>
                    <a:lnTo>
                      <a:pt x="76" y="54"/>
                    </a:lnTo>
                    <a:lnTo>
                      <a:pt x="78" y="53"/>
                    </a:lnTo>
                    <a:lnTo>
                      <a:pt x="81" y="52"/>
                    </a:lnTo>
                    <a:lnTo>
                      <a:pt x="82" y="52"/>
                    </a:lnTo>
                    <a:lnTo>
                      <a:pt x="81" y="50"/>
                    </a:lnTo>
                    <a:lnTo>
                      <a:pt x="81" y="47"/>
                    </a:lnTo>
                    <a:lnTo>
                      <a:pt x="81" y="44"/>
                    </a:lnTo>
                    <a:lnTo>
                      <a:pt x="81" y="41"/>
                    </a:lnTo>
                    <a:lnTo>
                      <a:pt x="81" y="38"/>
                    </a:lnTo>
                    <a:lnTo>
                      <a:pt x="81" y="36"/>
                    </a:lnTo>
                    <a:lnTo>
                      <a:pt x="79" y="34"/>
                    </a:lnTo>
                    <a:lnTo>
                      <a:pt x="79" y="32"/>
                    </a:lnTo>
                    <a:lnTo>
                      <a:pt x="79" y="29"/>
                    </a:lnTo>
                    <a:lnTo>
                      <a:pt x="79" y="27"/>
                    </a:lnTo>
                    <a:lnTo>
                      <a:pt x="79" y="25"/>
                    </a:lnTo>
                    <a:lnTo>
                      <a:pt x="79" y="22"/>
                    </a:lnTo>
                    <a:lnTo>
                      <a:pt x="79" y="20"/>
                    </a:lnTo>
                    <a:lnTo>
                      <a:pt x="79" y="18"/>
                    </a:lnTo>
                    <a:lnTo>
                      <a:pt x="78" y="16"/>
                    </a:lnTo>
                    <a:lnTo>
                      <a:pt x="78" y="13"/>
                    </a:lnTo>
                    <a:lnTo>
                      <a:pt x="78" y="10"/>
                    </a:lnTo>
                    <a:lnTo>
                      <a:pt x="78" y="7"/>
                    </a:lnTo>
                    <a:lnTo>
                      <a:pt x="78" y="3"/>
                    </a:lnTo>
                    <a:lnTo>
                      <a:pt x="78" y="1"/>
                    </a:lnTo>
                    <a:lnTo>
                      <a:pt x="78" y="0"/>
                    </a:lnTo>
                    <a:lnTo>
                      <a:pt x="64" y="1"/>
                    </a:lnTo>
                    <a:lnTo>
                      <a:pt x="66" y="42"/>
                    </a:lnTo>
                    <a:lnTo>
                      <a:pt x="15" y="50"/>
                    </a:lnTo>
                    <a:lnTo>
                      <a:pt x="13" y="18"/>
                    </a:lnTo>
                    <a:lnTo>
                      <a:pt x="52" y="9"/>
                    </a:lnTo>
                    <a:lnTo>
                      <a:pt x="49" y="0"/>
                    </a:lnTo>
                    <a:lnTo>
                      <a:pt x="1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" name="Freeform 297"/>
              <p:cNvSpPr>
                <a:spLocks/>
              </p:cNvSpPr>
              <p:nvPr/>
            </p:nvSpPr>
            <p:spPr bwMode="auto">
              <a:xfrm rot="775594">
                <a:off x="6816824" y="3839817"/>
                <a:ext cx="195308" cy="17360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50" y="1"/>
                  </a:cxn>
                  <a:cxn ang="0">
                    <a:pos x="57" y="2"/>
                  </a:cxn>
                  <a:cxn ang="0">
                    <a:pos x="64" y="5"/>
                  </a:cxn>
                  <a:cxn ang="0">
                    <a:pos x="71" y="7"/>
                  </a:cxn>
                  <a:cxn ang="0">
                    <a:pos x="76" y="11"/>
                  </a:cxn>
                  <a:cxn ang="0">
                    <a:pos x="82" y="15"/>
                  </a:cxn>
                  <a:cxn ang="0">
                    <a:pos x="86" y="21"/>
                  </a:cxn>
                  <a:cxn ang="0">
                    <a:pos x="91" y="25"/>
                  </a:cxn>
                  <a:cxn ang="0">
                    <a:pos x="94" y="31"/>
                  </a:cxn>
                  <a:cxn ang="0">
                    <a:pos x="97" y="36"/>
                  </a:cxn>
                  <a:cxn ang="0">
                    <a:pos x="98" y="43"/>
                  </a:cxn>
                  <a:cxn ang="0">
                    <a:pos x="99" y="50"/>
                  </a:cxn>
                  <a:cxn ang="0">
                    <a:pos x="98" y="56"/>
                  </a:cxn>
                  <a:cxn ang="0">
                    <a:pos x="95" y="62"/>
                  </a:cxn>
                  <a:cxn ang="0">
                    <a:pos x="91" y="69"/>
                  </a:cxn>
                  <a:cxn ang="0">
                    <a:pos x="86" y="75"/>
                  </a:cxn>
                  <a:cxn ang="0">
                    <a:pos x="80" y="79"/>
                  </a:cxn>
                  <a:cxn ang="0">
                    <a:pos x="73" y="83"/>
                  </a:cxn>
                  <a:cxn ang="0">
                    <a:pos x="66" y="85"/>
                  </a:cxn>
                  <a:cxn ang="0">
                    <a:pos x="58" y="87"/>
                  </a:cxn>
                  <a:cxn ang="0">
                    <a:pos x="51" y="88"/>
                  </a:cxn>
                  <a:cxn ang="0">
                    <a:pos x="43" y="88"/>
                  </a:cxn>
                  <a:cxn ang="0">
                    <a:pos x="36" y="88"/>
                  </a:cxn>
                  <a:cxn ang="0">
                    <a:pos x="30" y="87"/>
                  </a:cxn>
                  <a:cxn ang="0">
                    <a:pos x="25" y="86"/>
                  </a:cxn>
                  <a:cxn ang="0">
                    <a:pos x="20" y="83"/>
                  </a:cxn>
                  <a:cxn ang="0">
                    <a:pos x="13" y="78"/>
                  </a:cxn>
                  <a:cxn ang="0">
                    <a:pos x="8" y="74"/>
                  </a:cxn>
                  <a:cxn ang="0">
                    <a:pos x="4" y="67"/>
                  </a:cxn>
                  <a:cxn ang="0">
                    <a:pos x="2" y="60"/>
                  </a:cxn>
                  <a:cxn ang="0">
                    <a:pos x="0" y="53"/>
                  </a:cxn>
                  <a:cxn ang="0">
                    <a:pos x="2" y="45"/>
                  </a:cxn>
                  <a:cxn ang="0">
                    <a:pos x="2" y="39"/>
                  </a:cxn>
                  <a:cxn ang="0">
                    <a:pos x="4" y="31"/>
                  </a:cxn>
                  <a:cxn ang="0">
                    <a:pos x="7" y="24"/>
                  </a:cxn>
                  <a:cxn ang="0">
                    <a:pos x="12" y="17"/>
                  </a:cxn>
                  <a:cxn ang="0">
                    <a:pos x="16" y="11"/>
                  </a:cxn>
                  <a:cxn ang="0">
                    <a:pos x="22" y="7"/>
                  </a:cxn>
                  <a:cxn ang="0">
                    <a:pos x="30" y="4"/>
                  </a:cxn>
                  <a:cxn ang="0">
                    <a:pos x="34" y="1"/>
                  </a:cxn>
                  <a:cxn ang="0">
                    <a:pos x="39" y="1"/>
                  </a:cxn>
                  <a:cxn ang="0">
                    <a:pos x="41" y="1"/>
                  </a:cxn>
                </a:cxnLst>
                <a:rect l="0" t="0" r="r" b="b"/>
                <a:pathLst>
                  <a:path w="99" h="88">
                    <a:moveTo>
                      <a:pt x="41" y="1"/>
                    </a:moveTo>
                    <a:lnTo>
                      <a:pt x="45" y="0"/>
                    </a:lnTo>
                    <a:lnTo>
                      <a:pt x="47" y="0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57" y="2"/>
                    </a:lnTo>
                    <a:lnTo>
                      <a:pt x="60" y="4"/>
                    </a:lnTo>
                    <a:lnTo>
                      <a:pt x="64" y="5"/>
                    </a:lnTo>
                    <a:lnTo>
                      <a:pt x="67" y="6"/>
                    </a:lnTo>
                    <a:lnTo>
                      <a:pt x="71" y="7"/>
                    </a:lnTo>
                    <a:lnTo>
                      <a:pt x="73" y="9"/>
                    </a:lnTo>
                    <a:lnTo>
                      <a:pt x="76" y="11"/>
                    </a:lnTo>
                    <a:lnTo>
                      <a:pt x="80" y="14"/>
                    </a:lnTo>
                    <a:lnTo>
                      <a:pt x="82" y="15"/>
                    </a:lnTo>
                    <a:lnTo>
                      <a:pt x="84" y="17"/>
                    </a:lnTo>
                    <a:lnTo>
                      <a:pt x="86" y="21"/>
                    </a:lnTo>
                    <a:lnTo>
                      <a:pt x="90" y="23"/>
                    </a:lnTo>
                    <a:lnTo>
                      <a:pt x="91" y="25"/>
                    </a:lnTo>
                    <a:lnTo>
                      <a:pt x="93" y="27"/>
                    </a:lnTo>
                    <a:lnTo>
                      <a:pt x="94" y="31"/>
                    </a:lnTo>
                    <a:lnTo>
                      <a:pt x="95" y="34"/>
                    </a:lnTo>
                    <a:lnTo>
                      <a:pt x="97" y="36"/>
                    </a:lnTo>
                    <a:lnTo>
                      <a:pt x="98" y="40"/>
                    </a:lnTo>
                    <a:lnTo>
                      <a:pt x="98" y="43"/>
                    </a:lnTo>
                    <a:lnTo>
                      <a:pt x="99" y="47"/>
                    </a:lnTo>
                    <a:lnTo>
                      <a:pt x="99" y="50"/>
                    </a:lnTo>
                    <a:lnTo>
                      <a:pt x="99" y="52"/>
                    </a:lnTo>
                    <a:lnTo>
                      <a:pt x="98" y="56"/>
                    </a:lnTo>
                    <a:lnTo>
                      <a:pt x="97" y="59"/>
                    </a:lnTo>
                    <a:lnTo>
                      <a:pt x="95" y="62"/>
                    </a:lnTo>
                    <a:lnTo>
                      <a:pt x="93" y="66"/>
                    </a:lnTo>
                    <a:lnTo>
                      <a:pt x="91" y="69"/>
                    </a:lnTo>
                    <a:lnTo>
                      <a:pt x="90" y="73"/>
                    </a:lnTo>
                    <a:lnTo>
                      <a:pt x="86" y="75"/>
                    </a:lnTo>
                    <a:lnTo>
                      <a:pt x="83" y="78"/>
                    </a:lnTo>
                    <a:lnTo>
                      <a:pt x="80" y="79"/>
                    </a:lnTo>
                    <a:lnTo>
                      <a:pt x="76" y="82"/>
                    </a:lnTo>
                    <a:lnTo>
                      <a:pt x="73" y="83"/>
                    </a:lnTo>
                    <a:lnTo>
                      <a:pt x="69" y="84"/>
                    </a:lnTo>
                    <a:lnTo>
                      <a:pt x="66" y="85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5" y="87"/>
                    </a:lnTo>
                    <a:lnTo>
                      <a:pt x="51" y="88"/>
                    </a:lnTo>
                    <a:lnTo>
                      <a:pt x="48" y="88"/>
                    </a:lnTo>
                    <a:lnTo>
                      <a:pt x="43" y="88"/>
                    </a:lnTo>
                    <a:lnTo>
                      <a:pt x="40" y="88"/>
                    </a:lnTo>
                    <a:lnTo>
                      <a:pt x="36" y="88"/>
                    </a:lnTo>
                    <a:lnTo>
                      <a:pt x="32" y="88"/>
                    </a:lnTo>
                    <a:lnTo>
                      <a:pt x="30" y="87"/>
                    </a:lnTo>
                    <a:lnTo>
                      <a:pt x="28" y="86"/>
                    </a:lnTo>
                    <a:lnTo>
                      <a:pt x="25" y="86"/>
                    </a:lnTo>
                    <a:lnTo>
                      <a:pt x="23" y="85"/>
                    </a:lnTo>
                    <a:lnTo>
                      <a:pt x="20" y="83"/>
                    </a:lnTo>
                    <a:lnTo>
                      <a:pt x="16" y="82"/>
                    </a:lnTo>
                    <a:lnTo>
                      <a:pt x="13" y="78"/>
                    </a:lnTo>
                    <a:lnTo>
                      <a:pt x="11" y="76"/>
                    </a:lnTo>
                    <a:lnTo>
                      <a:pt x="8" y="74"/>
                    </a:lnTo>
                    <a:lnTo>
                      <a:pt x="6" y="70"/>
                    </a:lnTo>
                    <a:lnTo>
                      <a:pt x="4" y="67"/>
                    </a:lnTo>
                    <a:lnTo>
                      <a:pt x="3" y="63"/>
                    </a:lnTo>
                    <a:lnTo>
                      <a:pt x="2" y="60"/>
                    </a:lnTo>
                    <a:lnTo>
                      <a:pt x="2" y="57"/>
                    </a:lnTo>
                    <a:lnTo>
                      <a:pt x="0" y="53"/>
                    </a:lnTo>
                    <a:lnTo>
                      <a:pt x="2" y="50"/>
                    </a:lnTo>
                    <a:lnTo>
                      <a:pt x="2" y="45"/>
                    </a:lnTo>
                    <a:lnTo>
                      <a:pt x="2" y="42"/>
                    </a:lnTo>
                    <a:lnTo>
                      <a:pt x="2" y="39"/>
                    </a:lnTo>
                    <a:lnTo>
                      <a:pt x="3" y="35"/>
                    </a:lnTo>
                    <a:lnTo>
                      <a:pt x="4" y="31"/>
                    </a:lnTo>
                    <a:lnTo>
                      <a:pt x="6" y="27"/>
                    </a:lnTo>
                    <a:lnTo>
                      <a:pt x="7" y="24"/>
                    </a:lnTo>
                    <a:lnTo>
                      <a:pt x="10" y="21"/>
                    </a:lnTo>
                    <a:lnTo>
                      <a:pt x="12" y="17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20" y="9"/>
                    </a:lnTo>
                    <a:lnTo>
                      <a:pt x="22" y="7"/>
                    </a:lnTo>
                    <a:lnTo>
                      <a:pt x="26" y="6"/>
                    </a:lnTo>
                    <a:lnTo>
                      <a:pt x="30" y="4"/>
                    </a:lnTo>
                    <a:lnTo>
                      <a:pt x="33" y="2"/>
                    </a:lnTo>
                    <a:lnTo>
                      <a:pt x="34" y="1"/>
                    </a:lnTo>
                    <a:lnTo>
                      <a:pt x="37" y="1"/>
                    </a:lnTo>
                    <a:lnTo>
                      <a:pt x="39" y="1"/>
                    </a:lnTo>
                    <a:lnTo>
                      <a:pt x="41" y="1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" name="Freeform 298"/>
              <p:cNvSpPr>
                <a:spLocks/>
              </p:cNvSpPr>
              <p:nvPr/>
            </p:nvSpPr>
            <p:spPr bwMode="auto">
              <a:xfrm rot="775594">
                <a:off x="6854282" y="3873575"/>
                <a:ext cx="122315" cy="10653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9" y="0"/>
                  </a:cxn>
                  <a:cxn ang="0">
                    <a:pos x="32" y="0"/>
                  </a:cxn>
                  <a:cxn ang="0">
                    <a:pos x="36" y="0"/>
                  </a:cxn>
                  <a:cxn ang="0">
                    <a:pos x="38" y="0"/>
                  </a:cxn>
                  <a:cxn ang="0">
                    <a:pos x="41" y="1"/>
                  </a:cxn>
                  <a:cxn ang="0">
                    <a:pos x="44" y="2"/>
                  </a:cxn>
                  <a:cxn ang="0">
                    <a:pos x="46" y="2"/>
                  </a:cxn>
                  <a:cxn ang="0">
                    <a:pos x="49" y="5"/>
                  </a:cxn>
                  <a:cxn ang="0">
                    <a:pos x="52" y="6"/>
                  </a:cxn>
                  <a:cxn ang="0">
                    <a:pos x="53" y="8"/>
                  </a:cxn>
                  <a:cxn ang="0">
                    <a:pos x="55" y="10"/>
                  </a:cxn>
                  <a:cxn ang="0">
                    <a:pos x="57" y="14"/>
                  </a:cxn>
                  <a:cxn ang="0">
                    <a:pos x="58" y="16"/>
                  </a:cxn>
                  <a:cxn ang="0">
                    <a:pos x="59" y="19"/>
                  </a:cxn>
                  <a:cxn ang="0">
                    <a:pos x="59" y="22"/>
                  </a:cxn>
                  <a:cxn ang="0">
                    <a:pos x="61" y="23"/>
                  </a:cxn>
                  <a:cxn ang="0">
                    <a:pos x="61" y="25"/>
                  </a:cxn>
                  <a:cxn ang="0">
                    <a:pos x="62" y="27"/>
                  </a:cxn>
                  <a:cxn ang="0">
                    <a:pos x="61" y="30"/>
                  </a:cxn>
                  <a:cxn ang="0">
                    <a:pos x="59" y="32"/>
                  </a:cxn>
                  <a:cxn ang="0">
                    <a:pos x="59" y="35"/>
                  </a:cxn>
                  <a:cxn ang="0">
                    <a:pos x="58" y="37"/>
                  </a:cxn>
                  <a:cxn ang="0">
                    <a:pos x="57" y="40"/>
                  </a:cxn>
                  <a:cxn ang="0">
                    <a:pos x="56" y="42"/>
                  </a:cxn>
                  <a:cxn ang="0">
                    <a:pos x="55" y="45"/>
                  </a:cxn>
                  <a:cxn ang="0">
                    <a:pos x="55" y="48"/>
                  </a:cxn>
                  <a:cxn ang="0">
                    <a:pos x="52" y="49"/>
                  </a:cxn>
                  <a:cxn ang="0">
                    <a:pos x="48" y="50"/>
                  </a:cxn>
                  <a:cxn ang="0">
                    <a:pos x="45" y="51"/>
                  </a:cxn>
                  <a:cxn ang="0">
                    <a:pos x="41" y="52"/>
                  </a:cxn>
                  <a:cxn ang="0">
                    <a:pos x="37" y="52"/>
                  </a:cxn>
                  <a:cxn ang="0">
                    <a:pos x="33" y="53"/>
                  </a:cxn>
                  <a:cxn ang="0">
                    <a:pos x="29" y="54"/>
                  </a:cxn>
                  <a:cxn ang="0">
                    <a:pos x="26" y="54"/>
                  </a:cxn>
                  <a:cxn ang="0">
                    <a:pos x="21" y="53"/>
                  </a:cxn>
                  <a:cxn ang="0">
                    <a:pos x="18" y="52"/>
                  </a:cxn>
                  <a:cxn ang="0">
                    <a:pos x="14" y="51"/>
                  </a:cxn>
                  <a:cxn ang="0">
                    <a:pos x="11" y="50"/>
                  </a:cxn>
                  <a:cxn ang="0">
                    <a:pos x="7" y="48"/>
                  </a:cxn>
                  <a:cxn ang="0">
                    <a:pos x="4" y="44"/>
                  </a:cxn>
                  <a:cxn ang="0">
                    <a:pos x="3" y="43"/>
                  </a:cxn>
                  <a:cxn ang="0">
                    <a:pos x="2" y="41"/>
                  </a:cxn>
                  <a:cxn ang="0">
                    <a:pos x="1" y="39"/>
                  </a:cxn>
                  <a:cxn ang="0">
                    <a:pos x="0" y="37"/>
                  </a:cxn>
                  <a:cxn ang="0">
                    <a:pos x="0" y="34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1" y="26"/>
                  </a:cxn>
                  <a:cxn ang="0">
                    <a:pos x="2" y="23"/>
                  </a:cxn>
                  <a:cxn ang="0">
                    <a:pos x="3" y="19"/>
                  </a:cxn>
                  <a:cxn ang="0">
                    <a:pos x="4" y="17"/>
                  </a:cxn>
                  <a:cxn ang="0">
                    <a:pos x="6" y="14"/>
                  </a:cxn>
                  <a:cxn ang="0">
                    <a:pos x="9" y="10"/>
                  </a:cxn>
                  <a:cxn ang="0">
                    <a:pos x="11" y="8"/>
                  </a:cxn>
                  <a:cxn ang="0">
                    <a:pos x="13" y="6"/>
                  </a:cxn>
                  <a:cxn ang="0">
                    <a:pos x="15" y="5"/>
                  </a:cxn>
                  <a:cxn ang="0">
                    <a:pos x="18" y="2"/>
                  </a:cxn>
                  <a:cxn ang="0">
                    <a:pos x="21" y="1"/>
                  </a:cxn>
                  <a:cxn ang="0">
                    <a:pos x="23" y="0"/>
                  </a:cxn>
                  <a:cxn ang="0">
                    <a:pos x="27" y="0"/>
                  </a:cxn>
                  <a:cxn ang="0">
                    <a:pos x="27" y="0"/>
                  </a:cxn>
                </a:cxnLst>
                <a:rect l="0" t="0" r="r" b="b"/>
                <a:pathLst>
                  <a:path w="62" h="54">
                    <a:moveTo>
                      <a:pt x="27" y="0"/>
                    </a:moveTo>
                    <a:lnTo>
                      <a:pt x="29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41" y="1"/>
                    </a:lnTo>
                    <a:lnTo>
                      <a:pt x="44" y="2"/>
                    </a:lnTo>
                    <a:lnTo>
                      <a:pt x="46" y="2"/>
                    </a:lnTo>
                    <a:lnTo>
                      <a:pt x="49" y="5"/>
                    </a:lnTo>
                    <a:lnTo>
                      <a:pt x="52" y="6"/>
                    </a:lnTo>
                    <a:lnTo>
                      <a:pt x="53" y="8"/>
                    </a:lnTo>
                    <a:lnTo>
                      <a:pt x="55" y="10"/>
                    </a:lnTo>
                    <a:lnTo>
                      <a:pt x="57" y="14"/>
                    </a:lnTo>
                    <a:lnTo>
                      <a:pt x="58" y="16"/>
                    </a:lnTo>
                    <a:lnTo>
                      <a:pt x="59" y="19"/>
                    </a:lnTo>
                    <a:lnTo>
                      <a:pt x="59" y="22"/>
                    </a:lnTo>
                    <a:lnTo>
                      <a:pt x="61" y="23"/>
                    </a:lnTo>
                    <a:lnTo>
                      <a:pt x="61" y="25"/>
                    </a:lnTo>
                    <a:lnTo>
                      <a:pt x="62" y="27"/>
                    </a:lnTo>
                    <a:lnTo>
                      <a:pt x="61" y="30"/>
                    </a:lnTo>
                    <a:lnTo>
                      <a:pt x="59" y="32"/>
                    </a:lnTo>
                    <a:lnTo>
                      <a:pt x="59" y="35"/>
                    </a:lnTo>
                    <a:lnTo>
                      <a:pt x="58" y="37"/>
                    </a:lnTo>
                    <a:lnTo>
                      <a:pt x="57" y="40"/>
                    </a:lnTo>
                    <a:lnTo>
                      <a:pt x="56" y="42"/>
                    </a:lnTo>
                    <a:lnTo>
                      <a:pt x="55" y="45"/>
                    </a:lnTo>
                    <a:lnTo>
                      <a:pt x="55" y="48"/>
                    </a:lnTo>
                    <a:lnTo>
                      <a:pt x="52" y="49"/>
                    </a:lnTo>
                    <a:lnTo>
                      <a:pt x="48" y="50"/>
                    </a:lnTo>
                    <a:lnTo>
                      <a:pt x="45" y="51"/>
                    </a:lnTo>
                    <a:lnTo>
                      <a:pt x="41" y="52"/>
                    </a:lnTo>
                    <a:lnTo>
                      <a:pt x="37" y="52"/>
                    </a:lnTo>
                    <a:lnTo>
                      <a:pt x="33" y="53"/>
                    </a:lnTo>
                    <a:lnTo>
                      <a:pt x="29" y="54"/>
                    </a:lnTo>
                    <a:lnTo>
                      <a:pt x="26" y="54"/>
                    </a:lnTo>
                    <a:lnTo>
                      <a:pt x="21" y="53"/>
                    </a:lnTo>
                    <a:lnTo>
                      <a:pt x="18" y="52"/>
                    </a:lnTo>
                    <a:lnTo>
                      <a:pt x="14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4" y="44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1" y="39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1" y="26"/>
                    </a:lnTo>
                    <a:lnTo>
                      <a:pt x="2" y="23"/>
                    </a:lnTo>
                    <a:lnTo>
                      <a:pt x="3" y="19"/>
                    </a:lnTo>
                    <a:lnTo>
                      <a:pt x="4" y="17"/>
                    </a:lnTo>
                    <a:lnTo>
                      <a:pt x="6" y="14"/>
                    </a:lnTo>
                    <a:lnTo>
                      <a:pt x="9" y="10"/>
                    </a:lnTo>
                    <a:lnTo>
                      <a:pt x="11" y="8"/>
                    </a:lnTo>
                    <a:lnTo>
                      <a:pt x="13" y="6"/>
                    </a:lnTo>
                    <a:lnTo>
                      <a:pt x="15" y="5"/>
                    </a:lnTo>
                    <a:lnTo>
                      <a:pt x="18" y="2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" name="Freeform 306"/>
              <p:cNvSpPr>
                <a:spLocks/>
              </p:cNvSpPr>
              <p:nvPr/>
            </p:nvSpPr>
            <p:spPr bwMode="auto">
              <a:xfrm rot="775594">
                <a:off x="6632137" y="3696254"/>
                <a:ext cx="71021" cy="2762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5" y="0"/>
                  </a:cxn>
                  <a:cxn ang="0">
                    <a:pos x="36" y="12"/>
                  </a:cxn>
                  <a:cxn ang="0">
                    <a:pos x="5" y="14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36" h="14">
                    <a:moveTo>
                      <a:pt x="0" y="7"/>
                    </a:moveTo>
                    <a:lnTo>
                      <a:pt x="35" y="0"/>
                    </a:lnTo>
                    <a:lnTo>
                      <a:pt x="36" y="12"/>
                    </a:lnTo>
                    <a:lnTo>
                      <a:pt x="5" y="1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" name="Freeform 307"/>
              <p:cNvSpPr>
                <a:spLocks/>
              </p:cNvSpPr>
              <p:nvPr/>
            </p:nvSpPr>
            <p:spPr bwMode="auto">
              <a:xfrm rot="775594">
                <a:off x="6476237" y="3737692"/>
                <a:ext cx="72994" cy="33539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36" y="0"/>
                  </a:cxn>
                  <a:cxn ang="0">
                    <a:pos x="37" y="12"/>
                  </a:cxn>
                  <a:cxn ang="0">
                    <a:pos x="0" y="17"/>
                  </a:cxn>
                  <a:cxn ang="0">
                    <a:pos x="1" y="3"/>
                  </a:cxn>
                  <a:cxn ang="0">
                    <a:pos x="1" y="3"/>
                  </a:cxn>
                </a:cxnLst>
                <a:rect l="0" t="0" r="r" b="b"/>
                <a:pathLst>
                  <a:path w="37" h="17">
                    <a:moveTo>
                      <a:pt x="1" y="3"/>
                    </a:moveTo>
                    <a:lnTo>
                      <a:pt x="36" y="0"/>
                    </a:lnTo>
                    <a:lnTo>
                      <a:pt x="37" y="12"/>
                    </a:lnTo>
                    <a:lnTo>
                      <a:pt x="0" y="17"/>
                    </a:lnTo>
                    <a:lnTo>
                      <a:pt x="1" y="3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" name="Freeform 308"/>
              <p:cNvSpPr>
                <a:spLocks/>
              </p:cNvSpPr>
              <p:nvPr/>
            </p:nvSpPr>
            <p:spPr bwMode="auto">
              <a:xfrm rot="775594">
                <a:off x="5413333" y="3771639"/>
                <a:ext cx="104559" cy="112451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3"/>
                  </a:cxn>
                  <a:cxn ang="0">
                    <a:pos x="32" y="5"/>
                  </a:cxn>
                  <a:cxn ang="0">
                    <a:pos x="28" y="7"/>
                  </a:cxn>
                  <a:cxn ang="0">
                    <a:pos x="26" y="9"/>
                  </a:cxn>
                  <a:cxn ang="0">
                    <a:pos x="24" y="12"/>
                  </a:cxn>
                  <a:cxn ang="0">
                    <a:pos x="20" y="14"/>
                  </a:cxn>
                  <a:cxn ang="0">
                    <a:pos x="18" y="16"/>
                  </a:cxn>
                  <a:cxn ang="0">
                    <a:pos x="17" y="18"/>
                  </a:cxn>
                  <a:cxn ang="0">
                    <a:pos x="15" y="21"/>
                  </a:cxn>
                  <a:cxn ang="0">
                    <a:pos x="12" y="23"/>
                  </a:cxn>
                  <a:cxn ang="0">
                    <a:pos x="11" y="25"/>
                  </a:cxn>
                  <a:cxn ang="0">
                    <a:pos x="10" y="27"/>
                  </a:cxn>
                  <a:cxn ang="0">
                    <a:pos x="7" y="31"/>
                  </a:cxn>
                  <a:cxn ang="0">
                    <a:pos x="6" y="35"/>
                  </a:cxn>
                  <a:cxn ang="0">
                    <a:pos x="3" y="39"/>
                  </a:cxn>
                  <a:cxn ang="0">
                    <a:pos x="2" y="42"/>
                  </a:cxn>
                  <a:cxn ang="0">
                    <a:pos x="1" y="44"/>
                  </a:cxn>
                  <a:cxn ang="0">
                    <a:pos x="0" y="47"/>
                  </a:cxn>
                  <a:cxn ang="0">
                    <a:pos x="0" y="50"/>
                  </a:cxn>
                  <a:cxn ang="0">
                    <a:pos x="0" y="51"/>
                  </a:cxn>
                  <a:cxn ang="0">
                    <a:pos x="14" y="57"/>
                  </a:cxn>
                  <a:cxn ang="0">
                    <a:pos x="14" y="57"/>
                  </a:cxn>
                  <a:cxn ang="0">
                    <a:pos x="14" y="56"/>
                  </a:cxn>
                  <a:cxn ang="0">
                    <a:pos x="14" y="52"/>
                  </a:cxn>
                  <a:cxn ang="0">
                    <a:pos x="15" y="50"/>
                  </a:cxn>
                  <a:cxn ang="0">
                    <a:pos x="16" y="47"/>
                  </a:cxn>
                  <a:cxn ang="0">
                    <a:pos x="18" y="42"/>
                  </a:cxn>
                  <a:cxn ang="0">
                    <a:pos x="19" y="40"/>
                  </a:cxn>
                  <a:cxn ang="0">
                    <a:pos x="21" y="38"/>
                  </a:cxn>
                  <a:cxn ang="0">
                    <a:pos x="23" y="35"/>
                  </a:cxn>
                  <a:cxn ang="0">
                    <a:pos x="25" y="33"/>
                  </a:cxn>
                  <a:cxn ang="0">
                    <a:pos x="27" y="31"/>
                  </a:cxn>
                  <a:cxn ang="0">
                    <a:pos x="29" y="27"/>
                  </a:cxn>
                  <a:cxn ang="0">
                    <a:pos x="32" y="25"/>
                  </a:cxn>
                  <a:cxn ang="0">
                    <a:pos x="34" y="23"/>
                  </a:cxn>
                  <a:cxn ang="0">
                    <a:pos x="36" y="21"/>
                  </a:cxn>
                  <a:cxn ang="0">
                    <a:pos x="38" y="18"/>
                  </a:cxn>
                  <a:cxn ang="0">
                    <a:pos x="41" y="16"/>
                  </a:cxn>
                  <a:cxn ang="0">
                    <a:pos x="43" y="15"/>
                  </a:cxn>
                  <a:cxn ang="0">
                    <a:pos x="46" y="12"/>
                  </a:cxn>
                  <a:cxn ang="0">
                    <a:pos x="50" y="9"/>
                  </a:cxn>
                  <a:cxn ang="0">
                    <a:pos x="51" y="8"/>
                  </a:cxn>
                  <a:cxn ang="0">
                    <a:pos x="53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53" h="57">
                    <a:moveTo>
                      <a:pt x="38" y="0"/>
                    </a:moveTo>
                    <a:lnTo>
                      <a:pt x="35" y="3"/>
                    </a:lnTo>
                    <a:lnTo>
                      <a:pt x="32" y="5"/>
                    </a:lnTo>
                    <a:lnTo>
                      <a:pt x="28" y="7"/>
                    </a:lnTo>
                    <a:lnTo>
                      <a:pt x="26" y="9"/>
                    </a:lnTo>
                    <a:lnTo>
                      <a:pt x="24" y="12"/>
                    </a:lnTo>
                    <a:lnTo>
                      <a:pt x="20" y="14"/>
                    </a:lnTo>
                    <a:lnTo>
                      <a:pt x="18" y="16"/>
                    </a:lnTo>
                    <a:lnTo>
                      <a:pt x="17" y="18"/>
                    </a:lnTo>
                    <a:lnTo>
                      <a:pt x="15" y="21"/>
                    </a:lnTo>
                    <a:lnTo>
                      <a:pt x="12" y="23"/>
                    </a:lnTo>
                    <a:lnTo>
                      <a:pt x="11" y="25"/>
                    </a:lnTo>
                    <a:lnTo>
                      <a:pt x="10" y="27"/>
                    </a:lnTo>
                    <a:lnTo>
                      <a:pt x="7" y="31"/>
                    </a:lnTo>
                    <a:lnTo>
                      <a:pt x="6" y="35"/>
                    </a:lnTo>
                    <a:lnTo>
                      <a:pt x="3" y="39"/>
                    </a:lnTo>
                    <a:lnTo>
                      <a:pt x="2" y="42"/>
                    </a:lnTo>
                    <a:lnTo>
                      <a:pt x="1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14" y="56"/>
                    </a:lnTo>
                    <a:lnTo>
                      <a:pt x="14" y="52"/>
                    </a:lnTo>
                    <a:lnTo>
                      <a:pt x="15" y="50"/>
                    </a:lnTo>
                    <a:lnTo>
                      <a:pt x="16" y="47"/>
                    </a:lnTo>
                    <a:lnTo>
                      <a:pt x="18" y="42"/>
                    </a:lnTo>
                    <a:lnTo>
                      <a:pt x="19" y="40"/>
                    </a:lnTo>
                    <a:lnTo>
                      <a:pt x="21" y="38"/>
                    </a:lnTo>
                    <a:lnTo>
                      <a:pt x="23" y="35"/>
                    </a:lnTo>
                    <a:lnTo>
                      <a:pt x="25" y="33"/>
                    </a:lnTo>
                    <a:lnTo>
                      <a:pt x="27" y="31"/>
                    </a:lnTo>
                    <a:lnTo>
                      <a:pt x="29" y="27"/>
                    </a:lnTo>
                    <a:lnTo>
                      <a:pt x="32" y="25"/>
                    </a:lnTo>
                    <a:lnTo>
                      <a:pt x="34" y="23"/>
                    </a:lnTo>
                    <a:lnTo>
                      <a:pt x="36" y="21"/>
                    </a:lnTo>
                    <a:lnTo>
                      <a:pt x="38" y="18"/>
                    </a:lnTo>
                    <a:lnTo>
                      <a:pt x="41" y="16"/>
                    </a:lnTo>
                    <a:lnTo>
                      <a:pt x="43" y="15"/>
                    </a:lnTo>
                    <a:lnTo>
                      <a:pt x="46" y="12"/>
                    </a:lnTo>
                    <a:lnTo>
                      <a:pt x="50" y="9"/>
                    </a:lnTo>
                    <a:lnTo>
                      <a:pt x="51" y="8"/>
                    </a:lnTo>
                    <a:lnTo>
                      <a:pt x="53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" name="Freeform 309"/>
              <p:cNvSpPr>
                <a:spLocks/>
              </p:cNvSpPr>
              <p:nvPr/>
            </p:nvSpPr>
            <p:spPr bwMode="auto">
              <a:xfrm rot="775594">
                <a:off x="5864147" y="3920391"/>
                <a:ext cx="197282" cy="130206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26" y="14"/>
                  </a:cxn>
                  <a:cxn ang="0">
                    <a:pos x="20" y="17"/>
                  </a:cxn>
                  <a:cxn ang="0">
                    <a:pos x="13" y="23"/>
                  </a:cxn>
                  <a:cxn ang="0">
                    <a:pos x="9" y="27"/>
                  </a:cxn>
                  <a:cxn ang="0">
                    <a:pos x="5" y="33"/>
                  </a:cxn>
                  <a:cxn ang="0">
                    <a:pos x="2" y="40"/>
                  </a:cxn>
                  <a:cxn ang="0">
                    <a:pos x="1" y="45"/>
                  </a:cxn>
                  <a:cxn ang="0">
                    <a:pos x="0" y="50"/>
                  </a:cxn>
                  <a:cxn ang="0">
                    <a:pos x="0" y="56"/>
                  </a:cxn>
                  <a:cxn ang="0">
                    <a:pos x="4" y="60"/>
                  </a:cxn>
                  <a:cxn ang="0">
                    <a:pos x="8" y="62"/>
                  </a:cxn>
                  <a:cxn ang="0">
                    <a:pos x="13" y="64"/>
                  </a:cxn>
                  <a:cxn ang="0">
                    <a:pos x="18" y="65"/>
                  </a:cxn>
                  <a:cxn ang="0">
                    <a:pos x="22" y="66"/>
                  </a:cxn>
                  <a:cxn ang="0">
                    <a:pos x="28" y="66"/>
                  </a:cxn>
                  <a:cxn ang="0">
                    <a:pos x="31" y="65"/>
                  </a:cxn>
                  <a:cxn ang="0">
                    <a:pos x="36" y="62"/>
                  </a:cxn>
                  <a:cxn ang="0">
                    <a:pos x="39" y="61"/>
                  </a:cxn>
                  <a:cxn ang="0">
                    <a:pos x="44" y="60"/>
                  </a:cxn>
                  <a:cxn ang="0">
                    <a:pos x="48" y="57"/>
                  </a:cxn>
                  <a:cxn ang="0">
                    <a:pos x="53" y="56"/>
                  </a:cxn>
                  <a:cxn ang="0">
                    <a:pos x="59" y="53"/>
                  </a:cxn>
                  <a:cxn ang="0">
                    <a:pos x="63" y="50"/>
                  </a:cxn>
                  <a:cxn ang="0">
                    <a:pos x="68" y="48"/>
                  </a:cxn>
                  <a:cxn ang="0">
                    <a:pos x="72" y="45"/>
                  </a:cxn>
                  <a:cxn ang="0">
                    <a:pos x="78" y="43"/>
                  </a:cxn>
                  <a:cxn ang="0">
                    <a:pos x="83" y="39"/>
                  </a:cxn>
                  <a:cxn ang="0">
                    <a:pos x="90" y="34"/>
                  </a:cxn>
                  <a:cxn ang="0">
                    <a:pos x="95" y="28"/>
                  </a:cxn>
                  <a:cxn ang="0">
                    <a:pos x="99" y="21"/>
                  </a:cxn>
                  <a:cxn ang="0">
                    <a:pos x="99" y="14"/>
                  </a:cxn>
                  <a:cxn ang="0">
                    <a:pos x="97" y="7"/>
                  </a:cxn>
                  <a:cxn ang="0">
                    <a:pos x="91" y="2"/>
                  </a:cxn>
                  <a:cxn ang="0">
                    <a:pos x="87" y="1"/>
                  </a:cxn>
                  <a:cxn ang="0">
                    <a:pos x="81" y="0"/>
                  </a:cxn>
                  <a:cxn ang="0">
                    <a:pos x="74" y="0"/>
                  </a:cxn>
                  <a:cxn ang="0">
                    <a:pos x="69" y="0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4" y="1"/>
                  </a:cxn>
                  <a:cxn ang="0">
                    <a:pos x="49" y="2"/>
                  </a:cxn>
                  <a:cxn ang="0">
                    <a:pos x="43" y="6"/>
                  </a:cxn>
                  <a:cxn ang="0">
                    <a:pos x="36" y="9"/>
                  </a:cxn>
                  <a:cxn ang="0">
                    <a:pos x="32" y="13"/>
                  </a:cxn>
                  <a:cxn ang="0">
                    <a:pos x="32" y="13"/>
                  </a:cxn>
                </a:cxnLst>
                <a:rect l="0" t="0" r="r" b="b"/>
                <a:pathLst>
                  <a:path w="100" h="66">
                    <a:moveTo>
                      <a:pt x="32" y="13"/>
                    </a:moveTo>
                    <a:lnTo>
                      <a:pt x="30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3" y="15"/>
                    </a:lnTo>
                    <a:lnTo>
                      <a:pt x="20" y="17"/>
                    </a:lnTo>
                    <a:lnTo>
                      <a:pt x="17" y="21"/>
                    </a:lnTo>
                    <a:lnTo>
                      <a:pt x="13" y="23"/>
                    </a:lnTo>
                    <a:lnTo>
                      <a:pt x="11" y="25"/>
                    </a:lnTo>
                    <a:lnTo>
                      <a:pt x="9" y="27"/>
                    </a:lnTo>
                    <a:lnTo>
                      <a:pt x="8" y="31"/>
                    </a:lnTo>
                    <a:lnTo>
                      <a:pt x="5" y="33"/>
                    </a:lnTo>
                    <a:lnTo>
                      <a:pt x="4" y="36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1" y="45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2" y="59"/>
                    </a:lnTo>
                    <a:lnTo>
                      <a:pt x="4" y="60"/>
                    </a:lnTo>
                    <a:lnTo>
                      <a:pt x="5" y="61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13" y="64"/>
                    </a:lnTo>
                    <a:lnTo>
                      <a:pt x="16" y="65"/>
                    </a:lnTo>
                    <a:lnTo>
                      <a:pt x="18" y="65"/>
                    </a:lnTo>
                    <a:lnTo>
                      <a:pt x="21" y="66"/>
                    </a:lnTo>
                    <a:lnTo>
                      <a:pt x="22" y="66"/>
                    </a:lnTo>
                    <a:lnTo>
                      <a:pt x="26" y="66"/>
                    </a:lnTo>
                    <a:lnTo>
                      <a:pt x="28" y="66"/>
                    </a:lnTo>
                    <a:lnTo>
                      <a:pt x="30" y="66"/>
                    </a:lnTo>
                    <a:lnTo>
                      <a:pt x="31" y="65"/>
                    </a:lnTo>
                    <a:lnTo>
                      <a:pt x="35" y="64"/>
                    </a:lnTo>
                    <a:lnTo>
                      <a:pt x="36" y="62"/>
                    </a:lnTo>
                    <a:lnTo>
                      <a:pt x="37" y="62"/>
                    </a:lnTo>
                    <a:lnTo>
                      <a:pt x="39" y="61"/>
                    </a:lnTo>
                    <a:lnTo>
                      <a:pt x="42" y="61"/>
                    </a:lnTo>
                    <a:lnTo>
                      <a:pt x="44" y="60"/>
                    </a:lnTo>
                    <a:lnTo>
                      <a:pt x="46" y="59"/>
                    </a:lnTo>
                    <a:lnTo>
                      <a:pt x="48" y="57"/>
                    </a:lnTo>
                    <a:lnTo>
                      <a:pt x="51" y="57"/>
                    </a:lnTo>
                    <a:lnTo>
                      <a:pt x="53" y="56"/>
                    </a:lnTo>
                    <a:lnTo>
                      <a:pt x="55" y="54"/>
                    </a:lnTo>
                    <a:lnTo>
                      <a:pt x="59" y="53"/>
                    </a:lnTo>
                    <a:lnTo>
                      <a:pt x="61" y="52"/>
                    </a:lnTo>
                    <a:lnTo>
                      <a:pt x="63" y="50"/>
                    </a:lnTo>
                    <a:lnTo>
                      <a:pt x="65" y="49"/>
                    </a:lnTo>
                    <a:lnTo>
                      <a:pt x="68" y="48"/>
                    </a:lnTo>
                    <a:lnTo>
                      <a:pt x="70" y="47"/>
                    </a:lnTo>
                    <a:lnTo>
                      <a:pt x="72" y="45"/>
                    </a:lnTo>
                    <a:lnTo>
                      <a:pt x="75" y="44"/>
                    </a:lnTo>
                    <a:lnTo>
                      <a:pt x="78" y="43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7" y="36"/>
                    </a:lnTo>
                    <a:lnTo>
                      <a:pt x="90" y="34"/>
                    </a:lnTo>
                    <a:lnTo>
                      <a:pt x="92" y="33"/>
                    </a:lnTo>
                    <a:lnTo>
                      <a:pt x="95" y="28"/>
                    </a:lnTo>
                    <a:lnTo>
                      <a:pt x="97" y="25"/>
                    </a:lnTo>
                    <a:lnTo>
                      <a:pt x="99" y="21"/>
                    </a:lnTo>
                    <a:lnTo>
                      <a:pt x="100" y="17"/>
                    </a:lnTo>
                    <a:lnTo>
                      <a:pt x="99" y="14"/>
                    </a:lnTo>
                    <a:lnTo>
                      <a:pt x="99" y="9"/>
                    </a:lnTo>
                    <a:lnTo>
                      <a:pt x="97" y="7"/>
                    </a:lnTo>
                    <a:lnTo>
                      <a:pt x="94" y="5"/>
                    </a:lnTo>
                    <a:lnTo>
                      <a:pt x="91" y="2"/>
                    </a:lnTo>
                    <a:lnTo>
                      <a:pt x="89" y="2"/>
                    </a:lnTo>
                    <a:lnTo>
                      <a:pt x="87" y="1"/>
                    </a:lnTo>
                    <a:lnTo>
                      <a:pt x="83" y="1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3" y="2"/>
                    </a:lnTo>
                    <a:lnTo>
                      <a:pt x="49" y="2"/>
                    </a:lnTo>
                    <a:lnTo>
                      <a:pt x="46" y="5"/>
                    </a:lnTo>
                    <a:lnTo>
                      <a:pt x="43" y="6"/>
                    </a:lnTo>
                    <a:lnTo>
                      <a:pt x="39" y="8"/>
                    </a:lnTo>
                    <a:lnTo>
                      <a:pt x="36" y="9"/>
                    </a:lnTo>
                    <a:lnTo>
                      <a:pt x="34" y="12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" name="Freeform 310"/>
              <p:cNvSpPr>
                <a:spLocks/>
              </p:cNvSpPr>
              <p:nvPr/>
            </p:nvSpPr>
            <p:spPr bwMode="auto">
              <a:xfrm rot="775594">
                <a:off x="5896279" y="3944984"/>
                <a:ext cx="124287" cy="74967"/>
              </a:xfrm>
              <a:custGeom>
                <a:avLst/>
                <a:gdLst/>
                <a:ahLst/>
                <a:cxnLst>
                  <a:cxn ang="0">
                    <a:pos x="31" y="3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23" y="5"/>
                  </a:cxn>
                  <a:cxn ang="0">
                    <a:pos x="21" y="6"/>
                  </a:cxn>
                  <a:cxn ang="0">
                    <a:pos x="19" y="8"/>
                  </a:cxn>
                  <a:cxn ang="0">
                    <a:pos x="16" y="10"/>
                  </a:cxn>
                  <a:cxn ang="0">
                    <a:pos x="14" y="11"/>
                  </a:cxn>
                  <a:cxn ang="0">
                    <a:pos x="13" y="12"/>
                  </a:cxn>
                  <a:cxn ang="0">
                    <a:pos x="10" y="14"/>
                  </a:cxn>
                  <a:cxn ang="0">
                    <a:pos x="6" y="18"/>
                  </a:cxn>
                  <a:cxn ang="0">
                    <a:pos x="4" y="20"/>
                  </a:cxn>
                  <a:cxn ang="0">
                    <a:pos x="3" y="23"/>
                  </a:cxn>
                  <a:cxn ang="0">
                    <a:pos x="1" y="26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1" y="36"/>
                  </a:cxn>
                  <a:cxn ang="0">
                    <a:pos x="3" y="37"/>
                  </a:cxn>
                  <a:cxn ang="0">
                    <a:pos x="5" y="38"/>
                  </a:cxn>
                  <a:cxn ang="0">
                    <a:pos x="7" y="38"/>
                  </a:cxn>
                  <a:cxn ang="0">
                    <a:pos x="11" y="38"/>
                  </a:cxn>
                  <a:cxn ang="0">
                    <a:pos x="12" y="37"/>
                  </a:cxn>
                  <a:cxn ang="0">
                    <a:pos x="14" y="37"/>
                  </a:cxn>
                  <a:cxn ang="0">
                    <a:pos x="16" y="36"/>
                  </a:cxn>
                  <a:cxn ang="0">
                    <a:pos x="19" y="36"/>
                  </a:cxn>
                  <a:cxn ang="0">
                    <a:pos x="21" y="35"/>
                  </a:cxn>
                  <a:cxn ang="0">
                    <a:pos x="23" y="34"/>
                  </a:cxn>
                  <a:cxn ang="0">
                    <a:pos x="27" y="34"/>
                  </a:cxn>
                  <a:cxn ang="0">
                    <a:pos x="29" y="32"/>
                  </a:cxn>
                  <a:cxn ang="0">
                    <a:pos x="31" y="31"/>
                  </a:cxn>
                  <a:cxn ang="0">
                    <a:pos x="33" y="30"/>
                  </a:cxn>
                  <a:cxn ang="0">
                    <a:pos x="37" y="29"/>
                  </a:cxn>
                  <a:cxn ang="0">
                    <a:pos x="39" y="28"/>
                  </a:cxn>
                  <a:cxn ang="0">
                    <a:pos x="41" y="27"/>
                  </a:cxn>
                  <a:cxn ang="0">
                    <a:pos x="44" y="26"/>
                  </a:cxn>
                  <a:cxn ang="0">
                    <a:pos x="46" y="25"/>
                  </a:cxn>
                  <a:cxn ang="0">
                    <a:pos x="48" y="23"/>
                  </a:cxn>
                  <a:cxn ang="0">
                    <a:pos x="50" y="21"/>
                  </a:cxn>
                  <a:cxn ang="0">
                    <a:pos x="53" y="20"/>
                  </a:cxn>
                  <a:cxn ang="0">
                    <a:pos x="54" y="19"/>
                  </a:cxn>
                  <a:cxn ang="0">
                    <a:pos x="56" y="18"/>
                  </a:cxn>
                  <a:cxn ang="0">
                    <a:pos x="59" y="14"/>
                  </a:cxn>
                  <a:cxn ang="0">
                    <a:pos x="61" y="12"/>
                  </a:cxn>
                  <a:cxn ang="0">
                    <a:pos x="62" y="10"/>
                  </a:cxn>
                  <a:cxn ang="0">
                    <a:pos x="63" y="8"/>
                  </a:cxn>
                  <a:cxn ang="0">
                    <a:pos x="61" y="4"/>
                  </a:cxn>
                  <a:cxn ang="0">
                    <a:pos x="59" y="3"/>
                  </a:cxn>
                  <a:cxn ang="0">
                    <a:pos x="58" y="1"/>
                  </a:cxn>
                  <a:cxn ang="0">
                    <a:pos x="56" y="1"/>
                  </a:cxn>
                  <a:cxn ang="0">
                    <a:pos x="54" y="0"/>
                  </a:cxn>
                  <a:cxn ang="0">
                    <a:pos x="50" y="0"/>
                  </a:cxn>
                  <a:cxn ang="0">
                    <a:pos x="48" y="0"/>
                  </a:cxn>
                  <a:cxn ang="0">
                    <a:pos x="46" y="0"/>
                  </a:cxn>
                  <a:cxn ang="0">
                    <a:pos x="43" y="0"/>
                  </a:cxn>
                  <a:cxn ang="0">
                    <a:pos x="40" y="1"/>
                  </a:cxn>
                  <a:cxn ang="0">
                    <a:pos x="38" y="1"/>
                  </a:cxn>
                  <a:cxn ang="0">
                    <a:pos x="36" y="1"/>
                  </a:cxn>
                  <a:cxn ang="0">
                    <a:pos x="32" y="2"/>
                  </a:cxn>
                  <a:cxn ang="0">
                    <a:pos x="31" y="3"/>
                  </a:cxn>
                  <a:cxn ang="0">
                    <a:pos x="31" y="3"/>
                  </a:cxn>
                </a:cxnLst>
                <a:rect l="0" t="0" r="r" b="b"/>
                <a:pathLst>
                  <a:path w="63" h="38">
                    <a:moveTo>
                      <a:pt x="31" y="3"/>
                    </a:moveTo>
                    <a:lnTo>
                      <a:pt x="29" y="4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6"/>
                    </a:lnTo>
                    <a:lnTo>
                      <a:pt x="19" y="8"/>
                    </a:lnTo>
                    <a:lnTo>
                      <a:pt x="16" y="10"/>
                    </a:lnTo>
                    <a:lnTo>
                      <a:pt x="14" y="11"/>
                    </a:lnTo>
                    <a:lnTo>
                      <a:pt x="13" y="12"/>
                    </a:lnTo>
                    <a:lnTo>
                      <a:pt x="10" y="14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3" y="23"/>
                    </a:lnTo>
                    <a:lnTo>
                      <a:pt x="1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1" y="36"/>
                    </a:lnTo>
                    <a:lnTo>
                      <a:pt x="3" y="37"/>
                    </a:lnTo>
                    <a:lnTo>
                      <a:pt x="5" y="38"/>
                    </a:lnTo>
                    <a:lnTo>
                      <a:pt x="7" y="38"/>
                    </a:lnTo>
                    <a:lnTo>
                      <a:pt x="11" y="38"/>
                    </a:lnTo>
                    <a:lnTo>
                      <a:pt x="12" y="37"/>
                    </a:lnTo>
                    <a:lnTo>
                      <a:pt x="14" y="37"/>
                    </a:lnTo>
                    <a:lnTo>
                      <a:pt x="16" y="36"/>
                    </a:lnTo>
                    <a:lnTo>
                      <a:pt x="19" y="36"/>
                    </a:lnTo>
                    <a:lnTo>
                      <a:pt x="21" y="35"/>
                    </a:lnTo>
                    <a:lnTo>
                      <a:pt x="23" y="34"/>
                    </a:lnTo>
                    <a:lnTo>
                      <a:pt x="27" y="34"/>
                    </a:lnTo>
                    <a:lnTo>
                      <a:pt x="29" y="32"/>
                    </a:lnTo>
                    <a:lnTo>
                      <a:pt x="31" y="31"/>
                    </a:lnTo>
                    <a:lnTo>
                      <a:pt x="33" y="30"/>
                    </a:lnTo>
                    <a:lnTo>
                      <a:pt x="37" y="29"/>
                    </a:lnTo>
                    <a:lnTo>
                      <a:pt x="39" y="28"/>
                    </a:lnTo>
                    <a:lnTo>
                      <a:pt x="41" y="27"/>
                    </a:lnTo>
                    <a:lnTo>
                      <a:pt x="44" y="26"/>
                    </a:lnTo>
                    <a:lnTo>
                      <a:pt x="46" y="25"/>
                    </a:lnTo>
                    <a:lnTo>
                      <a:pt x="48" y="23"/>
                    </a:lnTo>
                    <a:lnTo>
                      <a:pt x="50" y="21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3" y="8"/>
                    </a:lnTo>
                    <a:lnTo>
                      <a:pt x="61" y="4"/>
                    </a:lnTo>
                    <a:lnTo>
                      <a:pt x="59" y="3"/>
                    </a:lnTo>
                    <a:lnTo>
                      <a:pt x="58" y="1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0" y="1"/>
                    </a:lnTo>
                    <a:lnTo>
                      <a:pt x="38" y="1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31" y="3"/>
                    </a:lnTo>
                    <a:lnTo>
                      <a:pt x="31" y="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6" name="Freeform 311"/>
              <p:cNvSpPr>
                <a:spLocks/>
              </p:cNvSpPr>
              <p:nvPr/>
            </p:nvSpPr>
            <p:spPr bwMode="auto">
              <a:xfrm rot="775594">
                <a:off x="5382374" y="3836888"/>
                <a:ext cx="189391" cy="102586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5" y="1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3" y="26"/>
                  </a:cxn>
                  <a:cxn ang="0">
                    <a:pos x="8" y="30"/>
                  </a:cxn>
                  <a:cxn ang="0">
                    <a:pos x="11" y="34"/>
                  </a:cxn>
                  <a:cxn ang="0">
                    <a:pos x="16" y="37"/>
                  </a:cxn>
                  <a:cxn ang="0">
                    <a:pos x="21" y="40"/>
                  </a:cxn>
                  <a:cxn ang="0">
                    <a:pos x="26" y="43"/>
                  </a:cxn>
                  <a:cxn ang="0">
                    <a:pos x="33" y="46"/>
                  </a:cxn>
                  <a:cxn ang="0">
                    <a:pos x="40" y="47"/>
                  </a:cxn>
                  <a:cxn ang="0">
                    <a:pos x="45" y="48"/>
                  </a:cxn>
                  <a:cxn ang="0">
                    <a:pos x="50" y="50"/>
                  </a:cxn>
                  <a:cxn ang="0">
                    <a:pos x="54" y="51"/>
                  </a:cxn>
                  <a:cxn ang="0">
                    <a:pos x="58" y="51"/>
                  </a:cxn>
                  <a:cxn ang="0">
                    <a:pos x="62" y="51"/>
                  </a:cxn>
                  <a:cxn ang="0">
                    <a:pos x="67" y="52"/>
                  </a:cxn>
                  <a:cxn ang="0">
                    <a:pos x="72" y="52"/>
                  </a:cxn>
                  <a:cxn ang="0">
                    <a:pos x="80" y="52"/>
                  </a:cxn>
                  <a:cxn ang="0">
                    <a:pos x="86" y="52"/>
                  </a:cxn>
                  <a:cxn ang="0">
                    <a:pos x="90" y="50"/>
                  </a:cxn>
                  <a:cxn ang="0">
                    <a:pos x="94" y="46"/>
                  </a:cxn>
                  <a:cxn ang="0">
                    <a:pos x="95" y="42"/>
                  </a:cxn>
                  <a:cxn ang="0">
                    <a:pos x="94" y="36"/>
                  </a:cxn>
                  <a:cxn ang="0">
                    <a:pos x="90" y="30"/>
                  </a:cxn>
                  <a:cxn ang="0">
                    <a:pos x="84" y="25"/>
                  </a:cxn>
                  <a:cxn ang="0">
                    <a:pos x="77" y="19"/>
                  </a:cxn>
                  <a:cxn ang="0">
                    <a:pos x="71" y="14"/>
                  </a:cxn>
                  <a:cxn ang="0">
                    <a:pos x="67" y="12"/>
                  </a:cxn>
                  <a:cxn ang="0">
                    <a:pos x="61" y="9"/>
                  </a:cxn>
                  <a:cxn ang="0">
                    <a:pos x="54" y="5"/>
                  </a:cxn>
                  <a:cxn ang="0">
                    <a:pos x="50" y="3"/>
                  </a:cxn>
                  <a:cxn ang="0">
                    <a:pos x="45" y="2"/>
                  </a:cxn>
                  <a:cxn ang="0">
                    <a:pos x="40" y="1"/>
                  </a:cxn>
                  <a:cxn ang="0">
                    <a:pos x="35" y="0"/>
                  </a:cxn>
                  <a:cxn ang="0">
                    <a:pos x="32" y="0"/>
                  </a:cxn>
                </a:cxnLst>
                <a:rect l="0" t="0" r="r" b="b"/>
                <a:pathLst>
                  <a:path w="96" h="52">
                    <a:moveTo>
                      <a:pt x="32" y="0"/>
                    </a:moveTo>
                    <a:lnTo>
                      <a:pt x="29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3" y="2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3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1" y="24"/>
                    </a:lnTo>
                    <a:lnTo>
                      <a:pt x="3" y="26"/>
                    </a:lnTo>
                    <a:lnTo>
                      <a:pt x="6" y="28"/>
                    </a:lnTo>
                    <a:lnTo>
                      <a:pt x="8" y="30"/>
                    </a:lnTo>
                    <a:lnTo>
                      <a:pt x="9" y="31"/>
                    </a:lnTo>
                    <a:lnTo>
                      <a:pt x="11" y="34"/>
                    </a:lnTo>
                    <a:lnTo>
                      <a:pt x="13" y="36"/>
                    </a:lnTo>
                    <a:lnTo>
                      <a:pt x="16" y="37"/>
                    </a:lnTo>
                    <a:lnTo>
                      <a:pt x="18" y="38"/>
                    </a:lnTo>
                    <a:lnTo>
                      <a:pt x="21" y="40"/>
                    </a:lnTo>
                    <a:lnTo>
                      <a:pt x="24" y="42"/>
                    </a:lnTo>
                    <a:lnTo>
                      <a:pt x="26" y="43"/>
                    </a:lnTo>
                    <a:lnTo>
                      <a:pt x="29" y="45"/>
                    </a:lnTo>
                    <a:lnTo>
                      <a:pt x="33" y="46"/>
                    </a:lnTo>
                    <a:lnTo>
                      <a:pt x="36" y="47"/>
                    </a:lnTo>
                    <a:lnTo>
                      <a:pt x="40" y="47"/>
                    </a:lnTo>
                    <a:lnTo>
                      <a:pt x="43" y="48"/>
                    </a:lnTo>
                    <a:lnTo>
                      <a:pt x="45" y="48"/>
                    </a:lnTo>
                    <a:lnTo>
                      <a:pt x="47" y="50"/>
                    </a:lnTo>
                    <a:lnTo>
                      <a:pt x="50" y="50"/>
                    </a:lnTo>
                    <a:lnTo>
                      <a:pt x="52" y="51"/>
                    </a:lnTo>
                    <a:lnTo>
                      <a:pt x="54" y="51"/>
                    </a:lnTo>
                    <a:lnTo>
                      <a:pt x="56" y="51"/>
                    </a:lnTo>
                    <a:lnTo>
                      <a:pt x="58" y="51"/>
                    </a:lnTo>
                    <a:lnTo>
                      <a:pt x="60" y="51"/>
                    </a:lnTo>
                    <a:lnTo>
                      <a:pt x="62" y="51"/>
                    </a:lnTo>
                    <a:lnTo>
                      <a:pt x="64" y="52"/>
                    </a:lnTo>
                    <a:lnTo>
                      <a:pt x="67" y="52"/>
                    </a:lnTo>
                    <a:lnTo>
                      <a:pt x="69" y="52"/>
                    </a:lnTo>
                    <a:lnTo>
                      <a:pt x="72" y="52"/>
                    </a:lnTo>
                    <a:lnTo>
                      <a:pt x="77" y="52"/>
                    </a:lnTo>
                    <a:lnTo>
                      <a:pt x="80" y="52"/>
                    </a:lnTo>
                    <a:lnTo>
                      <a:pt x="84" y="52"/>
                    </a:lnTo>
                    <a:lnTo>
                      <a:pt x="86" y="52"/>
                    </a:lnTo>
                    <a:lnTo>
                      <a:pt x="89" y="51"/>
                    </a:lnTo>
                    <a:lnTo>
                      <a:pt x="90" y="50"/>
                    </a:lnTo>
                    <a:lnTo>
                      <a:pt x="93" y="48"/>
                    </a:lnTo>
                    <a:lnTo>
                      <a:pt x="94" y="46"/>
                    </a:lnTo>
                    <a:lnTo>
                      <a:pt x="95" y="45"/>
                    </a:lnTo>
                    <a:lnTo>
                      <a:pt x="95" y="42"/>
                    </a:lnTo>
                    <a:lnTo>
                      <a:pt x="96" y="39"/>
                    </a:lnTo>
                    <a:lnTo>
                      <a:pt x="94" y="36"/>
                    </a:lnTo>
                    <a:lnTo>
                      <a:pt x="93" y="34"/>
                    </a:lnTo>
                    <a:lnTo>
                      <a:pt x="90" y="30"/>
                    </a:lnTo>
                    <a:lnTo>
                      <a:pt x="87" y="27"/>
                    </a:lnTo>
                    <a:lnTo>
                      <a:pt x="84" y="25"/>
                    </a:lnTo>
                    <a:lnTo>
                      <a:pt x="80" y="21"/>
                    </a:lnTo>
                    <a:lnTo>
                      <a:pt x="77" y="19"/>
                    </a:lnTo>
                    <a:lnTo>
                      <a:pt x="73" y="17"/>
                    </a:lnTo>
                    <a:lnTo>
                      <a:pt x="71" y="14"/>
                    </a:lnTo>
                    <a:lnTo>
                      <a:pt x="69" y="13"/>
                    </a:lnTo>
                    <a:lnTo>
                      <a:pt x="67" y="12"/>
                    </a:lnTo>
                    <a:lnTo>
                      <a:pt x="64" y="11"/>
                    </a:lnTo>
                    <a:lnTo>
                      <a:pt x="61" y="9"/>
                    </a:lnTo>
                    <a:lnTo>
                      <a:pt x="58" y="8"/>
                    </a:lnTo>
                    <a:lnTo>
                      <a:pt x="54" y="5"/>
                    </a:lnTo>
                    <a:lnTo>
                      <a:pt x="52" y="4"/>
                    </a:lnTo>
                    <a:lnTo>
                      <a:pt x="50" y="3"/>
                    </a:lnTo>
                    <a:lnTo>
                      <a:pt x="49" y="3"/>
                    </a:lnTo>
                    <a:lnTo>
                      <a:pt x="45" y="2"/>
                    </a:lnTo>
                    <a:lnTo>
                      <a:pt x="43" y="1"/>
                    </a:lnTo>
                    <a:lnTo>
                      <a:pt x="40" y="1"/>
                    </a:lnTo>
                    <a:lnTo>
                      <a:pt x="37" y="1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7" name="Freeform 312"/>
              <p:cNvSpPr>
                <a:spLocks/>
              </p:cNvSpPr>
              <p:nvPr/>
            </p:nvSpPr>
            <p:spPr bwMode="auto">
              <a:xfrm rot="775594">
                <a:off x="5401641" y="3860694"/>
                <a:ext cx="134152" cy="57212"/>
              </a:xfrm>
              <a:custGeom>
                <a:avLst/>
                <a:gdLst/>
                <a:ahLst/>
                <a:cxnLst>
                  <a:cxn ang="0">
                    <a:pos x="35" y="1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5" y="11"/>
                  </a:cxn>
                  <a:cxn ang="0">
                    <a:pos x="8" y="12"/>
                  </a:cxn>
                  <a:cxn ang="0">
                    <a:pos x="11" y="15"/>
                  </a:cxn>
                  <a:cxn ang="0">
                    <a:pos x="13" y="16"/>
                  </a:cxn>
                  <a:cxn ang="0">
                    <a:pos x="15" y="17"/>
                  </a:cxn>
                  <a:cxn ang="0">
                    <a:pos x="17" y="18"/>
                  </a:cxn>
                  <a:cxn ang="0">
                    <a:pos x="19" y="20"/>
                  </a:cxn>
                  <a:cxn ang="0">
                    <a:pos x="22" y="20"/>
                  </a:cxn>
                  <a:cxn ang="0">
                    <a:pos x="24" y="21"/>
                  </a:cxn>
                  <a:cxn ang="0">
                    <a:pos x="26" y="22"/>
                  </a:cxn>
                  <a:cxn ang="0">
                    <a:pos x="30" y="23"/>
                  </a:cxn>
                  <a:cxn ang="0">
                    <a:pos x="32" y="24"/>
                  </a:cxn>
                  <a:cxn ang="0">
                    <a:pos x="34" y="24"/>
                  </a:cxn>
                  <a:cxn ang="0">
                    <a:pos x="36" y="25"/>
                  </a:cxn>
                  <a:cxn ang="0">
                    <a:pos x="39" y="26"/>
                  </a:cxn>
                  <a:cxn ang="0">
                    <a:pos x="41" y="26"/>
                  </a:cxn>
                  <a:cxn ang="0">
                    <a:pos x="44" y="27"/>
                  </a:cxn>
                  <a:cxn ang="0">
                    <a:pos x="46" y="27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53" y="29"/>
                  </a:cxn>
                  <a:cxn ang="0">
                    <a:pos x="56" y="29"/>
                  </a:cxn>
                  <a:cxn ang="0">
                    <a:pos x="58" y="29"/>
                  </a:cxn>
                  <a:cxn ang="0">
                    <a:pos x="60" y="29"/>
                  </a:cxn>
                  <a:cxn ang="0">
                    <a:pos x="63" y="29"/>
                  </a:cxn>
                  <a:cxn ang="0">
                    <a:pos x="66" y="27"/>
                  </a:cxn>
                  <a:cxn ang="0">
                    <a:pos x="68" y="26"/>
                  </a:cxn>
                  <a:cxn ang="0">
                    <a:pos x="68" y="24"/>
                  </a:cxn>
                  <a:cxn ang="0">
                    <a:pos x="68" y="23"/>
                  </a:cxn>
                  <a:cxn ang="0">
                    <a:pos x="67" y="20"/>
                  </a:cxn>
                  <a:cxn ang="0">
                    <a:pos x="65" y="17"/>
                  </a:cxn>
                  <a:cxn ang="0">
                    <a:pos x="62" y="15"/>
                  </a:cxn>
                  <a:cxn ang="0">
                    <a:pos x="60" y="13"/>
                  </a:cxn>
                  <a:cxn ang="0">
                    <a:pos x="58" y="11"/>
                  </a:cxn>
                  <a:cxn ang="0">
                    <a:pos x="54" y="9"/>
                  </a:cxn>
                  <a:cxn ang="0">
                    <a:pos x="52" y="8"/>
                  </a:cxn>
                  <a:cxn ang="0">
                    <a:pos x="49" y="7"/>
                  </a:cxn>
                  <a:cxn ang="0">
                    <a:pos x="46" y="5"/>
                  </a:cxn>
                  <a:cxn ang="0">
                    <a:pos x="43" y="4"/>
                  </a:cxn>
                  <a:cxn ang="0">
                    <a:pos x="41" y="3"/>
                  </a:cxn>
                  <a:cxn ang="0">
                    <a:pos x="39" y="3"/>
                  </a:cxn>
                  <a:cxn ang="0">
                    <a:pos x="35" y="1"/>
                  </a:cxn>
                  <a:cxn ang="0">
                    <a:pos x="35" y="1"/>
                  </a:cxn>
                  <a:cxn ang="0">
                    <a:pos x="35" y="1"/>
                  </a:cxn>
                </a:cxnLst>
                <a:rect l="0" t="0" r="r" b="b"/>
                <a:pathLst>
                  <a:path w="68" h="29">
                    <a:moveTo>
                      <a:pt x="35" y="1"/>
                    </a:moveTo>
                    <a:lnTo>
                      <a:pt x="32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5" y="11"/>
                    </a:lnTo>
                    <a:lnTo>
                      <a:pt x="8" y="12"/>
                    </a:lnTo>
                    <a:lnTo>
                      <a:pt x="11" y="15"/>
                    </a:lnTo>
                    <a:lnTo>
                      <a:pt x="13" y="16"/>
                    </a:lnTo>
                    <a:lnTo>
                      <a:pt x="15" y="17"/>
                    </a:lnTo>
                    <a:lnTo>
                      <a:pt x="17" y="18"/>
                    </a:lnTo>
                    <a:lnTo>
                      <a:pt x="19" y="20"/>
                    </a:lnTo>
                    <a:lnTo>
                      <a:pt x="22" y="20"/>
                    </a:lnTo>
                    <a:lnTo>
                      <a:pt x="24" y="21"/>
                    </a:lnTo>
                    <a:lnTo>
                      <a:pt x="26" y="22"/>
                    </a:lnTo>
                    <a:lnTo>
                      <a:pt x="30" y="23"/>
                    </a:lnTo>
                    <a:lnTo>
                      <a:pt x="32" y="24"/>
                    </a:lnTo>
                    <a:lnTo>
                      <a:pt x="34" y="24"/>
                    </a:lnTo>
                    <a:lnTo>
                      <a:pt x="36" y="25"/>
                    </a:lnTo>
                    <a:lnTo>
                      <a:pt x="39" y="26"/>
                    </a:lnTo>
                    <a:lnTo>
                      <a:pt x="41" y="26"/>
                    </a:lnTo>
                    <a:lnTo>
                      <a:pt x="44" y="27"/>
                    </a:lnTo>
                    <a:lnTo>
                      <a:pt x="46" y="27"/>
                    </a:lnTo>
                    <a:lnTo>
                      <a:pt x="49" y="29"/>
                    </a:lnTo>
                    <a:lnTo>
                      <a:pt x="51" y="29"/>
                    </a:lnTo>
                    <a:lnTo>
                      <a:pt x="53" y="29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3" y="29"/>
                    </a:lnTo>
                    <a:lnTo>
                      <a:pt x="66" y="27"/>
                    </a:lnTo>
                    <a:lnTo>
                      <a:pt x="68" y="26"/>
                    </a:lnTo>
                    <a:lnTo>
                      <a:pt x="68" y="24"/>
                    </a:lnTo>
                    <a:lnTo>
                      <a:pt x="68" y="23"/>
                    </a:lnTo>
                    <a:lnTo>
                      <a:pt x="67" y="20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60" y="13"/>
                    </a:lnTo>
                    <a:lnTo>
                      <a:pt x="58" y="11"/>
                    </a:lnTo>
                    <a:lnTo>
                      <a:pt x="54" y="9"/>
                    </a:lnTo>
                    <a:lnTo>
                      <a:pt x="52" y="8"/>
                    </a:lnTo>
                    <a:lnTo>
                      <a:pt x="49" y="7"/>
                    </a:lnTo>
                    <a:lnTo>
                      <a:pt x="46" y="5"/>
                    </a:lnTo>
                    <a:lnTo>
                      <a:pt x="43" y="4"/>
                    </a:lnTo>
                    <a:lnTo>
                      <a:pt x="41" y="3"/>
                    </a:lnTo>
                    <a:lnTo>
                      <a:pt x="39" y="3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8" name="Freeform 313"/>
              <p:cNvSpPr>
                <a:spLocks/>
              </p:cNvSpPr>
              <p:nvPr/>
            </p:nvSpPr>
            <p:spPr bwMode="auto">
              <a:xfrm rot="775594">
                <a:off x="5857667" y="3681083"/>
                <a:ext cx="124287" cy="7496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2"/>
                  </a:cxn>
                  <a:cxn ang="0">
                    <a:pos x="10" y="5"/>
                  </a:cxn>
                  <a:cxn ang="0">
                    <a:pos x="13" y="6"/>
                  </a:cxn>
                  <a:cxn ang="0">
                    <a:pos x="18" y="8"/>
                  </a:cxn>
                  <a:cxn ang="0">
                    <a:pos x="21" y="9"/>
                  </a:cxn>
                  <a:cxn ang="0">
                    <a:pos x="25" y="10"/>
                  </a:cxn>
                  <a:cxn ang="0">
                    <a:pos x="29" y="12"/>
                  </a:cxn>
                  <a:cxn ang="0">
                    <a:pos x="33" y="14"/>
                  </a:cxn>
                  <a:cxn ang="0">
                    <a:pos x="37" y="15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9" y="18"/>
                  </a:cxn>
                  <a:cxn ang="0">
                    <a:pos x="52" y="21"/>
                  </a:cxn>
                  <a:cxn ang="0">
                    <a:pos x="55" y="23"/>
                  </a:cxn>
                  <a:cxn ang="0">
                    <a:pos x="60" y="25"/>
                  </a:cxn>
                  <a:cxn ang="0">
                    <a:pos x="63" y="27"/>
                  </a:cxn>
                  <a:cxn ang="0">
                    <a:pos x="61" y="30"/>
                  </a:cxn>
                  <a:cxn ang="0">
                    <a:pos x="59" y="33"/>
                  </a:cxn>
                  <a:cxn ang="0">
                    <a:pos x="56" y="35"/>
                  </a:cxn>
                  <a:cxn ang="0">
                    <a:pos x="55" y="38"/>
                  </a:cxn>
                  <a:cxn ang="0">
                    <a:pos x="52" y="36"/>
                  </a:cxn>
                  <a:cxn ang="0">
                    <a:pos x="49" y="34"/>
                  </a:cxn>
                  <a:cxn ang="0">
                    <a:pos x="45" y="34"/>
                  </a:cxn>
                  <a:cxn ang="0">
                    <a:pos x="43" y="33"/>
                  </a:cxn>
                  <a:cxn ang="0">
                    <a:pos x="41" y="33"/>
                  </a:cxn>
                  <a:cxn ang="0">
                    <a:pos x="38" y="32"/>
                  </a:cxn>
                  <a:cxn ang="0">
                    <a:pos x="36" y="32"/>
                  </a:cxn>
                  <a:cxn ang="0">
                    <a:pos x="34" y="31"/>
                  </a:cxn>
                  <a:cxn ang="0">
                    <a:pos x="30" y="30"/>
                  </a:cxn>
                  <a:cxn ang="0">
                    <a:pos x="28" y="30"/>
                  </a:cxn>
                  <a:cxn ang="0">
                    <a:pos x="25" y="28"/>
                  </a:cxn>
                  <a:cxn ang="0">
                    <a:pos x="23" y="28"/>
                  </a:cxn>
                  <a:cxn ang="0">
                    <a:pos x="20" y="27"/>
                  </a:cxn>
                  <a:cxn ang="0">
                    <a:pos x="18" y="26"/>
                  </a:cxn>
                  <a:cxn ang="0">
                    <a:pos x="16" y="25"/>
                  </a:cxn>
                  <a:cxn ang="0">
                    <a:pos x="13" y="24"/>
                  </a:cxn>
                  <a:cxn ang="0">
                    <a:pos x="11" y="23"/>
                  </a:cxn>
                  <a:cxn ang="0">
                    <a:pos x="9" y="23"/>
                  </a:cxn>
                  <a:cxn ang="0">
                    <a:pos x="6" y="19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1" y="13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2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3" h="38">
                    <a:moveTo>
                      <a:pt x="3" y="0"/>
                    </a:moveTo>
                    <a:lnTo>
                      <a:pt x="7" y="2"/>
                    </a:lnTo>
                    <a:lnTo>
                      <a:pt x="10" y="5"/>
                    </a:lnTo>
                    <a:lnTo>
                      <a:pt x="13" y="6"/>
                    </a:lnTo>
                    <a:lnTo>
                      <a:pt x="18" y="8"/>
                    </a:lnTo>
                    <a:lnTo>
                      <a:pt x="21" y="9"/>
                    </a:lnTo>
                    <a:lnTo>
                      <a:pt x="25" y="10"/>
                    </a:lnTo>
                    <a:lnTo>
                      <a:pt x="29" y="12"/>
                    </a:lnTo>
                    <a:lnTo>
                      <a:pt x="33" y="14"/>
                    </a:lnTo>
                    <a:lnTo>
                      <a:pt x="37" y="15"/>
                    </a:lnTo>
                    <a:lnTo>
                      <a:pt x="41" y="16"/>
                    </a:lnTo>
                    <a:lnTo>
                      <a:pt x="44" y="17"/>
                    </a:lnTo>
                    <a:lnTo>
                      <a:pt x="49" y="18"/>
                    </a:lnTo>
                    <a:lnTo>
                      <a:pt x="52" y="21"/>
                    </a:lnTo>
                    <a:lnTo>
                      <a:pt x="55" y="23"/>
                    </a:lnTo>
                    <a:lnTo>
                      <a:pt x="60" y="25"/>
                    </a:lnTo>
                    <a:lnTo>
                      <a:pt x="63" y="27"/>
                    </a:lnTo>
                    <a:lnTo>
                      <a:pt x="61" y="30"/>
                    </a:lnTo>
                    <a:lnTo>
                      <a:pt x="59" y="33"/>
                    </a:lnTo>
                    <a:lnTo>
                      <a:pt x="56" y="35"/>
                    </a:lnTo>
                    <a:lnTo>
                      <a:pt x="55" y="38"/>
                    </a:lnTo>
                    <a:lnTo>
                      <a:pt x="52" y="36"/>
                    </a:lnTo>
                    <a:lnTo>
                      <a:pt x="49" y="34"/>
                    </a:lnTo>
                    <a:lnTo>
                      <a:pt x="45" y="34"/>
                    </a:lnTo>
                    <a:lnTo>
                      <a:pt x="43" y="33"/>
                    </a:lnTo>
                    <a:lnTo>
                      <a:pt x="41" y="33"/>
                    </a:lnTo>
                    <a:lnTo>
                      <a:pt x="38" y="32"/>
                    </a:lnTo>
                    <a:lnTo>
                      <a:pt x="36" y="32"/>
                    </a:lnTo>
                    <a:lnTo>
                      <a:pt x="34" y="31"/>
                    </a:lnTo>
                    <a:lnTo>
                      <a:pt x="30" y="30"/>
                    </a:lnTo>
                    <a:lnTo>
                      <a:pt x="28" y="30"/>
                    </a:lnTo>
                    <a:lnTo>
                      <a:pt x="25" y="28"/>
                    </a:lnTo>
                    <a:lnTo>
                      <a:pt x="23" y="28"/>
                    </a:lnTo>
                    <a:lnTo>
                      <a:pt x="20" y="27"/>
                    </a:lnTo>
                    <a:lnTo>
                      <a:pt x="18" y="26"/>
                    </a:lnTo>
                    <a:lnTo>
                      <a:pt x="16" y="25"/>
                    </a:lnTo>
                    <a:lnTo>
                      <a:pt x="13" y="24"/>
                    </a:lnTo>
                    <a:lnTo>
                      <a:pt x="11" y="23"/>
                    </a:lnTo>
                    <a:lnTo>
                      <a:pt x="9" y="23"/>
                    </a:lnTo>
                    <a:lnTo>
                      <a:pt x="6" y="19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1" y="13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9" name="Freeform 314"/>
              <p:cNvSpPr>
                <a:spLocks/>
              </p:cNvSpPr>
              <p:nvPr/>
            </p:nvSpPr>
            <p:spPr bwMode="auto">
              <a:xfrm rot="775594">
                <a:off x="5752753" y="3704886"/>
                <a:ext cx="102586" cy="572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1"/>
                  </a:cxn>
                  <a:cxn ang="0">
                    <a:pos x="9" y="2"/>
                  </a:cxn>
                  <a:cxn ang="0">
                    <a:pos x="11" y="2"/>
                  </a:cxn>
                  <a:cxn ang="0">
                    <a:pos x="13" y="3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9" y="3"/>
                  </a:cxn>
                  <a:cxn ang="0">
                    <a:pos x="22" y="5"/>
                  </a:cxn>
                  <a:cxn ang="0">
                    <a:pos x="24" y="5"/>
                  </a:cxn>
                  <a:cxn ang="0">
                    <a:pos x="26" y="6"/>
                  </a:cxn>
                  <a:cxn ang="0">
                    <a:pos x="27" y="6"/>
                  </a:cxn>
                  <a:cxn ang="0">
                    <a:pos x="30" y="6"/>
                  </a:cxn>
                  <a:cxn ang="0">
                    <a:pos x="32" y="7"/>
                  </a:cxn>
                  <a:cxn ang="0">
                    <a:pos x="34" y="7"/>
                  </a:cxn>
                  <a:cxn ang="0">
                    <a:pos x="37" y="8"/>
                  </a:cxn>
                  <a:cxn ang="0">
                    <a:pos x="41" y="10"/>
                  </a:cxn>
                  <a:cxn ang="0">
                    <a:pos x="44" y="11"/>
                  </a:cxn>
                  <a:cxn ang="0">
                    <a:pos x="48" y="14"/>
                  </a:cxn>
                  <a:cxn ang="0">
                    <a:pos x="49" y="17"/>
                  </a:cxn>
                  <a:cxn ang="0">
                    <a:pos x="51" y="20"/>
                  </a:cxn>
                  <a:cxn ang="0">
                    <a:pos x="51" y="23"/>
                  </a:cxn>
                  <a:cxn ang="0">
                    <a:pos x="52" y="25"/>
                  </a:cxn>
                  <a:cxn ang="0">
                    <a:pos x="52" y="27"/>
                  </a:cxn>
                  <a:cxn ang="0">
                    <a:pos x="52" y="29"/>
                  </a:cxn>
                  <a:cxn ang="0">
                    <a:pos x="50" y="29"/>
                  </a:cxn>
                  <a:cxn ang="0">
                    <a:pos x="48" y="28"/>
                  </a:cxn>
                  <a:cxn ang="0">
                    <a:pos x="45" y="28"/>
                  </a:cxn>
                  <a:cxn ang="0">
                    <a:pos x="43" y="28"/>
                  </a:cxn>
                  <a:cxn ang="0">
                    <a:pos x="40" y="27"/>
                  </a:cxn>
                  <a:cxn ang="0">
                    <a:pos x="37" y="27"/>
                  </a:cxn>
                  <a:cxn ang="0">
                    <a:pos x="35" y="27"/>
                  </a:cxn>
                  <a:cxn ang="0">
                    <a:pos x="32" y="26"/>
                  </a:cxn>
                  <a:cxn ang="0">
                    <a:pos x="28" y="26"/>
                  </a:cxn>
                  <a:cxn ang="0">
                    <a:pos x="25" y="25"/>
                  </a:cxn>
                  <a:cxn ang="0">
                    <a:pos x="22" y="24"/>
                  </a:cxn>
                  <a:cxn ang="0">
                    <a:pos x="18" y="24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9" y="19"/>
                  </a:cxn>
                  <a:cxn ang="0">
                    <a:pos x="7" y="18"/>
                  </a:cxn>
                  <a:cxn ang="0">
                    <a:pos x="5" y="17"/>
                  </a:cxn>
                  <a:cxn ang="0">
                    <a:pos x="2" y="15"/>
                  </a:cxn>
                  <a:cxn ang="0">
                    <a:pos x="1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1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52" h="29">
                    <a:moveTo>
                      <a:pt x="4" y="0"/>
                    </a:moveTo>
                    <a:lnTo>
                      <a:pt x="6" y="1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22" y="5"/>
                    </a:lnTo>
                    <a:lnTo>
                      <a:pt x="24" y="5"/>
                    </a:lnTo>
                    <a:lnTo>
                      <a:pt x="26" y="6"/>
                    </a:lnTo>
                    <a:lnTo>
                      <a:pt x="27" y="6"/>
                    </a:lnTo>
                    <a:lnTo>
                      <a:pt x="30" y="6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7" y="8"/>
                    </a:lnTo>
                    <a:lnTo>
                      <a:pt x="41" y="10"/>
                    </a:lnTo>
                    <a:lnTo>
                      <a:pt x="44" y="11"/>
                    </a:lnTo>
                    <a:lnTo>
                      <a:pt x="48" y="14"/>
                    </a:lnTo>
                    <a:lnTo>
                      <a:pt x="49" y="17"/>
                    </a:lnTo>
                    <a:lnTo>
                      <a:pt x="51" y="20"/>
                    </a:lnTo>
                    <a:lnTo>
                      <a:pt x="51" y="23"/>
                    </a:lnTo>
                    <a:lnTo>
                      <a:pt x="52" y="25"/>
                    </a:lnTo>
                    <a:lnTo>
                      <a:pt x="52" y="27"/>
                    </a:lnTo>
                    <a:lnTo>
                      <a:pt x="52" y="29"/>
                    </a:lnTo>
                    <a:lnTo>
                      <a:pt x="50" y="29"/>
                    </a:lnTo>
                    <a:lnTo>
                      <a:pt x="48" y="28"/>
                    </a:lnTo>
                    <a:lnTo>
                      <a:pt x="45" y="28"/>
                    </a:lnTo>
                    <a:lnTo>
                      <a:pt x="43" y="28"/>
                    </a:lnTo>
                    <a:lnTo>
                      <a:pt x="40" y="27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5" y="25"/>
                    </a:lnTo>
                    <a:lnTo>
                      <a:pt x="22" y="24"/>
                    </a:lnTo>
                    <a:lnTo>
                      <a:pt x="18" y="24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7" y="18"/>
                    </a:lnTo>
                    <a:lnTo>
                      <a:pt x="5" y="17"/>
                    </a:lnTo>
                    <a:lnTo>
                      <a:pt x="2" y="15"/>
                    </a:lnTo>
                    <a:lnTo>
                      <a:pt x="1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0" name="Freeform 315"/>
              <p:cNvSpPr>
                <a:spLocks/>
              </p:cNvSpPr>
              <p:nvPr/>
            </p:nvSpPr>
            <p:spPr bwMode="auto">
              <a:xfrm rot="775594">
                <a:off x="6605747" y="3937224"/>
                <a:ext cx="31565" cy="7102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7" y="0"/>
                  </a:cxn>
                  <a:cxn ang="0">
                    <a:pos x="8" y="1"/>
                  </a:cxn>
                  <a:cxn ang="0">
                    <a:pos x="10" y="3"/>
                  </a:cxn>
                  <a:cxn ang="0">
                    <a:pos x="11" y="5"/>
                  </a:cxn>
                  <a:cxn ang="0">
                    <a:pos x="14" y="9"/>
                  </a:cxn>
                  <a:cxn ang="0">
                    <a:pos x="15" y="12"/>
                  </a:cxn>
                  <a:cxn ang="0">
                    <a:pos x="16" y="15"/>
                  </a:cxn>
                  <a:cxn ang="0">
                    <a:pos x="16" y="18"/>
                  </a:cxn>
                  <a:cxn ang="0">
                    <a:pos x="16" y="20"/>
                  </a:cxn>
                  <a:cxn ang="0">
                    <a:pos x="16" y="23"/>
                  </a:cxn>
                  <a:cxn ang="0">
                    <a:pos x="16" y="26"/>
                  </a:cxn>
                  <a:cxn ang="0">
                    <a:pos x="16" y="28"/>
                  </a:cxn>
                  <a:cxn ang="0">
                    <a:pos x="15" y="31"/>
                  </a:cxn>
                  <a:cxn ang="0">
                    <a:pos x="15" y="32"/>
                  </a:cxn>
                  <a:cxn ang="0">
                    <a:pos x="14" y="35"/>
                  </a:cxn>
                  <a:cxn ang="0">
                    <a:pos x="11" y="36"/>
                  </a:cxn>
                  <a:cxn ang="0">
                    <a:pos x="8" y="36"/>
                  </a:cxn>
                  <a:cxn ang="0">
                    <a:pos x="7" y="33"/>
                  </a:cxn>
                  <a:cxn ang="0">
                    <a:pos x="5" y="32"/>
                  </a:cxn>
                  <a:cxn ang="0">
                    <a:pos x="2" y="29"/>
                  </a:cxn>
                  <a:cxn ang="0">
                    <a:pos x="0" y="26"/>
                  </a:cxn>
                  <a:cxn ang="0">
                    <a:pos x="0" y="22"/>
                  </a:cxn>
                  <a:cxn ang="0">
                    <a:pos x="0" y="19"/>
                  </a:cxn>
                  <a:cxn ang="0">
                    <a:pos x="0" y="17"/>
                  </a:cxn>
                  <a:cxn ang="0">
                    <a:pos x="0" y="14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6" h="36">
                    <a:moveTo>
                      <a:pt x="1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1" y="5"/>
                    </a:lnTo>
                    <a:lnTo>
                      <a:pt x="14" y="9"/>
                    </a:lnTo>
                    <a:lnTo>
                      <a:pt x="15" y="12"/>
                    </a:lnTo>
                    <a:lnTo>
                      <a:pt x="16" y="15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6" y="23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5" y="31"/>
                    </a:lnTo>
                    <a:lnTo>
                      <a:pt x="15" y="32"/>
                    </a:lnTo>
                    <a:lnTo>
                      <a:pt x="14" y="35"/>
                    </a:lnTo>
                    <a:lnTo>
                      <a:pt x="11" y="36"/>
                    </a:lnTo>
                    <a:lnTo>
                      <a:pt x="8" y="36"/>
                    </a:lnTo>
                    <a:lnTo>
                      <a:pt x="7" y="33"/>
                    </a:lnTo>
                    <a:lnTo>
                      <a:pt x="5" y="32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" name="Freeform 316"/>
              <p:cNvSpPr>
                <a:spLocks/>
              </p:cNvSpPr>
              <p:nvPr/>
            </p:nvSpPr>
            <p:spPr bwMode="auto">
              <a:xfrm rot="775594">
                <a:off x="5653416" y="3731370"/>
                <a:ext cx="108505" cy="5918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7" y="2"/>
                  </a:cxn>
                  <a:cxn ang="0">
                    <a:pos x="19" y="3"/>
                  </a:cxn>
                  <a:cxn ang="0">
                    <a:pos x="21" y="4"/>
                  </a:cxn>
                  <a:cxn ang="0">
                    <a:pos x="25" y="7"/>
                  </a:cxn>
                  <a:cxn ang="0">
                    <a:pos x="27" y="8"/>
                  </a:cxn>
                  <a:cxn ang="0">
                    <a:pos x="29" y="9"/>
                  </a:cxn>
                  <a:cxn ang="0">
                    <a:pos x="33" y="10"/>
                  </a:cxn>
                  <a:cxn ang="0">
                    <a:pos x="35" y="12"/>
                  </a:cxn>
                  <a:cxn ang="0">
                    <a:pos x="37" y="13"/>
                  </a:cxn>
                  <a:cxn ang="0">
                    <a:pos x="40" y="15"/>
                  </a:cxn>
                  <a:cxn ang="0">
                    <a:pos x="43" y="16"/>
                  </a:cxn>
                  <a:cxn ang="0">
                    <a:pos x="46" y="17"/>
                  </a:cxn>
                  <a:cxn ang="0">
                    <a:pos x="48" y="20"/>
                  </a:cxn>
                  <a:cxn ang="0">
                    <a:pos x="50" y="24"/>
                  </a:cxn>
                  <a:cxn ang="0">
                    <a:pos x="52" y="27"/>
                  </a:cxn>
                  <a:cxn ang="0">
                    <a:pos x="55" y="30"/>
                  </a:cxn>
                  <a:cxn ang="0">
                    <a:pos x="53" y="30"/>
                  </a:cxn>
                  <a:cxn ang="0">
                    <a:pos x="51" y="30"/>
                  </a:cxn>
                  <a:cxn ang="0">
                    <a:pos x="48" y="30"/>
                  </a:cxn>
                  <a:cxn ang="0">
                    <a:pos x="46" y="30"/>
                  </a:cxn>
                  <a:cxn ang="0">
                    <a:pos x="44" y="29"/>
                  </a:cxn>
                  <a:cxn ang="0">
                    <a:pos x="42" y="29"/>
                  </a:cxn>
                  <a:cxn ang="0">
                    <a:pos x="39" y="29"/>
                  </a:cxn>
                  <a:cxn ang="0">
                    <a:pos x="37" y="29"/>
                  </a:cxn>
                  <a:cxn ang="0">
                    <a:pos x="34" y="28"/>
                  </a:cxn>
                  <a:cxn ang="0">
                    <a:pos x="31" y="28"/>
                  </a:cxn>
                  <a:cxn ang="0">
                    <a:pos x="29" y="27"/>
                  </a:cxn>
                  <a:cxn ang="0">
                    <a:pos x="27" y="27"/>
                  </a:cxn>
                  <a:cxn ang="0">
                    <a:pos x="24" y="26"/>
                  </a:cxn>
                  <a:cxn ang="0">
                    <a:pos x="21" y="25"/>
                  </a:cxn>
                  <a:cxn ang="0">
                    <a:pos x="19" y="24"/>
                  </a:cxn>
                  <a:cxn ang="0">
                    <a:pos x="17" y="24"/>
                  </a:cxn>
                  <a:cxn ang="0">
                    <a:pos x="14" y="22"/>
                  </a:cxn>
                  <a:cxn ang="0">
                    <a:pos x="12" y="21"/>
                  </a:cxn>
                  <a:cxn ang="0">
                    <a:pos x="10" y="20"/>
                  </a:cxn>
                  <a:cxn ang="0">
                    <a:pos x="9" y="19"/>
                  </a:cxn>
                  <a:cxn ang="0">
                    <a:pos x="5" y="16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5" h="30">
                    <a:moveTo>
                      <a:pt x="2" y="0"/>
                    </a:moveTo>
                    <a:lnTo>
                      <a:pt x="5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7" y="2"/>
                    </a:lnTo>
                    <a:lnTo>
                      <a:pt x="19" y="3"/>
                    </a:lnTo>
                    <a:lnTo>
                      <a:pt x="21" y="4"/>
                    </a:lnTo>
                    <a:lnTo>
                      <a:pt x="25" y="7"/>
                    </a:lnTo>
                    <a:lnTo>
                      <a:pt x="27" y="8"/>
                    </a:lnTo>
                    <a:lnTo>
                      <a:pt x="29" y="9"/>
                    </a:lnTo>
                    <a:lnTo>
                      <a:pt x="33" y="10"/>
                    </a:lnTo>
                    <a:lnTo>
                      <a:pt x="35" y="12"/>
                    </a:lnTo>
                    <a:lnTo>
                      <a:pt x="37" y="13"/>
                    </a:lnTo>
                    <a:lnTo>
                      <a:pt x="40" y="15"/>
                    </a:lnTo>
                    <a:lnTo>
                      <a:pt x="43" y="16"/>
                    </a:lnTo>
                    <a:lnTo>
                      <a:pt x="46" y="17"/>
                    </a:lnTo>
                    <a:lnTo>
                      <a:pt x="48" y="20"/>
                    </a:lnTo>
                    <a:lnTo>
                      <a:pt x="50" y="24"/>
                    </a:lnTo>
                    <a:lnTo>
                      <a:pt x="52" y="27"/>
                    </a:lnTo>
                    <a:lnTo>
                      <a:pt x="55" y="30"/>
                    </a:lnTo>
                    <a:lnTo>
                      <a:pt x="53" y="30"/>
                    </a:lnTo>
                    <a:lnTo>
                      <a:pt x="51" y="30"/>
                    </a:lnTo>
                    <a:lnTo>
                      <a:pt x="48" y="30"/>
                    </a:lnTo>
                    <a:lnTo>
                      <a:pt x="46" y="30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39" y="29"/>
                    </a:lnTo>
                    <a:lnTo>
                      <a:pt x="37" y="29"/>
                    </a:lnTo>
                    <a:lnTo>
                      <a:pt x="34" y="28"/>
                    </a:lnTo>
                    <a:lnTo>
                      <a:pt x="31" y="28"/>
                    </a:lnTo>
                    <a:lnTo>
                      <a:pt x="29" y="27"/>
                    </a:lnTo>
                    <a:lnTo>
                      <a:pt x="27" y="27"/>
                    </a:lnTo>
                    <a:lnTo>
                      <a:pt x="24" y="26"/>
                    </a:lnTo>
                    <a:lnTo>
                      <a:pt x="21" y="25"/>
                    </a:lnTo>
                    <a:lnTo>
                      <a:pt x="19" y="24"/>
                    </a:lnTo>
                    <a:lnTo>
                      <a:pt x="17" y="24"/>
                    </a:lnTo>
                    <a:lnTo>
                      <a:pt x="14" y="22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9" y="19"/>
                    </a:lnTo>
                    <a:lnTo>
                      <a:pt x="5" y="16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2" name="Freeform 317"/>
              <p:cNvSpPr>
                <a:spLocks/>
              </p:cNvSpPr>
              <p:nvPr/>
            </p:nvSpPr>
            <p:spPr bwMode="auto">
              <a:xfrm rot="775594">
                <a:off x="6545043" y="3951932"/>
                <a:ext cx="33537" cy="7694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10" y="3"/>
                  </a:cxn>
                  <a:cxn ang="0">
                    <a:pos x="11" y="5"/>
                  </a:cxn>
                  <a:cxn ang="0">
                    <a:pos x="12" y="7"/>
                  </a:cxn>
                  <a:cxn ang="0">
                    <a:pos x="13" y="9"/>
                  </a:cxn>
                  <a:cxn ang="0">
                    <a:pos x="15" y="12"/>
                  </a:cxn>
                  <a:cxn ang="0">
                    <a:pos x="16" y="15"/>
                  </a:cxn>
                  <a:cxn ang="0">
                    <a:pos x="16" y="18"/>
                  </a:cxn>
                  <a:cxn ang="0">
                    <a:pos x="17" y="22"/>
                  </a:cxn>
                  <a:cxn ang="0">
                    <a:pos x="17" y="25"/>
                  </a:cxn>
                  <a:cxn ang="0">
                    <a:pos x="17" y="28"/>
                  </a:cxn>
                  <a:cxn ang="0">
                    <a:pos x="16" y="31"/>
                  </a:cxn>
                  <a:cxn ang="0">
                    <a:pos x="16" y="34"/>
                  </a:cxn>
                  <a:cxn ang="0">
                    <a:pos x="15" y="35"/>
                  </a:cxn>
                  <a:cxn ang="0">
                    <a:pos x="13" y="38"/>
                  </a:cxn>
                  <a:cxn ang="0">
                    <a:pos x="11" y="38"/>
                  </a:cxn>
                  <a:cxn ang="0">
                    <a:pos x="10" y="39"/>
                  </a:cxn>
                  <a:cxn ang="0">
                    <a:pos x="8" y="38"/>
                  </a:cxn>
                  <a:cxn ang="0">
                    <a:pos x="5" y="36"/>
                  </a:cxn>
                  <a:cxn ang="0">
                    <a:pos x="3" y="33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0" y="26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1" y="18"/>
                  </a:cxn>
                  <a:cxn ang="0">
                    <a:pos x="1" y="16"/>
                  </a:cxn>
                  <a:cxn ang="0">
                    <a:pos x="1" y="14"/>
                  </a:cxn>
                  <a:cxn ang="0">
                    <a:pos x="1" y="12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7" h="39">
                    <a:moveTo>
                      <a:pt x="3" y="0"/>
                    </a:moveTo>
                    <a:lnTo>
                      <a:pt x="7" y="0"/>
                    </a:lnTo>
                    <a:lnTo>
                      <a:pt x="9" y="1"/>
                    </a:lnTo>
                    <a:lnTo>
                      <a:pt x="10" y="3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5" y="12"/>
                    </a:lnTo>
                    <a:lnTo>
                      <a:pt x="16" y="15"/>
                    </a:lnTo>
                    <a:lnTo>
                      <a:pt x="16" y="18"/>
                    </a:lnTo>
                    <a:lnTo>
                      <a:pt x="17" y="22"/>
                    </a:lnTo>
                    <a:lnTo>
                      <a:pt x="17" y="25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6" y="34"/>
                    </a:lnTo>
                    <a:lnTo>
                      <a:pt x="15" y="35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10" y="39"/>
                    </a:lnTo>
                    <a:lnTo>
                      <a:pt x="8" y="38"/>
                    </a:lnTo>
                    <a:lnTo>
                      <a:pt x="5" y="36"/>
                    </a:lnTo>
                    <a:lnTo>
                      <a:pt x="3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18"/>
                    </a:lnTo>
                    <a:lnTo>
                      <a:pt x="1" y="16"/>
                    </a:lnTo>
                    <a:lnTo>
                      <a:pt x="1" y="14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3" name="Freeform 318"/>
              <p:cNvSpPr>
                <a:spLocks/>
              </p:cNvSpPr>
              <p:nvPr/>
            </p:nvSpPr>
            <p:spPr bwMode="auto">
              <a:xfrm rot="775594">
                <a:off x="5564392" y="3771306"/>
                <a:ext cx="106532" cy="4932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1"/>
                  </a:cxn>
                  <a:cxn ang="0">
                    <a:pos x="7" y="3"/>
                  </a:cxn>
                  <a:cxn ang="0">
                    <a:pos x="9" y="3"/>
                  </a:cxn>
                  <a:cxn ang="0">
                    <a:pos x="13" y="4"/>
                  </a:cxn>
                  <a:cxn ang="0">
                    <a:pos x="15" y="4"/>
                  </a:cxn>
                  <a:cxn ang="0">
                    <a:pos x="18" y="5"/>
                  </a:cxn>
                  <a:cxn ang="0">
                    <a:pos x="22" y="5"/>
                  </a:cxn>
                  <a:cxn ang="0">
                    <a:pos x="25" y="5"/>
                  </a:cxn>
                  <a:cxn ang="0">
                    <a:pos x="28" y="5"/>
                  </a:cxn>
                  <a:cxn ang="0">
                    <a:pos x="32" y="5"/>
                  </a:cxn>
                  <a:cxn ang="0">
                    <a:pos x="35" y="6"/>
                  </a:cxn>
                  <a:cxn ang="0">
                    <a:pos x="39" y="6"/>
                  </a:cxn>
                  <a:cxn ang="0">
                    <a:pos x="41" y="6"/>
                  </a:cxn>
                  <a:cxn ang="0">
                    <a:pos x="44" y="7"/>
                  </a:cxn>
                  <a:cxn ang="0">
                    <a:pos x="47" y="8"/>
                  </a:cxn>
                  <a:cxn ang="0">
                    <a:pos x="50" y="9"/>
                  </a:cxn>
                  <a:cxn ang="0">
                    <a:pos x="52" y="12"/>
                  </a:cxn>
                  <a:cxn ang="0">
                    <a:pos x="54" y="15"/>
                  </a:cxn>
                  <a:cxn ang="0">
                    <a:pos x="54" y="17"/>
                  </a:cxn>
                  <a:cxn ang="0">
                    <a:pos x="54" y="20"/>
                  </a:cxn>
                  <a:cxn ang="0">
                    <a:pos x="54" y="22"/>
                  </a:cxn>
                  <a:cxn ang="0">
                    <a:pos x="54" y="25"/>
                  </a:cxn>
                  <a:cxn ang="0">
                    <a:pos x="51" y="25"/>
                  </a:cxn>
                  <a:cxn ang="0">
                    <a:pos x="47" y="24"/>
                  </a:cxn>
                  <a:cxn ang="0">
                    <a:pos x="44" y="24"/>
                  </a:cxn>
                  <a:cxn ang="0">
                    <a:pos x="42" y="24"/>
                  </a:cxn>
                  <a:cxn ang="0">
                    <a:pos x="40" y="24"/>
                  </a:cxn>
                  <a:cxn ang="0">
                    <a:pos x="38" y="24"/>
                  </a:cxn>
                  <a:cxn ang="0">
                    <a:pos x="35" y="23"/>
                  </a:cxn>
                  <a:cxn ang="0">
                    <a:pos x="33" y="23"/>
                  </a:cxn>
                  <a:cxn ang="0">
                    <a:pos x="30" y="23"/>
                  </a:cxn>
                  <a:cxn ang="0">
                    <a:pos x="27" y="23"/>
                  </a:cxn>
                  <a:cxn ang="0">
                    <a:pos x="25" y="22"/>
                  </a:cxn>
                  <a:cxn ang="0">
                    <a:pos x="23" y="22"/>
                  </a:cxn>
                  <a:cxn ang="0">
                    <a:pos x="21" y="22"/>
                  </a:cxn>
                  <a:cxn ang="0">
                    <a:pos x="18" y="21"/>
                  </a:cxn>
                  <a:cxn ang="0">
                    <a:pos x="15" y="21"/>
                  </a:cxn>
                  <a:cxn ang="0">
                    <a:pos x="13" y="20"/>
                  </a:cxn>
                  <a:cxn ang="0">
                    <a:pos x="10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4" y="14"/>
                  </a:cxn>
                  <a:cxn ang="0">
                    <a:pos x="1" y="12"/>
                  </a:cxn>
                  <a:cxn ang="0">
                    <a:pos x="0" y="8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4" h="25">
                    <a:moveTo>
                      <a:pt x="2" y="0"/>
                    </a:moveTo>
                    <a:lnTo>
                      <a:pt x="5" y="1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13" y="4"/>
                    </a:lnTo>
                    <a:lnTo>
                      <a:pt x="15" y="4"/>
                    </a:lnTo>
                    <a:lnTo>
                      <a:pt x="18" y="5"/>
                    </a:lnTo>
                    <a:lnTo>
                      <a:pt x="22" y="5"/>
                    </a:lnTo>
                    <a:lnTo>
                      <a:pt x="25" y="5"/>
                    </a:lnTo>
                    <a:lnTo>
                      <a:pt x="28" y="5"/>
                    </a:lnTo>
                    <a:lnTo>
                      <a:pt x="32" y="5"/>
                    </a:lnTo>
                    <a:lnTo>
                      <a:pt x="35" y="6"/>
                    </a:lnTo>
                    <a:lnTo>
                      <a:pt x="39" y="6"/>
                    </a:lnTo>
                    <a:lnTo>
                      <a:pt x="41" y="6"/>
                    </a:lnTo>
                    <a:lnTo>
                      <a:pt x="44" y="7"/>
                    </a:lnTo>
                    <a:lnTo>
                      <a:pt x="47" y="8"/>
                    </a:lnTo>
                    <a:lnTo>
                      <a:pt x="50" y="9"/>
                    </a:lnTo>
                    <a:lnTo>
                      <a:pt x="52" y="12"/>
                    </a:lnTo>
                    <a:lnTo>
                      <a:pt x="54" y="15"/>
                    </a:lnTo>
                    <a:lnTo>
                      <a:pt x="54" y="17"/>
                    </a:lnTo>
                    <a:lnTo>
                      <a:pt x="54" y="20"/>
                    </a:lnTo>
                    <a:lnTo>
                      <a:pt x="54" y="22"/>
                    </a:lnTo>
                    <a:lnTo>
                      <a:pt x="54" y="25"/>
                    </a:lnTo>
                    <a:lnTo>
                      <a:pt x="51" y="25"/>
                    </a:lnTo>
                    <a:lnTo>
                      <a:pt x="47" y="24"/>
                    </a:lnTo>
                    <a:lnTo>
                      <a:pt x="44" y="24"/>
                    </a:lnTo>
                    <a:lnTo>
                      <a:pt x="42" y="24"/>
                    </a:lnTo>
                    <a:lnTo>
                      <a:pt x="40" y="24"/>
                    </a:lnTo>
                    <a:lnTo>
                      <a:pt x="38" y="24"/>
                    </a:lnTo>
                    <a:lnTo>
                      <a:pt x="35" y="23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7" y="23"/>
                    </a:lnTo>
                    <a:lnTo>
                      <a:pt x="25" y="22"/>
                    </a:lnTo>
                    <a:lnTo>
                      <a:pt x="23" y="22"/>
                    </a:lnTo>
                    <a:lnTo>
                      <a:pt x="21" y="22"/>
                    </a:lnTo>
                    <a:lnTo>
                      <a:pt x="18" y="21"/>
                    </a:lnTo>
                    <a:lnTo>
                      <a:pt x="15" y="21"/>
                    </a:lnTo>
                    <a:lnTo>
                      <a:pt x="13" y="20"/>
                    </a:lnTo>
                    <a:lnTo>
                      <a:pt x="10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4" name="Freeform 319"/>
              <p:cNvSpPr>
                <a:spLocks/>
              </p:cNvSpPr>
              <p:nvPr/>
            </p:nvSpPr>
            <p:spPr bwMode="auto">
              <a:xfrm rot="775594">
                <a:off x="6445206" y="3973296"/>
                <a:ext cx="31565" cy="7496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10" y="3"/>
                  </a:cxn>
                  <a:cxn ang="0">
                    <a:pos x="12" y="8"/>
                  </a:cxn>
                  <a:cxn ang="0">
                    <a:pos x="12" y="9"/>
                  </a:cxn>
                  <a:cxn ang="0">
                    <a:pos x="13" y="11"/>
                  </a:cxn>
                  <a:cxn ang="0">
                    <a:pos x="14" y="13"/>
                  </a:cxn>
                  <a:cxn ang="0">
                    <a:pos x="14" y="16"/>
                  </a:cxn>
                  <a:cxn ang="0">
                    <a:pos x="15" y="18"/>
                  </a:cxn>
                  <a:cxn ang="0">
                    <a:pos x="15" y="20"/>
                  </a:cxn>
                  <a:cxn ang="0">
                    <a:pos x="16" y="22"/>
                  </a:cxn>
                  <a:cxn ang="0">
                    <a:pos x="16" y="25"/>
                  </a:cxn>
                  <a:cxn ang="0">
                    <a:pos x="16" y="27"/>
                  </a:cxn>
                  <a:cxn ang="0">
                    <a:pos x="16" y="29"/>
                  </a:cxn>
                  <a:cxn ang="0">
                    <a:pos x="16" y="31"/>
                  </a:cxn>
                  <a:cxn ang="0">
                    <a:pos x="16" y="32"/>
                  </a:cxn>
                  <a:cxn ang="0">
                    <a:pos x="15" y="36"/>
                  </a:cxn>
                  <a:cxn ang="0">
                    <a:pos x="14" y="38"/>
                  </a:cxn>
                  <a:cxn ang="0">
                    <a:pos x="12" y="38"/>
                  </a:cxn>
                  <a:cxn ang="0">
                    <a:pos x="8" y="38"/>
                  </a:cxn>
                  <a:cxn ang="0">
                    <a:pos x="7" y="37"/>
                  </a:cxn>
                  <a:cxn ang="0">
                    <a:pos x="5" y="36"/>
                  </a:cxn>
                  <a:cxn ang="0">
                    <a:pos x="4" y="34"/>
                  </a:cxn>
                  <a:cxn ang="0">
                    <a:pos x="2" y="31"/>
                  </a:cxn>
                  <a:cxn ang="0">
                    <a:pos x="2" y="29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20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6" h="38">
                    <a:moveTo>
                      <a:pt x="2" y="0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10" y="3"/>
                    </a:lnTo>
                    <a:lnTo>
                      <a:pt x="12" y="8"/>
                    </a:lnTo>
                    <a:lnTo>
                      <a:pt x="12" y="9"/>
                    </a:lnTo>
                    <a:lnTo>
                      <a:pt x="13" y="11"/>
                    </a:lnTo>
                    <a:lnTo>
                      <a:pt x="14" y="13"/>
                    </a:lnTo>
                    <a:lnTo>
                      <a:pt x="14" y="16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6" y="22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29"/>
                    </a:lnTo>
                    <a:lnTo>
                      <a:pt x="16" y="31"/>
                    </a:lnTo>
                    <a:lnTo>
                      <a:pt x="16" y="32"/>
                    </a:lnTo>
                    <a:lnTo>
                      <a:pt x="15" y="36"/>
                    </a:lnTo>
                    <a:lnTo>
                      <a:pt x="14" y="38"/>
                    </a:lnTo>
                    <a:lnTo>
                      <a:pt x="12" y="38"/>
                    </a:lnTo>
                    <a:lnTo>
                      <a:pt x="8" y="38"/>
                    </a:lnTo>
                    <a:lnTo>
                      <a:pt x="7" y="37"/>
                    </a:lnTo>
                    <a:lnTo>
                      <a:pt x="5" y="36"/>
                    </a:lnTo>
                    <a:lnTo>
                      <a:pt x="4" y="34"/>
                    </a:lnTo>
                    <a:lnTo>
                      <a:pt x="2" y="31"/>
                    </a:lnTo>
                    <a:lnTo>
                      <a:pt x="2" y="29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" name="Freeform 320"/>
              <p:cNvSpPr>
                <a:spLocks/>
              </p:cNvSpPr>
              <p:nvPr/>
            </p:nvSpPr>
            <p:spPr bwMode="auto">
              <a:xfrm rot="775594">
                <a:off x="6065051" y="3515796"/>
                <a:ext cx="134152" cy="11639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63" y="1"/>
                  </a:cxn>
                  <a:cxn ang="0">
                    <a:pos x="65" y="7"/>
                  </a:cxn>
                  <a:cxn ang="0">
                    <a:pos x="67" y="11"/>
                  </a:cxn>
                  <a:cxn ang="0">
                    <a:pos x="67" y="17"/>
                  </a:cxn>
                  <a:cxn ang="0">
                    <a:pos x="63" y="21"/>
                  </a:cxn>
                  <a:cxn ang="0">
                    <a:pos x="59" y="23"/>
                  </a:cxn>
                  <a:cxn ang="0">
                    <a:pos x="54" y="23"/>
                  </a:cxn>
                  <a:cxn ang="0">
                    <a:pos x="50" y="21"/>
                  </a:cxn>
                  <a:cxn ang="0">
                    <a:pos x="45" y="20"/>
                  </a:cxn>
                  <a:cxn ang="0">
                    <a:pos x="42" y="21"/>
                  </a:cxn>
                  <a:cxn ang="0">
                    <a:pos x="37" y="25"/>
                  </a:cxn>
                  <a:cxn ang="0">
                    <a:pos x="32" y="30"/>
                  </a:cxn>
                  <a:cxn ang="0">
                    <a:pos x="27" y="38"/>
                  </a:cxn>
                  <a:cxn ang="0">
                    <a:pos x="22" y="45"/>
                  </a:cxn>
                  <a:cxn ang="0">
                    <a:pos x="17" y="52"/>
                  </a:cxn>
                  <a:cxn ang="0">
                    <a:pos x="11" y="56"/>
                  </a:cxn>
                  <a:cxn ang="0">
                    <a:pos x="6" y="59"/>
                  </a:cxn>
                  <a:cxn ang="0">
                    <a:pos x="1" y="59"/>
                  </a:cxn>
                  <a:cxn ang="0">
                    <a:pos x="0" y="56"/>
                  </a:cxn>
                  <a:cxn ang="0">
                    <a:pos x="0" y="50"/>
                  </a:cxn>
                  <a:cxn ang="0">
                    <a:pos x="1" y="45"/>
                  </a:cxn>
                  <a:cxn ang="0">
                    <a:pos x="3" y="40"/>
                  </a:cxn>
                  <a:cxn ang="0">
                    <a:pos x="6" y="35"/>
                  </a:cxn>
                  <a:cxn ang="0">
                    <a:pos x="8" y="30"/>
                  </a:cxn>
                  <a:cxn ang="0">
                    <a:pos x="11" y="26"/>
                  </a:cxn>
                  <a:cxn ang="0">
                    <a:pos x="16" y="21"/>
                  </a:cxn>
                  <a:cxn ang="0">
                    <a:pos x="20" y="18"/>
                  </a:cxn>
                  <a:cxn ang="0">
                    <a:pos x="25" y="15"/>
                  </a:cxn>
                  <a:cxn ang="0">
                    <a:pos x="29" y="10"/>
                  </a:cxn>
                  <a:cxn ang="0">
                    <a:pos x="34" y="8"/>
                  </a:cxn>
                  <a:cxn ang="0">
                    <a:pos x="38" y="6"/>
                  </a:cxn>
                  <a:cxn ang="0">
                    <a:pos x="43" y="3"/>
                  </a:cxn>
                  <a:cxn ang="0">
                    <a:pos x="48" y="1"/>
                  </a:cxn>
                  <a:cxn ang="0">
                    <a:pos x="53" y="0"/>
                  </a:cxn>
                  <a:cxn ang="0">
                    <a:pos x="55" y="0"/>
                  </a:cxn>
                </a:cxnLst>
                <a:rect l="0" t="0" r="r" b="b"/>
                <a:pathLst>
                  <a:path w="68" h="59">
                    <a:moveTo>
                      <a:pt x="55" y="0"/>
                    </a:moveTo>
                    <a:lnTo>
                      <a:pt x="59" y="0"/>
                    </a:lnTo>
                    <a:lnTo>
                      <a:pt x="61" y="0"/>
                    </a:lnTo>
                    <a:lnTo>
                      <a:pt x="63" y="1"/>
                    </a:lnTo>
                    <a:lnTo>
                      <a:pt x="65" y="3"/>
                    </a:lnTo>
                    <a:lnTo>
                      <a:pt x="65" y="7"/>
                    </a:lnTo>
                    <a:lnTo>
                      <a:pt x="67" y="9"/>
                    </a:lnTo>
                    <a:lnTo>
                      <a:pt x="67" y="11"/>
                    </a:lnTo>
                    <a:lnTo>
                      <a:pt x="68" y="15"/>
                    </a:lnTo>
                    <a:lnTo>
                      <a:pt x="67" y="17"/>
                    </a:lnTo>
                    <a:lnTo>
                      <a:pt x="65" y="19"/>
                    </a:lnTo>
                    <a:lnTo>
                      <a:pt x="63" y="21"/>
                    </a:lnTo>
                    <a:lnTo>
                      <a:pt x="62" y="23"/>
                    </a:lnTo>
                    <a:lnTo>
                      <a:pt x="59" y="23"/>
                    </a:lnTo>
                    <a:lnTo>
                      <a:pt x="55" y="23"/>
                    </a:lnTo>
                    <a:lnTo>
                      <a:pt x="54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47" y="20"/>
                    </a:lnTo>
                    <a:lnTo>
                      <a:pt x="45" y="20"/>
                    </a:lnTo>
                    <a:lnTo>
                      <a:pt x="44" y="21"/>
                    </a:lnTo>
                    <a:lnTo>
                      <a:pt x="42" y="21"/>
                    </a:lnTo>
                    <a:lnTo>
                      <a:pt x="41" y="23"/>
                    </a:lnTo>
                    <a:lnTo>
                      <a:pt x="37" y="25"/>
                    </a:lnTo>
                    <a:lnTo>
                      <a:pt x="35" y="28"/>
                    </a:lnTo>
                    <a:lnTo>
                      <a:pt x="32" y="30"/>
                    </a:lnTo>
                    <a:lnTo>
                      <a:pt x="29" y="35"/>
                    </a:lnTo>
                    <a:lnTo>
                      <a:pt x="27" y="38"/>
                    </a:lnTo>
                    <a:lnTo>
                      <a:pt x="25" y="42"/>
                    </a:lnTo>
                    <a:lnTo>
                      <a:pt x="22" y="45"/>
                    </a:lnTo>
                    <a:lnTo>
                      <a:pt x="19" y="49"/>
                    </a:lnTo>
                    <a:lnTo>
                      <a:pt x="17" y="52"/>
                    </a:lnTo>
                    <a:lnTo>
                      <a:pt x="15" y="55"/>
                    </a:lnTo>
                    <a:lnTo>
                      <a:pt x="11" y="56"/>
                    </a:lnTo>
                    <a:lnTo>
                      <a:pt x="8" y="59"/>
                    </a:lnTo>
                    <a:lnTo>
                      <a:pt x="6" y="59"/>
                    </a:lnTo>
                    <a:lnTo>
                      <a:pt x="3" y="59"/>
                    </a:lnTo>
                    <a:lnTo>
                      <a:pt x="1" y="59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0" y="53"/>
                    </a:lnTo>
                    <a:lnTo>
                      <a:pt x="0" y="50"/>
                    </a:lnTo>
                    <a:lnTo>
                      <a:pt x="1" y="47"/>
                    </a:lnTo>
                    <a:lnTo>
                      <a:pt x="1" y="45"/>
                    </a:lnTo>
                    <a:lnTo>
                      <a:pt x="2" y="42"/>
                    </a:lnTo>
                    <a:lnTo>
                      <a:pt x="3" y="40"/>
                    </a:lnTo>
                    <a:lnTo>
                      <a:pt x="4" y="37"/>
                    </a:lnTo>
                    <a:lnTo>
                      <a:pt x="6" y="35"/>
                    </a:lnTo>
                    <a:lnTo>
                      <a:pt x="7" y="33"/>
                    </a:lnTo>
                    <a:lnTo>
                      <a:pt x="8" y="30"/>
                    </a:lnTo>
                    <a:lnTo>
                      <a:pt x="10" y="28"/>
                    </a:lnTo>
                    <a:lnTo>
                      <a:pt x="11" y="26"/>
                    </a:lnTo>
                    <a:lnTo>
                      <a:pt x="13" y="24"/>
                    </a:lnTo>
                    <a:lnTo>
                      <a:pt x="16" y="21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5" y="15"/>
                    </a:lnTo>
                    <a:lnTo>
                      <a:pt x="27" y="12"/>
                    </a:lnTo>
                    <a:lnTo>
                      <a:pt x="29" y="10"/>
                    </a:lnTo>
                    <a:lnTo>
                      <a:pt x="32" y="9"/>
                    </a:lnTo>
                    <a:lnTo>
                      <a:pt x="34" y="8"/>
                    </a:lnTo>
                    <a:lnTo>
                      <a:pt x="36" y="7"/>
                    </a:lnTo>
                    <a:lnTo>
                      <a:pt x="38" y="6"/>
                    </a:lnTo>
                    <a:lnTo>
                      <a:pt x="41" y="4"/>
                    </a:lnTo>
                    <a:lnTo>
                      <a:pt x="43" y="3"/>
                    </a:lnTo>
                    <a:lnTo>
                      <a:pt x="46" y="2"/>
                    </a:lnTo>
                    <a:lnTo>
                      <a:pt x="48" y="1"/>
                    </a:lnTo>
                    <a:lnTo>
                      <a:pt x="51" y="1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" name="Freeform 333"/>
              <p:cNvSpPr>
                <a:spLocks/>
              </p:cNvSpPr>
              <p:nvPr/>
            </p:nvSpPr>
            <p:spPr bwMode="auto">
              <a:xfrm rot="775594">
                <a:off x="6200115" y="4105389"/>
                <a:ext cx="67076" cy="8088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6" y="0"/>
                  </a:cxn>
                  <a:cxn ang="0">
                    <a:pos x="18" y="0"/>
                  </a:cxn>
                  <a:cxn ang="0">
                    <a:pos x="21" y="0"/>
                  </a:cxn>
                  <a:cxn ang="0">
                    <a:pos x="22" y="1"/>
                  </a:cxn>
                  <a:cxn ang="0">
                    <a:pos x="25" y="4"/>
                  </a:cxn>
                  <a:cxn ang="0">
                    <a:pos x="28" y="8"/>
                  </a:cxn>
                  <a:cxn ang="0">
                    <a:pos x="30" y="9"/>
                  </a:cxn>
                  <a:cxn ang="0">
                    <a:pos x="31" y="12"/>
                  </a:cxn>
                  <a:cxn ang="0">
                    <a:pos x="31" y="14"/>
                  </a:cxn>
                  <a:cxn ang="0">
                    <a:pos x="32" y="16"/>
                  </a:cxn>
                  <a:cxn ang="0">
                    <a:pos x="33" y="18"/>
                  </a:cxn>
                  <a:cxn ang="0">
                    <a:pos x="33" y="21"/>
                  </a:cxn>
                  <a:cxn ang="0">
                    <a:pos x="34" y="23"/>
                  </a:cxn>
                  <a:cxn ang="0">
                    <a:pos x="34" y="25"/>
                  </a:cxn>
                  <a:cxn ang="0">
                    <a:pos x="33" y="29"/>
                  </a:cxn>
                  <a:cxn ang="0">
                    <a:pos x="33" y="33"/>
                  </a:cxn>
                  <a:cxn ang="0">
                    <a:pos x="31" y="35"/>
                  </a:cxn>
                  <a:cxn ang="0">
                    <a:pos x="28" y="39"/>
                  </a:cxn>
                  <a:cxn ang="0">
                    <a:pos x="26" y="39"/>
                  </a:cxn>
                  <a:cxn ang="0">
                    <a:pos x="25" y="40"/>
                  </a:cxn>
                  <a:cxn ang="0">
                    <a:pos x="23" y="40"/>
                  </a:cxn>
                  <a:cxn ang="0">
                    <a:pos x="21" y="41"/>
                  </a:cxn>
                  <a:cxn ang="0">
                    <a:pos x="18" y="40"/>
                  </a:cxn>
                  <a:cxn ang="0">
                    <a:pos x="16" y="40"/>
                  </a:cxn>
                  <a:cxn ang="0">
                    <a:pos x="13" y="39"/>
                  </a:cxn>
                  <a:cxn ang="0">
                    <a:pos x="10" y="38"/>
                  </a:cxn>
                  <a:cxn ang="0">
                    <a:pos x="7" y="35"/>
                  </a:cxn>
                  <a:cxn ang="0">
                    <a:pos x="5" y="33"/>
                  </a:cxn>
                  <a:cxn ang="0">
                    <a:pos x="4" y="31"/>
                  </a:cxn>
                  <a:cxn ang="0">
                    <a:pos x="2" y="29"/>
                  </a:cxn>
                  <a:cxn ang="0">
                    <a:pos x="1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1" y="17"/>
                  </a:cxn>
                  <a:cxn ang="0">
                    <a:pos x="1" y="15"/>
                  </a:cxn>
                  <a:cxn ang="0">
                    <a:pos x="2" y="12"/>
                  </a:cxn>
                  <a:cxn ang="0">
                    <a:pos x="4" y="9"/>
                  </a:cxn>
                  <a:cxn ang="0">
                    <a:pos x="5" y="7"/>
                  </a:cxn>
                  <a:cxn ang="0">
                    <a:pos x="7" y="5"/>
                  </a:cxn>
                  <a:cxn ang="0">
                    <a:pos x="9" y="3"/>
                  </a:cxn>
                  <a:cxn ang="0">
                    <a:pos x="11" y="1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34" h="41">
                    <a:moveTo>
                      <a:pt x="14" y="0"/>
                    </a:moveTo>
                    <a:lnTo>
                      <a:pt x="16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2" y="1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30" y="9"/>
                    </a:lnTo>
                    <a:lnTo>
                      <a:pt x="31" y="12"/>
                    </a:lnTo>
                    <a:lnTo>
                      <a:pt x="31" y="14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3" y="21"/>
                    </a:lnTo>
                    <a:lnTo>
                      <a:pt x="34" y="23"/>
                    </a:lnTo>
                    <a:lnTo>
                      <a:pt x="34" y="25"/>
                    </a:lnTo>
                    <a:lnTo>
                      <a:pt x="33" y="29"/>
                    </a:lnTo>
                    <a:lnTo>
                      <a:pt x="33" y="33"/>
                    </a:lnTo>
                    <a:lnTo>
                      <a:pt x="31" y="35"/>
                    </a:lnTo>
                    <a:lnTo>
                      <a:pt x="28" y="39"/>
                    </a:lnTo>
                    <a:lnTo>
                      <a:pt x="26" y="39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1" y="41"/>
                    </a:lnTo>
                    <a:lnTo>
                      <a:pt x="18" y="40"/>
                    </a:lnTo>
                    <a:lnTo>
                      <a:pt x="16" y="40"/>
                    </a:lnTo>
                    <a:lnTo>
                      <a:pt x="13" y="39"/>
                    </a:lnTo>
                    <a:lnTo>
                      <a:pt x="10" y="38"/>
                    </a:lnTo>
                    <a:lnTo>
                      <a:pt x="7" y="35"/>
                    </a:lnTo>
                    <a:lnTo>
                      <a:pt x="5" y="33"/>
                    </a:lnTo>
                    <a:lnTo>
                      <a:pt x="4" y="31"/>
                    </a:lnTo>
                    <a:lnTo>
                      <a:pt x="2" y="29"/>
                    </a:lnTo>
                    <a:lnTo>
                      <a:pt x="1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17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11" y="1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" name="Freeform 334"/>
              <p:cNvSpPr>
                <a:spLocks/>
              </p:cNvSpPr>
              <p:nvPr/>
            </p:nvSpPr>
            <p:spPr bwMode="auto">
              <a:xfrm rot="775594">
                <a:off x="6892926" y="3902443"/>
                <a:ext cx="55239" cy="5721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" y="1"/>
                  </a:cxn>
                  <a:cxn ang="0">
                    <a:pos x="25" y="2"/>
                  </a:cxn>
                  <a:cxn ang="0">
                    <a:pos x="26" y="3"/>
                  </a:cxn>
                  <a:cxn ang="0">
                    <a:pos x="27" y="4"/>
                  </a:cxn>
                  <a:cxn ang="0">
                    <a:pos x="28" y="8"/>
                  </a:cxn>
                  <a:cxn ang="0">
                    <a:pos x="28" y="11"/>
                  </a:cxn>
                  <a:cxn ang="0">
                    <a:pos x="27" y="14"/>
                  </a:cxn>
                  <a:cxn ang="0">
                    <a:pos x="26" y="17"/>
                  </a:cxn>
                  <a:cxn ang="0">
                    <a:pos x="24" y="20"/>
                  </a:cxn>
                  <a:cxn ang="0">
                    <a:pos x="21" y="23"/>
                  </a:cxn>
                  <a:cxn ang="0">
                    <a:pos x="19" y="25"/>
                  </a:cxn>
                  <a:cxn ang="0">
                    <a:pos x="16" y="26"/>
                  </a:cxn>
                  <a:cxn ang="0">
                    <a:pos x="13" y="27"/>
                  </a:cxn>
                  <a:cxn ang="0">
                    <a:pos x="11" y="28"/>
                  </a:cxn>
                  <a:cxn ang="0">
                    <a:pos x="9" y="29"/>
                  </a:cxn>
                  <a:cxn ang="0">
                    <a:pos x="7" y="29"/>
                  </a:cxn>
                  <a:cxn ang="0">
                    <a:pos x="6" y="28"/>
                  </a:cxn>
                  <a:cxn ang="0">
                    <a:pos x="4" y="28"/>
                  </a:cxn>
                  <a:cxn ang="0">
                    <a:pos x="2" y="27"/>
                  </a:cxn>
                  <a:cxn ang="0">
                    <a:pos x="1" y="25"/>
                  </a:cxn>
                  <a:cxn ang="0">
                    <a:pos x="0" y="22"/>
                  </a:cxn>
                  <a:cxn ang="0">
                    <a:pos x="0" y="20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1" y="11"/>
                  </a:cxn>
                  <a:cxn ang="0">
                    <a:pos x="1" y="9"/>
                  </a:cxn>
                  <a:cxn ang="0">
                    <a:pos x="2" y="6"/>
                  </a:cxn>
                  <a:cxn ang="0">
                    <a:pos x="3" y="4"/>
                  </a:cxn>
                  <a:cxn ang="0">
                    <a:pos x="6" y="3"/>
                  </a:cxn>
                  <a:cxn ang="0">
                    <a:pos x="8" y="3"/>
                  </a:cxn>
                  <a:cxn ang="0">
                    <a:pos x="10" y="2"/>
                  </a:cxn>
                  <a:cxn ang="0">
                    <a:pos x="12" y="2"/>
                  </a:cxn>
                  <a:cxn ang="0">
                    <a:pos x="15" y="1"/>
                  </a:cxn>
                  <a:cxn ang="0">
                    <a:pos x="17" y="1"/>
                  </a:cxn>
                  <a:cxn ang="0">
                    <a:pos x="19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28" h="29">
                    <a:moveTo>
                      <a:pt x="21" y="0"/>
                    </a:moveTo>
                    <a:lnTo>
                      <a:pt x="24" y="1"/>
                    </a:lnTo>
                    <a:lnTo>
                      <a:pt x="25" y="2"/>
                    </a:lnTo>
                    <a:lnTo>
                      <a:pt x="26" y="3"/>
                    </a:lnTo>
                    <a:lnTo>
                      <a:pt x="27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7" y="14"/>
                    </a:lnTo>
                    <a:lnTo>
                      <a:pt x="26" y="17"/>
                    </a:lnTo>
                    <a:lnTo>
                      <a:pt x="24" y="20"/>
                    </a:lnTo>
                    <a:lnTo>
                      <a:pt x="21" y="23"/>
                    </a:lnTo>
                    <a:lnTo>
                      <a:pt x="19" y="25"/>
                    </a:lnTo>
                    <a:lnTo>
                      <a:pt x="16" y="26"/>
                    </a:lnTo>
                    <a:lnTo>
                      <a:pt x="13" y="27"/>
                    </a:lnTo>
                    <a:lnTo>
                      <a:pt x="11" y="28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6" y="28"/>
                    </a:lnTo>
                    <a:lnTo>
                      <a:pt x="4" y="28"/>
                    </a:lnTo>
                    <a:lnTo>
                      <a:pt x="2" y="27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1" y="9"/>
                    </a:lnTo>
                    <a:lnTo>
                      <a:pt x="2" y="6"/>
                    </a:lnTo>
                    <a:lnTo>
                      <a:pt x="3" y="4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" name="Freeform 335"/>
              <p:cNvSpPr>
                <a:spLocks/>
              </p:cNvSpPr>
              <p:nvPr/>
            </p:nvSpPr>
            <p:spPr bwMode="auto">
              <a:xfrm rot="775594">
                <a:off x="5939588" y="3766496"/>
                <a:ext cx="151906" cy="128234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70" y="0"/>
                  </a:cxn>
                  <a:cxn ang="0">
                    <a:pos x="72" y="1"/>
                  </a:cxn>
                  <a:cxn ang="0">
                    <a:pos x="75" y="1"/>
                  </a:cxn>
                  <a:cxn ang="0">
                    <a:pos x="76" y="2"/>
                  </a:cxn>
                  <a:cxn ang="0">
                    <a:pos x="77" y="4"/>
                  </a:cxn>
                  <a:cxn ang="0">
                    <a:pos x="77" y="8"/>
                  </a:cxn>
                  <a:cxn ang="0">
                    <a:pos x="76" y="9"/>
                  </a:cxn>
                  <a:cxn ang="0">
                    <a:pos x="74" y="12"/>
                  </a:cxn>
                  <a:cxn ang="0">
                    <a:pos x="71" y="14"/>
                  </a:cxn>
                  <a:cxn ang="0">
                    <a:pos x="70" y="17"/>
                  </a:cxn>
                  <a:cxn ang="0">
                    <a:pos x="67" y="19"/>
                  </a:cxn>
                  <a:cxn ang="0">
                    <a:pos x="63" y="21"/>
                  </a:cxn>
                  <a:cxn ang="0">
                    <a:pos x="60" y="23"/>
                  </a:cxn>
                  <a:cxn ang="0">
                    <a:pos x="55" y="27"/>
                  </a:cxn>
                  <a:cxn ang="0">
                    <a:pos x="51" y="29"/>
                  </a:cxn>
                  <a:cxn ang="0">
                    <a:pos x="49" y="31"/>
                  </a:cxn>
                  <a:cxn ang="0">
                    <a:pos x="44" y="34"/>
                  </a:cxn>
                  <a:cxn ang="0">
                    <a:pos x="41" y="37"/>
                  </a:cxn>
                  <a:cxn ang="0">
                    <a:pos x="37" y="39"/>
                  </a:cxn>
                  <a:cxn ang="0">
                    <a:pos x="34" y="43"/>
                  </a:cxn>
                  <a:cxn ang="0">
                    <a:pos x="31" y="45"/>
                  </a:cxn>
                  <a:cxn ang="0">
                    <a:pos x="28" y="48"/>
                  </a:cxn>
                  <a:cxn ang="0">
                    <a:pos x="25" y="51"/>
                  </a:cxn>
                  <a:cxn ang="0">
                    <a:pos x="22" y="54"/>
                  </a:cxn>
                  <a:cxn ang="0">
                    <a:pos x="18" y="56"/>
                  </a:cxn>
                  <a:cxn ang="0">
                    <a:pos x="15" y="58"/>
                  </a:cxn>
                  <a:cxn ang="0">
                    <a:pos x="10" y="61"/>
                  </a:cxn>
                  <a:cxn ang="0">
                    <a:pos x="7" y="62"/>
                  </a:cxn>
                  <a:cxn ang="0">
                    <a:pos x="3" y="63"/>
                  </a:cxn>
                  <a:cxn ang="0">
                    <a:pos x="0" y="65"/>
                  </a:cxn>
                  <a:cxn ang="0">
                    <a:pos x="0" y="61"/>
                  </a:cxn>
                  <a:cxn ang="0">
                    <a:pos x="0" y="57"/>
                  </a:cxn>
                  <a:cxn ang="0">
                    <a:pos x="0" y="54"/>
                  </a:cxn>
                  <a:cxn ang="0">
                    <a:pos x="0" y="51"/>
                  </a:cxn>
                  <a:cxn ang="0">
                    <a:pos x="5" y="47"/>
                  </a:cxn>
                  <a:cxn ang="0">
                    <a:pos x="8" y="43"/>
                  </a:cxn>
                  <a:cxn ang="0">
                    <a:pos x="12" y="39"/>
                  </a:cxn>
                  <a:cxn ang="0">
                    <a:pos x="16" y="36"/>
                  </a:cxn>
                  <a:cxn ang="0">
                    <a:pos x="18" y="34"/>
                  </a:cxn>
                  <a:cxn ang="0">
                    <a:pos x="20" y="33"/>
                  </a:cxn>
                  <a:cxn ang="0">
                    <a:pos x="23" y="30"/>
                  </a:cxn>
                  <a:cxn ang="0">
                    <a:pos x="25" y="29"/>
                  </a:cxn>
                  <a:cxn ang="0">
                    <a:pos x="26" y="27"/>
                  </a:cxn>
                  <a:cxn ang="0">
                    <a:pos x="28" y="26"/>
                  </a:cxn>
                  <a:cxn ang="0">
                    <a:pos x="31" y="23"/>
                  </a:cxn>
                  <a:cxn ang="0">
                    <a:pos x="33" y="22"/>
                  </a:cxn>
                  <a:cxn ang="0">
                    <a:pos x="36" y="19"/>
                  </a:cxn>
                  <a:cxn ang="0">
                    <a:pos x="41" y="16"/>
                  </a:cxn>
                  <a:cxn ang="0">
                    <a:pos x="43" y="14"/>
                  </a:cxn>
                  <a:cxn ang="0">
                    <a:pos x="45" y="12"/>
                  </a:cxn>
                  <a:cxn ang="0">
                    <a:pos x="48" y="11"/>
                  </a:cxn>
                  <a:cxn ang="0">
                    <a:pos x="50" y="10"/>
                  </a:cxn>
                  <a:cxn ang="0">
                    <a:pos x="51" y="9"/>
                  </a:cxn>
                  <a:cxn ang="0">
                    <a:pos x="54" y="8"/>
                  </a:cxn>
                  <a:cxn ang="0">
                    <a:pos x="55" y="5"/>
                  </a:cxn>
                  <a:cxn ang="0">
                    <a:pos x="58" y="4"/>
                  </a:cxn>
                  <a:cxn ang="0">
                    <a:pos x="60" y="3"/>
                  </a:cxn>
                  <a:cxn ang="0">
                    <a:pos x="62" y="2"/>
                  </a:cxn>
                  <a:cxn ang="0">
                    <a:pos x="65" y="1"/>
                  </a:cxn>
                  <a:cxn ang="0">
                    <a:pos x="67" y="0"/>
                  </a:cxn>
                  <a:cxn ang="0">
                    <a:pos x="67" y="0"/>
                  </a:cxn>
                </a:cxnLst>
                <a:rect l="0" t="0" r="r" b="b"/>
                <a:pathLst>
                  <a:path w="77" h="65">
                    <a:moveTo>
                      <a:pt x="67" y="0"/>
                    </a:moveTo>
                    <a:lnTo>
                      <a:pt x="70" y="0"/>
                    </a:lnTo>
                    <a:lnTo>
                      <a:pt x="72" y="1"/>
                    </a:lnTo>
                    <a:lnTo>
                      <a:pt x="75" y="1"/>
                    </a:lnTo>
                    <a:lnTo>
                      <a:pt x="76" y="2"/>
                    </a:lnTo>
                    <a:lnTo>
                      <a:pt x="77" y="4"/>
                    </a:lnTo>
                    <a:lnTo>
                      <a:pt x="77" y="8"/>
                    </a:lnTo>
                    <a:lnTo>
                      <a:pt x="76" y="9"/>
                    </a:lnTo>
                    <a:lnTo>
                      <a:pt x="74" y="12"/>
                    </a:lnTo>
                    <a:lnTo>
                      <a:pt x="71" y="14"/>
                    </a:lnTo>
                    <a:lnTo>
                      <a:pt x="70" y="17"/>
                    </a:lnTo>
                    <a:lnTo>
                      <a:pt x="67" y="19"/>
                    </a:lnTo>
                    <a:lnTo>
                      <a:pt x="63" y="21"/>
                    </a:lnTo>
                    <a:lnTo>
                      <a:pt x="60" y="23"/>
                    </a:lnTo>
                    <a:lnTo>
                      <a:pt x="55" y="27"/>
                    </a:lnTo>
                    <a:lnTo>
                      <a:pt x="51" y="29"/>
                    </a:lnTo>
                    <a:lnTo>
                      <a:pt x="49" y="31"/>
                    </a:lnTo>
                    <a:lnTo>
                      <a:pt x="44" y="34"/>
                    </a:lnTo>
                    <a:lnTo>
                      <a:pt x="41" y="37"/>
                    </a:lnTo>
                    <a:lnTo>
                      <a:pt x="37" y="39"/>
                    </a:lnTo>
                    <a:lnTo>
                      <a:pt x="34" y="43"/>
                    </a:lnTo>
                    <a:lnTo>
                      <a:pt x="31" y="45"/>
                    </a:lnTo>
                    <a:lnTo>
                      <a:pt x="28" y="48"/>
                    </a:lnTo>
                    <a:lnTo>
                      <a:pt x="25" y="51"/>
                    </a:lnTo>
                    <a:lnTo>
                      <a:pt x="22" y="54"/>
                    </a:lnTo>
                    <a:lnTo>
                      <a:pt x="18" y="56"/>
                    </a:lnTo>
                    <a:lnTo>
                      <a:pt x="15" y="58"/>
                    </a:lnTo>
                    <a:lnTo>
                      <a:pt x="10" y="61"/>
                    </a:lnTo>
                    <a:lnTo>
                      <a:pt x="7" y="62"/>
                    </a:lnTo>
                    <a:lnTo>
                      <a:pt x="3" y="63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8" y="43"/>
                    </a:lnTo>
                    <a:lnTo>
                      <a:pt x="12" y="39"/>
                    </a:lnTo>
                    <a:lnTo>
                      <a:pt x="16" y="36"/>
                    </a:lnTo>
                    <a:lnTo>
                      <a:pt x="18" y="34"/>
                    </a:lnTo>
                    <a:lnTo>
                      <a:pt x="20" y="33"/>
                    </a:lnTo>
                    <a:lnTo>
                      <a:pt x="23" y="30"/>
                    </a:lnTo>
                    <a:lnTo>
                      <a:pt x="25" y="29"/>
                    </a:lnTo>
                    <a:lnTo>
                      <a:pt x="26" y="27"/>
                    </a:lnTo>
                    <a:lnTo>
                      <a:pt x="28" y="26"/>
                    </a:lnTo>
                    <a:lnTo>
                      <a:pt x="31" y="23"/>
                    </a:lnTo>
                    <a:lnTo>
                      <a:pt x="33" y="22"/>
                    </a:lnTo>
                    <a:lnTo>
                      <a:pt x="36" y="19"/>
                    </a:lnTo>
                    <a:lnTo>
                      <a:pt x="41" y="16"/>
                    </a:lnTo>
                    <a:lnTo>
                      <a:pt x="43" y="14"/>
                    </a:lnTo>
                    <a:lnTo>
                      <a:pt x="45" y="12"/>
                    </a:lnTo>
                    <a:lnTo>
                      <a:pt x="48" y="11"/>
                    </a:lnTo>
                    <a:lnTo>
                      <a:pt x="50" y="10"/>
                    </a:lnTo>
                    <a:lnTo>
                      <a:pt x="51" y="9"/>
                    </a:lnTo>
                    <a:lnTo>
                      <a:pt x="54" y="8"/>
                    </a:lnTo>
                    <a:lnTo>
                      <a:pt x="55" y="5"/>
                    </a:lnTo>
                    <a:lnTo>
                      <a:pt x="58" y="4"/>
                    </a:lnTo>
                    <a:lnTo>
                      <a:pt x="60" y="3"/>
                    </a:lnTo>
                    <a:lnTo>
                      <a:pt x="62" y="2"/>
                    </a:lnTo>
                    <a:lnTo>
                      <a:pt x="65" y="1"/>
                    </a:lnTo>
                    <a:lnTo>
                      <a:pt x="67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" name="Freeform 336"/>
              <p:cNvSpPr>
                <a:spLocks/>
              </p:cNvSpPr>
              <p:nvPr/>
            </p:nvSpPr>
            <p:spPr bwMode="auto">
              <a:xfrm rot="775594">
                <a:off x="6493820" y="3964439"/>
                <a:ext cx="33537" cy="7496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8" y="1"/>
                  </a:cxn>
                  <a:cxn ang="0">
                    <a:pos x="10" y="3"/>
                  </a:cxn>
                  <a:cxn ang="0">
                    <a:pos x="13" y="6"/>
                  </a:cxn>
                  <a:cxn ang="0">
                    <a:pos x="13" y="9"/>
                  </a:cxn>
                  <a:cxn ang="0">
                    <a:pos x="14" y="11"/>
                  </a:cxn>
                  <a:cxn ang="0">
                    <a:pos x="15" y="13"/>
                  </a:cxn>
                  <a:cxn ang="0">
                    <a:pos x="16" y="15"/>
                  </a:cxn>
                  <a:cxn ang="0">
                    <a:pos x="16" y="18"/>
                  </a:cxn>
                  <a:cxn ang="0">
                    <a:pos x="17" y="20"/>
                  </a:cxn>
                  <a:cxn ang="0">
                    <a:pos x="17" y="22"/>
                  </a:cxn>
                  <a:cxn ang="0">
                    <a:pos x="17" y="24"/>
                  </a:cxn>
                  <a:cxn ang="0">
                    <a:pos x="17" y="27"/>
                  </a:cxn>
                  <a:cxn ang="0">
                    <a:pos x="17" y="29"/>
                  </a:cxn>
                  <a:cxn ang="0">
                    <a:pos x="17" y="31"/>
                  </a:cxn>
                  <a:cxn ang="0">
                    <a:pos x="17" y="32"/>
                  </a:cxn>
                  <a:cxn ang="0">
                    <a:pos x="16" y="36"/>
                  </a:cxn>
                  <a:cxn ang="0">
                    <a:pos x="14" y="38"/>
                  </a:cxn>
                  <a:cxn ang="0">
                    <a:pos x="11" y="38"/>
                  </a:cxn>
                  <a:cxn ang="0">
                    <a:pos x="9" y="38"/>
                  </a:cxn>
                  <a:cxn ang="0">
                    <a:pos x="7" y="37"/>
                  </a:cxn>
                  <a:cxn ang="0">
                    <a:pos x="6" y="36"/>
                  </a:cxn>
                  <a:cxn ang="0">
                    <a:pos x="3" y="33"/>
                  </a:cxn>
                  <a:cxn ang="0">
                    <a:pos x="2" y="31"/>
                  </a:cxn>
                  <a:cxn ang="0">
                    <a:pos x="1" y="29"/>
                  </a:cxn>
                  <a:cxn ang="0">
                    <a:pos x="1" y="26"/>
                  </a:cxn>
                  <a:cxn ang="0">
                    <a:pos x="1" y="22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6"/>
                  </a:cxn>
                  <a:cxn ang="0">
                    <a:pos x="1" y="4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7" h="38">
                    <a:moveTo>
                      <a:pt x="2" y="0"/>
                    </a:moveTo>
                    <a:lnTo>
                      <a:pt x="5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3" y="6"/>
                    </a:lnTo>
                    <a:lnTo>
                      <a:pt x="13" y="9"/>
                    </a:lnTo>
                    <a:lnTo>
                      <a:pt x="14" y="11"/>
                    </a:lnTo>
                    <a:lnTo>
                      <a:pt x="15" y="13"/>
                    </a:lnTo>
                    <a:lnTo>
                      <a:pt x="16" y="15"/>
                    </a:lnTo>
                    <a:lnTo>
                      <a:pt x="16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7" y="24"/>
                    </a:lnTo>
                    <a:lnTo>
                      <a:pt x="17" y="27"/>
                    </a:lnTo>
                    <a:lnTo>
                      <a:pt x="17" y="29"/>
                    </a:lnTo>
                    <a:lnTo>
                      <a:pt x="17" y="31"/>
                    </a:lnTo>
                    <a:lnTo>
                      <a:pt x="17" y="32"/>
                    </a:lnTo>
                    <a:lnTo>
                      <a:pt x="16" y="36"/>
                    </a:lnTo>
                    <a:lnTo>
                      <a:pt x="14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7" y="37"/>
                    </a:lnTo>
                    <a:lnTo>
                      <a:pt x="6" y="36"/>
                    </a:lnTo>
                    <a:lnTo>
                      <a:pt x="3" y="33"/>
                    </a:lnTo>
                    <a:lnTo>
                      <a:pt x="2" y="31"/>
                    </a:lnTo>
                    <a:lnTo>
                      <a:pt x="1" y="29"/>
                    </a:lnTo>
                    <a:lnTo>
                      <a:pt x="1" y="26"/>
                    </a:lnTo>
                    <a:lnTo>
                      <a:pt x="1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06816" cy="1143000"/>
          </a:xfrm>
        </p:spPr>
        <p:txBody>
          <a:bodyPr/>
          <a:lstStyle/>
          <a:p>
            <a:r>
              <a:rPr lang="ko-KR" altLang="en-US" dirty="0" err="1"/>
              <a:t>기준원소</a:t>
            </a:r>
            <a:r>
              <a:rPr lang="ko-KR" altLang="en-US" dirty="0"/>
              <a:t>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530630" cy="4676788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리스트 원소 가운데 </a:t>
            </a:r>
            <a:r>
              <a:rPr lang="ko-KR" altLang="en-US" b="1" dirty="0" err="1">
                <a:ea typeface="맑은 고딕" pitchFamily="50" charset="-127"/>
              </a:rPr>
              <a:t>기준원소</a:t>
            </a:r>
            <a:r>
              <a:rPr lang="en-US" altLang="ko-KR" dirty="0">
                <a:ea typeface="맑은 고딕" pitchFamily="50" charset="-127"/>
              </a:rPr>
              <a:t>(pivot)</a:t>
            </a:r>
            <a:r>
              <a:rPr lang="ko-KR" altLang="en-US" dirty="0">
                <a:ea typeface="맑은 고딕" pitchFamily="50" charset="-127"/>
              </a:rPr>
              <a:t> 선택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결정적</a:t>
            </a:r>
            <a:r>
              <a:rPr lang="ko-KR" altLang="en-US" dirty="0">
                <a:ea typeface="맑은 고딕" pitchFamily="50" charset="-127"/>
              </a:rPr>
              <a:t>이며 쉬운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방법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맨 앞 원소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맨 뒤 원소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중간 원소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결정적</a:t>
            </a:r>
            <a:r>
              <a:rPr lang="ko-KR" altLang="en-US" dirty="0">
                <a:ea typeface="맑은 고딕" pitchFamily="50" charset="-127"/>
              </a:rPr>
              <a:t>이며 조금 복잡한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방법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맨 앞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중간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맨 뒤 위치의 세 원소의 중앙값</a:t>
            </a:r>
            <a:r>
              <a:rPr lang="en-US" altLang="ko-KR" dirty="0">
                <a:ea typeface="맑은 고딕" pitchFamily="50" charset="-127"/>
              </a:rPr>
              <a:t>(median)</a:t>
            </a:r>
          </a:p>
          <a:p>
            <a:pPr lvl="2" latinLnBrk="0"/>
            <a:r>
              <a:rPr lang="en-US" altLang="ko-KR" dirty="0">
                <a:ea typeface="맑은 고딕" pitchFamily="50" charset="-127"/>
              </a:rPr>
              <a:t>0/4, 1/4, 2/4, 3/4, 4/4 </a:t>
            </a:r>
            <a:r>
              <a:rPr lang="ko-KR" altLang="en-US" dirty="0">
                <a:ea typeface="맑은 고딕" pitchFamily="50" charset="-127"/>
              </a:rPr>
              <a:t>위치의 다섯 원소의 중앙값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전체 원소의 중앙값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 err="1">
                <a:ea typeface="맑은 고딕" pitchFamily="50" charset="-127"/>
              </a:rPr>
              <a:t>무작위</a:t>
            </a:r>
            <a:r>
              <a:rPr lang="ko-KR" altLang="en-US" dirty="0" err="1">
                <a:ea typeface="맑은 고딕" pitchFamily="50" charset="-127"/>
              </a:rPr>
              <a:t>한</a:t>
            </a:r>
            <a:r>
              <a:rPr lang="ko-KR" altLang="en-US" dirty="0">
                <a:ea typeface="맑은 고딕" pitchFamily="50" charset="-127"/>
              </a:rPr>
              <a:t> 방법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무작위 방식으로 원소 선택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 err="1">
                <a:ea typeface="맑은 고딕" pitchFamily="50" charset="-127"/>
              </a:rPr>
              <a:t>기준원소</a:t>
            </a:r>
            <a:r>
              <a:rPr lang="ko-KR" altLang="en-US" dirty="0">
                <a:ea typeface="맑은 고딕" pitchFamily="50" charset="-127"/>
              </a:rPr>
              <a:t> 선택의 영향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분할 결과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 err="1">
                <a:ea typeface="맑은 고딕" pitchFamily="50" charset="-127"/>
              </a:rPr>
              <a:t>퀵</a:t>
            </a:r>
            <a:r>
              <a:rPr lang="ko-KR" altLang="en-US" dirty="0">
                <a:ea typeface="맑은 고딕" pitchFamily="50" charset="-127"/>
              </a:rPr>
              <a:t> 정렬 수행 성능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457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Documents and Settings\kook\Local Settings\Temporary Internet Files\Content.IE5\GI6QU7G9\MC9003513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188640"/>
            <a:ext cx="1091720" cy="165618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트리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3143272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quick-sort</a:t>
            </a:r>
            <a:r>
              <a:rPr lang="ko-KR" altLang="en-US" dirty="0">
                <a:ea typeface="맑은 고딕" pitchFamily="50" charset="-127"/>
              </a:rPr>
              <a:t>의 실행을 </a:t>
            </a:r>
            <a:r>
              <a:rPr lang="ko-KR" altLang="en-US" dirty="0" err="1">
                <a:ea typeface="맑은 고딕" pitchFamily="50" charset="-127"/>
              </a:rPr>
              <a:t>이진트리로</a:t>
            </a:r>
            <a:r>
              <a:rPr lang="ko-KR" altLang="en-US" dirty="0">
                <a:ea typeface="맑은 고딕" pitchFamily="50" charset="-127"/>
              </a:rPr>
              <a:t> 도식화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 err="1">
                <a:ea typeface="맑은 고딕" pitchFamily="50" charset="-127"/>
              </a:rPr>
              <a:t>이진트리의</a:t>
            </a:r>
            <a:r>
              <a:rPr lang="ko-KR" altLang="en-US" dirty="0">
                <a:ea typeface="맑은 고딕" pitchFamily="50" charset="-127"/>
              </a:rPr>
              <a:t> 각 </a:t>
            </a:r>
            <a:r>
              <a:rPr lang="ko-KR" altLang="en-US" dirty="0" err="1">
                <a:ea typeface="맑은 고딕" pitchFamily="50" charset="-127"/>
              </a:rPr>
              <a:t>노드는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quick-sort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재귀호출</a:t>
            </a:r>
            <a:r>
              <a:rPr lang="ko-KR" altLang="en-US" dirty="0">
                <a:ea typeface="맑은 고딕" pitchFamily="50" charset="-127"/>
              </a:rPr>
              <a:t>을 표현하며 다음을 저장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실행 이전의 무순 리스트 및 기준원소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실행 이후의 정렬 리스트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루트는 </a:t>
            </a:r>
            <a:r>
              <a:rPr lang="ko-KR" altLang="en-US" b="1" dirty="0">
                <a:ea typeface="맑은 고딕" pitchFamily="50" charset="-127"/>
              </a:rPr>
              <a:t>초기 호출</a:t>
            </a:r>
            <a:r>
              <a:rPr lang="ko-KR" altLang="en-US" dirty="0">
                <a:ea typeface="맑은 고딕" pitchFamily="50" charset="-127"/>
              </a:rPr>
              <a:t>을 의미</a:t>
            </a:r>
            <a:r>
              <a:rPr lang="en-US" altLang="ko-KR" dirty="0">
                <a:ea typeface="맑은 고딕" pitchFamily="50" charset="-127"/>
              </a:rPr>
              <a:t> </a:t>
            </a: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잎들은 크기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 </a:t>
            </a:r>
            <a:r>
              <a:rPr lang="ko-KR" altLang="en-US" dirty="0">
                <a:ea typeface="맑은 고딕" pitchFamily="50" charset="-127"/>
              </a:rPr>
              <a:t>또는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dirty="0" err="1">
                <a:ea typeface="맑은 고딕" pitchFamily="50" charset="-127"/>
              </a:rPr>
              <a:t>부리스트에</a:t>
            </a:r>
            <a:r>
              <a:rPr lang="ko-KR" altLang="en-US" dirty="0">
                <a:ea typeface="맑은 고딕" pitchFamily="50" charset="-127"/>
              </a:rPr>
              <a:t> 대한 호출을 의미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실행 예를 위한 입력 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071670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738420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405170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071920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1" name="직선 연결선 10"/>
          <p:cNvCxnSpPr>
            <a:stCxn id="7" idx="6"/>
            <a:endCxn id="8" idx="2"/>
          </p:cNvCxnSpPr>
          <p:nvPr/>
        </p:nvCxnSpPr>
        <p:spPr bwMode="auto">
          <a:xfrm>
            <a:off x="2376470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8" idx="6"/>
            <a:endCxn id="9" idx="2"/>
          </p:cNvCxnSpPr>
          <p:nvPr/>
        </p:nvCxnSpPr>
        <p:spPr bwMode="auto">
          <a:xfrm>
            <a:off x="3043220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10" idx="6"/>
            <a:endCxn id="15" idx="2"/>
          </p:cNvCxnSpPr>
          <p:nvPr/>
        </p:nvCxnSpPr>
        <p:spPr bwMode="auto">
          <a:xfrm>
            <a:off x="4376720" y="5010160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9" idx="6"/>
            <a:endCxn id="10" idx="2"/>
          </p:cNvCxnSpPr>
          <p:nvPr/>
        </p:nvCxnSpPr>
        <p:spPr bwMode="auto">
          <a:xfrm>
            <a:off x="3709970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738698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5405448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072198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738948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19" name="직선 연결선 18"/>
          <p:cNvCxnSpPr>
            <a:stCxn id="15" idx="6"/>
            <a:endCxn id="16" idx="2"/>
          </p:cNvCxnSpPr>
          <p:nvPr/>
        </p:nvCxnSpPr>
        <p:spPr bwMode="auto">
          <a:xfrm>
            <a:off x="5043498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16" idx="6"/>
            <a:endCxn id="17" idx="2"/>
          </p:cNvCxnSpPr>
          <p:nvPr/>
        </p:nvCxnSpPr>
        <p:spPr bwMode="auto">
          <a:xfrm>
            <a:off x="5710248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6376998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퀵 정렬 수행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705260"/>
          </a:xfrm>
        </p:spPr>
        <p:txBody>
          <a:bodyPr/>
          <a:lstStyle/>
          <a:p>
            <a:r>
              <a:rPr lang="ko-KR" altLang="en-US"/>
              <a:t>초기 호출</a:t>
            </a:r>
            <a:r>
              <a:rPr lang="en-US" altLang="ko-KR"/>
              <a:t>, </a:t>
            </a:r>
            <a:r>
              <a:rPr lang="ko-KR" altLang="en-US"/>
              <a:t>분할</a:t>
            </a:r>
            <a:r>
              <a:rPr lang="en-US" altLang="ko-KR"/>
              <a:t>, </a:t>
            </a:r>
            <a:r>
              <a:rPr lang="ko-KR" altLang="en-US"/>
              <a:t>재귀 호출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714744" y="2928934"/>
            <a:ext cx="858844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47" idx="6"/>
            <a:endCxn id="51" idx="2"/>
          </p:cNvCxnSpPr>
          <p:nvPr/>
        </p:nvCxnSpPr>
        <p:spPr bwMode="auto">
          <a:xfrm>
            <a:off x="4376720" y="379571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4572000" y="2928934"/>
            <a:ext cx="214314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7164288" y="260648"/>
            <a:ext cx="1582217" cy="1845211"/>
            <a:chOff x="7020272" y="4437112"/>
            <a:chExt cx="1366193" cy="159328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7275735" y="4900092"/>
              <a:ext cx="942975" cy="113030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34" y="2"/>
                </a:cxn>
                <a:cxn ang="0">
                  <a:pos x="162" y="9"/>
                </a:cxn>
                <a:cxn ang="0">
                  <a:pos x="200" y="16"/>
                </a:cxn>
                <a:cxn ang="0">
                  <a:pos x="248" y="27"/>
                </a:cxn>
                <a:cxn ang="0">
                  <a:pos x="303" y="38"/>
                </a:cxn>
                <a:cxn ang="0">
                  <a:pos x="366" y="51"/>
                </a:cxn>
                <a:cxn ang="0">
                  <a:pos x="434" y="66"/>
                </a:cxn>
                <a:cxn ang="0">
                  <a:pos x="506" y="80"/>
                </a:cxn>
                <a:cxn ang="0">
                  <a:pos x="580" y="98"/>
                </a:cxn>
                <a:cxn ang="0">
                  <a:pos x="657" y="115"/>
                </a:cxn>
                <a:cxn ang="0">
                  <a:pos x="731" y="131"/>
                </a:cxn>
                <a:cxn ang="0">
                  <a:pos x="807" y="149"/>
                </a:cxn>
                <a:cxn ang="0">
                  <a:pos x="877" y="165"/>
                </a:cxn>
                <a:cxn ang="0">
                  <a:pos x="945" y="181"/>
                </a:cxn>
                <a:cxn ang="0">
                  <a:pos x="1006" y="197"/>
                </a:cxn>
                <a:cxn ang="0">
                  <a:pos x="1062" y="212"/>
                </a:cxn>
                <a:cxn ang="0">
                  <a:pos x="1108" y="225"/>
                </a:cxn>
                <a:cxn ang="0">
                  <a:pos x="1146" y="236"/>
                </a:cxn>
                <a:cxn ang="0">
                  <a:pos x="1172" y="246"/>
                </a:cxn>
                <a:cxn ang="0">
                  <a:pos x="1187" y="254"/>
                </a:cxn>
                <a:cxn ang="0">
                  <a:pos x="1188" y="261"/>
                </a:cxn>
                <a:cxn ang="0">
                  <a:pos x="1184" y="277"/>
                </a:cxn>
                <a:cxn ang="0">
                  <a:pos x="1177" y="306"/>
                </a:cxn>
                <a:cxn ang="0">
                  <a:pos x="1167" y="347"/>
                </a:cxn>
                <a:cxn ang="0">
                  <a:pos x="1153" y="396"/>
                </a:cxn>
                <a:cxn ang="0">
                  <a:pos x="1140" y="458"/>
                </a:cxn>
                <a:cxn ang="0">
                  <a:pos x="1124" y="520"/>
                </a:cxn>
                <a:cxn ang="0">
                  <a:pos x="1107" y="593"/>
                </a:cxn>
                <a:cxn ang="0">
                  <a:pos x="1089" y="669"/>
                </a:cxn>
                <a:cxn ang="0">
                  <a:pos x="1070" y="747"/>
                </a:cxn>
                <a:cxn ang="0">
                  <a:pos x="1052" y="829"/>
                </a:cxn>
                <a:cxn ang="0">
                  <a:pos x="1033" y="909"/>
                </a:cxn>
                <a:cxn ang="0">
                  <a:pos x="1014" y="988"/>
                </a:cxn>
                <a:cxn ang="0">
                  <a:pos x="996" y="1065"/>
                </a:cxn>
                <a:cxn ang="0">
                  <a:pos x="977" y="1138"/>
                </a:cxn>
                <a:cxn ang="0">
                  <a:pos x="961" y="1206"/>
                </a:cxn>
                <a:cxn ang="0">
                  <a:pos x="948" y="1266"/>
                </a:cxn>
                <a:cxn ang="0">
                  <a:pos x="935" y="1320"/>
                </a:cxn>
                <a:cxn ang="0">
                  <a:pos x="925" y="1362"/>
                </a:cxn>
                <a:cxn ang="0">
                  <a:pos x="918" y="1395"/>
                </a:cxn>
                <a:cxn ang="0">
                  <a:pos x="913" y="1416"/>
                </a:cxn>
                <a:cxn ang="0">
                  <a:pos x="912" y="1425"/>
                </a:cxn>
              </a:cxnLst>
              <a:rect l="0" t="0" r="r" b="b"/>
              <a:pathLst>
                <a:path w="1190" h="1425">
                  <a:moveTo>
                    <a:pt x="0" y="1094"/>
                  </a:moveTo>
                  <a:lnTo>
                    <a:pt x="115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2"/>
                  </a:lnTo>
                  <a:lnTo>
                    <a:pt x="134" y="2"/>
                  </a:lnTo>
                  <a:lnTo>
                    <a:pt x="142" y="3"/>
                  </a:lnTo>
                  <a:lnTo>
                    <a:pt x="150" y="6"/>
                  </a:lnTo>
                  <a:lnTo>
                    <a:pt x="162" y="9"/>
                  </a:lnTo>
                  <a:lnTo>
                    <a:pt x="174" y="11"/>
                  </a:lnTo>
                  <a:lnTo>
                    <a:pt x="187" y="13"/>
                  </a:lnTo>
                  <a:lnTo>
                    <a:pt x="200" y="16"/>
                  </a:lnTo>
                  <a:lnTo>
                    <a:pt x="214" y="21"/>
                  </a:lnTo>
                  <a:lnTo>
                    <a:pt x="230" y="22"/>
                  </a:lnTo>
                  <a:lnTo>
                    <a:pt x="248" y="27"/>
                  </a:lnTo>
                  <a:lnTo>
                    <a:pt x="265" y="29"/>
                  </a:lnTo>
                  <a:lnTo>
                    <a:pt x="284" y="35"/>
                  </a:lnTo>
                  <a:lnTo>
                    <a:pt x="303" y="38"/>
                  </a:lnTo>
                  <a:lnTo>
                    <a:pt x="324" y="43"/>
                  </a:lnTo>
                  <a:lnTo>
                    <a:pt x="344" y="47"/>
                  </a:lnTo>
                  <a:lnTo>
                    <a:pt x="366" y="51"/>
                  </a:lnTo>
                  <a:lnTo>
                    <a:pt x="388" y="56"/>
                  </a:lnTo>
                  <a:lnTo>
                    <a:pt x="411" y="60"/>
                  </a:lnTo>
                  <a:lnTo>
                    <a:pt x="434" y="66"/>
                  </a:lnTo>
                  <a:lnTo>
                    <a:pt x="457" y="70"/>
                  </a:lnTo>
                  <a:lnTo>
                    <a:pt x="481" y="76"/>
                  </a:lnTo>
                  <a:lnTo>
                    <a:pt x="506" y="80"/>
                  </a:lnTo>
                  <a:lnTo>
                    <a:pt x="530" y="86"/>
                  </a:lnTo>
                  <a:lnTo>
                    <a:pt x="555" y="92"/>
                  </a:lnTo>
                  <a:lnTo>
                    <a:pt x="580" y="98"/>
                  </a:lnTo>
                  <a:lnTo>
                    <a:pt x="606" y="104"/>
                  </a:lnTo>
                  <a:lnTo>
                    <a:pt x="631" y="110"/>
                  </a:lnTo>
                  <a:lnTo>
                    <a:pt x="657" y="115"/>
                  </a:lnTo>
                  <a:lnTo>
                    <a:pt x="682" y="120"/>
                  </a:lnTo>
                  <a:lnTo>
                    <a:pt x="706" y="126"/>
                  </a:lnTo>
                  <a:lnTo>
                    <a:pt x="731" y="131"/>
                  </a:lnTo>
                  <a:lnTo>
                    <a:pt x="757" y="137"/>
                  </a:lnTo>
                  <a:lnTo>
                    <a:pt x="781" y="142"/>
                  </a:lnTo>
                  <a:lnTo>
                    <a:pt x="807" y="149"/>
                  </a:lnTo>
                  <a:lnTo>
                    <a:pt x="830" y="153"/>
                  </a:lnTo>
                  <a:lnTo>
                    <a:pt x="855" y="159"/>
                  </a:lnTo>
                  <a:lnTo>
                    <a:pt x="877" y="165"/>
                  </a:lnTo>
                  <a:lnTo>
                    <a:pt x="900" y="171"/>
                  </a:lnTo>
                  <a:lnTo>
                    <a:pt x="922" y="175"/>
                  </a:lnTo>
                  <a:lnTo>
                    <a:pt x="945" y="181"/>
                  </a:lnTo>
                  <a:lnTo>
                    <a:pt x="966" y="185"/>
                  </a:lnTo>
                  <a:lnTo>
                    <a:pt x="987" y="191"/>
                  </a:lnTo>
                  <a:lnTo>
                    <a:pt x="1006" y="197"/>
                  </a:lnTo>
                  <a:lnTo>
                    <a:pt x="1027" y="203"/>
                  </a:lnTo>
                  <a:lnTo>
                    <a:pt x="1044" y="207"/>
                  </a:lnTo>
                  <a:lnTo>
                    <a:pt x="1062" y="212"/>
                  </a:lnTo>
                  <a:lnTo>
                    <a:pt x="1078" y="216"/>
                  </a:lnTo>
                  <a:lnTo>
                    <a:pt x="1094" y="220"/>
                  </a:lnTo>
                  <a:lnTo>
                    <a:pt x="1108" y="225"/>
                  </a:lnTo>
                  <a:lnTo>
                    <a:pt x="1123" y="229"/>
                  </a:lnTo>
                  <a:lnTo>
                    <a:pt x="1135" y="232"/>
                  </a:lnTo>
                  <a:lnTo>
                    <a:pt x="1146" y="236"/>
                  </a:lnTo>
                  <a:lnTo>
                    <a:pt x="1156" y="239"/>
                  </a:lnTo>
                  <a:lnTo>
                    <a:pt x="1165" y="244"/>
                  </a:lnTo>
                  <a:lnTo>
                    <a:pt x="1172" y="246"/>
                  </a:lnTo>
                  <a:lnTo>
                    <a:pt x="1178" y="249"/>
                  </a:lnTo>
                  <a:lnTo>
                    <a:pt x="1184" y="252"/>
                  </a:lnTo>
                  <a:lnTo>
                    <a:pt x="1187" y="254"/>
                  </a:lnTo>
                  <a:lnTo>
                    <a:pt x="1190" y="257"/>
                  </a:lnTo>
                  <a:lnTo>
                    <a:pt x="1190" y="260"/>
                  </a:lnTo>
                  <a:lnTo>
                    <a:pt x="1188" y="261"/>
                  </a:lnTo>
                  <a:lnTo>
                    <a:pt x="1188" y="265"/>
                  </a:lnTo>
                  <a:lnTo>
                    <a:pt x="1185" y="270"/>
                  </a:lnTo>
                  <a:lnTo>
                    <a:pt x="1184" y="277"/>
                  </a:lnTo>
                  <a:lnTo>
                    <a:pt x="1183" y="284"/>
                  </a:lnTo>
                  <a:lnTo>
                    <a:pt x="1180" y="296"/>
                  </a:lnTo>
                  <a:lnTo>
                    <a:pt x="1177" y="306"/>
                  </a:lnTo>
                  <a:lnTo>
                    <a:pt x="1174" y="319"/>
                  </a:lnTo>
                  <a:lnTo>
                    <a:pt x="1169" y="332"/>
                  </a:lnTo>
                  <a:lnTo>
                    <a:pt x="1167" y="347"/>
                  </a:lnTo>
                  <a:lnTo>
                    <a:pt x="1162" y="363"/>
                  </a:lnTo>
                  <a:lnTo>
                    <a:pt x="1159" y="379"/>
                  </a:lnTo>
                  <a:lnTo>
                    <a:pt x="1153" y="396"/>
                  </a:lnTo>
                  <a:lnTo>
                    <a:pt x="1151" y="415"/>
                  </a:lnTo>
                  <a:lnTo>
                    <a:pt x="1145" y="436"/>
                  </a:lnTo>
                  <a:lnTo>
                    <a:pt x="1140" y="458"/>
                  </a:lnTo>
                  <a:lnTo>
                    <a:pt x="1136" y="478"/>
                  </a:lnTo>
                  <a:lnTo>
                    <a:pt x="1130" y="498"/>
                  </a:lnTo>
                  <a:lnTo>
                    <a:pt x="1124" y="520"/>
                  </a:lnTo>
                  <a:lnTo>
                    <a:pt x="1118" y="545"/>
                  </a:lnTo>
                  <a:lnTo>
                    <a:pt x="1113" y="568"/>
                  </a:lnTo>
                  <a:lnTo>
                    <a:pt x="1107" y="593"/>
                  </a:lnTo>
                  <a:lnTo>
                    <a:pt x="1101" y="618"/>
                  </a:lnTo>
                  <a:lnTo>
                    <a:pt x="1095" y="644"/>
                  </a:lnTo>
                  <a:lnTo>
                    <a:pt x="1089" y="669"/>
                  </a:lnTo>
                  <a:lnTo>
                    <a:pt x="1084" y="695"/>
                  </a:lnTo>
                  <a:lnTo>
                    <a:pt x="1076" y="721"/>
                  </a:lnTo>
                  <a:lnTo>
                    <a:pt x="1070" y="747"/>
                  </a:lnTo>
                  <a:lnTo>
                    <a:pt x="1065" y="775"/>
                  </a:lnTo>
                  <a:lnTo>
                    <a:pt x="1057" y="801"/>
                  </a:lnTo>
                  <a:lnTo>
                    <a:pt x="1052" y="829"/>
                  </a:lnTo>
                  <a:lnTo>
                    <a:pt x="1046" y="857"/>
                  </a:lnTo>
                  <a:lnTo>
                    <a:pt x="1038" y="881"/>
                  </a:lnTo>
                  <a:lnTo>
                    <a:pt x="1033" y="909"/>
                  </a:lnTo>
                  <a:lnTo>
                    <a:pt x="1025" y="935"/>
                  </a:lnTo>
                  <a:lnTo>
                    <a:pt x="1019" y="962"/>
                  </a:lnTo>
                  <a:lnTo>
                    <a:pt x="1014" y="988"/>
                  </a:lnTo>
                  <a:lnTo>
                    <a:pt x="1008" y="1014"/>
                  </a:lnTo>
                  <a:lnTo>
                    <a:pt x="1002" y="1039"/>
                  </a:lnTo>
                  <a:lnTo>
                    <a:pt x="996" y="1065"/>
                  </a:lnTo>
                  <a:lnTo>
                    <a:pt x="989" y="1090"/>
                  </a:lnTo>
                  <a:lnTo>
                    <a:pt x="983" y="1113"/>
                  </a:lnTo>
                  <a:lnTo>
                    <a:pt x="977" y="1138"/>
                  </a:lnTo>
                  <a:lnTo>
                    <a:pt x="973" y="1161"/>
                  </a:lnTo>
                  <a:lnTo>
                    <a:pt x="967" y="1183"/>
                  </a:lnTo>
                  <a:lnTo>
                    <a:pt x="961" y="1206"/>
                  </a:lnTo>
                  <a:lnTo>
                    <a:pt x="957" y="1227"/>
                  </a:lnTo>
                  <a:lnTo>
                    <a:pt x="952" y="1248"/>
                  </a:lnTo>
                  <a:lnTo>
                    <a:pt x="948" y="1266"/>
                  </a:lnTo>
                  <a:lnTo>
                    <a:pt x="944" y="1285"/>
                  </a:lnTo>
                  <a:lnTo>
                    <a:pt x="938" y="1302"/>
                  </a:lnTo>
                  <a:lnTo>
                    <a:pt x="935" y="1320"/>
                  </a:lnTo>
                  <a:lnTo>
                    <a:pt x="931" y="1334"/>
                  </a:lnTo>
                  <a:lnTo>
                    <a:pt x="928" y="1349"/>
                  </a:lnTo>
                  <a:lnTo>
                    <a:pt x="925" y="1362"/>
                  </a:lnTo>
                  <a:lnTo>
                    <a:pt x="922" y="1375"/>
                  </a:lnTo>
                  <a:lnTo>
                    <a:pt x="920" y="1385"/>
                  </a:lnTo>
                  <a:lnTo>
                    <a:pt x="918" y="1395"/>
                  </a:lnTo>
                  <a:lnTo>
                    <a:pt x="915" y="1404"/>
                  </a:lnTo>
                  <a:lnTo>
                    <a:pt x="915" y="1411"/>
                  </a:lnTo>
                  <a:lnTo>
                    <a:pt x="913" y="1416"/>
                  </a:lnTo>
                  <a:lnTo>
                    <a:pt x="912" y="1420"/>
                  </a:lnTo>
                  <a:lnTo>
                    <a:pt x="912" y="1423"/>
                  </a:lnTo>
                  <a:lnTo>
                    <a:pt x="912" y="1425"/>
                  </a:lnTo>
                  <a:lnTo>
                    <a:pt x="0" y="1094"/>
                  </a:lnTo>
                  <a:lnTo>
                    <a:pt x="0" y="1094"/>
                  </a:lnTo>
                  <a:close/>
                </a:path>
              </a:pathLst>
            </a:custGeom>
            <a:solidFill>
              <a:srgbClr val="A38A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38" name="그룹 114"/>
            <p:cNvGrpSpPr/>
            <p:nvPr/>
          </p:nvGrpSpPr>
          <p:grpSpPr>
            <a:xfrm>
              <a:off x="7020272" y="4437112"/>
              <a:ext cx="855662" cy="1135063"/>
              <a:chOff x="6804248" y="4365104"/>
              <a:chExt cx="855662" cy="1135063"/>
            </a:xfrm>
          </p:grpSpPr>
          <p:sp>
            <p:nvSpPr>
              <p:cNvPr id="64" name="Freeform 10"/>
              <p:cNvSpPr>
                <a:spLocks/>
              </p:cNvSpPr>
              <p:nvPr/>
            </p:nvSpPr>
            <p:spPr bwMode="auto">
              <a:xfrm>
                <a:off x="6969348" y="4466704"/>
                <a:ext cx="65088" cy="230187"/>
              </a:xfrm>
              <a:custGeom>
                <a:avLst/>
                <a:gdLst/>
                <a:ahLst/>
                <a:cxnLst>
                  <a:cxn ang="0">
                    <a:pos x="39" y="288"/>
                  </a:cxn>
                  <a:cxn ang="0">
                    <a:pos x="41" y="287"/>
                  </a:cxn>
                  <a:cxn ang="0">
                    <a:pos x="46" y="285"/>
                  </a:cxn>
                  <a:cxn ang="0">
                    <a:pos x="52" y="281"/>
                  </a:cxn>
                  <a:cxn ang="0">
                    <a:pos x="60" y="279"/>
                  </a:cxn>
                  <a:cxn ang="0">
                    <a:pos x="67" y="275"/>
                  </a:cxn>
                  <a:cxn ang="0">
                    <a:pos x="74" y="271"/>
                  </a:cxn>
                  <a:cxn ang="0">
                    <a:pos x="79" y="266"/>
                  </a:cxn>
                  <a:cxn ang="0">
                    <a:pos x="81" y="263"/>
                  </a:cxn>
                  <a:cxn ang="0">
                    <a:pos x="80" y="259"/>
                  </a:cxn>
                  <a:cxn ang="0">
                    <a:pos x="80" y="255"/>
                  </a:cxn>
                  <a:cxn ang="0">
                    <a:pos x="80" y="250"/>
                  </a:cxn>
                  <a:cxn ang="0">
                    <a:pos x="80" y="247"/>
                  </a:cxn>
                  <a:cxn ang="0">
                    <a:pos x="80" y="243"/>
                  </a:cxn>
                  <a:cxn ang="0">
                    <a:pos x="80" y="239"/>
                  </a:cxn>
                  <a:cxn ang="0">
                    <a:pos x="79" y="233"/>
                  </a:cxn>
                  <a:cxn ang="0">
                    <a:pos x="79" y="228"/>
                  </a:cxn>
                  <a:cxn ang="0">
                    <a:pos x="79" y="223"/>
                  </a:cxn>
                  <a:cxn ang="0">
                    <a:pos x="79" y="218"/>
                  </a:cxn>
                  <a:cxn ang="0">
                    <a:pos x="77" y="211"/>
                  </a:cxn>
                  <a:cxn ang="0">
                    <a:pos x="77" y="207"/>
                  </a:cxn>
                  <a:cxn ang="0">
                    <a:pos x="77" y="199"/>
                  </a:cxn>
                  <a:cxn ang="0">
                    <a:pos x="77" y="195"/>
                  </a:cxn>
                  <a:cxn ang="0">
                    <a:pos x="76" y="189"/>
                  </a:cxn>
                  <a:cxn ang="0">
                    <a:pos x="74" y="183"/>
                  </a:cxn>
                  <a:cxn ang="0">
                    <a:pos x="74" y="177"/>
                  </a:cxn>
                  <a:cxn ang="0">
                    <a:pos x="74" y="173"/>
                  </a:cxn>
                  <a:cxn ang="0">
                    <a:pos x="73" y="167"/>
                  </a:cxn>
                  <a:cxn ang="0">
                    <a:pos x="73" y="161"/>
                  </a:cxn>
                  <a:cxn ang="0">
                    <a:pos x="73" y="157"/>
                  </a:cxn>
                  <a:cxn ang="0">
                    <a:pos x="73" y="153"/>
                  </a:cxn>
                  <a:cxn ang="0">
                    <a:pos x="73" y="145"/>
                  </a:cxn>
                  <a:cxn ang="0">
                    <a:pos x="73" y="140"/>
                  </a:cxn>
                  <a:cxn ang="0">
                    <a:pos x="73" y="135"/>
                  </a:cxn>
                  <a:cxn ang="0">
                    <a:pos x="73" y="135"/>
                  </a:cxn>
                  <a:cxn ang="0">
                    <a:pos x="22" y="0"/>
                  </a:cxn>
                  <a:cxn ang="0">
                    <a:pos x="0" y="11"/>
                  </a:cxn>
                  <a:cxn ang="0">
                    <a:pos x="29" y="137"/>
                  </a:cxn>
                  <a:cxn ang="0">
                    <a:pos x="39" y="288"/>
                  </a:cxn>
                  <a:cxn ang="0">
                    <a:pos x="39" y="288"/>
                  </a:cxn>
                </a:cxnLst>
                <a:rect l="0" t="0" r="r" b="b"/>
                <a:pathLst>
                  <a:path w="81" h="288">
                    <a:moveTo>
                      <a:pt x="39" y="288"/>
                    </a:moveTo>
                    <a:lnTo>
                      <a:pt x="41" y="287"/>
                    </a:lnTo>
                    <a:lnTo>
                      <a:pt x="46" y="285"/>
                    </a:lnTo>
                    <a:lnTo>
                      <a:pt x="52" y="281"/>
                    </a:lnTo>
                    <a:lnTo>
                      <a:pt x="60" y="279"/>
                    </a:lnTo>
                    <a:lnTo>
                      <a:pt x="67" y="275"/>
                    </a:lnTo>
                    <a:lnTo>
                      <a:pt x="74" y="271"/>
                    </a:lnTo>
                    <a:lnTo>
                      <a:pt x="79" y="266"/>
                    </a:lnTo>
                    <a:lnTo>
                      <a:pt x="81" y="263"/>
                    </a:lnTo>
                    <a:lnTo>
                      <a:pt x="80" y="259"/>
                    </a:lnTo>
                    <a:lnTo>
                      <a:pt x="80" y="255"/>
                    </a:lnTo>
                    <a:lnTo>
                      <a:pt x="80" y="250"/>
                    </a:lnTo>
                    <a:lnTo>
                      <a:pt x="80" y="247"/>
                    </a:lnTo>
                    <a:lnTo>
                      <a:pt x="80" y="243"/>
                    </a:lnTo>
                    <a:lnTo>
                      <a:pt x="80" y="239"/>
                    </a:lnTo>
                    <a:lnTo>
                      <a:pt x="79" y="233"/>
                    </a:lnTo>
                    <a:lnTo>
                      <a:pt x="79" y="228"/>
                    </a:lnTo>
                    <a:lnTo>
                      <a:pt x="79" y="223"/>
                    </a:lnTo>
                    <a:lnTo>
                      <a:pt x="79" y="218"/>
                    </a:lnTo>
                    <a:lnTo>
                      <a:pt x="77" y="211"/>
                    </a:lnTo>
                    <a:lnTo>
                      <a:pt x="77" y="207"/>
                    </a:lnTo>
                    <a:lnTo>
                      <a:pt x="77" y="199"/>
                    </a:lnTo>
                    <a:lnTo>
                      <a:pt x="77" y="195"/>
                    </a:lnTo>
                    <a:lnTo>
                      <a:pt x="76" y="189"/>
                    </a:lnTo>
                    <a:lnTo>
                      <a:pt x="74" y="183"/>
                    </a:lnTo>
                    <a:lnTo>
                      <a:pt x="74" y="177"/>
                    </a:lnTo>
                    <a:lnTo>
                      <a:pt x="74" y="173"/>
                    </a:lnTo>
                    <a:lnTo>
                      <a:pt x="73" y="167"/>
                    </a:lnTo>
                    <a:lnTo>
                      <a:pt x="73" y="161"/>
                    </a:lnTo>
                    <a:lnTo>
                      <a:pt x="73" y="157"/>
                    </a:lnTo>
                    <a:lnTo>
                      <a:pt x="73" y="153"/>
                    </a:lnTo>
                    <a:lnTo>
                      <a:pt x="73" y="145"/>
                    </a:lnTo>
                    <a:lnTo>
                      <a:pt x="73" y="140"/>
                    </a:lnTo>
                    <a:lnTo>
                      <a:pt x="73" y="135"/>
                    </a:lnTo>
                    <a:lnTo>
                      <a:pt x="73" y="135"/>
                    </a:lnTo>
                    <a:lnTo>
                      <a:pt x="22" y="0"/>
                    </a:lnTo>
                    <a:lnTo>
                      <a:pt x="0" y="11"/>
                    </a:lnTo>
                    <a:lnTo>
                      <a:pt x="29" y="137"/>
                    </a:lnTo>
                    <a:lnTo>
                      <a:pt x="39" y="288"/>
                    </a:lnTo>
                    <a:lnTo>
                      <a:pt x="39" y="288"/>
                    </a:lnTo>
                    <a:close/>
                  </a:path>
                </a:pathLst>
              </a:custGeom>
              <a:solidFill>
                <a:srgbClr val="3D7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5" name="Freeform 11"/>
              <p:cNvSpPr>
                <a:spLocks/>
              </p:cNvSpPr>
              <p:nvPr/>
            </p:nvSpPr>
            <p:spPr bwMode="auto">
              <a:xfrm>
                <a:off x="6813773" y="4623867"/>
                <a:ext cx="815975" cy="866775"/>
              </a:xfrm>
              <a:custGeom>
                <a:avLst/>
                <a:gdLst/>
                <a:ahLst/>
                <a:cxnLst>
                  <a:cxn ang="0">
                    <a:pos x="356" y="30"/>
                  </a:cxn>
                  <a:cxn ang="0">
                    <a:pos x="506" y="0"/>
                  </a:cxn>
                  <a:cxn ang="0">
                    <a:pos x="516" y="1"/>
                  </a:cxn>
                  <a:cxn ang="0">
                    <a:pos x="532" y="1"/>
                  </a:cxn>
                  <a:cxn ang="0">
                    <a:pos x="539" y="3"/>
                  </a:cxn>
                  <a:cxn ang="0">
                    <a:pos x="549" y="4"/>
                  </a:cxn>
                  <a:cxn ang="0">
                    <a:pos x="558" y="4"/>
                  </a:cxn>
                  <a:cxn ang="0">
                    <a:pos x="567" y="4"/>
                  </a:cxn>
                  <a:cxn ang="0">
                    <a:pos x="583" y="6"/>
                  </a:cxn>
                  <a:cxn ang="0">
                    <a:pos x="596" y="6"/>
                  </a:cxn>
                  <a:cxn ang="0">
                    <a:pos x="603" y="7"/>
                  </a:cxn>
                  <a:cxn ang="0">
                    <a:pos x="609" y="7"/>
                  </a:cxn>
                  <a:cxn ang="0">
                    <a:pos x="615" y="9"/>
                  </a:cxn>
                  <a:cxn ang="0">
                    <a:pos x="625" y="11"/>
                  </a:cxn>
                  <a:cxn ang="0">
                    <a:pos x="634" y="13"/>
                  </a:cxn>
                  <a:cxn ang="0">
                    <a:pos x="647" y="16"/>
                  </a:cxn>
                  <a:cxn ang="0">
                    <a:pos x="657" y="19"/>
                  </a:cxn>
                  <a:cxn ang="0">
                    <a:pos x="670" y="22"/>
                  </a:cxn>
                  <a:cxn ang="0">
                    <a:pos x="682" y="23"/>
                  </a:cxn>
                  <a:cxn ang="0">
                    <a:pos x="693" y="26"/>
                  </a:cxn>
                  <a:cxn ang="0">
                    <a:pos x="704" y="29"/>
                  </a:cxn>
                  <a:cxn ang="0">
                    <a:pos x="715" y="30"/>
                  </a:cxn>
                  <a:cxn ang="0">
                    <a:pos x="730" y="35"/>
                  </a:cxn>
                  <a:cxn ang="0">
                    <a:pos x="734" y="36"/>
                  </a:cxn>
                  <a:cxn ang="0">
                    <a:pos x="915" y="177"/>
                  </a:cxn>
                  <a:cxn ang="0">
                    <a:pos x="1028" y="514"/>
                  </a:cxn>
                  <a:cxn ang="0">
                    <a:pos x="973" y="814"/>
                  </a:cxn>
                  <a:cxn ang="0">
                    <a:pos x="836" y="989"/>
                  </a:cxn>
                  <a:cxn ang="0">
                    <a:pos x="692" y="1069"/>
                  </a:cxn>
                  <a:cxn ang="0">
                    <a:pos x="491" y="1092"/>
                  </a:cxn>
                  <a:cxn ang="0">
                    <a:pos x="246" y="997"/>
                  </a:cxn>
                  <a:cxn ang="0">
                    <a:pos x="92" y="823"/>
                  </a:cxn>
                  <a:cxn ang="0">
                    <a:pos x="0" y="572"/>
                  </a:cxn>
                  <a:cxn ang="0">
                    <a:pos x="44" y="300"/>
                  </a:cxn>
                  <a:cxn ang="0">
                    <a:pos x="236" y="90"/>
                  </a:cxn>
                </a:cxnLst>
                <a:rect l="0" t="0" r="r" b="b"/>
                <a:pathLst>
                  <a:path w="1028" h="1092">
                    <a:moveTo>
                      <a:pt x="236" y="90"/>
                    </a:moveTo>
                    <a:lnTo>
                      <a:pt x="356" y="30"/>
                    </a:lnTo>
                    <a:lnTo>
                      <a:pt x="501" y="0"/>
                    </a:lnTo>
                    <a:lnTo>
                      <a:pt x="506" y="0"/>
                    </a:lnTo>
                    <a:lnTo>
                      <a:pt x="510" y="0"/>
                    </a:lnTo>
                    <a:lnTo>
                      <a:pt x="516" y="1"/>
                    </a:lnTo>
                    <a:lnTo>
                      <a:pt x="523" y="1"/>
                    </a:lnTo>
                    <a:lnTo>
                      <a:pt x="532" y="1"/>
                    </a:lnTo>
                    <a:lnTo>
                      <a:pt x="536" y="1"/>
                    </a:lnTo>
                    <a:lnTo>
                      <a:pt x="539" y="3"/>
                    </a:lnTo>
                    <a:lnTo>
                      <a:pt x="545" y="3"/>
                    </a:lnTo>
                    <a:lnTo>
                      <a:pt x="549" y="4"/>
                    </a:lnTo>
                    <a:lnTo>
                      <a:pt x="554" y="4"/>
                    </a:lnTo>
                    <a:lnTo>
                      <a:pt x="558" y="4"/>
                    </a:lnTo>
                    <a:lnTo>
                      <a:pt x="562" y="4"/>
                    </a:lnTo>
                    <a:lnTo>
                      <a:pt x="567" y="4"/>
                    </a:lnTo>
                    <a:lnTo>
                      <a:pt x="575" y="4"/>
                    </a:lnTo>
                    <a:lnTo>
                      <a:pt x="583" y="6"/>
                    </a:lnTo>
                    <a:lnTo>
                      <a:pt x="590" y="6"/>
                    </a:lnTo>
                    <a:lnTo>
                      <a:pt x="596" y="6"/>
                    </a:lnTo>
                    <a:lnTo>
                      <a:pt x="600" y="6"/>
                    </a:lnTo>
                    <a:lnTo>
                      <a:pt x="603" y="7"/>
                    </a:lnTo>
                    <a:lnTo>
                      <a:pt x="605" y="7"/>
                    </a:lnTo>
                    <a:lnTo>
                      <a:pt x="609" y="7"/>
                    </a:lnTo>
                    <a:lnTo>
                      <a:pt x="612" y="7"/>
                    </a:lnTo>
                    <a:lnTo>
                      <a:pt x="615" y="9"/>
                    </a:lnTo>
                    <a:lnTo>
                      <a:pt x="621" y="9"/>
                    </a:lnTo>
                    <a:lnTo>
                      <a:pt x="625" y="11"/>
                    </a:lnTo>
                    <a:lnTo>
                      <a:pt x="629" y="11"/>
                    </a:lnTo>
                    <a:lnTo>
                      <a:pt x="634" y="13"/>
                    </a:lnTo>
                    <a:lnTo>
                      <a:pt x="640" y="14"/>
                    </a:lnTo>
                    <a:lnTo>
                      <a:pt x="647" y="16"/>
                    </a:lnTo>
                    <a:lnTo>
                      <a:pt x="651" y="16"/>
                    </a:lnTo>
                    <a:lnTo>
                      <a:pt x="657" y="19"/>
                    </a:lnTo>
                    <a:lnTo>
                      <a:pt x="664" y="19"/>
                    </a:lnTo>
                    <a:lnTo>
                      <a:pt x="670" y="22"/>
                    </a:lnTo>
                    <a:lnTo>
                      <a:pt x="676" y="22"/>
                    </a:lnTo>
                    <a:lnTo>
                      <a:pt x="682" y="23"/>
                    </a:lnTo>
                    <a:lnTo>
                      <a:pt x="688" y="25"/>
                    </a:lnTo>
                    <a:lnTo>
                      <a:pt x="693" y="26"/>
                    </a:lnTo>
                    <a:lnTo>
                      <a:pt x="699" y="27"/>
                    </a:lnTo>
                    <a:lnTo>
                      <a:pt x="704" y="29"/>
                    </a:lnTo>
                    <a:lnTo>
                      <a:pt x="709" y="29"/>
                    </a:lnTo>
                    <a:lnTo>
                      <a:pt x="715" y="30"/>
                    </a:lnTo>
                    <a:lnTo>
                      <a:pt x="723" y="33"/>
                    </a:lnTo>
                    <a:lnTo>
                      <a:pt x="730" y="35"/>
                    </a:lnTo>
                    <a:lnTo>
                      <a:pt x="733" y="36"/>
                    </a:lnTo>
                    <a:lnTo>
                      <a:pt x="734" y="36"/>
                    </a:lnTo>
                    <a:lnTo>
                      <a:pt x="836" y="100"/>
                    </a:lnTo>
                    <a:lnTo>
                      <a:pt x="915" y="177"/>
                    </a:lnTo>
                    <a:lnTo>
                      <a:pt x="995" y="338"/>
                    </a:lnTo>
                    <a:lnTo>
                      <a:pt x="1028" y="514"/>
                    </a:lnTo>
                    <a:lnTo>
                      <a:pt x="1018" y="684"/>
                    </a:lnTo>
                    <a:lnTo>
                      <a:pt x="973" y="814"/>
                    </a:lnTo>
                    <a:lnTo>
                      <a:pt x="910" y="914"/>
                    </a:lnTo>
                    <a:lnTo>
                      <a:pt x="836" y="989"/>
                    </a:lnTo>
                    <a:lnTo>
                      <a:pt x="762" y="1035"/>
                    </a:lnTo>
                    <a:lnTo>
                      <a:pt x="692" y="1069"/>
                    </a:lnTo>
                    <a:lnTo>
                      <a:pt x="594" y="1088"/>
                    </a:lnTo>
                    <a:lnTo>
                      <a:pt x="491" y="1092"/>
                    </a:lnTo>
                    <a:lnTo>
                      <a:pt x="358" y="1056"/>
                    </a:lnTo>
                    <a:lnTo>
                      <a:pt x="246" y="997"/>
                    </a:lnTo>
                    <a:lnTo>
                      <a:pt x="158" y="913"/>
                    </a:lnTo>
                    <a:lnTo>
                      <a:pt x="92" y="823"/>
                    </a:lnTo>
                    <a:lnTo>
                      <a:pt x="31" y="710"/>
                    </a:lnTo>
                    <a:lnTo>
                      <a:pt x="0" y="572"/>
                    </a:lnTo>
                    <a:lnTo>
                      <a:pt x="0" y="454"/>
                    </a:lnTo>
                    <a:lnTo>
                      <a:pt x="44" y="300"/>
                    </a:lnTo>
                    <a:lnTo>
                      <a:pt x="131" y="170"/>
                    </a:lnTo>
                    <a:lnTo>
                      <a:pt x="236" y="90"/>
                    </a:lnTo>
                    <a:lnTo>
                      <a:pt x="236" y="90"/>
                    </a:lnTo>
                    <a:close/>
                  </a:path>
                </a:pathLst>
              </a:custGeom>
              <a:solidFill>
                <a:srgbClr val="4A9E4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6" name="Freeform 12"/>
              <p:cNvSpPr>
                <a:spLocks/>
              </p:cNvSpPr>
              <p:nvPr/>
            </p:nvSpPr>
            <p:spPr bwMode="auto">
              <a:xfrm>
                <a:off x="6897910" y="4712767"/>
                <a:ext cx="522288" cy="684212"/>
              </a:xfrm>
              <a:custGeom>
                <a:avLst/>
                <a:gdLst/>
                <a:ahLst/>
                <a:cxnLst>
                  <a:cxn ang="0">
                    <a:pos x="147" y="15"/>
                  </a:cxn>
                  <a:cxn ang="0">
                    <a:pos x="0" y="305"/>
                  </a:cxn>
                  <a:cxn ang="0">
                    <a:pos x="150" y="254"/>
                  </a:cxn>
                  <a:cxn ang="0">
                    <a:pos x="106" y="373"/>
                  </a:cxn>
                  <a:cxn ang="0">
                    <a:pos x="71" y="544"/>
                  </a:cxn>
                  <a:cxn ang="0">
                    <a:pos x="173" y="497"/>
                  </a:cxn>
                  <a:cxn ang="0">
                    <a:pos x="131" y="618"/>
                  </a:cxn>
                  <a:cxn ang="0">
                    <a:pos x="156" y="638"/>
                  </a:cxn>
                  <a:cxn ang="0">
                    <a:pos x="243" y="586"/>
                  </a:cxn>
                  <a:cxn ang="0">
                    <a:pos x="265" y="612"/>
                  </a:cxn>
                  <a:cxn ang="0">
                    <a:pos x="233" y="749"/>
                  </a:cxn>
                  <a:cxn ang="0">
                    <a:pos x="245" y="797"/>
                  </a:cxn>
                  <a:cxn ang="0">
                    <a:pos x="312" y="749"/>
                  </a:cxn>
                  <a:cxn ang="0">
                    <a:pos x="360" y="732"/>
                  </a:cxn>
                  <a:cxn ang="0">
                    <a:pos x="380" y="758"/>
                  </a:cxn>
                  <a:cxn ang="0">
                    <a:pos x="398" y="863"/>
                  </a:cxn>
                  <a:cxn ang="0">
                    <a:pos x="495" y="778"/>
                  </a:cxn>
                  <a:cxn ang="0">
                    <a:pos x="500" y="838"/>
                  </a:cxn>
                  <a:cxn ang="0">
                    <a:pos x="660" y="759"/>
                  </a:cxn>
                  <a:cxn ang="0">
                    <a:pos x="650" y="724"/>
                  </a:cxn>
                  <a:cxn ang="0">
                    <a:pos x="580" y="721"/>
                  </a:cxn>
                  <a:cxn ang="0">
                    <a:pos x="599" y="528"/>
                  </a:cxn>
                  <a:cxn ang="0">
                    <a:pos x="577" y="507"/>
                  </a:cxn>
                  <a:cxn ang="0">
                    <a:pos x="510" y="494"/>
                  </a:cxn>
                  <a:cxn ang="0">
                    <a:pos x="549" y="405"/>
                  </a:cxn>
                  <a:cxn ang="0">
                    <a:pos x="424" y="413"/>
                  </a:cxn>
                  <a:cxn ang="0">
                    <a:pos x="443" y="392"/>
                  </a:cxn>
                  <a:cxn ang="0">
                    <a:pos x="510" y="318"/>
                  </a:cxn>
                  <a:cxn ang="0">
                    <a:pos x="486" y="298"/>
                  </a:cxn>
                  <a:cxn ang="0">
                    <a:pos x="353" y="293"/>
                  </a:cxn>
                  <a:cxn ang="0">
                    <a:pos x="373" y="200"/>
                  </a:cxn>
                  <a:cxn ang="0">
                    <a:pos x="411" y="126"/>
                  </a:cxn>
                  <a:cxn ang="0">
                    <a:pos x="351" y="99"/>
                  </a:cxn>
                  <a:cxn ang="0">
                    <a:pos x="303" y="120"/>
                  </a:cxn>
                  <a:cxn ang="0">
                    <a:pos x="203" y="0"/>
                  </a:cxn>
                  <a:cxn ang="0">
                    <a:pos x="147" y="15"/>
                  </a:cxn>
                  <a:cxn ang="0">
                    <a:pos x="147" y="15"/>
                  </a:cxn>
                </a:cxnLst>
                <a:rect l="0" t="0" r="r" b="b"/>
                <a:pathLst>
                  <a:path w="660" h="863">
                    <a:moveTo>
                      <a:pt x="147" y="15"/>
                    </a:moveTo>
                    <a:lnTo>
                      <a:pt x="0" y="305"/>
                    </a:lnTo>
                    <a:lnTo>
                      <a:pt x="150" y="254"/>
                    </a:lnTo>
                    <a:lnTo>
                      <a:pt x="106" y="373"/>
                    </a:lnTo>
                    <a:lnTo>
                      <a:pt x="71" y="544"/>
                    </a:lnTo>
                    <a:lnTo>
                      <a:pt x="173" y="497"/>
                    </a:lnTo>
                    <a:lnTo>
                      <a:pt x="131" y="618"/>
                    </a:lnTo>
                    <a:lnTo>
                      <a:pt x="156" y="638"/>
                    </a:lnTo>
                    <a:lnTo>
                      <a:pt x="243" y="586"/>
                    </a:lnTo>
                    <a:lnTo>
                      <a:pt x="265" y="612"/>
                    </a:lnTo>
                    <a:lnTo>
                      <a:pt x="233" y="749"/>
                    </a:lnTo>
                    <a:lnTo>
                      <a:pt x="245" y="797"/>
                    </a:lnTo>
                    <a:lnTo>
                      <a:pt x="312" y="749"/>
                    </a:lnTo>
                    <a:lnTo>
                      <a:pt x="360" y="732"/>
                    </a:lnTo>
                    <a:lnTo>
                      <a:pt x="380" y="758"/>
                    </a:lnTo>
                    <a:lnTo>
                      <a:pt x="398" y="863"/>
                    </a:lnTo>
                    <a:lnTo>
                      <a:pt x="495" y="778"/>
                    </a:lnTo>
                    <a:lnTo>
                      <a:pt x="500" y="838"/>
                    </a:lnTo>
                    <a:lnTo>
                      <a:pt x="660" y="759"/>
                    </a:lnTo>
                    <a:lnTo>
                      <a:pt x="650" y="724"/>
                    </a:lnTo>
                    <a:lnTo>
                      <a:pt x="580" y="721"/>
                    </a:lnTo>
                    <a:lnTo>
                      <a:pt x="599" y="528"/>
                    </a:lnTo>
                    <a:lnTo>
                      <a:pt x="577" y="507"/>
                    </a:lnTo>
                    <a:lnTo>
                      <a:pt x="510" y="494"/>
                    </a:lnTo>
                    <a:lnTo>
                      <a:pt x="549" y="405"/>
                    </a:lnTo>
                    <a:lnTo>
                      <a:pt x="424" y="413"/>
                    </a:lnTo>
                    <a:lnTo>
                      <a:pt x="443" y="392"/>
                    </a:lnTo>
                    <a:lnTo>
                      <a:pt x="510" y="318"/>
                    </a:lnTo>
                    <a:lnTo>
                      <a:pt x="486" y="298"/>
                    </a:lnTo>
                    <a:lnTo>
                      <a:pt x="353" y="293"/>
                    </a:lnTo>
                    <a:lnTo>
                      <a:pt x="373" y="200"/>
                    </a:lnTo>
                    <a:lnTo>
                      <a:pt x="411" y="126"/>
                    </a:lnTo>
                    <a:lnTo>
                      <a:pt x="351" y="99"/>
                    </a:lnTo>
                    <a:lnTo>
                      <a:pt x="303" y="120"/>
                    </a:lnTo>
                    <a:lnTo>
                      <a:pt x="203" y="0"/>
                    </a:lnTo>
                    <a:lnTo>
                      <a:pt x="147" y="15"/>
                    </a:lnTo>
                    <a:lnTo>
                      <a:pt x="147" y="15"/>
                    </a:lnTo>
                    <a:close/>
                  </a:path>
                </a:pathLst>
              </a:custGeom>
              <a:solidFill>
                <a:srgbClr val="96BA7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7051898" y="4641329"/>
                <a:ext cx="495300" cy="815975"/>
              </a:xfrm>
              <a:custGeom>
                <a:avLst/>
                <a:gdLst/>
                <a:ahLst/>
                <a:cxnLst>
                  <a:cxn ang="0">
                    <a:pos x="6" y="88"/>
                  </a:cxn>
                  <a:cxn ang="0">
                    <a:pos x="24" y="80"/>
                  </a:cxn>
                  <a:cxn ang="0">
                    <a:pos x="38" y="74"/>
                  </a:cxn>
                  <a:cxn ang="0">
                    <a:pos x="53" y="67"/>
                  </a:cxn>
                  <a:cxn ang="0">
                    <a:pos x="69" y="59"/>
                  </a:cxn>
                  <a:cxn ang="0">
                    <a:pos x="82" y="52"/>
                  </a:cxn>
                  <a:cxn ang="0">
                    <a:pos x="96" y="48"/>
                  </a:cxn>
                  <a:cxn ang="0">
                    <a:pos x="111" y="42"/>
                  </a:cxn>
                  <a:cxn ang="0">
                    <a:pos x="303" y="0"/>
                  </a:cxn>
                  <a:cxn ang="0">
                    <a:pos x="350" y="94"/>
                  </a:cxn>
                  <a:cxn ang="0">
                    <a:pos x="356" y="176"/>
                  </a:cxn>
                  <a:cxn ang="0">
                    <a:pos x="374" y="278"/>
                  </a:cxn>
                  <a:cxn ang="0">
                    <a:pos x="597" y="413"/>
                  </a:cxn>
                  <a:cxn ang="0">
                    <a:pos x="596" y="546"/>
                  </a:cxn>
                  <a:cxn ang="0">
                    <a:pos x="607" y="662"/>
                  </a:cxn>
                  <a:cxn ang="0">
                    <a:pos x="487" y="720"/>
                  </a:cxn>
                  <a:cxn ang="0">
                    <a:pos x="524" y="856"/>
                  </a:cxn>
                  <a:cxn ang="0">
                    <a:pos x="581" y="926"/>
                  </a:cxn>
                  <a:cxn ang="0">
                    <a:pos x="431" y="1025"/>
                  </a:cxn>
                  <a:cxn ang="0">
                    <a:pos x="434" y="1010"/>
                  </a:cxn>
                  <a:cxn ang="0">
                    <a:pos x="439" y="996"/>
                  </a:cxn>
                  <a:cxn ang="0">
                    <a:pos x="441" y="983"/>
                  </a:cxn>
                  <a:cxn ang="0">
                    <a:pos x="443" y="969"/>
                  </a:cxn>
                  <a:cxn ang="0">
                    <a:pos x="440" y="959"/>
                  </a:cxn>
                  <a:cxn ang="0">
                    <a:pos x="434" y="942"/>
                  </a:cxn>
                  <a:cxn ang="0">
                    <a:pos x="427" y="923"/>
                  </a:cxn>
                  <a:cxn ang="0">
                    <a:pos x="423" y="908"/>
                  </a:cxn>
                  <a:cxn ang="0">
                    <a:pos x="465" y="866"/>
                  </a:cxn>
                  <a:cxn ang="0">
                    <a:pos x="404" y="681"/>
                  </a:cxn>
                  <a:cxn ang="0">
                    <a:pos x="315" y="582"/>
                  </a:cxn>
                  <a:cxn ang="0">
                    <a:pos x="229" y="501"/>
                  </a:cxn>
                  <a:cxn ang="0">
                    <a:pos x="291" y="386"/>
                  </a:cxn>
                  <a:cxn ang="0">
                    <a:pos x="223" y="215"/>
                  </a:cxn>
                  <a:cxn ang="0">
                    <a:pos x="141" y="196"/>
                  </a:cxn>
                  <a:cxn ang="0">
                    <a:pos x="128" y="204"/>
                  </a:cxn>
                  <a:cxn ang="0">
                    <a:pos x="115" y="209"/>
                  </a:cxn>
                  <a:cxn ang="0">
                    <a:pos x="101" y="215"/>
                  </a:cxn>
                  <a:cxn ang="0">
                    <a:pos x="95" y="208"/>
                  </a:cxn>
                  <a:cxn ang="0">
                    <a:pos x="79" y="187"/>
                  </a:cxn>
                  <a:cxn ang="0">
                    <a:pos x="67" y="174"/>
                  </a:cxn>
                  <a:cxn ang="0">
                    <a:pos x="53" y="157"/>
                  </a:cxn>
                  <a:cxn ang="0">
                    <a:pos x="40" y="141"/>
                  </a:cxn>
                  <a:cxn ang="0">
                    <a:pos x="26" y="125"/>
                  </a:cxn>
                  <a:cxn ang="0">
                    <a:pos x="15" y="112"/>
                  </a:cxn>
                  <a:cxn ang="0">
                    <a:pos x="0" y="94"/>
                  </a:cxn>
                </a:cxnLst>
                <a:rect l="0" t="0" r="r" b="b"/>
                <a:pathLst>
                  <a:path w="623" h="1026">
                    <a:moveTo>
                      <a:pt x="0" y="94"/>
                    </a:moveTo>
                    <a:lnTo>
                      <a:pt x="2" y="91"/>
                    </a:lnTo>
                    <a:lnTo>
                      <a:pt x="6" y="88"/>
                    </a:lnTo>
                    <a:lnTo>
                      <a:pt x="12" y="86"/>
                    </a:lnTo>
                    <a:lnTo>
                      <a:pt x="21" y="83"/>
                    </a:lnTo>
                    <a:lnTo>
                      <a:pt x="24" y="80"/>
                    </a:lnTo>
                    <a:lnTo>
                      <a:pt x="28" y="78"/>
                    </a:lnTo>
                    <a:lnTo>
                      <a:pt x="34" y="75"/>
                    </a:lnTo>
                    <a:lnTo>
                      <a:pt x="38" y="74"/>
                    </a:lnTo>
                    <a:lnTo>
                      <a:pt x="42" y="71"/>
                    </a:lnTo>
                    <a:lnTo>
                      <a:pt x="48" y="68"/>
                    </a:lnTo>
                    <a:lnTo>
                      <a:pt x="53" y="67"/>
                    </a:lnTo>
                    <a:lnTo>
                      <a:pt x="58" y="65"/>
                    </a:lnTo>
                    <a:lnTo>
                      <a:pt x="64" y="62"/>
                    </a:lnTo>
                    <a:lnTo>
                      <a:pt x="69" y="59"/>
                    </a:lnTo>
                    <a:lnTo>
                      <a:pt x="73" y="58"/>
                    </a:lnTo>
                    <a:lnTo>
                      <a:pt x="79" y="55"/>
                    </a:lnTo>
                    <a:lnTo>
                      <a:pt x="82" y="52"/>
                    </a:lnTo>
                    <a:lnTo>
                      <a:pt x="88" y="51"/>
                    </a:lnTo>
                    <a:lnTo>
                      <a:pt x="91" y="49"/>
                    </a:lnTo>
                    <a:lnTo>
                      <a:pt x="96" y="48"/>
                    </a:lnTo>
                    <a:lnTo>
                      <a:pt x="102" y="45"/>
                    </a:lnTo>
                    <a:lnTo>
                      <a:pt x="108" y="43"/>
                    </a:lnTo>
                    <a:lnTo>
                      <a:pt x="111" y="42"/>
                    </a:lnTo>
                    <a:lnTo>
                      <a:pt x="112" y="42"/>
                    </a:lnTo>
                    <a:lnTo>
                      <a:pt x="220" y="13"/>
                    </a:lnTo>
                    <a:lnTo>
                      <a:pt x="303" y="0"/>
                    </a:lnTo>
                    <a:lnTo>
                      <a:pt x="251" y="54"/>
                    </a:lnTo>
                    <a:lnTo>
                      <a:pt x="257" y="72"/>
                    </a:lnTo>
                    <a:lnTo>
                      <a:pt x="350" y="94"/>
                    </a:lnTo>
                    <a:lnTo>
                      <a:pt x="431" y="161"/>
                    </a:lnTo>
                    <a:lnTo>
                      <a:pt x="351" y="160"/>
                    </a:lnTo>
                    <a:lnTo>
                      <a:pt x="356" y="176"/>
                    </a:lnTo>
                    <a:lnTo>
                      <a:pt x="492" y="268"/>
                    </a:lnTo>
                    <a:lnTo>
                      <a:pt x="428" y="276"/>
                    </a:lnTo>
                    <a:lnTo>
                      <a:pt x="374" y="278"/>
                    </a:lnTo>
                    <a:lnTo>
                      <a:pt x="392" y="295"/>
                    </a:lnTo>
                    <a:lnTo>
                      <a:pt x="538" y="355"/>
                    </a:lnTo>
                    <a:lnTo>
                      <a:pt x="597" y="413"/>
                    </a:lnTo>
                    <a:lnTo>
                      <a:pt x="495" y="406"/>
                    </a:lnTo>
                    <a:lnTo>
                      <a:pt x="503" y="438"/>
                    </a:lnTo>
                    <a:lnTo>
                      <a:pt x="596" y="546"/>
                    </a:lnTo>
                    <a:lnTo>
                      <a:pt x="597" y="575"/>
                    </a:lnTo>
                    <a:lnTo>
                      <a:pt x="526" y="554"/>
                    </a:lnTo>
                    <a:lnTo>
                      <a:pt x="607" y="662"/>
                    </a:lnTo>
                    <a:lnTo>
                      <a:pt x="621" y="703"/>
                    </a:lnTo>
                    <a:lnTo>
                      <a:pt x="564" y="716"/>
                    </a:lnTo>
                    <a:lnTo>
                      <a:pt x="487" y="720"/>
                    </a:lnTo>
                    <a:lnTo>
                      <a:pt x="522" y="779"/>
                    </a:lnTo>
                    <a:lnTo>
                      <a:pt x="533" y="814"/>
                    </a:lnTo>
                    <a:lnTo>
                      <a:pt x="524" y="856"/>
                    </a:lnTo>
                    <a:lnTo>
                      <a:pt x="602" y="828"/>
                    </a:lnTo>
                    <a:lnTo>
                      <a:pt x="623" y="878"/>
                    </a:lnTo>
                    <a:lnTo>
                      <a:pt x="581" y="926"/>
                    </a:lnTo>
                    <a:lnTo>
                      <a:pt x="507" y="984"/>
                    </a:lnTo>
                    <a:lnTo>
                      <a:pt x="431" y="1026"/>
                    </a:lnTo>
                    <a:lnTo>
                      <a:pt x="431" y="1025"/>
                    </a:lnTo>
                    <a:lnTo>
                      <a:pt x="433" y="1019"/>
                    </a:lnTo>
                    <a:lnTo>
                      <a:pt x="433" y="1015"/>
                    </a:lnTo>
                    <a:lnTo>
                      <a:pt x="434" y="1010"/>
                    </a:lnTo>
                    <a:lnTo>
                      <a:pt x="436" y="1006"/>
                    </a:lnTo>
                    <a:lnTo>
                      <a:pt x="437" y="1002"/>
                    </a:lnTo>
                    <a:lnTo>
                      <a:pt x="439" y="996"/>
                    </a:lnTo>
                    <a:lnTo>
                      <a:pt x="439" y="991"/>
                    </a:lnTo>
                    <a:lnTo>
                      <a:pt x="440" y="986"/>
                    </a:lnTo>
                    <a:lnTo>
                      <a:pt x="441" y="983"/>
                    </a:lnTo>
                    <a:lnTo>
                      <a:pt x="443" y="975"/>
                    </a:lnTo>
                    <a:lnTo>
                      <a:pt x="444" y="972"/>
                    </a:lnTo>
                    <a:lnTo>
                      <a:pt x="443" y="969"/>
                    </a:lnTo>
                    <a:lnTo>
                      <a:pt x="443" y="968"/>
                    </a:lnTo>
                    <a:lnTo>
                      <a:pt x="441" y="962"/>
                    </a:lnTo>
                    <a:lnTo>
                      <a:pt x="440" y="959"/>
                    </a:lnTo>
                    <a:lnTo>
                      <a:pt x="439" y="953"/>
                    </a:lnTo>
                    <a:lnTo>
                      <a:pt x="437" y="948"/>
                    </a:lnTo>
                    <a:lnTo>
                      <a:pt x="434" y="942"/>
                    </a:lnTo>
                    <a:lnTo>
                      <a:pt x="433" y="936"/>
                    </a:lnTo>
                    <a:lnTo>
                      <a:pt x="430" y="929"/>
                    </a:lnTo>
                    <a:lnTo>
                      <a:pt x="427" y="923"/>
                    </a:lnTo>
                    <a:lnTo>
                      <a:pt x="425" y="917"/>
                    </a:lnTo>
                    <a:lnTo>
                      <a:pt x="424" y="914"/>
                    </a:lnTo>
                    <a:lnTo>
                      <a:pt x="423" y="908"/>
                    </a:lnTo>
                    <a:lnTo>
                      <a:pt x="421" y="907"/>
                    </a:lnTo>
                    <a:lnTo>
                      <a:pt x="421" y="904"/>
                    </a:lnTo>
                    <a:lnTo>
                      <a:pt x="465" y="866"/>
                    </a:lnTo>
                    <a:lnTo>
                      <a:pt x="465" y="822"/>
                    </a:lnTo>
                    <a:lnTo>
                      <a:pt x="385" y="809"/>
                    </a:lnTo>
                    <a:lnTo>
                      <a:pt x="404" y="681"/>
                    </a:lnTo>
                    <a:lnTo>
                      <a:pt x="404" y="616"/>
                    </a:lnTo>
                    <a:lnTo>
                      <a:pt x="395" y="592"/>
                    </a:lnTo>
                    <a:lnTo>
                      <a:pt x="315" y="582"/>
                    </a:lnTo>
                    <a:lnTo>
                      <a:pt x="357" y="502"/>
                    </a:lnTo>
                    <a:lnTo>
                      <a:pt x="335" y="493"/>
                    </a:lnTo>
                    <a:lnTo>
                      <a:pt x="229" y="501"/>
                    </a:lnTo>
                    <a:lnTo>
                      <a:pt x="267" y="458"/>
                    </a:lnTo>
                    <a:lnTo>
                      <a:pt x="315" y="406"/>
                    </a:lnTo>
                    <a:lnTo>
                      <a:pt x="291" y="386"/>
                    </a:lnTo>
                    <a:lnTo>
                      <a:pt x="158" y="381"/>
                    </a:lnTo>
                    <a:lnTo>
                      <a:pt x="182" y="256"/>
                    </a:lnTo>
                    <a:lnTo>
                      <a:pt x="223" y="215"/>
                    </a:lnTo>
                    <a:lnTo>
                      <a:pt x="150" y="193"/>
                    </a:lnTo>
                    <a:lnTo>
                      <a:pt x="147" y="193"/>
                    </a:lnTo>
                    <a:lnTo>
                      <a:pt x="141" y="196"/>
                    </a:lnTo>
                    <a:lnTo>
                      <a:pt x="137" y="198"/>
                    </a:lnTo>
                    <a:lnTo>
                      <a:pt x="133" y="201"/>
                    </a:lnTo>
                    <a:lnTo>
                      <a:pt x="128" y="204"/>
                    </a:lnTo>
                    <a:lnTo>
                      <a:pt x="124" y="205"/>
                    </a:lnTo>
                    <a:lnTo>
                      <a:pt x="120" y="206"/>
                    </a:lnTo>
                    <a:lnTo>
                      <a:pt x="115" y="209"/>
                    </a:lnTo>
                    <a:lnTo>
                      <a:pt x="109" y="211"/>
                    </a:lnTo>
                    <a:lnTo>
                      <a:pt x="107" y="214"/>
                    </a:lnTo>
                    <a:lnTo>
                      <a:pt x="101" y="215"/>
                    </a:lnTo>
                    <a:lnTo>
                      <a:pt x="99" y="215"/>
                    </a:lnTo>
                    <a:lnTo>
                      <a:pt x="98" y="212"/>
                    </a:lnTo>
                    <a:lnTo>
                      <a:pt x="95" y="208"/>
                    </a:lnTo>
                    <a:lnTo>
                      <a:pt x="89" y="201"/>
                    </a:lnTo>
                    <a:lnTo>
                      <a:pt x="83" y="193"/>
                    </a:lnTo>
                    <a:lnTo>
                      <a:pt x="79" y="187"/>
                    </a:lnTo>
                    <a:lnTo>
                      <a:pt x="75" y="183"/>
                    </a:lnTo>
                    <a:lnTo>
                      <a:pt x="72" y="179"/>
                    </a:lnTo>
                    <a:lnTo>
                      <a:pt x="67" y="174"/>
                    </a:lnTo>
                    <a:lnTo>
                      <a:pt x="63" y="169"/>
                    </a:lnTo>
                    <a:lnTo>
                      <a:pt x="58" y="163"/>
                    </a:lnTo>
                    <a:lnTo>
                      <a:pt x="53" y="157"/>
                    </a:lnTo>
                    <a:lnTo>
                      <a:pt x="50" y="153"/>
                    </a:lnTo>
                    <a:lnTo>
                      <a:pt x="44" y="147"/>
                    </a:lnTo>
                    <a:lnTo>
                      <a:pt x="40" y="141"/>
                    </a:lnTo>
                    <a:lnTo>
                      <a:pt x="35" y="135"/>
                    </a:lnTo>
                    <a:lnTo>
                      <a:pt x="31" y="131"/>
                    </a:lnTo>
                    <a:lnTo>
                      <a:pt x="26" y="125"/>
                    </a:lnTo>
                    <a:lnTo>
                      <a:pt x="22" y="120"/>
                    </a:lnTo>
                    <a:lnTo>
                      <a:pt x="18" y="116"/>
                    </a:lnTo>
                    <a:lnTo>
                      <a:pt x="15" y="112"/>
                    </a:lnTo>
                    <a:lnTo>
                      <a:pt x="8" y="103"/>
                    </a:lnTo>
                    <a:lnTo>
                      <a:pt x="3" y="9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3675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8" name="Freeform 15"/>
              <p:cNvSpPr>
                <a:spLocks/>
              </p:cNvSpPr>
              <p:nvPr/>
            </p:nvSpPr>
            <p:spPr bwMode="auto">
              <a:xfrm>
                <a:off x="7470998" y="5282679"/>
                <a:ext cx="85725" cy="58737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38"/>
                  </a:cxn>
                  <a:cxn ang="0">
                    <a:pos x="4" y="35"/>
                  </a:cxn>
                  <a:cxn ang="0">
                    <a:pos x="10" y="31"/>
                  </a:cxn>
                  <a:cxn ang="0">
                    <a:pos x="17" y="27"/>
                  </a:cxn>
                  <a:cxn ang="0">
                    <a:pos x="22" y="24"/>
                  </a:cxn>
                  <a:cxn ang="0">
                    <a:pos x="27" y="21"/>
                  </a:cxn>
                  <a:cxn ang="0">
                    <a:pos x="32" y="18"/>
                  </a:cxn>
                  <a:cxn ang="0">
                    <a:pos x="36" y="15"/>
                  </a:cxn>
                  <a:cxn ang="0">
                    <a:pos x="42" y="14"/>
                  </a:cxn>
                  <a:cxn ang="0">
                    <a:pos x="46" y="11"/>
                  </a:cxn>
                  <a:cxn ang="0">
                    <a:pos x="52" y="8"/>
                  </a:cxn>
                  <a:cxn ang="0">
                    <a:pos x="58" y="6"/>
                  </a:cxn>
                  <a:cxn ang="0">
                    <a:pos x="62" y="5"/>
                  </a:cxn>
                  <a:cxn ang="0">
                    <a:pos x="68" y="2"/>
                  </a:cxn>
                  <a:cxn ang="0">
                    <a:pos x="73" y="0"/>
                  </a:cxn>
                  <a:cxn ang="0">
                    <a:pos x="78" y="0"/>
                  </a:cxn>
                  <a:cxn ang="0">
                    <a:pos x="83" y="0"/>
                  </a:cxn>
                  <a:cxn ang="0">
                    <a:pos x="87" y="0"/>
                  </a:cxn>
                  <a:cxn ang="0">
                    <a:pos x="92" y="2"/>
                  </a:cxn>
                  <a:cxn ang="0">
                    <a:pos x="96" y="5"/>
                  </a:cxn>
                  <a:cxn ang="0">
                    <a:pos x="97" y="6"/>
                  </a:cxn>
                  <a:cxn ang="0">
                    <a:pos x="100" y="9"/>
                  </a:cxn>
                  <a:cxn ang="0">
                    <a:pos x="103" y="12"/>
                  </a:cxn>
                  <a:cxn ang="0">
                    <a:pos x="105" y="18"/>
                  </a:cxn>
                  <a:cxn ang="0">
                    <a:pos x="105" y="22"/>
                  </a:cxn>
                  <a:cxn ang="0">
                    <a:pos x="106" y="30"/>
                  </a:cxn>
                  <a:cxn ang="0">
                    <a:pos x="105" y="34"/>
                  </a:cxn>
                  <a:cxn ang="0">
                    <a:pos x="105" y="37"/>
                  </a:cxn>
                  <a:cxn ang="0">
                    <a:pos x="105" y="43"/>
                  </a:cxn>
                  <a:cxn ang="0">
                    <a:pos x="105" y="47"/>
                  </a:cxn>
                  <a:cxn ang="0">
                    <a:pos x="92" y="75"/>
                  </a:cxn>
                  <a:cxn ang="0">
                    <a:pos x="92" y="73"/>
                  </a:cxn>
                  <a:cxn ang="0">
                    <a:pos x="92" y="70"/>
                  </a:cxn>
                  <a:cxn ang="0">
                    <a:pos x="92" y="64"/>
                  </a:cxn>
                  <a:cxn ang="0">
                    <a:pos x="92" y="59"/>
                  </a:cxn>
                  <a:cxn ang="0">
                    <a:pos x="90" y="51"/>
                  </a:cxn>
                  <a:cxn ang="0">
                    <a:pos x="90" y="44"/>
                  </a:cxn>
                  <a:cxn ang="0">
                    <a:pos x="87" y="38"/>
                  </a:cxn>
                  <a:cxn ang="0">
                    <a:pos x="84" y="34"/>
                  </a:cxn>
                  <a:cxn ang="0">
                    <a:pos x="80" y="28"/>
                  </a:cxn>
                  <a:cxn ang="0">
                    <a:pos x="74" y="25"/>
                  </a:cxn>
                  <a:cxn ang="0">
                    <a:pos x="70" y="24"/>
                  </a:cxn>
                  <a:cxn ang="0">
                    <a:pos x="67" y="24"/>
                  </a:cxn>
                  <a:cxn ang="0">
                    <a:pos x="61" y="24"/>
                  </a:cxn>
                  <a:cxn ang="0">
                    <a:pos x="58" y="27"/>
                  </a:cxn>
                  <a:cxn ang="0">
                    <a:pos x="52" y="27"/>
                  </a:cxn>
                  <a:cxn ang="0">
                    <a:pos x="46" y="30"/>
                  </a:cxn>
                  <a:cxn ang="0">
                    <a:pos x="39" y="34"/>
                  </a:cxn>
                  <a:cxn ang="0">
                    <a:pos x="33" y="38"/>
                  </a:cxn>
                  <a:cxn ang="0">
                    <a:pos x="25" y="43"/>
                  </a:cxn>
                  <a:cxn ang="0">
                    <a:pos x="17" y="50"/>
                  </a:cxn>
                  <a:cxn ang="0">
                    <a:pos x="13" y="53"/>
                  </a:cxn>
                  <a:cxn ang="0">
                    <a:pos x="9" y="57"/>
                  </a:cxn>
                  <a:cxn ang="0">
                    <a:pos x="3" y="63"/>
                  </a:cxn>
                  <a:cxn ang="0">
                    <a:pos x="0" y="67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106" h="75">
                    <a:moveTo>
                      <a:pt x="0" y="40"/>
                    </a:moveTo>
                    <a:lnTo>
                      <a:pt x="0" y="38"/>
                    </a:lnTo>
                    <a:lnTo>
                      <a:pt x="4" y="35"/>
                    </a:lnTo>
                    <a:lnTo>
                      <a:pt x="10" y="31"/>
                    </a:lnTo>
                    <a:lnTo>
                      <a:pt x="17" y="27"/>
                    </a:lnTo>
                    <a:lnTo>
                      <a:pt x="22" y="24"/>
                    </a:lnTo>
                    <a:lnTo>
                      <a:pt x="27" y="21"/>
                    </a:lnTo>
                    <a:lnTo>
                      <a:pt x="32" y="18"/>
                    </a:lnTo>
                    <a:lnTo>
                      <a:pt x="36" y="15"/>
                    </a:lnTo>
                    <a:lnTo>
                      <a:pt x="42" y="14"/>
                    </a:lnTo>
                    <a:lnTo>
                      <a:pt x="46" y="11"/>
                    </a:lnTo>
                    <a:lnTo>
                      <a:pt x="52" y="8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8" y="2"/>
                    </a:lnTo>
                    <a:lnTo>
                      <a:pt x="73" y="0"/>
                    </a:lnTo>
                    <a:lnTo>
                      <a:pt x="78" y="0"/>
                    </a:lnTo>
                    <a:lnTo>
                      <a:pt x="83" y="0"/>
                    </a:lnTo>
                    <a:lnTo>
                      <a:pt x="87" y="0"/>
                    </a:lnTo>
                    <a:lnTo>
                      <a:pt x="92" y="2"/>
                    </a:lnTo>
                    <a:lnTo>
                      <a:pt x="96" y="5"/>
                    </a:lnTo>
                    <a:lnTo>
                      <a:pt x="97" y="6"/>
                    </a:lnTo>
                    <a:lnTo>
                      <a:pt x="100" y="9"/>
                    </a:lnTo>
                    <a:lnTo>
                      <a:pt x="103" y="12"/>
                    </a:lnTo>
                    <a:lnTo>
                      <a:pt x="105" y="18"/>
                    </a:lnTo>
                    <a:lnTo>
                      <a:pt x="105" y="22"/>
                    </a:lnTo>
                    <a:lnTo>
                      <a:pt x="106" y="30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5" y="43"/>
                    </a:lnTo>
                    <a:lnTo>
                      <a:pt x="105" y="47"/>
                    </a:lnTo>
                    <a:lnTo>
                      <a:pt x="92" y="75"/>
                    </a:lnTo>
                    <a:lnTo>
                      <a:pt x="92" y="73"/>
                    </a:lnTo>
                    <a:lnTo>
                      <a:pt x="92" y="70"/>
                    </a:lnTo>
                    <a:lnTo>
                      <a:pt x="92" y="64"/>
                    </a:lnTo>
                    <a:lnTo>
                      <a:pt x="92" y="59"/>
                    </a:lnTo>
                    <a:lnTo>
                      <a:pt x="90" y="51"/>
                    </a:lnTo>
                    <a:lnTo>
                      <a:pt x="90" y="44"/>
                    </a:lnTo>
                    <a:lnTo>
                      <a:pt x="87" y="38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4" y="25"/>
                    </a:lnTo>
                    <a:lnTo>
                      <a:pt x="70" y="24"/>
                    </a:lnTo>
                    <a:lnTo>
                      <a:pt x="67" y="24"/>
                    </a:lnTo>
                    <a:lnTo>
                      <a:pt x="61" y="24"/>
                    </a:lnTo>
                    <a:lnTo>
                      <a:pt x="58" y="27"/>
                    </a:lnTo>
                    <a:lnTo>
                      <a:pt x="52" y="27"/>
                    </a:lnTo>
                    <a:lnTo>
                      <a:pt x="46" y="30"/>
                    </a:lnTo>
                    <a:lnTo>
                      <a:pt x="39" y="34"/>
                    </a:lnTo>
                    <a:lnTo>
                      <a:pt x="33" y="38"/>
                    </a:lnTo>
                    <a:lnTo>
                      <a:pt x="25" y="43"/>
                    </a:lnTo>
                    <a:lnTo>
                      <a:pt x="17" y="50"/>
                    </a:lnTo>
                    <a:lnTo>
                      <a:pt x="13" y="53"/>
                    </a:lnTo>
                    <a:lnTo>
                      <a:pt x="9" y="57"/>
                    </a:lnTo>
                    <a:lnTo>
                      <a:pt x="3" y="63"/>
                    </a:lnTo>
                    <a:lnTo>
                      <a:pt x="0" y="67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9" name="Freeform 21"/>
              <p:cNvSpPr>
                <a:spLocks/>
              </p:cNvSpPr>
              <p:nvPr/>
            </p:nvSpPr>
            <p:spPr bwMode="auto">
              <a:xfrm>
                <a:off x="7223348" y="5477942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22" y="26"/>
                  </a:cxn>
                  <a:cxn ang="0">
                    <a:pos x="27" y="19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0" y="1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27" h="26">
                    <a:moveTo>
                      <a:pt x="8" y="26"/>
                    </a:moveTo>
                    <a:lnTo>
                      <a:pt x="22" y="26"/>
                    </a:lnTo>
                    <a:lnTo>
                      <a:pt x="27" y="19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0" y="1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0" name="Freeform 33"/>
              <p:cNvSpPr>
                <a:spLocks/>
              </p:cNvSpPr>
              <p:nvPr/>
            </p:nvSpPr>
            <p:spPr bwMode="auto">
              <a:xfrm>
                <a:off x="7145560" y="4782617"/>
                <a:ext cx="309563" cy="706437"/>
              </a:xfrm>
              <a:custGeom>
                <a:avLst/>
                <a:gdLst/>
                <a:ahLst/>
                <a:cxnLst>
                  <a:cxn ang="0">
                    <a:pos x="48" y="25"/>
                  </a:cxn>
                  <a:cxn ang="0">
                    <a:pos x="104" y="38"/>
                  </a:cxn>
                  <a:cxn ang="0">
                    <a:pos x="73" y="88"/>
                  </a:cxn>
                  <a:cxn ang="0">
                    <a:pos x="56" y="146"/>
                  </a:cxn>
                  <a:cxn ang="0">
                    <a:pos x="51" y="195"/>
                  </a:cxn>
                  <a:cxn ang="0">
                    <a:pos x="80" y="211"/>
                  </a:cxn>
                  <a:cxn ang="0">
                    <a:pos x="134" y="213"/>
                  </a:cxn>
                  <a:cxn ang="0">
                    <a:pos x="179" y="209"/>
                  </a:cxn>
                  <a:cxn ang="0">
                    <a:pos x="201" y="233"/>
                  </a:cxn>
                  <a:cxn ang="0">
                    <a:pos x="157" y="276"/>
                  </a:cxn>
                  <a:cxn ang="0">
                    <a:pos x="120" y="306"/>
                  </a:cxn>
                  <a:cxn ang="0">
                    <a:pos x="171" y="329"/>
                  </a:cxn>
                  <a:cxn ang="0">
                    <a:pos x="220" y="324"/>
                  </a:cxn>
                  <a:cxn ang="0">
                    <a:pos x="245" y="335"/>
                  </a:cxn>
                  <a:cxn ang="0">
                    <a:pos x="211" y="389"/>
                  </a:cxn>
                  <a:cxn ang="0">
                    <a:pos x="232" y="414"/>
                  </a:cxn>
                  <a:cxn ang="0">
                    <a:pos x="281" y="421"/>
                  </a:cxn>
                  <a:cxn ang="0">
                    <a:pos x="299" y="449"/>
                  </a:cxn>
                  <a:cxn ang="0">
                    <a:pos x="299" y="494"/>
                  </a:cxn>
                  <a:cxn ang="0">
                    <a:pos x="293" y="545"/>
                  </a:cxn>
                  <a:cxn ang="0">
                    <a:pos x="283" y="615"/>
                  </a:cxn>
                  <a:cxn ang="0">
                    <a:pos x="312" y="645"/>
                  </a:cxn>
                  <a:cxn ang="0">
                    <a:pos x="361" y="647"/>
                  </a:cxn>
                  <a:cxn ang="0">
                    <a:pos x="354" y="691"/>
                  </a:cxn>
                  <a:cxn ang="0">
                    <a:pos x="312" y="714"/>
                  </a:cxn>
                  <a:cxn ang="0">
                    <a:pos x="338" y="774"/>
                  </a:cxn>
                  <a:cxn ang="0">
                    <a:pos x="316" y="820"/>
                  </a:cxn>
                  <a:cxn ang="0">
                    <a:pos x="261" y="830"/>
                  </a:cxn>
                  <a:cxn ang="0">
                    <a:pos x="203" y="836"/>
                  </a:cxn>
                  <a:cxn ang="0">
                    <a:pos x="104" y="877"/>
                  </a:cxn>
                  <a:cxn ang="0">
                    <a:pos x="219" y="858"/>
                  </a:cxn>
                  <a:cxn ang="0">
                    <a:pos x="287" y="852"/>
                  </a:cxn>
                  <a:cxn ang="0">
                    <a:pos x="348" y="826"/>
                  </a:cxn>
                  <a:cxn ang="0">
                    <a:pos x="361" y="782"/>
                  </a:cxn>
                  <a:cxn ang="0">
                    <a:pos x="344" y="730"/>
                  </a:cxn>
                  <a:cxn ang="0">
                    <a:pos x="373" y="707"/>
                  </a:cxn>
                  <a:cxn ang="0">
                    <a:pos x="389" y="657"/>
                  </a:cxn>
                  <a:cxn ang="0">
                    <a:pos x="366" y="624"/>
                  </a:cxn>
                  <a:cxn ang="0">
                    <a:pos x="310" y="619"/>
                  </a:cxn>
                  <a:cxn ang="0">
                    <a:pos x="312" y="573"/>
                  </a:cxn>
                  <a:cxn ang="0">
                    <a:pos x="319" y="523"/>
                  </a:cxn>
                  <a:cxn ang="0">
                    <a:pos x="322" y="479"/>
                  </a:cxn>
                  <a:cxn ang="0">
                    <a:pos x="316" y="423"/>
                  </a:cxn>
                  <a:cxn ang="0">
                    <a:pos x="242" y="385"/>
                  </a:cxn>
                  <a:cxn ang="0">
                    <a:pos x="271" y="319"/>
                  </a:cxn>
                  <a:cxn ang="0">
                    <a:pos x="236" y="303"/>
                  </a:cxn>
                  <a:cxn ang="0">
                    <a:pos x="165" y="309"/>
                  </a:cxn>
                  <a:cxn ang="0">
                    <a:pos x="188" y="278"/>
                  </a:cxn>
                  <a:cxn ang="0">
                    <a:pos x="229" y="217"/>
                  </a:cxn>
                  <a:cxn ang="0">
                    <a:pos x="189" y="193"/>
                  </a:cxn>
                  <a:cxn ang="0">
                    <a:pos x="137" y="191"/>
                  </a:cxn>
                  <a:cxn ang="0">
                    <a:pos x="89" y="193"/>
                  </a:cxn>
                  <a:cxn ang="0">
                    <a:pos x="83" y="147"/>
                  </a:cxn>
                  <a:cxn ang="0">
                    <a:pos x="96" y="99"/>
                  </a:cxn>
                  <a:cxn ang="0">
                    <a:pos x="121" y="50"/>
                  </a:cxn>
                  <a:cxn ang="0">
                    <a:pos x="112" y="10"/>
                  </a:cxn>
                  <a:cxn ang="0">
                    <a:pos x="67" y="0"/>
                  </a:cxn>
                  <a:cxn ang="0">
                    <a:pos x="7" y="19"/>
                  </a:cxn>
                </a:cxnLst>
                <a:rect l="0" t="0" r="r" b="b"/>
                <a:pathLst>
                  <a:path w="390" h="890">
                    <a:moveTo>
                      <a:pt x="15" y="44"/>
                    </a:moveTo>
                    <a:lnTo>
                      <a:pt x="15" y="44"/>
                    </a:lnTo>
                    <a:lnTo>
                      <a:pt x="16" y="43"/>
                    </a:lnTo>
                    <a:lnTo>
                      <a:pt x="19" y="40"/>
                    </a:lnTo>
                    <a:lnTo>
                      <a:pt x="23" y="37"/>
                    </a:lnTo>
                    <a:lnTo>
                      <a:pt x="29" y="34"/>
                    </a:lnTo>
                    <a:lnTo>
                      <a:pt x="35" y="31"/>
                    </a:lnTo>
                    <a:lnTo>
                      <a:pt x="41" y="28"/>
                    </a:lnTo>
                    <a:lnTo>
                      <a:pt x="48" y="25"/>
                    </a:lnTo>
                    <a:lnTo>
                      <a:pt x="56" y="22"/>
                    </a:lnTo>
                    <a:lnTo>
                      <a:pt x="64" y="21"/>
                    </a:lnTo>
                    <a:lnTo>
                      <a:pt x="72" y="21"/>
                    </a:lnTo>
                    <a:lnTo>
                      <a:pt x="79" y="21"/>
                    </a:lnTo>
                    <a:lnTo>
                      <a:pt x="86" y="22"/>
                    </a:lnTo>
                    <a:lnTo>
                      <a:pt x="93" y="27"/>
                    </a:lnTo>
                    <a:lnTo>
                      <a:pt x="99" y="31"/>
                    </a:lnTo>
                    <a:lnTo>
                      <a:pt x="105" y="38"/>
                    </a:lnTo>
                    <a:lnTo>
                      <a:pt x="104" y="38"/>
                    </a:lnTo>
                    <a:lnTo>
                      <a:pt x="98" y="44"/>
                    </a:lnTo>
                    <a:lnTo>
                      <a:pt x="95" y="47"/>
                    </a:lnTo>
                    <a:lnTo>
                      <a:pt x="90" y="53"/>
                    </a:lnTo>
                    <a:lnTo>
                      <a:pt x="86" y="60"/>
                    </a:lnTo>
                    <a:lnTo>
                      <a:pt x="82" y="67"/>
                    </a:lnTo>
                    <a:lnTo>
                      <a:pt x="80" y="72"/>
                    </a:lnTo>
                    <a:lnTo>
                      <a:pt x="77" y="76"/>
                    </a:lnTo>
                    <a:lnTo>
                      <a:pt x="74" y="82"/>
                    </a:lnTo>
                    <a:lnTo>
                      <a:pt x="73" y="88"/>
                    </a:lnTo>
                    <a:lnTo>
                      <a:pt x="70" y="93"/>
                    </a:lnTo>
                    <a:lnTo>
                      <a:pt x="67" y="101"/>
                    </a:lnTo>
                    <a:lnTo>
                      <a:pt x="66" y="108"/>
                    </a:lnTo>
                    <a:lnTo>
                      <a:pt x="64" y="115"/>
                    </a:lnTo>
                    <a:lnTo>
                      <a:pt x="61" y="123"/>
                    </a:lnTo>
                    <a:lnTo>
                      <a:pt x="60" y="131"/>
                    </a:lnTo>
                    <a:lnTo>
                      <a:pt x="58" y="136"/>
                    </a:lnTo>
                    <a:lnTo>
                      <a:pt x="58" y="140"/>
                    </a:lnTo>
                    <a:lnTo>
                      <a:pt x="56" y="146"/>
                    </a:lnTo>
                    <a:lnTo>
                      <a:pt x="56" y="150"/>
                    </a:lnTo>
                    <a:lnTo>
                      <a:pt x="54" y="156"/>
                    </a:lnTo>
                    <a:lnTo>
                      <a:pt x="54" y="160"/>
                    </a:lnTo>
                    <a:lnTo>
                      <a:pt x="53" y="165"/>
                    </a:lnTo>
                    <a:lnTo>
                      <a:pt x="53" y="172"/>
                    </a:lnTo>
                    <a:lnTo>
                      <a:pt x="53" y="176"/>
                    </a:lnTo>
                    <a:lnTo>
                      <a:pt x="51" y="184"/>
                    </a:lnTo>
                    <a:lnTo>
                      <a:pt x="51" y="190"/>
                    </a:lnTo>
                    <a:lnTo>
                      <a:pt x="51" y="195"/>
                    </a:lnTo>
                    <a:lnTo>
                      <a:pt x="51" y="197"/>
                    </a:lnTo>
                    <a:lnTo>
                      <a:pt x="53" y="201"/>
                    </a:lnTo>
                    <a:lnTo>
                      <a:pt x="53" y="203"/>
                    </a:lnTo>
                    <a:lnTo>
                      <a:pt x="56" y="206"/>
                    </a:lnTo>
                    <a:lnTo>
                      <a:pt x="58" y="207"/>
                    </a:lnTo>
                    <a:lnTo>
                      <a:pt x="64" y="209"/>
                    </a:lnTo>
                    <a:lnTo>
                      <a:pt x="69" y="210"/>
                    </a:lnTo>
                    <a:lnTo>
                      <a:pt x="76" y="211"/>
                    </a:lnTo>
                    <a:lnTo>
                      <a:pt x="80" y="211"/>
                    </a:lnTo>
                    <a:lnTo>
                      <a:pt x="85" y="213"/>
                    </a:lnTo>
                    <a:lnTo>
                      <a:pt x="90" y="213"/>
                    </a:lnTo>
                    <a:lnTo>
                      <a:pt x="96" y="214"/>
                    </a:lnTo>
                    <a:lnTo>
                      <a:pt x="102" y="213"/>
                    </a:lnTo>
                    <a:lnTo>
                      <a:pt x="109" y="213"/>
                    </a:lnTo>
                    <a:lnTo>
                      <a:pt x="117" y="213"/>
                    </a:lnTo>
                    <a:lnTo>
                      <a:pt x="125" y="213"/>
                    </a:lnTo>
                    <a:lnTo>
                      <a:pt x="130" y="213"/>
                    </a:lnTo>
                    <a:lnTo>
                      <a:pt x="134" y="213"/>
                    </a:lnTo>
                    <a:lnTo>
                      <a:pt x="139" y="213"/>
                    </a:lnTo>
                    <a:lnTo>
                      <a:pt x="143" y="213"/>
                    </a:lnTo>
                    <a:lnTo>
                      <a:pt x="149" y="211"/>
                    </a:lnTo>
                    <a:lnTo>
                      <a:pt x="153" y="211"/>
                    </a:lnTo>
                    <a:lnTo>
                      <a:pt x="159" y="211"/>
                    </a:lnTo>
                    <a:lnTo>
                      <a:pt x="165" y="211"/>
                    </a:lnTo>
                    <a:lnTo>
                      <a:pt x="171" y="209"/>
                    </a:lnTo>
                    <a:lnTo>
                      <a:pt x="175" y="209"/>
                    </a:lnTo>
                    <a:lnTo>
                      <a:pt x="179" y="209"/>
                    </a:lnTo>
                    <a:lnTo>
                      <a:pt x="182" y="209"/>
                    </a:lnTo>
                    <a:lnTo>
                      <a:pt x="189" y="209"/>
                    </a:lnTo>
                    <a:lnTo>
                      <a:pt x="197" y="210"/>
                    </a:lnTo>
                    <a:lnTo>
                      <a:pt x="201" y="211"/>
                    </a:lnTo>
                    <a:lnTo>
                      <a:pt x="204" y="213"/>
                    </a:lnTo>
                    <a:lnTo>
                      <a:pt x="205" y="216"/>
                    </a:lnTo>
                    <a:lnTo>
                      <a:pt x="207" y="219"/>
                    </a:lnTo>
                    <a:lnTo>
                      <a:pt x="205" y="225"/>
                    </a:lnTo>
                    <a:lnTo>
                      <a:pt x="201" y="233"/>
                    </a:lnTo>
                    <a:lnTo>
                      <a:pt x="198" y="238"/>
                    </a:lnTo>
                    <a:lnTo>
                      <a:pt x="195" y="243"/>
                    </a:lnTo>
                    <a:lnTo>
                      <a:pt x="189" y="248"/>
                    </a:lnTo>
                    <a:lnTo>
                      <a:pt x="187" y="252"/>
                    </a:lnTo>
                    <a:lnTo>
                      <a:pt x="181" y="257"/>
                    </a:lnTo>
                    <a:lnTo>
                      <a:pt x="175" y="261"/>
                    </a:lnTo>
                    <a:lnTo>
                      <a:pt x="169" y="267"/>
                    </a:lnTo>
                    <a:lnTo>
                      <a:pt x="165" y="271"/>
                    </a:lnTo>
                    <a:lnTo>
                      <a:pt x="157" y="276"/>
                    </a:lnTo>
                    <a:lnTo>
                      <a:pt x="153" y="280"/>
                    </a:lnTo>
                    <a:lnTo>
                      <a:pt x="147" y="284"/>
                    </a:lnTo>
                    <a:lnTo>
                      <a:pt x="143" y="289"/>
                    </a:lnTo>
                    <a:lnTo>
                      <a:pt x="137" y="293"/>
                    </a:lnTo>
                    <a:lnTo>
                      <a:pt x="133" y="296"/>
                    </a:lnTo>
                    <a:lnTo>
                      <a:pt x="128" y="297"/>
                    </a:lnTo>
                    <a:lnTo>
                      <a:pt x="125" y="302"/>
                    </a:lnTo>
                    <a:lnTo>
                      <a:pt x="121" y="305"/>
                    </a:lnTo>
                    <a:lnTo>
                      <a:pt x="120" y="306"/>
                    </a:lnTo>
                    <a:lnTo>
                      <a:pt x="133" y="324"/>
                    </a:lnTo>
                    <a:lnTo>
                      <a:pt x="133" y="324"/>
                    </a:lnTo>
                    <a:lnTo>
                      <a:pt x="137" y="325"/>
                    </a:lnTo>
                    <a:lnTo>
                      <a:pt x="140" y="325"/>
                    </a:lnTo>
                    <a:lnTo>
                      <a:pt x="144" y="326"/>
                    </a:lnTo>
                    <a:lnTo>
                      <a:pt x="149" y="326"/>
                    </a:lnTo>
                    <a:lnTo>
                      <a:pt x="156" y="329"/>
                    </a:lnTo>
                    <a:lnTo>
                      <a:pt x="162" y="329"/>
                    </a:lnTo>
                    <a:lnTo>
                      <a:pt x="171" y="329"/>
                    </a:lnTo>
                    <a:lnTo>
                      <a:pt x="173" y="329"/>
                    </a:lnTo>
                    <a:lnTo>
                      <a:pt x="179" y="329"/>
                    </a:lnTo>
                    <a:lnTo>
                      <a:pt x="184" y="329"/>
                    </a:lnTo>
                    <a:lnTo>
                      <a:pt x="189" y="329"/>
                    </a:lnTo>
                    <a:lnTo>
                      <a:pt x="194" y="328"/>
                    </a:lnTo>
                    <a:lnTo>
                      <a:pt x="201" y="326"/>
                    </a:lnTo>
                    <a:lnTo>
                      <a:pt x="205" y="326"/>
                    </a:lnTo>
                    <a:lnTo>
                      <a:pt x="213" y="325"/>
                    </a:lnTo>
                    <a:lnTo>
                      <a:pt x="220" y="324"/>
                    </a:lnTo>
                    <a:lnTo>
                      <a:pt x="227" y="324"/>
                    </a:lnTo>
                    <a:lnTo>
                      <a:pt x="235" y="322"/>
                    </a:lnTo>
                    <a:lnTo>
                      <a:pt x="243" y="322"/>
                    </a:lnTo>
                    <a:lnTo>
                      <a:pt x="243" y="321"/>
                    </a:lnTo>
                    <a:lnTo>
                      <a:pt x="245" y="321"/>
                    </a:lnTo>
                    <a:lnTo>
                      <a:pt x="246" y="322"/>
                    </a:lnTo>
                    <a:lnTo>
                      <a:pt x="248" y="326"/>
                    </a:lnTo>
                    <a:lnTo>
                      <a:pt x="246" y="331"/>
                    </a:lnTo>
                    <a:lnTo>
                      <a:pt x="245" y="335"/>
                    </a:lnTo>
                    <a:lnTo>
                      <a:pt x="242" y="341"/>
                    </a:lnTo>
                    <a:lnTo>
                      <a:pt x="239" y="350"/>
                    </a:lnTo>
                    <a:lnTo>
                      <a:pt x="236" y="354"/>
                    </a:lnTo>
                    <a:lnTo>
                      <a:pt x="233" y="359"/>
                    </a:lnTo>
                    <a:lnTo>
                      <a:pt x="230" y="363"/>
                    </a:lnTo>
                    <a:lnTo>
                      <a:pt x="226" y="370"/>
                    </a:lnTo>
                    <a:lnTo>
                      <a:pt x="222" y="376"/>
                    </a:lnTo>
                    <a:lnTo>
                      <a:pt x="217" y="383"/>
                    </a:lnTo>
                    <a:lnTo>
                      <a:pt x="211" y="389"/>
                    </a:lnTo>
                    <a:lnTo>
                      <a:pt x="207" y="398"/>
                    </a:lnTo>
                    <a:lnTo>
                      <a:pt x="205" y="398"/>
                    </a:lnTo>
                    <a:lnTo>
                      <a:pt x="208" y="401"/>
                    </a:lnTo>
                    <a:lnTo>
                      <a:pt x="210" y="404"/>
                    </a:lnTo>
                    <a:lnTo>
                      <a:pt x="216" y="408"/>
                    </a:lnTo>
                    <a:lnTo>
                      <a:pt x="220" y="411"/>
                    </a:lnTo>
                    <a:lnTo>
                      <a:pt x="226" y="412"/>
                    </a:lnTo>
                    <a:lnTo>
                      <a:pt x="229" y="412"/>
                    </a:lnTo>
                    <a:lnTo>
                      <a:pt x="232" y="414"/>
                    </a:lnTo>
                    <a:lnTo>
                      <a:pt x="236" y="414"/>
                    </a:lnTo>
                    <a:lnTo>
                      <a:pt x="240" y="415"/>
                    </a:lnTo>
                    <a:lnTo>
                      <a:pt x="245" y="415"/>
                    </a:lnTo>
                    <a:lnTo>
                      <a:pt x="249" y="418"/>
                    </a:lnTo>
                    <a:lnTo>
                      <a:pt x="255" y="418"/>
                    </a:lnTo>
                    <a:lnTo>
                      <a:pt x="261" y="420"/>
                    </a:lnTo>
                    <a:lnTo>
                      <a:pt x="267" y="420"/>
                    </a:lnTo>
                    <a:lnTo>
                      <a:pt x="274" y="420"/>
                    </a:lnTo>
                    <a:lnTo>
                      <a:pt x="281" y="421"/>
                    </a:lnTo>
                    <a:lnTo>
                      <a:pt x="290" y="421"/>
                    </a:lnTo>
                    <a:lnTo>
                      <a:pt x="291" y="421"/>
                    </a:lnTo>
                    <a:lnTo>
                      <a:pt x="293" y="426"/>
                    </a:lnTo>
                    <a:lnTo>
                      <a:pt x="294" y="428"/>
                    </a:lnTo>
                    <a:lnTo>
                      <a:pt x="296" y="434"/>
                    </a:lnTo>
                    <a:lnTo>
                      <a:pt x="296" y="436"/>
                    </a:lnTo>
                    <a:lnTo>
                      <a:pt x="297" y="440"/>
                    </a:lnTo>
                    <a:lnTo>
                      <a:pt x="297" y="444"/>
                    </a:lnTo>
                    <a:lnTo>
                      <a:pt x="299" y="449"/>
                    </a:lnTo>
                    <a:lnTo>
                      <a:pt x="299" y="453"/>
                    </a:lnTo>
                    <a:lnTo>
                      <a:pt x="299" y="459"/>
                    </a:lnTo>
                    <a:lnTo>
                      <a:pt x="299" y="466"/>
                    </a:lnTo>
                    <a:lnTo>
                      <a:pt x="300" y="474"/>
                    </a:lnTo>
                    <a:lnTo>
                      <a:pt x="299" y="476"/>
                    </a:lnTo>
                    <a:lnTo>
                      <a:pt x="299" y="481"/>
                    </a:lnTo>
                    <a:lnTo>
                      <a:pt x="299" y="485"/>
                    </a:lnTo>
                    <a:lnTo>
                      <a:pt x="299" y="490"/>
                    </a:lnTo>
                    <a:lnTo>
                      <a:pt x="299" y="494"/>
                    </a:lnTo>
                    <a:lnTo>
                      <a:pt x="299" y="498"/>
                    </a:lnTo>
                    <a:lnTo>
                      <a:pt x="299" y="504"/>
                    </a:lnTo>
                    <a:lnTo>
                      <a:pt x="299" y="510"/>
                    </a:lnTo>
                    <a:lnTo>
                      <a:pt x="297" y="514"/>
                    </a:lnTo>
                    <a:lnTo>
                      <a:pt x="297" y="519"/>
                    </a:lnTo>
                    <a:lnTo>
                      <a:pt x="296" y="525"/>
                    </a:lnTo>
                    <a:lnTo>
                      <a:pt x="294" y="532"/>
                    </a:lnTo>
                    <a:lnTo>
                      <a:pt x="294" y="538"/>
                    </a:lnTo>
                    <a:lnTo>
                      <a:pt x="293" y="545"/>
                    </a:lnTo>
                    <a:lnTo>
                      <a:pt x="293" y="552"/>
                    </a:lnTo>
                    <a:lnTo>
                      <a:pt x="293" y="559"/>
                    </a:lnTo>
                    <a:lnTo>
                      <a:pt x="291" y="565"/>
                    </a:lnTo>
                    <a:lnTo>
                      <a:pt x="290" y="573"/>
                    </a:lnTo>
                    <a:lnTo>
                      <a:pt x="287" y="581"/>
                    </a:lnTo>
                    <a:lnTo>
                      <a:pt x="287" y="589"/>
                    </a:lnTo>
                    <a:lnTo>
                      <a:pt x="286" y="597"/>
                    </a:lnTo>
                    <a:lnTo>
                      <a:pt x="284" y="606"/>
                    </a:lnTo>
                    <a:lnTo>
                      <a:pt x="283" y="615"/>
                    </a:lnTo>
                    <a:lnTo>
                      <a:pt x="283" y="625"/>
                    </a:lnTo>
                    <a:lnTo>
                      <a:pt x="281" y="625"/>
                    </a:lnTo>
                    <a:lnTo>
                      <a:pt x="283" y="628"/>
                    </a:lnTo>
                    <a:lnTo>
                      <a:pt x="284" y="632"/>
                    </a:lnTo>
                    <a:lnTo>
                      <a:pt x="290" y="638"/>
                    </a:lnTo>
                    <a:lnTo>
                      <a:pt x="293" y="640"/>
                    </a:lnTo>
                    <a:lnTo>
                      <a:pt x="297" y="643"/>
                    </a:lnTo>
                    <a:lnTo>
                      <a:pt x="305" y="644"/>
                    </a:lnTo>
                    <a:lnTo>
                      <a:pt x="312" y="645"/>
                    </a:lnTo>
                    <a:lnTo>
                      <a:pt x="316" y="645"/>
                    </a:lnTo>
                    <a:lnTo>
                      <a:pt x="321" y="645"/>
                    </a:lnTo>
                    <a:lnTo>
                      <a:pt x="326" y="645"/>
                    </a:lnTo>
                    <a:lnTo>
                      <a:pt x="332" y="645"/>
                    </a:lnTo>
                    <a:lnTo>
                      <a:pt x="338" y="645"/>
                    </a:lnTo>
                    <a:lnTo>
                      <a:pt x="345" y="645"/>
                    </a:lnTo>
                    <a:lnTo>
                      <a:pt x="353" y="645"/>
                    </a:lnTo>
                    <a:lnTo>
                      <a:pt x="361" y="645"/>
                    </a:lnTo>
                    <a:lnTo>
                      <a:pt x="361" y="647"/>
                    </a:lnTo>
                    <a:lnTo>
                      <a:pt x="364" y="651"/>
                    </a:lnTo>
                    <a:lnTo>
                      <a:pt x="366" y="654"/>
                    </a:lnTo>
                    <a:lnTo>
                      <a:pt x="367" y="659"/>
                    </a:lnTo>
                    <a:lnTo>
                      <a:pt x="367" y="664"/>
                    </a:lnTo>
                    <a:lnTo>
                      <a:pt x="367" y="669"/>
                    </a:lnTo>
                    <a:lnTo>
                      <a:pt x="366" y="673"/>
                    </a:lnTo>
                    <a:lnTo>
                      <a:pt x="363" y="679"/>
                    </a:lnTo>
                    <a:lnTo>
                      <a:pt x="358" y="685"/>
                    </a:lnTo>
                    <a:lnTo>
                      <a:pt x="354" y="691"/>
                    </a:lnTo>
                    <a:lnTo>
                      <a:pt x="350" y="693"/>
                    </a:lnTo>
                    <a:lnTo>
                      <a:pt x="345" y="695"/>
                    </a:lnTo>
                    <a:lnTo>
                      <a:pt x="341" y="698"/>
                    </a:lnTo>
                    <a:lnTo>
                      <a:pt x="337" y="701"/>
                    </a:lnTo>
                    <a:lnTo>
                      <a:pt x="329" y="704"/>
                    </a:lnTo>
                    <a:lnTo>
                      <a:pt x="323" y="707"/>
                    </a:lnTo>
                    <a:lnTo>
                      <a:pt x="316" y="708"/>
                    </a:lnTo>
                    <a:lnTo>
                      <a:pt x="310" y="711"/>
                    </a:lnTo>
                    <a:lnTo>
                      <a:pt x="312" y="714"/>
                    </a:lnTo>
                    <a:lnTo>
                      <a:pt x="313" y="717"/>
                    </a:lnTo>
                    <a:lnTo>
                      <a:pt x="316" y="723"/>
                    </a:lnTo>
                    <a:lnTo>
                      <a:pt x="319" y="727"/>
                    </a:lnTo>
                    <a:lnTo>
                      <a:pt x="323" y="734"/>
                    </a:lnTo>
                    <a:lnTo>
                      <a:pt x="326" y="742"/>
                    </a:lnTo>
                    <a:lnTo>
                      <a:pt x="331" y="750"/>
                    </a:lnTo>
                    <a:lnTo>
                      <a:pt x="332" y="758"/>
                    </a:lnTo>
                    <a:lnTo>
                      <a:pt x="337" y="766"/>
                    </a:lnTo>
                    <a:lnTo>
                      <a:pt x="338" y="774"/>
                    </a:lnTo>
                    <a:lnTo>
                      <a:pt x="339" y="782"/>
                    </a:lnTo>
                    <a:lnTo>
                      <a:pt x="338" y="790"/>
                    </a:lnTo>
                    <a:lnTo>
                      <a:pt x="338" y="798"/>
                    </a:lnTo>
                    <a:lnTo>
                      <a:pt x="335" y="804"/>
                    </a:lnTo>
                    <a:lnTo>
                      <a:pt x="331" y="811"/>
                    </a:lnTo>
                    <a:lnTo>
                      <a:pt x="328" y="813"/>
                    </a:lnTo>
                    <a:lnTo>
                      <a:pt x="323" y="814"/>
                    </a:lnTo>
                    <a:lnTo>
                      <a:pt x="321" y="817"/>
                    </a:lnTo>
                    <a:lnTo>
                      <a:pt x="316" y="820"/>
                    </a:lnTo>
                    <a:lnTo>
                      <a:pt x="310" y="822"/>
                    </a:lnTo>
                    <a:lnTo>
                      <a:pt x="306" y="823"/>
                    </a:lnTo>
                    <a:lnTo>
                      <a:pt x="300" y="825"/>
                    </a:lnTo>
                    <a:lnTo>
                      <a:pt x="294" y="827"/>
                    </a:lnTo>
                    <a:lnTo>
                      <a:pt x="287" y="827"/>
                    </a:lnTo>
                    <a:lnTo>
                      <a:pt x="281" y="829"/>
                    </a:lnTo>
                    <a:lnTo>
                      <a:pt x="274" y="829"/>
                    </a:lnTo>
                    <a:lnTo>
                      <a:pt x="268" y="830"/>
                    </a:lnTo>
                    <a:lnTo>
                      <a:pt x="261" y="830"/>
                    </a:lnTo>
                    <a:lnTo>
                      <a:pt x="254" y="833"/>
                    </a:lnTo>
                    <a:lnTo>
                      <a:pt x="248" y="833"/>
                    </a:lnTo>
                    <a:lnTo>
                      <a:pt x="240" y="835"/>
                    </a:lnTo>
                    <a:lnTo>
                      <a:pt x="233" y="835"/>
                    </a:lnTo>
                    <a:lnTo>
                      <a:pt x="226" y="835"/>
                    </a:lnTo>
                    <a:lnTo>
                      <a:pt x="220" y="835"/>
                    </a:lnTo>
                    <a:lnTo>
                      <a:pt x="214" y="835"/>
                    </a:lnTo>
                    <a:lnTo>
                      <a:pt x="208" y="835"/>
                    </a:lnTo>
                    <a:lnTo>
                      <a:pt x="203" y="836"/>
                    </a:lnTo>
                    <a:lnTo>
                      <a:pt x="197" y="836"/>
                    </a:lnTo>
                    <a:lnTo>
                      <a:pt x="192" y="836"/>
                    </a:lnTo>
                    <a:lnTo>
                      <a:pt x="188" y="836"/>
                    </a:lnTo>
                    <a:lnTo>
                      <a:pt x="184" y="836"/>
                    </a:lnTo>
                    <a:lnTo>
                      <a:pt x="179" y="836"/>
                    </a:lnTo>
                    <a:lnTo>
                      <a:pt x="178" y="836"/>
                    </a:lnTo>
                    <a:lnTo>
                      <a:pt x="173" y="836"/>
                    </a:lnTo>
                    <a:lnTo>
                      <a:pt x="172" y="836"/>
                    </a:lnTo>
                    <a:lnTo>
                      <a:pt x="104" y="877"/>
                    </a:lnTo>
                    <a:lnTo>
                      <a:pt x="133" y="890"/>
                    </a:lnTo>
                    <a:lnTo>
                      <a:pt x="187" y="857"/>
                    </a:lnTo>
                    <a:lnTo>
                      <a:pt x="188" y="857"/>
                    </a:lnTo>
                    <a:lnTo>
                      <a:pt x="194" y="857"/>
                    </a:lnTo>
                    <a:lnTo>
                      <a:pt x="197" y="857"/>
                    </a:lnTo>
                    <a:lnTo>
                      <a:pt x="203" y="858"/>
                    </a:lnTo>
                    <a:lnTo>
                      <a:pt x="207" y="858"/>
                    </a:lnTo>
                    <a:lnTo>
                      <a:pt x="213" y="858"/>
                    </a:lnTo>
                    <a:lnTo>
                      <a:pt x="219" y="858"/>
                    </a:lnTo>
                    <a:lnTo>
                      <a:pt x="226" y="858"/>
                    </a:lnTo>
                    <a:lnTo>
                      <a:pt x="233" y="858"/>
                    </a:lnTo>
                    <a:lnTo>
                      <a:pt x="240" y="858"/>
                    </a:lnTo>
                    <a:lnTo>
                      <a:pt x="248" y="857"/>
                    </a:lnTo>
                    <a:lnTo>
                      <a:pt x="255" y="857"/>
                    </a:lnTo>
                    <a:lnTo>
                      <a:pt x="264" y="857"/>
                    </a:lnTo>
                    <a:lnTo>
                      <a:pt x="272" y="857"/>
                    </a:lnTo>
                    <a:lnTo>
                      <a:pt x="280" y="855"/>
                    </a:lnTo>
                    <a:lnTo>
                      <a:pt x="287" y="852"/>
                    </a:lnTo>
                    <a:lnTo>
                      <a:pt x="296" y="851"/>
                    </a:lnTo>
                    <a:lnTo>
                      <a:pt x="305" y="849"/>
                    </a:lnTo>
                    <a:lnTo>
                      <a:pt x="312" y="848"/>
                    </a:lnTo>
                    <a:lnTo>
                      <a:pt x="319" y="845"/>
                    </a:lnTo>
                    <a:lnTo>
                      <a:pt x="326" y="842"/>
                    </a:lnTo>
                    <a:lnTo>
                      <a:pt x="332" y="839"/>
                    </a:lnTo>
                    <a:lnTo>
                      <a:pt x="338" y="835"/>
                    </a:lnTo>
                    <a:lnTo>
                      <a:pt x="344" y="830"/>
                    </a:lnTo>
                    <a:lnTo>
                      <a:pt x="348" y="826"/>
                    </a:lnTo>
                    <a:lnTo>
                      <a:pt x="353" y="822"/>
                    </a:lnTo>
                    <a:lnTo>
                      <a:pt x="357" y="816"/>
                    </a:lnTo>
                    <a:lnTo>
                      <a:pt x="360" y="810"/>
                    </a:lnTo>
                    <a:lnTo>
                      <a:pt x="361" y="804"/>
                    </a:lnTo>
                    <a:lnTo>
                      <a:pt x="363" y="797"/>
                    </a:lnTo>
                    <a:lnTo>
                      <a:pt x="363" y="794"/>
                    </a:lnTo>
                    <a:lnTo>
                      <a:pt x="363" y="790"/>
                    </a:lnTo>
                    <a:lnTo>
                      <a:pt x="361" y="785"/>
                    </a:lnTo>
                    <a:lnTo>
                      <a:pt x="361" y="782"/>
                    </a:lnTo>
                    <a:lnTo>
                      <a:pt x="361" y="778"/>
                    </a:lnTo>
                    <a:lnTo>
                      <a:pt x="361" y="774"/>
                    </a:lnTo>
                    <a:lnTo>
                      <a:pt x="360" y="768"/>
                    </a:lnTo>
                    <a:lnTo>
                      <a:pt x="358" y="762"/>
                    </a:lnTo>
                    <a:lnTo>
                      <a:pt x="357" y="755"/>
                    </a:lnTo>
                    <a:lnTo>
                      <a:pt x="354" y="749"/>
                    </a:lnTo>
                    <a:lnTo>
                      <a:pt x="351" y="742"/>
                    </a:lnTo>
                    <a:lnTo>
                      <a:pt x="348" y="736"/>
                    </a:lnTo>
                    <a:lnTo>
                      <a:pt x="344" y="730"/>
                    </a:lnTo>
                    <a:lnTo>
                      <a:pt x="339" y="723"/>
                    </a:lnTo>
                    <a:lnTo>
                      <a:pt x="339" y="723"/>
                    </a:lnTo>
                    <a:lnTo>
                      <a:pt x="342" y="721"/>
                    </a:lnTo>
                    <a:lnTo>
                      <a:pt x="345" y="720"/>
                    </a:lnTo>
                    <a:lnTo>
                      <a:pt x="351" y="718"/>
                    </a:lnTo>
                    <a:lnTo>
                      <a:pt x="355" y="715"/>
                    </a:lnTo>
                    <a:lnTo>
                      <a:pt x="361" y="712"/>
                    </a:lnTo>
                    <a:lnTo>
                      <a:pt x="367" y="709"/>
                    </a:lnTo>
                    <a:lnTo>
                      <a:pt x="373" y="707"/>
                    </a:lnTo>
                    <a:lnTo>
                      <a:pt x="377" y="701"/>
                    </a:lnTo>
                    <a:lnTo>
                      <a:pt x="383" y="693"/>
                    </a:lnTo>
                    <a:lnTo>
                      <a:pt x="387" y="686"/>
                    </a:lnTo>
                    <a:lnTo>
                      <a:pt x="390" y="680"/>
                    </a:lnTo>
                    <a:lnTo>
                      <a:pt x="390" y="675"/>
                    </a:lnTo>
                    <a:lnTo>
                      <a:pt x="390" y="672"/>
                    </a:lnTo>
                    <a:lnTo>
                      <a:pt x="390" y="666"/>
                    </a:lnTo>
                    <a:lnTo>
                      <a:pt x="390" y="663"/>
                    </a:lnTo>
                    <a:lnTo>
                      <a:pt x="389" y="657"/>
                    </a:lnTo>
                    <a:lnTo>
                      <a:pt x="389" y="651"/>
                    </a:lnTo>
                    <a:lnTo>
                      <a:pt x="386" y="645"/>
                    </a:lnTo>
                    <a:lnTo>
                      <a:pt x="385" y="641"/>
                    </a:lnTo>
                    <a:lnTo>
                      <a:pt x="383" y="640"/>
                    </a:lnTo>
                    <a:lnTo>
                      <a:pt x="383" y="637"/>
                    </a:lnTo>
                    <a:lnTo>
                      <a:pt x="380" y="632"/>
                    </a:lnTo>
                    <a:lnTo>
                      <a:pt x="376" y="628"/>
                    </a:lnTo>
                    <a:lnTo>
                      <a:pt x="370" y="626"/>
                    </a:lnTo>
                    <a:lnTo>
                      <a:pt x="366" y="624"/>
                    </a:lnTo>
                    <a:lnTo>
                      <a:pt x="358" y="622"/>
                    </a:lnTo>
                    <a:lnTo>
                      <a:pt x="351" y="621"/>
                    </a:lnTo>
                    <a:lnTo>
                      <a:pt x="347" y="619"/>
                    </a:lnTo>
                    <a:lnTo>
                      <a:pt x="342" y="619"/>
                    </a:lnTo>
                    <a:lnTo>
                      <a:pt x="337" y="619"/>
                    </a:lnTo>
                    <a:lnTo>
                      <a:pt x="331" y="619"/>
                    </a:lnTo>
                    <a:lnTo>
                      <a:pt x="323" y="619"/>
                    </a:lnTo>
                    <a:lnTo>
                      <a:pt x="318" y="619"/>
                    </a:lnTo>
                    <a:lnTo>
                      <a:pt x="310" y="619"/>
                    </a:lnTo>
                    <a:lnTo>
                      <a:pt x="303" y="621"/>
                    </a:lnTo>
                    <a:lnTo>
                      <a:pt x="303" y="618"/>
                    </a:lnTo>
                    <a:lnTo>
                      <a:pt x="305" y="612"/>
                    </a:lnTo>
                    <a:lnTo>
                      <a:pt x="305" y="606"/>
                    </a:lnTo>
                    <a:lnTo>
                      <a:pt x="306" y="600"/>
                    </a:lnTo>
                    <a:lnTo>
                      <a:pt x="307" y="594"/>
                    </a:lnTo>
                    <a:lnTo>
                      <a:pt x="309" y="589"/>
                    </a:lnTo>
                    <a:lnTo>
                      <a:pt x="309" y="581"/>
                    </a:lnTo>
                    <a:lnTo>
                      <a:pt x="312" y="573"/>
                    </a:lnTo>
                    <a:lnTo>
                      <a:pt x="313" y="564"/>
                    </a:lnTo>
                    <a:lnTo>
                      <a:pt x="315" y="555"/>
                    </a:lnTo>
                    <a:lnTo>
                      <a:pt x="315" y="551"/>
                    </a:lnTo>
                    <a:lnTo>
                      <a:pt x="315" y="546"/>
                    </a:lnTo>
                    <a:lnTo>
                      <a:pt x="316" y="541"/>
                    </a:lnTo>
                    <a:lnTo>
                      <a:pt x="316" y="538"/>
                    </a:lnTo>
                    <a:lnTo>
                      <a:pt x="316" y="532"/>
                    </a:lnTo>
                    <a:lnTo>
                      <a:pt x="319" y="527"/>
                    </a:lnTo>
                    <a:lnTo>
                      <a:pt x="319" y="523"/>
                    </a:lnTo>
                    <a:lnTo>
                      <a:pt x="321" y="519"/>
                    </a:lnTo>
                    <a:lnTo>
                      <a:pt x="321" y="513"/>
                    </a:lnTo>
                    <a:lnTo>
                      <a:pt x="321" y="509"/>
                    </a:lnTo>
                    <a:lnTo>
                      <a:pt x="321" y="503"/>
                    </a:lnTo>
                    <a:lnTo>
                      <a:pt x="321" y="498"/>
                    </a:lnTo>
                    <a:lnTo>
                      <a:pt x="321" y="494"/>
                    </a:lnTo>
                    <a:lnTo>
                      <a:pt x="322" y="488"/>
                    </a:lnTo>
                    <a:lnTo>
                      <a:pt x="322" y="484"/>
                    </a:lnTo>
                    <a:lnTo>
                      <a:pt x="322" y="479"/>
                    </a:lnTo>
                    <a:lnTo>
                      <a:pt x="322" y="475"/>
                    </a:lnTo>
                    <a:lnTo>
                      <a:pt x="322" y="471"/>
                    </a:lnTo>
                    <a:lnTo>
                      <a:pt x="322" y="465"/>
                    </a:lnTo>
                    <a:lnTo>
                      <a:pt x="322" y="460"/>
                    </a:lnTo>
                    <a:lnTo>
                      <a:pt x="322" y="452"/>
                    </a:lnTo>
                    <a:lnTo>
                      <a:pt x="322" y="444"/>
                    </a:lnTo>
                    <a:lnTo>
                      <a:pt x="321" y="437"/>
                    </a:lnTo>
                    <a:lnTo>
                      <a:pt x="319" y="430"/>
                    </a:lnTo>
                    <a:lnTo>
                      <a:pt x="316" y="423"/>
                    </a:lnTo>
                    <a:lnTo>
                      <a:pt x="315" y="418"/>
                    </a:lnTo>
                    <a:lnTo>
                      <a:pt x="312" y="412"/>
                    </a:lnTo>
                    <a:lnTo>
                      <a:pt x="309" y="408"/>
                    </a:lnTo>
                    <a:lnTo>
                      <a:pt x="305" y="405"/>
                    </a:lnTo>
                    <a:lnTo>
                      <a:pt x="302" y="404"/>
                    </a:lnTo>
                    <a:lnTo>
                      <a:pt x="238" y="393"/>
                    </a:lnTo>
                    <a:lnTo>
                      <a:pt x="238" y="392"/>
                    </a:lnTo>
                    <a:lnTo>
                      <a:pt x="239" y="391"/>
                    </a:lnTo>
                    <a:lnTo>
                      <a:pt x="242" y="385"/>
                    </a:lnTo>
                    <a:lnTo>
                      <a:pt x="246" y="380"/>
                    </a:lnTo>
                    <a:lnTo>
                      <a:pt x="249" y="373"/>
                    </a:lnTo>
                    <a:lnTo>
                      <a:pt x="255" y="366"/>
                    </a:lnTo>
                    <a:lnTo>
                      <a:pt x="259" y="357"/>
                    </a:lnTo>
                    <a:lnTo>
                      <a:pt x="264" y="350"/>
                    </a:lnTo>
                    <a:lnTo>
                      <a:pt x="267" y="341"/>
                    </a:lnTo>
                    <a:lnTo>
                      <a:pt x="270" y="334"/>
                    </a:lnTo>
                    <a:lnTo>
                      <a:pt x="270" y="325"/>
                    </a:lnTo>
                    <a:lnTo>
                      <a:pt x="271" y="319"/>
                    </a:lnTo>
                    <a:lnTo>
                      <a:pt x="268" y="312"/>
                    </a:lnTo>
                    <a:lnTo>
                      <a:pt x="267" y="308"/>
                    </a:lnTo>
                    <a:lnTo>
                      <a:pt x="261" y="303"/>
                    </a:lnTo>
                    <a:lnTo>
                      <a:pt x="254" y="303"/>
                    </a:lnTo>
                    <a:lnTo>
                      <a:pt x="252" y="303"/>
                    </a:lnTo>
                    <a:lnTo>
                      <a:pt x="249" y="303"/>
                    </a:lnTo>
                    <a:lnTo>
                      <a:pt x="246" y="303"/>
                    </a:lnTo>
                    <a:lnTo>
                      <a:pt x="242" y="303"/>
                    </a:lnTo>
                    <a:lnTo>
                      <a:pt x="236" y="303"/>
                    </a:lnTo>
                    <a:lnTo>
                      <a:pt x="229" y="305"/>
                    </a:lnTo>
                    <a:lnTo>
                      <a:pt x="222" y="305"/>
                    </a:lnTo>
                    <a:lnTo>
                      <a:pt x="214" y="306"/>
                    </a:lnTo>
                    <a:lnTo>
                      <a:pt x="205" y="306"/>
                    </a:lnTo>
                    <a:lnTo>
                      <a:pt x="197" y="308"/>
                    </a:lnTo>
                    <a:lnTo>
                      <a:pt x="188" y="309"/>
                    </a:lnTo>
                    <a:lnTo>
                      <a:pt x="181" y="309"/>
                    </a:lnTo>
                    <a:lnTo>
                      <a:pt x="172" y="309"/>
                    </a:lnTo>
                    <a:lnTo>
                      <a:pt x="165" y="309"/>
                    </a:lnTo>
                    <a:lnTo>
                      <a:pt x="157" y="309"/>
                    </a:lnTo>
                    <a:lnTo>
                      <a:pt x="152" y="310"/>
                    </a:lnTo>
                    <a:lnTo>
                      <a:pt x="152" y="309"/>
                    </a:lnTo>
                    <a:lnTo>
                      <a:pt x="156" y="306"/>
                    </a:lnTo>
                    <a:lnTo>
                      <a:pt x="159" y="302"/>
                    </a:lnTo>
                    <a:lnTo>
                      <a:pt x="166" y="297"/>
                    </a:lnTo>
                    <a:lnTo>
                      <a:pt x="172" y="292"/>
                    </a:lnTo>
                    <a:lnTo>
                      <a:pt x="181" y="286"/>
                    </a:lnTo>
                    <a:lnTo>
                      <a:pt x="188" y="278"/>
                    </a:lnTo>
                    <a:lnTo>
                      <a:pt x="197" y="271"/>
                    </a:lnTo>
                    <a:lnTo>
                      <a:pt x="204" y="261"/>
                    </a:lnTo>
                    <a:lnTo>
                      <a:pt x="211" y="254"/>
                    </a:lnTo>
                    <a:lnTo>
                      <a:pt x="217" y="246"/>
                    </a:lnTo>
                    <a:lnTo>
                      <a:pt x="224" y="239"/>
                    </a:lnTo>
                    <a:lnTo>
                      <a:pt x="227" y="232"/>
                    </a:lnTo>
                    <a:lnTo>
                      <a:pt x="230" y="225"/>
                    </a:lnTo>
                    <a:lnTo>
                      <a:pt x="230" y="220"/>
                    </a:lnTo>
                    <a:lnTo>
                      <a:pt x="229" y="217"/>
                    </a:lnTo>
                    <a:lnTo>
                      <a:pt x="223" y="210"/>
                    </a:lnTo>
                    <a:lnTo>
                      <a:pt x="217" y="204"/>
                    </a:lnTo>
                    <a:lnTo>
                      <a:pt x="213" y="201"/>
                    </a:lnTo>
                    <a:lnTo>
                      <a:pt x="210" y="200"/>
                    </a:lnTo>
                    <a:lnTo>
                      <a:pt x="205" y="197"/>
                    </a:lnTo>
                    <a:lnTo>
                      <a:pt x="201" y="197"/>
                    </a:lnTo>
                    <a:lnTo>
                      <a:pt x="197" y="194"/>
                    </a:lnTo>
                    <a:lnTo>
                      <a:pt x="194" y="194"/>
                    </a:lnTo>
                    <a:lnTo>
                      <a:pt x="189" y="193"/>
                    </a:lnTo>
                    <a:lnTo>
                      <a:pt x="185" y="193"/>
                    </a:lnTo>
                    <a:lnTo>
                      <a:pt x="179" y="193"/>
                    </a:lnTo>
                    <a:lnTo>
                      <a:pt x="175" y="193"/>
                    </a:lnTo>
                    <a:lnTo>
                      <a:pt x="168" y="193"/>
                    </a:lnTo>
                    <a:lnTo>
                      <a:pt x="163" y="193"/>
                    </a:lnTo>
                    <a:lnTo>
                      <a:pt x="155" y="191"/>
                    </a:lnTo>
                    <a:lnTo>
                      <a:pt x="147" y="191"/>
                    </a:lnTo>
                    <a:lnTo>
                      <a:pt x="141" y="191"/>
                    </a:lnTo>
                    <a:lnTo>
                      <a:pt x="137" y="191"/>
                    </a:lnTo>
                    <a:lnTo>
                      <a:pt x="133" y="191"/>
                    </a:lnTo>
                    <a:lnTo>
                      <a:pt x="128" y="191"/>
                    </a:lnTo>
                    <a:lnTo>
                      <a:pt x="123" y="191"/>
                    </a:lnTo>
                    <a:lnTo>
                      <a:pt x="118" y="191"/>
                    </a:lnTo>
                    <a:lnTo>
                      <a:pt x="112" y="191"/>
                    </a:lnTo>
                    <a:lnTo>
                      <a:pt x="106" y="193"/>
                    </a:lnTo>
                    <a:lnTo>
                      <a:pt x="101" y="193"/>
                    </a:lnTo>
                    <a:lnTo>
                      <a:pt x="95" y="193"/>
                    </a:lnTo>
                    <a:lnTo>
                      <a:pt x="89" y="193"/>
                    </a:lnTo>
                    <a:lnTo>
                      <a:pt x="83" y="193"/>
                    </a:lnTo>
                    <a:lnTo>
                      <a:pt x="80" y="178"/>
                    </a:lnTo>
                    <a:lnTo>
                      <a:pt x="80" y="176"/>
                    </a:lnTo>
                    <a:lnTo>
                      <a:pt x="80" y="172"/>
                    </a:lnTo>
                    <a:lnTo>
                      <a:pt x="80" y="168"/>
                    </a:lnTo>
                    <a:lnTo>
                      <a:pt x="82" y="160"/>
                    </a:lnTo>
                    <a:lnTo>
                      <a:pt x="82" y="156"/>
                    </a:lnTo>
                    <a:lnTo>
                      <a:pt x="83" y="152"/>
                    </a:lnTo>
                    <a:lnTo>
                      <a:pt x="83" y="147"/>
                    </a:lnTo>
                    <a:lnTo>
                      <a:pt x="85" y="143"/>
                    </a:lnTo>
                    <a:lnTo>
                      <a:pt x="85" y="137"/>
                    </a:lnTo>
                    <a:lnTo>
                      <a:pt x="88" y="133"/>
                    </a:lnTo>
                    <a:lnTo>
                      <a:pt x="88" y="127"/>
                    </a:lnTo>
                    <a:lnTo>
                      <a:pt x="90" y="123"/>
                    </a:lnTo>
                    <a:lnTo>
                      <a:pt x="90" y="117"/>
                    </a:lnTo>
                    <a:lnTo>
                      <a:pt x="92" y="111"/>
                    </a:lnTo>
                    <a:lnTo>
                      <a:pt x="93" y="105"/>
                    </a:lnTo>
                    <a:lnTo>
                      <a:pt x="96" y="99"/>
                    </a:lnTo>
                    <a:lnTo>
                      <a:pt x="98" y="93"/>
                    </a:lnTo>
                    <a:lnTo>
                      <a:pt x="99" y="88"/>
                    </a:lnTo>
                    <a:lnTo>
                      <a:pt x="102" y="82"/>
                    </a:lnTo>
                    <a:lnTo>
                      <a:pt x="105" y="77"/>
                    </a:lnTo>
                    <a:lnTo>
                      <a:pt x="106" y="72"/>
                    </a:lnTo>
                    <a:lnTo>
                      <a:pt x="109" y="67"/>
                    </a:lnTo>
                    <a:lnTo>
                      <a:pt x="112" y="61"/>
                    </a:lnTo>
                    <a:lnTo>
                      <a:pt x="115" y="57"/>
                    </a:lnTo>
                    <a:lnTo>
                      <a:pt x="121" y="50"/>
                    </a:lnTo>
                    <a:lnTo>
                      <a:pt x="130" y="43"/>
                    </a:lnTo>
                    <a:lnTo>
                      <a:pt x="141" y="31"/>
                    </a:lnTo>
                    <a:lnTo>
                      <a:pt x="140" y="29"/>
                    </a:lnTo>
                    <a:lnTo>
                      <a:pt x="137" y="28"/>
                    </a:lnTo>
                    <a:lnTo>
                      <a:pt x="134" y="25"/>
                    </a:lnTo>
                    <a:lnTo>
                      <a:pt x="130" y="22"/>
                    </a:lnTo>
                    <a:lnTo>
                      <a:pt x="123" y="18"/>
                    </a:lnTo>
                    <a:lnTo>
                      <a:pt x="117" y="13"/>
                    </a:lnTo>
                    <a:lnTo>
                      <a:pt x="112" y="10"/>
                    </a:lnTo>
                    <a:lnTo>
                      <a:pt x="109" y="9"/>
                    </a:lnTo>
                    <a:lnTo>
                      <a:pt x="104" y="8"/>
                    </a:lnTo>
                    <a:lnTo>
                      <a:pt x="99" y="6"/>
                    </a:lnTo>
                    <a:lnTo>
                      <a:pt x="95" y="5"/>
                    </a:lnTo>
                    <a:lnTo>
                      <a:pt x="89" y="2"/>
                    </a:lnTo>
                    <a:lnTo>
                      <a:pt x="83" y="0"/>
                    </a:lnTo>
                    <a:lnTo>
                      <a:pt x="79" y="0"/>
                    </a:lnTo>
                    <a:lnTo>
                      <a:pt x="73" y="0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8" y="0"/>
                    </a:lnTo>
                    <a:lnTo>
                      <a:pt x="41" y="2"/>
                    </a:lnTo>
                    <a:lnTo>
                      <a:pt x="35" y="5"/>
                    </a:lnTo>
                    <a:lnTo>
                      <a:pt x="29" y="8"/>
                    </a:lnTo>
                    <a:lnTo>
                      <a:pt x="22" y="9"/>
                    </a:lnTo>
                    <a:lnTo>
                      <a:pt x="15" y="15"/>
                    </a:lnTo>
                    <a:lnTo>
                      <a:pt x="7" y="19"/>
                    </a:lnTo>
                    <a:lnTo>
                      <a:pt x="0" y="24"/>
                    </a:lnTo>
                    <a:lnTo>
                      <a:pt x="15" y="44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1" name="Freeform 34"/>
              <p:cNvSpPr>
                <a:spLocks/>
              </p:cNvSpPr>
              <p:nvPr/>
            </p:nvSpPr>
            <p:spPr bwMode="auto">
              <a:xfrm>
                <a:off x="6905848" y="4714354"/>
                <a:ext cx="534988" cy="687387"/>
              </a:xfrm>
              <a:custGeom>
                <a:avLst/>
                <a:gdLst/>
                <a:ahLst/>
                <a:cxnLst>
                  <a:cxn ang="0">
                    <a:pos x="147" y="46"/>
                  </a:cxn>
                  <a:cxn ang="0">
                    <a:pos x="119" y="95"/>
                  </a:cxn>
                  <a:cxn ang="0">
                    <a:pos x="90" y="156"/>
                  </a:cxn>
                  <a:cxn ang="0">
                    <a:pos x="61" y="214"/>
                  </a:cxn>
                  <a:cxn ang="0">
                    <a:pos x="38" y="265"/>
                  </a:cxn>
                  <a:cxn ang="0">
                    <a:pos x="64" y="265"/>
                  </a:cxn>
                  <a:cxn ang="0">
                    <a:pos x="134" y="233"/>
                  </a:cxn>
                  <a:cxn ang="0">
                    <a:pos x="177" y="241"/>
                  </a:cxn>
                  <a:cxn ang="0">
                    <a:pos x="161" y="286"/>
                  </a:cxn>
                  <a:cxn ang="0">
                    <a:pos x="137" y="346"/>
                  </a:cxn>
                  <a:cxn ang="0">
                    <a:pos x="119" y="396"/>
                  </a:cxn>
                  <a:cxn ang="0">
                    <a:pos x="103" y="452"/>
                  </a:cxn>
                  <a:cxn ang="0">
                    <a:pos x="93" y="510"/>
                  </a:cxn>
                  <a:cxn ang="0">
                    <a:pos x="188" y="516"/>
                  </a:cxn>
                  <a:cxn ang="0">
                    <a:pos x="163" y="574"/>
                  </a:cxn>
                  <a:cxn ang="0">
                    <a:pos x="180" y="606"/>
                  </a:cxn>
                  <a:cxn ang="0">
                    <a:pos x="233" y="577"/>
                  </a:cxn>
                  <a:cxn ang="0">
                    <a:pos x="288" y="589"/>
                  </a:cxn>
                  <a:cxn ang="0">
                    <a:pos x="278" y="641"/>
                  </a:cxn>
                  <a:cxn ang="0">
                    <a:pos x="260" y="707"/>
                  </a:cxn>
                  <a:cxn ang="0">
                    <a:pos x="263" y="772"/>
                  </a:cxn>
                  <a:cxn ang="0">
                    <a:pos x="314" y="734"/>
                  </a:cxn>
                  <a:cxn ang="0">
                    <a:pos x="368" y="710"/>
                  </a:cxn>
                  <a:cxn ang="0">
                    <a:pos x="400" y="742"/>
                  </a:cxn>
                  <a:cxn ang="0">
                    <a:pos x="405" y="793"/>
                  </a:cxn>
                  <a:cxn ang="0">
                    <a:pos x="525" y="743"/>
                  </a:cxn>
                  <a:cxn ang="0">
                    <a:pos x="566" y="782"/>
                  </a:cxn>
                  <a:cxn ang="0">
                    <a:pos x="629" y="752"/>
                  </a:cxn>
                  <a:cxn ang="0">
                    <a:pos x="672" y="769"/>
                  </a:cxn>
                  <a:cxn ang="0">
                    <a:pos x="624" y="778"/>
                  </a:cxn>
                  <a:cxn ang="0">
                    <a:pos x="560" y="816"/>
                  </a:cxn>
                  <a:cxn ang="0">
                    <a:pos x="422" y="864"/>
                  </a:cxn>
                  <a:cxn ang="0">
                    <a:pos x="391" y="839"/>
                  </a:cxn>
                  <a:cxn ang="0">
                    <a:pos x="383" y="784"/>
                  </a:cxn>
                  <a:cxn ang="0">
                    <a:pos x="378" y="742"/>
                  </a:cxn>
                  <a:cxn ang="0">
                    <a:pos x="333" y="745"/>
                  </a:cxn>
                  <a:cxn ang="0">
                    <a:pos x="279" y="793"/>
                  </a:cxn>
                  <a:cxn ang="0">
                    <a:pos x="243" y="784"/>
                  </a:cxn>
                  <a:cxn ang="0">
                    <a:pos x="236" y="730"/>
                  </a:cxn>
                  <a:cxn ang="0">
                    <a:pos x="246" y="669"/>
                  </a:cxn>
                  <a:cxn ang="0">
                    <a:pos x="265" y="611"/>
                  </a:cxn>
                  <a:cxn ang="0">
                    <a:pos x="233" y="597"/>
                  </a:cxn>
                  <a:cxn ang="0">
                    <a:pos x="176" y="635"/>
                  </a:cxn>
                  <a:cxn ang="0">
                    <a:pos x="135" y="606"/>
                  </a:cxn>
                  <a:cxn ang="0">
                    <a:pos x="150" y="554"/>
                  </a:cxn>
                  <a:cxn ang="0">
                    <a:pos x="159" y="509"/>
                  </a:cxn>
                  <a:cxn ang="0">
                    <a:pos x="86" y="546"/>
                  </a:cxn>
                  <a:cxn ang="0">
                    <a:pos x="71" y="497"/>
                  </a:cxn>
                  <a:cxn ang="0">
                    <a:pos x="84" y="436"/>
                  </a:cxn>
                  <a:cxn ang="0">
                    <a:pos x="102" y="379"/>
                  </a:cxn>
                  <a:cxn ang="0">
                    <a:pos x="128" y="306"/>
                  </a:cxn>
                  <a:cxn ang="0">
                    <a:pos x="140" y="258"/>
                  </a:cxn>
                  <a:cxn ang="0">
                    <a:pos x="84" y="279"/>
                  </a:cxn>
                  <a:cxn ang="0">
                    <a:pos x="17" y="328"/>
                  </a:cxn>
                  <a:cxn ang="0">
                    <a:pos x="20" y="249"/>
                  </a:cxn>
                  <a:cxn ang="0">
                    <a:pos x="43" y="201"/>
                  </a:cxn>
                  <a:cxn ang="0">
                    <a:pos x="70" y="140"/>
                  </a:cxn>
                  <a:cxn ang="0">
                    <a:pos x="103" y="78"/>
                  </a:cxn>
                  <a:cxn ang="0">
                    <a:pos x="140" y="16"/>
                  </a:cxn>
                </a:cxnLst>
                <a:rect l="0" t="0" r="r" b="b"/>
                <a:pathLst>
                  <a:path w="672" h="865">
                    <a:moveTo>
                      <a:pt x="172" y="3"/>
                    </a:moveTo>
                    <a:lnTo>
                      <a:pt x="170" y="3"/>
                    </a:lnTo>
                    <a:lnTo>
                      <a:pt x="169" y="6"/>
                    </a:lnTo>
                    <a:lnTo>
                      <a:pt x="167" y="9"/>
                    </a:lnTo>
                    <a:lnTo>
                      <a:pt x="166" y="13"/>
                    </a:lnTo>
                    <a:lnTo>
                      <a:pt x="161" y="18"/>
                    </a:lnTo>
                    <a:lnTo>
                      <a:pt x="159" y="25"/>
                    </a:lnTo>
                    <a:lnTo>
                      <a:pt x="154" y="32"/>
                    </a:lnTo>
                    <a:lnTo>
                      <a:pt x="150" y="41"/>
                    </a:lnTo>
                    <a:lnTo>
                      <a:pt x="147" y="46"/>
                    </a:lnTo>
                    <a:lnTo>
                      <a:pt x="144" y="48"/>
                    </a:lnTo>
                    <a:lnTo>
                      <a:pt x="142" y="54"/>
                    </a:lnTo>
                    <a:lnTo>
                      <a:pt x="140" y="59"/>
                    </a:lnTo>
                    <a:lnTo>
                      <a:pt x="137" y="63"/>
                    </a:lnTo>
                    <a:lnTo>
                      <a:pt x="134" y="69"/>
                    </a:lnTo>
                    <a:lnTo>
                      <a:pt x="131" y="73"/>
                    </a:lnTo>
                    <a:lnTo>
                      <a:pt x="129" y="79"/>
                    </a:lnTo>
                    <a:lnTo>
                      <a:pt x="126" y="85"/>
                    </a:lnTo>
                    <a:lnTo>
                      <a:pt x="122" y="91"/>
                    </a:lnTo>
                    <a:lnTo>
                      <a:pt x="119" y="95"/>
                    </a:lnTo>
                    <a:lnTo>
                      <a:pt x="116" y="102"/>
                    </a:lnTo>
                    <a:lnTo>
                      <a:pt x="113" y="108"/>
                    </a:lnTo>
                    <a:lnTo>
                      <a:pt x="112" y="114"/>
                    </a:lnTo>
                    <a:lnTo>
                      <a:pt x="108" y="120"/>
                    </a:lnTo>
                    <a:lnTo>
                      <a:pt x="106" y="127"/>
                    </a:lnTo>
                    <a:lnTo>
                      <a:pt x="102" y="131"/>
                    </a:lnTo>
                    <a:lnTo>
                      <a:pt x="99" y="139"/>
                    </a:lnTo>
                    <a:lnTo>
                      <a:pt x="94" y="145"/>
                    </a:lnTo>
                    <a:lnTo>
                      <a:pt x="93" y="150"/>
                    </a:lnTo>
                    <a:lnTo>
                      <a:pt x="90" y="156"/>
                    </a:lnTo>
                    <a:lnTo>
                      <a:pt x="86" y="162"/>
                    </a:lnTo>
                    <a:lnTo>
                      <a:pt x="83" y="168"/>
                    </a:lnTo>
                    <a:lnTo>
                      <a:pt x="81" y="175"/>
                    </a:lnTo>
                    <a:lnTo>
                      <a:pt x="77" y="179"/>
                    </a:lnTo>
                    <a:lnTo>
                      <a:pt x="74" y="187"/>
                    </a:lnTo>
                    <a:lnTo>
                      <a:pt x="71" y="191"/>
                    </a:lnTo>
                    <a:lnTo>
                      <a:pt x="68" y="197"/>
                    </a:lnTo>
                    <a:lnTo>
                      <a:pt x="67" y="203"/>
                    </a:lnTo>
                    <a:lnTo>
                      <a:pt x="64" y="209"/>
                    </a:lnTo>
                    <a:lnTo>
                      <a:pt x="61" y="214"/>
                    </a:lnTo>
                    <a:lnTo>
                      <a:pt x="59" y="220"/>
                    </a:lnTo>
                    <a:lnTo>
                      <a:pt x="55" y="226"/>
                    </a:lnTo>
                    <a:lnTo>
                      <a:pt x="54" y="230"/>
                    </a:lnTo>
                    <a:lnTo>
                      <a:pt x="51" y="235"/>
                    </a:lnTo>
                    <a:lnTo>
                      <a:pt x="48" y="241"/>
                    </a:lnTo>
                    <a:lnTo>
                      <a:pt x="46" y="244"/>
                    </a:lnTo>
                    <a:lnTo>
                      <a:pt x="45" y="249"/>
                    </a:lnTo>
                    <a:lnTo>
                      <a:pt x="43" y="254"/>
                    </a:lnTo>
                    <a:lnTo>
                      <a:pt x="41" y="258"/>
                    </a:lnTo>
                    <a:lnTo>
                      <a:pt x="38" y="265"/>
                    </a:lnTo>
                    <a:lnTo>
                      <a:pt x="36" y="273"/>
                    </a:lnTo>
                    <a:lnTo>
                      <a:pt x="33" y="279"/>
                    </a:lnTo>
                    <a:lnTo>
                      <a:pt x="33" y="284"/>
                    </a:lnTo>
                    <a:lnTo>
                      <a:pt x="35" y="283"/>
                    </a:lnTo>
                    <a:lnTo>
                      <a:pt x="41" y="279"/>
                    </a:lnTo>
                    <a:lnTo>
                      <a:pt x="43" y="277"/>
                    </a:lnTo>
                    <a:lnTo>
                      <a:pt x="48" y="274"/>
                    </a:lnTo>
                    <a:lnTo>
                      <a:pt x="52" y="271"/>
                    </a:lnTo>
                    <a:lnTo>
                      <a:pt x="59" y="270"/>
                    </a:lnTo>
                    <a:lnTo>
                      <a:pt x="64" y="265"/>
                    </a:lnTo>
                    <a:lnTo>
                      <a:pt x="70" y="262"/>
                    </a:lnTo>
                    <a:lnTo>
                      <a:pt x="77" y="258"/>
                    </a:lnTo>
                    <a:lnTo>
                      <a:pt x="84" y="255"/>
                    </a:lnTo>
                    <a:lnTo>
                      <a:pt x="92" y="251"/>
                    </a:lnTo>
                    <a:lnTo>
                      <a:pt x="99" y="248"/>
                    </a:lnTo>
                    <a:lnTo>
                      <a:pt x="106" y="245"/>
                    </a:lnTo>
                    <a:lnTo>
                      <a:pt x="113" y="242"/>
                    </a:lnTo>
                    <a:lnTo>
                      <a:pt x="121" y="239"/>
                    </a:lnTo>
                    <a:lnTo>
                      <a:pt x="128" y="236"/>
                    </a:lnTo>
                    <a:lnTo>
                      <a:pt x="134" y="233"/>
                    </a:lnTo>
                    <a:lnTo>
                      <a:pt x="141" y="233"/>
                    </a:lnTo>
                    <a:lnTo>
                      <a:pt x="147" y="230"/>
                    </a:lnTo>
                    <a:lnTo>
                      <a:pt x="153" y="230"/>
                    </a:lnTo>
                    <a:lnTo>
                      <a:pt x="159" y="229"/>
                    </a:lnTo>
                    <a:lnTo>
                      <a:pt x="164" y="230"/>
                    </a:lnTo>
                    <a:lnTo>
                      <a:pt x="167" y="230"/>
                    </a:lnTo>
                    <a:lnTo>
                      <a:pt x="172" y="232"/>
                    </a:lnTo>
                    <a:lnTo>
                      <a:pt x="173" y="233"/>
                    </a:lnTo>
                    <a:lnTo>
                      <a:pt x="176" y="236"/>
                    </a:lnTo>
                    <a:lnTo>
                      <a:pt x="177" y="241"/>
                    </a:lnTo>
                    <a:lnTo>
                      <a:pt x="177" y="245"/>
                    </a:lnTo>
                    <a:lnTo>
                      <a:pt x="177" y="251"/>
                    </a:lnTo>
                    <a:lnTo>
                      <a:pt x="176" y="258"/>
                    </a:lnTo>
                    <a:lnTo>
                      <a:pt x="175" y="258"/>
                    </a:lnTo>
                    <a:lnTo>
                      <a:pt x="173" y="264"/>
                    </a:lnTo>
                    <a:lnTo>
                      <a:pt x="172" y="265"/>
                    </a:lnTo>
                    <a:lnTo>
                      <a:pt x="169" y="271"/>
                    </a:lnTo>
                    <a:lnTo>
                      <a:pt x="167" y="276"/>
                    </a:lnTo>
                    <a:lnTo>
                      <a:pt x="166" y="280"/>
                    </a:lnTo>
                    <a:lnTo>
                      <a:pt x="161" y="286"/>
                    </a:lnTo>
                    <a:lnTo>
                      <a:pt x="159" y="293"/>
                    </a:lnTo>
                    <a:lnTo>
                      <a:pt x="156" y="299"/>
                    </a:lnTo>
                    <a:lnTo>
                      <a:pt x="153" y="308"/>
                    </a:lnTo>
                    <a:lnTo>
                      <a:pt x="150" y="315"/>
                    </a:lnTo>
                    <a:lnTo>
                      <a:pt x="145" y="324"/>
                    </a:lnTo>
                    <a:lnTo>
                      <a:pt x="144" y="328"/>
                    </a:lnTo>
                    <a:lnTo>
                      <a:pt x="142" y="332"/>
                    </a:lnTo>
                    <a:lnTo>
                      <a:pt x="140" y="337"/>
                    </a:lnTo>
                    <a:lnTo>
                      <a:pt x="140" y="343"/>
                    </a:lnTo>
                    <a:lnTo>
                      <a:pt x="137" y="346"/>
                    </a:lnTo>
                    <a:lnTo>
                      <a:pt x="135" y="351"/>
                    </a:lnTo>
                    <a:lnTo>
                      <a:pt x="134" y="356"/>
                    </a:lnTo>
                    <a:lnTo>
                      <a:pt x="131" y="360"/>
                    </a:lnTo>
                    <a:lnTo>
                      <a:pt x="129" y="366"/>
                    </a:lnTo>
                    <a:lnTo>
                      <a:pt x="128" y="370"/>
                    </a:lnTo>
                    <a:lnTo>
                      <a:pt x="126" y="375"/>
                    </a:lnTo>
                    <a:lnTo>
                      <a:pt x="124" y="380"/>
                    </a:lnTo>
                    <a:lnTo>
                      <a:pt x="122" y="385"/>
                    </a:lnTo>
                    <a:lnTo>
                      <a:pt x="121" y="391"/>
                    </a:lnTo>
                    <a:lnTo>
                      <a:pt x="119" y="396"/>
                    </a:lnTo>
                    <a:lnTo>
                      <a:pt x="116" y="402"/>
                    </a:lnTo>
                    <a:lnTo>
                      <a:pt x="115" y="407"/>
                    </a:lnTo>
                    <a:lnTo>
                      <a:pt x="113" y="412"/>
                    </a:lnTo>
                    <a:lnTo>
                      <a:pt x="112" y="418"/>
                    </a:lnTo>
                    <a:lnTo>
                      <a:pt x="112" y="424"/>
                    </a:lnTo>
                    <a:lnTo>
                      <a:pt x="109" y="429"/>
                    </a:lnTo>
                    <a:lnTo>
                      <a:pt x="108" y="434"/>
                    </a:lnTo>
                    <a:lnTo>
                      <a:pt x="106" y="440"/>
                    </a:lnTo>
                    <a:lnTo>
                      <a:pt x="105" y="446"/>
                    </a:lnTo>
                    <a:lnTo>
                      <a:pt x="103" y="452"/>
                    </a:lnTo>
                    <a:lnTo>
                      <a:pt x="102" y="458"/>
                    </a:lnTo>
                    <a:lnTo>
                      <a:pt x="100" y="463"/>
                    </a:lnTo>
                    <a:lnTo>
                      <a:pt x="100" y="469"/>
                    </a:lnTo>
                    <a:lnTo>
                      <a:pt x="99" y="475"/>
                    </a:lnTo>
                    <a:lnTo>
                      <a:pt x="97" y="481"/>
                    </a:lnTo>
                    <a:lnTo>
                      <a:pt x="97" y="487"/>
                    </a:lnTo>
                    <a:lnTo>
                      <a:pt x="96" y="493"/>
                    </a:lnTo>
                    <a:lnTo>
                      <a:pt x="94" y="498"/>
                    </a:lnTo>
                    <a:lnTo>
                      <a:pt x="94" y="504"/>
                    </a:lnTo>
                    <a:lnTo>
                      <a:pt x="93" y="510"/>
                    </a:lnTo>
                    <a:lnTo>
                      <a:pt x="93" y="516"/>
                    </a:lnTo>
                    <a:lnTo>
                      <a:pt x="192" y="471"/>
                    </a:lnTo>
                    <a:lnTo>
                      <a:pt x="201" y="490"/>
                    </a:lnTo>
                    <a:lnTo>
                      <a:pt x="199" y="491"/>
                    </a:lnTo>
                    <a:lnTo>
                      <a:pt x="198" y="496"/>
                    </a:lnTo>
                    <a:lnTo>
                      <a:pt x="195" y="498"/>
                    </a:lnTo>
                    <a:lnTo>
                      <a:pt x="193" y="501"/>
                    </a:lnTo>
                    <a:lnTo>
                      <a:pt x="191" y="506"/>
                    </a:lnTo>
                    <a:lnTo>
                      <a:pt x="189" y="510"/>
                    </a:lnTo>
                    <a:lnTo>
                      <a:pt x="188" y="516"/>
                    </a:lnTo>
                    <a:lnTo>
                      <a:pt x="185" y="520"/>
                    </a:lnTo>
                    <a:lnTo>
                      <a:pt x="182" y="526"/>
                    </a:lnTo>
                    <a:lnTo>
                      <a:pt x="180" y="532"/>
                    </a:lnTo>
                    <a:lnTo>
                      <a:pt x="176" y="538"/>
                    </a:lnTo>
                    <a:lnTo>
                      <a:pt x="175" y="545"/>
                    </a:lnTo>
                    <a:lnTo>
                      <a:pt x="172" y="551"/>
                    </a:lnTo>
                    <a:lnTo>
                      <a:pt x="170" y="558"/>
                    </a:lnTo>
                    <a:lnTo>
                      <a:pt x="167" y="564"/>
                    </a:lnTo>
                    <a:lnTo>
                      <a:pt x="166" y="568"/>
                    </a:lnTo>
                    <a:lnTo>
                      <a:pt x="163" y="574"/>
                    </a:lnTo>
                    <a:lnTo>
                      <a:pt x="161" y="581"/>
                    </a:lnTo>
                    <a:lnTo>
                      <a:pt x="160" y="586"/>
                    </a:lnTo>
                    <a:lnTo>
                      <a:pt x="159" y="590"/>
                    </a:lnTo>
                    <a:lnTo>
                      <a:pt x="159" y="595"/>
                    </a:lnTo>
                    <a:lnTo>
                      <a:pt x="159" y="599"/>
                    </a:lnTo>
                    <a:lnTo>
                      <a:pt x="159" y="606"/>
                    </a:lnTo>
                    <a:lnTo>
                      <a:pt x="160" y="611"/>
                    </a:lnTo>
                    <a:lnTo>
                      <a:pt x="166" y="612"/>
                    </a:lnTo>
                    <a:lnTo>
                      <a:pt x="173" y="611"/>
                    </a:lnTo>
                    <a:lnTo>
                      <a:pt x="180" y="606"/>
                    </a:lnTo>
                    <a:lnTo>
                      <a:pt x="189" y="602"/>
                    </a:lnTo>
                    <a:lnTo>
                      <a:pt x="193" y="597"/>
                    </a:lnTo>
                    <a:lnTo>
                      <a:pt x="198" y="596"/>
                    </a:lnTo>
                    <a:lnTo>
                      <a:pt x="204" y="592"/>
                    </a:lnTo>
                    <a:lnTo>
                      <a:pt x="208" y="590"/>
                    </a:lnTo>
                    <a:lnTo>
                      <a:pt x="212" y="587"/>
                    </a:lnTo>
                    <a:lnTo>
                      <a:pt x="218" y="584"/>
                    </a:lnTo>
                    <a:lnTo>
                      <a:pt x="223" y="581"/>
                    </a:lnTo>
                    <a:lnTo>
                      <a:pt x="227" y="580"/>
                    </a:lnTo>
                    <a:lnTo>
                      <a:pt x="233" y="577"/>
                    </a:lnTo>
                    <a:lnTo>
                      <a:pt x="237" y="574"/>
                    </a:lnTo>
                    <a:lnTo>
                      <a:pt x="241" y="573"/>
                    </a:lnTo>
                    <a:lnTo>
                      <a:pt x="247" y="573"/>
                    </a:lnTo>
                    <a:lnTo>
                      <a:pt x="256" y="568"/>
                    </a:lnTo>
                    <a:lnTo>
                      <a:pt x="263" y="568"/>
                    </a:lnTo>
                    <a:lnTo>
                      <a:pt x="271" y="568"/>
                    </a:lnTo>
                    <a:lnTo>
                      <a:pt x="278" y="573"/>
                    </a:lnTo>
                    <a:lnTo>
                      <a:pt x="284" y="577"/>
                    </a:lnTo>
                    <a:lnTo>
                      <a:pt x="287" y="584"/>
                    </a:lnTo>
                    <a:lnTo>
                      <a:pt x="288" y="589"/>
                    </a:lnTo>
                    <a:lnTo>
                      <a:pt x="290" y="595"/>
                    </a:lnTo>
                    <a:lnTo>
                      <a:pt x="291" y="600"/>
                    </a:lnTo>
                    <a:lnTo>
                      <a:pt x="291" y="609"/>
                    </a:lnTo>
                    <a:lnTo>
                      <a:pt x="291" y="609"/>
                    </a:lnTo>
                    <a:lnTo>
                      <a:pt x="288" y="613"/>
                    </a:lnTo>
                    <a:lnTo>
                      <a:pt x="285" y="619"/>
                    </a:lnTo>
                    <a:lnTo>
                      <a:pt x="284" y="627"/>
                    </a:lnTo>
                    <a:lnTo>
                      <a:pt x="281" y="631"/>
                    </a:lnTo>
                    <a:lnTo>
                      <a:pt x="279" y="635"/>
                    </a:lnTo>
                    <a:lnTo>
                      <a:pt x="278" y="641"/>
                    </a:lnTo>
                    <a:lnTo>
                      <a:pt x="276" y="647"/>
                    </a:lnTo>
                    <a:lnTo>
                      <a:pt x="274" y="653"/>
                    </a:lnTo>
                    <a:lnTo>
                      <a:pt x="272" y="660"/>
                    </a:lnTo>
                    <a:lnTo>
                      <a:pt x="271" y="666"/>
                    </a:lnTo>
                    <a:lnTo>
                      <a:pt x="269" y="673"/>
                    </a:lnTo>
                    <a:lnTo>
                      <a:pt x="266" y="679"/>
                    </a:lnTo>
                    <a:lnTo>
                      <a:pt x="265" y="686"/>
                    </a:lnTo>
                    <a:lnTo>
                      <a:pt x="263" y="694"/>
                    </a:lnTo>
                    <a:lnTo>
                      <a:pt x="262" y="701"/>
                    </a:lnTo>
                    <a:lnTo>
                      <a:pt x="260" y="707"/>
                    </a:lnTo>
                    <a:lnTo>
                      <a:pt x="259" y="714"/>
                    </a:lnTo>
                    <a:lnTo>
                      <a:pt x="259" y="721"/>
                    </a:lnTo>
                    <a:lnTo>
                      <a:pt x="259" y="729"/>
                    </a:lnTo>
                    <a:lnTo>
                      <a:pt x="258" y="734"/>
                    </a:lnTo>
                    <a:lnTo>
                      <a:pt x="258" y="742"/>
                    </a:lnTo>
                    <a:lnTo>
                      <a:pt x="258" y="747"/>
                    </a:lnTo>
                    <a:lnTo>
                      <a:pt x="259" y="753"/>
                    </a:lnTo>
                    <a:lnTo>
                      <a:pt x="259" y="759"/>
                    </a:lnTo>
                    <a:lnTo>
                      <a:pt x="262" y="766"/>
                    </a:lnTo>
                    <a:lnTo>
                      <a:pt x="263" y="772"/>
                    </a:lnTo>
                    <a:lnTo>
                      <a:pt x="266" y="778"/>
                    </a:lnTo>
                    <a:lnTo>
                      <a:pt x="268" y="775"/>
                    </a:lnTo>
                    <a:lnTo>
                      <a:pt x="271" y="772"/>
                    </a:lnTo>
                    <a:lnTo>
                      <a:pt x="275" y="766"/>
                    </a:lnTo>
                    <a:lnTo>
                      <a:pt x="282" y="761"/>
                    </a:lnTo>
                    <a:lnTo>
                      <a:pt x="290" y="753"/>
                    </a:lnTo>
                    <a:lnTo>
                      <a:pt x="298" y="746"/>
                    </a:lnTo>
                    <a:lnTo>
                      <a:pt x="303" y="742"/>
                    </a:lnTo>
                    <a:lnTo>
                      <a:pt x="308" y="737"/>
                    </a:lnTo>
                    <a:lnTo>
                      <a:pt x="314" y="734"/>
                    </a:lnTo>
                    <a:lnTo>
                      <a:pt x="319" y="730"/>
                    </a:lnTo>
                    <a:lnTo>
                      <a:pt x="324" y="727"/>
                    </a:lnTo>
                    <a:lnTo>
                      <a:pt x="330" y="723"/>
                    </a:lnTo>
                    <a:lnTo>
                      <a:pt x="336" y="720"/>
                    </a:lnTo>
                    <a:lnTo>
                      <a:pt x="341" y="717"/>
                    </a:lnTo>
                    <a:lnTo>
                      <a:pt x="346" y="715"/>
                    </a:lnTo>
                    <a:lnTo>
                      <a:pt x="352" y="712"/>
                    </a:lnTo>
                    <a:lnTo>
                      <a:pt x="357" y="711"/>
                    </a:lnTo>
                    <a:lnTo>
                      <a:pt x="364" y="711"/>
                    </a:lnTo>
                    <a:lnTo>
                      <a:pt x="368" y="710"/>
                    </a:lnTo>
                    <a:lnTo>
                      <a:pt x="374" y="711"/>
                    </a:lnTo>
                    <a:lnTo>
                      <a:pt x="378" y="711"/>
                    </a:lnTo>
                    <a:lnTo>
                      <a:pt x="384" y="712"/>
                    </a:lnTo>
                    <a:lnTo>
                      <a:pt x="389" y="715"/>
                    </a:lnTo>
                    <a:lnTo>
                      <a:pt x="393" y="718"/>
                    </a:lnTo>
                    <a:lnTo>
                      <a:pt x="397" y="723"/>
                    </a:lnTo>
                    <a:lnTo>
                      <a:pt x="400" y="729"/>
                    </a:lnTo>
                    <a:lnTo>
                      <a:pt x="400" y="731"/>
                    </a:lnTo>
                    <a:lnTo>
                      <a:pt x="400" y="736"/>
                    </a:lnTo>
                    <a:lnTo>
                      <a:pt x="400" y="742"/>
                    </a:lnTo>
                    <a:lnTo>
                      <a:pt x="400" y="747"/>
                    </a:lnTo>
                    <a:lnTo>
                      <a:pt x="400" y="755"/>
                    </a:lnTo>
                    <a:lnTo>
                      <a:pt x="400" y="759"/>
                    </a:lnTo>
                    <a:lnTo>
                      <a:pt x="402" y="765"/>
                    </a:lnTo>
                    <a:lnTo>
                      <a:pt x="403" y="769"/>
                    </a:lnTo>
                    <a:lnTo>
                      <a:pt x="403" y="774"/>
                    </a:lnTo>
                    <a:lnTo>
                      <a:pt x="403" y="778"/>
                    </a:lnTo>
                    <a:lnTo>
                      <a:pt x="403" y="782"/>
                    </a:lnTo>
                    <a:lnTo>
                      <a:pt x="405" y="788"/>
                    </a:lnTo>
                    <a:lnTo>
                      <a:pt x="405" y="793"/>
                    </a:lnTo>
                    <a:lnTo>
                      <a:pt x="405" y="797"/>
                    </a:lnTo>
                    <a:lnTo>
                      <a:pt x="406" y="803"/>
                    </a:lnTo>
                    <a:lnTo>
                      <a:pt x="406" y="807"/>
                    </a:lnTo>
                    <a:lnTo>
                      <a:pt x="407" y="812"/>
                    </a:lnTo>
                    <a:lnTo>
                      <a:pt x="410" y="820"/>
                    </a:lnTo>
                    <a:lnTo>
                      <a:pt x="412" y="829"/>
                    </a:lnTo>
                    <a:lnTo>
                      <a:pt x="415" y="836"/>
                    </a:lnTo>
                    <a:lnTo>
                      <a:pt x="418" y="844"/>
                    </a:lnTo>
                    <a:lnTo>
                      <a:pt x="508" y="740"/>
                    </a:lnTo>
                    <a:lnTo>
                      <a:pt x="525" y="743"/>
                    </a:lnTo>
                    <a:lnTo>
                      <a:pt x="524" y="813"/>
                    </a:lnTo>
                    <a:lnTo>
                      <a:pt x="524" y="812"/>
                    </a:lnTo>
                    <a:lnTo>
                      <a:pt x="528" y="810"/>
                    </a:lnTo>
                    <a:lnTo>
                      <a:pt x="534" y="804"/>
                    </a:lnTo>
                    <a:lnTo>
                      <a:pt x="541" y="800"/>
                    </a:lnTo>
                    <a:lnTo>
                      <a:pt x="546" y="797"/>
                    </a:lnTo>
                    <a:lnTo>
                      <a:pt x="550" y="794"/>
                    </a:lnTo>
                    <a:lnTo>
                      <a:pt x="556" y="790"/>
                    </a:lnTo>
                    <a:lnTo>
                      <a:pt x="562" y="787"/>
                    </a:lnTo>
                    <a:lnTo>
                      <a:pt x="566" y="782"/>
                    </a:lnTo>
                    <a:lnTo>
                      <a:pt x="572" y="779"/>
                    </a:lnTo>
                    <a:lnTo>
                      <a:pt x="578" y="775"/>
                    </a:lnTo>
                    <a:lnTo>
                      <a:pt x="585" y="774"/>
                    </a:lnTo>
                    <a:lnTo>
                      <a:pt x="591" y="769"/>
                    </a:lnTo>
                    <a:lnTo>
                      <a:pt x="598" y="766"/>
                    </a:lnTo>
                    <a:lnTo>
                      <a:pt x="603" y="762"/>
                    </a:lnTo>
                    <a:lnTo>
                      <a:pt x="610" y="759"/>
                    </a:lnTo>
                    <a:lnTo>
                      <a:pt x="616" y="756"/>
                    </a:lnTo>
                    <a:lnTo>
                      <a:pt x="622" y="753"/>
                    </a:lnTo>
                    <a:lnTo>
                      <a:pt x="629" y="752"/>
                    </a:lnTo>
                    <a:lnTo>
                      <a:pt x="635" y="750"/>
                    </a:lnTo>
                    <a:lnTo>
                      <a:pt x="639" y="747"/>
                    </a:lnTo>
                    <a:lnTo>
                      <a:pt x="645" y="746"/>
                    </a:lnTo>
                    <a:lnTo>
                      <a:pt x="651" y="746"/>
                    </a:lnTo>
                    <a:lnTo>
                      <a:pt x="655" y="746"/>
                    </a:lnTo>
                    <a:lnTo>
                      <a:pt x="659" y="746"/>
                    </a:lnTo>
                    <a:lnTo>
                      <a:pt x="665" y="746"/>
                    </a:lnTo>
                    <a:lnTo>
                      <a:pt x="668" y="747"/>
                    </a:lnTo>
                    <a:lnTo>
                      <a:pt x="672" y="750"/>
                    </a:lnTo>
                    <a:lnTo>
                      <a:pt x="672" y="769"/>
                    </a:lnTo>
                    <a:lnTo>
                      <a:pt x="671" y="768"/>
                    </a:lnTo>
                    <a:lnTo>
                      <a:pt x="670" y="768"/>
                    </a:lnTo>
                    <a:lnTo>
                      <a:pt x="667" y="768"/>
                    </a:lnTo>
                    <a:lnTo>
                      <a:pt x="662" y="768"/>
                    </a:lnTo>
                    <a:lnTo>
                      <a:pt x="658" y="768"/>
                    </a:lnTo>
                    <a:lnTo>
                      <a:pt x="652" y="771"/>
                    </a:lnTo>
                    <a:lnTo>
                      <a:pt x="643" y="772"/>
                    </a:lnTo>
                    <a:lnTo>
                      <a:pt x="636" y="775"/>
                    </a:lnTo>
                    <a:lnTo>
                      <a:pt x="630" y="775"/>
                    </a:lnTo>
                    <a:lnTo>
                      <a:pt x="624" y="778"/>
                    </a:lnTo>
                    <a:lnTo>
                      <a:pt x="620" y="779"/>
                    </a:lnTo>
                    <a:lnTo>
                      <a:pt x="614" y="782"/>
                    </a:lnTo>
                    <a:lnTo>
                      <a:pt x="608" y="785"/>
                    </a:lnTo>
                    <a:lnTo>
                      <a:pt x="603" y="788"/>
                    </a:lnTo>
                    <a:lnTo>
                      <a:pt x="595" y="791"/>
                    </a:lnTo>
                    <a:lnTo>
                      <a:pt x="589" y="795"/>
                    </a:lnTo>
                    <a:lnTo>
                      <a:pt x="582" y="800"/>
                    </a:lnTo>
                    <a:lnTo>
                      <a:pt x="575" y="804"/>
                    </a:lnTo>
                    <a:lnTo>
                      <a:pt x="568" y="810"/>
                    </a:lnTo>
                    <a:lnTo>
                      <a:pt x="560" y="816"/>
                    </a:lnTo>
                    <a:lnTo>
                      <a:pt x="550" y="820"/>
                    </a:lnTo>
                    <a:lnTo>
                      <a:pt x="543" y="828"/>
                    </a:lnTo>
                    <a:lnTo>
                      <a:pt x="534" y="833"/>
                    </a:lnTo>
                    <a:lnTo>
                      <a:pt x="525" y="842"/>
                    </a:lnTo>
                    <a:lnTo>
                      <a:pt x="504" y="841"/>
                    </a:lnTo>
                    <a:lnTo>
                      <a:pt x="504" y="782"/>
                    </a:lnTo>
                    <a:lnTo>
                      <a:pt x="431" y="862"/>
                    </a:lnTo>
                    <a:lnTo>
                      <a:pt x="429" y="862"/>
                    </a:lnTo>
                    <a:lnTo>
                      <a:pt x="426" y="864"/>
                    </a:lnTo>
                    <a:lnTo>
                      <a:pt x="422" y="864"/>
                    </a:lnTo>
                    <a:lnTo>
                      <a:pt x="418" y="865"/>
                    </a:lnTo>
                    <a:lnTo>
                      <a:pt x="412" y="864"/>
                    </a:lnTo>
                    <a:lnTo>
                      <a:pt x="406" y="864"/>
                    </a:lnTo>
                    <a:lnTo>
                      <a:pt x="400" y="861"/>
                    </a:lnTo>
                    <a:lnTo>
                      <a:pt x="397" y="857"/>
                    </a:lnTo>
                    <a:lnTo>
                      <a:pt x="396" y="855"/>
                    </a:lnTo>
                    <a:lnTo>
                      <a:pt x="396" y="854"/>
                    </a:lnTo>
                    <a:lnTo>
                      <a:pt x="394" y="849"/>
                    </a:lnTo>
                    <a:lnTo>
                      <a:pt x="393" y="845"/>
                    </a:lnTo>
                    <a:lnTo>
                      <a:pt x="391" y="839"/>
                    </a:lnTo>
                    <a:lnTo>
                      <a:pt x="391" y="832"/>
                    </a:lnTo>
                    <a:lnTo>
                      <a:pt x="390" y="825"/>
                    </a:lnTo>
                    <a:lnTo>
                      <a:pt x="389" y="817"/>
                    </a:lnTo>
                    <a:lnTo>
                      <a:pt x="387" y="812"/>
                    </a:lnTo>
                    <a:lnTo>
                      <a:pt x="386" y="807"/>
                    </a:lnTo>
                    <a:lnTo>
                      <a:pt x="386" y="803"/>
                    </a:lnTo>
                    <a:lnTo>
                      <a:pt x="384" y="798"/>
                    </a:lnTo>
                    <a:lnTo>
                      <a:pt x="384" y="794"/>
                    </a:lnTo>
                    <a:lnTo>
                      <a:pt x="383" y="788"/>
                    </a:lnTo>
                    <a:lnTo>
                      <a:pt x="383" y="784"/>
                    </a:lnTo>
                    <a:lnTo>
                      <a:pt x="383" y="779"/>
                    </a:lnTo>
                    <a:lnTo>
                      <a:pt x="381" y="775"/>
                    </a:lnTo>
                    <a:lnTo>
                      <a:pt x="381" y="771"/>
                    </a:lnTo>
                    <a:lnTo>
                      <a:pt x="380" y="765"/>
                    </a:lnTo>
                    <a:lnTo>
                      <a:pt x="380" y="761"/>
                    </a:lnTo>
                    <a:lnTo>
                      <a:pt x="380" y="755"/>
                    </a:lnTo>
                    <a:lnTo>
                      <a:pt x="380" y="750"/>
                    </a:lnTo>
                    <a:lnTo>
                      <a:pt x="380" y="746"/>
                    </a:lnTo>
                    <a:lnTo>
                      <a:pt x="380" y="743"/>
                    </a:lnTo>
                    <a:lnTo>
                      <a:pt x="378" y="742"/>
                    </a:lnTo>
                    <a:lnTo>
                      <a:pt x="375" y="737"/>
                    </a:lnTo>
                    <a:lnTo>
                      <a:pt x="373" y="736"/>
                    </a:lnTo>
                    <a:lnTo>
                      <a:pt x="370" y="734"/>
                    </a:lnTo>
                    <a:lnTo>
                      <a:pt x="365" y="734"/>
                    </a:lnTo>
                    <a:lnTo>
                      <a:pt x="361" y="734"/>
                    </a:lnTo>
                    <a:lnTo>
                      <a:pt x="355" y="736"/>
                    </a:lnTo>
                    <a:lnTo>
                      <a:pt x="348" y="737"/>
                    </a:lnTo>
                    <a:lnTo>
                      <a:pt x="342" y="739"/>
                    </a:lnTo>
                    <a:lnTo>
                      <a:pt x="339" y="742"/>
                    </a:lnTo>
                    <a:lnTo>
                      <a:pt x="333" y="745"/>
                    </a:lnTo>
                    <a:lnTo>
                      <a:pt x="330" y="749"/>
                    </a:lnTo>
                    <a:lnTo>
                      <a:pt x="323" y="752"/>
                    </a:lnTo>
                    <a:lnTo>
                      <a:pt x="317" y="758"/>
                    </a:lnTo>
                    <a:lnTo>
                      <a:pt x="311" y="761"/>
                    </a:lnTo>
                    <a:lnTo>
                      <a:pt x="306" y="768"/>
                    </a:lnTo>
                    <a:lnTo>
                      <a:pt x="298" y="774"/>
                    </a:lnTo>
                    <a:lnTo>
                      <a:pt x="291" y="781"/>
                    </a:lnTo>
                    <a:lnTo>
                      <a:pt x="287" y="784"/>
                    </a:lnTo>
                    <a:lnTo>
                      <a:pt x="284" y="788"/>
                    </a:lnTo>
                    <a:lnTo>
                      <a:pt x="279" y="793"/>
                    </a:lnTo>
                    <a:lnTo>
                      <a:pt x="276" y="797"/>
                    </a:lnTo>
                    <a:lnTo>
                      <a:pt x="274" y="797"/>
                    </a:lnTo>
                    <a:lnTo>
                      <a:pt x="271" y="798"/>
                    </a:lnTo>
                    <a:lnTo>
                      <a:pt x="265" y="800"/>
                    </a:lnTo>
                    <a:lnTo>
                      <a:pt x="259" y="800"/>
                    </a:lnTo>
                    <a:lnTo>
                      <a:pt x="255" y="798"/>
                    </a:lnTo>
                    <a:lnTo>
                      <a:pt x="253" y="797"/>
                    </a:lnTo>
                    <a:lnTo>
                      <a:pt x="249" y="794"/>
                    </a:lnTo>
                    <a:lnTo>
                      <a:pt x="246" y="790"/>
                    </a:lnTo>
                    <a:lnTo>
                      <a:pt x="243" y="784"/>
                    </a:lnTo>
                    <a:lnTo>
                      <a:pt x="241" y="778"/>
                    </a:lnTo>
                    <a:lnTo>
                      <a:pt x="240" y="774"/>
                    </a:lnTo>
                    <a:lnTo>
                      <a:pt x="239" y="769"/>
                    </a:lnTo>
                    <a:lnTo>
                      <a:pt x="239" y="765"/>
                    </a:lnTo>
                    <a:lnTo>
                      <a:pt x="239" y="761"/>
                    </a:lnTo>
                    <a:lnTo>
                      <a:pt x="236" y="753"/>
                    </a:lnTo>
                    <a:lnTo>
                      <a:pt x="236" y="749"/>
                    </a:lnTo>
                    <a:lnTo>
                      <a:pt x="236" y="742"/>
                    </a:lnTo>
                    <a:lnTo>
                      <a:pt x="236" y="736"/>
                    </a:lnTo>
                    <a:lnTo>
                      <a:pt x="236" y="730"/>
                    </a:lnTo>
                    <a:lnTo>
                      <a:pt x="236" y="724"/>
                    </a:lnTo>
                    <a:lnTo>
                      <a:pt x="236" y="717"/>
                    </a:lnTo>
                    <a:lnTo>
                      <a:pt x="239" y="712"/>
                    </a:lnTo>
                    <a:lnTo>
                      <a:pt x="239" y="705"/>
                    </a:lnTo>
                    <a:lnTo>
                      <a:pt x="240" y="699"/>
                    </a:lnTo>
                    <a:lnTo>
                      <a:pt x="240" y="692"/>
                    </a:lnTo>
                    <a:lnTo>
                      <a:pt x="241" y="686"/>
                    </a:lnTo>
                    <a:lnTo>
                      <a:pt x="243" y="679"/>
                    </a:lnTo>
                    <a:lnTo>
                      <a:pt x="244" y="673"/>
                    </a:lnTo>
                    <a:lnTo>
                      <a:pt x="246" y="669"/>
                    </a:lnTo>
                    <a:lnTo>
                      <a:pt x="247" y="663"/>
                    </a:lnTo>
                    <a:lnTo>
                      <a:pt x="249" y="657"/>
                    </a:lnTo>
                    <a:lnTo>
                      <a:pt x="250" y="651"/>
                    </a:lnTo>
                    <a:lnTo>
                      <a:pt x="252" y="647"/>
                    </a:lnTo>
                    <a:lnTo>
                      <a:pt x="253" y="641"/>
                    </a:lnTo>
                    <a:lnTo>
                      <a:pt x="256" y="632"/>
                    </a:lnTo>
                    <a:lnTo>
                      <a:pt x="259" y="625"/>
                    </a:lnTo>
                    <a:lnTo>
                      <a:pt x="260" y="619"/>
                    </a:lnTo>
                    <a:lnTo>
                      <a:pt x="263" y="613"/>
                    </a:lnTo>
                    <a:lnTo>
                      <a:pt x="265" y="611"/>
                    </a:lnTo>
                    <a:lnTo>
                      <a:pt x="265" y="611"/>
                    </a:lnTo>
                    <a:lnTo>
                      <a:pt x="265" y="608"/>
                    </a:lnTo>
                    <a:lnTo>
                      <a:pt x="265" y="602"/>
                    </a:lnTo>
                    <a:lnTo>
                      <a:pt x="263" y="596"/>
                    </a:lnTo>
                    <a:lnTo>
                      <a:pt x="260" y="592"/>
                    </a:lnTo>
                    <a:lnTo>
                      <a:pt x="256" y="589"/>
                    </a:lnTo>
                    <a:lnTo>
                      <a:pt x="252" y="590"/>
                    </a:lnTo>
                    <a:lnTo>
                      <a:pt x="244" y="590"/>
                    </a:lnTo>
                    <a:lnTo>
                      <a:pt x="237" y="595"/>
                    </a:lnTo>
                    <a:lnTo>
                      <a:pt x="233" y="597"/>
                    </a:lnTo>
                    <a:lnTo>
                      <a:pt x="227" y="600"/>
                    </a:lnTo>
                    <a:lnTo>
                      <a:pt x="221" y="603"/>
                    </a:lnTo>
                    <a:lnTo>
                      <a:pt x="215" y="609"/>
                    </a:lnTo>
                    <a:lnTo>
                      <a:pt x="208" y="613"/>
                    </a:lnTo>
                    <a:lnTo>
                      <a:pt x="202" y="619"/>
                    </a:lnTo>
                    <a:lnTo>
                      <a:pt x="193" y="625"/>
                    </a:lnTo>
                    <a:lnTo>
                      <a:pt x="185" y="634"/>
                    </a:lnTo>
                    <a:lnTo>
                      <a:pt x="183" y="634"/>
                    </a:lnTo>
                    <a:lnTo>
                      <a:pt x="180" y="634"/>
                    </a:lnTo>
                    <a:lnTo>
                      <a:pt x="176" y="635"/>
                    </a:lnTo>
                    <a:lnTo>
                      <a:pt x="170" y="638"/>
                    </a:lnTo>
                    <a:lnTo>
                      <a:pt x="164" y="638"/>
                    </a:lnTo>
                    <a:lnTo>
                      <a:pt x="157" y="640"/>
                    </a:lnTo>
                    <a:lnTo>
                      <a:pt x="150" y="638"/>
                    </a:lnTo>
                    <a:lnTo>
                      <a:pt x="145" y="635"/>
                    </a:lnTo>
                    <a:lnTo>
                      <a:pt x="140" y="631"/>
                    </a:lnTo>
                    <a:lnTo>
                      <a:pt x="137" y="624"/>
                    </a:lnTo>
                    <a:lnTo>
                      <a:pt x="135" y="618"/>
                    </a:lnTo>
                    <a:lnTo>
                      <a:pt x="135" y="612"/>
                    </a:lnTo>
                    <a:lnTo>
                      <a:pt x="135" y="606"/>
                    </a:lnTo>
                    <a:lnTo>
                      <a:pt x="137" y="599"/>
                    </a:lnTo>
                    <a:lnTo>
                      <a:pt x="137" y="595"/>
                    </a:lnTo>
                    <a:lnTo>
                      <a:pt x="138" y="590"/>
                    </a:lnTo>
                    <a:lnTo>
                      <a:pt x="138" y="586"/>
                    </a:lnTo>
                    <a:lnTo>
                      <a:pt x="140" y="581"/>
                    </a:lnTo>
                    <a:lnTo>
                      <a:pt x="141" y="576"/>
                    </a:lnTo>
                    <a:lnTo>
                      <a:pt x="142" y="571"/>
                    </a:lnTo>
                    <a:lnTo>
                      <a:pt x="145" y="565"/>
                    </a:lnTo>
                    <a:lnTo>
                      <a:pt x="147" y="561"/>
                    </a:lnTo>
                    <a:lnTo>
                      <a:pt x="150" y="554"/>
                    </a:lnTo>
                    <a:lnTo>
                      <a:pt x="153" y="548"/>
                    </a:lnTo>
                    <a:lnTo>
                      <a:pt x="154" y="542"/>
                    </a:lnTo>
                    <a:lnTo>
                      <a:pt x="159" y="535"/>
                    </a:lnTo>
                    <a:lnTo>
                      <a:pt x="161" y="528"/>
                    </a:lnTo>
                    <a:lnTo>
                      <a:pt x="166" y="520"/>
                    </a:lnTo>
                    <a:lnTo>
                      <a:pt x="169" y="513"/>
                    </a:lnTo>
                    <a:lnTo>
                      <a:pt x="175" y="506"/>
                    </a:lnTo>
                    <a:lnTo>
                      <a:pt x="172" y="506"/>
                    </a:lnTo>
                    <a:lnTo>
                      <a:pt x="164" y="507"/>
                    </a:lnTo>
                    <a:lnTo>
                      <a:pt x="159" y="509"/>
                    </a:lnTo>
                    <a:lnTo>
                      <a:pt x="153" y="510"/>
                    </a:lnTo>
                    <a:lnTo>
                      <a:pt x="147" y="513"/>
                    </a:lnTo>
                    <a:lnTo>
                      <a:pt x="140" y="516"/>
                    </a:lnTo>
                    <a:lnTo>
                      <a:pt x="132" y="519"/>
                    </a:lnTo>
                    <a:lnTo>
                      <a:pt x="124" y="522"/>
                    </a:lnTo>
                    <a:lnTo>
                      <a:pt x="116" y="526"/>
                    </a:lnTo>
                    <a:lnTo>
                      <a:pt x="109" y="530"/>
                    </a:lnTo>
                    <a:lnTo>
                      <a:pt x="100" y="536"/>
                    </a:lnTo>
                    <a:lnTo>
                      <a:pt x="93" y="542"/>
                    </a:lnTo>
                    <a:lnTo>
                      <a:pt x="86" y="546"/>
                    </a:lnTo>
                    <a:lnTo>
                      <a:pt x="80" y="554"/>
                    </a:lnTo>
                    <a:lnTo>
                      <a:pt x="68" y="536"/>
                    </a:lnTo>
                    <a:lnTo>
                      <a:pt x="67" y="535"/>
                    </a:lnTo>
                    <a:lnTo>
                      <a:pt x="67" y="532"/>
                    </a:lnTo>
                    <a:lnTo>
                      <a:pt x="67" y="526"/>
                    </a:lnTo>
                    <a:lnTo>
                      <a:pt x="68" y="519"/>
                    </a:lnTo>
                    <a:lnTo>
                      <a:pt x="68" y="513"/>
                    </a:lnTo>
                    <a:lnTo>
                      <a:pt x="68" y="509"/>
                    </a:lnTo>
                    <a:lnTo>
                      <a:pt x="70" y="501"/>
                    </a:lnTo>
                    <a:lnTo>
                      <a:pt x="71" y="497"/>
                    </a:lnTo>
                    <a:lnTo>
                      <a:pt x="71" y="490"/>
                    </a:lnTo>
                    <a:lnTo>
                      <a:pt x="74" y="482"/>
                    </a:lnTo>
                    <a:lnTo>
                      <a:pt x="76" y="475"/>
                    </a:lnTo>
                    <a:lnTo>
                      <a:pt x="77" y="466"/>
                    </a:lnTo>
                    <a:lnTo>
                      <a:pt x="77" y="462"/>
                    </a:lnTo>
                    <a:lnTo>
                      <a:pt x="78" y="456"/>
                    </a:lnTo>
                    <a:lnTo>
                      <a:pt x="80" y="452"/>
                    </a:lnTo>
                    <a:lnTo>
                      <a:pt x="81" y="447"/>
                    </a:lnTo>
                    <a:lnTo>
                      <a:pt x="83" y="442"/>
                    </a:lnTo>
                    <a:lnTo>
                      <a:pt x="84" y="436"/>
                    </a:lnTo>
                    <a:lnTo>
                      <a:pt x="84" y="431"/>
                    </a:lnTo>
                    <a:lnTo>
                      <a:pt x="87" y="427"/>
                    </a:lnTo>
                    <a:lnTo>
                      <a:pt x="89" y="420"/>
                    </a:lnTo>
                    <a:lnTo>
                      <a:pt x="90" y="415"/>
                    </a:lnTo>
                    <a:lnTo>
                      <a:pt x="92" y="410"/>
                    </a:lnTo>
                    <a:lnTo>
                      <a:pt x="93" y="404"/>
                    </a:lnTo>
                    <a:lnTo>
                      <a:pt x="94" y="396"/>
                    </a:lnTo>
                    <a:lnTo>
                      <a:pt x="97" y="391"/>
                    </a:lnTo>
                    <a:lnTo>
                      <a:pt x="99" y="385"/>
                    </a:lnTo>
                    <a:lnTo>
                      <a:pt x="102" y="379"/>
                    </a:lnTo>
                    <a:lnTo>
                      <a:pt x="103" y="372"/>
                    </a:lnTo>
                    <a:lnTo>
                      <a:pt x="106" y="366"/>
                    </a:lnTo>
                    <a:lnTo>
                      <a:pt x="108" y="359"/>
                    </a:lnTo>
                    <a:lnTo>
                      <a:pt x="110" y="351"/>
                    </a:lnTo>
                    <a:lnTo>
                      <a:pt x="113" y="344"/>
                    </a:lnTo>
                    <a:lnTo>
                      <a:pt x="115" y="337"/>
                    </a:lnTo>
                    <a:lnTo>
                      <a:pt x="119" y="329"/>
                    </a:lnTo>
                    <a:lnTo>
                      <a:pt x="122" y="322"/>
                    </a:lnTo>
                    <a:lnTo>
                      <a:pt x="124" y="315"/>
                    </a:lnTo>
                    <a:lnTo>
                      <a:pt x="128" y="306"/>
                    </a:lnTo>
                    <a:lnTo>
                      <a:pt x="131" y="299"/>
                    </a:lnTo>
                    <a:lnTo>
                      <a:pt x="135" y="292"/>
                    </a:lnTo>
                    <a:lnTo>
                      <a:pt x="138" y="283"/>
                    </a:lnTo>
                    <a:lnTo>
                      <a:pt x="142" y="274"/>
                    </a:lnTo>
                    <a:lnTo>
                      <a:pt x="145" y="265"/>
                    </a:lnTo>
                    <a:lnTo>
                      <a:pt x="150" y="258"/>
                    </a:lnTo>
                    <a:lnTo>
                      <a:pt x="150" y="258"/>
                    </a:lnTo>
                    <a:lnTo>
                      <a:pt x="147" y="258"/>
                    </a:lnTo>
                    <a:lnTo>
                      <a:pt x="144" y="258"/>
                    </a:lnTo>
                    <a:lnTo>
                      <a:pt x="140" y="258"/>
                    </a:lnTo>
                    <a:lnTo>
                      <a:pt x="135" y="258"/>
                    </a:lnTo>
                    <a:lnTo>
                      <a:pt x="129" y="261"/>
                    </a:lnTo>
                    <a:lnTo>
                      <a:pt x="122" y="262"/>
                    </a:lnTo>
                    <a:lnTo>
                      <a:pt x="115" y="265"/>
                    </a:lnTo>
                    <a:lnTo>
                      <a:pt x="109" y="267"/>
                    </a:lnTo>
                    <a:lnTo>
                      <a:pt x="105" y="268"/>
                    </a:lnTo>
                    <a:lnTo>
                      <a:pt x="100" y="271"/>
                    </a:lnTo>
                    <a:lnTo>
                      <a:pt x="94" y="274"/>
                    </a:lnTo>
                    <a:lnTo>
                      <a:pt x="90" y="277"/>
                    </a:lnTo>
                    <a:lnTo>
                      <a:pt x="84" y="279"/>
                    </a:lnTo>
                    <a:lnTo>
                      <a:pt x="78" y="283"/>
                    </a:lnTo>
                    <a:lnTo>
                      <a:pt x="73" y="287"/>
                    </a:lnTo>
                    <a:lnTo>
                      <a:pt x="67" y="290"/>
                    </a:lnTo>
                    <a:lnTo>
                      <a:pt x="59" y="295"/>
                    </a:lnTo>
                    <a:lnTo>
                      <a:pt x="52" y="299"/>
                    </a:lnTo>
                    <a:lnTo>
                      <a:pt x="46" y="303"/>
                    </a:lnTo>
                    <a:lnTo>
                      <a:pt x="39" y="309"/>
                    </a:lnTo>
                    <a:lnTo>
                      <a:pt x="32" y="315"/>
                    </a:lnTo>
                    <a:lnTo>
                      <a:pt x="25" y="321"/>
                    </a:lnTo>
                    <a:lnTo>
                      <a:pt x="17" y="328"/>
                    </a:lnTo>
                    <a:lnTo>
                      <a:pt x="0" y="302"/>
                    </a:lnTo>
                    <a:lnTo>
                      <a:pt x="0" y="299"/>
                    </a:lnTo>
                    <a:lnTo>
                      <a:pt x="3" y="293"/>
                    </a:lnTo>
                    <a:lnTo>
                      <a:pt x="4" y="287"/>
                    </a:lnTo>
                    <a:lnTo>
                      <a:pt x="7" y="283"/>
                    </a:lnTo>
                    <a:lnTo>
                      <a:pt x="9" y="277"/>
                    </a:lnTo>
                    <a:lnTo>
                      <a:pt x="11" y="271"/>
                    </a:lnTo>
                    <a:lnTo>
                      <a:pt x="14" y="262"/>
                    </a:lnTo>
                    <a:lnTo>
                      <a:pt x="19" y="255"/>
                    </a:lnTo>
                    <a:lnTo>
                      <a:pt x="20" y="249"/>
                    </a:lnTo>
                    <a:lnTo>
                      <a:pt x="22" y="246"/>
                    </a:lnTo>
                    <a:lnTo>
                      <a:pt x="25" y="241"/>
                    </a:lnTo>
                    <a:lnTo>
                      <a:pt x="26" y="236"/>
                    </a:lnTo>
                    <a:lnTo>
                      <a:pt x="27" y="232"/>
                    </a:lnTo>
                    <a:lnTo>
                      <a:pt x="30" y="226"/>
                    </a:lnTo>
                    <a:lnTo>
                      <a:pt x="33" y="222"/>
                    </a:lnTo>
                    <a:lnTo>
                      <a:pt x="35" y="217"/>
                    </a:lnTo>
                    <a:lnTo>
                      <a:pt x="38" y="212"/>
                    </a:lnTo>
                    <a:lnTo>
                      <a:pt x="41" y="206"/>
                    </a:lnTo>
                    <a:lnTo>
                      <a:pt x="43" y="201"/>
                    </a:lnTo>
                    <a:lnTo>
                      <a:pt x="46" y="196"/>
                    </a:lnTo>
                    <a:lnTo>
                      <a:pt x="48" y="190"/>
                    </a:lnTo>
                    <a:lnTo>
                      <a:pt x="51" y="184"/>
                    </a:lnTo>
                    <a:lnTo>
                      <a:pt x="54" y="177"/>
                    </a:lnTo>
                    <a:lnTo>
                      <a:pt x="55" y="172"/>
                    </a:lnTo>
                    <a:lnTo>
                      <a:pt x="58" y="165"/>
                    </a:lnTo>
                    <a:lnTo>
                      <a:pt x="61" y="159"/>
                    </a:lnTo>
                    <a:lnTo>
                      <a:pt x="64" y="153"/>
                    </a:lnTo>
                    <a:lnTo>
                      <a:pt x="68" y="147"/>
                    </a:lnTo>
                    <a:lnTo>
                      <a:pt x="70" y="140"/>
                    </a:lnTo>
                    <a:lnTo>
                      <a:pt x="74" y="134"/>
                    </a:lnTo>
                    <a:lnTo>
                      <a:pt x="77" y="129"/>
                    </a:lnTo>
                    <a:lnTo>
                      <a:pt x="80" y="123"/>
                    </a:lnTo>
                    <a:lnTo>
                      <a:pt x="83" y="115"/>
                    </a:lnTo>
                    <a:lnTo>
                      <a:pt x="87" y="110"/>
                    </a:lnTo>
                    <a:lnTo>
                      <a:pt x="90" y="102"/>
                    </a:lnTo>
                    <a:lnTo>
                      <a:pt x="94" y="96"/>
                    </a:lnTo>
                    <a:lnTo>
                      <a:pt x="97" y="91"/>
                    </a:lnTo>
                    <a:lnTo>
                      <a:pt x="100" y="85"/>
                    </a:lnTo>
                    <a:lnTo>
                      <a:pt x="103" y="78"/>
                    </a:lnTo>
                    <a:lnTo>
                      <a:pt x="108" y="72"/>
                    </a:lnTo>
                    <a:lnTo>
                      <a:pt x="110" y="64"/>
                    </a:lnTo>
                    <a:lnTo>
                      <a:pt x="115" y="59"/>
                    </a:lnTo>
                    <a:lnTo>
                      <a:pt x="118" y="53"/>
                    </a:lnTo>
                    <a:lnTo>
                      <a:pt x="122" y="47"/>
                    </a:lnTo>
                    <a:lnTo>
                      <a:pt x="125" y="41"/>
                    </a:lnTo>
                    <a:lnTo>
                      <a:pt x="129" y="35"/>
                    </a:lnTo>
                    <a:lnTo>
                      <a:pt x="132" y="28"/>
                    </a:lnTo>
                    <a:lnTo>
                      <a:pt x="137" y="22"/>
                    </a:lnTo>
                    <a:lnTo>
                      <a:pt x="140" y="16"/>
                    </a:lnTo>
                    <a:lnTo>
                      <a:pt x="144" y="11"/>
                    </a:lnTo>
                    <a:lnTo>
                      <a:pt x="147" y="5"/>
                    </a:lnTo>
                    <a:lnTo>
                      <a:pt x="153" y="0"/>
                    </a:lnTo>
                    <a:lnTo>
                      <a:pt x="172" y="3"/>
                    </a:lnTo>
                    <a:lnTo>
                      <a:pt x="172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2" name="Freeform 35"/>
              <p:cNvSpPr>
                <a:spLocks/>
              </p:cNvSpPr>
              <p:nvPr/>
            </p:nvSpPr>
            <p:spPr bwMode="auto">
              <a:xfrm>
                <a:off x="7058248" y="4633392"/>
                <a:ext cx="511175" cy="696912"/>
              </a:xfrm>
              <a:custGeom>
                <a:avLst/>
                <a:gdLst/>
                <a:ahLst/>
                <a:cxnLst>
                  <a:cxn ang="0">
                    <a:pos x="57" y="69"/>
                  </a:cxn>
                  <a:cxn ang="0">
                    <a:pos x="115" y="47"/>
                  </a:cxn>
                  <a:cxn ang="0">
                    <a:pos x="188" y="24"/>
                  </a:cxn>
                  <a:cxn ang="0">
                    <a:pos x="268" y="5"/>
                  </a:cxn>
                  <a:cxn ang="0">
                    <a:pos x="338" y="12"/>
                  </a:cxn>
                  <a:cxn ang="0">
                    <a:pos x="281" y="50"/>
                  </a:cxn>
                  <a:cxn ang="0">
                    <a:pos x="296" y="76"/>
                  </a:cxn>
                  <a:cxn ang="0">
                    <a:pos x="371" y="102"/>
                  </a:cxn>
                  <a:cxn ang="0">
                    <a:pos x="450" y="165"/>
                  </a:cxn>
                  <a:cxn ang="0">
                    <a:pos x="414" y="174"/>
                  </a:cxn>
                  <a:cxn ang="0">
                    <a:pos x="386" y="187"/>
                  </a:cxn>
                  <a:cxn ang="0">
                    <a:pos x="447" y="228"/>
                  </a:cxn>
                  <a:cxn ang="0">
                    <a:pos x="504" y="264"/>
                  </a:cxn>
                  <a:cxn ang="0">
                    <a:pos x="496" y="292"/>
                  </a:cxn>
                  <a:cxn ang="0">
                    <a:pos x="431" y="289"/>
                  </a:cxn>
                  <a:cxn ang="0">
                    <a:pos x="418" y="302"/>
                  </a:cxn>
                  <a:cxn ang="0">
                    <a:pos x="483" y="327"/>
                  </a:cxn>
                  <a:cxn ang="0">
                    <a:pos x="562" y="362"/>
                  </a:cxn>
                  <a:cxn ang="0">
                    <a:pos x="616" y="426"/>
                  </a:cxn>
                  <a:cxn ang="0">
                    <a:pos x="579" y="431"/>
                  </a:cxn>
                  <a:cxn ang="0">
                    <a:pos x="518" y="420"/>
                  </a:cxn>
                  <a:cxn ang="0">
                    <a:pos x="552" y="469"/>
                  </a:cxn>
                  <a:cxn ang="0">
                    <a:pos x="603" y="535"/>
                  </a:cxn>
                  <a:cxn ang="0">
                    <a:pos x="626" y="587"/>
                  </a:cxn>
                  <a:cxn ang="0">
                    <a:pos x="574" y="581"/>
                  </a:cxn>
                  <a:cxn ang="0">
                    <a:pos x="641" y="713"/>
                  </a:cxn>
                  <a:cxn ang="0">
                    <a:pos x="587" y="731"/>
                  </a:cxn>
                  <a:cxn ang="0">
                    <a:pos x="530" y="729"/>
                  </a:cxn>
                  <a:cxn ang="0">
                    <a:pos x="527" y="755"/>
                  </a:cxn>
                  <a:cxn ang="0">
                    <a:pos x="552" y="807"/>
                  </a:cxn>
                  <a:cxn ang="0">
                    <a:pos x="537" y="865"/>
                  </a:cxn>
                  <a:cxn ang="0">
                    <a:pos x="517" y="868"/>
                  </a:cxn>
                  <a:cxn ang="0">
                    <a:pos x="530" y="796"/>
                  </a:cxn>
                  <a:cxn ang="0">
                    <a:pos x="486" y="729"/>
                  </a:cxn>
                  <a:cxn ang="0">
                    <a:pos x="540" y="715"/>
                  </a:cxn>
                  <a:cxn ang="0">
                    <a:pos x="596" y="714"/>
                  </a:cxn>
                  <a:cxn ang="0">
                    <a:pos x="610" y="675"/>
                  </a:cxn>
                  <a:cxn ang="0">
                    <a:pos x="534" y="548"/>
                  </a:cxn>
                  <a:cxn ang="0">
                    <a:pos x="593" y="571"/>
                  </a:cxn>
                  <a:cxn ang="0">
                    <a:pos x="579" y="532"/>
                  </a:cxn>
                  <a:cxn ang="0">
                    <a:pos x="521" y="462"/>
                  </a:cxn>
                  <a:cxn ang="0">
                    <a:pos x="491" y="405"/>
                  </a:cxn>
                  <a:cxn ang="0">
                    <a:pos x="542" y="404"/>
                  </a:cxn>
                  <a:cxn ang="0">
                    <a:pos x="585" y="407"/>
                  </a:cxn>
                  <a:cxn ang="0">
                    <a:pos x="523" y="362"/>
                  </a:cxn>
                  <a:cxn ang="0">
                    <a:pos x="459" y="334"/>
                  </a:cxn>
                  <a:cxn ang="0">
                    <a:pos x="392" y="308"/>
                  </a:cxn>
                  <a:cxn ang="0">
                    <a:pos x="393" y="277"/>
                  </a:cxn>
                  <a:cxn ang="0">
                    <a:pos x="460" y="254"/>
                  </a:cxn>
                  <a:cxn ang="0">
                    <a:pos x="395" y="209"/>
                  </a:cxn>
                  <a:cxn ang="0">
                    <a:pos x="352" y="164"/>
                  </a:cxn>
                  <a:cxn ang="0">
                    <a:pos x="416" y="162"/>
                  </a:cxn>
                  <a:cxn ang="0">
                    <a:pos x="390" y="130"/>
                  </a:cxn>
                  <a:cxn ang="0">
                    <a:pos x="320" y="98"/>
                  </a:cxn>
                  <a:cxn ang="0">
                    <a:pos x="265" y="89"/>
                  </a:cxn>
                  <a:cxn ang="0">
                    <a:pos x="269" y="40"/>
                  </a:cxn>
                  <a:cxn ang="0">
                    <a:pos x="264" y="24"/>
                  </a:cxn>
                  <a:cxn ang="0">
                    <a:pos x="204" y="40"/>
                  </a:cxn>
                  <a:cxn ang="0">
                    <a:pos x="141" y="57"/>
                  </a:cxn>
                  <a:cxn ang="0">
                    <a:pos x="71" y="85"/>
                  </a:cxn>
                  <a:cxn ang="0">
                    <a:pos x="3" y="120"/>
                  </a:cxn>
                </a:cxnLst>
                <a:rect l="0" t="0" r="r" b="b"/>
                <a:pathLst>
                  <a:path w="644" h="877">
                    <a:moveTo>
                      <a:pt x="6" y="97"/>
                    </a:moveTo>
                    <a:lnTo>
                      <a:pt x="7" y="94"/>
                    </a:lnTo>
                    <a:lnTo>
                      <a:pt x="13" y="92"/>
                    </a:lnTo>
                    <a:lnTo>
                      <a:pt x="16" y="89"/>
                    </a:lnTo>
                    <a:lnTo>
                      <a:pt x="22" y="86"/>
                    </a:lnTo>
                    <a:lnTo>
                      <a:pt x="28" y="83"/>
                    </a:lnTo>
                    <a:lnTo>
                      <a:pt x="35" y="82"/>
                    </a:lnTo>
                    <a:lnTo>
                      <a:pt x="41" y="78"/>
                    </a:lnTo>
                    <a:lnTo>
                      <a:pt x="49" y="73"/>
                    </a:lnTo>
                    <a:lnTo>
                      <a:pt x="52" y="70"/>
                    </a:lnTo>
                    <a:lnTo>
                      <a:pt x="57" y="69"/>
                    </a:lnTo>
                    <a:lnTo>
                      <a:pt x="63" y="67"/>
                    </a:lnTo>
                    <a:lnTo>
                      <a:pt x="67" y="66"/>
                    </a:lnTo>
                    <a:lnTo>
                      <a:pt x="71" y="63"/>
                    </a:lnTo>
                    <a:lnTo>
                      <a:pt x="77" y="62"/>
                    </a:lnTo>
                    <a:lnTo>
                      <a:pt x="82" y="60"/>
                    </a:lnTo>
                    <a:lnTo>
                      <a:pt x="87" y="57"/>
                    </a:lnTo>
                    <a:lnTo>
                      <a:pt x="92" y="56"/>
                    </a:lnTo>
                    <a:lnTo>
                      <a:pt x="99" y="54"/>
                    </a:lnTo>
                    <a:lnTo>
                      <a:pt x="103" y="51"/>
                    </a:lnTo>
                    <a:lnTo>
                      <a:pt x="111" y="50"/>
                    </a:lnTo>
                    <a:lnTo>
                      <a:pt x="115" y="47"/>
                    </a:lnTo>
                    <a:lnTo>
                      <a:pt x="122" y="46"/>
                    </a:lnTo>
                    <a:lnTo>
                      <a:pt x="127" y="43"/>
                    </a:lnTo>
                    <a:lnTo>
                      <a:pt x="134" y="40"/>
                    </a:lnTo>
                    <a:lnTo>
                      <a:pt x="140" y="38"/>
                    </a:lnTo>
                    <a:lnTo>
                      <a:pt x="146" y="35"/>
                    </a:lnTo>
                    <a:lnTo>
                      <a:pt x="153" y="34"/>
                    </a:lnTo>
                    <a:lnTo>
                      <a:pt x="160" y="32"/>
                    </a:lnTo>
                    <a:lnTo>
                      <a:pt x="166" y="30"/>
                    </a:lnTo>
                    <a:lnTo>
                      <a:pt x="173" y="27"/>
                    </a:lnTo>
                    <a:lnTo>
                      <a:pt x="181" y="25"/>
                    </a:lnTo>
                    <a:lnTo>
                      <a:pt x="188" y="24"/>
                    </a:lnTo>
                    <a:lnTo>
                      <a:pt x="194" y="22"/>
                    </a:lnTo>
                    <a:lnTo>
                      <a:pt x="201" y="19"/>
                    </a:lnTo>
                    <a:lnTo>
                      <a:pt x="208" y="18"/>
                    </a:lnTo>
                    <a:lnTo>
                      <a:pt x="217" y="16"/>
                    </a:lnTo>
                    <a:lnTo>
                      <a:pt x="224" y="15"/>
                    </a:lnTo>
                    <a:lnTo>
                      <a:pt x="232" y="12"/>
                    </a:lnTo>
                    <a:lnTo>
                      <a:pt x="239" y="11"/>
                    </a:lnTo>
                    <a:lnTo>
                      <a:pt x="246" y="9"/>
                    </a:lnTo>
                    <a:lnTo>
                      <a:pt x="253" y="8"/>
                    </a:lnTo>
                    <a:lnTo>
                      <a:pt x="261" y="8"/>
                    </a:lnTo>
                    <a:lnTo>
                      <a:pt x="268" y="5"/>
                    </a:lnTo>
                    <a:lnTo>
                      <a:pt x="277" y="5"/>
                    </a:lnTo>
                    <a:lnTo>
                      <a:pt x="284" y="3"/>
                    </a:lnTo>
                    <a:lnTo>
                      <a:pt x="291" y="3"/>
                    </a:lnTo>
                    <a:lnTo>
                      <a:pt x="300" y="2"/>
                    </a:lnTo>
                    <a:lnTo>
                      <a:pt x="309" y="2"/>
                    </a:lnTo>
                    <a:lnTo>
                      <a:pt x="314" y="0"/>
                    </a:lnTo>
                    <a:lnTo>
                      <a:pt x="323" y="0"/>
                    </a:lnTo>
                    <a:lnTo>
                      <a:pt x="332" y="0"/>
                    </a:lnTo>
                    <a:lnTo>
                      <a:pt x="339" y="0"/>
                    </a:lnTo>
                    <a:lnTo>
                      <a:pt x="339" y="12"/>
                    </a:lnTo>
                    <a:lnTo>
                      <a:pt x="338" y="12"/>
                    </a:lnTo>
                    <a:lnTo>
                      <a:pt x="335" y="14"/>
                    </a:lnTo>
                    <a:lnTo>
                      <a:pt x="332" y="15"/>
                    </a:lnTo>
                    <a:lnTo>
                      <a:pt x="328" y="18"/>
                    </a:lnTo>
                    <a:lnTo>
                      <a:pt x="322" y="19"/>
                    </a:lnTo>
                    <a:lnTo>
                      <a:pt x="316" y="24"/>
                    </a:lnTo>
                    <a:lnTo>
                      <a:pt x="310" y="27"/>
                    </a:lnTo>
                    <a:lnTo>
                      <a:pt x="304" y="31"/>
                    </a:lnTo>
                    <a:lnTo>
                      <a:pt x="297" y="35"/>
                    </a:lnTo>
                    <a:lnTo>
                      <a:pt x="291" y="40"/>
                    </a:lnTo>
                    <a:lnTo>
                      <a:pt x="284" y="46"/>
                    </a:lnTo>
                    <a:lnTo>
                      <a:pt x="281" y="50"/>
                    </a:lnTo>
                    <a:lnTo>
                      <a:pt x="275" y="56"/>
                    </a:lnTo>
                    <a:lnTo>
                      <a:pt x="274" y="62"/>
                    </a:lnTo>
                    <a:lnTo>
                      <a:pt x="272" y="67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7" y="75"/>
                    </a:lnTo>
                    <a:lnTo>
                      <a:pt x="280" y="75"/>
                    </a:lnTo>
                    <a:lnTo>
                      <a:pt x="282" y="75"/>
                    </a:lnTo>
                    <a:lnTo>
                      <a:pt x="287" y="75"/>
                    </a:lnTo>
                    <a:lnTo>
                      <a:pt x="291" y="76"/>
                    </a:lnTo>
                    <a:lnTo>
                      <a:pt x="296" y="76"/>
                    </a:lnTo>
                    <a:lnTo>
                      <a:pt x="301" y="78"/>
                    </a:lnTo>
                    <a:lnTo>
                      <a:pt x="306" y="78"/>
                    </a:lnTo>
                    <a:lnTo>
                      <a:pt x="313" y="81"/>
                    </a:lnTo>
                    <a:lnTo>
                      <a:pt x="319" y="82"/>
                    </a:lnTo>
                    <a:lnTo>
                      <a:pt x="326" y="83"/>
                    </a:lnTo>
                    <a:lnTo>
                      <a:pt x="333" y="86"/>
                    </a:lnTo>
                    <a:lnTo>
                      <a:pt x="341" y="89"/>
                    </a:lnTo>
                    <a:lnTo>
                      <a:pt x="348" y="92"/>
                    </a:lnTo>
                    <a:lnTo>
                      <a:pt x="355" y="94"/>
                    </a:lnTo>
                    <a:lnTo>
                      <a:pt x="363" y="98"/>
                    </a:lnTo>
                    <a:lnTo>
                      <a:pt x="371" y="102"/>
                    </a:lnTo>
                    <a:lnTo>
                      <a:pt x="379" y="105"/>
                    </a:lnTo>
                    <a:lnTo>
                      <a:pt x="386" y="111"/>
                    </a:lnTo>
                    <a:lnTo>
                      <a:pt x="395" y="115"/>
                    </a:lnTo>
                    <a:lnTo>
                      <a:pt x="402" y="121"/>
                    </a:lnTo>
                    <a:lnTo>
                      <a:pt x="409" y="126"/>
                    </a:lnTo>
                    <a:lnTo>
                      <a:pt x="416" y="131"/>
                    </a:lnTo>
                    <a:lnTo>
                      <a:pt x="424" y="140"/>
                    </a:lnTo>
                    <a:lnTo>
                      <a:pt x="432" y="148"/>
                    </a:lnTo>
                    <a:lnTo>
                      <a:pt x="440" y="153"/>
                    </a:lnTo>
                    <a:lnTo>
                      <a:pt x="447" y="162"/>
                    </a:lnTo>
                    <a:lnTo>
                      <a:pt x="450" y="165"/>
                    </a:lnTo>
                    <a:lnTo>
                      <a:pt x="453" y="171"/>
                    </a:lnTo>
                    <a:lnTo>
                      <a:pt x="456" y="175"/>
                    </a:lnTo>
                    <a:lnTo>
                      <a:pt x="460" y="180"/>
                    </a:lnTo>
                    <a:lnTo>
                      <a:pt x="459" y="180"/>
                    </a:lnTo>
                    <a:lnTo>
                      <a:pt x="456" y="178"/>
                    </a:lnTo>
                    <a:lnTo>
                      <a:pt x="451" y="178"/>
                    </a:lnTo>
                    <a:lnTo>
                      <a:pt x="446" y="178"/>
                    </a:lnTo>
                    <a:lnTo>
                      <a:pt x="437" y="175"/>
                    </a:lnTo>
                    <a:lnTo>
                      <a:pt x="430" y="175"/>
                    </a:lnTo>
                    <a:lnTo>
                      <a:pt x="422" y="174"/>
                    </a:lnTo>
                    <a:lnTo>
                      <a:pt x="414" y="174"/>
                    </a:lnTo>
                    <a:lnTo>
                      <a:pt x="405" y="172"/>
                    </a:lnTo>
                    <a:lnTo>
                      <a:pt x="397" y="172"/>
                    </a:lnTo>
                    <a:lnTo>
                      <a:pt x="390" y="172"/>
                    </a:lnTo>
                    <a:lnTo>
                      <a:pt x="384" y="172"/>
                    </a:lnTo>
                    <a:lnTo>
                      <a:pt x="379" y="172"/>
                    </a:lnTo>
                    <a:lnTo>
                      <a:pt x="376" y="174"/>
                    </a:lnTo>
                    <a:lnTo>
                      <a:pt x="374" y="175"/>
                    </a:lnTo>
                    <a:lnTo>
                      <a:pt x="376" y="178"/>
                    </a:lnTo>
                    <a:lnTo>
                      <a:pt x="377" y="180"/>
                    </a:lnTo>
                    <a:lnTo>
                      <a:pt x="383" y="184"/>
                    </a:lnTo>
                    <a:lnTo>
                      <a:pt x="386" y="187"/>
                    </a:lnTo>
                    <a:lnTo>
                      <a:pt x="390" y="188"/>
                    </a:lnTo>
                    <a:lnTo>
                      <a:pt x="395" y="193"/>
                    </a:lnTo>
                    <a:lnTo>
                      <a:pt x="400" y="196"/>
                    </a:lnTo>
                    <a:lnTo>
                      <a:pt x="405" y="198"/>
                    </a:lnTo>
                    <a:lnTo>
                      <a:pt x="411" y="203"/>
                    </a:lnTo>
                    <a:lnTo>
                      <a:pt x="416" y="206"/>
                    </a:lnTo>
                    <a:lnTo>
                      <a:pt x="422" y="210"/>
                    </a:lnTo>
                    <a:lnTo>
                      <a:pt x="428" y="215"/>
                    </a:lnTo>
                    <a:lnTo>
                      <a:pt x="435" y="219"/>
                    </a:lnTo>
                    <a:lnTo>
                      <a:pt x="440" y="223"/>
                    </a:lnTo>
                    <a:lnTo>
                      <a:pt x="447" y="228"/>
                    </a:lnTo>
                    <a:lnTo>
                      <a:pt x="453" y="231"/>
                    </a:lnTo>
                    <a:lnTo>
                      <a:pt x="459" y="235"/>
                    </a:lnTo>
                    <a:lnTo>
                      <a:pt x="464" y="239"/>
                    </a:lnTo>
                    <a:lnTo>
                      <a:pt x="470" y="242"/>
                    </a:lnTo>
                    <a:lnTo>
                      <a:pt x="476" y="247"/>
                    </a:lnTo>
                    <a:lnTo>
                      <a:pt x="482" y="249"/>
                    </a:lnTo>
                    <a:lnTo>
                      <a:pt x="486" y="252"/>
                    </a:lnTo>
                    <a:lnTo>
                      <a:pt x="492" y="257"/>
                    </a:lnTo>
                    <a:lnTo>
                      <a:pt x="496" y="260"/>
                    </a:lnTo>
                    <a:lnTo>
                      <a:pt x="499" y="261"/>
                    </a:lnTo>
                    <a:lnTo>
                      <a:pt x="504" y="264"/>
                    </a:lnTo>
                    <a:lnTo>
                      <a:pt x="507" y="267"/>
                    </a:lnTo>
                    <a:lnTo>
                      <a:pt x="511" y="268"/>
                    </a:lnTo>
                    <a:lnTo>
                      <a:pt x="513" y="270"/>
                    </a:lnTo>
                    <a:lnTo>
                      <a:pt x="514" y="271"/>
                    </a:lnTo>
                    <a:lnTo>
                      <a:pt x="514" y="276"/>
                    </a:lnTo>
                    <a:lnTo>
                      <a:pt x="514" y="280"/>
                    </a:lnTo>
                    <a:lnTo>
                      <a:pt x="513" y="286"/>
                    </a:lnTo>
                    <a:lnTo>
                      <a:pt x="508" y="287"/>
                    </a:lnTo>
                    <a:lnTo>
                      <a:pt x="504" y="290"/>
                    </a:lnTo>
                    <a:lnTo>
                      <a:pt x="499" y="290"/>
                    </a:lnTo>
                    <a:lnTo>
                      <a:pt x="496" y="292"/>
                    </a:lnTo>
                    <a:lnTo>
                      <a:pt x="491" y="292"/>
                    </a:lnTo>
                    <a:lnTo>
                      <a:pt x="486" y="293"/>
                    </a:lnTo>
                    <a:lnTo>
                      <a:pt x="482" y="292"/>
                    </a:lnTo>
                    <a:lnTo>
                      <a:pt x="476" y="292"/>
                    </a:lnTo>
                    <a:lnTo>
                      <a:pt x="469" y="292"/>
                    </a:lnTo>
                    <a:lnTo>
                      <a:pt x="462" y="292"/>
                    </a:lnTo>
                    <a:lnTo>
                      <a:pt x="453" y="292"/>
                    </a:lnTo>
                    <a:lnTo>
                      <a:pt x="446" y="290"/>
                    </a:lnTo>
                    <a:lnTo>
                      <a:pt x="440" y="290"/>
                    </a:lnTo>
                    <a:lnTo>
                      <a:pt x="435" y="290"/>
                    </a:lnTo>
                    <a:lnTo>
                      <a:pt x="431" y="289"/>
                    </a:lnTo>
                    <a:lnTo>
                      <a:pt x="425" y="289"/>
                    </a:lnTo>
                    <a:lnTo>
                      <a:pt x="422" y="289"/>
                    </a:lnTo>
                    <a:lnTo>
                      <a:pt x="418" y="289"/>
                    </a:lnTo>
                    <a:lnTo>
                      <a:pt x="411" y="289"/>
                    </a:lnTo>
                    <a:lnTo>
                      <a:pt x="406" y="289"/>
                    </a:lnTo>
                    <a:lnTo>
                      <a:pt x="402" y="290"/>
                    </a:lnTo>
                    <a:lnTo>
                      <a:pt x="403" y="293"/>
                    </a:lnTo>
                    <a:lnTo>
                      <a:pt x="406" y="296"/>
                    </a:lnTo>
                    <a:lnTo>
                      <a:pt x="411" y="299"/>
                    </a:lnTo>
                    <a:lnTo>
                      <a:pt x="414" y="300"/>
                    </a:lnTo>
                    <a:lnTo>
                      <a:pt x="418" y="302"/>
                    </a:lnTo>
                    <a:lnTo>
                      <a:pt x="422" y="305"/>
                    </a:lnTo>
                    <a:lnTo>
                      <a:pt x="428" y="306"/>
                    </a:lnTo>
                    <a:lnTo>
                      <a:pt x="432" y="308"/>
                    </a:lnTo>
                    <a:lnTo>
                      <a:pt x="438" y="311"/>
                    </a:lnTo>
                    <a:lnTo>
                      <a:pt x="444" y="312"/>
                    </a:lnTo>
                    <a:lnTo>
                      <a:pt x="450" y="314"/>
                    </a:lnTo>
                    <a:lnTo>
                      <a:pt x="456" y="316"/>
                    </a:lnTo>
                    <a:lnTo>
                      <a:pt x="462" y="319"/>
                    </a:lnTo>
                    <a:lnTo>
                      <a:pt x="469" y="321"/>
                    </a:lnTo>
                    <a:lnTo>
                      <a:pt x="476" y="324"/>
                    </a:lnTo>
                    <a:lnTo>
                      <a:pt x="483" y="327"/>
                    </a:lnTo>
                    <a:lnTo>
                      <a:pt x="491" y="328"/>
                    </a:lnTo>
                    <a:lnTo>
                      <a:pt x="498" y="331"/>
                    </a:lnTo>
                    <a:lnTo>
                      <a:pt x="505" y="334"/>
                    </a:lnTo>
                    <a:lnTo>
                      <a:pt x="513" y="337"/>
                    </a:lnTo>
                    <a:lnTo>
                      <a:pt x="520" y="340"/>
                    </a:lnTo>
                    <a:lnTo>
                      <a:pt x="527" y="343"/>
                    </a:lnTo>
                    <a:lnTo>
                      <a:pt x="534" y="347"/>
                    </a:lnTo>
                    <a:lnTo>
                      <a:pt x="542" y="350"/>
                    </a:lnTo>
                    <a:lnTo>
                      <a:pt x="549" y="353"/>
                    </a:lnTo>
                    <a:lnTo>
                      <a:pt x="555" y="357"/>
                    </a:lnTo>
                    <a:lnTo>
                      <a:pt x="562" y="362"/>
                    </a:lnTo>
                    <a:lnTo>
                      <a:pt x="568" y="366"/>
                    </a:lnTo>
                    <a:lnTo>
                      <a:pt x="574" y="372"/>
                    </a:lnTo>
                    <a:lnTo>
                      <a:pt x="579" y="376"/>
                    </a:lnTo>
                    <a:lnTo>
                      <a:pt x="587" y="382"/>
                    </a:lnTo>
                    <a:lnTo>
                      <a:pt x="591" y="386"/>
                    </a:lnTo>
                    <a:lnTo>
                      <a:pt x="596" y="392"/>
                    </a:lnTo>
                    <a:lnTo>
                      <a:pt x="601" y="398"/>
                    </a:lnTo>
                    <a:lnTo>
                      <a:pt x="606" y="405"/>
                    </a:lnTo>
                    <a:lnTo>
                      <a:pt x="609" y="411"/>
                    </a:lnTo>
                    <a:lnTo>
                      <a:pt x="613" y="418"/>
                    </a:lnTo>
                    <a:lnTo>
                      <a:pt x="616" y="426"/>
                    </a:lnTo>
                    <a:lnTo>
                      <a:pt x="619" y="434"/>
                    </a:lnTo>
                    <a:lnTo>
                      <a:pt x="617" y="434"/>
                    </a:lnTo>
                    <a:lnTo>
                      <a:pt x="614" y="434"/>
                    </a:lnTo>
                    <a:lnTo>
                      <a:pt x="612" y="434"/>
                    </a:lnTo>
                    <a:lnTo>
                      <a:pt x="609" y="434"/>
                    </a:lnTo>
                    <a:lnTo>
                      <a:pt x="604" y="434"/>
                    </a:lnTo>
                    <a:lnTo>
                      <a:pt x="600" y="434"/>
                    </a:lnTo>
                    <a:lnTo>
                      <a:pt x="594" y="433"/>
                    </a:lnTo>
                    <a:lnTo>
                      <a:pt x="587" y="433"/>
                    </a:lnTo>
                    <a:lnTo>
                      <a:pt x="582" y="431"/>
                    </a:lnTo>
                    <a:lnTo>
                      <a:pt x="579" y="431"/>
                    </a:lnTo>
                    <a:lnTo>
                      <a:pt x="574" y="430"/>
                    </a:lnTo>
                    <a:lnTo>
                      <a:pt x="571" y="430"/>
                    </a:lnTo>
                    <a:lnTo>
                      <a:pt x="565" y="429"/>
                    </a:lnTo>
                    <a:lnTo>
                      <a:pt x="559" y="427"/>
                    </a:lnTo>
                    <a:lnTo>
                      <a:pt x="553" y="427"/>
                    </a:lnTo>
                    <a:lnTo>
                      <a:pt x="547" y="426"/>
                    </a:lnTo>
                    <a:lnTo>
                      <a:pt x="540" y="424"/>
                    </a:lnTo>
                    <a:lnTo>
                      <a:pt x="534" y="423"/>
                    </a:lnTo>
                    <a:lnTo>
                      <a:pt x="527" y="421"/>
                    </a:lnTo>
                    <a:lnTo>
                      <a:pt x="520" y="420"/>
                    </a:lnTo>
                    <a:lnTo>
                      <a:pt x="518" y="420"/>
                    </a:lnTo>
                    <a:lnTo>
                      <a:pt x="518" y="421"/>
                    </a:lnTo>
                    <a:lnTo>
                      <a:pt x="517" y="424"/>
                    </a:lnTo>
                    <a:lnTo>
                      <a:pt x="518" y="430"/>
                    </a:lnTo>
                    <a:lnTo>
                      <a:pt x="518" y="431"/>
                    </a:lnTo>
                    <a:lnTo>
                      <a:pt x="521" y="437"/>
                    </a:lnTo>
                    <a:lnTo>
                      <a:pt x="524" y="440"/>
                    </a:lnTo>
                    <a:lnTo>
                      <a:pt x="530" y="448"/>
                    </a:lnTo>
                    <a:lnTo>
                      <a:pt x="536" y="453"/>
                    </a:lnTo>
                    <a:lnTo>
                      <a:pt x="543" y="462"/>
                    </a:lnTo>
                    <a:lnTo>
                      <a:pt x="547" y="466"/>
                    </a:lnTo>
                    <a:lnTo>
                      <a:pt x="552" y="469"/>
                    </a:lnTo>
                    <a:lnTo>
                      <a:pt x="558" y="475"/>
                    </a:lnTo>
                    <a:lnTo>
                      <a:pt x="563" y="481"/>
                    </a:lnTo>
                    <a:lnTo>
                      <a:pt x="565" y="482"/>
                    </a:lnTo>
                    <a:lnTo>
                      <a:pt x="568" y="485"/>
                    </a:lnTo>
                    <a:lnTo>
                      <a:pt x="572" y="491"/>
                    </a:lnTo>
                    <a:lnTo>
                      <a:pt x="575" y="496"/>
                    </a:lnTo>
                    <a:lnTo>
                      <a:pt x="581" y="503"/>
                    </a:lnTo>
                    <a:lnTo>
                      <a:pt x="587" y="510"/>
                    </a:lnTo>
                    <a:lnTo>
                      <a:pt x="593" y="519"/>
                    </a:lnTo>
                    <a:lnTo>
                      <a:pt x="597" y="526"/>
                    </a:lnTo>
                    <a:lnTo>
                      <a:pt x="603" y="535"/>
                    </a:lnTo>
                    <a:lnTo>
                      <a:pt x="606" y="541"/>
                    </a:lnTo>
                    <a:lnTo>
                      <a:pt x="609" y="545"/>
                    </a:lnTo>
                    <a:lnTo>
                      <a:pt x="610" y="549"/>
                    </a:lnTo>
                    <a:lnTo>
                      <a:pt x="613" y="555"/>
                    </a:lnTo>
                    <a:lnTo>
                      <a:pt x="616" y="558"/>
                    </a:lnTo>
                    <a:lnTo>
                      <a:pt x="617" y="564"/>
                    </a:lnTo>
                    <a:lnTo>
                      <a:pt x="619" y="568"/>
                    </a:lnTo>
                    <a:lnTo>
                      <a:pt x="622" y="573"/>
                    </a:lnTo>
                    <a:lnTo>
                      <a:pt x="623" y="577"/>
                    </a:lnTo>
                    <a:lnTo>
                      <a:pt x="625" y="581"/>
                    </a:lnTo>
                    <a:lnTo>
                      <a:pt x="626" y="587"/>
                    </a:lnTo>
                    <a:lnTo>
                      <a:pt x="628" y="592"/>
                    </a:lnTo>
                    <a:lnTo>
                      <a:pt x="626" y="592"/>
                    </a:lnTo>
                    <a:lnTo>
                      <a:pt x="623" y="593"/>
                    </a:lnTo>
                    <a:lnTo>
                      <a:pt x="619" y="593"/>
                    </a:lnTo>
                    <a:lnTo>
                      <a:pt x="612" y="593"/>
                    </a:lnTo>
                    <a:lnTo>
                      <a:pt x="606" y="592"/>
                    </a:lnTo>
                    <a:lnTo>
                      <a:pt x="601" y="592"/>
                    </a:lnTo>
                    <a:lnTo>
                      <a:pt x="596" y="589"/>
                    </a:lnTo>
                    <a:lnTo>
                      <a:pt x="588" y="587"/>
                    </a:lnTo>
                    <a:lnTo>
                      <a:pt x="581" y="584"/>
                    </a:lnTo>
                    <a:lnTo>
                      <a:pt x="574" y="581"/>
                    </a:lnTo>
                    <a:lnTo>
                      <a:pt x="568" y="579"/>
                    </a:lnTo>
                    <a:lnTo>
                      <a:pt x="563" y="577"/>
                    </a:lnTo>
                    <a:lnTo>
                      <a:pt x="559" y="574"/>
                    </a:lnTo>
                    <a:lnTo>
                      <a:pt x="555" y="573"/>
                    </a:lnTo>
                    <a:lnTo>
                      <a:pt x="641" y="682"/>
                    </a:lnTo>
                    <a:lnTo>
                      <a:pt x="641" y="683"/>
                    </a:lnTo>
                    <a:lnTo>
                      <a:pt x="642" y="689"/>
                    </a:lnTo>
                    <a:lnTo>
                      <a:pt x="644" y="695"/>
                    </a:lnTo>
                    <a:lnTo>
                      <a:pt x="644" y="704"/>
                    </a:lnTo>
                    <a:lnTo>
                      <a:pt x="642" y="708"/>
                    </a:lnTo>
                    <a:lnTo>
                      <a:pt x="641" y="713"/>
                    </a:lnTo>
                    <a:lnTo>
                      <a:pt x="636" y="715"/>
                    </a:lnTo>
                    <a:lnTo>
                      <a:pt x="632" y="721"/>
                    </a:lnTo>
                    <a:lnTo>
                      <a:pt x="628" y="721"/>
                    </a:lnTo>
                    <a:lnTo>
                      <a:pt x="625" y="723"/>
                    </a:lnTo>
                    <a:lnTo>
                      <a:pt x="620" y="726"/>
                    </a:lnTo>
                    <a:lnTo>
                      <a:pt x="616" y="727"/>
                    </a:lnTo>
                    <a:lnTo>
                      <a:pt x="612" y="727"/>
                    </a:lnTo>
                    <a:lnTo>
                      <a:pt x="606" y="729"/>
                    </a:lnTo>
                    <a:lnTo>
                      <a:pt x="600" y="729"/>
                    </a:lnTo>
                    <a:lnTo>
                      <a:pt x="594" y="731"/>
                    </a:lnTo>
                    <a:lnTo>
                      <a:pt x="587" y="731"/>
                    </a:lnTo>
                    <a:lnTo>
                      <a:pt x="579" y="731"/>
                    </a:lnTo>
                    <a:lnTo>
                      <a:pt x="574" y="731"/>
                    </a:lnTo>
                    <a:lnTo>
                      <a:pt x="568" y="731"/>
                    </a:lnTo>
                    <a:lnTo>
                      <a:pt x="562" y="730"/>
                    </a:lnTo>
                    <a:lnTo>
                      <a:pt x="556" y="730"/>
                    </a:lnTo>
                    <a:lnTo>
                      <a:pt x="552" y="730"/>
                    </a:lnTo>
                    <a:lnTo>
                      <a:pt x="547" y="730"/>
                    </a:lnTo>
                    <a:lnTo>
                      <a:pt x="542" y="729"/>
                    </a:lnTo>
                    <a:lnTo>
                      <a:pt x="537" y="729"/>
                    </a:lnTo>
                    <a:lnTo>
                      <a:pt x="533" y="729"/>
                    </a:lnTo>
                    <a:lnTo>
                      <a:pt x="530" y="729"/>
                    </a:lnTo>
                    <a:lnTo>
                      <a:pt x="523" y="729"/>
                    </a:lnTo>
                    <a:lnTo>
                      <a:pt x="518" y="729"/>
                    </a:lnTo>
                    <a:lnTo>
                      <a:pt x="513" y="729"/>
                    </a:lnTo>
                    <a:lnTo>
                      <a:pt x="511" y="730"/>
                    </a:lnTo>
                    <a:lnTo>
                      <a:pt x="510" y="733"/>
                    </a:lnTo>
                    <a:lnTo>
                      <a:pt x="511" y="736"/>
                    </a:lnTo>
                    <a:lnTo>
                      <a:pt x="513" y="739"/>
                    </a:lnTo>
                    <a:lnTo>
                      <a:pt x="517" y="745"/>
                    </a:lnTo>
                    <a:lnTo>
                      <a:pt x="520" y="747"/>
                    </a:lnTo>
                    <a:lnTo>
                      <a:pt x="523" y="750"/>
                    </a:lnTo>
                    <a:lnTo>
                      <a:pt x="527" y="755"/>
                    </a:lnTo>
                    <a:lnTo>
                      <a:pt x="531" y="759"/>
                    </a:lnTo>
                    <a:lnTo>
                      <a:pt x="534" y="764"/>
                    </a:lnTo>
                    <a:lnTo>
                      <a:pt x="539" y="769"/>
                    </a:lnTo>
                    <a:lnTo>
                      <a:pt x="542" y="774"/>
                    </a:lnTo>
                    <a:lnTo>
                      <a:pt x="545" y="778"/>
                    </a:lnTo>
                    <a:lnTo>
                      <a:pt x="546" y="782"/>
                    </a:lnTo>
                    <a:lnTo>
                      <a:pt x="549" y="788"/>
                    </a:lnTo>
                    <a:lnTo>
                      <a:pt x="550" y="793"/>
                    </a:lnTo>
                    <a:lnTo>
                      <a:pt x="552" y="798"/>
                    </a:lnTo>
                    <a:lnTo>
                      <a:pt x="552" y="801"/>
                    </a:lnTo>
                    <a:lnTo>
                      <a:pt x="552" y="807"/>
                    </a:lnTo>
                    <a:lnTo>
                      <a:pt x="552" y="812"/>
                    </a:lnTo>
                    <a:lnTo>
                      <a:pt x="552" y="816"/>
                    </a:lnTo>
                    <a:lnTo>
                      <a:pt x="552" y="820"/>
                    </a:lnTo>
                    <a:lnTo>
                      <a:pt x="552" y="825"/>
                    </a:lnTo>
                    <a:lnTo>
                      <a:pt x="550" y="829"/>
                    </a:lnTo>
                    <a:lnTo>
                      <a:pt x="550" y="833"/>
                    </a:lnTo>
                    <a:lnTo>
                      <a:pt x="547" y="841"/>
                    </a:lnTo>
                    <a:lnTo>
                      <a:pt x="545" y="849"/>
                    </a:lnTo>
                    <a:lnTo>
                      <a:pt x="543" y="855"/>
                    </a:lnTo>
                    <a:lnTo>
                      <a:pt x="540" y="861"/>
                    </a:lnTo>
                    <a:lnTo>
                      <a:pt x="537" y="865"/>
                    </a:lnTo>
                    <a:lnTo>
                      <a:pt x="536" y="870"/>
                    </a:lnTo>
                    <a:lnTo>
                      <a:pt x="534" y="871"/>
                    </a:lnTo>
                    <a:lnTo>
                      <a:pt x="534" y="873"/>
                    </a:lnTo>
                    <a:lnTo>
                      <a:pt x="533" y="873"/>
                    </a:lnTo>
                    <a:lnTo>
                      <a:pt x="530" y="874"/>
                    </a:lnTo>
                    <a:lnTo>
                      <a:pt x="527" y="876"/>
                    </a:lnTo>
                    <a:lnTo>
                      <a:pt x="523" y="877"/>
                    </a:lnTo>
                    <a:lnTo>
                      <a:pt x="515" y="877"/>
                    </a:lnTo>
                    <a:lnTo>
                      <a:pt x="514" y="876"/>
                    </a:lnTo>
                    <a:lnTo>
                      <a:pt x="514" y="873"/>
                    </a:lnTo>
                    <a:lnTo>
                      <a:pt x="517" y="868"/>
                    </a:lnTo>
                    <a:lnTo>
                      <a:pt x="518" y="863"/>
                    </a:lnTo>
                    <a:lnTo>
                      <a:pt x="521" y="860"/>
                    </a:lnTo>
                    <a:lnTo>
                      <a:pt x="523" y="854"/>
                    </a:lnTo>
                    <a:lnTo>
                      <a:pt x="527" y="848"/>
                    </a:lnTo>
                    <a:lnTo>
                      <a:pt x="529" y="841"/>
                    </a:lnTo>
                    <a:lnTo>
                      <a:pt x="531" y="833"/>
                    </a:lnTo>
                    <a:lnTo>
                      <a:pt x="533" y="826"/>
                    </a:lnTo>
                    <a:lnTo>
                      <a:pt x="533" y="819"/>
                    </a:lnTo>
                    <a:lnTo>
                      <a:pt x="533" y="810"/>
                    </a:lnTo>
                    <a:lnTo>
                      <a:pt x="533" y="803"/>
                    </a:lnTo>
                    <a:lnTo>
                      <a:pt x="530" y="796"/>
                    </a:lnTo>
                    <a:lnTo>
                      <a:pt x="527" y="787"/>
                    </a:lnTo>
                    <a:lnTo>
                      <a:pt x="521" y="780"/>
                    </a:lnTo>
                    <a:lnTo>
                      <a:pt x="515" y="772"/>
                    </a:lnTo>
                    <a:lnTo>
                      <a:pt x="507" y="765"/>
                    </a:lnTo>
                    <a:lnTo>
                      <a:pt x="501" y="758"/>
                    </a:lnTo>
                    <a:lnTo>
                      <a:pt x="495" y="752"/>
                    </a:lnTo>
                    <a:lnTo>
                      <a:pt x="491" y="747"/>
                    </a:lnTo>
                    <a:lnTo>
                      <a:pt x="486" y="742"/>
                    </a:lnTo>
                    <a:lnTo>
                      <a:pt x="485" y="736"/>
                    </a:lnTo>
                    <a:lnTo>
                      <a:pt x="485" y="731"/>
                    </a:lnTo>
                    <a:lnTo>
                      <a:pt x="486" y="729"/>
                    </a:lnTo>
                    <a:lnTo>
                      <a:pt x="491" y="723"/>
                    </a:lnTo>
                    <a:lnTo>
                      <a:pt x="496" y="721"/>
                    </a:lnTo>
                    <a:lnTo>
                      <a:pt x="498" y="720"/>
                    </a:lnTo>
                    <a:lnTo>
                      <a:pt x="504" y="718"/>
                    </a:lnTo>
                    <a:lnTo>
                      <a:pt x="508" y="717"/>
                    </a:lnTo>
                    <a:lnTo>
                      <a:pt x="514" y="717"/>
                    </a:lnTo>
                    <a:lnTo>
                      <a:pt x="520" y="715"/>
                    </a:lnTo>
                    <a:lnTo>
                      <a:pt x="527" y="715"/>
                    </a:lnTo>
                    <a:lnTo>
                      <a:pt x="530" y="715"/>
                    </a:lnTo>
                    <a:lnTo>
                      <a:pt x="534" y="715"/>
                    </a:lnTo>
                    <a:lnTo>
                      <a:pt x="540" y="715"/>
                    </a:lnTo>
                    <a:lnTo>
                      <a:pt x="545" y="715"/>
                    </a:lnTo>
                    <a:lnTo>
                      <a:pt x="549" y="715"/>
                    </a:lnTo>
                    <a:lnTo>
                      <a:pt x="553" y="715"/>
                    </a:lnTo>
                    <a:lnTo>
                      <a:pt x="558" y="715"/>
                    </a:lnTo>
                    <a:lnTo>
                      <a:pt x="563" y="715"/>
                    </a:lnTo>
                    <a:lnTo>
                      <a:pt x="568" y="715"/>
                    </a:lnTo>
                    <a:lnTo>
                      <a:pt x="574" y="715"/>
                    </a:lnTo>
                    <a:lnTo>
                      <a:pt x="579" y="715"/>
                    </a:lnTo>
                    <a:lnTo>
                      <a:pt x="587" y="717"/>
                    </a:lnTo>
                    <a:lnTo>
                      <a:pt x="588" y="715"/>
                    </a:lnTo>
                    <a:lnTo>
                      <a:pt x="596" y="714"/>
                    </a:lnTo>
                    <a:lnTo>
                      <a:pt x="600" y="713"/>
                    </a:lnTo>
                    <a:lnTo>
                      <a:pt x="604" y="713"/>
                    </a:lnTo>
                    <a:lnTo>
                      <a:pt x="609" y="710"/>
                    </a:lnTo>
                    <a:lnTo>
                      <a:pt x="613" y="707"/>
                    </a:lnTo>
                    <a:lnTo>
                      <a:pt x="616" y="704"/>
                    </a:lnTo>
                    <a:lnTo>
                      <a:pt x="619" y="699"/>
                    </a:lnTo>
                    <a:lnTo>
                      <a:pt x="619" y="695"/>
                    </a:lnTo>
                    <a:lnTo>
                      <a:pt x="620" y="691"/>
                    </a:lnTo>
                    <a:lnTo>
                      <a:pt x="617" y="685"/>
                    </a:lnTo>
                    <a:lnTo>
                      <a:pt x="613" y="679"/>
                    </a:lnTo>
                    <a:lnTo>
                      <a:pt x="610" y="675"/>
                    </a:lnTo>
                    <a:lnTo>
                      <a:pt x="607" y="672"/>
                    </a:lnTo>
                    <a:lnTo>
                      <a:pt x="603" y="667"/>
                    </a:lnTo>
                    <a:lnTo>
                      <a:pt x="600" y="664"/>
                    </a:lnTo>
                    <a:lnTo>
                      <a:pt x="513" y="551"/>
                    </a:lnTo>
                    <a:lnTo>
                      <a:pt x="513" y="549"/>
                    </a:lnTo>
                    <a:lnTo>
                      <a:pt x="517" y="549"/>
                    </a:lnTo>
                    <a:lnTo>
                      <a:pt x="518" y="548"/>
                    </a:lnTo>
                    <a:lnTo>
                      <a:pt x="521" y="548"/>
                    </a:lnTo>
                    <a:lnTo>
                      <a:pt x="526" y="548"/>
                    </a:lnTo>
                    <a:lnTo>
                      <a:pt x="530" y="548"/>
                    </a:lnTo>
                    <a:lnTo>
                      <a:pt x="534" y="548"/>
                    </a:lnTo>
                    <a:lnTo>
                      <a:pt x="540" y="549"/>
                    </a:lnTo>
                    <a:lnTo>
                      <a:pt x="547" y="551"/>
                    </a:lnTo>
                    <a:lnTo>
                      <a:pt x="555" y="554"/>
                    </a:lnTo>
                    <a:lnTo>
                      <a:pt x="558" y="555"/>
                    </a:lnTo>
                    <a:lnTo>
                      <a:pt x="562" y="557"/>
                    </a:lnTo>
                    <a:lnTo>
                      <a:pt x="566" y="558"/>
                    </a:lnTo>
                    <a:lnTo>
                      <a:pt x="572" y="560"/>
                    </a:lnTo>
                    <a:lnTo>
                      <a:pt x="577" y="563"/>
                    </a:lnTo>
                    <a:lnTo>
                      <a:pt x="581" y="564"/>
                    </a:lnTo>
                    <a:lnTo>
                      <a:pt x="587" y="567"/>
                    </a:lnTo>
                    <a:lnTo>
                      <a:pt x="593" y="571"/>
                    </a:lnTo>
                    <a:lnTo>
                      <a:pt x="594" y="570"/>
                    </a:lnTo>
                    <a:lnTo>
                      <a:pt x="596" y="568"/>
                    </a:lnTo>
                    <a:lnTo>
                      <a:pt x="596" y="565"/>
                    </a:lnTo>
                    <a:lnTo>
                      <a:pt x="596" y="563"/>
                    </a:lnTo>
                    <a:lnTo>
                      <a:pt x="594" y="558"/>
                    </a:lnTo>
                    <a:lnTo>
                      <a:pt x="593" y="554"/>
                    </a:lnTo>
                    <a:lnTo>
                      <a:pt x="590" y="549"/>
                    </a:lnTo>
                    <a:lnTo>
                      <a:pt x="588" y="547"/>
                    </a:lnTo>
                    <a:lnTo>
                      <a:pt x="585" y="542"/>
                    </a:lnTo>
                    <a:lnTo>
                      <a:pt x="582" y="538"/>
                    </a:lnTo>
                    <a:lnTo>
                      <a:pt x="579" y="532"/>
                    </a:lnTo>
                    <a:lnTo>
                      <a:pt x="575" y="526"/>
                    </a:lnTo>
                    <a:lnTo>
                      <a:pt x="571" y="520"/>
                    </a:lnTo>
                    <a:lnTo>
                      <a:pt x="566" y="514"/>
                    </a:lnTo>
                    <a:lnTo>
                      <a:pt x="561" y="506"/>
                    </a:lnTo>
                    <a:lnTo>
                      <a:pt x="555" y="498"/>
                    </a:lnTo>
                    <a:lnTo>
                      <a:pt x="547" y="490"/>
                    </a:lnTo>
                    <a:lnTo>
                      <a:pt x="540" y="482"/>
                    </a:lnTo>
                    <a:lnTo>
                      <a:pt x="534" y="477"/>
                    </a:lnTo>
                    <a:lnTo>
                      <a:pt x="530" y="471"/>
                    </a:lnTo>
                    <a:lnTo>
                      <a:pt x="526" y="466"/>
                    </a:lnTo>
                    <a:lnTo>
                      <a:pt x="521" y="462"/>
                    </a:lnTo>
                    <a:lnTo>
                      <a:pt x="515" y="456"/>
                    </a:lnTo>
                    <a:lnTo>
                      <a:pt x="511" y="450"/>
                    </a:lnTo>
                    <a:lnTo>
                      <a:pt x="505" y="445"/>
                    </a:lnTo>
                    <a:lnTo>
                      <a:pt x="499" y="439"/>
                    </a:lnTo>
                    <a:lnTo>
                      <a:pt x="498" y="436"/>
                    </a:lnTo>
                    <a:lnTo>
                      <a:pt x="492" y="429"/>
                    </a:lnTo>
                    <a:lnTo>
                      <a:pt x="491" y="424"/>
                    </a:lnTo>
                    <a:lnTo>
                      <a:pt x="489" y="420"/>
                    </a:lnTo>
                    <a:lnTo>
                      <a:pt x="488" y="415"/>
                    </a:lnTo>
                    <a:lnTo>
                      <a:pt x="489" y="411"/>
                    </a:lnTo>
                    <a:lnTo>
                      <a:pt x="491" y="405"/>
                    </a:lnTo>
                    <a:lnTo>
                      <a:pt x="496" y="404"/>
                    </a:lnTo>
                    <a:lnTo>
                      <a:pt x="498" y="402"/>
                    </a:lnTo>
                    <a:lnTo>
                      <a:pt x="502" y="401"/>
                    </a:lnTo>
                    <a:lnTo>
                      <a:pt x="507" y="401"/>
                    </a:lnTo>
                    <a:lnTo>
                      <a:pt x="513" y="401"/>
                    </a:lnTo>
                    <a:lnTo>
                      <a:pt x="518" y="401"/>
                    </a:lnTo>
                    <a:lnTo>
                      <a:pt x="526" y="401"/>
                    </a:lnTo>
                    <a:lnTo>
                      <a:pt x="529" y="401"/>
                    </a:lnTo>
                    <a:lnTo>
                      <a:pt x="533" y="402"/>
                    </a:lnTo>
                    <a:lnTo>
                      <a:pt x="537" y="402"/>
                    </a:lnTo>
                    <a:lnTo>
                      <a:pt x="542" y="404"/>
                    </a:lnTo>
                    <a:lnTo>
                      <a:pt x="546" y="405"/>
                    </a:lnTo>
                    <a:lnTo>
                      <a:pt x="550" y="407"/>
                    </a:lnTo>
                    <a:lnTo>
                      <a:pt x="556" y="408"/>
                    </a:lnTo>
                    <a:lnTo>
                      <a:pt x="562" y="410"/>
                    </a:lnTo>
                    <a:lnTo>
                      <a:pt x="568" y="411"/>
                    </a:lnTo>
                    <a:lnTo>
                      <a:pt x="574" y="413"/>
                    </a:lnTo>
                    <a:lnTo>
                      <a:pt x="581" y="415"/>
                    </a:lnTo>
                    <a:lnTo>
                      <a:pt x="588" y="417"/>
                    </a:lnTo>
                    <a:lnTo>
                      <a:pt x="588" y="415"/>
                    </a:lnTo>
                    <a:lnTo>
                      <a:pt x="587" y="411"/>
                    </a:lnTo>
                    <a:lnTo>
                      <a:pt x="585" y="407"/>
                    </a:lnTo>
                    <a:lnTo>
                      <a:pt x="582" y="402"/>
                    </a:lnTo>
                    <a:lnTo>
                      <a:pt x="578" y="397"/>
                    </a:lnTo>
                    <a:lnTo>
                      <a:pt x="572" y="392"/>
                    </a:lnTo>
                    <a:lnTo>
                      <a:pt x="568" y="388"/>
                    </a:lnTo>
                    <a:lnTo>
                      <a:pt x="563" y="385"/>
                    </a:lnTo>
                    <a:lnTo>
                      <a:pt x="558" y="381"/>
                    </a:lnTo>
                    <a:lnTo>
                      <a:pt x="553" y="378"/>
                    </a:lnTo>
                    <a:lnTo>
                      <a:pt x="546" y="373"/>
                    </a:lnTo>
                    <a:lnTo>
                      <a:pt x="540" y="370"/>
                    </a:lnTo>
                    <a:lnTo>
                      <a:pt x="531" y="366"/>
                    </a:lnTo>
                    <a:lnTo>
                      <a:pt x="523" y="362"/>
                    </a:lnTo>
                    <a:lnTo>
                      <a:pt x="518" y="359"/>
                    </a:lnTo>
                    <a:lnTo>
                      <a:pt x="513" y="356"/>
                    </a:lnTo>
                    <a:lnTo>
                      <a:pt x="508" y="353"/>
                    </a:lnTo>
                    <a:lnTo>
                      <a:pt x="504" y="351"/>
                    </a:lnTo>
                    <a:lnTo>
                      <a:pt x="496" y="348"/>
                    </a:lnTo>
                    <a:lnTo>
                      <a:pt x="491" y="346"/>
                    </a:lnTo>
                    <a:lnTo>
                      <a:pt x="485" y="344"/>
                    </a:lnTo>
                    <a:lnTo>
                      <a:pt x="479" y="341"/>
                    </a:lnTo>
                    <a:lnTo>
                      <a:pt x="473" y="338"/>
                    </a:lnTo>
                    <a:lnTo>
                      <a:pt x="466" y="335"/>
                    </a:lnTo>
                    <a:lnTo>
                      <a:pt x="459" y="334"/>
                    </a:lnTo>
                    <a:lnTo>
                      <a:pt x="453" y="331"/>
                    </a:lnTo>
                    <a:lnTo>
                      <a:pt x="444" y="328"/>
                    </a:lnTo>
                    <a:lnTo>
                      <a:pt x="437" y="325"/>
                    </a:lnTo>
                    <a:lnTo>
                      <a:pt x="430" y="322"/>
                    </a:lnTo>
                    <a:lnTo>
                      <a:pt x="421" y="319"/>
                    </a:lnTo>
                    <a:lnTo>
                      <a:pt x="419" y="319"/>
                    </a:lnTo>
                    <a:lnTo>
                      <a:pt x="416" y="318"/>
                    </a:lnTo>
                    <a:lnTo>
                      <a:pt x="411" y="315"/>
                    </a:lnTo>
                    <a:lnTo>
                      <a:pt x="405" y="314"/>
                    </a:lnTo>
                    <a:lnTo>
                      <a:pt x="397" y="311"/>
                    </a:lnTo>
                    <a:lnTo>
                      <a:pt x="392" y="308"/>
                    </a:lnTo>
                    <a:lnTo>
                      <a:pt x="384" y="305"/>
                    </a:lnTo>
                    <a:lnTo>
                      <a:pt x="379" y="300"/>
                    </a:lnTo>
                    <a:lnTo>
                      <a:pt x="373" y="298"/>
                    </a:lnTo>
                    <a:lnTo>
                      <a:pt x="371" y="293"/>
                    </a:lnTo>
                    <a:lnTo>
                      <a:pt x="371" y="289"/>
                    </a:lnTo>
                    <a:lnTo>
                      <a:pt x="373" y="286"/>
                    </a:lnTo>
                    <a:lnTo>
                      <a:pt x="376" y="283"/>
                    </a:lnTo>
                    <a:lnTo>
                      <a:pt x="379" y="281"/>
                    </a:lnTo>
                    <a:lnTo>
                      <a:pt x="383" y="280"/>
                    </a:lnTo>
                    <a:lnTo>
                      <a:pt x="387" y="279"/>
                    </a:lnTo>
                    <a:lnTo>
                      <a:pt x="393" y="277"/>
                    </a:lnTo>
                    <a:lnTo>
                      <a:pt x="400" y="276"/>
                    </a:lnTo>
                    <a:lnTo>
                      <a:pt x="405" y="276"/>
                    </a:lnTo>
                    <a:lnTo>
                      <a:pt x="409" y="274"/>
                    </a:lnTo>
                    <a:lnTo>
                      <a:pt x="414" y="274"/>
                    </a:lnTo>
                    <a:lnTo>
                      <a:pt x="419" y="274"/>
                    </a:lnTo>
                    <a:lnTo>
                      <a:pt x="486" y="277"/>
                    </a:lnTo>
                    <a:lnTo>
                      <a:pt x="485" y="274"/>
                    </a:lnTo>
                    <a:lnTo>
                      <a:pt x="478" y="268"/>
                    </a:lnTo>
                    <a:lnTo>
                      <a:pt x="473" y="264"/>
                    </a:lnTo>
                    <a:lnTo>
                      <a:pt x="467" y="260"/>
                    </a:lnTo>
                    <a:lnTo>
                      <a:pt x="460" y="254"/>
                    </a:lnTo>
                    <a:lnTo>
                      <a:pt x="453" y="249"/>
                    </a:lnTo>
                    <a:lnTo>
                      <a:pt x="448" y="245"/>
                    </a:lnTo>
                    <a:lnTo>
                      <a:pt x="444" y="242"/>
                    </a:lnTo>
                    <a:lnTo>
                      <a:pt x="438" y="238"/>
                    </a:lnTo>
                    <a:lnTo>
                      <a:pt x="434" y="235"/>
                    </a:lnTo>
                    <a:lnTo>
                      <a:pt x="428" y="231"/>
                    </a:lnTo>
                    <a:lnTo>
                      <a:pt x="422" y="226"/>
                    </a:lnTo>
                    <a:lnTo>
                      <a:pt x="415" y="222"/>
                    </a:lnTo>
                    <a:lnTo>
                      <a:pt x="409" y="219"/>
                    </a:lnTo>
                    <a:lnTo>
                      <a:pt x="402" y="215"/>
                    </a:lnTo>
                    <a:lnTo>
                      <a:pt x="395" y="209"/>
                    </a:lnTo>
                    <a:lnTo>
                      <a:pt x="387" y="204"/>
                    </a:lnTo>
                    <a:lnTo>
                      <a:pt x="380" y="198"/>
                    </a:lnTo>
                    <a:lnTo>
                      <a:pt x="371" y="194"/>
                    </a:lnTo>
                    <a:lnTo>
                      <a:pt x="364" y="190"/>
                    </a:lnTo>
                    <a:lnTo>
                      <a:pt x="355" y="185"/>
                    </a:lnTo>
                    <a:lnTo>
                      <a:pt x="347" y="180"/>
                    </a:lnTo>
                    <a:lnTo>
                      <a:pt x="347" y="178"/>
                    </a:lnTo>
                    <a:lnTo>
                      <a:pt x="345" y="174"/>
                    </a:lnTo>
                    <a:lnTo>
                      <a:pt x="347" y="169"/>
                    </a:lnTo>
                    <a:lnTo>
                      <a:pt x="349" y="165"/>
                    </a:lnTo>
                    <a:lnTo>
                      <a:pt x="352" y="164"/>
                    </a:lnTo>
                    <a:lnTo>
                      <a:pt x="357" y="161"/>
                    </a:lnTo>
                    <a:lnTo>
                      <a:pt x="364" y="159"/>
                    </a:lnTo>
                    <a:lnTo>
                      <a:pt x="371" y="159"/>
                    </a:lnTo>
                    <a:lnTo>
                      <a:pt x="376" y="158"/>
                    </a:lnTo>
                    <a:lnTo>
                      <a:pt x="381" y="158"/>
                    </a:lnTo>
                    <a:lnTo>
                      <a:pt x="386" y="158"/>
                    </a:lnTo>
                    <a:lnTo>
                      <a:pt x="393" y="159"/>
                    </a:lnTo>
                    <a:lnTo>
                      <a:pt x="400" y="159"/>
                    </a:lnTo>
                    <a:lnTo>
                      <a:pt x="408" y="161"/>
                    </a:lnTo>
                    <a:lnTo>
                      <a:pt x="412" y="161"/>
                    </a:lnTo>
                    <a:lnTo>
                      <a:pt x="416" y="162"/>
                    </a:lnTo>
                    <a:lnTo>
                      <a:pt x="421" y="164"/>
                    </a:lnTo>
                    <a:lnTo>
                      <a:pt x="425" y="165"/>
                    </a:lnTo>
                    <a:lnTo>
                      <a:pt x="425" y="164"/>
                    </a:lnTo>
                    <a:lnTo>
                      <a:pt x="422" y="161"/>
                    </a:lnTo>
                    <a:lnTo>
                      <a:pt x="419" y="158"/>
                    </a:lnTo>
                    <a:lnTo>
                      <a:pt x="415" y="153"/>
                    </a:lnTo>
                    <a:lnTo>
                      <a:pt x="409" y="148"/>
                    </a:lnTo>
                    <a:lnTo>
                      <a:pt x="403" y="142"/>
                    </a:lnTo>
                    <a:lnTo>
                      <a:pt x="399" y="137"/>
                    </a:lnTo>
                    <a:lnTo>
                      <a:pt x="395" y="134"/>
                    </a:lnTo>
                    <a:lnTo>
                      <a:pt x="390" y="130"/>
                    </a:lnTo>
                    <a:lnTo>
                      <a:pt x="386" y="129"/>
                    </a:lnTo>
                    <a:lnTo>
                      <a:pt x="380" y="124"/>
                    </a:lnTo>
                    <a:lnTo>
                      <a:pt x="376" y="121"/>
                    </a:lnTo>
                    <a:lnTo>
                      <a:pt x="370" y="117"/>
                    </a:lnTo>
                    <a:lnTo>
                      <a:pt x="364" y="114"/>
                    </a:lnTo>
                    <a:lnTo>
                      <a:pt x="357" y="111"/>
                    </a:lnTo>
                    <a:lnTo>
                      <a:pt x="351" y="107"/>
                    </a:lnTo>
                    <a:lnTo>
                      <a:pt x="344" y="105"/>
                    </a:lnTo>
                    <a:lnTo>
                      <a:pt x="338" y="102"/>
                    </a:lnTo>
                    <a:lnTo>
                      <a:pt x="329" y="99"/>
                    </a:lnTo>
                    <a:lnTo>
                      <a:pt x="320" y="98"/>
                    </a:lnTo>
                    <a:lnTo>
                      <a:pt x="313" y="95"/>
                    </a:lnTo>
                    <a:lnTo>
                      <a:pt x="304" y="94"/>
                    </a:lnTo>
                    <a:lnTo>
                      <a:pt x="300" y="92"/>
                    </a:lnTo>
                    <a:lnTo>
                      <a:pt x="296" y="91"/>
                    </a:lnTo>
                    <a:lnTo>
                      <a:pt x="290" y="91"/>
                    </a:lnTo>
                    <a:lnTo>
                      <a:pt x="287" y="91"/>
                    </a:lnTo>
                    <a:lnTo>
                      <a:pt x="281" y="89"/>
                    </a:lnTo>
                    <a:lnTo>
                      <a:pt x="277" y="89"/>
                    </a:lnTo>
                    <a:lnTo>
                      <a:pt x="272" y="89"/>
                    </a:lnTo>
                    <a:lnTo>
                      <a:pt x="268" y="89"/>
                    </a:lnTo>
                    <a:lnTo>
                      <a:pt x="265" y="89"/>
                    </a:lnTo>
                    <a:lnTo>
                      <a:pt x="259" y="88"/>
                    </a:lnTo>
                    <a:lnTo>
                      <a:pt x="253" y="85"/>
                    </a:lnTo>
                    <a:lnTo>
                      <a:pt x="249" y="79"/>
                    </a:lnTo>
                    <a:lnTo>
                      <a:pt x="248" y="75"/>
                    </a:lnTo>
                    <a:lnTo>
                      <a:pt x="248" y="70"/>
                    </a:lnTo>
                    <a:lnTo>
                      <a:pt x="249" y="65"/>
                    </a:lnTo>
                    <a:lnTo>
                      <a:pt x="253" y="57"/>
                    </a:lnTo>
                    <a:lnTo>
                      <a:pt x="256" y="53"/>
                    </a:lnTo>
                    <a:lnTo>
                      <a:pt x="259" y="48"/>
                    </a:lnTo>
                    <a:lnTo>
                      <a:pt x="264" y="44"/>
                    </a:lnTo>
                    <a:lnTo>
                      <a:pt x="269" y="40"/>
                    </a:lnTo>
                    <a:lnTo>
                      <a:pt x="274" y="34"/>
                    </a:lnTo>
                    <a:lnTo>
                      <a:pt x="281" y="28"/>
                    </a:lnTo>
                    <a:lnTo>
                      <a:pt x="287" y="24"/>
                    </a:lnTo>
                    <a:lnTo>
                      <a:pt x="296" y="18"/>
                    </a:lnTo>
                    <a:lnTo>
                      <a:pt x="294" y="18"/>
                    </a:lnTo>
                    <a:lnTo>
                      <a:pt x="288" y="18"/>
                    </a:lnTo>
                    <a:lnTo>
                      <a:pt x="284" y="18"/>
                    </a:lnTo>
                    <a:lnTo>
                      <a:pt x="281" y="19"/>
                    </a:lnTo>
                    <a:lnTo>
                      <a:pt x="275" y="19"/>
                    </a:lnTo>
                    <a:lnTo>
                      <a:pt x="271" y="22"/>
                    </a:lnTo>
                    <a:lnTo>
                      <a:pt x="264" y="24"/>
                    </a:lnTo>
                    <a:lnTo>
                      <a:pt x="256" y="25"/>
                    </a:lnTo>
                    <a:lnTo>
                      <a:pt x="249" y="27"/>
                    </a:lnTo>
                    <a:lnTo>
                      <a:pt x="242" y="28"/>
                    </a:lnTo>
                    <a:lnTo>
                      <a:pt x="236" y="28"/>
                    </a:lnTo>
                    <a:lnTo>
                      <a:pt x="232" y="31"/>
                    </a:lnTo>
                    <a:lnTo>
                      <a:pt x="227" y="31"/>
                    </a:lnTo>
                    <a:lnTo>
                      <a:pt x="223" y="32"/>
                    </a:lnTo>
                    <a:lnTo>
                      <a:pt x="218" y="34"/>
                    </a:lnTo>
                    <a:lnTo>
                      <a:pt x="214" y="35"/>
                    </a:lnTo>
                    <a:lnTo>
                      <a:pt x="208" y="37"/>
                    </a:lnTo>
                    <a:lnTo>
                      <a:pt x="204" y="40"/>
                    </a:lnTo>
                    <a:lnTo>
                      <a:pt x="198" y="40"/>
                    </a:lnTo>
                    <a:lnTo>
                      <a:pt x="192" y="41"/>
                    </a:lnTo>
                    <a:lnTo>
                      <a:pt x="188" y="43"/>
                    </a:lnTo>
                    <a:lnTo>
                      <a:pt x="182" y="46"/>
                    </a:lnTo>
                    <a:lnTo>
                      <a:pt x="176" y="47"/>
                    </a:lnTo>
                    <a:lnTo>
                      <a:pt x="170" y="48"/>
                    </a:lnTo>
                    <a:lnTo>
                      <a:pt x="165" y="50"/>
                    </a:lnTo>
                    <a:lnTo>
                      <a:pt x="160" y="53"/>
                    </a:lnTo>
                    <a:lnTo>
                      <a:pt x="153" y="54"/>
                    </a:lnTo>
                    <a:lnTo>
                      <a:pt x="147" y="56"/>
                    </a:lnTo>
                    <a:lnTo>
                      <a:pt x="141" y="57"/>
                    </a:lnTo>
                    <a:lnTo>
                      <a:pt x="135" y="60"/>
                    </a:lnTo>
                    <a:lnTo>
                      <a:pt x="130" y="63"/>
                    </a:lnTo>
                    <a:lnTo>
                      <a:pt x="124" y="65"/>
                    </a:lnTo>
                    <a:lnTo>
                      <a:pt x="116" y="67"/>
                    </a:lnTo>
                    <a:lnTo>
                      <a:pt x="111" y="70"/>
                    </a:lnTo>
                    <a:lnTo>
                      <a:pt x="103" y="72"/>
                    </a:lnTo>
                    <a:lnTo>
                      <a:pt x="98" y="75"/>
                    </a:lnTo>
                    <a:lnTo>
                      <a:pt x="92" y="78"/>
                    </a:lnTo>
                    <a:lnTo>
                      <a:pt x="84" y="79"/>
                    </a:lnTo>
                    <a:lnTo>
                      <a:pt x="79" y="82"/>
                    </a:lnTo>
                    <a:lnTo>
                      <a:pt x="71" y="85"/>
                    </a:lnTo>
                    <a:lnTo>
                      <a:pt x="66" y="89"/>
                    </a:lnTo>
                    <a:lnTo>
                      <a:pt x="58" y="92"/>
                    </a:lnTo>
                    <a:lnTo>
                      <a:pt x="51" y="95"/>
                    </a:lnTo>
                    <a:lnTo>
                      <a:pt x="45" y="98"/>
                    </a:lnTo>
                    <a:lnTo>
                      <a:pt x="39" y="101"/>
                    </a:lnTo>
                    <a:lnTo>
                      <a:pt x="33" y="105"/>
                    </a:lnTo>
                    <a:lnTo>
                      <a:pt x="26" y="108"/>
                    </a:lnTo>
                    <a:lnTo>
                      <a:pt x="19" y="113"/>
                    </a:lnTo>
                    <a:lnTo>
                      <a:pt x="13" y="115"/>
                    </a:lnTo>
                    <a:lnTo>
                      <a:pt x="7" y="120"/>
                    </a:lnTo>
                    <a:lnTo>
                      <a:pt x="3" y="120"/>
                    </a:lnTo>
                    <a:lnTo>
                      <a:pt x="0" y="118"/>
                    </a:lnTo>
                    <a:lnTo>
                      <a:pt x="0" y="114"/>
                    </a:lnTo>
                    <a:lnTo>
                      <a:pt x="1" y="111"/>
                    </a:lnTo>
                    <a:lnTo>
                      <a:pt x="3" y="105"/>
                    </a:lnTo>
                    <a:lnTo>
                      <a:pt x="4" y="99"/>
                    </a:lnTo>
                    <a:lnTo>
                      <a:pt x="6" y="97"/>
                    </a:lnTo>
                    <a:lnTo>
                      <a:pt x="6" y="97"/>
                    </a:lnTo>
                    <a:lnTo>
                      <a:pt x="6" y="9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3" name="Freeform 36"/>
              <p:cNvSpPr>
                <a:spLocks/>
              </p:cNvSpPr>
              <p:nvPr/>
            </p:nvSpPr>
            <p:spPr bwMode="auto">
              <a:xfrm>
                <a:off x="6824885" y="4615929"/>
                <a:ext cx="835025" cy="877887"/>
              </a:xfrm>
              <a:custGeom>
                <a:avLst/>
                <a:gdLst/>
                <a:ahLst/>
                <a:cxnLst>
                  <a:cxn ang="0">
                    <a:pos x="481" y="1103"/>
                  </a:cxn>
                  <a:cxn ang="0">
                    <a:pos x="362" y="1072"/>
                  </a:cxn>
                  <a:cxn ang="0">
                    <a:pos x="255" y="1015"/>
                  </a:cxn>
                  <a:cxn ang="0">
                    <a:pos x="163" y="934"/>
                  </a:cxn>
                  <a:cxn ang="0">
                    <a:pos x="89" y="833"/>
                  </a:cxn>
                  <a:cxn ang="0">
                    <a:pos x="35" y="721"/>
                  </a:cxn>
                  <a:cxn ang="0">
                    <a:pos x="5" y="597"/>
                  </a:cxn>
                  <a:cxn ang="0">
                    <a:pos x="0" y="472"/>
                  </a:cxn>
                  <a:cxn ang="0">
                    <a:pos x="27" y="353"/>
                  </a:cxn>
                  <a:cxn ang="0">
                    <a:pos x="79" y="246"/>
                  </a:cxn>
                  <a:cxn ang="0">
                    <a:pos x="156" y="157"/>
                  </a:cxn>
                  <a:cxn ang="0">
                    <a:pos x="249" y="85"/>
                  </a:cxn>
                  <a:cxn ang="0">
                    <a:pos x="360" y="34"/>
                  </a:cxn>
                  <a:cxn ang="0">
                    <a:pos x="479" y="5"/>
                  </a:cxn>
                  <a:cxn ang="0">
                    <a:pos x="606" y="2"/>
                  </a:cxn>
                  <a:cxn ang="0">
                    <a:pos x="721" y="25"/>
                  </a:cxn>
                  <a:cxn ang="0">
                    <a:pos x="822" y="76"/>
                  </a:cxn>
                  <a:cxn ang="0">
                    <a:pos x="905" y="144"/>
                  </a:cxn>
                  <a:cxn ang="0">
                    <a:pos x="970" y="235"/>
                  </a:cxn>
                  <a:cxn ang="0">
                    <a:pos x="1017" y="338"/>
                  </a:cxn>
                  <a:cxn ang="0">
                    <a:pos x="1043" y="456"/>
                  </a:cxn>
                  <a:cxn ang="0">
                    <a:pos x="1052" y="580"/>
                  </a:cxn>
                  <a:cxn ang="0">
                    <a:pos x="1037" y="701"/>
                  </a:cxn>
                  <a:cxn ang="0">
                    <a:pos x="999" y="811"/>
                  </a:cxn>
                  <a:cxn ang="0">
                    <a:pos x="942" y="909"/>
                  </a:cxn>
                  <a:cxn ang="0">
                    <a:pos x="867" y="989"/>
                  </a:cxn>
                  <a:cxn ang="0">
                    <a:pos x="774" y="1052"/>
                  </a:cxn>
                  <a:cxn ang="0">
                    <a:pos x="667" y="1091"/>
                  </a:cxn>
                  <a:cxn ang="0">
                    <a:pos x="548" y="1107"/>
                  </a:cxn>
                  <a:cxn ang="0">
                    <a:pos x="613" y="1075"/>
                  </a:cxn>
                  <a:cxn ang="0">
                    <a:pos x="724" y="1049"/>
                  </a:cxn>
                  <a:cxn ang="0">
                    <a:pos x="817" y="1001"/>
                  </a:cxn>
                  <a:cxn ang="0">
                    <a:pos x="899" y="934"/>
                  </a:cxn>
                  <a:cxn ang="0">
                    <a:pos x="958" y="848"/>
                  </a:cxn>
                  <a:cxn ang="0">
                    <a:pos x="1001" y="749"/>
                  </a:cxn>
                  <a:cxn ang="0">
                    <a:pos x="1023" y="634"/>
                  </a:cxn>
                  <a:cxn ang="0">
                    <a:pos x="1024" y="508"/>
                  </a:cxn>
                  <a:cxn ang="0">
                    <a:pos x="1005" y="390"/>
                  </a:cxn>
                  <a:cxn ang="0">
                    <a:pos x="970" y="284"/>
                  </a:cxn>
                  <a:cxn ang="0">
                    <a:pos x="919" y="194"/>
                  </a:cxn>
                  <a:cxn ang="0">
                    <a:pos x="848" y="120"/>
                  </a:cxn>
                  <a:cxn ang="0">
                    <a:pos x="760" y="63"/>
                  </a:cxn>
                  <a:cxn ang="0">
                    <a:pos x="656" y="31"/>
                  </a:cxn>
                  <a:cxn ang="0">
                    <a:pos x="535" y="19"/>
                  </a:cxn>
                  <a:cxn ang="0">
                    <a:pos x="415" y="38"/>
                  </a:cxn>
                  <a:cxn ang="0">
                    <a:pos x="305" y="79"/>
                  </a:cxn>
                  <a:cxn ang="0">
                    <a:pos x="207" y="143"/>
                  </a:cxn>
                  <a:cxn ang="0">
                    <a:pos x="126" y="223"/>
                  </a:cxn>
                  <a:cxn ang="0">
                    <a:pos x="66" y="319"/>
                  </a:cxn>
                  <a:cxn ang="0">
                    <a:pos x="28" y="425"/>
                  </a:cxn>
                  <a:cxn ang="0">
                    <a:pos x="21" y="540"/>
                  </a:cxn>
                  <a:cxn ang="0">
                    <a:pos x="38" y="654"/>
                  </a:cxn>
                  <a:cxn ang="0">
                    <a:pos x="79" y="766"/>
                  </a:cxn>
                  <a:cxn ang="0">
                    <a:pos x="142" y="868"/>
                  </a:cxn>
                  <a:cxn ang="0">
                    <a:pos x="223" y="957"/>
                  </a:cxn>
                  <a:cxn ang="0">
                    <a:pos x="321" y="1025"/>
                  </a:cxn>
                  <a:cxn ang="0">
                    <a:pos x="430" y="1069"/>
                  </a:cxn>
                  <a:cxn ang="0">
                    <a:pos x="538" y="1084"/>
                  </a:cxn>
                </a:cxnLst>
                <a:rect l="0" t="0" r="r" b="b"/>
                <a:pathLst>
                  <a:path w="1053" h="1107">
                    <a:moveTo>
                      <a:pt x="538" y="1084"/>
                    </a:moveTo>
                    <a:lnTo>
                      <a:pt x="538" y="1088"/>
                    </a:lnTo>
                    <a:lnTo>
                      <a:pt x="538" y="1095"/>
                    </a:lnTo>
                    <a:lnTo>
                      <a:pt x="538" y="1101"/>
                    </a:lnTo>
                    <a:lnTo>
                      <a:pt x="538" y="1107"/>
                    </a:lnTo>
                    <a:lnTo>
                      <a:pt x="523" y="1105"/>
                    </a:lnTo>
                    <a:lnTo>
                      <a:pt x="509" y="1105"/>
                    </a:lnTo>
                    <a:lnTo>
                      <a:pt x="494" y="1104"/>
                    </a:lnTo>
                    <a:lnTo>
                      <a:pt x="481" y="1103"/>
                    </a:lnTo>
                    <a:lnTo>
                      <a:pt x="466" y="1100"/>
                    </a:lnTo>
                    <a:lnTo>
                      <a:pt x="453" y="1098"/>
                    </a:lnTo>
                    <a:lnTo>
                      <a:pt x="440" y="1095"/>
                    </a:lnTo>
                    <a:lnTo>
                      <a:pt x="427" y="1092"/>
                    </a:lnTo>
                    <a:lnTo>
                      <a:pt x="412" y="1089"/>
                    </a:lnTo>
                    <a:lnTo>
                      <a:pt x="399" y="1085"/>
                    </a:lnTo>
                    <a:lnTo>
                      <a:pt x="386" y="1081"/>
                    </a:lnTo>
                    <a:lnTo>
                      <a:pt x="375" y="1076"/>
                    </a:lnTo>
                    <a:lnTo>
                      <a:pt x="362" y="1072"/>
                    </a:lnTo>
                    <a:lnTo>
                      <a:pt x="350" y="1068"/>
                    </a:lnTo>
                    <a:lnTo>
                      <a:pt x="337" y="1062"/>
                    </a:lnTo>
                    <a:lnTo>
                      <a:pt x="325" y="1056"/>
                    </a:lnTo>
                    <a:lnTo>
                      <a:pt x="313" y="1050"/>
                    </a:lnTo>
                    <a:lnTo>
                      <a:pt x="300" y="1044"/>
                    </a:lnTo>
                    <a:lnTo>
                      <a:pt x="289" y="1037"/>
                    </a:lnTo>
                    <a:lnTo>
                      <a:pt x="277" y="1030"/>
                    </a:lnTo>
                    <a:lnTo>
                      <a:pt x="265" y="1022"/>
                    </a:lnTo>
                    <a:lnTo>
                      <a:pt x="255" y="1015"/>
                    </a:lnTo>
                    <a:lnTo>
                      <a:pt x="244" y="1006"/>
                    </a:lnTo>
                    <a:lnTo>
                      <a:pt x="233" y="999"/>
                    </a:lnTo>
                    <a:lnTo>
                      <a:pt x="223" y="989"/>
                    </a:lnTo>
                    <a:lnTo>
                      <a:pt x="212" y="980"/>
                    </a:lnTo>
                    <a:lnTo>
                      <a:pt x="201" y="971"/>
                    </a:lnTo>
                    <a:lnTo>
                      <a:pt x="193" y="963"/>
                    </a:lnTo>
                    <a:lnTo>
                      <a:pt x="182" y="953"/>
                    </a:lnTo>
                    <a:lnTo>
                      <a:pt x="172" y="944"/>
                    </a:lnTo>
                    <a:lnTo>
                      <a:pt x="163" y="934"/>
                    </a:lnTo>
                    <a:lnTo>
                      <a:pt x="155" y="923"/>
                    </a:lnTo>
                    <a:lnTo>
                      <a:pt x="145" y="913"/>
                    </a:lnTo>
                    <a:lnTo>
                      <a:pt x="136" y="902"/>
                    </a:lnTo>
                    <a:lnTo>
                      <a:pt x="127" y="890"/>
                    </a:lnTo>
                    <a:lnTo>
                      <a:pt x="120" y="880"/>
                    </a:lnTo>
                    <a:lnTo>
                      <a:pt x="111" y="868"/>
                    </a:lnTo>
                    <a:lnTo>
                      <a:pt x="104" y="856"/>
                    </a:lnTo>
                    <a:lnTo>
                      <a:pt x="97" y="845"/>
                    </a:lnTo>
                    <a:lnTo>
                      <a:pt x="89" y="833"/>
                    </a:lnTo>
                    <a:lnTo>
                      <a:pt x="82" y="821"/>
                    </a:lnTo>
                    <a:lnTo>
                      <a:pt x="75" y="810"/>
                    </a:lnTo>
                    <a:lnTo>
                      <a:pt x="69" y="797"/>
                    </a:lnTo>
                    <a:lnTo>
                      <a:pt x="63" y="785"/>
                    </a:lnTo>
                    <a:lnTo>
                      <a:pt x="56" y="772"/>
                    </a:lnTo>
                    <a:lnTo>
                      <a:pt x="51" y="759"/>
                    </a:lnTo>
                    <a:lnTo>
                      <a:pt x="46" y="746"/>
                    </a:lnTo>
                    <a:lnTo>
                      <a:pt x="41" y="734"/>
                    </a:lnTo>
                    <a:lnTo>
                      <a:pt x="35" y="721"/>
                    </a:lnTo>
                    <a:lnTo>
                      <a:pt x="31" y="708"/>
                    </a:lnTo>
                    <a:lnTo>
                      <a:pt x="27" y="693"/>
                    </a:lnTo>
                    <a:lnTo>
                      <a:pt x="22" y="682"/>
                    </a:lnTo>
                    <a:lnTo>
                      <a:pt x="18" y="667"/>
                    </a:lnTo>
                    <a:lnTo>
                      <a:pt x="15" y="654"/>
                    </a:lnTo>
                    <a:lnTo>
                      <a:pt x="14" y="639"/>
                    </a:lnTo>
                    <a:lnTo>
                      <a:pt x="11" y="626"/>
                    </a:lnTo>
                    <a:lnTo>
                      <a:pt x="8" y="612"/>
                    </a:lnTo>
                    <a:lnTo>
                      <a:pt x="5" y="597"/>
                    </a:lnTo>
                    <a:lnTo>
                      <a:pt x="3" y="584"/>
                    </a:lnTo>
                    <a:lnTo>
                      <a:pt x="2" y="571"/>
                    </a:lnTo>
                    <a:lnTo>
                      <a:pt x="0" y="556"/>
                    </a:lnTo>
                    <a:lnTo>
                      <a:pt x="0" y="542"/>
                    </a:lnTo>
                    <a:lnTo>
                      <a:pt x="0" y="529"/>
                    </a:lnTo>
                    <a:lnTo>
                      <a:pt x="0" y="514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2"/>
                    </a:lnTo>
                    <a:lnTo>
                      <a:pt x="2" y="459"/>
                    </a:lnTo>
                    <a:lnTo>
                      <a:pt x="3" y="443"/>
                    </a:lnTo>
                    <a:lnTo>
                      <a:pt x="6" y="431"/>
                    </a:lnTo>
                    <a:lnTo>
                      <a:pt x="9" y="417"/>
                    </a:lnTo>
                    <a:lnTo>
                      <a:pt x="12" y="405"/>
                    </a:lnTo>
                    <a:lnTo>
                      <a:pt x="15" y="390"/>
                    </a:lnTo>
                    <a:lnTo>
                      <a:pt x="18" y="379"/>
                    </a:lnTo>
                    <a:lnTo>
                      <a:pt x="22" y="366"/>
                    </a:lnTo>
                    <a:lnTo>
                      <a:pt x="27" y="353"/>
                    </a:lnTo>
                    <a:lnTo>
                      <a:pt x="31" y="341"/>
                    </a:lnTo>
                    <a:lnTo>
                      <a:pt x="37" y="328"/>
                    </a:lnTo>
                    <a:lnTo>
                      <a:pt x="41" y="316"/>
                    </a:lnTo>
                    <a:lnTo>
                      <a:pt x="47" y="304"/>
                    </a:lnTo>
                    <a:lnTo>
                      <a:pt x="53" y="293"/>
                    </a:lnTo>
                    <a:lnTo>
                      <a:pt x="59" y="280"/>
                    </a:lnTo>
                    <a:lnTo>
                      <a:pt x="66" y="270"/>
                    </a:lnTo>
                    <a:lnTo>
                      <a:pt x="73" y="258"/>
                    </a:lnTo>
                    <a:lnTo>
                      <a:pt x="79" y="246"/>
                    </a:lnTo>
                    <a:lnTo>
                      <a:pt x="86" y="236"/>
                    </a:lnTo>
                    <a:lnTo>
                      <a:pt x="94" y="226"/>
                    </a:lnTo>
                    <a:lnTo>
                      <a:pt x="102" y="216"/>
                    </a:lnTo>
                    <a:lnTo>
                      <a:pt x="110" y="205"/>
                    </a:lnTo>
                    <a:lnTo>
                      <a:pt x="118" y="195"/>
                    </a:lnTo>
                    <a:lnTo>
                      <a:pt x="127" y="185"/>
                    </a:lnTo>
                    <a:lnTo>
                      <a:pt x="136" y="175"/>
                    </a:lnTo>
                    <a:lnTo>
                      <a:pt x="146" y="166"/>
                    </a:lnTo>
                    <a:lnTo>
                      <a:pt x="156" y="157"/>
                    </a:lnTo>
                    <a:lnTo>
                      <a:pt x="165" y="147"/>
                    </a:lnTo>
                    <a:lnTo>
                      <a:pt x="175" y="140"/>
                    </a:lnTo>
                    <a:lnTo>
                      <a:pt x="185" y="130"/>
                    </a:lnTo>
                    <a:lnTo>
                      <a:pt x="196" y="122"/>
                    </a:lnTo>
                    <a:lnTo>
                      <a:pt x="206" y="114"/>
                    </a:lnTo>
                    <a:lnTo>
                      <a:pt x="217" y="106"/>
                    </a:lnTo>
                    <a:lnTo>
                      <a:pt x="228" y="99"/>
                    </a:lnTo>
                    <a:lnTo>
                      <a:pt x="239" y="92"/>
                    </a:lnTo>
                    <a:lnTo>
                      <a:pt x="249" y="85"/>
                    </a:lnTo>
                    <a:lnTo>
                      <a:pt x="263" y="77"/>
                    </a:lnTo>
                    <a:lnTo>
                      <a:pt x="273" y="70"/>
                    </a:lnTo>
                    <a:lnTo>
                      <a:pt x="284" y="64"/>
                    </a:lnTo>
                    <a:lnTo>
                      <a:pt x="296" y="58"/>
                    </a:lnTo>
                    <a:lnTo>
                      <a:pt x="309" y="53"/>
                    </a:lnTo>
                    <a:lnTo>
                      <a:pt x="322" y="47"/>
                    </a:lnTo>
                    <a:lnTo>
                      <a:pt x="334" y="42"/>
                    </a:lnTo>
                    <a:lnTo>
                      <a:pt x="347" y="38"/>
                    </a:lnTo>
                    <a:lnTo>
                      <a:pt x="360" y="34"/>
                    </a:lnTo>
                    <a:lnTo>
                      <a:pt x="373" y="28"/>
                    </a:lnTo>
                    <a:lnTo>
                      <a:pt x="385" y="25"/>
                    </a:lnTo>
                    <a:lnTo>
                      <a:pt x="398" y="21"/>
                    </a:lnTo>
                    <a:lnTo>
                      <a:pt x="412" y="18"/>
                    </a:lnTo>
                    <a:lnTo>
                      <a:pt x="426" y="13"/>
                    </a:lnTo>
                    <a:lnTo>
                      <a:pt x="439" y="10"/>
                    </a:lnTo>
                    <a:lnTo>
                      <a:pt x="452" y="9"/>
                    </a:lnTo>
                    <a:lnTo>
                      <a:pt x="466" y="6"/>
                    </a:lnTo>
                    <a:lnTo>
                      <a:pt x="479" y="5"/>
                    </a:lnTo>
                    <a:lnTo>
                      <a:pt x="494" y="3"/>
                    </a:lnTo>
                    <a:lnTo>
                      <a:pt x="507" y="2"/>
                    </a:lnTo>
                    <a:lnTo>
                      <a:pt x="522" y="2"/>
                    </a:lnTo>
                    <a:lnTo>
                      <a:pt x="535" y="0"/>
                    </a:lnTo>
                    <a:lnTo>
                      <a:pt x="549" y="0"/>
                    </a:lnTo>
                    <a:lnTo>
                      <a:pt x="564" y="0"/>
                    </a:lnTo>
                    <a:lnTo>
                      <a:pt x="578" y="2"/>
                    </a:lnTo>
                    <a:lnTo>
                      <a:pt x="593" y="2"/>
                    </a:lnTo>
                    <a:lnTo>
                      <a:pt x="606" y="2"/>
                    </a:lnTo>
                    <a:lnTo>
                      <a:pt x="621" y="3"/>
                    </a:lnTo>
                    <a:lnTo>
                      <a:pt x="634" y="5"/>
                    </a:lnTo>
                    <a:lnTo>
                      <a:pt x="647" y="6"/>
                    </a:lnTo>
                    <a:lnTo>
                      <a:pt x="660" y="9"/>
                    </a:lnTo>
                    <a:lnTo>
                      <a:pt x="673" y="12"/>
                    </a:lnTo>
                    <a:lnTo>
                      <a:pt x="686" y="16"/>
                    </a:lnTo>
                    <a:lnTo>
                      <a:pt x="698" y="18"/>
                    </a:lnTo>
                    <a:lnTo>
                      <a:pt x="710" y="22"/>
                    </a:lnTo>
                    <a:lnTo>
                      <a:pt x="721" y="25"/>
                    </a:lnTo>
                    <a:lnTo>
                      <a:pt x="734" y="31"/>
                    </a:lnTo>
                    <a:lnTo>
                      <a:pt x="744" y="35"/>
                    </a:lnTo>
                    <a:lnTo>
                      <a:pt x="758" y="39"/>
                    </a:lnTo>
                    <a:lnTo>
                      <a:pt x="769" y="45"/>
                    </a:lnTo>
                    <a:lnTo>
                      <a:pt x="781" y="51"/>
                    </a:lnTo>
                    <a:lnTo>
                      <a:pt x="791" y="55"/>
                    </a:lnTo>
                    <a:lnTo>
                      <a:pt x="801" y="63"/>
                    </a:lnTo>
                    <a:lnTo>
                      <a:pt x="811" y="69"/>
                    </a:lnTo>
                    <a:lnTo>
                      <a:pt x="822" y="76"/>
                    </a:lnTo>
                    <a:lnTo>
                      <a:pt x="832" y="82"/>
                    </a:lnTo>
                    <a:lnTo>
                      <a:pt x="841" y="89"/>
                    </a:lnTo>
                    <a:lnTo>
                      <a:pt x="851" y="96"/>
                    </a:lnTo>
                    <a:lnTo>
                      <a:pt x="861" y="105"/>
                    </a:lnTo>
                    <a:lnTo>
                      <a:pt x="870" y="112"/>
                    </a:lnTo>
                    <a:lnTo>
                      <a:pt x="878" y="120"/>
                    </a:lnTo>
                    <a:lnTo>
                      <a:pt x="889" y="128"/>
                    </a:lnTo>
                    <a:lnTo>
                      <a:pt x="897" y="137"/>
                    </a:lnTo>
                    <a:lnTo>
                      <a:pt x="905" y="144"/>
                    </a:lnTo>
                    <a:lnTo>
                      <a:pt x="913" y="154"/>
                    </a:lnTo>
                    <a:lnTo>
                      <a:pt x="921" y="165"/>
                    </a:lnTo>
                    <a:lnTo>
                      <a:pt x="929" y="173"/>
                    </a:lnTo>
                    <a:lnTo>
                      <a:pt x="935" y="182"/>
                    </a:lnTo>
                    <a:lnTo>
                      <a:pt x="942" y="192"/>
                    </a:lnTo>
                    <a:lnTo>
                      <a:pt x="950" y="203"/>
                    </a:lnTo>
                    <a:lnTo>
                      <a:pt x="957" y="213"/>
                    </a:lnTo>
                    <a:lnTo>
                      <a:pt x="963" y="223"/>
                    </a:lnTo>
                    <a:lnTo>
                      <a:pt x="970" y="235"/>
                    </a:lnTo>
                    <a:lnTo>
                      <a:pt x="976" y="245"/>
                    </a:lnTo>
                    <a:lnTo>
                      <a:pt x="982" y="256"/>
                    </a:lnTo>
                    <a:lnTo>
                      <a:pt x="988" y="267"/>
                    </a:lnTo>
                    <a:lnTo>
                      <a:pt x="993" y="278"/>
                    </a:lnTo>
                    <a:lnTo>
                      <a:pt x="998" y="290"/>
                    </a:lnTo>
                    <a:lnTo>
                      <a:pt x="1004" y="302"/>
                    </a:lnTo>
                    <a:lnTo>
                      <a:pt x="1008" y="315"/>
                    </a:lnTo>
                    <a:lnTo>
                      <a:pt x="1012" y="326"/>
                    </a:lnTo>
                    <a:lnTo>
                      <a:pt x="1017" y="338"/>
                    </a:lnTo>
                    <a:lnTo>
                      <a:pt x="1021" y="351"/>
                    </a:lnTo>
                    <a:lnTo>
                      <a:pt x="1024" y="364"/>
                    </a:lnTo>
                    <a:lnTo>
                      <a:pt x="1027" y="376"/>
                    </a:lnTo>
                    <a:lnTo>
                      <a:pt x="1031" y="389"/>
                    </a:lnTo>
                    <a:lnTo>
                      <a:pt x="1034" y="402"/>
                    </a:lnTo>
                    <a:lnTo>
                      <a:pt x="1036" y="415"/>
                    </a:lnTo>
                    <a:lnTo>
                      <a:pt x="1039" y="428"/>
                    </a:lnTo>
                    <a:lnTo>
                      <a:pt x="1041" y="441"/>
                    </a:lnTo>
                    <a:lnTo>
                      <a:pt x="1043" y="456"/>
                    </a:lnTo>
                    <a:lnTo>
                      <a:pt x="1046" y="469"/>
                    </a:lnTo>
                    <a:lnTo>
                      <a:pt x="1047" y="482"/>
                    </a:lnTo>
                    <a:lnTo>
                      <a:pt x="1049" y="497"/>
                    </a:lnTo>
                    <a:lnTo>
                      <a:pt x="1050" y="510"/>
                    </a:lnTo>
                    <a:lnTo>
                      <a:pt x="1050" y="524"/>
                    </a:lnTo>
                    <a:lnTo>
                      <a:pt x="1052" y="537"/>
                    </a:lnTo>
                    <a:lnTo>
                      <a:pt x="1052" y="552"/>
                    </a:lnTo>
                    <a:lnTo>
                      <a:pt x="1053" y="567"/>
                    </a:lnTo>
                    <a:lnTo>
                      <a:pt x="1052" y="580"/>
                    </a:lnTo>
                    <a:lnTo>
                      <a:pt x="1052" y="594"/>
                    </a:lnTo>
                    <a:lnTo>
                      <a:pt x="1050" y="607"/>
                    </a:lnTo>
                    <a:lnTo>
                      <a:pt x="1050" y="622"/>
                    </a:lnTo>
                    <a:lnTo>
                      <a:pt x="1049" y="635"/>
                    </a:lnTo>
                    <a:lnTo>
                      <a:pt x="1047" y="648"/>
                    </a:lnTo>
                    <a:lnTo>
                      <a:pt x="1044" y="661"/>
                    </a:lnTo>
                    <a:lnTo>
                      <a:pt x="1043" y="676"/>
                    </a:lnTo>
                    <a:lnTo>
                      <a:pt x="1040" y="687"/>
                    </a:lnTo>
                    <a:lnTo>
                      <a:pt x="1037" y="701"/>
                    </a:lnTo>
                    <a:lnTo>
                      <a:pt x="1034" y="714"/>
                    </a:lnTo>
                    <a:lnTo>
                      <a:pt x="1031" y="727"/>
                    </a:lnTo>
                    <a:lnTo>
                      <a:pt x="1027" y="738"/>
                    </a:lnTo>
                    <a:lnTo>
                      <a:pt x="1024" y="752"/>
                    </a:lnTo>
                    <a:lnTo>
                      <a:pt x="1020" y="763"/>
                    </a:lnTo>
                    <a:lnTo>
                      <a:pt x="1015" y="776"/>
                    </a:lnTo>
                    <a:lnTo>
                      <a:pt x="1009" y="788"/>
                    </a:lnTo>
                    <a:lnTo>
                      <a:pt x="1005" y="800"/>
                    </a:lnTo>
                    <a:lnTo>
                      <a:pt x="999" y="811"/>
                    </a:lnTo>
                    <a:lnTo>
                      <a:pt x="995" y="823"/>
                    </a:lnTo>
                    <a:lnTo>
                      <a:pt x="988" y="833"/>
                    </a:lnTo>
                    <a:lnTo>
                      <a:pt x="982" y="845"/>
                    </a:lnTo>
                    <a:lnTo>
                      <a:pt x="976" y="856"/>
                    </a:lnTo>
                    <a:lnTo>
                      <a:pt x="970" y="868"/>
                    </a:lnTo>
                    <a:lnTo>
                      <a:pt x="963" y="877"/>
                    </a:lnTo>
                    <a:lnTo>
                      <a:pt x="957" y="887"/>
                    </a:lnTo>
                    <a:lnTo>
                      <a:pt x="950" y="899"/>
                    </a:lnTo>
                    <a:lnTo>
                      <a:pt x="942" y="909"/>
                    </a:lnTo>
                    <a:lnTo>
                      <a:pt x="934" y="919"/>
                    </a:lnTo>
                    <a:lnTo>
                      <a:pt x="926" y="928"/>
                    </a:lnTo>
                    <a:lnTo>
                      <a:pt x="919" y="938"/>
                    </a:lnTo>
                    <a:lnTo>
                      <a:pt x="912" y="948"/>
                    </a:lnTo>
                    <a:lnTo>
                      <a:pt x="902" y="955"/>
                    </a:lnTo>
                    <a:lnTo>
                      <a:pt x="893" y="964"/>
                    </a:lnTo>
                    <a:lnTo>
                      <a:pt x="884" y="973"/>
                    </a:lnTo>
                    <a:lnTo>
                      <a:pt x="875" y="982"/>
                    </a:lnTo>
                    <a:lnTo>
                      <a:pt x="867" y="989"/>
                    </a:lnTo>
                    <a:lnTo>
                      <a:pt x="857" y="996"/>
                    </a:lnTo>
                    <a:lnTo>
                      <a:pt x="846" y="1003"/>
                    </a:lnTo>
                    <a:lnTo>
                      <a:pt x="838" y="1012"/>
                    </a:lnTo>
                    <a:lnTo>
                      <a:pt x="826" y="1018"/>
                    </a:lnTo>
                    <a:lnTo>
                      <a:pt x="816" y="1025"/>
                    </a:lnTo>
                    <a:lnTo>
                      <a:pt x="806" y="1033"/>
                    </a:lnTo>
                    <a:lnTo>
                      <a:pt x="795" y="1038"/>
                    </a:lnTo>
                    <a:lnTo>
                      <a:pt x="784" y="1044"/>
                    </a:lnTo>
                    <a:lnTo>
                      <a:pt x="774" y="1052"/>
                    </a:lnTo>
                    <a:lnTo>
                      <a:pt x="762" y="1056"/>
                    </a:lnTo>
                    <a:lnTo>
                      <a:pt x="752" y="1062"/>
                    </a:lnTo>
                    <a:lnTo>
                      <a:pt x="740" y="1066"/>
                    </a:lnTo>
                    <a:lnTo>
                      <a:pt x="727" y="1070"/>
                    </a:lnTo>
                    <a:lnTo>
                      <a:pt x="715" y="1076"/>
                    </a:lnTo>
                    <a:lnTo>
                      <a:pt x="704" y="1081"/>
                    </a:lnTo>
                    <a:lnTo>
                      <a:pt x="691" y="1084"/>
                    </a:lnTo>
                    <a:lnTo>
                      <a:pt x="679" y="1087"/>
                    </a:lnTo>
                    <a:lnTo>
                      <a:pt x="667" y="1091"/>
                    </a:lnTo>
                    <a:lnTo>
                      <a:pt x="654" y="1094"/>
                    </a:lnTo>
                    <a:lnTo>
                      <a:pt x="641" y="1097"/>
                    </a:lnTo>
                    <a:lnTo>
                      <a:pt x="628" y="1098"/>
                    </a:lnTo>
                    <a:lnTo>
                      <a:pt x="615" y="1101"/>
                    </a:lnTo>
                    <a:lnTo>
                      <a:pt x="602" y="1104"/>
                    </a:lnTo>
                    <a:lnTo>
                      <a:pt x="589" y="1104"/>
                    </a:lnTo>
                    <a:lnTo>
                      <a:pt x="576" y="1105"/>
                    </a:lnTo>
                    <a:lnTo>
                      <a:pt x="561" y="1105"/>
                    </a:lnTo>
                    <a:lnTo>
                      <a:pt x="548" y="1107"/>
                    </a:lnTo>
                    <a:lnTo>
                      <a:pt x="548" y="1101"/>
                    </a:lnTo>
                    <a:lnTo>
                      <a:pt x="548" y="1094"/>
                    </a:lnTo>
                    <a:lnTo>
                      <a:pt x="548" y="1088"/>
                    </a:lnTo>
                    <a:lnTo>
                      <a:pt x="548" y="1082"/>
                    </a:lnTo>
                    <a:lnTo>
                      <a:pt x="561" y="1081"/>
                    </a:lnTo>
                    <a:lnTo>
                      <a:pt x="576" y="1081"/>
                    </a:lnTo>
                    <a:lnTo>
                      <a:pt x="587" y="1078"/>
                    </a:lnTo>
                    <a:lnTo>
                      <a:pt x="602" y="1078"/>
                    </a:lnTo>
                    <a:lnTo>
                      <a:pt x="613" y="1075"/>
                    </a:lnTo>
                    <a:lnTo>
                      <a:pt x="627" y="1073"/>
                    </a:lnTo>
                    <a:lnTo>
                      <a:pt x="640" y="1070"/>
                    </a:lnTo>
                    <a:lnTo>
                      <a:pt x="653" y="1069"/>
                    </a:lnTo>
                    <a:lnTo>
                      <a:pt x="664" y="1066"/>
                    </a:lnTo>
                    <a:lnTo>
                      <a:pt x="676" y="1063"/>
                    </a:lnTo>
                    <a:lnTo>
                      <a:pt x="689" y="1060"/>
                    </a:lnTo>
                    <a:lnTo>
                      <a:pt x="701" y="1056"/>
                    </a:lnTo>
                    <a:lnTo>
                      <a:pt x="712" y="1053"/>
                    </a:lnTo>
                    <a:lnTo>
                      <a:pt x="724" y="1049"/>
                    </a:lnTo>
                    <a:lnTo>
                      <a:pt x="734" y="1044"/>
                    </a:lnTo>
                    <a:lnTo>
                      <a:pt x="747" y="1040"/>
                    </a:lnTo>
                    <a:lnTo>
                      <a:pt x="758" y="1034"/>
                    </a:lnTo>
                    <a:lnTo>
                      <a:pt x="768" y="1030"/>
                    </a:lnTo>
                    <a:lnTo>
                      <a:pt x="778" y="1024"/>
                    </a:lnTo>
                    <a:lnTo>
                      <a:pt x="788" y="1018"/>
                    </a:lnTo>
                    <a:lnTo>
                      <a:pt x="798" y="1012"/>
                    </a:lnTo>
                    <a:lnTo>
                      <a:pt x="809" y="1006"/>
                    </a:lnTo>
                    <a:lnTo>
                      <a:pt x="817" y="1001"/>
                    </a:lnTo>
                    <a:lnTo>
                      <a:pt x="829" y="995"/>
                    </a:lnTo>
                    <a:lnTo>
                      <a:pt x="838" y="987"/>
                    </a:lnTo>
                    <a:lnTo>
                      <a:pt x="846" y="980"/>
                    </a:lnTo>
                    <a:lnTo>
                      <a:pt x="855" y="973"/>
                    </a:lnTo>
                    <a:lnTo>
                      <a:pt x="864" y="966"/>
                    </a:lnTo>
                    <a:lnTo>
                      <a:pt x="873" y="957"/>
                    </a:lnTo>
                    <a:lnTo>
                      <a:pt x="881" y="950"/>
                    </a:lnTo>
                    <a:lnTo>
                      <a:pt x="890" y="942"/>
                    </a:lnTo>
                    <a:lnTo>
                      <a:pt x="899" y="934"/>
                    </a:lnTo>
                    <a:lnTo>
                      <a:pt x="905" y="925"/>
                    </a:lnTo>
                    <a:lnTo>
                      <a:pt x="912" y="916"/>
                    </a:lnTo>
                    <a:lnTo>
                      <a:pt x="919" y="906"/>
                    </a:lnTo>
                    <a:lnTo>
                      <a:pt x="926" y="897"/>
                    </a:lnTo>
                    <a:lnTo>
                      <a:pt x="934" y="887"/>
                    </a:lnTo>
                    <a:lnTo>
                      <a:pt x="940" y="878"/>
                    </a:lnTo>
                    <a:lnTo>
                      <a:pt x="947" y="868"/>
                    </a:lnTo>
                    <a:lnTo>
                      <a:pt x="953" y="859"/>
                    </a:lnTo>
                    <a:lnTo>
                      <a:pt x="958" y="848"/>
                    </a:lnTo>
                    <a:lnTo>
                      <a:pt x="964" y="837"/>
                    </a:lnTo>
                    <a:lnTo>
                      <a:pt x="969" y="827"/>
                    </a:lnTo>
                    <a:lnTo>
                      <a:pt x="974" y="817"/>
                    </a:lnTo>
                    <a:lnTo>
                      <a:pt x="979" y="805"/>
                    </a:lnTo>
                    <a:lnTo>
                      <a:pt x="983" y="794"/>
                    </a:lnTo>
                    <a:lnTo>
                      <a:pt x="989" y="782"/>
                    </a:lnTo>
                    <a:lnTo>
                      <a:pt x="993" y="772"/>
                    </a:lnTo>
                    <a:lnTo>
                      <a:pt x="996" y="760"/>
                    </a:lnTo>
                    <a:lnTo>
                      <a:pt x="1001" y="749"/>
                    </a:lnTo>
                    <a:lnTo>
                      <a:pt x="1004" y="736"/>
                    </a:lnTo>
                    <a:lnTo>
                      <a:pt x="1008" y="724"/>
                    </a:lnTo>
                    <a:lnTo>
                      <a:pt x="1009" y="711"/>
                    </a:lnTo>
                    <a:lnTo>
                      <a:pt x="1012" y="699"/>
                    </a:lnTo>
                    <a:lnTo>
                      <a:pt x="1015" y="686"/>
                    </a:lnTo>
                    <a:lnTo>
                      <a:pt x="1018" y="674"/>
                    </a:lnTo>
                    <a:lnTo>
                      <a:pt x="1020" y="660"/>
                    </a:lnTo>
                    <a:lnTo>
                      <a:pt x="1021" y="647"/>
                    </a:lnTo>
                    <a:lnTo>
                      <a:pt x="1023" y="634"/>
                    </a:lnTo>
                    <a:lnTo>
                      <a:pt x="1024" y="621"/>
                    </a:lnTo>
                    <a:lnTo>
                      <a:pt x="1025" y="606"/>
                    </a:lnTo>
                    <a:lnTo>
                      <a:pt x="1025" y="593"/>
                    </a:lnTo>
                    <a:lnTo>
                      <a:pt x="1025" y="578"/>
                    </a:lnTo>
                    <a:lnTo>
                      <a:pt x="1027" y="565"/>
                    </a:lnTo>
                    <a:lnTo>
                      <a:pt x="1025" y="551"/>
                    </a:lnTo>
                    <a:lnTo>
                      <a:pt x="1025" y="536"/>
                    </a:lnTo>
                    <a:lnTo>
                      <a:pt x="1024" y="523"/>
                    </a:lnTo>
                    <a:lnTo>
                      <a:pt x="1024" y="508"/>
                    </a:lnTo>
                    <a:lnTo>
                      <a:pt x="1023" y="494"/>
                    </a:lnTo>
                    <a:lnTo>
                      <a:pt x="1021" y="482"/>
                    </a:lnTo>
                    <a:lnTo>
                      <a:pt x="1020" y="468"/>
                    </a:lnTo>
                    <a:lnTo>
                      <a:pt x="1018" y="454"/>
                    </a:lnTo>
                    <a:lnTo>
                      <a:pt x="1017" y="441"/>
                    </a:lnTo>
                    <a:lnTo>
                      <a:pt x="1014" y="428"/>
                    </a:lnTo>
                    <a:lnTo>
                      <a:pt x="1011" y="415"/>
                    </a:lnTo>
                    <a:lnTo>
                      <a:pt x="1009" y="404"/>
                    </a:lnTo>
                    <a:lnTo>
                      <a:pt x="1005" y="390"/>
                    </a:lnTo>
                    <a:lnTo>
                      <a:pt x="1004" y="379"/>
                    </a:lnTo>
                    <a:lnTo>
                      <a:pt x="1001" y="366"/>
                    </a:lnTo>
                    <a:lnTo>
                      <a:pt x="996" y="354"/>
                    </a:lnTo>
                    <a:lnTo>
                      <a:pt x="993" y="342"/>
                    </a:lnTo>
                    <a:lnTo>
                      <a:pt x="989" y="329"/>
                    </a:lnTo>
                    <a:lnTo>
                      <a:pt x="983" y="318"/>
                    </a:lnTo>
                    <a:lnTo>
                      <a:pt x="980" y="307"/>
                    </a:lnTo>
                    <a:lnTo>
                      <a:pt x="974" y="294"/>
                    </a:lnTo>
                    <a:lnTo>
                      <a:pt x="970" y="284"/>
                    </a:lnTo>
                    <a:lnTo>
                      <a:pt x="966" y="272"/>
                    </a:lnTo>
                    <a:lnTo>
                      <a:pt x="960" y="262"/>
                    </a:lnTo>
                    <a:lnTo>
                      <a:pt x="956" y="252"/>
                    </a:lnTo>
                    <a:lnTo>
                      <a:pt x="950" y="240"/>
                    </a:lnTo>
                    <a:lnTo>
                      <a:pt x="944" y="232"/>
                    </a:lnTo>
                    <a:lnTo>
                      <a:pt x="938" y="221"/>
                    </a:lnTo>
                    <a:lnTo>
                      <a:pt x="931" y="211"/>
                    </a:lnTo>
                    <a:lnTo>
                      <a:pt x="925" y="203"/>
                    </a:lnTo>
                    <a:lnTo>
                      <a:pt x="919" y="194"/>
                    </a:lnTo>
                    <a:lnTo>
                      <a:pt x="912" y="184"/>
                    </a:lnTo>
                    <a:lnTo>
                      <a:pt x="905" y="175"/>
                    </a:lnTo>
                    <a:lnTo>
                      <a:pt x="897" y="166"/>
                    </a:lnTo>
                    <a:lnTo>
                      <a:pt x="889" y="157"/>
                    </a:lnTo>
                    <a:lnTo>
                      <a:pt x="881" y="150"/>
                    </a:lnTo>
                    <a:lnTo>
                      <a:pt x="873" y="140"/>
                    </a:lnTo>
                    <a:lnTo>
                      <a:pt x="864" y="134"/>
                    </a:lnTo>
                    <a:lnTo>
                      <a:pt x="857" y="127"/>
                    </a:lnTo>
                    <a:lnTo>
                      <a:pt x="848" y="120"/>
                    </a:lnTo>
                    <a:lnTo>
                      <a:pt x="839" y="112"/>
                    </a:lnTo>
                    <a:lnTo>
                      <a:pt x="830" y="105"/>
                    </a:lnTo>
                    <a:lnTo>
                      <a:pt x="820" y="98"/>
                    </a:lnTo>
                    <a:lnTo>
                      <a:pt x="811" y="92"/>
                    </a:lnTo>
                    <a:lnTo>
                      <a:pt x="801" y="85"/>
                    </a:lnTo>
                    <a:lnTo>
                      <a:pt x="791" y="79"/>
                    </a:lnTo>
                    <a:lnTo>
                      <a:pt x="781" y="73"/>
                    </a:lnTo>
                    <a:lnTo>
                      <a:pt x="772" y="69"/>
                    </a:lnTo>
                    <a:lnTo>
                      <a:pt x="760" y="63"/>
                    </a:lnTo>
                    <a:lnTo>
                      <a:pt x="749" y="58"/>
                    </a:lnTo>
                    <a:lnTo>
                      <a:pt x="737" y="54"/>
                    </a:lnTo>
                    <a:lnTo>
                      <a:pt x="727" y="50"/>
                    </a:lnTo>
                    <a:lnTo>
                      <a:pt x="715" y="45"/>
                    </a:lnTo>
                    <a:lnTo>
                      <a:pt x="704" y="42"/>
                    </a:lnTo>
                    <a:lnTo>
                      <a:pt x="692" y="38"/>
                    </a:lnTo>
                    <a:lnTo>
                      <a:pt x="680" y="35"/>
                    </a:lnTo>
                    <a:lnTo>
                      <a:pt x="667" y="32"/>
                    </a:lnTo>
                    <a:lnTo>
                      <a:pt x="656" y="31"/>
                    </a:lnTo>
                    <a:lnTo>
                      <a:pt x="643" y="28"/>
                    </a:lnTo>
                    <a:lnTo>
                      <a:pt x="629" y="26"/>
                    </a:lnTo>
                    <a:lnTo>
                      <a:pt x="616" y="23"/>
                    </a:lnTo>
                    <a:lnTo>
                      <a:pt x="603" y="23"/>
                    </a:lnTo>
                    <a:lnTo>
                      <a:pt x="590" y="21"/>
                    </a:lnTo>
                    <a:lnTo>
                      <a:pt x="577" y="21"/>
                    </a:lnTo>
                    <a:lnTo>
                      <a:pt x="562" y="19"/>
                    </a:lnTo>
                    <a:lnTo>
                      <a:pt x="549" y="19"/>
                    </a:lnTo>
                    <a:lnTo>
                      <a:pt x="535" y="19"/>
                    </a:lnTo>
                    <a:lnTo>
                      <a:pt x="522" y="21"/>
                    </a:lnTo>
                    <a:lnTo>
                      <a:pt x="509" y="21"/>
                    </a:lnTo>
                    <a:lnTo>
                      <a:pt x="495" y="22"/>
                    </a:lnTo>
                    <a:lnTo>
                      <a:pt x="481" y="23"/>
                    </a:lnTo>
                    <a:lnTo>
                      <a:pt x="469" y="26"/>
                    </a:lnTo>
                    <a:lnTo>
                      <a:pt x="455" y="28"/>
                    </a:lnTo>
                    <a:lnTo>
                      <a:pt x="442" y="31"/>
                    </a:lnTo>
                    <a:lnTo>
                      <a:pt x="428" y="34"/>
                    </a:lnTo>
                    <a:lnTo>
                      <a:pt x="415" y="38"/>
                    </a:lnTo>
                    <a:lnTo>
                      <a:pt x="404" y="39"/>
                    </a:lnTo>
                    <a:lnTo>
                      <a:pt x="391" y="44"/>
                    </a:lnTo>
                    <a:lnTo>
                      <a:pt x="378" y="48"/>
                    </a:lnTo>
                    <a:lnTo>
                      <a:pt x="366" y="54"/>
                    </a:lnTo>
                    <a:lnTo>
                      <a:pt x="353" y="57"/>
                    </a:lnTo>
                    <a:lnTo>
                      <a:pt x="341" y="63"/>
                    </a:lnTo>
                    <a:lnTo>
                      <a:pt x="329" y="67"/>
                    </a:lnTo>
                    <a:lnTo>
                      <a:pt x="316" y="73"/>
                    </a:lnTo>
                    <a:lnTo>
                      <a:pt x="305" y="79"/>
                    </a:lnTo>
                    <a:lnTo>
                      <a:pt x="293" y="85"/>
                    </a:lnTo>
                    <a:lnTo>
                      <a:pt x="281" y="90"/>
                    </a:lnTo>
                    <a:lnTo>
                      <a:pt x="271" y="98"/>
                    </a:lnTo>
                    <a:lnTo>
                      <a:pt x="260" y="105"/>
                    </a:lnTo>
                    <a:lnTo>
                      <a:pt x="249" y="112"/>
                    </a:lnTo>
                    <a:lnTo>
                      <a:pt x="238" y="120"/>
                    </a:lnTo>
                    <a:lnTo>
                      <a:pt x="228" y="127"/>
                    </a:lnTo>
                    <a:lnTo>
                      <a:pt x="217" y="134"/>
                    </a:lnTo>
                    <a:lnTo>
                      <a:pt x="207" y="143"/>
                    </a:lnTo>
                    <a:lnTo>
                      <a:pt x="197" y="150"/>
                    </a:lnTo>
                    <a:lnTo>
                      <a:pt x="188" y="159"/>
                    </a:lnTo>
                    <a:lnTo>
                      <a:pt x="180" y="168"/>
                    </a:lnTo>
                    <a:lnTo>
                      <a:pt x="169" y="176"/>
                    </a:lnTo>
                    <a:lnTo>
                      <a:pt x="159" y="185"/>
                    </a:lnTo>
                    <a:lnTo>
                      <a:pt x="150" y="195"/>
                    </a:lnTo>
                    <a:lnTo>
                      <a:pt x="142" y="204"/>
                    </a:lnTo>
                    <a:lnTo>
                      <a:pt x="134" y="213"/>
                    </a:lnTo>
                    <a:lnTo>
                      <a:pt x="126" y="223"/>
                    </a:lnTo>
                    <a:lnTo>
                      <a:pt x="118" y="233"/>
                    </a:lnTo>
                    <a:lnTo>
                      <a:pt x="111" y="243"/>
                    </a:lnTo>
                    <a:lnTo>
                      <a:pt x="104" y="254"/>
                    </a:lnTo>
                    <a:lnTo>
                      <a:pt x="97" y="264"/>
                    </a:lnTo>
                    <a:lnTo>
                      <a:pt x="89" y="275"/>
                    </a:lnTo>
                    <a:lnTo>
                      <a:pt x="82" y="286"/>
                    </a:lnTo>
                    <a:lnTo>
                      <a:pt x="76" y="297"/>
                    </a:lnTo>
                    <a:lnTo>
                      <a:pt x="70" y="307"/>
                    </a:lnTo>
                    <a:lnTo>
                      <a:pt x="66" y="319"/>
                    </a:lnTo>
                    <a:lnTo>
                      <a:pt x="60" y="329"/>
                    </a:lnTo>
                    <a:lnTo>
                      <a:pt x="54" y="341"/>
                    </a:lnTo>
                    <a:lnTo>
                      <a:pt x="50" y="353"/>
                    </a:lnTo>
                    <a:lnTo>
                      <a:pt x="46" y="366"/>
                    </a:lnTo>
                    <a:lnTo>
                      <a:pt x="41" y="376"/>
                    </a:lnTo>
                    <a:lnTo>
                      <a:pt x="38" y="389"/>
                    </a:lnTo>
                    <a:lnTo>
                      <a:pt x="34" y="401"/>
                    </a:lnTo>
                    <a:lnTo>
                      <a:pt x="31" y="414"/>
                    </a:lnTo>
                    <a:lnTo>
                      <a:pt x="28" y="425"/>
                    </a:lnTo>
                    <a:lnTo>
                      <a:pt x="25" y="438"/>
                    </a:lnTo>
                    <a:lnTo>
                      <a:pt x="24" y="450"/>
                    </a:lnTo>
                    <a:lnTo>
                      <a:pt x="22" y="463"/>
                    </a:lnTo>
                    <a:lnTo>
                      <a:pt x="21" y="475"/>
                    </a:lnTo>
                    <a:lnTo>
                      <a:pt x="21" y="488"/>
                    </a:lnTo>
                    <a:lnTo>
                      <a:pt x="21" y="501"/>
                    </a:lnTo>
                    <a:lnTo>
                      <a:pt x="21" y="514"/>
                    </a:lnTo>
                    <a:lnTo>
                      <a:pt x="21" y="527"/>
                    </a:lnTo>
                    <a:lnTo>
                      <a:pt x="21" y="540"/>
                    </a:lnTo>
                    <a:lnTo>
                      <a:pt x="21" y="552"/>
                    </a:lnTo>
                    <a:lnTo>
                      <a:pt x="22" y="565"/>
                    </a:lnTo>
                    <a:lnTo>
                      <a:pt x="24" y="578"/>
                    </a:lnTo>
                    <a:lnTo>
                      <a:pt x="25" y="590"/>
                    </a:lnTo>
                    <a:lnTo>
                      <a:pt x="28" y="603"/>
                    </a:lnTo>
                    <a:lnTo>
                      <a:pt x="30" y="616"/>
                    </a:lnTo>
                    <a:lnTo>
                      <a:pt x="32" y="629"/>
                    </a:lnTo>
                    <a:lnTo>
                      <a:pt x="34" y="641"/>
                    </a:lnTo>
                    <a:lnTo>
                      <a:pt x="38" y="654"/>
                    </a:lnTo>
                    <a:lnTo>
                      <a:pt x="41" y="667"/>
                    </a:lnTo>
                    <a:lnTo>
                      <a:pt x="46" y="679"/>
                    </a:lnTo>
                    <a:lnTo>
                      <a:pt x="48" y="692"/>
                    </a:lnTo>
                    <a:lnTo>
                      <a:pt x="54" y="705"/>
                    </a:lnTo>
                    <a:lnTo>
                      <a:pt x="59" y="717"/>
                    </a:lnTo>
                    <a:lnTo>
                      <a:pt x="63" y="730"/>
                    </a:lnTo>
                    <a:lnTo>
                      <a:pt x="69" y="741"/>
                    </a:lnTo>
                    <a:lnTo>
                      <a:pt x="73" y="754"/>
                    </a:lnTo>
                    <a:lnTo>
                      <a:pt x="79" y="766"/>
                    </a:lnTo>
                    <a:lnTo>
                      <a:pt x="85" y="778"/>
                    </a:lnTo>
                    <a:lnTo>
                      <a:pt x="92" y="789"/>
                    </a:lnTo>
                    <a:lnTo>
                      <a:pt x="98" y="801"/>
                    </a:lnTo>
                    <a:lnTo>
                      <a:pt x="105" y="813"/>
                    </a:lnTo>
                    <a:lnTo>
                      <a:pt x="113" y="824"/>
                    </a:lnTo>
                    <a:lnTo>
                      <a:pt x="120" y="836"/>
                    </a:lnTo>
                    <a:lnTo>
                      <a:pt x="127" y="846"/>
                    </a:lnTo>
                    <a:lnTo>
                      <a:pt x="134" y="858"/>
                    </a:lnTo>
                    <a:lnTo>
                      <a:pt x="142" y="868"/>
                    </a:lnTo>
                    <a:lnTo>
                      <a:pt x="150" y="878"/>
                    </a:lnTo>
                    <a:lnTo>
                      <a:pt x="159" y="890"/>
                    </a:lnTo>
                    <a:lnTo>
                      <a:pt x="168" y="900"/>
                    </a:lnTo>
                    <a:lnTo>
                      <a:pt x="177" y="910"/>
                    </a:lnTo>
                    <a:lnTo>
                      <a:pt x="185" y="919"/>
                    </a:lnTo>
                    <a:lnTo>
                      <a:pt x="194" y="929"/>
                    </a:lnTo>
                    <a:lnTo>
                      <a:pt x="204" y="938"/>
                    </a:lnTo>
                    <a:lnTo>
                      <a:pt x="213" y="948"/>
                    </a:lnTo>
                    <a:lnTo>
                      <a:pt x="223" y="957"/>
                    </a:lnTo>
                    <a:lnTo>
                      <a:pt x="233" y="966"/>
                    </a:lnTo>
                    <a:lnTo>
                      <a:pt x="244" y="974"/>
                    </a:lnTo>
                    <a:lnTo>
                      <a:pt x="254" y="982"/>
                    </a:lnTo>
                    <a:lnTo>
                      <a:pt x="264" y="990"/>
                    </a:lnTo>
                    <a:lnTo>
                      <a:pt x="274" y="998"/>
                    </a:lnTo>
                    <a:lnTo>
                      <a:pt x="286" y="1005"/>
                    </a:lnTo>
                    <a:lnTo>
                      <a:pt x="296" y="1012"/>
                    </a:lnTo>
                    <a:lnTo>
                      <a:pt x="308" y="1020"/>
                    </a:lnTo>
                    <a:lnTo>
                      <a:pt x="321" y="1025"/>
                    </a:lnTo>
                    <a:lnTo>
                      <a:pt x="332" y="1033"/>
                    </a:lnTo>
                    <a:lnTo>
                      <a:pt x="344" y="1037"/>
                    </a:lnTo>
                    <a:lnTo>
                      <a:pt x="354" y="1043"/>
                    </a:lnTo>
                    <a:lnTo>
                      <a:pt x="367" y="1047"/>
                    </a:lnTo>
                    <a:lnTo>
                      <a:pt x="380" y="1053"/>
                    </a:lnTo>
                    <a:lnTo>
                      <a:pt x="392" y="1057"/>
                    </a:lnTo>
                    <a:lnTo>
                      <a:pt x="404" y="1062"/>
                    </a:lnTo>
                    <a:lnTo>
                      <a:pt x="417" y="1066"/>
                    </a:lnTo>
                    <a:lnTo>
                      <a:pt x="430" y="1069"/>
                    </a:lnTo>
                    <a:lnTo>
                      <a:pt x="442" y="1072"/>
                    </a:lnTo>
                    <a:lnTo>
                      <a:pt x="456" y="1075"/>
                    </a:lnTo>
                    <a:lnTo>
                      <a:pt x="469" y="1076"/>
                    </a:lnTo>
                    <a:lnTo>
                      <a:pt x="482" y="1079"/>
                    </a:lnTo>
                    <a:lnTo>
                      <a:pt x="495" y="1081"/>
                    </a:lnTo>
                    <a:lnTo>
                      <a:pt x="509" y="1082"/>
                    </a:lnTo>
                    <a:lnTo>
                      <a:pt x="523" y="1082"/>
                    </a:lnTo>
                    <a:lnTo>
                      <a:pt x="538" y="1084"/>
                    </a:lnTo>
                    <a:lnTo>
                      <a:pt x="538" y="10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6886798" y="4719117"/>
                <a:ext cx="533400" cy="687387"/>
              </a:xfrm>
              <a:custGeom>
                <a:avLst/>
                <a:gdLst/>
                <a:ahLst/>
                <a:cxnLst>
                  <a:cxn ang="0">
                    <a:pos x="147" y="45"/>
                  </a:cxn>
                  <a:cxn ang="0">
                    <a:pos x="119" y="96"/>
                  </a:cxn>
                  <a:cxn ang="0">
                    <a:pos x="89" y="156"/>
                  </a:cxn>
                  <a:cxn ang="0">
                    <a:pos x="60" y="214"/>
                  </a:cxn>
                  <a:cxn ang="0">
                    <a:pos x="36" y="265"/>
                  </a:cxn>
                  <a:cxn ang="0">
                    <a:pos x="63" y="265"/>
                  </a:cxn>
                  <a:cxn ang="0">
                    <a:pos x="134" y="235"/>
                  </a:cxn>
                  <a:cxn ang="0">
                    <a:pos x="178" y="240"/>
                  </a:cxn>
                  <a:cxn ang="0">
                    <a:pos x="162" y="286"/>
                  </a:cxn>
                  <a:cxn ang="0">
                    <a:pos x="137" y="347"/>
                  </a:cxn>
                  <a:cxn ang="0">
                    <a:pos x="118" y="396"/>
                  </a:cxn>
                  <a:cxn ang="0">
                    <a:pos x="102" y="452"/>
                  </a:cxn>
                  <a:cxn ang="0">
                    <a:pos x="93" y="510"/>
                  </a:cxn>
                  <a:cxn ang="0">
                    <a:pos x="186" y="516"/>
                  </a:cxn>
                  <a:cxn ang="0">
                    <a:pos x="163" y="574"/>
                  </a:cxn>
                  <a:cxn ang="0">
                    <a:pos x="175" y="609"/>
                  </a:cxn>
                  <a:cxn ang="0">
                    <a:pos x="223" y="583"/>
                  </a:cxn>
                  <a:cxn ang="0">
                    <a:pos x="283" y="577"/>
                  </a:cxn>
                  <a:cxn ang="0">
                    <a:pos x="280" y="632"/>
                  </a:cxn>
                  <a:cxn ang="0">
                    <a:pos x="262" y="693"/>
                  </a:cxn>
                  <a:cxn ang="0">
                    <a:pos x="259" y="760"/>
                  </a:cxn>
                  <a:cxn ang="0">
                    <a:pos x="294" y="749"/>
                  </a:cxn>
                  <a:cxn ang="0">
                    <a:pos x="347" y="715"/>
                  </a:cxn>
                  <a:cxn ang="0">
                    <a:pos x="398" y="723"/>
                  </a:cxn>
                  <a:cxn ang="0">
                    <a:pos x="403" y="775"/>
                  </a:cxn>
                  <a:cxn ang="0">
                    <a:pos x="411" y="829"/>
                  </a:cxn>
                  <a:cxn ang="0">
                    <a:pos x="545" y="797"/>
                  </a:cxn>
                  <a:cxn ang="0">
                    <a:pos x="603" y="762"/>
                  </a:cxn>
                  <a:cxn ang="0">
                    <a:pos x="660" y="746"/>
                  </a:cxn>
                  <a:cxn ang="0">
                    <a:pos x="651" y="771"/>
                  </a:cxn>
                  <a:cxn ang="0">
                    <a:pos x="590" y="797"/>
                  </a:cxn>
                  <a:cxn ang="0">
                    <a:pos x="502" y="784"/>
                  </a:cxn>
                  <a:cxn ang="0">
                    <a:pos x="396" y="855"/>
                  </a:cxn>
                  <a:cxn ang="0">
                    <a:pos x="386" y="803"/>
                  </a:cxn>
                  <a:cxn ang="0">
                    <a:pos x="379" y="756"/>
                  </a:cxn>
                  <a:cxn ang="0">
                    <a:pos x="355" y="736"/>
                  </a:cxn>
                  <a:cxn ang="0">
                    <a:pos x="299" y="773"/>
                  </a:cxn>
                  <a:cxn ang="0">
                    <a:pos x="256" y="798"/>
                  </a:cxn>
                  <a:cxn ang="0">
                    <a:pos x="236" y="755"/>
                  </a:cxn>
                  <a:cxn ang="0">
                    <a:pos x="240" y="692"/>
                  </a:cxn>
                  <a:cxn ang="0">
                    <a:pos x="256" y="634"/>
                  </a:cxn>
                  <a:cxn ang="0">
                    <a:pos x="256" y="590"/>
                  </a:cxn>
                  <a:cxn ang="0">
                    <a:pos x="192" y="626"/>
                  </a:cxn>
                  <a:cxn ang="0">
                    <a:pos x="140" y="632"/>
                  </a:cxn>
                  <a:cxn ang="0">
                    <a:pos x="141" y="577"/>
                  </a:cxn>
                  <a:cxn ang="0">
                    <a:pos x="169" y="511"/>
                  </a:cxn>
                  <a:cxn ang="0">
                    <a:pos x="117" y="526"/>
                  </a:cxn>
                  <a:cxn ang="0">
                    <a:pos x="68" y="519"/>
                  </a:cxn>
                  <a:cxn ang="0">
                    <a:pos x="79" y="457"/>
                  </a:cxn>
                  <a:cxn ang="0">
                    <a:pos x="93" y="404"/>
                  </a:cxn>
                  <a:cxn ang="0">
                    <a:pos x="115" y="338"/>
                  </a:cxn>
                  <a:cxn ang="0">
                    <a:pos x="150" y="258"/>
                  </a:cxn>
                  <a:cxn ang="0">
                    <a:pos x="105" y="270"/>
                  </a:cxn>
                  <a:cxn ang="0">
                    <a:pos x="45" y="305"/>
                  </a:cxn>
                  <a:cxn ang="0">
                    <a:pos x="9" y="277"/>
                  </a:cxn>
                  <a:cxn ang="0">
                    <a:pos x="32" y="222"/>
                  </a:cxn>
                  <a:cxn ang="0">
                    <a:pos x="58" y="166"/>
                  </a:cxn>
                  <a:cxn ang="0">
                    <a:pos x="89" y="104"/>
                  </a:cxn>
                  <a:cxn ang="0">
                    <a:pos x="124" y="41"/>
                  </a:cxn>
                </a:cxnLst>
                <a:rect l="0" t="0" r="r" b="b"/>
                <a:pathLst>
                  <a:path w="673" h="865">
                    <a:moveTo>
                      <a:pt x="170" y="5"/>
                    </a:moveTo>
                    <a:lnTo>
                      <a:pt x="170" y="5"/>
                    </a:lnTo>
                    <a:lnTo>
                      <a:pt x="169" y="6"/>
                    </a:lnTo>
                    <a:lnTo>
                      <a:pt x="167" y="9"/>
                    </a:lnTo>
                    <a:lnTo>
                      <a:pt x="165" y="13"/>
                    </a:lnTo>
                    <a:lnTo>
                      <a:pt x="162" y="19"/>
                    </a:lnTo>
                    <a:lnTo>
                      <a:pt x="159" y="25"/>
                    </a:lnTo>
                    <a:lnTo>
                      <a:pt x="154" y="32"/>
                    </a:lnTo>
                    <a:lnTo>
                      <a:pt x="150" y="41"/>
                    </a:lnTo>
                    <a:lnTo>
                      <a:pt x="147" y="45"/>
                    </a:lnTo>
                    <a:lnTo>
                      <a:pt x="144" y="50"/>
                    </a:lnTo>
                    <a:lnTo>
                      <a:pt x="141" y="54"/>
                    </a:lnTo>
                    <a:lnTo>
                      <a:pt x="140" y="58"/>
                    </a:lnTo>
                    <a:lnTo>
                      <a:pt x="137" y="64"/>
                    </a:lnTo>
                    <a:lnTo>
                      <a:pt x="134" y="69"/>
                    </a:lnTo>
                    <a:lnTo>
                      <a:pt x="131" y="74"/>
                    </a:lnTo>
                    <a:lnTo>
                      <a:pt x="130" y="80"/>
                    </a:lnTo>
                    <a:lnTo>
                      <a:pt x="125" y="85"/>
                    </a:lnTo>
                    <a:lnTo>
                      <a:pt x="122" y="90"/>
                    </a:lnTo>
                    <a:lnTo>
                      <a:pt x="119" y="96"/>
                    </a:lnTo>
                    <a:lnTo>
                      <a:pt x="117" y="102"/>
                    </a:lnTo>
                    <a:lnTo>
                      <a:pt x="114" y="108"/>
                    </a:lnTo>
                    <a:lnTo>
                      <a:pt x="111" y="115"/>
                    </a:lnTo>
                    <a:lnTo>
                      <a:pt x="108" y="121"/>
                    </a:lnTo>
                    <a:lnTo>
                      <a:pt x="105" y="127"/>
                    </a:lnTo>
                    <a:lnTo>
                      <a:pt x="101" y="133"/>
                    </a:lnTo>
                    <a:lnTo>
                      <a:pt x="98" y="139"/>
                    </a:lnTo>
                    <a:lnTo>
                      <a:pt x="95" y="144"/>
                    </a:lnTo>
                    <a:lnTo>
                      <a:pt x="92" y="152"/>
                    </a:lnTo>
                    <a:lnTo>
                      <a:pt x="89" y="156"/>
                    </a:lnTo>
                    <a:lnTo>
                      <a:pt x="86" y="163"/>
                    </a:lnTo>
                    <a:lnTo>
                      <a:pt x="82" y="169"/>
                    </a:lnTo>
                    <a:lnTo>
                      <a:pt x="80" y="175"/>
                    </a:lnTo>
                    <a:lnTo>
                      <a:pt x="77" y="181"/>
                    </a:lnTo>
                    <a:lnTo>
                      <a:pt x="73" y="187"/>
                    </a:lnTo>
                    <a:lnTo>
                      <a:pt x="70" y="191"/>
                    </a:lnTo>
                    <a:lnTo>
                      <a:pt x="68" y="198"/>
                    </a:lnTo>
                    <a:lnTo>
                      <a:pt x="66" y="204"/>
                    </a:lnTo>
                    <a:lnTo>
                      <a:pt x="63" y="210"/>
                    </a:lnTo>
                    <a:lnTo>
                      <a:pt x="60" y="214"/>
                    </a:lnTo>
                    <a:lnTo>
                      <a:pt x="58" y="222"/>
                    </a:lnTo>
                    <a:lnTo>
                      <a:pt x="55" y="226"/>
                    </a:lnTo>
                    <a:lnTo>
                      <a:pt x="52" y="230"/>
                    </a:lnTo>
                    <a:lnTo>
                      <a:pt x="50" y="236"/>
                    </a:lnTo>
                    <a:lnTo>
                      <a:pt x="48" y="240"/>
                    </a:lnTo>
                    <a:lnTo>
                      <a:pt x="45" y="245"/>
                    </a:lnTo>
                    <a:lnTo>
                      <a:pt x="44" y="249"/>
                    </a:lnTo>
                    <a:lnTo>
                      <a:pt x="42" y="254"/>
                    </a:lnTo>
                    <a:lnTo>
                      <a:pt x="41" y="258"/>
                    </a:lnTo>
                    <a:lnTo>
                      <a:pt x="36" y="265"/>
                    </a:lnTo>
                    <a:lnTo>
                      <a:pt x="35" y="273"/>
                    </a:lnTo>
                    <a:lnTo>
                      <a:pt x="34" y="278"/>
                    </a:lnTo>
                    <a:lnTo>
                      <a:pt x="34" y="284"/>
                    </a:lnTo>
                    <a:lnTo>
                      <a:pt x="35" y="283"/>
                    </a:lnTo>
                    <a:lnTo>
                      <a:pt x="39" y="280"/>
                    </a:lnTo>
                    <a:lnTo>
                      <a:pt x="42" y="277"/>
                    </a:lnTo>
                    <a:lnTo>
                      <a:pt x="47" y="274"/>
                    </a:lnTo>
                    <a:lnTo>
                      <a:pt x="51" y="273"/>
                    </a:lnTo>
                    <a:lnTo>
                      <a:pt x="58" y="270"/>
                    </a:lnTo>
                    <a:lnTo>
                      <a:pt x="63" y="265"/>
                    </a:lnTo>
                    <a:lnTo>
                      <a:pt x="70" y="262"/>
                    </a:lnTo>
                    <a:lnTo>
                      <a:pt x="77" y="258"/>
                    </a:lnTo>
                    <a:lnTo>
                      <a:pt x="84" y="256"/>
                    </a:lnTo>
                    <a:lnTo>
                      <a:pt x="92" y="252"/>
                    </a:lnTo>
                    <a:lnTo>
                      <a:pt x="99" y="249"/>
                    </a:lnTo>
                    <a:lnTo>
                      <a:pt x="106" y="245"/>
                    </a:lnTo>
                    <a:lnTo>
                      <a:pt x="114" y="243"/>
                    </a:lnTo>
                    <a:lnTo>
                      <a:pt x="119" y="240"/>
                    </a:lnTo>
                    <a:lnTo>
                      <a:pt x="127" y="236"/>
                    </a:lnTo>
                    <a:lnTo>
                      <a:pt x="134" y="235"/>
                    </a:lnTo>
                    <a:lnTo>
                      <a:pt x="141" y="233"/>
                    </a:lnTo>
                    <a:lnTo>
                      <a:pt x="147" y="230"/>
                    </a:lnTo>
                    <a:lnTo>
                      <a:pt x="153" y="230"/>
                    </a:lnTo>
                    <a:lnTo>
                      <a:pt x="159" y="230"/>
                    </a:lnTo>
                    <a:lnTo>
                      <a:pt x="163" y="230"/>
                    </a:lnTo>
                    <a:lnTo>
                      <a:pt x="167" y="230"/>
                    </a:lnTo>
                    <a:lnTo>
                      <a:pt x="172" y="233"/>
                    </a:lnTo>
                    <a:lnTo>
                      <a:pt x="175" y="235"/>
                    </a:lnTo>
                    <a:lnTo>
                      <a:pt x="178" y="238"/>
                    </a:lnTo>
                    <a:lnTo>
                      <a:pt x="178" y="240"/>
                    </a:lnTo>
                    <a:lnTo>
                      <a:pt x="179" y="245"/>
                    </a:lnTo>
                    <a:lnTo>
                      <a:pt x="178" y="251"/>
                    </a:lnTo>
                    <a:lnTo>
                      <a:pt x="178" y="258"/>
                    </a:lnTo>
                    <a:lnTo>
                      <a:pt x="176" y="259"/>
                    </a:lnTo>
                    <a:lnTo>
                      <a:pt x="173" y="264"/>
                    </a:lnTo>
                    <a:lnTo>
                      <a:pt x="170" y="267"/>
                    </a:lnTo>
                    <a:lnTo>
                      <a:pt x="169" y="271"/>
                    </a:lnTo>
                    <a:lnTo>
                      <a:pt x="167" y="275"/>
                    </a:lnTo>
                    <a:lnTo>
                      <a:pt x="165" y="281"/>
                    </a:lnTo>
                    <a:lnTo>
                      <a:pt x="162" y="286"/>
                    </a:lnTo>
                    <a:lnTo>
                      <a:pt x="159" y="293"/>
                    </a:lnTo>
                    <a:lnTo>
                      <a:pt x="156" y="300"/>
                    </a:lnTo>
                    <a:lnTo>
                      <a:pt x="153" y="307"/>
                    </a:lnTo>
                    <a:lnTo>
                      <a:pt x="149" y="315"/>
                    </a:lnTo>
                    <a:lnTo>
                      <a:pt x="146" y="323"/>
                    </a:lnTo>
                    <a:lnTo>
                      <a:pt x="144" y="328"/>
                    </a:lnTo>
                    <a:lnTo>
                      <a:pt x="143" y="332"/>
                    </a:lnTo>
                    <a:lnTo>
                      <a:pt x="140" y="338"/>
                    </a:lnTo>
                    <a:lnTo>
                      <a:pt x="140" y="342"/>
                    </a:lnTo>
                    <a:lnTo>
                      <a:pt x="137" y="347"/>
                    </a:lnTo>
                    <a:lnTo>
                      <a:pt x="135" y="351"/>
                    </a:lnTo>
                    <a:lnTo>
                      <a:pt x="133" y="356"/>
                    </a:lnTo>
                    <a:lnTo>
                      <a:pt x="131" y="361"/>
                    </a:lnTo>
                    <a:lnTo>
                      <a:pt x="130" y="366"/>
                    </a:lnTo>
                    <a:lnTo>
                      <a:pt x="127" y="370"/>
                    </a:lnTo>
                    <a:lnTo>
                      <a:pt x="125" y="376"/>
                    </a:lnTo>
                    <a:lnTo>
                      <a:pt x="124" y="382"/>
                    </a:lnTo>
                    <a:lnTo>
                      <a:pt x="122" y="386"/>
                    </a:lnTo>
                    <a:lnTo>
                      <a:pt x="119" y="390"/>
                    </a:lnTo>
                    <a:lnTo>
                      <a:pt x="118" y="396"/>
                    </a:lnTo>
                    <a:lnTo>
                      <a:pt x="117" y="402"/>
                    </a:lnTo>
                    <a:lnTo>
                      <a:pt x="115" y="406"/>
                    </a:lnTo>
                    <a:lnTo>
                      <a:pt x="114" y="412"/>
                    </a:lnTo>
                    <a:lnTo>
                      <a:pt x="112" y="418"/>
                    </a:lnTo>
                    <a:lnTo>
                      <a:pt x="111" y="425"/>
                    </a:lnTo>
                    <a:lnTo>
                      <a:pt x="109" y="430"/>
                    </a:lnTo>
                    <a:lnTo>
                      <a:pt x="108" y="436"/>
                    </a:lnTo>
                    <a:lnTo>
                      <a:pt x="106" y="441"/>
                    </a:lnTo>
                    <a:lnTo>
                      <a:pt x="103" y="447"/>
                    </a:lnTo>
                    <a:lnTo>
                      <a:pt x="102" y="452"/>
                    </a:lnTo>
                    <a:lnTo>
                      <a:pt x="102" y="457"/>
                    </a:lnTo>
                    <a:lnTo>
                      <a:pt x="101" y="463"/>
                    </a:lnTo>
                    <a:lnTo>
                      <a:pt x="99" y="471"/>
                    </a:lnTo>
                    <a:lnTo>
                      <a:pt x="98" y="475"/>
                    </a:lnTo>
                    <a:lnTo>
                      <a:pt x="96" y="481"/>
                    </a:lnTo>
                    <a:lnTo>
                      <a:pt x="96" y="487"/>
                    </a:lnTo>
                    <a:lnTo>
                      <a:pt x="95" y="494"/>
                    </a:lnTo>
                    <a:lnTo>
                      <a:pt x="95" y="498"/>
                    </a:lnTo>
                    <a:lnTo>
                      <a:pt x="93" y="504"/>
                    </a:lnTo>
                    <a:lnTo>
                      <a:pt x="93" y="510"/>
                    </a:lnTo>
                    <a:lnTo>
                      <a:pt x="93" y="517"/>
                    </a:lnTo>
                    <a:lnTo>
                      <a:pt x="191" y="472"/>
                    </a:lnTo>
                    <a:lnTo>
                      <a:pt x="200" y="490"/>
                    </a:lnTo>
                    <a:lnTo>
                      <a:pt x="198" y="491"/>
                    </a:lnTo>
                    <a:lnTo>
                      <a:pt x="197" y="495"/>
                    </a:lnTo>
                    <a:lnTo>
                      <a:pt x="194" y="498"/>
                    </a:lnTo>
                    <a:lnTo>
                      <a:pt x="192" y="501"/>
                    </a:lnTo>
                    <a:lnTo>
                      <a:pt x="191" y="507"/>
                    </a:lnTo>
                    <a:lnTo>
                      <a:pt x="189" y="511"/>
                    </a:lnTo>
                    <a:lnTo>
                      <a:pt x="186" y="516"/>
                    </a:lnTo>
                    <a:lnTo>
                      <a:pt x="184" y="522"/>
                    </a:lnTo>
                    <a:lnTo>
                      <a:pt x="182" y="526"/>
                    </a:lnTo>
                    <a:lnTo>
                      <a:pt x="179" y="533"/>
                    </a:lnTo>
                    <a:lnTo>
                      <a:pt x="176" y="538"/>
                    </a:lnTo>
                    <a:lnTo>
                      <a:pt x="175" y="545"/>
                    </a:lnTo>
                    <a:lnTo>
                      <a:pt x="172" y="551"/>
                    </a:lnTo>
                    <a:lnTo>
                      <a:pt x="170" y="558"/>
                    </a:lnTo>
                    <a:lnTo>
                      <a:pt x="167" y="562"/>
                    </a:lnTo>
                    <a:lnTo>
                      <a:pt x="165" y="568"/>
                    </a:lnTo>
                    <a:lnTo>
                      <a:pt x="163" y="574"/>
                    </a:lnTo>
                    <a:lnTo>
                      <a:pt x="162" y="581"/>
                    </a:lnTo>
                    <a:lnTo>
                      <a:pt x="160" y="586"/>
                    </a:lnTo>
                    <a:lnTo>
                      <a:pt x="159" y="590"/>
                    </a:lnTo>
                    <a:lnTo>
                      <a:pt x="159" y="596"/>
                    </a:lnTo>
                    <a:lnTo>
                      <a:pt x="159" y="600"/>
                    </a:lnTo>
                    <a:lnTo>
                      <a:pt x="159" y="606"/>
                    </a:lnTo>
                    <a:lnTo>
                      <a:pt x="160" y="612"/>
                    </a:lnTo>
                    <a:lnTo>
                      <a:pt x="165" y="612"/>
                    </a:lnTo>
                    <a:lnTo>
                      <a:pt x="172" y="612"/>
                    </a:lnTo>
                    <a:lnTo>
                      <a:pt x="175" y="609"/>
                    </a:lnTo>
                    <a:lnTo>
                      <a:pt x="179" y="606"/>
                    </a:lnTo>
                    <a:lnTo>
                      <a:pt x="184" y="605"/>
                    </a:lnTo>
                    <a:lnTo>
                      <a:pt x="189" y="602"/>
                    </a:lnTo>
                    <a:lnTo>
                      <a:pt x="192" y="599"/>
                    </a:lnTo>
                    <a:lnTo>
                      <a:pt x="198" y="596"/>
                    </a:lnTo>
                    <a:lnTo>
                      <a:pt x="202" y="593"/>
                    </a:lnTo>
                    <a:lnTo>
                      <a:pt x="208" y="590"/>
                    </a:lnTo>
                    <a:lnTo>
                      <a:pt x="213" y="587"/>
                    </a:lnTo>
                    <a:lnTo>
                      <a:pt x="217" y="584"/>
                    </a:lnTo>
                    <a:lnTo>
                      <a:pt x="223" y="583"/>
                    </a:lnTo>
                    <a:lnTo>
                      <a:pt x="227" y="580"/>
                    </a:lnTo>
                    <a:lnTo>
                      <a:pt x="233" y="577"/>
                    </a:lnTo>
                    <a:lnTo>
                      <a:pt x="237" y="575"/>
                    </a:lnTo>
                    <a:lnTo>
                      <a:pt x="242" y="574"/>
                    </a:lnTo>
                    <a:lnTo>
                      <a:pt x="246" y="573"/>
                    </a:lnTo>
                    <a:lnTo>
                      <a:pt x="255" y="570"/>
                    </a:lnTo>
                    <a:lnTo>
                      <a:pt x="264" y="568"/>
                    </a:lnTo>
                    <a:lnTo>
                      <a:pt x="271" y="570"/>
                    </a:lnTo>
                    <a:lnTo>
                      <a:pt x="278" y="573"/>
                    </a:lnTo>
                    <a:lnTo>
                      <a:pt x="283" y="577"/>
                    </a:lnTo>
                    <a:lnTo>
                      <a:pt x="287" y="584"/>
                    </a:lnTo>
                    <a:lnTo>
                      <a:pt x="287" y="589"/>
                    </a:lnTo>
                    <a:lnTo>
                      <a:pt x="288" y="594"/>
                    </a:lnTo>
                    <a:lnTo>
                      <a:pt x="290" y="600"/>
                    </a:lnTo>
                    <a:lnTo>
                      <a:pt x="290" y="609"/>
                    </a:lnTo>
                    <a:lnTo>
                      <a:pt x="290" y="610"/>
                    </a:lnTo>
                    <a:lnTo>
                      <a:pt x="288" y="613"/>
                    </a:lnTo>
                    <a:lnTo>
                      <a:pt x="284" y="619"/>
                    </a:lnTo>
                    <a:lnTo>
                      <a:pt x="283" y="628"/>
                    </a:lnTo>
                    <a:lnTo>
                      <a:pt x="280" y="632"/>
                    </a:lnTo>
                    <a:lnTo>
                      <a:pt x="278" y="637"/>
                    </a:lnTo>
                    <a:lnTo>
                      <a:pt x="277" y="642"/>
                    </a:lnTo>
                    <a:lnTo>
                      <a:pt x="275" y="648"/>
                    </a:lnTo>
                    <a:lnTo>
                      <a:pt x="272" y="654"/>
                    </a:lnTo>
                    <a:lnTo>
                      <a:pt x="271" y="660"/>
                    </a:lnTo>
                    <a:lnTo>
                      <a:pt x="269" y="666"/>
                    </a:lnTo>
                    <a:lnTo>
                      <a:pt x="268" y="673"/>
                    </a:lnTo>
                    <a:lnTo>
                      <a:pt x="265" y="680"/>
                    </a:lnTo>
                    <a:lnTo>
                      <a:pt x="264" y="686"/>
                    </a:lnTo>
                    <a:lnTo>
                      <a:pt x="262" y="693"/>
                    </a:lnTo>
                    <a:lnTo>
                      <a:pt x="261" y="701"/>
                    </a:lnTo>
                    <a:lnTo>
                      <a:pt x="259" y="708"/>
                    </a:lnTo>
                    <a:lnTo>
                      <a:pt x="259" y="715"/>
                    </a:lnTo>
                    <a:lnTo>
                      <a:pt x="258" y="721"/>
                    </a:lnTo>
                    <a:lnTo>
                      <a:pt x="258" y="728"/>
                    </a:lnTo>
                    <a:lnTo>
                      <a:pt x="258" y="736"/>
                    </a:lnTo>
                    <a:lnTo>
                      <a:pt x="258" y="741"/>
                    </a:lnTo>
                    <a:lnTo>
                      <a:pt x="258" y="747"/>
                    </a:lnTo>
                    <a:lnTo>
                      <a:pt x="259" y="755"/>
                    </a:lnTo>
                    <a:lnTo>
                      <a:pt x="259" y="760"/>
                    </a:lnTo>
                    <a:lnTo>
                      <a:pt x="261" y="766"/>
                    </a:lnTo>
                    <a:lnTo>
                      <a:pt x="264" y="772"/>
                    </a:lnTo>
                    <a:lnTo>
                      <a:pt x="266" y="776"/>
                    </a:lnTo>
                    <a:lnTo>
                      <a:pt x="266" y="775"/>
                    </a:lnTo>
                    <a:lnTo>
                      <a:pt x="271" y="772"/>
                    </a:lnTo>
                    <a:lnTo>
                      <a:pt x="274" y="766"/>
                    </a:lnTo>
                    <a:lnTo>
                      <a:pt x="281" y="760"/>
                    </a:lnTo>
                    <a:lnTo>
                      <a:pt x="284" y="756"/>
                    </a:lnTo>
                    <a:lnTo>
                      <a:pt x="288" y="753"/>
                    </a:lnTo>
                    <a:lnTo>
                      <a:pt x="294" y="749"/>
                    </a:lnTo>
                    <a:lnTo>
                      <a:pt x="299" y="746"/>
                    </a:lnTo>
                    <a:lnTo>
                      <a:pt x="303" y="741"/>
                    </a:lnTo>
                    <a:lnTo>
                      <a:pt x="309" y="739"/>
                    </a:lnTo>
                    <a:lnTo>
                      <a:pt x="313" y="734"/>
                    </a:lnTo>
                    <a:lnTo>
                      <a:pt x="319" y="731"/>
                    </a:lnTo>
                    <a:lnTo>
                      <a:pt x="325" y="727"/>
                    </a:lnTo>
                    <a:lnTo>
                      <a:pt x="329" y="724"/>
                    </a:lnTo>
                    <a:lnTo>
                      <a:pt x="335" y="721"/>
                    </a:lnTo>
                    <a:lnTo>
                      <a:pt x="341" y="718"/>
                    </a:lnTo>
                    <a:lnTo>
                      <a:pt x="347" y="715"/>
                    </a:lnTo>
                    <a:lnTo>
                      <a:pt x="352" y="714"/>
                    </a:lnTo>
                    <a:lnTo>
                      <a:pt x="357" y="711"/>
                    </a:lnTo>
                    <a:lnTo>
                      <a:pt x="364" y="711"/>
                    </a:lnTo>
                    <a:lnTo>
                      <a:pt x="368" y="709"/>
                    </a:lnTo>
                    <a:lnTo>
                      <a:pt x="373" y="711"/>
                    </a:lnTo>
                    <a:lnTo>
                      <a:pt x="379" y="711"/>
                    </a:lnTo>
                    <a:lnTo>
                      <a:pt x="384" y="714"/>
                    </a:lnTo>
                    <a:lnTo>
                      <a:pt x="387" y="715"/>
                    </a:lnTo>
                    <a:lnTo>
                      <a:pt x="393" y="718"/>
                    </a:lnTo>
                    <a:lnTo>
                      <a:pt x="398" y="723"/>
                    </a:lnTo>
                    <a:lnTo>
                      <a:pt x="400" y="728"/>
                    </a:lnTo>
                    <a:lnTo>
                      <a:pt x="400" y="731"/>
                    </a:lnTo>
                    <a:lnTo>
                      <a:pt x="400" y="736"/>
                    </a:lnTo>
                    <a:lnTo>
                      <a:pt x="400" y="741"/>
                    </a:lnTo>
                    <a:lnTo>
                      <a:pt x="400" y="747"/>
                    </a:lnTo>
                    <a:lnTo>
                      <a:pt x="400" y="756"/>
                    </a:lnTo>
                    <a:lnTo>
                      <a:pt x="400" y="760"/>
                    </a:lnTo>
                    <a:lnTo>
                      <a:pt x="402" y="765"/>
                    </a:lnTo>
                    <a:lnTo>
                      <a:pt x="402" y="769"/>
                    </a:lnTo>
                    <a:lnTo>
                      <a:pt x="403" y="775"/>
                    </a:lnTo>
                    <a:lnTo>
                      <a:pt x="403" y="779"/>
                    </a:lnTo>
                    <a:lnTo>
                      <a:pt x="403" y="784"/>
                    </a:lnTo>
                    <a:lnTo>
                      <a:pt x="405" y="788"/>
                    </a:lnTo>
                    <a:lnTo>
                      <a:pt x="405" y="792"/>
                    </a:lnTo>
                    <a:lnTo>
                      <a:pt x="405" y="798"/>
                    </a:lnTo>
                    <a:lnTo>
                      <a:pt x="406" y="803"/>
                    </a:lnTo>
                    <a:lnTo>
                      <a:pt x="406" y="807"/>
                    </a:lnTo>
                    <a:lnTo>
                      <a:pt x="408" y="813"/>
                    </a:lnTo>
                    <a:lnTo>
                      <a:pt x="409" y="820"/>
                    </a:lnTo>
                    <a:lnTo>
                      <a:pt x="411" y="829"/>
                    </a:lnTo>
                    <a:lnTo>
                      <a:pt x="414" y="836"/>
                    </a:lnTo>
                    <a:lnTo>
                      <a:pt x="416" y="843"/>
                    </a:lnTo>
                    <a:lnTo>
                      <a:pt x="508" y="740"/>
                    </a:lnTo>
                    <a:lnTo>
                      <a:pt x="524" y="743"/>
                    </a:lnTo>
                    <a:lnTo>
                      <a:pt x="523" y="814"/>
                    </a:lnTo>
                    <a:lnTo>
                      <a:pt x="523" y="813"/>
                    </a:lnTo>
                    <a:lnTo>
                      <a:pt x="527" y="810"/>
                    </a:lnTo>
                    <a:lnTo>
                      <a:pt x="533" y="806"/>
                    </a:lnTo>
                    <a:lnTo>
                      <a:pt x="542" y="800"/>
                    </a:lnTo>
                    <a:lnTo>
                      <a:pt x="545" y="797"/>
                    </a:lnTo>
                    <a:lnTo>
                      <a:pt x="550" y="794"/>
                    </a:lnTo>
                    <a:lnTo>
                      <a:pt x="555" y="791"/>
                    </a:lnTo>
                    <a:lnTo>
                      <a:pt x="561" y="788"/>
                    </a:lnTo>
                    <a:lnTo>
                      <a:pt x="565" y="784"/>
                    </a:lnTo>
                    <a:lnTo>
                      <a:pt x="572" y="781"/>
                    </a:lnTo>
                    <a:lnTo>
                      <a:pt x="578" y="776"/>
                    </a:lnTo>
                    <a:lnTo>
                      <a:pt x="585" y="773"/>
                    </a:lnTo>
                    <a:lnTo>
                      <a:pt x="590" y="769"/>
                    </a:lnTo>
                    <a:lnTo>
                      <a:pt x="597" y="766"/>
                    </a:lnTo>
                    <a:lnTo>
                      <a:pt x="603" y="762"/>
                    </a:lnTo>
                    <a:lnTo>
                      <a:pt x="610" y="760"/>
                    </a:lnTo>
                    <a:lnTo>
                      <a:pt x="616" y="756"/>
                    </a:lnTo>
                    <a:lnTo>
                      <a:pt x="622" y="755"/>
                    </a:lnTo>
                    <a:lnTo>
                      <a:pt x="628" y="752"/>
                    </a:lnTo>
                    <a:lnTo>
                      <a:pt x="635" y="750"/>
                    </a:lnTo>
                    <a:lnTo>
                      <a:pt x="639" y="747"/>
                    </a:lnTo>
                    <a:lnTo>
                      <a:pt x="645" y="747"/>
                    </a:lnTo>
                    <a:lnTo>
                      <a:pt x="649" y="746"/>
                    </a:lnTo>
                    <a:lnTo>
                      <a:pt x="655" y="746"/>
                    </a:lnTo>
                    <a:lnTo>
                      <a:pt x="660" y="746"/>
                    </a:lnTo>
                    <a:lnTo>
                      <a:pt x="664" y="747"/>
                    </a:lnTo>
                    <a:lnTo>
                      <a:pt x="668" y="747"/>
                    </a:lnTo>
                    <a:lnTo>
                      <a:pt x="673" y="750"/>
                    </a:lnTo>
                    <a:lnTo>
                      <a:pt x="673" y="769"/>
                    </a:lnTo>
                    <a:lnTo>
                      <a:pt x="671" y="769"/>
                    </a:lnTo>
                    <a:lnTo>
                      <a:pt x="670" y="769"/>
                    </a:lnTo>
                    <a:lnTo>
                      <a:pt x="667" y="769"/>
                    </a:lnTo>
                    <a:lnTo>
                      <a:pt x="663" y="769"/>
                    </a:lnTo>
                    <a:lnTo>
                      <a:pt x="657" y="769"/>
                    </a:lnTo>
                    <a:lnTo>
                      <a:pt x="651" y="771"/>
                    </a:lnTo>
                    <a:lnTo>
                      <a:pt x="644" y="772"/>
                    </a:lnTo>
                    <a:lnTo>
                      <a:pt x="635" y="775"/>
                    </a:lnTo>
                    <a:lnTo>
                      <a:pt x="631" y="776"/>
                    </a:lnTo>
                    <a:lnTo>
                      <a:pt x="625" y="778"/>
                    </a:lnTo>
                    <a:lnTo>
                      <a:pt x="619" y="781"/>
                    </a:lnTo>
                    <a:lnTo>
                      <a:pt x="614" y="784"/>
                    </a:lnTo>
                    <a:lnTo>
                      <a:pt x="609" y="787"/>
                    </a:lnTo>
                    <a:lnTo>
                      <a:pt x="603" y="788"/>
                    </a:lnTo>
                    <a:lnTo>
                      <a:pt x="596" y="791"/>
                    </a:lnTo>
                    <a:lnTo>
                      <a:pt x="590" y="797"/>
                    </a:lnTo>
                    <a:lnTo>
                      <a:pt x="581" y="800"/>
                    </a:lnTo>
                    <a:lnTo>
                      <a:pt x="574" y="804"/>
                    </a:lnTo>
                    <a:lnTo>
                      <a:pt x="566" y="810"/>
                    </a:lnTo>
                    <a:lnTo>
                      <a:pt x="559" y="816"/>
                    </a:lnTo>
                    <a:lnTo>
                      <a:pt x="550" y="820"/>
                    </a:lnTo>
                    <a:lnTo>
                      <a:pt x="543" y="827"/>
                    </a:lnTo>
                    <a:lnTo>
                      <a:pt x="534" y="835"/>
                    </a:lnTo>
                    <a:lnTo>
                      <a:pt x="526" y="842"/>
                    </a:lnTo>
                    <a:lnTo>
                      <a:pt x="502" y="842"/>
                    </a:lnTo>
                    <a:lnTo>
                      <a:pt x="502" y="784"/>
                    </a:lnTo>
                    <a:lnTo>
                      <a:pt x="431" y="862"/>
                    </a:lnTo>
                    <a:lnTo>
                      <a:pt x="430" y="862"/>
                    </a:lnTo>
                    <a:lnTo>
                      <a:pt x="427" y="864"/>
                    </a:lnTo>
                    <a:lnTo>
                      <a:pt x="422" y="864"/>
                    </a:lnTo>
                    <a:lnTo>
                      <a:pt x="416" y="865"/>
                    </a:lnTo>
                    <a:lnTo>
                      <a:pt x="411" y="865"/>
                    </a:lnTo>
                    <a:lnTo>
                      <a:pt x="406" y="864"/>
                    </a:lnTo>
                    <a:lnTo>
                      <a:pt x="400" y="861"/>
                    </a:lnTo>
                    <a:lnTo>
                      <a:pt x="398" y="856"/>
                    </a:lnTo>
                    <a:lnTo>
                      <a:pt x="396" y="855"/>
                    </a:lnTo>
                    <a:lnTo>
                      <a:pt x="395" y="854"/>
                    </a:lnTo>
                    <a:lnTo>
                      <a:pt x="395" y="849"/>
                    </a:lnTo>
                    <a:lnTo>
                      <a:pt x="393" y="846"/>
                    </a:lnTo>
                    <a:lnTo>
                      <a:pt x="392" y="839"/>
                    </a:lnTo>
                    <a:lnTo>
                      <a:pt x="392" y="833"/>
                    </a:lnTo>
                    <a:lnTo>
                      <a:pt x="390" y="824"/>
                    </a:lnTo>
                    <a:lnTo>
                      <a:pt x="389" y="817"/>
                    </a:lnTo>
                    <a:lnTo>
                      <a:pt x="387" y="813"/>
                    </a:lnTo>
                    <a:lnTo>
                      <a:pt x="386" y="807"/>
                    </a:lnTo>
                    <a:lnTo>
                      <a:pt x="386" y="803"/>
                    </a:lnTo>
                    <a:lnTo>
                      <a:pt x="386" y="798"/>
                    </a:lnTo>
                    <a:lnTo>
                      <a:pt x="384" y="794"/>
                    </a:lnTo>
                    <a:lnTo>
                      <a:pt x="383" y="789"/>
                    </a:lnTo>
                    <a:lnTo>
                      <a:pt x="382" y="784"/>
                    </a:lnTo>
                    <a:lnTo>
                      <a:pt x="382" y="781"/>
                    </a:lnTo>
                    <a:lnTo>
                      <a:pt x="382" y="775"/>
                    </a:lnTo>
                    <a:lnTo>
                      <a:pt x="380" y="771"/>
                    </a:lnTo>
                    <a:lnTo>
                      <a:pt x="380" y="766"/>
                    </a:lnTo>
                    <a:lnTo>
                      <a:pt x="380" y="760"/>
                    </a:lnTo>
                    <a:lnTo>
                      <a:pt x="379" y="756"/>
                    </a:lnTo>
                    <a:lnTo>
                      <a:pt x="379" y="752"/>
                    </a:lnTo>
                    <a:lnTo>
                      <a:pt x="379" y="747"/>
                    </a:lnTo>
                    <a:lnTo>
                      <a:pt x="379" y="743"/>
                    </a:lnTo>
                    <a:lnTo>
                      <a:pt x="379" y="741"/>
                    </a:lnTo>
                    <a:lnTo>
                      <a:pt x="374" y="739"/>
                    </a:lnTo>
                    <a:lnTo>
                      <a:pt x="371" y="736"/>
                    </a:lnTo>
                    <a:lnTo>
                      <a:pt x="370" y="736"/>
                    </a:lnTo>
                    <a:lnTo>
                      <a:pt x="366" y="734"/>
                    </a:lnTo>
                    <a:lnTo>
                      <a:pt x="361" y="736"/>
                    </a:lnTo>
                    <a:lnTo>
                      <a:pt x="355" y="736"/>
                    </a:lnTo>
                    <a:lnTo>
                      <a:pt x="348" y="739"/>
                    </a:lnTo>
                    <a:lnTo>
                      <a:pt x="342" y="740"/>
                    </a:lnTo>
                    <a:lnTo>
                      <a:pt x="339" y="743"/>
                    </a:lnTo>
                    <a:lnTo>
                      <a:pt x="333" y="746"/>
                    </a:lnTo>
                    <a:lnTo>
                      <a:pt x="329" y="749"/>
                    </a:lnTo>
                    <a:lnTo>
                      <a:pt x="323" y="753"/>
                    </a:lnTo>
                    <a:lnTo>
                      <a:pt x="317" y="757"/>
                    </a:lnTo>
                    <a:lnTo>
                      <a:pt x="312" y="762"/>
                    </a:lnTo>
                    <a:lnTo>
                      <a:pt x="306" y="768"/>
                    </a:lnTo>
                    <a:lnTo>
                      <a:pt x="299" y="773"/>
                    </a:lnTo>
                    <a:lnTo>
                      <a:pt x="291" y="781"/>
                    </a:lnTo>
                    <a:lnTo>
                      <a:pt x="287" y="784"/>
                    </a:lnTo>
                    <a:lnTo>
                      <a:pt x="284" y="788"/>
                    </a:lnTo>
                    <a:lnTo>
                      <a:pt x="280" y="792"/>
                    </a:lnTo>
                    <a:lnTo>
                      <a:pt x="277" y="798"/>
                    </a:lnTo>
                    <a:lnTo>
                      <a:pt x="275" y="798"/>
                    </a:lnTo>
                    <a:lnTo>
                      <a:pt x="271" y="800"/>
                    </a:lnTo>
                    <a:lnTo>
                      <a:pt x="265" y="800"/>
                    </a:lnTo>
                    <a:lnTo>
                      <a:pt x="259" y="800"/>
                    </a:lnTo>
                    <a:lnTo>
                      <a:pt x="256" y="798"/>
                    </a:lnTo>
                    <a:lnTo>
                      <a:pt x="252" y="797"/>
                    </a:lnTo>
                    <a:lnTo>
                      <a:pt x="249" y="794"/>
                    </a:lnTo>
                    <a:lnTo>
                      <a:pt x="246" y="789"/>
                    </a:lnTo>
                    <a:lnTo>
                      <a:pt x="243" y="784"/>
                    </a:lnTo>
                    <a:lnTo>
                      <a:pt x="240" y="778"/>
                    </a:lnTo>
                    <a:lnTo>
                      <a:pt x="239" y="773"/>
                    </a:lnTo>
                    <a:lnTo>
                      <a:pt x="237" y="769"/>
                    </a:lnTo>
                    <a:lnTo>
                      <a:pt x="237" y="765"/>
                    </a:lnTo>
                    <a:lnTo>
                      <a:pt x="237" y="760"/>
                    </a:lnTo>
                    <a:lnTo>
                      <a:pt x="236" y="755"/>
                    </a:lnTo>
                    <a:lnTo>
                      <a:pt x="236" y="749"/>
                    </a:lnTo>
                    <a:lnTo>
                      <a:pt x="236" y="743"/>
                    </a:lnTo>
                    <a:lnTo>
                      <a:pt x="236" y="737"/>
                    </a:lnTo>
                    <a:lnTo>
                      <a:pt x="236" y="730"/>
                    </a:lnTo>
                    <a:lnTo>
                      <a:pt x="236" y="724"/>
                    </a:lnTo>
                    <a:lnTo>
                      <a:pt x="236" y="718"/>
                    </a:lnTo>
                    <a:lnTo>
                      <a:pt x="237" y="712"/>
                    </a:lnTo>
                    <a:lnTo>
                      <a:pt x="237" y="705"/>
                    </a:lnTo>
                    <a:lnTo>
                      <a:pt x="240" y="699"/>
                    </a:lnTo>
                    <a:lnTo>
                      <a:pt x="240" y="692"/>
                    </a:lnTo>
                    <a:lnTo>
                      <a:pt x="242" y="686"/>
                    </a:lnTo>
                    <a:lnTo>
                      <a:pt x="243" y="680"/>
                    </a:lnTo>
                    <a:lnTo>
                      <a:pt x="245" y="674"/>
                    </a:lnTo>
                    <a:lnTo>
                      <a:pt x="246" y="669"/>
                    </a:lnTo>
                    <a:lnTo>
                      <a:pt x="249" y="664"/>
                    </a:lnTo>
                    <a:lnTo>
                      <a:pt x="249" y="657"/>
                    </a:lnTo>
                    <a:lnTo>
                      <a:pt x="250" y="651"/>
                    </a:lnTo>
                    <a:lnTo>
                      <a:pt x="252" y="647"/>
                    </a:lnTo>
                    <a:lnTo>
                      <a:pt x="253" y="642"/>
                    </a:lnTo>
                    <a:lnTo>
                      <a:pt x="256" y="634"/>
                    </a:lnTo>
                    <a:lnTo>
                      <a:pt x="259" y="626"/>
                    </a:lnTo>
                    <a:lnTo>
                      <a:pt x="261" y="619"/>
                    </a:lnTo>
                    <a:lnTo>
                      <a:pt x="264" y="615"/>
                    </a:lnTo>
                    <a:lnTo>
                      <a:pt x="265" y="612"/>
                    </a:lnTo>
                    <a:lnTo>
                      <a:pt x="265" y="612"/>
                    </a:lnTo>
                    <a:lnTo>
                      <a:pt x="265" y="607"/>
                    </a:lnTo>
                    <a:lnTo>
                      <a:pt x="265" y="603"/>
                    </a:lnTo>
                    <a:lnTo>
                      <a:pt x="264" y="596"/>
                    </a:lnTo>
                    <a:lnTo>
                      <a:pt x="261" y="591"/>
                    </a:lnTo>
                    <a:lnTo>
                      <a:pt x="256" y="590"/>
                    </a:lnTo>
                    <a:lnTo>
                      <a:pt x="252" y="590"/>
                    </a:lnTo>
                    <a:lnTo>
                      <a:pt x="245" y="591"/>
                    </a:lnTo>
                    <a:lnTo>
                      <a:pt x="237" y="596"/>
                    </a:lnTo>
                    <a:lnTo>
                      <a:pt x="232" y="597"/>
                    </a:lnTo>
                    <a:lnTo>
                      <a:pt x="227" y="600"/>
                    </a:lnTo>
                    <a:lnTo>
                      <a:pt x="220" y="605"/>
                    </a:lnTo>
                    <a:lnTo>
                      <a:pt x="214" y="609"/>
                    </a:lnTo>
                    <a:lnTo>
                      <a:pt x="207" y="613"/>
                    </a:lnTo>
                    <a:lnTo>
                      <a:pt x="201" y="619"/>
                    </a:lnTo>
                    <a:lnTo>
                      <a:pt x="192" y="626"/>
                    </a:lnTo>
                    <a:lnTo>
                      <a:pt x="185" y="634"/>
                    </a:lnTo>
                    <a:lnTo>
                      <a:pt x="184" y="634"/>
                    </a:lnTo>
                    <a:lnTo>
                      <a:pt x="179" y="635"/>
                    </a:lnTo>
                    <a:lnTo>
                      <a:pt x="175" y="637"/>
                    </a:lnTo>
                    <a:lnTo>
                      <a:pt x="169" y="639"/>
                    </a:lnTo>
                    <a:lnTo>
                      <a:pt x="163" y="639"/>
                    </a:lnTo>
                    <a:lnTo>
                      <a:pt x="156" y="639"/>
                    </a:lnTo>
                    <a:lnTo>
                      <a:pt x="150" y="639"/>
                    </a:lnTo>
                    <a:lnTo>
                      <a:pt x="146" y="637"/>
                    </a:lnTo>
                    <a:lnTo>
                      <a:pt x="140" y="632"/>
                    </a:lnTo>
                    <a:lnTo>
                      <a:pt x="137" y="625"/>
                    </a:lnTo>
                    <a:lnTo>
                      <a:pt x="135" y="619"/>
                    </a:lnTo>
                    <a:lnTo>
                      <a:pt x="135" y="613"/>
                    </a:lnTo>
                    <a:lnTo>
                      <a:pt x="135" y="606"/>
                    </a:lnTo>
                    <a:lnTo>
                      <a:pt x="137" y="600"/>
                    </a:lnTo>
                    <a:lnTo>
                      <a:pt x="137" y="596"/>
                    </a:lnTo>
                    <a:lnTo>
                      <a:pt x="138" y="591"/>
                    </a:lnTo>
                    <a:lnTo>
                      <a:pt x="138" y="586"/>
                    </a:lnTo>
                    <a:lnTo>
                      <a:pt x="140" y="583"/>
                    </a:lnTo>
                    <a:lnTo>
                      <a:pt x="141" y="577"/>
                    </a:lnTo>
                    <a:lnTo>
                      <a:pt x="143" y="573"/>
                    </a:lnTo>
                    <a:lnTo>
                      <a:pt x="146" y="567"/>
                    </a:lnTo>
                    <a:lnTo>
                      <a:pt x="147" y="561"/>
                    </a:lnTo>
                    <a:lnTo>
                      <a:pt x="149" y="555"/>
                    </a:lnTo>
                    <a:lnTo>
                      <a:pt x="151" y="548"/>
                    </a:lnTo>
                    <a:lnTo>
                      <a:pt x="154" y="540"/>
                    </a:lnTo>
                    <a:lnTo>
                      <a:pt x="159" y="535"/>
                    </a:lnTo>
                    <a:lnTo>
                      <a:pt x="160" y="527"/>
                    </a:lnTo>
                    <a:lnTo>
                      <a:pt x="165" y="520"/>
                    </a:lnTo>
                    <a:lnTo>
                      <a:pt x="169" y="511"/>
                    </a:lnTo>
                    <a:lnTo>
                      <a:pt x="173" y="504"/>
                    </a:lnTo>
                    <a:lnTo>
                      <a:pt x="170" y="504"/>
                    </a:lnTo>
                    <a:lnTo>
                      <a:pt x="163" y="507"/>
                    </a:lnTo>
                    <a:lnTo>
                      <a:pt x="159" y="508"/>
                    </a:lnTo>
                    <a:lnTo>
                      <a:pt x="153" y="510"/>
                    </a:lnTo>
                    <a:lnTo>
                      <a:pt x="146" y="513"/>
                    </a:lnTo>
                    <a:lnTo>
                      <a:pt x="140" y="516"/>
                    </a:lnTo>
                    <a:lnTo>
                      <a:pt x="133" y="519"/>
                    </a:lnTo>
                    <a:lnTo>
                      <a:pt x="124" y="523"/>
                    </a:lnTo>
                    <a:lnTo>
                      <a:pt x="117" y="526"/>
                    </a:lnTo>
                    <a:lnTo>
                      <a:pt x="109" y="532"/>
                    </a:lnTo>
                    <a:lnTo>
                      <a:pt x="101" y="536"/>
                    </a:lnTo>
                    <a:lnTo>
                      <a:pt x="93" y="542"/>
                    </a:lnTo>
                    <a:lnTo>
                      <a:pt x="86" y="548"/>
                    </a:lnTo>
                    <a:lnTo>
                      <a:pt x="79" y="555"/>
                    </a:lnTo>
                    <a:lnTo>
                      <a:pt x="68" y="538"/>
                    </a:lnTo>
                    <a:lnTo>
                      <a:pt x="67" y="536"/>
                    </a:lnTo>
                    <a:lnTo>
                      <a:pt x="67" y="532"/>
                    </a:lnTo>
                    <a:lnTo>
                      <a:pt x="67" y="526"/>
                    </a:lnTo>
                    <a:lnTo>
                      <a:pt x="68" y="519"/>
                    </a:lnTo>
                    <a:lnTo>
                      <a:pt x="68" y="514"/>
                    </a:lnTo>
                    <a:lnTo>
                      <a:pt x="68" y="508"/>
                    </a:lnTo>
                    <a:lnTo>
                      <a:pt x="70" y="503"/>
                    </a:lnTo>
                    <a:lnTo>
                      <a:pt x="71" y="497"/>
                    </a:lnTo>
                    <a:lnTo>
                      <a:pt x="71" y="490"/>
                    </a:lnTo>
                    <a:lnTo>
                      <a:pt x="73" y="484"/>
                    </a:lnTo>
                    <a:lnTo>
                      <a:pt x="76" y="475"/>
                    </a:lnTo>
                    <a:lnTo>
                      <a:pt x="77" y="466"/>
                    </a:lnTo>
                    <a:lnTo>
                      <a:pt x="77" y="462"/>
                    </a:lnTo>
                    <a:lnTo>
                      <a:pt x="79" y="457"/>
                    </a:lnTo>
                    <a:lnTo>
                      <a:pt x="79" y="452"/>
                    </a:lnTo>
                    <a:lnTo>
                      <a:pt x="80" y="447"/>
                    </a:lnTo>
                    <a:lnTo>
                      <a:pt x="82" y="441"/>
                    </a:lnTo>
                    <a:lnTo>
                      <a:pt x="83" y="437"/>
                    </a:lnTo>
                    <a:lnTo>
                      <a:pt x="84" y="433"/>
                    </a:lnTo>
                    <a:lnTo>
                      <a:pt x="86" y="427"/>
                    </a:lnTo>
                    <a:lnTo>
                      <a:pt x="87" y="421"/>
                    </a:lnTo>
                    <a:lnTo>
                      <a:pt x="89" y="415"/>
                    </a:lnTo>
                    <a:lnTo>
                      <a:pt x="90" y="409"/>
                    </a:lnTo>
                    <a:lnTo>
                      <a:pt x="93" y="404"/>
                    </a:lnTo>
                    <a:lnTo>
                      <a:pt x="95" y="398"/>
                    </a:lnTo>
                    <a:lnTo>
                      <a:pt x="96" y="392"/>
                    </a:lnTo>
                    <a:lnTo>
                      <a:pt x="99" y="385"/>
                    </a:lnTo>
                    <a:lnTo>
                      <a:pt x="102" y="379"/>
                    </a:lnTo>
                    <a:lnTo>
                      <a:pt x="103" y="373"/>
                    </a:lnTo>
                    <a:lnTo>
                      <a:pt x="106" y="366"/>
                    </a:lnTo>
                    <a:lnTo>
                      <a:pt x="108" y="358"/>
                    </a:lnTo>
                    <a:lnTo>
                      <a:pt x="111" y="353"/>
                    </a:lnTo>
                    <a:lnTo>
                      <a:pt x="114" y="345"/>
                    </a:lnTo>
                    <a:lnTo>
                      <a:pt x="115" y="338"/>
                    </a:lnTo>
                    <a:lnTo>
                      <a:pt x="118" y="331"/>
                    </a:lnTo>
                    <a:lnTo>
                      <a:pt x="122" y="323"/>
                    </a:lnTo>
                    <a:lnTo>
                      <a:pt x="124" y="315"/>
                    </a:lnTo>
                    <a:lnTo>
                      <a:pt x="127" y="307"/>
                    </a:lnTo>
                    <a:lnTo>
                      <a:pt x="131" y="299"/>
                    </a:lnTo>
                    <a:lnTo>
                      <a:pt x="134" y="291"/>
                    </a:lnTo>
                    <a:lnTo>
                      <a:pt x="138" y="283"/>
                    </a:lnTo>
                    <a:lnTo>
                      <a:pt x="141" y="274"/>
                    </a:lnTo>
                    <a:lnTo>
                      <a:pt x="146" y="267"/>
                    </a:lnTo>
                    <a:lnTo>
                      <a:pt x="150" y="258"/>
                    </a:lnTo>
                    <a:lnTo>
                      <a:pt x="149" y="258"/>
                    </a:lnTo>
                    <a:lnTo>
                      <a:pt x="147" y="258"/>
                    </a:lnTo>
                    <a:lnTo>
                      <a:pt x="144" y="258"/>
                    </a:lnTo>
                    <a:lnTo>
                      <a:pt x="140" y="259"/>
                    </a:lnTo>
                    <a:lnTo>
                      <a:pt x="134" y="259"/>
                    </a:lnTo>
                    <a:lnTo>
                      <a:pt x="130" y="262"/>
                    </a:lnTo>
                    <a:lnTo>
                      <a:pt x="122" y="264"/>
                    </a:lnTo>
                    <a:lnTo>
                      <a:pt x="115" y="267"/>
                    </a:lnTo>
                    <a:lnTo>
                      <a:pt x="109" y="267"/>
                    </a:lnTo>
                    <a:lnTo>
                      <a:pt x="105" y="270"/>
                    </a:lnTo>
                    <a:lnTo>
                      <a:pt x="101" y="271"/>
                    </a:lnTo>
                    <a:lnTo>
                      <a:pt x="95" y="274"/>
                    </a:lnTo>
                    <a:lnTo>
                      <a:pt x="89" y="277"/>
                    </a:lnTo>
                    <a:lnTo>
                      <a:pt x="84" y="280"/>
                    </a:lnTo>
                    <a:lnTo>
                      <a:pt x="79" y="283"/>
                    </a:lnTo>
                    <a:lnTo>
                      <a:pt x="73" y="287"/>
                    </a:lnTo>
                    <a:lnTo>
                      <a:pt x="66" y="291"/>
                    </a:lnTo>
                    <a:lnTo>
                      <a:pt x="60" y="294"/>
                    </a:lnTo>
                    <a:lnTo>
                      <a:pt x="52" y="300"/>
                    </a:lnTo>
                    <a:lnTo>
                      <a:pt x="45" y="305"/>
                    </a:lnTo>
                    <a:lnTo>
                      <a:pt x="38" y="309"/>
                    </a:lnTo>
                    <a:lnTo>
                      <a:pt x="32" y="316"/>
                    </a:lnTo>
                    <a:lnTo>
                      <a:pt x="25" y="322"/>
                    </a:lnTo>
                    <a:lnTo>
                      <a:pt x="18" y="329"/>
                    </a:lnTo>
                    <a:lnTo>
                      <a:pt x="0" y="302"/>
                    </a:lnTo>
                    <a:lnTo>
                      <a:pt x="0" y="300"/>
                    </a:lnTo>
                    <a:lnTo>
                      <a:pt x="3" y="293"/>
                    </a:lnTo>
                    <a:lnTo>
                      <a:pt x="4" y="289"/>
                    </a:lnTo>
                    <a:lnTo>
                      <a:pt x="6" y="284"/>
                    </a:lnTo>
                    <a:lnTo>
                      <a:pt x="9" y="277"/>
                    </a:lnTo>
                    <a:lnTo>
                      <a:pt x="12" y="271"/>
                    </a:lnTo>
                    <a:lnTo>
                      <a:pt x="15" y="264"/>
                    </a:lnTo>
                    <a:lnTo>
                      <a:pt x="19" y="255"/>
                    </a:lnTo>
                    <a:lnTo>
                      <a:pt x="20" y="251"/>
                    </a:lnTo>
                    <a:lnTo>
                      <a:pt x="22" y="246"/>
                    </a:lnTo>
                    <a:lnTo>
                      <a:pt x="23" y="242"/>
                    </a:lnTo>
                    <a:lnTo>
                      <a:pt x="26" y="238"/>
                    </a:lnTo>
                    <a:lnTo>
                      <a:pt x="28" y="232"/>
                    </a:lnTo>
                    <a:lnTo>
                      <a:pt x="29" y="227"/>
                    </a:lnTo>
                    <a:lnTo>
                      <a:pt x="32" y="222"/>
                    </a:lnTo>
                    <a:lnTo>
                      <a:pt x="35" y="217"/>
                    </a:lnTo>
                    <a:lnTo>
                      <a:pt x="36" y="211"/>
                    </a:lnTo>
                    <a:lnTo>
                      <a:pt x="39" y="207"/>
                    </a:lnTo>
                    <a:lnTo>
                      <a:pt x="42" y="201"/>
                    </a:lnTo>
                    <a:lnTo>
                      <a:pt x="45" y="197"/>
                    </a:lnTo>
                    <a:lnTo>
                      <a:pt x="48" y="190"/>
                    </a:lnTo>
                    <a:lnTo>
                      <a:pt x="50" y="184"/>
                    </a:lnTo>
                    <a:lnTo>
                      <a:pt x="52" y="178"/>
                    </a:lnTo>
                    <a:lnTo>
                      <a:pt x="55" y="172"/>
                    </a:lnTo>
                    <a:lnTo>
                      <a:pt x="58" y="166"/>
                    </a:lnTo>
                    <a:lnTo>
                      <a:pt x="61" y="160"/>
                    </a:lnTo>
                    <a:lnTo>
                      <a:pt x="64" y="153"/>
                    </a:lnTo>
                    <a:lnTo>
                      <a:pt x="68" y="147"/>
                    </a:lnTo>
                    <a:lnTo>
                      <a:pt x="70" y="141"/>
                    </a:lnTo>
                    <a:lnTo>
                      <a:pt x="73" y="134"/>
                    </a:lnTo>
                    <a:lnTo>
                      <a:pt x="77" y="128"/>
                    </a:lnTo>
                    <a:lnTo>
                      <a:pt x="80" y="123"/>
                    </a:lnTo>
                    <a:lnTo>
                      <a:pt x="83" y="117"/>
                    </a:lnTo>
                    <a:lnTo>
                      <a:pt x="86" y="109"/>
                    </a:lnTo>
                    <a:lnTo>
                      <a:pt x="89" y="104"/>
                    </a:lnTo>
                    <a:lnTo>
                      <a:pt x="93" y="98"/>
                    </a:lnTo>
                    <a:lnTo>
                      <a:pt x="96" y="90"/>
                    </a:lnTo>
                    <a:lnTo>
                      <a:pt x="101" y="85"/>
                    </a:lnTo>
                    <a:lnTo>
                      <a:pt x="102" y="77"/>
                    </a:lnTo>
                    <a:lnTo>
                      <a:pt x="106" y="72"/>
                    </a:lnTo>
                    <a:lnTo>
                      <a:pt x="109" y="66"/>
                    </a:lnTo>
                    <a:lnTo>
                      <a:pt x="114" y="60"/>
                    </a:lnTo>
                    <a:lnTo>
                      <a:pt x="117" y="53"/>
                    </a:lnTo>
                    <a:lnTo>
                      <a:pt x="121" y="48"/>
                    </a:lnTo>
                    <a:lnTo>
                      <a:pt x="124" y="41"/>
                    </a:lnTo>
                    <a:lnTo>
                      <a:pt x="128" y="35"/>
                    </a:lnTo>
                    <a:lnTo>
                      <a:pt x="131" y="29"/>
                    </a:lnTo>
                    <a:lnTo>
                      <a:pt x="137" y="23"/>
                    </a:lnTo>
                    <a:lnTo>
                      <a:pt x="140" y="16"/>
                    </a:lnTo>
                    <a:lnTo>
                      <a:pt x="144" y="12"/>
                    </a:lnTo>
                    <a:lnTo>
                      <a:pt x="147" y="6"/>
                    </a:lnTo>
                    <a:lnTo>
                      <a:pt x="151" y="0"/>
                    </a:lnTo>
                    <a:lnTo>
                      <a:pt x="170" y="5"/>
                    </a:lnTo>
                    <a:lnTo>
                      <a:pt x="17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7045548" y="4634979"/>
                <a:ext cx="509588" cy="698500"/>
              </a:xfrm>
              <a:custGeom>
                <a:avLst/>
                <a:gdLst/>
                <a:ahLst/>
                <a:cxnLst>
                  <a:cxn ang="0">
                    <a:pos x="52" y="70"/>
                  </a:cxn>
                  <a:cxn ang="0">
                    <a:pos x="111" y="48"/>
                  </a:cxn>
                  <a:cxn ang="0">
                    <a:pos x="183" y="25"/>
                  </a:cxn>
                  <a:cxn ang="0">
                    <a:pos x="264" y="7"/>
                  </a:cxn>
                  <a:cxn ang="0">
                    <a:pos x="333" y="13"/>
                  </a:cxn>
                  <a:cxn ang="0">
                    <a:pos x="277" y="52"/>
                  </a:cxn>
                  <a:cxn ang="0">
                    <a:pos x="291" y="79"/>
                  </a:cxn>
                  <a:cxn ang="0">
                    <a:pos x="367" y="105"/>
                  </a:cxn>
                  <a:cxn ang="0">
                    <a:pos x="446" y="167"/>
                  </a:cxn>
                  <a:cxn ang="0">
                    <a:pos x="409" y="176"/>
                  </a:cxn>
                  <a:cxn ang="0">
                    <a:pos x="381" y="186"/>
                  </a:cxn>
                  <a:cxn ang="0">
                    <a:pos x="443" y="229"/>
                  </a:cxn>
                  <a:cxn ang="0">
                    <a:pos x="498" y="265"/>
                  </a:cxn>
                  <a:cxn ang="0">
                    <a:pos x="491" y="293"/>
                  </a:cxn>
                  <a:cxn ang="0">
                    <a:pos x="435" y="291"/>
                  </a:cxn>
                  <a:cxn ang="0">
                    <a:pos x="406" y="301"/>
                  </a:cxn>
                  <a:cxn ang="0">
                    <a:pos x="464" y="322"/>
                  </a:cxn>
                  <a:cxn ang="0">
                    <a:pos x="545" y="355"/>
                  </a:cxn>
                  <a:cxn ang="0">
                    <a:pos x="604" y="413"/>
                  </a:cxn>
                  <a:cxn ang="0">
                    <a:pos x="582" y="435"/>
                  </a:cxn>
                  <a:cxn ang="0">
                    <a:pos x="523" y="422"/>
                  </a:cxn>
                  <a:cxn ang="0">
                    <a:pos x="539" y="463"/>
                  </a:cxn>
                  <a:cxn ang="0">
                    <a:pos x="588" y="520"/>
                  </a:cxn>
                  <a:cxn ang="0">
                    <a:pos x="619" y="578"/>
                  </a:cxn>
                  <a:cxn ang="0">
                    <a:pos x="584" y="590"/>
                  </a:cxn>
                  <a:cxn ang="0">
                    <a:pos x="641" y="696"/>
                  </a:cxn>
                  <a:cxn ang="0">
                    <a:pos x="607" y="728"/>
                  </a:cxn>
                  <a:cxn ang="0">
                    <a:pos x="542" y="731"/>
                  </a:cxn>
                  <a:cxn ang="0">
                    <a:pos x="508" y="741"/>
                  </a:cxn>
                  <a:cxn ang="0">
                    <a:pos x="545" y="789"/>
                  </a:cxn>
                  <a:cxn ang="0">
                    <a:pos x="543" y="843"/>
                  </a:cxn>
                  <a:cxn ang="0">
                    <a:pos x="510" y="875"/>
                  </a:cxn>
                  <a:cxn ang="0">
                    <a:pos x="529" y="812"/>
                  </a:cxn>
                  <a:cxn ang="0">
                    <a:pos x="480" y="737"/>
                  </a:cxn>
                  <a:cxn ang="0">
                    <a:pos x="527" y="716"/>
                  </a:cxn>
                  <a:cxn ang="0">
                    <a:pos x="582" y="718"/>
                  </a:cxn>
                  <a:cxn ang="0">
                    <a:pos x="613" y="686"/>
                  </a:cxn>
                  <a:cxn ang="0">
                    <a:pos x="521" y="549"/>
                  </a:cxn>
                  <a:cxn ang="0">
                    <a:pos x="578" y="565"/>
                  </a:cxn>
                  <a:cxn ang="0">
                    <a:pos x="581" y="542"/>
                  </a:cxn>
                  <a:cxn ang="0">
                    <a:pos x="536" y="483"/>
                  </a:cxn>
                  <a:cxn ang="0">
                    <a:pos x="486" y="425"/>
                  </a:cxn>
                  <a:cxn ang="0">
                    <a:pos x="520" y="403"/>
                  </a:cxn>
                  <a:cxn ang="0">
                    <a:pos x="577" y="416"/>
                  </a:cxn>
                  <a:cxn ang="0">
                    <a:pos x="549" y="379"/>
                  </a:cxn>
                  <a:cxn ang="0">
                    <a:pos x="480" y="344"/>
                  </a:cxn>
                  <a:cxn ang="0">
                    <a:pos x="411" y="319"/>
                  </a:cxn>
                  <a:cxn ang="0">
                    <a:pos x="370" y="284"/>
                  </a:cxn>
                  <a:cxn ang="0">
                    <a:pos x="480" y="275"/>
                  </a:cxn>
                  <a:cxn ang="0">
                    <a:pos x="418" y="229"/>
                  </a:cxn>
                  <a:cxn ang="0">
                    <a:pos x="342" y="180"/>
                  </a:cxn>
                  <a:cxn ang="0">
                    <a:pos x="389" y="160"/>
                  </a:cxn>
                  <a:cxn ang="0">
                    <a:pos x="406" y="148"/>
                  </a:cxn>
                  <a:cxn ang="0">
                    <a:pos x="347" y="109"/>
                  </a:cxn>
                  <a:cxn ang="0">
                    <a:pos x="277" y="92"/>
                  </a:cxn>
                  <a:cxn ang="0">
                    <a:pos x="250" y="60"/>
                  </a:cxn>
                  <a:cxn ang="0">
                    <a:pos x="280" y="17"/>
                  </a:cxn>
                  <a:cxn ang="0">
                    <a:pos x="218" y="29"/>
                  </a:cxn>
                  <a:cxn ang="0">
                    <a:pos x="160" y="44"/>
                  </a:cxn>
                  <a:cxn ang="0">
                    <a:pos x="95" y="67"/>
                  </a:cxn>
                  <a:cxn ang="0">
                    <a:pos x="23" y="99"/>
                  </a:cxn>
                </a:cxnLst>
                <a:rect l="0" t="0" r="r" b="b"/>
                <a:pathLst>
                  <a:path w="641" h="879">
                    <a:moveTo>
                      <a:pt x="0" y="97"/>
                    </a:moveTo>
                    <a:lnTo>
                      <a:pt x="1" y="96"/>
                    </a:lnTo>
                    <a:lnTo>
                      <a:pt x="7" y="93"/>
                    </a:lnTo>
                    <a:lnTo>
                      <a:pt x="12" y="90"/>
                    </a:lnTo>
                    <a:lnTo>
                      <a:pt x="16" y="89"/>
                    </a:lnTo>
                    <a:lnTo>
                      <a:pt x="22" y="84"/>
                    </a:lnTo>
                    <a:lnTo>
                      <a:pt x="29" y="83"/>
                    </a:lnTo>
                    <a:lnTo>
                      <a:pt x="35" y="79"/>
                    </a:lnTo>
                    <a:lnTo>
                      <a:pt x="44" y="74"/>
                    </a:lnTo>
                    <a:lnTo>
                      <a:pt x="48" y="73"/>
                    </a:lnTo>
                    <a:lnTo>
                      <a:pt x="52" y="70"/>
                    </a:lnTo>
                    <a:lnTo>
                      <a:pt x="57" y="68"/>
                    </a:lnTo>
                    <a:lnTo>
                      <a:pt x="63" y="67"/>
                    </a:lnTo>
                    <a:lnTo>
                      <a:pt x="67" y="65"/>
                    </a:lnTo>
                    <a:lnTo>
                      <a:pt x="71" y="63"/>
                    </a:lnTo>
                    <a:lnTo>
                      <a:pt x="77" y="61"/>
                    </a:lnTo>
                    <a:lnTo>
                      <a:pt x="82" y="60"/>
                    </a:lnTo>
                    <a:lnTo>
                      <a:pt x="87" y="57"/>
                    </a:lnTo>
                    <a:lnTo>
                      <a:pt x="93" y="55"/>
                    </a:lnTo>
                    <a:lnTo>
                      <a:pt x="99" y="52"/>
                    </a:lnTo>
                    <a:lnTo>
                      <a:pt x="105" y="51"/>
                    </a:lnTo>
                    <a:lnTo>
                      <a:pt x="111" y="48"/>
                    </a:lnTo>
                    <a:lnTo>
                      <a:pt x="116" y="46"/>
                    </a:lnTo>
                    <a:lnTo>
                      <a:pt x="122" y="44"/>
                    </a:lnTo>
                    <a:lnTo>
                      <a:pt x="128" y="41"/>
                    </a:lnTo>
                    <a:lnTo>
                      <a:pt x="135" y="39"/>
                    </a:lnTo>
                    <a:lnTo>
                      <a:pt x="141" y="38"/>
                    </a:lnTo>
                    <a:lnTo>
                      <a:pt x="148" y="35"/>
                    </a:lnTo>
                    <a:lnTo>
                      <a:pt x="156" y="33"/>
                    </a:lnTo>
                    <a:lnTo>
                      <a:pt x="162" y="30"/>
                    </a:lnTo>
                    <a:lnTo>
                      <a:pt x="169" y="29"/>
                    </a:lnTo>
                    <a:lnTo>
                      <a:pt x="176" y="26"/>
                    </a:lnTo>
                    <a:lnTo>
                      <a:pt x="183" y="25"/>
                    </a:lnTo>
                    <a:lnTo>
                      <a:pt x="191" y="22"/>
                    </a:lnTo>
                    <a:lnTo>
                      <a:pt x="198" y="20"/>
                    </a:lnTo>
                    <a:lnTo>
                      <a:pt x="205" y="19"/>
                    </a:lnTo>
                    <a:lnTo>
                      <a:pt x="213" y="17"/>
                    </a:lnTo>
                    <a:lnTo>
                      <a:pt x="220" y="16"/>
                    </a:lnTo>
                    <a:lnTo>
                      <a:pt x="227" y="14"/>
                    </a:lnTo>
                    <a:lnTo>
                      <a:pt x="234" y="13"/>
                    </a:lnTo>
                    <a:lnTo>
                      <a:pt x="242" y="10"/>
                    </a:lnTo>
                    <a:lnTo>
                      <a:pt x="248" y="9"/>
                    </a:lnTo>
                    <a:lnTo>
                      <a:pt x="256" y="9"/>
                    </a:lnTo>
                    <a:lnTo>
                      <a:pt x="264" y="7"/>
                    </a:lnTo>
                    <a:lnTo>
                      <a:pt x="272" y="6"/>
                    </a:lnTo>
                    <a:lnTo>
                      <a:pt x="280" y="4"/>
                    </a:lnTo>
                    <a:lnTo>
                      <a:pt x="287" y="3"/>
                    </a:lnTo>
                    <a:lnTo>
                      <a:pt x="296" y="1"/>
                    </a:lnTo>
                    <a:lnTo>
                      <a:pt x="303" y="1"/>
                    </a:lnTo>
                    <a:lnTo>
                      <a:pt x="310" y="1"/>
                    </a:lnTo>
                    <a:lnTo>
                      <a:pt x="319" y="0"/>
                    </a:lnTo>
                    <a:lnTo>
                      <a:pt x="326" y="0"/>
                    </a:lnTo>
                    <a:lnTo>
                      <a:pt x="335" y="0"/>
                    </a:lnTo>
                    <a:lnTo>
                      <a:pt x="335" y="13"/>
                    </a:lnTo>
                    <a:lnTo>
                      <a:pt x="333" y="13"/>
                    </a:lnTo>
                    <a:lnTo>
                      <a:pt x="330" y="14"/>
                    </a:lnTo>
                    <a:lnTo>
                      <a:pt x="328" y="16"/>
                    </a:lnTo>
                    <a:lnTo>
                      <a:pt x="323" y="17"/>
                    </a:lnTo>
                    <a:lnTo>
                      <a:pt x="317" y="20"/>
                    </a:lnTo>
                    <a:lnTo>
                      <a:pt x="312" y="23"/>
                    </a:lnTo>
                    <a:lnTo>
                      <a:pt x="306" y="28"/>
                    </a:lnTo>
                    <a:lnTo>
                      <a:pt x="298" y="32"/>
                    </a:lnTo>
                    <a:lnTo>
                      <a:pt x="291" y="36"/>
                    </a:lnTo>
                    <a:lnTo>
                      <a:pt x="287" y="41"/>
                    </a:lnTo>
                    <a:lnTo>
                      <a:pt x="281" y="46"/>
                    </a:lnTo>
                    <a:lnTo>
                      <a:pt x="277" y="52"/>
                    </a:lnTo>
                    <a:lnTo>
                      <a:pt x="272" y="58"/>
                    </a:lnTo>
                    <a:lnTo>
                      <a:pt x="269" y="64"/>
                    </a:lnTo>
                    <a:lnTo>
                      <a:pt x="268" y="70"/>
                    </a:lnTo>
                    <a:lnTo>
                      <a:pt x="268" y="76"/>
                    </a:lnTo>
                    <a:lnTo>
                      <a:pt x="269" y="76"/>
                    </a:lnTo>
                    <a:lnTo>
                      <a:pt x="274" y="76"/>
                    </a:lnTo>
                    <a:lnTo>
                      <a:pt x="275" y="76"/>
                    </a:lnTo>
                    <a:lnTo>
                      <a:pt x="280" y="76"/>
                    </a:lnTo>
                    <a:lnTo>
                      <a:pt x="282" y="77"/>
                    </a:lnTo>
                    <a:lnTo>
                      <a:pt x="288" y="79"/>
                    </a:lnTo>
                    <a:lnTo>
                      <a:pt x="291" y="79"/>
                    </a:lnTo>
                    <a:lnTo>
                      <a:pt x="297" y="80"/>
                    </a:lnTo>
                    <a:lnTo>
                      <a:pt x="303" y="80"/>
                    </a:lnTo>
                    <a:lnTo>
                      <a:pt x="310" y="83"/>
                    </a:lnTo>
                    <a:lnTo>
                      <a:pt x="314" y="84"/>
                    </a:lnTo>
                    <a:lnTo>
                      <a:pt x="322" y="86"/>
                    </a:lnTo>
                    <a:lnTo>
                      <a:pt x="329" y="89"/>
                    </a:lnTo>
                    <a:lnTo>
                      <a:pt x="336" y="92"/>
                    </a:lnTo>
                    <a:lnTo>
                      <a:pt x="344" y="95"/>
                    </a:lnTo>
                    <a:lnTo>
                      <a:pt x="351" y="96"/>
                    </a:lnTo>
                    <a:lnTo>
                      <a:pt x="358" y="99"/>
                    </a:lnTo>
                    <a:lnTo>
                      <a:pt x="367" y="105"/>
                    </a:lnTo>
                    <a:lnTo>
                      <a:pt x="374" y="108"/>
                    </a:lnTo>
                    <a:lnTo>
                      <a:pt x="381" y="112"/>
                    </a:lnTo>
                    <a:lnTo>
                      <a:pt x="390" y="118"/>
                    </a:lnTo>
                    <a:lnTo>
                      <a:pt x="399" y="122"/>
                    </a:lnTo>
                    <a:lnTo>
                      <a:pt x="406" y="128"/>
                    </a:lnTo>
                    <a:lnTo>
                      <a:pt x="412" y="134"/>
                    </a:lnTo>
                    <a:lnTo>
                      <a:pt x="419" y="141"/>
                    </a:lnTo>
                    <a:lnTo>
                      <a:pt x="428" y="148"/>
                    </a:lnTo>
                    <a:lnTo>
                      <a:pt x="435" y="156"/>
                    </a:lnTo>
                    <a:lnTo>
                      <a:pt x="443" y="164"/>
                    </a:lnTo>
                    <a:lnTo>
                      <a:pt x="446" y="167"/>
                    </a:lnTo>
                    <a:lnTo>
                      <a:pt x="448" y="172"/>
                    </a:lnTo>
                    <a:lnTo>
                      <a:pt x="453" y="178"/>
                    </a:lnTo>
                    <a:lnTo>
                      <a:pt x="456" y="182"/>
                    </a:lnTo>
                    <a:lnTo>
                      <a:pt x="454" y="180"/>
                    </a:lnTo>
                    <a:lnTo>
                      <a:pt x="451" y="180"/>
                    </a:lnTo>
                    <a:lnTo>
                      <a:pt x="447" y="179"/>
                    </a:lnTo>
                    <a:lnTo>
                      <a:pt x="441" y="179"/>
                    </a:lnTo>
                    <a:lnTo>
                      <a:pt x="432" y="178"/>
                    </a:lnTo>
                    <a:lnTo>
                      <a:pt x="425" y="178"/>
                    </a:lnTo>
                    <a:lnTo>
                      <a:pt x="418" y="176"/>
                    </a:lnTo>
                    <a:lnTo>
                      <a:pt x="409" y="176"/>
                    </a:lnTo>
                    <a:lnTo>
                      <a:pt x="400" y="173"/>
                    </a:lnTo>
                    <a:lnTo>
                      <a:pt x="393" y="173"/>
                    </a:lnTo>
                    <a:lnTo>
                      <a:pt x="386" y="173"/>
                    </a:lnTo>
                    <a:lnTo>
                      <a:pt x="380" y="173"/>
                    </a:lnTo>
                    <a:lnTo>
                      <a:pt x="374" y="173"/>
                    </a:lnTo>
                    <a:lnTo>
                      <a:pt x="371" y="173"/>
                    </a:lnTo>
                    <a:lnTo>
                      <a:pt x="370" y="176"/>
                    </a:lnTo>
                    <a:lnTo>
                      <a:pt x="371" y="178"/>
                    </a:lnTo>
                    <a:lnTo>
                      <a:pt x="373" y="179"/>
                    </a:lnTo>
                    <a:lnTo>
                      <a:pt x="379" y="185"/>
                    </a:lnTo>
                    <a:lnTo>
                      <a:pt x="381" y="186"/>
                    </a:lnTo>
                    <a:lnTo>
                      <a:pt x="386" y="191"/>
                    </a:lnTo>
                    <a:lnTo>
                      <a:pt x="392" y="194"/>
                    </a:lnTo>
                    <a:lnTo>
                      <a:pt x="396" y="196"/>
                    </a:lnTo>
                    <a:lnTo>
                      <a:pt x="400" y="199"/>
                    </a:lnTo>
                    <a:lnTo>
                      <a:pt x="406" y="204"/>
                    </a:lnTo>
                    <a:lnTo>
                      <a:pt x="411" y="207"/>
                    </a:lnTo>
                    <a:lnTo>
                      <a:pt x="418" y="213"/>
                    </a:lnTo>
                    <a:lnTo>
                      <a:pt x="424" y="215"/>
                    </a:lnTo>
                    <a:lnTo>
                      <a:pt x="430" y="220"/>
                    </a:lnTo>
                    <a:lnTo>
                      <a:pt x="435" y="224"/>
                    </a:lnTo>
                    <a:lnTo>
                      <a:pt x="443" y="229"/>
                    </a:lnTo>
                    <a:lnTo>
                      <a:pt x="448" y="231"/>
                    </a:lnTo>
                    <a:lnTo>
                      <a:pt x="454" y="236"/>
                    </a:lnTo>
                    <a:lnTo>
                      <a:pt x="460" y="240"/>
                    </a:lnTo>
                    <a:lnTo>
                      <a:pt x="466" y="245"/>
                    </a:lnTo>
                    <a:lnTo>
                      <a:pt x="470" y="247"/>
                    </a:lnTo>
                    <a:lnTo>
                      <a:pt x="476" y="250"/>
                    </a:lnTo>
                    <a:lnTo>
                      <a:pt x="482" y="253"/>
                    </a:lnTo>
                    <a:lnTo>
                      <a:pt x="486" y="258"/>
                    </a:lnTo>
                    <a:lnTo>
                      <a:pt x="491" y="261"/>
                    </a:lnTo>
                    <a:lnTo>
                      <a:pt x="495" y="262"/>
                    </a:lnTo>
                    <a:lnTo>
                      <a:pt x="498" y="265"/>
                    </a:lnTo>
                    <a:lnTo>
                      <a:pt x="502" y="268"/>
                    </a:lnTo>
                    <a:lnTo>
                      <a:pt x="507" y="269"/>
                    </a:lnTo>
                    <a:lnTo>
                      <a:pt x="508" y="272"/>
                    </a:lnTo>
                    <a:lnTo>
                      <a:pt x="508" y="272"/>
                    </a:lnTo>
                    <a:lnTo>
                      <a:pt x="510" y="277"/>
                    </a:lnTo>
                    <a:lnTo>
                      <a:pt x="510" y="281"/>
                    </a:lnTo>
                    <a:lnTo>
                      <a:pt x="507" y="288"/>
                    </a:lnTo>
                    <a:lnTo>
                      <a:pt x="502" y="290"/>
                    </a:lnTo>
                    <a:lnTo>
                      <a:pt x="498" y="291"/>
                    </a:lnTo>
                    <a:lnTo>
                      <a:pt x="494" y="291"/>
                    </a:lnTo>
                    <a:lnTo>
                      <a:pt x="491" y="293"/>
                    </a:lnTo>
                    <a:lnTo>
                      <a:pt x="486" y="294"/>
                    </a:lnTo>
                    <a:lnTo>
                      <a:pt x="483" y="294"/>
                    </a:lnTo>
                    <a:lnTo>
                      <a:pt x="476" y="294"/>
                    </a:lnTo>
                    <a:lnTo>
                      <a:pt x="470" y="294"/>
                    </a:lnTo>
                    <a:lnTo>
                      <a:pt x="463" y="294"/>
                    </a:lnTo>
                    <a:lnTo>
                      <a:pt x="457" y="294"/>
                    </a:lnTo>
                    <a:lnTo>
                      <a:pt x="453" y="293"/>
                    </a:lnTo>
                    <a:lnTo>
                      <a:pt x="448" y="293"/>
                    </a:lnTo>
                    <a:lnTo>
                      <a:pt x="444" y="291"/>
                    </a:lnTo>
                    <a:lnTo>
                      <a:pt x="440" y="291"/>
                    </a:lnTo>
                    <a:lnTo>
                      <a:pt x="435" y="291"/>
                    </a:lnTo>
                    <a:lnTo>
                      <a:pt x="431" y="291"/>
                    </a:lnTo>
                    <a:lnTo>
                      <a:pt x="425" y="290"/>
                    </a:lnTo>
                    <a:lnTo>
                      <a:pt x="422" y="290"/>
                    </a:lnTo>
                    <a:lnTo>
                      <a:pt x="418" y="290"/>
                    </a:lnTo>
                    <a:lnTo>
                      <a:pt x="413" y="290"/>
                    </a:lnTo>
                    <a:lnTo>
                      <a:pt x="408" y="290"/>
                    </a:lnTo>
                    <a:lnTo>
                      <a:pt x="402" y="290"/>
                    </a:lnTo>
                    <a:lnTo>
                      <a:pt x="397" y="291"/>
                    </a:lnTo>
                    <a:lnTo>
                      <a:pt x="399" y="296"/>
                    </a:lnTo>
                    <a:lnTo>
                      <a:pt x="400" y="297"/>
                    </a:lnTo>
                    <a:lnTo>
                      <a:pt x="406" y="301"/>
                    </a:lnTo>
                    <a:lnTo>
                      <a:pt x="409" y="301"/>
                    </a:lnTo>
                    <a:lnTo>
                      <a:pt x="412" y="304"/>
                    </a:lnTo>
                    <a:lnTo>
                      <a:pt x="416" y="306"/>
                    </a:lnTo>
                    <a:lnTo>
                      <a:pt x="422" y="309"/>
                    </a:lnTo>
                    <a:lnTo>
                      <a:pt x="427" y="310"/>
                    </a:lnTo>
                    <a:lnTo>
                      <a:pt x="432" y="312"/>
                    </a:lnTo>
                    <a:lnTo>
                      <a:pt x="438" y="313"/>
                    </a:lnTo>
                    <a:lnTo>
                      <a:pt x="446" y="316"/>
                    </a:lnTo>
                    <a:lnTo>
                      <a:pt x="451" y="317"/>
                    </a:lnTo>
                    <a:lnTo>
                      <a:pt x="457" y="320"/>
                    </a:lnTo>
                    <a:lnTo>
                      <a:pt x="464" y="322"/>
                    </a:lnTo>
                    <a:lnTo>
                      <a:pt x="472" y="325"/>
                    </a:lnTo>
                    <a:lnTo>
                      <a:pt x="479" y="328"/>
                    </a:lnTo>
                    <a:lnTo>
                      <a:pt x="486" y="329"/>
                    </a:lnTo>
                    <a:lnTo>
                      <a:pt x="494" y="332"/>
                    </a:lnTo>
                    <a:lnTo>
                      <a:pt x="501" y="335"/>
                    </a:lnTo>
                    <a:lnTo>
                      <a:pt x="508" y="338"/>
                    </a:lnTo>
                    <a:lnTo>
                      <a:pt x="515" y="341"/>
                    </a:lnTo>
                    <a:lnTo>
                      <a:pt x="523" y="344"/>
                    </a:lnTo>
                    <a:lnTo>
                      <a:pt x="530" y="348"/>
                    </a:lnTo>
                    <a:lnTo>
                      <a:pt x="537" y="351"/>
                    </a:lnTo>
                    <a:lnTo>
                      <a:pt x="545" y="355"/>
                    </a:lnTo>
                    <a:lnTo>
                      <a:pt x="550" y="358"/>
                    </a:lnTo>
                    <a:lnTo>
                      <a:pt x="558" y="362"/>
                    </a:lnTo>
                    <a:lnTo>
                      <a:pt x="563" y="368"/>
                    </a:lnTo>
                    <a:lnTo>
                      <a:pt x="571" y="373"/>
                    </a:lnTo>
                    <a:lnTo>
                      <a:pt x="575" y="377"/>
                    </a:lnTo>
                    <a:lnTo>
                      <a:pt x="582" y="383"/>
                    </a:lnTo>
                    <a:lnTo>
                      <a:pt x="587" y="387"/>
                    </a:lnTo>
                    <a:lnTo>
                      <a:pt x="591" y="393"/>
                    </a:lnTo>
                    <a:lnTo>
                      <a:pt x="597" y="399"/>
                    </a:lnTo>
                    <a:lnTo>
                      <a:pt x="601" y="406"/>
                    </a:lnTo>
                    <a:lnTo>
                      <a:pt x="604" y="413"/>
                    </a:lnTo>
                    <a:lnTo>
                      <a:pt x="609" y="421"/>
                    </a:lnTo>
                    <a:lnTo>
                      <a:pt x="612" y="428"/>
                    </a:lnTo>
                    <a:lnTo>
                      <a:pt x="614" y="437"/>
                    </a:lnTo>
                    <a:lnTo>
                      <a:pt x="613" y="437"/>
                    </a:lnTo>
                    <a:lnTo>
                      <a:pt x="610" y="437"/>
                    </a:lnTo>
                    <a:lnTo>
                      <a:pt x="606" y="437"/>
                    </a:lnTo>
                    <a:lnTo>
                      <a:pt x="604" y="437"/>
                    </a:lnTo>
                    <a:lnTo>
                      <a:pt x="598" y="437"/>
                    </a:lnTo>
                    <a:lnTo>
                      <a:pt x="595" y="437"/>
                    </a:lnTo>
                    <a:lnTo>
                      <a:pt x="588" y="435"/>
                    </a:lnTo>
                    <a:lnTo>
                      <a:pt x="582" y="435"/>
                    </a:lnTo>
                    <a:lnTo>
                      <a:pt x="578" y="434"/>
                    </a:lnTo>
                    <a:lnTo>
                      <a:pt x="574" y="434"/>
                    </a:lnTo>
                    <a:lnTo>
                      <a:pt x="569" y="432"/>
                    </a:lnTo>
                    <a:lnTo>
                      <a:pt x="565" y="432"/>
                    </a:lnTo>
                    <a:lnTo>
                      <a:pt x="559" y="431"/>
                    </a:lnTo>
                    <a:lnTo>
                      <a:pt x="555" y="429"/>
                    </a:lnTo>
                    <a:lnTo>
                      <a:pt x="549" y="428"/>
                    </a:lnTo>
                    <a:lnTo>
                      <a:pt x="543" y="428"/>
                    </a:lnTo>
                    <a:lnTo>
                      <a:pt x="536" y="425"/>
                    </a:lnTo>
                    <a:lnTo>
                      <a:pt x="530" y="424"/>
                    </a:lnTo>
                    <a:lnTo>
                      <a:pt x="523" y="422"/>
                    </a:lnTo>
                    <a:lnTo>
                      <a:pt x="515" y="422"/>
                    </a:lnTo>
                    <a:lnTo>
                      <a:pt x="514" y="422"/>
                    </a:lnTo>
                    <a:lnTo>
                      <a:pt x="514" y="424"/>
                    </a:lnTo>
                    <a:lnTo>
                      <a:pt x="512" y="425"/>
                    </a:lnTo>
                    <a:lnTo>
                      <a:pt x="514" y="431"/>
                    </a:lnTo>
                    <a:lnTo>
                      <a:pt x="514" y="434"/>
                    </a:lnTo>
                    <a:lnTo>
                      <a:pt x="517" y="438"/>
                    </a:lnTo>
                    <a:lnTo>
                      <a:pt x="520" y="443"/>
                    </a:lnTo>
                    <a:lnTo>
                      <a:pt x="526" y="450"/>
                    </a:lnTo>
                    <a:lnTo>
                      <a:pt x="531" y="456"/>
                    </a:lnTo>
                    <a:lnTo>
                      <a:pt x="539" y="463"/>
                    </a:lnTo>
                    <a:lnTo>
                      <a:pt x="543" y="467"/>
                    </a:lnTo>
                    <a:lnTo>
                      <a:pt x="547" y="472"/>
                    </a:lnTo>
                    <a:lnTo>
                      <a:pt x="553" y="476"/>
                    </a:lnTo>
                    <a:lnTo>
                      <a:pt x="559" y="482"/>
                    </a:lnTo>
                    <a:lnTo>
                      <a:pt x="561" y="485"/>
                    </a:lnTo>
                    <a:lnTo>
                      <a:pt x="563" y="488"/>
                    </a:lnTo>
                    <a:lnTo>
                      <a:pt x="568" y="492"/>
                    </a:lnTo>
                    <a:lnTo>
                      <a:pt x="572" y="498"/>
                    </a:lnTo>
                    <a:lnTo>
                      <a:pt x="577" y="504"/>
                    </a:lnTo>
                    <a:lnTo>
                      <a:pt x="582" y="511"/>
                    </a:lnTo>
                    <a:lnTo>
                      <a:pt x="588" y="520"/>
                    </a:lnTo>
                    <a:lnTo>
                      <a:pt x="593" y="527"/>
                    </a:lnTo>
                    <a:lnTo>
                      <a:pt x="598" y="536"/>
                    </a:lnTo>
                    <a:lnTo>
                      <a:pt x="601" y="542"/>
                    </a:lnTo>
                    <a:lnTo>
                      <a:pt x="604" y="546"/>
                    </a:lnTo>
                    <a:lnTo>
                      <a:pt x="606" y="550"/>
                    </a:lnTo>
                    <a:lnTo>
                      <a:pt x="610" y="556"/>
                    </a:lnTo>
                    <a:lnTo>
                      <a:pt x="612" y="561"/>
                    </a:lnTo>
                    <a:lnTo>
                      <a:pt x="613" y="565"/>
                    </a:lnTo>
                    <a:lnTo>
                      <a:pt x="616" y="569"/>
                    </a:lnTo>
                    <a:lnTo>
                      <a:pt x="617" y="574"/>
                    </a:lnTo>
                    <a:lnTo>
                      <a:pt x="619" y="578"/>
                    </a:lnTo>
                    <a:lnTo>
                      <a:pt x="620" y="582"/>
                    </a:lnTo>
                    <a:lnTo>
                      <a:pt x="622" y="587"/>
                    </a:lnTo>
                    <a:lnTo>
                      <a:pt x="623" y="593"/>
                    </a:lnTo>
                    <a:lnTo>
                      <a:pt x="622" y="593"/>
                    </a:lnTo>
                    <a:lnTo>
                      <a:pt x="619" y="593"/>
                    </a:lnTo>
                    <a:lnTo>
                      <a:pt x="613" y="593"/>
                    </a:lnTo>
                    <a:lnTo>
                      <a:pt x="606" y="594"/>
                    </a:lnTo>
                    <a:lnTo>
                      <a:pt x="601" y="593"/>
                    </a:lnTo>
                    <a:lnTo>
                      <a:pt x="595" y="593"/>
                    </a:lnTo>
                    <a:lnTo>
                      <a:pt x="590" y="591"/>
                    </a:lnTo>
                    <a:lnTo>
                      <a:pt x="584" y="590"/>
                    </a:lnTo>
                    <a:lnTo>
                      <a:pt x="575" y="585"/>
                    </a:lnTo>
                    <a:lnTo>
                      <a:pt x="568" y="582"/>
                    </a:lnTo>
                    <a:lnTo>
                      <a:pt x="563" y="579"/>
                    </a:lnTo>
                    <a:lnTo>
                      <a:pt x="559" y="578"/>
                    </a:lnTo>
                    <a:lnTo>
                      <a:pt x="555" y="577"/>
                    </a:lnTo>
                    <a:lnTo>
                      <a:pt x="550" y="575"/>
                    </a:lnTo>
                    <a:lnTo>
                      <a:pt x="636" y="683"/>
                    </a:lnTo>
                    <a:lnTo>
                      <a:pt x="636" y="684"/>
                    </a:lnTo>
                    <a:lnTo>
                      <a:pt x="639" y="689"/>
                    </a:lnTo>
                    <a:lnTo>
                      <a:pt x="639" y="692"/>
                    </a:lnTo>
                    <a:lnTo>
                      <a:pt x="641" y="696"/>
                    </a:lnTo>
                    <a:lnTo>
                      <a:pt x="641" y="700"/>
                    </a:lnTo>
                    <a:lnTo>
                      <a:pt x="641" y="705"/>
                    </a:lnTo>
                    <a:lnTo>
                      <a:pt x="638" y="709"/>
                    </a:lnTo>
                    <a:lnTo>
                      <a:pt x="636" y="713"/>
                    </a:lnTo>
                    <a:lnTo>
                      <a:pt x="632" y="718"/>
                    </a:lnTo>
                    <a:lnTo>
                      <a:pt x="628" y="721"/>
                    </a:lnTo>
                    <a:lnTo>
                      <a:pt x="623" y="722"/>
                    </a:lnTo>
                    <a:lnTo>
                      <a:pt x="620" y="724"/>
                    </a:lnTo>
                    <a:lnTo>
                      <a:pt x="616" y="725"/>
                    </a:lnTo>
                    <a:lnTo>
                      <a:pt x="612" y="727"/>
                    </a:lnTo>
                    <a:lnTo>
                      <a:pt x="607" y="728"/>
                    </a:lnTo>
                    <a:lnTo>
                      <a:pt x="603" y="729"/>
                    </a:lnTo>
                    <a:lnTo>
                      <a:pt x="595" y="729"/>
                    </a:lnTo>
                    <a:lnTo>
                      <a:pt x="590" y="731"/>
                    </a:lnTo>
                    <a:lnTo>
                      <a:pt x="582" y="731"/>
                    </a:lnTo>
                    <a:lnTo>
                      <a:pt x="575" y="731"/>
                    </a:lnTo>
                    <a:lnTo>
                      <a:pt x="569" y="731"/>
                    </a:lnTo>
                    <a:lnTo>
                      <a:pt x="563" y="731"/>
                    </a:lnTo>
                    <a:lnTo>
                      <a:pt x="558" y="731"/>
                    </a:lnTo>
                    <a:lnTo>
                      <a:pt x="552" y="731"/>
                    </a:lnTo>
                    <a:lnTo>
                      <a:pt x="546" y="731"/>
                    </a:lnTo>
                    <a:lnTo>
                      <a:pt x="542" y="731"/>
                    </a:lnTo>
                    <a:lnTo>
                      <a:pt x="537" y="731"/>
                    </a:lnTo>
                    <a:lnTo>
                      <a:pt x="533" y="731"/>
                    </a:lnTo>
                    <a:lnTo>
                      <a:pt x="529" y="729"/>
                    </a:lnTo>
                    <a:lnTo>
                      <a:pt x="526" y="729"/>
                    </a:lnTo>
                    <a:lnTo>
                      <a:pt x="518" y="729"/>
                    </a:lnTo>
                    <a:lnTo>
                      <a:pt x="514" y="731"/>
                    </a:lnTo>
                    <a:lnTo>
                      <a:pt x="508" y="731"/>
                    </a:lnTo>
                    <a:lnTo>
                      <a:pt x="507" y="732"/>
                    </a:lnTo>
                    <a:lnTo>
                      <a:pt x="505" y="734"/>
                    </a:lnTo>
                    <a:lnTo>
                      <a:pt x="507" y="738"/>
                    </a:lnTo>
                    <a:lnTo>
                      <a:pt x="508" y="741"/>
                    </a:lnTo>
                    <a:lnTo>
                      <a:pt x="512" y="747"/>
                    </a:lnTo>
                    <a:lnTo>
                      <a:pt x="515" y="748"/>
                    </a:lnTo>
                    <a:lnTo>
                      <a:pt x="518" y="753"/>
                    </a:lnTo>
                    <a:lnTo>
                      <a:pt x="523" y="757"/>
                    </a:lnTo>
                    <a:lnTo>
                      <a:pt x="527" y="762"/>
                    </a:lnTo>
                    <a:lnTo>
                      <a:pt x="530" y="766"/>
                    </a:lnTo>
                    <a:lnTo>
                      <a:pt x="534" y="770"/>
                    </a:lnTo>
                    <a:lnTo>
                      <a:pt x="537" y="775"/>
                    </a:lnTo>
                    <a:lnTo>
                      <a:pt x="540" y="779"/>
                    </a:lnTo>
                    <a:lnTo>
                      <a:pt x="542" y="785"/>
                    </a:lnTo>
                    <a:lnTo>
                      <a:pt x="545" y="789"/>
                    </a:lnTo>
                    <a:lnTo>
                      <a:pt x="546" y="794"/>
                    </a:lnTo>
                    <a:lnTo>
                      <a:pt x="547" y="799"/>
                    </a:lnTo>
                    <a:lnTo>
                      <a:pt x="547" y="804"/>
                    </a:lnTo>
                    <a:lnTo>
                      <a:pt x="547" y="808"/>
                    </a:lnTo>
                    <a:lnTo>
                      <a:pt x="547" y="812"/>
                    </a:lnTo>
                    <a:lnTo>
                      <a:pt x="549" y="817"/>
                    </a:lnTo>
                    <a:lnTo>
                      <a:pt x="547" y="821"/>
                    </a:lnTo>
                    <a:lnTo>
                      <a:pt x="546" y="827"/>
                    </a:lnTo>
                    <a:lnTo>
                      <a:pt x="546" y="830"/>
                    </a:lnTo>
                    <a:lnTo>
                      <a:pt x="546" y="836"/>
                    </a:lnTo>
                    <a:lnTo>
                      <a:pt x="543" y="843"/>
                    </a:lnTo>
                    <a:lnTo>
                      <a:pt x="542" y="850"/>
                    </a:lnTo>
                    <a:lnTo>
                      <a:pt x="537" y="858"/>
                    </a:lnTo>
                    <a:lnTo>
                      <a:pt x="536" y="862"/>
                    </a:lnTo>
                    <a:lnTo>
                      <a:pt x="533" y="866"/>
                    </a:lnTo>
                    <a:lnTo>
                      <a:pt x="531" y="871"/>
                    </a:lnTo>
                    <a:lnTo>
                      <a:pt x="530" y="872"/>
                    </a:lnTo>
                    <a:lnTo>
                      <a:pt x="530" y="874"/>
                    </a:lnTo>
                    <a:lnTo>
                      <a:pt x="526" y="875"/>
                    </a:lnTo>
                    <a:lnTo>
                      <a:pt x="518" y="878"/>
                    </a:lnTo>
                    <a:lnTo>
                      <a:pt x="511" y="879"/>
                    </a:lnTo>
                    <a:lnTo>
                      <a:pt x="510" y="875"/>
                    </a:lnTo>
                    <a:lnTo>
                      <a:pt x="510" y="872"/>
                    </a:lnTo>
                    <a:lnTo>
                      <a:pt x="512" y="869"/>
                    </a:lnTo>
                    <a:lnTo>
                      <a:pt x="514" y="865"/>
                    </a:lnTo>
                    <a:lnTo>
                      <a:pt x="517" y="861"/>
                    </a:lnTo>
                    <a:lnTo>
                      <a:pt x="520" y="855"/>
                    </a:lnTo>
                    <a:lnTo>
                      <a:pt x="523" y="849"/>
                    </a:lnTo>
                    <a:lnTo>
                      <a:pt x="526" y="843"/>
                    </a:lnTo>
                    <a:lnTo>
                      <a:pt x="527" y="836"/>
                    </a:lnTo>
                    <a:lnTo>
                      <a:pt x="529" y="829"/>
                    </a:lnTo>
                    <a:lnTo>
                      <a:pt x="529" y="820"/>
                    </a:lnTo>
                    <a:lnTo>
                      <a:pt x="529" y="812"/>
                    </a:lnTo>
                    <a:lnTo>
                      <a:pt x="529" y="805"/>
                    </a:lnTo>
                    <a:lnTo>
                      <a:pt x="526" y="796"/>
                    </a:lnTo>
                    <a:lnTo>
                      <a:pt x="523" y="788"/>
                    </a:lnTo>
                    <a:lnTo>
                      <a:pt x="518" y="780"/>
                    </a:lnTo>
                    <a:lnTo>
                      <a:pt x="511" y="775"/>
                    </a:lnTo>
                    <a:lnTo>
                      <a:pt x="502" y="767"/>
                    </a:lnTo>
                    <a:lnTo>
                      <a:pt x="496" y="760"/>
                    </a:lnTo>
                    <a:lnTo>
                      <a:pt x="491" y="754"/>
                    </a:lnTo>
                    <a:lnTo>
                      <a:pt x="486" y="748"/>
                    </a:lnTo>
                    <a:lnTo>
                      <a:pt x="482" y="741"/>
                    </a:lnTo>
                    <a:lnTo>
                      <a:pt x="480" y="737"/>
                    </a:lnTo>
                    <a:lnTo>
                      <a:pt x="479" y="732"/>
                    </a:lnTo>
                    <a:lnTo>
                      <a:pt x="482" y="729"/>
                    </a:lnTo>
                    <a:lnTo>
                      <a:pt x="485" y="724"/>
                    </a:lnTo>
                    <a:lnTo>
                      <a:pt x="491" y="721"/>
                    </a:lnTo>
                    <a:lnTo>
                      <a:pt x="494" y="719"/>
                    </a:lnTo>
                    <a:lnTo>
                      <a:pt x="499" y="719"/>
                    </a:lnTo>
                    <a:lnTo>
                      <a:pt x="504" y="718"/>
                    </a:lnTo>
                    <a:lnTo>
                      <a:pt x="511" y="718"/>
                    </a:lnTo>
                    <a:lnTo>
                      <a:pt x="515" y="716"/>
                    </a:lnTo>
                    <a:lnTo>
                      <a:pt x="523" y="716"/>
                    </a:lnTo>
                    <a:lnTo>
                      <a:pt x="527" y="716"/>
                    </a:lnTo>
                    <a:lnTo>
                      <a:pt x="530" y="716"/>
                    </a:lnTo>
                    <a:lnTo>
                      <a:pt x="536" y="716"/>
                    </a:lnTo>
                    <a:lnTo>
                      <a:pt x="540" y="716"/>
                    </a:lnTo>
                    <a:lnTo>
                      <a:pt x="545" y="716"/>
                    </a:lnTo>
                    <a:lnTo>
                      <a:pt x="549" y="716"/>
                    </a:lnTo>
                    <a:lnTo>
                      <a:pt x="553" y="716"/>
                    </a:lnTo>
                    <a:lnTo>
                      <a:pt x="559" y="716"/>
                    </a:lnTo>
                    <a:lnTo>
                      <a:pt x="563" y="716"/>
                    </a:lnTo>
                    <a:lnTo>
                      <a:pt x="571" y="716"/>
                    </a:lnTo>
                    <a:lnTo>
                      <a:pt x="575" y="716"/>
                    </a:lnTo>
                    <a:lnTo>
                      <a:pt x="582" y="718"/>
                    </a:lnTo>
                    <a:lnTo>
                      <a:pt x="584" y="716"/>
                    </a:lnTo>
                    <a:lnTo>
                      <a:pt x="591" y="715"/>
                    </a:lnTo>
                    <a:lnTo>
                      <a:pt x="595" y="713"/>
                    </a:lnTo>
                    <a:lnTo>
                      <a:pt x="600" y="712"/>
                    </a:lnTo>
                    <a:lnTo>
                      <a:pt x="604" y="711"/>
                    </a:lnTo>
                    <a:lnTo>
                      <a:pt x="609" y="708"/>
                    </a:lnTo>
                    <a:lnTo>
                      <a:pt x="612" y="703"/>
                    </a:lnTo>
                    <a:lnTo>
                      <a:pt x="614" y="700"/>
                    </a:lnTo>
                    <a:lnTo>
                      <a:pt x="616" y="696"/>
                    </a:lnTo>
                    <a:lnTo>
                      <a:pt x="616" y="692"/>
                    </a:lnTo>
                    <a:lnTo>
                      <a:pt x="613" y="686"/>
                    </a:lnTo>
                    <a:lnTo>
                      <a:pt x="610" y="680"/>
                    </a:lnTo>
                    <a:lnTo>
                      <a:pt x="606" y="676"/>
                    </a:lnTo>
                    <a:lnTo>
                      <a:pt x="603" y="673"/>
                    </a:lnTo>
                    <a:lnTo>
                      <a:pt x="598" y="668"/>
                    </a:lnTo>
                    <a:lnTo>
                      <a:pt x="595" y="665"/>
                    </a:lnTo>
                    <a:lnTo>
                      <a:pt x="508" y="550"/>
                    </a:lnTo>
                    <a:lnTo>
                      <a:pt x="508" y="550"/>
                    </a:lnTo>
                    <a:lnTo>
                      <a:pt x="512" y="549"/>
                    </a:lnTo>
                    <a:lnTo>
                      <a:pt x="514" y="549"/>
                    </a:lnTo>
                    <a:lnTo>
                      <a:pt x="517" y="549"/>
                    </a:lnTo>
                    <a:lnTo>
                      <a:pt x="521" y="549"/>
                    </a:lnTo>
                    <a:lnTo>
                      <a:pt x="526" y="549"/>
                    </a:lnTo>
                    <a:lnTo>
                      <a:pt x="530" y="549"/>
                    </a:lnTo>
                    <a:lnTo>
                      <a:pt x="536" y="550"/>
                    </a:lnTo>
                    <a:lnTo>
                      <a:pt x="543" y="552"/>
                    </a:lnTo>
                    <a:lnTo>
                      <a:pt x="550" y="555"/>
                    </a:lnTo>
                    <a:lnTo>
                      <a:pt x="553" y="555"/>
                    </a:lnTo>
                    <a:lnTo>
                      <a:pt x="558" y="556"/>
                    </a:lnTo>
                    <a:lnTo>
                      <a:pt x="563" y="558"/>
                    </a:lnTo>
                    <a:lnTo>
                      <a:pt x="568" y="561"/>
                    </a:lnTo>
                    <a:lnTo>
                      <a:pt x="572" y="563"/>
                    </a:lnTo>
                    <a:lnTo>
                      <a:pt x="578" y="565"/>
                    </a:lnTo>
                    <a:lnTo>
                      <a:pt x="582" y="568"/>
                    </a:lnTo>
                    <a:lnTo>
                      <a:pt x="588" y="571"/>
                    </a:lnTo>
                    <a:lnTo>
                      <a:pt x="590" y="571"/>
                    </a:lnTo>
                    <a:lnTo>
                      <a:pt x="591" y="569"/>
                    </a:lnTo>
                    <a:lnTo>
                      <a:pt x="591" y="565"/>
                    </a:lnTo>
                    <a:lnTo>
                      <a:pt x="591" y="563"/>
                    </a:lnTo>
                    <a:lnTo>
                      <a:pt x="590" y="559"/>
                    </a:lnTo>
                    <a:lnTo>
                      <a:pt x="588" y="555"/>
                    </a:lnTo>
                    <a:lnTo>
                      <a:pt x="587" y="550"/>
                    </a:lnTo>
                    <a:lnTo>
                      <a:pt x="584" y="547"/>
                    </a:lnTo>
                    <a:lnTo>
                      <a:pt x="581" y="542"/>
                    </a:lnTo>
                    <a:lnTo>
                      <a:pt x="579" y="539"/>
                    </a:lnTo>
                    <a:lnTo>
                      <a:pt x="575" y="533"/>
                    </a:lnTo>
                    <a:lnTo>
                      <a:pt x="572" y="527"/>
                    </a:lnTo>
                    <a:lnTo>
                      <a:pt x="566" y="521"/>
                    </a:lnTo>
                    <a:lnTo>
                      <a:pt x="563" y="515"/>
                    </a:lnTo>
                    <a:lnTo>
                      <a:pt x="556" y="508"/>
                    </a:lnTo>
                    <a:lnTo>
                      <a:pt x="550" y="501"/>
                    </a:lnTo>
                    <a:lnTo>
                      <a:pt x="546" y="496"/>
                    </a:lnTo>
                    <a:lnTo>
                      <a:pt x="543" y="492"/>
                    </a:lnTo>
                    <a:lnTo>
                      <a:pt x="539" y="488"/>
                    </a:lnTo>
                    <a:lnTo>
                      <a:pt x="536" y="483"/>
                    </a:lnTo>
                    <a:lnTo>
                      <a:pt x="530" y="478"/>
                    </a:lnTo>
                    <a:lnTo>
                      <a:pt x="526" y="473"/>
                    </a:lnTo>
                    <a:lnTo>
                      <a:pt x="521" y="467"/>
                    </a:lnTo>
                    <a:lnTo>
                      <a:pt x="517" y="463"/>
                    </a:lnTo>
                    <a:lnTo>
                      <a:pt x="511" y="457"/>
                    </a:lnTo>
                    <a:lnTo>
                      <a:pt x="507" y="453"/>
                    </a:lnTo>
                    <a:lnTo>
                      <a:pt x="501" y="447"/>
                    </a:lnTo>
                    <a:lnTo>
                      <a:pt x="495" y="441"/>
                    </a:lnTo>
                    <a:lnTo>
                      <a:pt x="494" y="438"/>
                    </a:lnTo>
                    <a:lnTo>
                      <a:pt x="489" y="431"/>
                    </a:lnTo>
                    <a:lnTo>
                      <a:pt x="486" y="425"/>
                    </a:lnTo>
                    <a:lnTo>
                      <a:pt x="485" y="422"/>
                    </a:lnTo>
                    <a:lnTo>
                      <a:pt x="483" y="416"/>
                    </a:lnTo>
                    <a:lnTo>
                      <a:pt x="485" y="413"/>
                    </a:lnTo>
                    <a:lnTo>
                      <a:pt x="486" y="408"/>
                    </a:lnTo>
                    <a:lnTo>
                      <a:pt x="491" y="406"/>
                    </a:lnTo>
                    <a:lnTo>
                      <a:pt x="494" y="403"/>
                    </a:lnTo>
                    <a:lnTo>
                      <a:pt x="498" y="403"/>
                    </a:lnTo>
                    <a:lnTo>
                      <a:pt x="501" y="403"/>
                    </a:lnTo>
                    <a:lnTo>
                      <a:pt x="508" y="403"/>
                    </a:lnTo>
                    <a:lnTo>
                      <a:pt x="512" y="403"/>
                    </a:lnTo>
                    <a:lnTo>
                      <a:pt x="520" y="403"/>
                    </a:lnTo>
                    <a:lnTo>
                      <a:pt x="523" y="403"/>
                    </a:lnTo>
                    <a:lnTo>
                      <a:pt x="527" y="403"/>
                    </a:lnTo>
                    <a:lnTo>
                      <a:pt x="533" y="405"/>
                    </a:lnTo>
                    <a:lnTo>
                      <a:pt x="537" y="406"/>
                    </a:lnTo>
                    <a:lnTo>
                      <a:pt x="542" y="406"/>
                    </a:lnTo>
                    <a:lnTo>
                      <a:pt x="546" y="408"/>
                    </a:lnTo>
                    <a:lnTo>
                      <a:pt x="552" y="409"/>
                    </a:lnTo>
                    <a:lnTo>
                      <a:pt x="558" y="411"/>
                    </a:lnTo>
                    <a:lnTo>
                      <a:pt x="563" y="412"/>
                    </a:lnTo>
                    <a:lnTo>
                      <a:pt x="571" y="413"/>
                    </a:lnTo>
                    <a:lnTo>
                      <a:pt x="577" y="416"/>
                    </a:lnTo>
                    <a:lnTo>
                      <a:pt x="584" y="418"/>
                    </a:lnTo>
                    <a:lnTo>
                      <a:pt x="584" y="416"/>
                    </a:lnTo>
                    <a:lnTo>
                      <a:pt x="582" y="412"/>
                    </a:lnTo>
                    <a:lnTo>
                      <a:pt x="581" y="408"/>
                    </a:lnTo>
                    <a:lnTo>
                      <a:pt x="578" y="403"/>
                    </a:lnTo>
                    <a:lnTo>
                      <a:pt x="574" y="399"/>
                    </a:lnTo>
                    <a:lnTo>
                      <a:pt x="568" y="393"/>
                    </a:lnTo>
                    <a:lnTo>
                      <a:pt x="563" y="390"/>
                    </a:lnTo>
                    <a:lnTo>
                      <a:pt x="559" y="386"/>
                    </a:lnTo>
                    <a:lnTo>
                      <a:pt x="553" y="383"/>
                    </a:lnTo>
                    <a:lnTo>
                      <a:pt x="549" y="379"/>
                    </a:lnTo>
                    <a:lnTo>
                      <a:pt x="542" y="374"/>
                    </a:lnTo>
                    <a:lnTo>
                      <a:pt x="534" y="370"/>
                    </a:lnTo>
                    <a:lnTo>
                      <a:pt x="527" y="365"/>
                    </a:lnTo>
                    <a:lnTo>
                      <a:pt x="518" y="362"/>
                    </a:lnTo>
                    <a:lnTo>
                      <a:pt x="512" y="358"/>
                    </a:lnTo>
                    <a:lnTo>
                      <a:pt x="508" y="357"/>
                    </a:lnTo>
                    <a:lnTo>
                      <a:pt x="502" y="354"/>
                    </a:lnTo>
                    <a:lnTo>
                      <a:pt x="498" y="351"/>
                    </a:lnTo>
                    <a:lnTo>
                      <a:pt x="492" y="349"/>
                    </a:lnTo>
                    <a:lnTo>
                      <a:pt x="486" y="346"/>
                    </a:lnTo>
                    <a:lnTo>
                      <a:pt x="480" y="344"/>
                    </a:lnTo>
                    <a:lnTo>
                      <a:pt x="475" y="342"/>
                    </a:lnTo>
                    <a:lnTo>
                      <a:pt x="467" y="339"/>
                    </a:lnTo>
                    <a:lnTo>
                      <a:pt x="462" y="336"/>
                    </a:lnTo>
                    <a:lnTo>
                      <a:pt x="454" y="333"/>
                    </a:lnTo>
                    <a:lnTo>
                      <a:pt x="447" y="332"/>
                    </a:lnTo>
                    <a:lnTo>
                      <a:pt x="440" y="328"/>
                    </a:lnTo>
                    <a:lnTo>
                      <a:pt x="432" y="326"/>
                    </a:lnTo>
                    <a:lnTo>
                      <a:pt x="424" y="322"/>
                    </a:lnTo>
                    <a:lnTo>
                      <a:pt x="416" y="320"/>
                    </a:lnTo>
                    <a:lnTo>
                      <a:pt x="415" y="319"/>
                    </a:lnTo>
                    <a:lnTo>
                      <a:pt x="411" y="319"/>
                    </a:lnTo>
                    <a:lnTo>
                      <a:pt x="406" y="316"/>
                    </a:lnTo>
                    <a:lnTo>
                      <a:pt x="400" y="314"/>
                    </a:lnTo>
                    <a:lnTo>
                      <a:pt x="393" y="312"/>
                    </a:lnTo>
                    <a:lnTo>
                      <a:pt x="386" y="309"/>
                    </a:lnTo>
                    <a:lnTo>
                      <a:pt x="379" y="304"/>
                    </a:lnTo>
                    <a:lnTo>
                      <a:pt x="374" y="301"/>
                    </a:lnTo>
                    <a:lnTo>
                      <a:pt x="368" y="297"/>
                    </a:lnTo>
                    <a:lnTo>
                      <a:pt x="365" y="294"/>
                    </a:lnTo>
                    <a:lnTo>
                      <a:pt x="365" y="290"/>
                    </a:lnTo>
                    <a:lnTo>
                      <a:pt x="368" y="287"/>
                    </a:lnTo>
                    <a:lnTo>
                      <a:pt x="370" y="284"/>
                    </a:lnTo>
                    <a:lnTo>
                      <a:pt x="373" y="284"/>
                    </a:lnTo>
                    <a:lnTo>
                      <a:pt x="377" y="281"/>
                    </a:lnTo>
                    <a:lnTo>
                      <a:pt x="383" y="281"/>
                    </a:lnTo>
                    <a:lnTo>
                      <a:pt x="389" y="279"/>
                    </a:lnTo>
                    <a:lnTo>
                      <a:pt x="396" y="278"/>
                    </a:lnTo>
                    <a:lnTo>
                      <a:pt x="400" y="277"/>
                    </a:lnTo>
                    <a:lnTo>
                      <a:pt x="405" y="277"/>
                    </a:lnTo>
                    <a:lnTo>
                      <a:pt x="409" y="277"/>
                    </a:lnTo>
                    <a:lnTo>
                      <a:pt x="415" y="277"/>
                    </a:lnTo>
                    <a:lnTo>
                      <a:pt x="483" y="278"/>
                    </a:lnTo>
                    <a:lnTo>
                      <a:pt x="480" y="275"/>
                    </a:lnTo>
                    <a:lnTo>
                      <a:pt x="475" y="269"/>
                    </a:lnTo>
                    <a:lnTo>
                      <a:pt x="469" y="266"/>
                    </a:lnTo>
                    <a:lnTo>
                      <a:pt x="463" y="261"/>
                    </a:lnTo>
                    <a:lnTo>
                      <a:pt x="456" y="255"/>
                    </a:lnTo>
                    <a:lnTo>
                      <a:pt x="448" y="250"/>
                    </a:lnTo>
                    <a:lnTo>
                      <a:pt x="444" y="246"/>
                    </a:lnTo>
                    <a:lnTo>
                      <a:pt x="440" y="243"/>
                    </a:lnTo>
                    <a:lnTo>
                      <a:pt x="434" y="239"/>
                    </a:lnTo>
                    <a:lnTo>
                      <a:pt x="430" y="236"/>
                    </a:lnTo>
                    <a:lnTo>
                      <a:pt x="424" y="231"/>
                    </a:lnTo>
                    <a:lnTo>
                      <a:pt x="418" y="229"/>
                    </a:lnTo>
                    <a:lnTo>
                      <a:pt x="411" y="223"/>
                    </a:lnTo>
                    <a:lnTo>
                      <a:pt x="406" y="220"/>
                    </a:lnTo>
                    <a:lnTo>
                      <a:pt x="399" y="215"/>
                    </a:lnTo>
                    <a:lnTo>
                      <a:pt x="392" y="210"/>
                    </a:lnTo>
                    <a:lnTo>
                      <a:pt x="384" y="205"/>
                    </a:lnTo>
                    <a:lnTo>
                      <a:pt x="377" y="201"/>
                    </a:lnTo>
                    <a:lnTo>
                      <a:pt x="368" y="196"/>
                    </a:lnTo>
                    <a:lnTo>
                      <a:pt x="360" y="192"/>
                    </a:lnTo>
                    <a:lnTo>
                      <a:pt x="351" y="186"/>
                    </a:lnTo>
                    <a:lnTo>
                      <a:pt x="342" y="182"/>
                    </a:lnTo>
                    <a:lnTo>
                      <a:pt x="342" y="180"/>
                    </a:lnTo>
                    <a:lnTo>
                      <a:pt x="341" y="176"/>
                    </a:lnTo>
                    <a:lnTo>
                      <a:pt x="342" y="172"/>
                    </a:lnTo>
                    <a:lnTo>
                      <a:pt x="345" y="167"/>
                    </a:lnTo>
                    <a:lnTo>
                      <a:pt x="348" y="164"/>
                    </a:lnTo>
                    <a:lnTo>
                      <a:pt x="354" y="163"/>
                    </a:lnTo>
                    <a:lnTo>
                      <a:pt x="360" y="160"/>
                    </a:lnTo>
                    <a:lnTo>
                      <a:pt x="368" y="160"/>
                    </a:lnTo>
                    <a:lnTo>
                      <a:pt x="371" y="159"/>
                    </a:lnTo>
                    <a:lnTo>
                      <a:pt x="377" y="159"/>
                    </a:lnTo>
                    <a:lnTo>
                      <a:pt x="381" y="159"/>
                    </a:lnTo>
                    <a:lnTo>
                      <a:pt x="389" y="160"/>
                    </a:lnTo>
                    <a:lnTo>
                      <a:pt x="396" y="160"/>
                    </a:lnTo>
                    <a:lnTo>
                      <a:pt x="403" y="162"/>
                    </a:lnTo>
                    <a:lnTo>
                      <a:pt x="408" y="162"/>
                    </a:lnTo>
                    <a:lnTo>
                      <a:pt x="412" y="163"/>
                    </a:lnTo>
                    <a:lnTo>
                      <a:pt x="416" y="163"/>
                    </a:lnTo>
                    <a:lnTo>
                      <a:pt x="422" y="164"/>
                    </a:lnTo>
                    <a:lnTo>
                      <a:pt x="421" y="163"/>
                    </a:lnTo>
                    <a:lnTo>
                      <a:pt x="418" y="162"/>
                    </a:lnTo>
                    <a:lnTo>
                      <a:pt x="415" y="157"/>
                    </a:lnTo>
                    <a:lnTo>
                      <a:pt x="411" y="154"/>
                    </a:lnTo>
                    <a:lnTo>
                      <a:pt x="406" y="148"/>
                    </a:lnTo>
                    <a:lnTo>
                      <a:pt x="399" y="143"/>
                    </a:lnTo>
                    <a:lnTo>
                      <a:pt x="395" y="138"/>
                    </a:lnTo>
                    <a:lnTo>
                      <a:pt x="392" y="135"/>
                    </a:lnTo>
                    <a:lnTo>
                      <a:pt x="386" y="132"/>
                    </a:lnTo>
                    <a:lnTo>
                      <a:pt x="381" y="129"/>
                    </a:lnTo>
                    <a:lnTo>
                      <a:pt x="377" y="125"/>
                    </a:lnTo>
                    <a:lnTo>
                      <a:pt x="371" y="122"/>
                    </a:lnTo>
                    <a:lnTo>
                      <a:pt x="365" y="119"/>
                    </a:lnTo>
                    <a:lnTo>
                      <a:pt x="360" y="115"/>
                    </a:lnTo>
                    <a:lnTo>
                      <a:pt x="354" y="112"/>
                    </a:lnTo>
                    <a:lnTo>
                      <a:pt x="347" y="109"/>
                    </a:lnTo>
                    <a:lnTo>
                      <a:pt x="339" y="106"/>
                    </a:lnTo>
                    <a:lnTo>
                      <a:pt x="333" y="105"/>
                    </a:lnTo>
                    <a:lnTo>
                      <a:pt x="325" y="102"/>
                    </a:lnTo>
                    <a:lnTo>
                      <a:pt x="317" y="99"/>
                    </a:lnTo>
                    <a:lnTo>
                      <a:pt x="309" y="96"/>
                    </a:lnTo>
                    <a:lnTo>
                      <a:pt x="300" y="96"/>
                    </a:lnTo>
                    <a:lnTo>
                      <a:pt x="296" y="95"/>
                    </a:lnTo>
                    <a:lnTo>
                      <a:pt x="291" y="93"/>
                    </a:lnTo>
                    <a:lnTo>
                      <a:pt x="287" y="92"/>
                    </a:lnTo>
                    <a:lnTo>
                      <a:pt x="282" y="92"/>
                    </a:lnTo>
                    <a:lnTo>
                      <a:pt x="277" y="92"/>
                    </a:lnTo>
                    <a:lnTo>
                      <a:pt x="272" y="92"/>
                    </a:lnTo>
                    <a:lnTo>
                      <a:pt x="268" y="92"/>
                    </a:lnTo>
                    <a:lnTo>
                      <a:pt x="264" y="92"/>
                    </a:lnTo>
                    <a:lnTo>
                      <a:pt x="261" y="90"/>
                    </a:lnTo>
                    <a:lnTo>
                      <a:pt x="255" y="90"/>
                    </a:lnTo>
                    <a:lnTo>
                      <a:pt x="248" y="87"/>
                    </a:lnTo>
                    <a:lnTo>
                      <a:pt x="245" y="81"/>
                    </a:lnTo>
                    <a:lnTo>
                      <a:pt x="243" y="76"/>
                    </a:lnTo>
                    <a:lnTo>
                      <a:pt x="243" y="73"/>
                    </a:lnTo>
                    <a:lnTo>
                      <a:pt x="245" y="65"/>
                    </a:lnTo>
                    <a:lnTo>
                      <a:pt x="250" y="60"/>
                    </a:lnTo>
                    <a:lnTo>
                      <a:pt x="252" y="54"/>
                    </a:lnTo>
                    <a:lnTo>
                      <a:pt x="255" y="51"/>
                    </a:lnTo>
                    <a:lnTo>
                      <a:pt x="259" y="45"/>
                    </a:lnTo>
                    <a:lnTo>
                      <a:pt x="265" y="41"/>
                    </a:lnTo>
                    <a:lnTo>
                      <a:pt x="269" y="35"/>
                    </a:lnTo>
                    <a:lnTo>
                      <a:pt x="275" y="30"/>
                    </a:lnTo>
                    <a:lnTo>
                      <a:pt x="282" y="23"/>
                    </a:lnTo>
                    <a:lnTo>
                      <a:pt x="291" y="17"/>
                    </a:lnTo>
                    <a:lnTo>
                      <a:pt x="288" y="17"/>
                    </a:lnTo>
                    <a:lnTo>
                      <a:pt x="284" y="17"/>
                    </a:lnTo>
                    <a:lnTo>
                      <a:pt x="280" y="17"/>
                    </a:lnTo>
                    <a:lnTo>
                      <a:pt x="275" y="17"/>
                    </a:lnTo>
                    <a:lnTo>
                      <a:pt x="269" y="19"/>
                    </a:lnTo>
                    <a:lnTo>
                      <a:pt x="265" y="20"/>
                    </a:lnTo>
                    <a:lnTo>
                      <a:pt x="258" y="20"/>
                    </a:lnTo>
                    <a:lnTo>
                      <a:pt x="252" y="22"/>
                    </a:lnTo>
                    <a:lnTo>
                      <a:pt x="243" y="23"/>
                    </a:lnTo>
                    <a:lnTo>
                      <a:pt x="236" y="25"/>
                    </a:lnTo>
                    <a:lnTo>
                      <a:pt x="231" y="25"/>
                    </a:lnTo>
                    <a:lnTo>
                      <a:pt x="227" y="26"/>
                    </a:lnTo>
                    <a:lnTo>
                      <a:pt x="223" y="26"/>
                    </a:lnTo>
                    <a:lnTo>
                      <a:pt x="218" y="29"/>
                    </a:lnTo>
                    <a:lnTo>
                      <a:pt x="214" y="29"/>
                    </a:lnTo>
                    <a:lnTo>
                      <a:pt x="208" y="30"/>
                    </a:lnTo>
                    <a:lnTo>
                      <a:pt x="204" y="32"/>
                    </a:lnTo>
                    <a:lnTo>
                      <a:pt x="199" y="33"/>
                    </a:lnTo>
                    <a:lnTo>
                      <a:pt x="194" y="35"/>
                    </a:lnTo>
                    <a:lnTo>
                      <a:pt x="189" y="36"/>
                    </a:lnTo>
                    <a:lnTo>
                      <a:pt x="183" y="38"/>
                    </a:lnTo>
                    <a:lnTo>
                      <a:pt x="178" y="39"/>
                    </a:lnTo>
                    <a:lnTo>
                      <a:pt x="172" y="39"/>
                    </a:lnTo>
                    <a:lnTo>
                      <a:pt x="166" y="41"/>
                    </a:lnTo>
                    <a:lnTo>
                      <a:pt x="160" y="44"/>
                    </a:lnTo>
                    <a:lnTo>
                      <a:pt x="156" y="45"/>
                    </a:lnTo>
                    <a:lnTo>
                      <a:pt x="148" y="46"/>
                    </a:lnTo>
                    <a:lnTo>
                      <a:pt x="143" y="48"/>
                    </a:lnTo>
                    <a:lnTo>
                      <a:pt x="137" y="51"/>
                    </a:lnTo>
                    <a:lnTo>
                      <a:pt x="131" y="52"/>
                    </a:lnTo>
                    <a:lnTo>
                      <a:pt x="125" y="54"/>
                    </a:lnTo>
                    <a:lnTo>
                      <a:pt x="119" y="57"/>
                    </a:lnTo>
                    <a:lnTo>
                      <a:pt x="114" y="60"/>
                    </a:lnTo>
                    <a:lnTo>
                      <a:pt x="108" y="61"/>
                    </a:lnTo>
                    <a:lnTo>
                      <a:pt x="100" y="64"/>
                    </a:lnTo>
                    <a:lnTo>
                      <a:pt x="95" y="67"/>
                    </a:lnTo>
                    <a:lnTo>
                      <a:pt x="87" y="68"/>
                    </a:lnTo>
                    <a:lnTo>
                      <a:pt x="82" y="71"/>
                    </a:lnTo>
                    <a:lnTo>
                      <a:pt x="74" y="74"/>
                    </a:lnTo>
                    <a:lnTo>
                      <a:pt x="70" y="77"/>
                    </a:lnTo>
                    <a:lnTo>
                      <a:pt x="63" y="80"/>
                    </a:lnTo>
                    <a:lnTo>
                      <a:pt x="57" y="83"/>
                    </a:lnTo>
                    <a:lnTo>
                      <a:pt x="49" y="86"/>
                    </a:lnTo>
                    <a:lnTo>
                      <a:pt x="44" y="89"/>
                    </a:lnTo>
                    <a:lnTo>
                      <a:pt x="36" y="92"/>
                    </a:lnTo>
                    <a:lnTo>
                      <a:pt x="31" y="96"/>
                    </a:lnTo>
                    <a:lnTo>
                      <a:pt x="23" y="99"/>
                    </a:lnTo>
                    <a:lnTo>
                      <a:pt x="17" y="103"/>
                    </a:lnTo>
                    <a:lnTo>
                      <a:pt x="12" y="106"/>
                    </a:lnTo>
                    <a:lnTo>
                      <a:pt x="6" y="112"/>
                    </a:lnTo>
                    <a:lnTo>
                      <a:pt x="0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7126510" y="4787379"/>
                <a:ext cx="309563" cy="706437"/>
              </a:xfrm>
              <a:custGeom>
                <a:avLst/>
                <a:gdLst/>
                <a:ahLst/>
                <a:cxnLst>
                  <a:cxn ang="0">
                    <a:pos x="50" y="25"/>
                  </a:cxn>
                  <a:cxn ang="0">
                    <a:pos x="102" y="39"/>
                  </a:cxn>
                  <a:cxn ang="0">
                    <a:pos x="72" y="89"/>
                  </a:cxn>
                  <a:cxn ang="0">
                    <a:pos x="56" y="146"/>
                  </a:cxn>
                  <a:cxn ang="0">
                    <a:pos x="50" y="195"/>
                  </a:cxn>
                  <a:cxn ang="0">
                    <a:pos x="79" y="211"/>
                  </a:cxn>
                  <a:cxn ang="0">
                    <a:pos x="133" y="213"/>
                  </a:cxn>
                  <a:cxn ang="0">
                    <a:pos x="178" y="208"/>
                  </a:cxn>
                  <a:cxn ang="0">
                    <a:pos x="200" y="233"/>
                  </a:cxn>
                  <a:cxn ang="0">
                    <a:pos x="158" y="275"/>
                  </a:cxn>
                  <a:cxn ang="0">
                    <a:pos x="118" y="306"/>
                  </a:cxn>
                  <a:cxn ang="0">
                    <a:pos x="169" y="329"/>
                  </a:cxn>
                  <a:cxn ang="0">
                    <a:pos x="219" y="325"/>
                  </a:cxn>
                  <a:cxn ang="0">
                    <a:pos x="245" y="335"/>
                  </a:cxn>
                  <a:cxn ang="0">
                    <a:pos x="213" y="390"/>
                  </a:cxn>
                  <a:cxn ang="0">
                    <a:pos x="230" y="414"/>
                  </a:cxn>
                  <a:cxn ang="0">
                    <a:pos x="280" y="421"/>
                  </a:cxn>
                  <a:cxn ang="0">
                    <a:pos x="299" y="450"/>
                  </a:cxn>
                  <a:cxn ang="0">
                    <a:pos x="297" y="494"/>
                  </a:cxn>
                  <a:cxn ang="0">
                    <a:pos x="293" y="545"/>
                  </a:cxn>
                  <a:cxn ang="0">
                    <a:pos x="283" y="615"/>
                  </a:cxn>
                  <a:cxn ang="0">
                    <a:pos x="312" y="645"/>
                  </a:cxn>
                  <a:cxn ang="0">
                    <a:pos x="362" y="647"/>
                  </a:cxn>
                  <a:cxn ang="0">
                    <a:pos x="354" y="690"/>
                  </a:cxn>
                  <a:cxn ang="0">
                    <a:pos x="312" y="714"/>
                  </a:cxn>
                  <a:cxn ang="0">
                    <a:pos x="338" y="775"/>
                  </a:cxn>
                  <a:cxn ang="0">
                    <a:pos x="315" y="820"/>
                  </a:cxn>
                  <a:cxn ang="0">
                    <a:pos x="260" y="832"/>
                  </a:cxn>
                  <a:cxn ang="0">
                    <a:pos x="203" y="836"/>
                  </a:cxn>
                  <a:cxn ang="0">
                    <a:pos x="104" y="877"/>
                  </a:cxn>
                  <a:cxn ang="0">
                    <a:pos x="219" y="858"/>
                  </a:cxn>
                  <a:cxn ang="0">
                    <a:pos x="287" y="853"/>
                  </a:cxn>
                  <a:cxn ang="0">
                    <a:pos x="347" y="827"/>
                  </a:cxn>
                  <a:cxn ang="0">
                    <a:pos x="362" y="784"/>
                  </a:cxn>
                  <a:cxn ang="0">
                    <a:pos x="346" y="730"/>
                  </a:cxn>
                  <a:cxn ang="0">
                    <a:pos x="373" y="706"/>
                  </a:cxn>
                  <a:cxn ang="0">
                    <a:pos x="389" y="657"/>
                  </a:cxn>
                  <a:cxn ang="0">
                    <a:pos x="366" y="623"/>
                  </a:cxn>
                  <a:cxn ang="0">
                    <a:pos x="309" y="620"/>
                  </a:cxn>
                  <a:cxn ang="0">
                    <a:pos x="311" y="572"/>
                  </a:cxn>
                  <a:cxn ang="0">
                    <a:pos x="318" y="523"/>
                  </a:cxn>
                  <a:cxn ang="0">
                    <a:pos x="322" y="479"/>
                  </a:cxn>
                  <a:cxn ang="0">
                    <a:pos x="316" y="422"/>
                  </a:cxn>
                  <a:cxn ang="0">
                    <a:pos x="241" y="385"/>
                  </a:cxn>
                  <a:cxn ang="0">
                    <a:pos x="270" y="319"/>
                  </a:cxn>
                  <a:cxn ang="0">
                    <a:pos x="236" y="304"/>
                  </a:cxn>
                  <a:cxn ang="0">
                    <a:pos x="165" y="310"/>
                  </a:cxn>
                  <a:cxn ang="0">
                    <a:pos x="188" y="278"/>
                  </a:cxn>
                  <a:cxn ang="0">
                    <a:pos x="228" y="217"/>
                  </a:cxn>
                  <a:cxn ang="0">
                    <a:pos x="188" y="194"/>
                  </a:cxn>
                  <a:cxn ang="0">
                    <a:pos x="137" y="192"/>
                  </a:cxn>
                  <a:cxn ang="0">
                    <a:pos x="89" y="192"/>
                  </a:cxn>
                  <a:cxn ang="0">
                    <a:pos x="83" y="147"/>
                  </a:cxn>
                  <a:cxn ang="0">
                    <a:pos x="97" y="99"/>
                  </a:cxn>
                  <a:cxn ang="0">
                    <a:pos x="121" y="50"/>
                  </a:cxn>
                  <a:cxn ang="0">
                    <a:pos x="113" y="12"/>
                  </a:cxn>
                  <a:cxn ang="0">
                    <a:pos x="66" y="0"/>
                  </a:cxn>
                  <a:cxn ang="0">
                    <a:pos x="6" y="19"/>
                  </a:cxn>
                </a:cxnLst>
                <a:rect l="0" t="0" r="r" b="b"/>
                <a:pathLst>
                  <a:path w="391" h="890">
                    <a:moveTo>
                      <a:pt x="15" y="45"/>
                    </a:moveTo>
                    <a:lnTo>
                      <a:pt x="15" y="44"/>
                    </a:lnTo>
                    <a:lnTo>
                      <a:pt x="18" y="42"/>
                    </a:lnTo>
                    <a:lnTo>
                      <a:pt x="19" y="39"/>
                    </a:lnTo>
                    <a:lnTo>
                      <a:pt x="25" y="37"/>
                    </a:lnTo>
                    <a:lnTo>
                      <a:pt x="30" y="32"/>
                    </a:lnTo>
                    <a:lnTo>
                      <a:pt x="35" y="31"/>
                    </a:lnTo>
                    <a:lnTo>
                      <a:pt x="43" y="28"/>
                    </a:lnTo>
                    <a:lnTo>
                      <a:pt x="50" y="25"/>
                    </a:lnTo>
                    <a:lnTo>
                      <a:pt x="56" y="22"/>
                    </a:lnTo>
                    <a:lnTo>
                      <a:pt x="63" y="21"/>
                    </a:lnTo>
                    <a:lnTo>
                      <a:pt x="70" y="21"/>
                    </a:lnTo>
                    <a:lnTo>
                      <a:pt x="79" y="21"/>
                    </a:lnTo>
                    <a:lnTo>
                      <a:pt x="85" y="22"/>
                    </a:lnTo>
                    <a:lnTo>
                      <a:pt x="92" y="25"/>
                    </a:lnTo>
                    <a:lnTo>
                      <a:pt x="98" y="31"/>
                    </a:lnTo>
                    <a:lnTo>
                      <a:pt x="105" y="38"/>
                    </a:lnTo>
                    <a:lnTo>
                      <a:pt x="102" y="39"/>
                    </a:lnTo>
                    <a:lnTo>
                      <a:pt x="98" y="45"/>
                    </a:lnTo>
                    <a:lnTo>
                      <a:pt x="94" y="48"/>
                    </a:lnTo>
                    <a:lnTo>
                      <a:pt x="91" y="54"/>
                    </a:lnTo>
                    <a:lnTo>
                      <a:pt x="86" y="60"/>
                    </a:lnTo>
                    <a:lnTo>
                      <a:pt x="82" y="69"/>
                    </a:lnTo>
                    <a:lnTo>
                      <a:pt x="79" y="73"/>
                    </a:lnTo>
                    <a:lnTo>
                      <a:pt x="78" y="77"/>
                    </a:lnTo>
                    <a:lnTo>
                      <a:pt x="75" y="82"/>
                    </a:lnTo>
                    <a:lnTo>
                      <a:pt x="72" y="89"/>
                    </a:lnTo>
                    <a:lnTo>
                      <a:pt x="70" y="95"/>
                    </a:lnTo>
                    <a:lnTo>
                      <a:pt x="67" y="101"/>
                    </a:lnTo>
                    <a:lnTo>
                      <a:pt x="65" y="108"/>
                    </a:lnTo>
                    <a:lnTo>
                      <a:pt x="63" y="117"/>
                    </a:lnTo>
                    <a:lnTo>
                      <a:pt x="62" y="124"/>
                    </a:lnTo>
                    <a:lnTo>
                      <a:pt x="59" y="133"/>
                    </a:lnTo>
                    <a:lnTo>
                      <a:pt x="57" y="136"/>
                    </a:lnTo>
                    <a:lnTo>
                      <a:pt x="57" y="141"/>
                    </a:lnTo>
                    <a:lnTo>
                      <a:pt x="56" y="146"/>
                    </a:lnTo>
                    <a:lnTo>
                      <a:pt x="56" y="152"/>
                    </a:lnTo>
                    <a:lnTo>
                      <a:pt x="54" y="156"/>
                    </a:lnTo>
                    <a:lnTo>
                      <a:pt x="53" y="162"/>
                    </a:lnTo>
                    <a:lnTo>
                      <a:pt x="53" y="166"/>
                    </a:lnTo>
                    <a:lnTo>
                      <a:pt x="53" y="172"/>
                    </a:lnTo>
                    <a:lnTo>
                      <a:pt x="51" y="178"/>
                    </a:lnTo>
                    <a:lnTo>
                      <a:pt x="50" y="184"/>
                    </a:lnTo>
                    <a:lnTo>
                      <a:pt x="50" y="189"/>
                    </a:lnTo>
                    <a:lnTo>
                      <a:pt x="50" y="195"/>
                    </a:lnTo>
                    <a:lnTo>
                      <a:pt x="50" y="198"/>
                    </a:lnTo>
                    <a:lnTo>
                      <a:pt x="51" y="201"/>
                    </a:lnTo>
                    <a:lnTo>
                      <a:pt x="51" y="203"/>
                    </a:lnTo>
                    <a:lnTo>
                      <a:pt x="54" y="205"/>
                    </a:lnTo>
                    <a:lnTo>
                      <a:pt x="57" y="207"/>
                    </a:lnTo>
                    <a:lnTo>
                      <a:pt x="63" y="210"/>
                    </a:lnTo>
                    <a:lnTo>
                      <a:pt x="67" y="210"/>
                    </a:lnTo>
                    <a:lnTo>
                      <a:pt x="76" y="211"/>
                    </a:lnTo>
                    <a:lnTo>
                      <a:pt x="79" y="211"/>
                    </a:lnTo>
                    <a:lnTo>
                      <a:pt x="85" y="213"/>
                    </a:lnTo>
                    <a:lnTo>
                      <a:pt x="89" y="214"/>
                    </a:lnTo>
                    <a:lnTo>
                      <a:pt x="97" y="214"/>
                    </a:lnTo>
                    <a:lnTo>
                      <a:pt x="101" y="214"/>
                    </a:lnTo>
                    <a:lnTo>
                      <a:pt x="108" y="214"/>
                    </a:lnTo>
                    <a:lnTo>
                      <a:pt x="115" y="214"/>
                    </a:lnTo>
                    <a:lnTo>
                      <a:pt x="124" y="214"/>
                    </a:lnTo>
                    <a:lnTo>
                      <a:pt x="129" y="213"/>
                    </a:lnTo>
                    <a:lnTo>
                      <a:pt x="133" y="213"/>
                    </a:lnTo>
                    <a:lnTo>
                      <a:pt x="137" y="213"/>
                    </a:lnTo>
                    <a:lnTo>
                      <a:pt x="143" y="213"/>
                    </a:lnTo>
                    <a:lnTo>
                      <a:pt x="148" y="211"/>
                    </a:lnTo>
                    <a:lnTo>
                      <a:pt x="152" y="211"/>
                    </a:lnTo>
                    <a:lnTo>
                      <a:pt x="158" y="211"/>
                    </a:lnTo>
                    <a:lnTo>
                      <a:pt x="165" y="211"/>
                    </a:lnTo>
                    <a:lnTo>
                      <a:pt x="169" y="210"/>
                    </a:lnTo>
                    <a:lnTo>
                      <a:pt x="174" y="208"/>
                    </a:lnTo>
                    <a:lnTo>
                      <a:pt x="178" y="208"/>
                    </a:lnTo>
                    <a:lnTo>
                      <a:pt x="182" y="208"/>
                    </a:lnTo>
                    <a:lnTo>
                      <a:pt x="190" y="208"/>
                    </a:lnTo>
                    <a:lnTo>
                      <a:pt x="196" y="210"/>
                    </a:lnTo>
                    <a:lnTo>
                      <a:pt x="200" y="211"/>
                    </a:lnTo>
                    <a:lnTo>
                      <a:pt x="203" y="214"/>
                    </a:lnTo>
                    <a:lnTo>
                      <a:pt x="204" y="216"/>
                    </a:lnTo>
                    <a:lnTo>
                      <a:pt x="206" y="219"/>
                    </a:lnTo>
                    <a:lnTo>
                      <a:pt x="204" y="226"/>
                    </a:lnTo>
                    <a:lnTo>
                      <a:pt x="200" y="233"/>
                    </a:lnTo>
                    <a:lnTo>
                      <a:pt x="197" y="239"/>
                    </a:lnTo>
                    <a:lnTo>
                      <a:pt x="194" y="243"/>
                    </a:lnTo>
                    <a:lnTo>
                      <a:pt x="190" y="248"/>
                    </a:lnTo>
                    <a:lnTo>
                      <a:pt x="185" y="254"/>
                    </a:lnTo>
                    <a:lnTo>
                      <a:pt x="180" y="258"/>
                    </a:lnTo>
                    <a:lnTo>
                      <a:pt x="174" y="262"/>
                    </a:lnTo>
                    <a:lnTo>
                      <a:pt x="168" y="267"/>
                    </a:lnTo>
                    <a:lnTo>
                      <a:pt x="164" y="272"/>
                    </a:lnTo>
                    <a:lnTo>
                      <a:pt x="158" y="275"/>
                    </a:lnTo>
                    <a:lnTo>
                      <a:pt x="152" y="281"/>
                    </a:lnTo>
                    <a:lnTo>
                      <a:pt x="146" y="284"/>
                    </a:lnTo>
                    <a:lnTo>
                      <a:pt x="142" y="290"/>
                    </a:lnTo>
                    <a:lnTo>
                      <a:pt x="136" y="293"/>
                    </a:lnTo>
                    <a:lnTo>
                      <a:pt x="131" y="296"/>
                    </a:lnTo>
                    <a:lnTo>
                      <a:pt x="127" y="299"/>
                    </a:lnTo>
                    <a:lnTo>
                      <a:pt x="124" y="302"/>
                    </a:lnTo>
                    <a:lnTo>
                      <a:pt x="120" y="304"/>
                    </a:lnTo>
                    <a:lnTo>
                      <a:pt x="118" y="306"/>
                    </a:lnTo>
                    <a:lnTo>
                      <a:pt x="131" y="325"/>
                    </a:lnTo>
                    <a:lnTo>
                      <a:pt x="131" y="325"/>
                    </a:lnTo>
                    <a:lnTo>
                      <a:pt x="136" y="326"/>
                    </a:lnTo>
                    <a:lnTo>
                      <a:pt x="139" y="326"/>
                    </a:lnTo>
                    <a:lnTo>
                      <a:pt x="143" y="328"/>
                    </a:lnTo>
                    <a:lnTo>
                      <a:pt x="148" y="328"/>
                    </a:lnTo>
                    <a:lnTo>
                      <a:pt x="155" y="329"/>
                    </a:lnTo>
                    <a:lnTo>
                      <a:pt x="161" y="329"/>
                    </a:lnTo>
                    <a:lnTo>
                      <a:pt x="169" y="329"/>
                    </a:lnTo>
                    <a:lnTo>
                      <a:pt x="174" y="329"/>
                    </a:lnTo>
                    <a:lnTo>
                      <a:pt x="178" y="329"/>
                    </a:lnTo>
                    <a:lnTo>
                      <a:pt x="182" y="329"/>
                    </a:lnTo>
                    <a:lnTo>
                      <a:pt x="188" y="329"/>
                    </a:lnTo>
                    <a:lnTo>
                      <a:pt x="193" y="328"/>
                    </a:lnTo>
                    <a:lnTo>
                      <a:pt x="200" y="328"/>
                    </a:lnTo>
                    <a:lnTo>
                      <a:pt x="206" y="326"/>
                    </a:lnTo>
                    <a:lnTo>
                      <a:pt x="213" y="326"/>
                    </a:lnTo>
                    <a:lnTo>
                      <a:pt x="219" y="325"/>
                    </a:lnTo>
                    <a:lnTo>
                      <a:pt x="226" y="323"/>
                    </a:lnTo>
                    <a:lnTo>
                      <a:pt x="233" y="323"/>
                    </a:lnTo>
                    <a:lnTo>
                      <a:pt x="242" y="322"/>
                    </a:lnTo>
                    <a:lnTo>
                      <a:pt x="244" y="320"/>
                    </a:lnTo>
                    <a:lnTo>
                      <a:pt x="245" y="320"/>
                    </a:lnTo>
                    <a:lnTo>
                      <a:pt x="247" y="323"/>
                    </a:lnTo>
                    <a:lnTo>
                      <a:pt x="248" y="328"/>
                    </a:lnTo>
                    <a:lnTo>
                      <a:pt x="247" y="331"/>
                    </a:lnTo>
                    <a:lnTo>
                      <a:pt x="245" y="335"/>
                    </a:lnTo>
                    <a:lnTo>
                      <a:pt x="242" y="342"/>
                    </a:lnTo>
                    <a:lnTo>
                      <a:pt x="238" y="350"/>
                    </a:lnTo>
                    <a:lnTo>
                      <a:pt x="235" y="354"/>
                    </a:lnTo>
                    <a:lnTo>
                      <a:pt x="233" y="358"/>
                    </a:lnTo>
                    <a:lnTo>
                      <a:pt x="229" y="364"/>
                    </a:lnTo>
                    <a:lnTo>
                      <a:pt x="226" y="370"/>
                    </a:lnTo>
                    <a:lnTo>
                      <a:pt x="222" y="376"/>
                    </a:lnTo>
                    <a:lnTo>
                      <a:pt x="217" y="383"/>
                    </a:lnTo>
                    <a:lnTo>
                      <a:pt x="213" y="390"/>
                    </a:lnTo>
                    <a:lnTo>
                      <a:pt x="207" y="399"/>
                    </a:lnTo>
                    <a:lnTo>
                      <a:pt x="207" y="399"/>
                    </a:lnTo>
                    <a:lnTo>
                      <a:pt x="207" y="401"/>
                    </a:lnTo>
                    <a:lnTo>
                      <a:pt x="210" y="405"/>
                    </a:lnTo>
                    <a:lnTo>
                      <a:pt x="216" y="409"/>
                    </a:lnTo>
                    <a:lnTo>
                      <a:pt x="219" y="411"/>
                    </a:lnTo>
                    <a:lnTo>
                      <a:pt x="225" y="412"/>
                    </a:lnTo>
                    <a:lnTo>
                      <a:pt x="228" y="414"/>
                    </a:lnTo>
                    <a:lnTo>
                      <a:pt x="230" y="414"/>
                    </a:lnTo>
                    <a:lnTo>
                      <a:pt x="235" y="415"/>
                    </a:lnTo>
                    <a:lnTo>
                      <a:pt x="241" y="417"/>
                    </a:lnTo>
                    <a:lnTo>
                      <a:pt x="244" y="417"/>
                    </a:lnTo>
                    <a:lnTo>
                      <a:pt x="249" y="418"/>
                    </a:lnTo>
                    <a:lnTo>
                      <a:pt x="254" y="418"/>
                    </a:lnTo>
                    <a:lnTo>
                      <a:pt x="261" y="420"/>
                    </a:lnTo>
                    <a:lnTo>
                      <a:pt x="265" y="420"/>
                    </a:lnTo>
                    <a:lnTo>
                      <a:pt x="273" y="421"/>
                    </a:lnTo>
                    <a:lnTo>
                      <a:pt x="280" y="421"/>
                    </a:lnTo>
                    <a:lnTo>
                      <a:pt x="289" y="422"/>
                    </a:lnTo>
                    <a:lnTo>
                      <a:pt x="290" y="422"/>
                    </a:lnTo>
                    <a:lnTo>
                      <a:pt x="293" y="425"/>
                    </a:lnTo>
                    <a:lnTo>
                      <a:pt x="295" y="428"/>
                    </a:lnTo>
                    <a:lnTo>
                      <a:pt x="296" y="434"/>
                    </a:lnTo>
                    <a:lnTo>
                      <a:pt x="296" y="437"/>
                    </a:lnTo>
                    <a:lnTo>
                      <a:pt x="297" y="440"/>
                    </a:lnTo>
                    <a:lnTo>
                      <a:pt x="297" y="444"/>
                    </a:lnTo>
                    <a:lnTo>
                      <a:pt x="299" y="450"/>
                    </a:lnTo>
                    <a:lnTo>
                      <a:pt x="299" y="454"/>
                    </a:lnTo>
                    <a:lnTo>
                      <a:pt x="299" y="460"/>
                    </a:lnTo>
                    <a:lnTo>
                      <a:pt x="299" y="466"/>
                    </a:lnTo>
                    <a:lnTo>
                      <a:pt x="299" y="473"/>
                    </a:lnTo>
                    <a:lnTo>
                      <a:pt x="299" y="476"/>
                    </a:lnTo>
                    <a:lnTo>
                      <a:pt x="299" y="481"/>
                    </a:lnTo>
                    <a:lnTo>
                      <a:pt x="299" y="485"/>
                    </a:lnTo>
                    <a:lnTo>
                      <a:pt x="299" y="489"/>
                    </a:lnTo>
                    <a:lnTo>
                      <a:pt x="297" y="494"/>
                    </a:lnTo>
                    <a:lnTo>
                      <a:pt x="297" y="498"/>
                    </a:lnTo>
                    <a:lnTo>
                      <a:pt x="297" y="504"/>
                    </a:lnTo>
                    <a:lnTo>
                      <a:pt x="297" y="510"/>
                    </a:lnTo>
                    <a:lnTo>
                      <a:pt x="296" y="514"/>
                    </a:lnTo>
                    <a:lnTo>
                      <a:pt x="296" y="520"/>
                    </a:lnTo>
                    <a:lnTo>
                      <a:pt x="295" y="526"/>
                    </a:lnTo>
                    <a:lnTo>
                      <a:pt x="295" y="532"/>
                    </a:lnTo>
                    <a:lnTo>
                      <a:pt x="295" y="539"/>
                    </a:lnTo>
                    <a:lnTo>
                      <a:pt x="293" y="545"/>
                    </a:lnTo>
                    <a:lnTo>
                      <a:pt x="293" y="552"/>
                    </a:lnTo>
                    <a:lnTo>
                      <a:pt x="292" y="559"/>
                    </a:lnTo>
                    <a:lnTo>
                      <a:pt x="290" y="565"/>
                    </a:lnTo>
                    <a:lnTo>
                      <a:pt x="289" y="572"/>
                    </a:lnTo>
                    <a:lnTo>
                      <a:pt x="287" y="581"/>
                    </a:lnTo>
                    <a:lnTo>
                      <a:pt x="287" y="588"/>
                    </a:lnTo>
                    <a:lnTo>
                      <a:pt x="286" y="597"/>
                    </a:lnTo>
                    <a:lnTo>
                      <a:pt x="284" y="606"/>
                    </a:lnTo>
                    <a:lnTo>
                      <a:pt x="283" y="615"/>
                    </a:lnTo>
                    <a:lnTo>
                      <a:pt x="281" y="625"/>
                    </a:lnTo>
                    <a:lnTo>
                      <a:pt x="281" y="625"/>
                    </a:lnTo>
                    <a:lnTo>
                      <a:pt x="281" y="629"/>
                    </a:lnTo>
                    <a:lnTo>
                      <a:pt x="284" y="632"/>
                    </a:lnTo>
                    <a:lnTo>
                      <a:pt x="289" y="638"/>
                    </a:lnTo>
                    <a:lnTo>
                      <a:pt x="293" y="639"/>
                    </a:lnTo>
                    <a:lnTo>
                      <a:pt x="297" y="642"/>
                    </a:lnTo>
                    <a:lnTo>
                      <a:pt x="303" y="644"/>
                    </a:lnTo>
                    <a:lnTo>
                      <a:pt x="312" y="645"/>
                    </a:lnTo>
                    <a:lnTo>
                      <a:pt x="316" y="645"/>
                    </a:lnTo>
                    <a:lnTo>
                      <a:pt x="321" y="645"/>
                    </a:lnTo>
                    <a:lnTo>
                      <a:pt x="327" y="645"/>
                    </a:lnTo>
                    <a:lnTo>
                      <a:pt x="332" y="647"/>
                    </a:lnTo>
                    <a:lnTo>
                      <a:pt x="338" y="645"/>
                    </a:lnTo>
                    <a:lnTo>
                      <a:pt x="346" y="645"/>
                    </a:lnTo>
                    <a:lnTo>
                      <a:pt x="353" y="645"/>
                    </a:lnTo>
                    <a:lnTo>
                      <a:pt x="362" y="645"/>
                    </a:lnTo>
                    <a:lnTo>
                      <a:pt x="362" y="647"/>
                    </a:lnTo>
                    <a:lnTo>
                      <a:pt x="364" y="651"/>
                    </a:lnTo>
                    <a:lnTo>
                      <a:pt x="364" y="654"/>
                    </a:lnTo>
                    <a:lnTo>
                      <a:pt x="367" y="658"/>
                    </a:lnTo>
                    <a:lnTo>
                      <a:pt x="367" y="663"/>
                    </a:lnTo>
                    <a:lnTo>
                      <a:pt x="367" y="669"/>
                    </a:lnTo>
                    <a:lnTo>
                      <a:pt x="364" y="674"/>
                    </a:lnTo>
                    <a:lnTo>
                      <a:pt x="363" y="680"/>
                    </a:lnTo>
                    <a:lnTo>
                      <a:pt x="359" y="685"/>
                    </a:lnTo>
                    <a:lnTo>
                      <a:pt x="354" y="690"/>
                    </a:lnTo>
                    <a:lnTo>
                      <a:pt x="350" y="693"/>
                    </a:lnTo>
                    <a:lnTo>
                      <a:pt x="346" y="696"/>
                    </a:lnTo>
                    <a:lnTo>
                      <a:pt x="341" y="698"/>
                    </a:lnTo>
                    <a:lnTo>
                      <a:pt x="337" y="702"/>
                    </a:lnTo>
                    <a:lnTo>
                      <a:pt x="330" y="703"/>
                    </a:lnTo>
                    <a:lnTo>
                      <a:pt x="324" y="706"/>
                    </a:lnTo>
                    <a:lnTo>
                      <a:pt x="316" y="709"/>
                    </a:lnTo>
                    <a:lnTo>
                      <a:pt x="311" y="712"/>
                    </a:lnTo>
                    <a:lnTo>
                      <a:pt x="312" y="714"/>
                    </a:lnTo>
                    <a:lnTo>
                      <a:pt x="313" y="718"/>
                    </a:lnTo>
                    <a:lnTo>
                      <a:pt x="316" y="724"/>
                    </a:lnTo>
                    <a:lnTo>
                      <a:pt x="319" y="728"/>
                    </a:lnTo>
                    <a:lnTo>
                      <a:pt x="324" y="736"/>
                    </a:lnTo>
                    <a:lnTo>
                      <a:pt x="327" y="743"/>
                    </a:lnTo>
                    <a:lnTo>
                      <a:pt x="331" y="750"/>
                    </a:lnTo>
                    <a:lnTo>
                      <a:pt x="334" y="757"/>
                    </a:lnTo>
                    <a:lnTo>
                      <a:pt x="337" y="768"/>
                    </a:lnTo>
                    <a:lnTo>
                      <a:pt x="338" y="775"/>
                    </a:lnTo>
                    <a:lnTo>
                      <a:pt x="340" y="784"/>
                    </a:lnTo>
                    <a:lnTo>
                      <a:pt x="338" y="791"/>
                    </a:lnTo>
                    <a:lnTo>
                      <a:pt x="337" y="798"/>
                    </a:lnTo>
                    <a:lnTo>
                      <a:pt x="334" y="805"/>
                    </a:lnTo>
                    <a:lnTo>
                      <a:pt x="331" y="811"/>
                    </a:lnTo>
                    <a:lnTo>
                      <a:pt x="327" y="813"/>
                    </a:lnTo>
                    <a:lnTo>
                      <a:pt x="324" y="816"/>
                    </a:lnTo>
                    <a:lnTo>
                      <a:pt x="319" y="817"/>
                    </a:lnTo>
                    <a:lnTo>
                      <a:pt x="315" y="820"/>
                    </a:lnTo>
                    <a:lnTo>
                      <a:pt x="309" y="821"/>
                    </a:lnTo>
                    <a:lnTo>
                      <a:pt x="305" y="823"/>
                    </a:lnTo>
                    <a:lnTo>
                      <a:pt x="299" y="824"/>
                    </a:lnTo>
                    <a:lnTo>
                      <a:pt x="293" y="827"/>
                    </a:lnTo>
                    <a:lnTo>
                      <a:pt x="287" y="829"/>
                    </a:lnTo>
                    <a:lnTo>
                      <a:pt x="280" y="829"/>
                    </a:lnTo>
                    <a:lnTo>
                      <a:pt x="273" y="830"/>
                    </a:lnTo>
                    <a:lnTo>
                      <a:pt x="267" y="832"/>
                    </a:lnTo>
                    <a:lnTo>
                      <a:pt x="260" y="832"/>
                    </a:lnTo>
                    <a:lnTo>
                      <a:pt x="254" y="833"/>
                    </a:lnTo>
                    <a:lnTo>
                      <a:pt x="247" y="833"/>
                    </a:lnTo>
                    <a:lnTo>
                      <a:pt x="241" y="835"/>
                    </a:lnTo>
                    <a:lnTo>
                      <a:pt x="233" y="835"/>
                    </a:lnTo>
                    <a:lnTo>
                      <a:pt x="226" y="835"/>
                    </a:lnTo>
                    <a:lnTo>
                      <a:pt x="220" y="835"/>
                    </a:lnTo>
                    <a:lnTo>
                      <a:pt x="214" y="836"/>
                    </a:lnTo>
                    <a:lnTo>
                      <a:pt x="207" y="836"/>
                    </a:lnTo>
                    <a:lnTo>
                      <a:pt x="203" y="836"/>
                    </a:lnTo>
                    <a:lnTo>
                      <a:pt x="197" y="836"/>
                    </a:lnTo>
                    <a:lnTo>
                      <a:pt x="193" y="837"/>
                    </a:lnTo>
                    <a:lnTo>
                      <a:pt x="188" y="837"/>
                    </a:lnTo>
                    <a:lnTo>
                      <a:pt x="184" y="837"/>
                    </a:lnTo>
                    <a:lnTo>
                      <a:pt x="180" y="837"/>
                    </a:lnTo>
                    <a:lnTo>
                      <a:pt x="177" y="837"/>
                    </a:lnTo>
                    <a:lnTo>
                      <a:pt x="174" y="837"/>
                    </a:lnTo>
                    <a:lnTo>
                      <a:pt x="172" y="837"/>
                    </a:lnTo>
                    <a:lnTo>
                      <a:pt x="104" y="877"/>
                    </a:lnTo>
                    <a:lnTo>
                      <a:pt x="131" y="890"/>
                    </a:lnTo>
                    <a:lnTo>
                      <a:pt x="188" y="858"/>
                    </a:lnTo>
                    <a:lnTo>
                      <a:pt x="190" y="858"/>
                    </a:lnTo>
                    <a:lnTo>
                      <a:pt x="194" y="858"/>
                    </a:lnTo>
                    <a:lnTo>
                      <a:pt x="197" y="858"/>
                    </a:lnTo>
                    <a:lnTo>
                      <a:pt x="203" y="858"/>
                    </a:lnTo>
                    <a:lnTo>
                      <a:pt x="207" y="858"/>
                    </a:lnTo>
                    <a:lnTo>
                      <a:pt x="213" y="859"/>
                    </a:lnTo>
                    <a:lnTo>
                      <a:pt x="219" y="858"/>
                    </a:lnTo>
                    <a:lnTo>
                      <a:pt x="226" y="858"/>
                    </a:lnTo>
                    <a:lnTo>
                      <a:pt x="233" y="858"/>
                    </a:lnTo>
                    <a:lnTo>
                      <a:pt x="241" y="858"/>
                    </a:lnTo>
                    <a:lnTo>
                      <a:pt x="248" y="858"/>
                    </a:lnTo>
                    <a:lnTo>
                      <a:pt x="255" y="858"/>
                    </a:lnTo>
                    <a:lnTo>
                      <a:pt x="264" y="856"/>
                    </a:lnTo>
                    <a:lnTo>
                      <a:pt x="273" y="856"/>
                    </a:lnTo>
                    <a:lnTo>
                      <a:pt x="280" y="855"/>
                    </a:lnTo>
                    <a:lnTo>
                      <a:pt x="287" y="853"/>
                    </a:lnTo>
                    <a:lnTo>
                      <a:pt x="296" y="852"/>
                    </a:lnTo>
                    <a:lnTo>
                      <a:pt x="303" y="851"/>
                    </a:lnTo>
                    <a:lnTo>
                      <a:pt x="311" y="848"/>
                    </a:lnTo>
                    <a:lnTo>
                      <a:pt x="318" y="845"/>
                    </a:lnTo>
                    <a:lnTo>
                      <a:pt x="325" y="842"/>
                    </a:lnTo>
                    <a:lnTo>
                      <a:pt x="332" y="839"/>
                    </a:lnTo>
                    <a:lnTo>
                      <a:pt x="338" y="836"/>
                    </a:lnTo>
                    <a:lnTo>
                      <a:pt x="344" y="832"/>
                    </a:lnTo>
                    <a:lnTo>
                      <a:pt x="347" y="827"/>
                    </a:lnTo>
                    <a:lnTo>
                      <a:pt x="353" y="821"/>
                    </a:lnTo>
                    <a:lnTo>
                      <a:pt x="356" y="816"/>
                    </a:lnTo>
                    <a:lnTo>
                      <a:pt x="359" y="810"/>
                    </a:lnTo>
                    <a:lnTo>
                      <a:pt x="360" y="804"/>
                    </a:lnTo>
                    <a:lnTo>
                      <a:pt x="362" y="798"/>
                    </a:lnTo>
                    <a:lnTo>
                      <a:pt x="362" y="795"/>
                    </a:lnTo>
                    <a:lnTo>
                      <a:pt x="362" y="791"/>
                    </a:lnTo>
                    <a:lnTo>
                      <a:pt x="362" y="786"/>
                    </a:lnTo>
                    <a:lnTo>
                      <a:pt x="362" y="784"/>
                    </a:lnTo>
                    <a:lnTo>
                      <a:pt x="362" y="778"/>
                    </a:lnTo>
                    <a:lnTo>
                      <a:pt x="362" y="773"/>
                    </a:lnTo>
                    <a:lnTo>
                      <a:pt x="360" y="768"/>
                    </a:lnTo>
                    <a:lnTo>
                      <a:pt x="359" y="762"/>
                    </a:lnTo>
                    <a:lnTo>
                      <a:pt x="356" y="754"/>
                    </a:lnTo>
                    <a:lnTo>
                      <a:pt x="354" y="749"/>
                    </a:lnTo>
                    <a:lnTo>
                      <a:pt x="351" y="743"/>
                    </a:lnTo>
                    <a:lnTo>
                      <a:pt x="348" y="736"/>
                    </a:lnTo>
                    <a:lnTo>
                      <a:pt x="346" y="730"/>
                    </a:lnTo>
                    <a:lnTo>
                      <a:pt x="341" y="724"/>
                    </a:lnTo>
                    <a:lnTo>
                      <a:pt x="341" y="722"/>
                    </a:lnTo>
                    <a:lnTo>
                      <a:pt x="344" y="721"/>
                    </a:lnTo>
                    <a:lnTo>
                      <a:pt x="347" y="720"/>
                    </a:lnTo>
                    <a:lnTo>
                      <a:pt x="351" y="720"/>
                    </a:lnTo>
                    <a:lnTo>
                      <a:pt x="356" y="717"/>
                    </a:lnTo>
                    <a:lnTo>
                      <a:pt x="362" y="714"/>
                    </a:lnTo>
                    <a:lnTo>
                      <a:pt x="367" y="709"/>
                    </a:lnTo>
                    <a:lnTo>
                      <a:pt x="373" y="706"/>
                    </a:lnTo>
                    <a:lnTo>
                      <a:pt x="378" y="701"/>
                    </a:lnTo>
                    <a:lnTo>
                      <a:pt x="383" y="695"/>
                    </a:lnTo>
                    <a:lnTo>
                      <a:pt x="386" y="687"/>
                    </a:lnTo>
                    <a:lnTo>
                      <a:pt x="389" y="680"/>
                    </a:lnTo>
                    <a:lnTo>
                      <a:pt x="389" y="676"/>
                    </a:lnTo>
                    <a:lnTo>
                      <a:pt x="391" y="671"/>
                    </a:lnTo>
                    <a:lnTo>
                      <a:pt x="391" y="667"/>
                    </a:lnTo>
                    <a:lnTo>
                      <a:pt x="391" y="663"/>
                    </a:lnTo>
                    <a:lnTo>
                      <a:pt x="389" y="657"/>
                    </a:lnTo>
                    <a:lnTo>
                      <a:pt x="388" y="653"/>
                    </a:lnTo>
                    <a:lnTo>
                      <a:pt x="385" y="647"/>
                    </a:lnTo>
                    <a:lnTo>
                      <a:pt x="383" y="642"/>
                    </a:lnTo>
                    <a:lnTo>
                      <a:pt x="383" y="639"/>
                    </a:lnTo>
                    <a:lnTo>
                      <a:pt x="383" y="637"/>
                    </a:lnTo>
                    <a:lnTo>
                      <a:pt x="380" y="632"/>
                    </a:lnTo>
                    <a:lnTo>
                      <a:pt x="376" y="629"/>
                    </a:lnTo>
                    <a:lnTo>
                      <a:pt x="370" y="626"/>
                    </a:lnTo>
                    <a:lnTo>
                      <a:pt x="366" y="623"/>
                    </a:lnTo>
                    <a:lnTo>
                      <a:pt x="359" y="622"/>
                    </a:lnTo>
                    <a:lnTo>
                      <a:pt x="351" y="620"/>
                    </a:lnTo>
                    <a:lnTo>
                      <a:pt x="346" y="620"/>
                    </a:lnTo>
                    <a:lnTo>
                      <a:pt x="341" y="619"/>
                    </a:lnTo>
                    <a:lnTo>
                      <a:pt x="335" y="619"/>
                    </a:lnTo>
                    <a:lnTo>
                      <a:pt x="331" y="619"/>
                    </a:lnTo>
                    <a:lnTo>
                      <a:pt x="324" y="619"/>
                    </a:lnTo>
                    <a:lnTo>
                      <a:pt x="316" y="619"/>
                    </a:lnTo>
                    <a:lnTo>
                      <a:pt x="309" y="620"/>
                    </a:lnTo>
                    <a:lnTo>
                      <a:pt x="302" y="620"/>
                    </a:lnTo>
                    <a:lnTo>
                      <a:pt x="302" y="619"/>
                    </a:lnTo>
                    <a:lnTo>
                      <a:pt x="303" y="612"/>
                    </a:lnTo>
                    <a:lnTo>
                      <a:pt x="303" y="606"/>
                    </a:lnTo>
                    <a:lnTo>
                      <a:pt x="306" y="602"/>
                    </a:lnTo>
                    <a:lnTo>
                      <a:pt x="306" y="594"/>
                    </a:lnTo>
                    <a:lnTo>
                      <a:pt x="308" y="588"/>
                    </a:lnTo>
                    <a:lnTo>
                      <a:pt x="309" y="581"/>
                    </a:lnTo>
                    <a:lnTo>
                      <a:pt x="311" y="572"/>
                    </a:lnTo>
                    <a:lnTo>
                      <a:pt x="312" y="564"/>
                    </a:lnTo>
                    <a:lnTo>
                      <a:pt x="313" y="556"/>
                    </a:lnTo>
                    <a:lnTo>
                      <a:pt x="313" y="551"/>
                    </a:lnTo>
                    <a:lnTo>
                      <a:pt x="315" y="546"/>
                    </a:lnTo>
                    <a:lnTo>
                      <a:pt x="315" y="542"/>
                    </a:lnTo>
                    <a:lnTo>
                      <a:pt x="316" y="537"/>
                    </a:lnTo>
                    <a:lnTo>
                      <a:pt x="316" y="533"/>
                    </a:lnTo>
                    <a:lnTo>
                      <a:pt x="318" y="527"/>
                    </a:lnTo>
                    <a:lnTo>
                      <a:pt x="318" y="523"/>
                    </a:lnTo>
                    <a:lnTo>
                      <a:pt x="319" y="519"/>
                    </a:lnTo>
                    <a:lnTo>
                      <a:pt x="319" y="513"/>
                    </a:lnTo>
                    <a:lnTo>
                      <a:pt x="319" y="508"/>
                    </a:lnTo>
                    <a:lnTo>
                      <a:pt x="319" y="504"/>
                    </a:lnTo>
                    <a:lnTo>
                      <a:pt x="321" y="498"/>
                    </a:lnTo>
                    <a:lnTo>
                      <a:pt x="321" y="494"/>
                    </a:lnTo>
                    <a:lnTo>
                      <a:pt x="321" y="489"/>
                    </a:lnTo>
                    <a:lnTo>
                      <a:pt x="321" y="484"/>
                    </a:lnTo>
                    <a:lnTo>
                      <a:pt x="322" y="479"/>
                    </a:lnTo>
                    <a:lnTo>
                      <a:pt x="322" y="475"/>
                    </a:lnTo>
                    <a:lnTo>
                      <a:pt x="322" y="469"/>
                    </a:lnTo>
                    <a:lnTo>
                      <a:pt x="322" y="465"/>
                    </a:lnTo>
                    <a:lnTo>
                      <a:pt x="322" y="460"/>
                    </a:lnTo>
                    <a:lnTo>
                      <a:pt x="321" y="452"/>
                    </a:lnTo>
                    <a:lnTo>
                      <a:pt x="321" y="444"/>
                    </a:lnTo>
                    <a:lnTo>
                      <a:pt x="319" y="437"/>
                    </a:lnTo>
                    <a:lnTo>
                      <a:pt x="318" y="430"/>
                    </a:lnTo>
                    <a:lnTo>
                      <a:pt x="316" y="422"/>
                    </a:lnTo>
                    <a:lnTo>
                      <a:pt x="315" y="417"/>
                    </a:lnTo>
                    <a:lnTo>
                      <a:pt x="311" y="412"/>
                    </a:lnTo>
                    <a:lnTo>
                      <a:pt x="308" y="408"/>
                    </a:lnTo>
                    <a:lnTo>
                      <a:pt x="303" y="405"/>
                    </a:lnTo>
                    <a:lnTo>
                      <a:pt x="300" y="404"/>
                    </a:lnTo>
                    <a:lnTo>
                      <a:pt x="236" y="393"/>
                    </a:lnTo>
                    <a:lnTo>
                      <a:pt x="236" y="392"/>
                    </a:lnTo>
                    <a:lnTo>
                      <a:pt x="238" y="390"/>
                    </a:lnTo>
                    <a:lnTo>
                      <a:pt x="241" y="385"/>
                    </a:lnTo>
                    <a:lnTo>
                      <a:pt x="245" y="380"/>
                    </a:lnTo>
                    <a:lnTo>
                      <a:pt x="249" y="373"/>
                    </a:lnTo>
                    <a:lnTo>
                      <a:pt x="254" y="366"/>
                    </a:lnTo>
                    <a:lnTo>
                      <a:pt x="258" y="357"/>
                    </a:lnTo>
                    <a:lnTo>
                      <a:pt x="263" y="350"/>
                    </a:lnTo>
                    <a:lnTo>
                      <a:pt x="265" y="341"/>
                    </a:lnTo>
                    <a:lnTo>
                      <a:pt x="268" y="334"/>
                    </a:lnTo>
                    <a:lnTo>
                      <a:pt x="270" y="325"/>
                    </a:lnTo>
                    <a:lnTo>
                      <a:pt x="270" y="319"/>
                    </a:lnTo>
                    <a:lnTo>
                      <a:pt x="268" y="312"/>
                    </a:lnTo>
                    <a:lnTo>
                      <a:pt x="265" y="309"/>
                    </a:lnTo>
                    <a:lnTo>
                      <a:pt x="261" y="304"/>
                    </a:lnTo>
                    <a:lnTo>
                      <a:pt x="254" y="303"/>
                    </a:lnTo>
                    <a:lnTo>
                      <a:pt x="252" y="303"/>
                    </a:lnTo>
                    <a:lnTo>
                      <a:pt x="249" y="303"/>
                    </a:lnTo>
                    <a:lnTo>
                      <a:pt x="245" y="303"/>
                    </a:lnTo>
                    <a:lnTo>
                      <a:pt x="242" y="303"/>
                    </a:lnTo>
                    <a:lnTo>
                      <a:pt x="236" y="304"/>
                    </a:lnTo>
                    <a:lnTo>
                      <a:pt x="229" y="304"/>
                    </a:lnTo>
                    <a:lnTo>
                      <a:pt x="222" y="306"/>
                    </a:lnTo>
                    <a:lnTo>
                      <a:pt x="214" y="307"/>
                    </a:lnTo>
                    <a:lnTo>
                      <a:pt x="206" y="307"/>
                    </a:lnTo>
                    <a:lnTo>
                      <a:pt x="198" y="309"/>
                    </a:lnTo>
                    <a:lnTo>
                      <a:pt x="190" y="309"/>
                    </a:lnTo>
                    <a:lnTo>
                      <a:pt x="181" y="310"/>
                    </a:lnTo>
                    <a:lnTo>
                      <a:pt x="172" y="310"/>
                    </a:lnTo>
                    <a:lnTo>
                      <a:pt x="165" y="310"/>
                    </a:lnTo>
                    <a:lnTo>
                      <a:pt x="158" y="310"/>
                    </a:lnTo>
                    <a:lnTo>
                      <a:pt x="152" y="310"/>
                    </a:lnTo>
                    <a:lnTo>
                      <a:pt x="152" y="309"/>
                    </a:lnTo>
                    <a:lnTo>
                      <a:pt x="155" y="306"/>
                    </a:lnTo>
                    <a:lnTo>
                      <a:pt x="159" y="303"/>
                    </a:lnTo>
                    <a:lnTo>
                      <a:pt x="165" y="299"/>
                    </a:lnTo>
                    <a:lnTo>
                      <a:pt x="172" y="291"/>
                    </a:lnTo>
                    <a:lnTo>
                      <a:pt x="180" y="286"/>
                    </a:lnTo>
                    <a:lnTo>
                      <a:pt x="188" y="278"/>
                    </a:lnTo>
                    <a:lnTo>
                      <a:pt x="197" y="271"/>
                    </a:lnTo>
                    <a:lnTo>
                      <a:pt x="204" y="262"/>
                    </a:lnTo>
                    <a:lnTo>
                      <a:pt x="212" y="255"/>
                    </a:lnTo>
                    <a:lnTo>
                      <a:pt x="217" y="246"/>
                    </a:lnTo>
                    <a:lnTo>
                      <a:pt x="225" y="239"/>
                    </a:lnTo>
                    <a:lnTo>
                      <a:pt x="228" y="232"/>
                    </a:lnTo>
                    <a:lnTo>
                      <a:pt x="229" y="226"/>
                    </a:lnTo>
                    <a:lnTo>
                      <a:pt x="229" y="221"/>
                    </a:lnTo>
                    <a:lnTo>
                      <a:pt x="228" y="217"/>
                    </a:lnTo>
                    <a:lnTo>
                      <a:pt x="222" y="210"/>
                    </a:lnTo>
                    <a:lnTo>
                      <a:pt x="217" y="204"/>
                    </a:lnTo>
                    <a:lnTo>
                      <a:pt x="213" y="201"/>
                    </a:lnTo>
                    <a:lnTo>
                      <a:pt x="210" y="200"/>
                    </a:lnTo>
                    <a:lnTo>
                      <a:pt x="206" y="198"/>
                    </a:lnTo>
                    <a:lnTo>
                      <a:pt x="200" y="197"/>
                    </a:lnTo>
                    <a:lnTo>
                      <a:pt x="197" y="195"/>
                    </a:lnTo>
                    <a:lnTo>
                      <a:pt x="193" y="194"/>
                    </a:lnTo>
                    <a:lnTo>
                      <a:pt x="188" y="194"/>
                    </a:lnTo>
                    <a:lnTo>
                      <a:pt x="184" y="194"/>
                    </a:lnTo>
                    <a:lnTo>
                      <a:pt x="180" y="192"/>
                    </a:lnTo>
                    <a:lnTo>
                      <a:pt x="174" y="192"/>
                    </a:lnTo>
                    <a:lnTo>
                      <a:pt x="168" y="192"/>
                    </a:lnTo>
                    <a:lnTo>
                      <a:pt x="162" y="192"/>
                    </a:lnTo>
                    <a:lnTo>
                      <a:pt x="153" y="192"/>
                    </a:lnTo>
                    <a:lnTo>
                      <a:pt x="146" y="192"/>
                    </a:lnTo>
                    <a:lnTo>
                      <a:pt x="142" y="192"/>
                    </a:lnTo>
                    <a:lnTo>
                      <a:pt x="137" y="192"/>
                    </a:lnTo>
                    <a:lnTo>
                      <a:pt x="131" y="192"/>
                    </a:lnTo>
                    <a:lnTo>
                      <a:pt x="129" y="192"/>
                    </a:lnTo>
                    <a:lnTo>
                      <a:pt x="123" y="192"/>
                    </a:lnTo>
                    <a:lnTo>
                      <a:pt x="117" y="192"/>
                    </a:lnTo>
                    <a:lnTo>
                      <a:pt x="113" y="192"/>
                    </a:lnTo>
                    <a:lnTo>
                      <a:pt x="107" y="192"/>
                    </a:lnTo>
                    <a:lnTo>
                      <a:pt x="99" y="192"/>
                    </a:lnTo>
                    <a:lnTo>
                      <a:pt x="94" y="192"/>
                    </a:lnTo>
                    <a:lnTo>
                      <a:pt x="89" y="192"/>
                    </a:lnTo>
                    <a:lnTo>
                      <a:pt x="83" y="192"/>
                    </a:lnTo>
                    <a:lnTo>
                      <a:pt x="81" y="178"/>
                    </a:lnTo>
                    <a:lnTo>
                      <a:pt x="81" y="176"/>
                    </a:lnTo>
                    <a:lnTo>
                      <a:pt x="81" y="172"/>
                    </a:lnTo>
                    <a:lnTo>
                      <a:pt x="81" y="166"/>
                    </a:lnTo>
                    <a:lnTo>
                      <a:pt x="83" y="160"/>
                    </a:lnTo>
                    <a:lnTo>
                      <a:pt x="83" y="156"/>
                    </a:lnTo>
                    <a:lnTo>
                      <a:pt x="83" y="152"/>
                    </a:lnTo>
                    <a:lnTo>
                      <a:pt x="83" y="147"/>
                    </a:lnTo>
                    <a:lnTo>
                      <a:pt x="85" y="143"/>
                    </a:lnTo>
                    <a:lnTo>
                      <a:pt x="85" y="137"/>
                    </a:lnTo>
                    <a:lnTo>
                      <a:pt x="86" y="133"/>
                    </a:lnTo>
                    <a:lnTo>
                      <a:pt x="88" y="127"/>
                    </a:lnTo>
                    <a:lnTo>
                      <a:pt x="91" y="122"/>
                    </a:lnTo>
                    <a:lnTo>
                      <a:pt x="91" y="117"/>
                    </a:lnTo>
                    <a:lnTo>
                      <a:pt x="92" y="111"/>
                    </a:lnTo>
                    <a:lnTo>
                      <a:pt x="94" y="105"/>
                    </a:lnTo>
                    <a:lnTo>
                      <a:pt x="97" y="99"/>
                    </a:lnTo>
                    <a:lnTo>
                      <a:pt x="97" y="93"/>
                    </a:lnTo>
                    <a:lnTo>
                      <a:pt x="99" y="87"/>
                    </a:lnTo>
                    <a:lnTo>
                      <a:pt x="101" y="83"/>
                    </a:lnTo>
                    <a:lnTo>
                      <a:pt x="104" y="77"/>
                    </a:lnTo>
                    <a:lnTo>
                      <a:pt x="107" y="73"/>
                    </a:lnTo>
                    <a:lnTo>
                      <a:pt x="108" y="67"/>
                    </a:lnTo>
                    <a:lnTo>
                      <a:pt x="111" y="61"/>
                    </a:lnTo>
                    <a:lnTo>
                      <a:pt x="114" y="58"/>
                    </a:lnTo>
                    <a:lnTo>
                      <a:pt x="121" y="50"/>
                    </a:lnTo>
                    <a:lnTo>
                      <a:pt x="129" y="44"/>
                    </a:lnTo>
                    <a:lnTo>
                      <a:pt x="142" y="32"/>
                    </a:lnTo>
                    <a:lnTo>
                      <a:pt x="140" y="31"/>
                    </a:lnTo>
                    <a:lnTo>
                      <a:pt x="139" y="29"/>
                    </a:lnTo>
                    <a:lnTo>
                      <a:pt x="134" y="25"/>
                    </a:lnTo>
                    <a:lnTo>
                      <a:pt x="130" y="22"/>
                    </a:lnTo>
                    <a:lnTo>
                      <a:pt x="124" y="18"/>
                    </a:lnTo>
                    <a:lnTo>
                      <a:pt x="117" y="15"/>
                    </a:lnTo>
                    <a:lnTo>
                      <a:pt x="113" y="12"/>
                    </a:lnTo>
                    <a:lnTo>
                      <a:pt x="108" y="9"/>
                    </a:lnTo>
                    <a:lnTo>
                      <a:pt x="104" y="7"/>
                    </a:lnTo>
                    <a:lnTo>
                      <a:pt x="99" y="7"/>
                    </a:lnTo>
                    <a:lnTo>
                      <a:pt x="94" y="4"/>
                    </a:lnTo>
                    <a:lnTo>
                      <a:pt x="89" y="3"/>
                    </a:lnTo>
                    <a:lnTo>
                      <a:pt x="83" y="2"/>
                    </a:lnTo>
                    <a:lnTo>
                      <a:pt x="78" y="2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2"/>
                    </a:lnTo>
                    <a:lnTo>
                      <a:pt x="47" y="2"/>
                    </a:lnTo>
                    <a:lnTo>
                      <a:pt x="41" y="3"/>
                    </a:lnTo>
                    <a:lnTo>
                      <a:pt x="34" y="4"/>
                    </a:lnTo>
                    <a:lnTo>
                      <a:pt x="28" y="7"/>
                    </a:lnTo>
                    <a:lnTo>
                      <a:pt x="21" y="10"/>
                    </a:lnTo>
                    <a:lnTo>
                      <a:pt x="14" y="15"/>
                    </a:lnTo>
                    <a:lnTo>
                      <a:pt x="6" y="19"/>
                    </a:lnTo>
                    <a:lnTo>
                      <a:pt x="0" y="25"/>
                    </a:lnTo>
                    <a:lnTo>
                      <a:pt x="15" y="45"/>
                    </a:lnTo>
                    <a:lnTo>
                      <a:pt x="1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6831235" y="4395267"/>
                <a:ext cx="176213" cy="317500"/>
              </a:xfrm>
              <a:custGeom>
                <a:avLst/>
                <a:gdLst/>
                <a:ahLst/>
                <a:cxnLst>
                  <a:cxn ang="0">
                    <a:pos x="221" y="375"/>
                  </a:cxn>
                  <a:cxn ang="0">
                    <a:pos x="221" y="356"/>
                  </a:cxn>
                  <a:cxn ang="0">
                    <a:pos x="221" y="335"/>
                  </a:cxn>
                  <a:cxn ang="0">
                    <a:pos x="221" y="311"/>
                  </a:cxn>
                  <a:cxn ang="0">
                    <a:pos x="220" y="283"/>
                  </a:cxn>
                  <a:cxn ang="0">
                    <a:pos x="217" y="252"/>
                  </a:cxn>
                  <a:cxn ang="0">
                    <a:pos x="213" y="220"/>
                  </a:cxn>
                  <a:cxn ang="0">
                    <a:pos x="207" y="187"/>
                  </a:cxn>
                  <a:cxn ang="0">
                    <a:pos x="197" y="153"/>
                  </a:cxn>
                  <a:cxn ang="0">
                    <a:pos x="185" y="120"/>
                  </a:cxn>
                  <a:cxn ang="0">
                    <a:pos x="171" y="91"/>
                  </a:cxn>
                  <a:cxn ang="0">
                    <a:pos x="152" y="62"/>
                  </a:cxn>
                  <a:cxn ang="0">
                    <a:pos x="131" y="37"/>
                  </a:cxn>
                  <a:cxn ang="0">
                    <a:pos x="105" y="16"/>
                  </a:cxn>
                  <a:cxn ang="0">
                    <a:pos x="74" y="3"/>
                  </a:cxn>
                  <a:cxn ang="0">
                    <a:pos x="58" y="0"/>
                  </a:cxn>
                  <a:cxn ang="0">
                    <a:pos x="32" y="3"/>
                  </a:cxn>
                  <a:cxn ang="0">
                    <a:pos x="10" y="16"/>
                  </a:cxn>
                  <a:cxn ang="0">
                    <a:pos x="2" y="34"/>
                  </a:cxn>
                  <a:cxn ang="0">
                    <a:pos x="0" y="57"/>
                  </a:cxn>
                  <a:cxn ang="0">
                    <a:pos x="5" y="78"/>
                  </a:cxn>
                  <a:cxn ang="0">
                    <a:pos x="13" y="94"/>
                  </a:cxn>
                  <a:cxn ang="0">
                    <a:pos x="31" y="111"/>
                  </a:cxn>
                  <a:cxn ang="0">
                    <a:pos x="48" y="121"/>
                  </a:cxn>
                  <a:cxn ang="0">
                    <a:pos x="70" y="132"/>
                  </a:cxn>
                  <a:cxn ang="0">
                    <a:pos x="99" y="136"/>
                  </a:cxn>
                  <a:cxn ang="0">
                    <a:pos x="124" y="134"/>
                  </a:cxn>
                  <a:cxn ang="0">
                    <a:pos x="143" y="132"/>
                  </a:cxn>
                  <a:cxn ang="0">
                    <a:pos x="143" y="113"/>
                  </a:cxn>
                  <a:cxn ang="0">
                    <a:pos x="121" y="114"/>
                  </a:cxn>
                  <a:cxn ang="0">
                    <a:pos x="99" y="114"/>
                  </a:cxn>
                  <a:cxn ang="0">
                    <a:pos x="80" y="111"/>
                  </a:cxn>
                  <a:cxn ang="0">
                    <a:pos x="61" y="104"/>
                  </a:cxn>
                  <a:cxn ang="0">
                    <a:pos x="44" y="94"/>
                  </a:cxn>
                  <a:cxn ang="0">
                    <a:pos x="32" y="78"/>
                  </a:cxn>
                  <a:cxn ang="0">
                    <a:pos x="28" y="56"/>
                  </a:cxn>
                  <a:cxn ang="0">
                    <a:pos x="37" y="28"/>
                  </a:cxn>
                  <a:cxn ang="0">
                    <a:pos x="55" y="21"/>
                  </a:cxn>
                  <a:cxn ang="0">
                    <a:pos x="74" y="21"/>
                  </a:cxn>
                  <a:cxn ang="0">
                    <a:pos x="96" y="31"/>
                  </a:cxn>
                  <a:cxn ang="0">
                    <a:pos x="118" y="51"/>
                  </a:cxn>
                  <a:cxn ang="0">
                    <a:pos x="138" y="79"/>
                  </a:cxn>
                  <a:cxn ang="0">
                    <a:pos x="149" y="98"/>
                  </a:cxn>
                  <a:cxn ang="0">
                    <a:pos x="157" y="120"/>
                  </a:cxn>
                  <a:cxn ang="0">
                    <a:pos x="166" y="143"/>
                  </a:cxn>
                  <a:cxn ang="0">
                    <a:pos x="173" y="168"/>
                  </a:cxn>
                  <a:cxn ang="0">
                    <a:pos x="179" y="193"/>
                  </a:cxn>
                  <a:cxn ang="0">
                    <a:pos x="185" y="217"/>
                  </a:cxn>
                  <a:cxn ang="0">
                    <a:pos x="188" y="244"/>
                  </a:cxn>
                  <a:cxn ang="0">
                    <a:pos x="192" y="268"/>
                  </a:cxn>
                  <a:cxn ang="0">
                    <a:pos x="195" y="293"/>
                  </a:cxn>
                  <a:cxn ang="0">
                    <a:pos x="197" y="315"/>
                  </a:cxn>
                  <a:cxn ang="0">
                    <a:pos x="198" y="335"/>
                  </a:cxn>
                  <a:cxn ang="0">
                    <a:pos x="200" y="359"/>
                  </a:cxn>
                  <a:cxn ang="0">
                    <a:pos x="201" y="385"/>
                  </a:cxn>
                  <a:cxn ang="0">
                    <a:pos x="201" y="399"/>
                  </a:cxn>
                </a:cxnLst>
                <a:rect l="0" t="0" r="r" b="b"/>
                <a:pathLst>
                  <a:path w="223" h="401">
                    <a:moveTo>
                      <a:pt x="221" y="383"/>
                    </a:moveTo>
                    <a:lnTo>
                      <a:pt x="221" y="382"/>
                    </a:lnTo>
                    <a:lnTo>
                      <a:pt x="221" y="379"/>
                    </a:lnTo>
                    <a:lnTo>
                      <a:pt x="221" y="375"/>
                    </a:lnTo>
                    <a:lnTo>
                      <a:pt x="221" y="369"/>
                    </a:lnTo>
                    <a:lnTo>
                      <a:pt x="221" y="365"/>
                    </a:lnTo>
                    <a:lnTo>
                      <a:pt x="221" y="362"/>
                    </a:lnTo>
                    <a:lnTo>
                      <a:pt x="221" y="356"/>
                    </a:lnTo>
                    <a:lnTo>
                      <a:pt x="221" y="353"/>
                    </a:lnTo>
                    <a:lnTo>
                      <a:pt x="221" y="347"/>
                    </a:lnTo>
                    <a:lnTo>
                      <a:pt x="221" y="341"/>
                    </a:lnTo>
                    <a:lnTo>
                      <a:pt x="221" y="335"/>
                    </a:lnTo>
                    <a:lnTo>
                      <a:pt x="223" y="331"/>
                    </a:lnTo>
                    <a:lnTo>
                      <a:pt x="221" y="325"/>
                    </a:lnTo>
                    <a:lnTo>
                      <a:pt x="221" y="318"/>
                    </a:lnTo>
                    <a:lnTo>
                      <a:pt x="221" y="311"/>
                    </a:lnTo>
                    <a:lnTo>
                      <a:pt x="221" y="305"/>
                    </a:lnTo>
                    <a:lnTo>
                      <a:pt x="221" y="298"/>
                    </a:lnTo>
                    <a:lnTo>
                      <a:pt x="221" y="290"/>
                    </a:lnTo>
                    <a:lnTo>
                      <a:pt x="220" y="283"/>
                    </a:lnTo>
                    <a:lnTo>
                      <a:pt x="220" y="276"/>
                    </a:lnTo>
                    <a:lnTo>
                      <a:pt x="219" y="268"/>
                    </a:lnTo>
                    <a:lnTo>
                      <a:pt x="219" y="260"/>
                    </a:lnTo>
                    <a:lnTo>
                      <a:pt x="217" y="252"/>
                    </a:lnTo>
                    <a:lnTo>
                      <a:pt x="217" y="245"/>
                    </a:lnTo>
                    <a:lnTo>
                      <a:pt x="216" y="236"/>
                    </a:lnTo>
                    <a:lnTo>
                      <a:pt x="214" y="229"/>
                    </a:lnTo>
                    <a:lnTo>
                      <a:pt x="213" y="220"/>
                    </a:lnTo>
                    <a:lnTo>
                      <a:pt x="211" y="213"/>
                    </a:lnTo>
                    <a:lnTo>
                      <a:pt x="210" y="204"/>
                    </a:lnTo>
                    <a:lnTo>
                      <a:pt x="208" y="196"/>
                    </a:lnTo>
                    <a:lnTo>
                      <a:pt x="207" y="187"/>
                    </a:lnTo>
                    <a:lnTo>
                      <a:pt x="204" y="178"/>
                    </a:lnTo>
                    <a:lnTo>
                      <a:pt x="203" y="169"/>
                    </a:lnTo>
                    <a:lnTo>
                      <a:pt x="200" y="162"/>
                    </a:lnTo>
                    <a:lnTo>
                      <a:pt x="197" y="153"/>
                    </a:lnTo>
                    <a:lnTo>
                      <a:pt x="195" y="146"/>
                    </a:lnTo>
                    <a:lnTo>
                      <a:pt x="192" y="136"/>
                    </a:lnTo>
                    <a:lnTo>
                      <a:pt x="188" y="129"/>
                    </a:lnTo>
                    <a:lnTo>
                      <a:pt x="185" y="120"/>
                    </a:lnTo>
                    <a:lnTo>
                      <a:pt x="182" y="113"/>
                    </a:lnTo>
                    <a:lnTo>
                      <a:pt x="178" y="105"/>
                    </a:lnTo>
                    <a:lnTo>
                      <a:pt x="175" y="98"/>
                    </a:lnTo>
                    <a:lnTo>
                      <a:pt x="171" y="91"/>
                    </a:lnTo>
                    <a:lnTo>
                      <a:pt x="168" y="83"/>
                    </a:lnTo>
                    <a:lnTo>
                      <a:pt x="162" y="76"/>
                    </a:lnTo>
                    <a:lnTo>
                      <a:pt x="157" y="69"/>
                    </a:lnTo>
                    <a:lnTo>
                      <a:pt x="152" y="62"/>
                    </a:lnTo>
                    <a:lnTo>
                      <a:pt x="147" y="56"/>
                    </a:lnTo>
                    <a:lnTo>
                      <a:pt x="141" y="49"/>
                    </a:lnTo>
                    <a:lnTo>
                      <a:pt x="137" y="43"/>
                    </a:lnTo>
                    <a:lnTo>
                      <a:pt x="131" y="37"/>
                    </a:lnTo>
                    <a:lnTo>
                      <a:pt x="125" y="32"/>
                    </a:lnTo>
                    <a:lnTo>
                      <a:pt x="118" y="27"/>
                    </a:lnTo>
                    <a:lnTo>
                      <a:pt x="112" y="22"/>
                    </a:lnTo>
                    <a:lnTo>
                      <a:pt x="105" y="16"/>
                    </a:lnTo>
                    <a:lnTo>
                      <a:pt x="98" y="14"/>
                    </a:lnTo>
                    <a:lnTo>
                      <a:pt x="90" y="9"/>
                    </a:lnTo>
                    <a:lnTo>
                      <a:pt x="83" y="6"/>
                    </a:lnTo>
                    <a:lnTo>
                      <a:pt x="74" y="3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4" y="0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2" y="3"/>
                    </a:lnTo>
                    <a:lnTo>
                      <a:pt x="26" y="6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6" y="25"/>
                    </a:lnTo>
                    <a:lnTo>
                      <a:pt x="5" y="30"/>
                    </a:lnTo>
                    <a:lnTo>
                      <a:pt x="2" y="34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2" y="65"/>
                    </a:lnTo>
                    <a:lnTo>
                      <a:pt x="2" y="67"/>
                    </a:lnTo>
                    <a:lnTo>
                      <a:pt x="3" y="72"/>
                    </a:lnTo>
                    <a:lnTo>
                      <a:pt x="5" y="78"/>
                    </a:lnTo>
                    <a:lnTo>
                      <a:pt x="6" y="82"/>
                    </a:lnTo>
                    <a:lnTo>
                      <a:pt x="7" y="85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8" y="98"/>
                    </a:lnTo>
                    <a:lnTo>
                      <a:pt x="23" y="104"/>
                    </a:lnTo>
                    <a:lnTo>
                      <a:pt x="26" y="107"/>
                    </a:lnTo>
                    <a:lnTo>
                      <a:pt x="31" y="111"/>
                    </a:lnTo>
                    <a:lnTo>
                      <a:pt x="35" y="113"/>
                    </a:lnTo>
                    <a:lnTo>
                      <a:pt x="39" y="117"/>
                    </a:lnTo>
                    <a:lnTo>
                      <a:pt x="44" y="120"/>
                    </a:lnTo>
                    <a:lnTo>
                      <a:pt x="48" y="121"/>
                    </a:lnTo>
                    <a:lnTo>
                      <a:pt x="53" y="124"/>
                    </a:lnTo>
                    <a:lnTo>
                      <a:pt x="58" y="127"/>
                    </a:lnTo>
                    <a:lnTo>
                      <a:pt x="64" y="129"/>
                    </a:lnTo>
                    <a:lnTo>
                      <a:pt x="70" y="132"/>
                    </a:lnTo>
                    <a:lnTo>
                      <a:pt x="77" y="133"/>
                    </a:lnTo>
                    <a:lnTo>
                      <a:pt x="85" y="134"/>
                    </a:lnTo>
                    <a:lnTo>
                      <a:pt x="92" y="134"/>
                    </a:lnTo>
                    <a:lnTo>
                      <a:pt x="99" y="136"/>
                    </a:lnTo>
                    <a:lnTo>
                      <a:pt x="106" y="136"/>
                    </a:lnTo>
                    <a:lnTo>
                      <a:pt x="115" y="136"/>
                    </a:lnTo>
                    <a:lnTo>
                      <a:pt x="120" y="134"/>
                    </a:lnTo>
                    <a:lnTo>
                      <a:pt x="124" y="134"/>
                    </a:lnTo>
                    <a:lnTo>
                      <a:pt x="128" y="134"/>
                    </a:lnTo>
                    <a:lnTo>
                      <a:pt x="134" y="134"/>
                    </a:lnTo>
                    <a:lnTo>
                      <a:pt x="138" y="133"/>
                    </a:lnTo>
                    <a:lnTo>
                      <a:pt x="143" y="132"/>
                    </a:lnTo>
                    <a:lnTo>
                      <a:pt x="149" y="132"/>
                    </a:lnTo>
                    <a:lnTo>
                      <a:pt x="154" y="130"/>
                    </a:lnTo>
                    <a:lnTo>
                      <a:pt x="146" y="113"/>
                    </a:lnTo>
                    <a:lnTo>
                      <a:pt x="143" y="113"/>
                    </a:lnTo>
                    <a:lnTo>
                      <a:pt x="140" y="113"/>
                    </a:lnTo>
                    <a:lnTo>
                      <a:pt x="136" y="113"/>
                    </a:lnTo>
                    <a:lnTo>
                      <a:pt x="130" y="114"/>
                    </a:lnTo>
                    <a:lnTo>
                      <a:pt x="121" y="114"/>
                    </a:lnTo>
                    <a:lnTo>
                      <a:pt x="114" y="114"/>
                    </a:lnTo>
                    <a:lnTo>
                      <a:pt x="108" y="114"/>
                    </a:lnTo>
                    <a:lnTo>
                      <a:pt x="104" y="114"/>
                    </a:lnTo>
                    <a:lnTo>
                      <a:pt x="99" y="114"/>
                    </a:lnTo>
                    <a:lnTo>
                      <a:pt x="95" y="114"/>
                    </a:lnTo>
                    <a:lnTo>
                      <a:pt x="89" y="113"/>
                    </a:lnTo>
                    <a:lnTo>
                      <a:pt x="85" y="111"/>
                    </a:lnTo>
                    <a:lnTo>
                      <a:pt x="80" y="111"/>
                    </a:lnTo>
                    <a:lnTo>
                      <a:pt x="74" y="110"/>
                    </a:lnTo>
                    <a:lnTo>
                      <a:pt x="70" y="108"/>
                    </a:lnTo>
                    <a:lnTo>
                      <a:pt x="66" y="107"/>
                    </a:lnTo>
                    <a:lnTo>
                      <a:pt x="61" y="104"/>
                    </a:lnTo>
                    <a:lnTo>
                      <a:pt x="57" y="102"/>
                    </a:lnTo>
                    <a:lnTo>
                      <a:pt x="53" y="99"/>
                    </a:lnTo>
                    <a:lnTo>
                      <a:pt x="48" y="97"/>
                    </a:lnTo>
                    <a:lnTo>
                      <a:pt x="44" y="94"/>
                    </a:lnTo>
                    <a:lnTo>
                      <a:pt x="41" y="89"/>
                    </a:lnTo>
                    <a:lnTo>
                      <a:pt x="38" y="86"/>
                    </a:lnTo>
                    <a:lnTo>
                      <a:pt x="35" y="82"/>
                    </a:lnTo>
                    <a:lnTo>
                      <a:pt x="32" y="78"/>
                    </a:lnTo>
                    <a:lnTo>
                      <a:pt x="31" y="72"/>
                    </a:lnTo>
                    <a:lnTo>
                      <a:pt x="29" y="66"/>
                    </a:lnTo>
                    <a:lnTo>
                      <a:pt x="28" y="60"/>
                    </a:lnTo>
                    <a:lnTo>
                      <a:pt x="28" y="56"/>
                    </a:lnTo>
                    <a:lnTo>
                      <a:pt x="28" y="51"/>
                    </a:lnTo>
                    <a:lnTo>
                      <a:pt x="29" y="43"/>
                    </a:lnTo>
                    <a:lnTo>
                      <a:pt x="32" y="35"/>
                    </a:lnTo>
                    <a:lnTo>
                      <a:pt x="37" y="28"/>
                    </a:lnTo>
                    <a:lnTo>
                      <a:pt x="44" y="24"/>
                    </a:lnTo>
                    <a:lnTo>
                      <a:pt x="47" y="21"/>
                    </a:lnTo>
                    <a:lnTo>
                      <a:pt x="51" y="21"/>
                    </a:lnTo>
                    <a:lnTo>
                      <a:pt x="55" y="21"/>
                    </a:lnTo>
                    <a:lnTo>
                      <a:pt x="60" y="21"/>
                    </a:lnTo>
                    <a:lnTo>
                      <a:pt x="64" y="19"/>
                    </a:lnTo>
                    <a:lnTo>
                      <a:pt x="69" y="21"/>
                    </a:lnTo>
                    <a:lnTo>
                      <a:pt x="74" y="21"/>
                    </a:lnTo>
                    <a:lnTo>
                      <a:pt x="80" y="24"/>
                    </a:lnTo>
                    <a:lnTo>
                      <a:pt x="85" y="25"/>
                    </a:lnTo>
                    <a:lnTo>
                      <a:pt x="90" y="28"/>
                    </a:lnTo>
                    <a:lnTo>
                      <a:pt x="96" y="31"/>
                    </a:lnTo>
                    <a:lnTo>
                      <a:pt x="102" y="37"/>
                    </a:lnTo>
                    <a:lnTo>
                      <a:pt x="106" y="40"/>
                    </a:lnTo>
                    <a:lnTo>
                      <a:pt x="112" y="46"/>
                    </a:lnTo>
                    <a:lnTo>
                      <a:pt x="118" y="51"/>
                    </a:lnTo>
                    <a:lnTo>
                      <a:pt x="124" y="59"/>
                    </a:lnTo>
                    <a:lnTo>
                      <a:pt x="130" y="66"/>
                    </a:lnTo>
                    <a:lnTo>
                      <a:pt x="136" y="75"/>
                    </a:lnTo>
                    <a:lnTo>
                      <a:pt x="138" y="79"/>
                    </a:lnTo>
                    <a:lnTo>
                      <a:pt x="141" y="83"/>
                    </a:lnTo>
                    <a:lnTo>
                      <a:pt x="144" y="88"/>
                    </a:lnTo>
                    <a:lnTo>
                      <a:pt x="147" y="94"/>
                    </a:lnTo>
                    <a:lnTo>
                      <a:pt x="149" y="98"/>
                    </a:lnTo>
                    <a:lnTo>
                      <a:pt x="152" y="104"/>
                    </a:lnTo>
                    <a:lnTo>
                      <a:pt x="154" y="108"/>
                    </a:lnTo>
                    <a:lnTo>
                      <a:pt x="156" y="114"/>
                    </a:lnTo>
                    <a:lnTo>
                      <a:pt x="157" y="120"/>
                    </a:lnTo>
                    <a:lnTo>
                      <a:pt x="160" y="126"/>
                    </a:lnTo>
                    <a:lnTo>
                      <a:pt x="163" y="132"/>
                    </a:lnTo>
                    <a:lnTo>
                      <a:pt x="165" y="137"/>
                    </a:lnTo>
                    <a:lnTo>
                      <a:pt x="166" y="143"/>
                    </a:lnTo>
                    <a:lnTo>
                      <a:pt x="169" y="149"/>
                    </a:lnTo>
                    <a:lnTo>
                      <a:pt x="171" y="155"/>
                    </a:lnTo>
                    <a:lnTo>
                      <a:pt x="172" y="162"/>
                    </a:lnTo>
                    <a:lnTo>
                      <a:pt x="173" y="168"/>
                    </a:lnTo>
                    <a:lnTo>
                      <a:pt x="176" y="174"/>
                    </a:lnTo>
                    <a:lnTo>
                      <a:pt x="176" y="180"/>
                    </a:lnTo>
                    <a:lnTo>
                      <a:pt x="179" y="187"/>
                    </a:lnTo>
                    <a:lnTo>
                      <a:pt x="179" y="193"/>
                    </a:lnTo>
                    <a:lnTo>
                      <a:pt x="181" y="198"/>
                    </a:lnTo>
                    <a:lnTo>
                      <a:pt x="182" y="206"/>
                    </a:lnTo>
                    <a:lnTo>
                      <a:pt x="184" y="212"/>
                    </a:lnTo>
                    <a:lnTo>
                      <a:pt x="185" y="217"/>
                    </a:lnTo>
                    <a:lnTo>
                      <a:pt x="187" y="225"/>
                    </a:lnTo>
                    <a:lnTo>
                      <a:pt x="187" y="231"/>
                    </a:lnTo>
                    <a:lnTo>
                      <a:pt x="188" y="238"/>
                    </a:lnTo>
                    <a:lnTo>
                      <a:pt x="188" y="244"/>
                    </a:lnTo>
                    <a:lnTo>
                      <a:pt x="189" y="249"/>
                    </a:lnTo>
                    <a:lnTo>
                      <a:pt x="189" y="257"/>
                    </a:lnTo>
                    <a:lnTo>
                      <a:pt x="192" y="263"/>
                    </a:lnTo>
                    <a:lnTo>
                      <a:pt x="192" y="268"/>
                    </a:lnTo>
                    <a:lnTo>
                      <a:pt x="194" y="274"/>
                    </a:lnTo>
                    <a:lnTo>
                      <a:pt x="194" y="282"/>
                    </a:lnTo>
                    <a:lnTo>
                      <a:pt x="195" y="287"/>
                    </a:lnTo>
                    <a:lnTo>
                      <a:pt x="195" y="293"/>
                    </a:lnTo>
                    <a:lnTo>
                      <a:pt x="195" y="299"/>
                    </a:lnTo>
                    <a:lnTo>
                      <a:pt x="195" y="303"/>
                    </a:lnTo>
                    <a:lnTo>
                      <a:pt x="197" y="311"/>
                    </a:lnTo>
                    <a:lnTo>
                      <a:pt x="197" y="315"/>
                    </a:lnTo>
                    <a:lnTo>
                      <a:pt x="197" y="321"/>
                    </a:lnTo>
                    <a:lnTo>
                      <a:pt x="197" y="325"/>
                    </a:lnTo>
                    <a:lnTo>
                      <a:pt x="198" y="331"/>
                    </a:lnTo>
                    <a:lnTo>
                      <a:pt x="198" y="335"/>
                    </a:lnTo>
                    <a:lnTo>
                      <a:pt x="198" y="341"/>
                    </a:lnTo>
                    <a:lnTo>
                      <a:pt x="198" y="346"/>
                    </a:lnTo>
                    <a:lnTo>
                      <a:pt x="200" y="350"/>
                    </a:lnTo>
                    <a:lnTo>
                      <a:pt x="200" y="359"/>
                    </a:lnTo>
                    <a:lnTo>
                      <a:pt x="201" y="367"/>
                    </a:lnTo>
                    <a:lnTo>
                      <a:pt x="201" y="375"/>
                    </a:lnTo>
                    <a:lnTo>
                      <a:pt x="201" y="381"/>
                    </a:lnTo>
                    <a:lnTo>
                      <a:pt x="201" y="385"/>
                    </a:lnTo>
                    <a:lnTo>
                      <a:pt x="201" y="391"/>
                    </a:lnTo>
                    <a:lnTo>
                      <a:pt x="201" y="395"/>
                    </a:lnTo>
                    <a:lnTo>
                      <a:pt x="201" y="398"/>
                    </a:lnTo>
                    <a:lnTo>
                      <a:pt x="201" y="399"/>
                    </a:lnTo>
                    <a:lnTo>
                      <a:pt x="201" y="401"/>
                    </a:lnTo>
                    <a:lnTo>
                      <a:pt x="221" y="383"/>
                    </a:lnTo>
                    <a:lnTo>
                      <a:pt x="221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8" name="Freeform 42"/>
              <p:cNvSpPr>
                <a:spLocks/>
              </p:cNvSpPr>
              <p:nvPr/>
            </p:nvSpPr>
            <p:spPr bwMode="auto">
              <a:xfrm>
                <a:off x="6974110" y="4460354"/>
                <a:ext cx="63500" cy="227012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4" y="22"/>
                  </a:cxn>
                  <a:cxn ang="0">
                    <a:pos x="8" y="33"/>
                  </a:cxn>
                  <a:cxn ang="0">
                    <a:pos x="14" y="47"/>
                  </a:cxn>
                  <a:cxn ang="0">
                    <a:pos x="17" y="58"/>
                  </a:cxn>
                  <a:cxn ang="0">
                    <a:pos x="20" y="67"/>
                  </a:cxn>
                  <a:cxn ang="0">
                    <a:pos x="23" y="77"/>
                  </a:cxn>
                  <a:cxn ang="0">
                    <a:pos x="27" y="86"/>
                  </a:cxn>
                  <a:cxn ang="0">
                    <a:pos x="30" y="96"/>
                  </a:cxn>
                  <a:cxn ang="0">
                    <a:pos x="33" y="108"/>
                  </a:cxn>
                  <a:cxn ang="0">
                    <a:pos x="36" y="118"/>
                  </a:cxn>
                  <a:cxn ang="0">
                    <a:pos x="39" y="128"/>
                  </a:cxn>
                  <a:cxn ang="0">
                    <a:pos x="42" y="138"/>
                  </a:cxn>
                  <a:cxn ang="0">
                    <a:pos x="45" y="150"/>
                  </a:cxn>
                  <a:cxn ang="0">
                    <a:pos x="48" y="162"/>
                  </a:cxn>
                  <a:cxn ang="0">
                    <a:pos x="49" y="172"/>
                  </a:cxn>
                  <a:cxn ang="0">
                    <a:pos x="51" y="185"/>
                  </a:cxn>
                  <a:cxn ang="0">
                    <a:pos x="52" y="197"/>
                  </a:cxn>
                  <a:cxn ang="0">
                    <a:pos x="54" y="207"/>
                  </a:cxn>
                  <a:cxn ang="0">
                    <a:pos x="54" y="218"/>
                  </a:cxn>
                  <a:cxn ang="0">
                    <a:pos x="55" y="229"/>
                  </a:cxn>
                  <a:cxn ang="0">
                    <a:pos x="55" y="240"/>
                  </a:cxn>
                  <a:cxn ang="0">
                    <a:pos x="54" y="250"/>
                  </a:cxn>
                  <a:cxn ang="0">
                    <a:pos x="54" y="261"/>
                  </a:cxn>
                  <a:cxn ang="0">
                    <a:pos x="52" y="271"/>
                  </a:cxn>
                  <a:cxn ang="0">
                    <a:pos x="51" y="281"/>
                  </a:cxn>
                  <a:cxn ang="0">
                    <a:pos x="78" y="271"/>
                  </a:cxn>
                  <a:cxn ang="0">
                    <a:pos x="78" y="265"/>
                  </a:cxn>
                  <a:cxn ang="0">
                    <a:pos x="80" y="253"/>
                  </a:cxn>
                  <a:cxn ang="0">
                    <a:pos x="80" y="243"/>
                  </a:cxn>
                  <a:cxn ang="0">
                    <a:pos x="80" y="233"/>
                  </a:cxn>
                  <a:cxn ang="0">
                    <a:pos x="80" y="218"/>
                  </a:cxn>
                  <a:cxn ang="0">
                    <a:pos x="78" y="204"/>
                  </a:cxn>
                  <a:cxn ang="0">
                    <a:pos x="77" y="194"/>
                  </a:cxn>
                  <a:cxn ang="0">
                    <a:pos x="75" y="185"/>
                  </a:cxn>
                  <a:cxn ang="0">
                    <a:pos x="74" y="175"/>
                  </a:cxn>
                  <a:cxn ang="0">
                    <a:pos x="73" y="165"/>
                  </a:cxn>
                  <a:cxn ang="0">
                    <a:pos x="68" y="154"/>
                  </a:cxn>
                  <a:cxn ang="0">
                    <a:pos x="67" y="144"/>
                  </a:cxn>
                  <a:cxn ang="0">
                    <a:pos x="64" y="131"/>
                  </a:cxn>
                  <a:cxn ang="0">
                    <a:pos x="61" y="119"/>
                  </a:cxn>
                  <a:cxn ang="0">
                    <a:pos x="56" y="105"/>
                  </a:cxn>
                  <a:cxn ang="0">
                    <a:pos x="52" y="93"/>
                  </a:cxn>
                  <a:cxn ang="0">
                    <a:pos x="48" y="79"/>
                  </a:cxn>
                  <a:cxn ang="0">
                    <a:pos x="42" y="64"/>
                  </a:cxn>
                  <a:cxn ang="0">
                    <a:pos x="36" y="48"/>
                  </a:cxn>
                  <a:cxn ang="0">
                    <a:pos x="30" y="33"/>
                  </a:cxn>
                  <a:cxn ang="0">
                    <a:pos x="23" y="16"/>
                  </a:cxn>
                  <a:cxn ang="0">
                    <a:pos x="16" y="0"/>
                  </a:cxn>
                  <a:cxn ang="0">
                    <a:pos x="0" y="12"/>
                  </a:cxn>
                </a:cxnLst>
                <a:rect l="0" t="0" r="r" b="b"/>
                <a:pathLst>
                  <a:path w="80" h="285">
                    <a:moveTo>
                      <a:pt x="0" y="12"/>
                    </a:moveTo>
                    <a:lnTo>
                      <a:pt x="0" y="13"/>
                    </a:lnTo>
                    <a:lnTo>
                      <a:pt x="3" y="19"/>
                    </a:lnTo>
                    <a:lnTo>
                      <a:pt x="4" y="22"/>
                    </a:lnTo>
                    <a:lnTo>
                      <a:pt x="6" y="28"/>
                    </a:lnTo>
                    <a:lnTo>
                      <a:pt x="8" y="33"/>
                    </a:lnTo>
                    <a:lnTo>
                      <a:pt x="11" y="39"/>
                    </a:lnTo>
                    <a:lnTo>
                      <a:pt x="14" y="47"/>
                    </a:lnTo>
                    <a:lnTo>
                      <a:pt x="16" y="54"/>
                    </a:lnTo>
                    <a:lnTo>
                      <a:pt x="17" y="58"/>
                    </a:lnTo>
                    <a:lnTo>
                      <a:pt x="20" y="63"/>
                    </a:lnTo>
                    <a:lnTo>
                      <a:pt x="20" y="67"/>
                    </a:lnTo>
                    <a:lnTo>
                      <a:pt x="23" y="73"/>
                    </a:lnTo>
                    <a:lnTo>
                      <a:pt x="23" y="77"/>
                    </a:lnTo>
                    <a:lnTo>
                      <a:pt x="26" y="82"/>
                    </a:lnTo>
                    <a:lnTo>
                      <a:pt x="27" y="86"/>
                    </a:lnTo>
                    <a:lnTo>
                      <a:pt x="29" y="90"/>
                    </a:lnTo>
                    <a:lnTo>
                      <a:pt x="30" y="96"/>
                    </a:lnTo>
                    <a:lnTo>
                      <a:pt x="32" y="102"/>
                    </a:lnTo>
                    <a:lnTo>
                      <a:pt x="33" y="108"/>
                    </a:lnTo>
                    <a:lnTo>
                      <a:pt x="36" y="112"/>
                    </a:lnTo>
                    <a:lnTo>
                      <a:pt x="36" y="118"/>
                    </a:lnTo>
                    <a:lnTo>
                      <a:pt x="38" y="122"/>
                    </a:lnTo>
                    <a:lnTo>
                      <a:pt x="39" y="128"/>
                    </a:lnTo>
                    <a:lnTo>
                      <a:pt x="40" y="134"/>
                    </a:lnTo>
                    <a:lnTo>
                      <a:pt x="42" y="138"/>
                    </a:lnTo>
                    <a:lnTo>
                      <a:pt x="43" y="146"/>
                    </a:lnTo>
                    <a:lnTo>
                      <a:pt x="45" y="150"/>
                    </a:lnTo>
                    <a:lnTo>
                      <a:pt x="46" y="156"/>
                    </a:lnTo>
                    <a:lnTo>
                      <a:pt x="48" y="162"/>
                    </a:lnTo>
                    <a:lnTo>
                      <a:pt x="48" y="167"/>
                    </a:lnTo>
                    <a:lnTo>
                      <a:pt x="49" y="172"/>
                    </a:lnTo>
                    <a:lnTo>
                      <a:pt x="51" y="179"/>
                    </a:lnTo>
                    <a:lnTo>
                      <a:pt x="51" y="185"/>
                    </a:lnTo>
                    <a:lnTo>
                      <a:pt x="52" y="191"/>
                    </a:lnTo>
                    <a:lnTo>
                      <a:pt x="52" y="197"/>
                    </a:lnTo>
                    <a:lnTo>
                      <a:pt x="54" y="202"/>
                    </a:lnTo>
                    <a:lnTo>
                      <a:pt x="54" y="207"/>
                    </a:lnTo>
                    <a:lnTo>
                      <a:pt x="54" y="213"/>
                    </a:lnTo>
                    <a:lnTo>
                      <a:pt x="54" y="218"/>
                    </a:lnTo>
                    <a:lnTo>
                      <a:pt x="55" y="224"/>
                    </a:lnTo>
                    <a:lnTo>
                      <a:pt x="55" y="229"/>
                    </a:lnTo>
                    <a:lnTo>
                      <a:pt x="55" y="234"/>
                    </a:lnTo>
                    <a:lnTo>
                      <a:pt x="55" y="240"/>
                    </a:lnTo>
                    <a:lnTo>
                      <a:pt x="55" y="246"/>
                    </a:lnTo>
                    <a:lnTo>
                      <a:pt x="54" y="250"/>
                    </a:lnTo>
                    <a:lnTo>
                      <a:pt x="54" y="256"/>
                    </a:lnTo>
                    <a:lnTo>
                      <a:pt x="54" y="261"/>
                    </a:lnTo>
                    <a:lnTo>
                      <a:pt x="54" y="266"/>
                    </a:lnTo>
                    <a:lnTo>
                      <a:pt x="52" y="271"/>
                    </a:lnTo>
                    <a:lnTo>
                      <a:pt x="51" y="275"/>
                    </a:lnTo>
                    <a:lnTo>
                      <a:pt x="51" y="281"/>
                    </a:lnTo>
                    <a:lnTo>
                      <a:pt x="49" y="285"/>
                    </a:lnTo>
                    <a:lnTo>
                      <a:pt x="78" y="271"/>
                    </a:lnTo>
                    <a:lnTo>
                      <a:pt x="78" y="268"/>
                    </a:lnTo>
                    <a:lnTo>
                      <a:pt x="78" y="265"/>
                    </a:lnTo>
                    <a:lnTo>
                      <a:pt x="80" y="261"/>
                    </a:lnTo>
                    <a:lnTo>
                      <a:pt x="80" y="253"/>
                    </a:lnTo>
                    <a:lnTo>
                      <a:pt x="80" y="249"/>
                    </a:lnTo>
                    <a:lnTo>
                      <a:pt x="80" y="243"/>
                    </a:lnTo>
                    <a:lnTo>
                      <a:pt x="80" y="237"/>
                    </a:lnTo>
                    <a:lnTo>
                      <a:pt x="80" y="233"/>
                    </a:lnTo>
                    <a:lnTo>
                      <a:pt x="80" y="226"/>
                    </a:lnTo>
                    <a:lnTo>
                      <a:pt x="80" y="218"/>
                    </a:lnTo>
                    <a:lnTo>
                      <a:pt x="78" y="211"/>
                    </a:lnTo>
                    <a:lnTo>
                      <a:pt x="78" y="204"/>
                    </a:lnTo>
                    <a:lnTo>
                      <a:pt x="77" y="198"/>
                    </a:lnTo>
                    <a:lnTo>
                      <a:pt x="77" y="194"/>
                    </a:lnTo>
                    <a:lnTo>
                      <a:pt x="75" y="189"/>
                    </a:lnTo>
                    <a:lnTo>
                      <a:pt x="75" y="185"/>
                    </a:lnTo>
                    <a:lnTo>
                      <a:pt x="74" y="179"/>
                    </a:lnTo>
                    <a:lnTo>
                      <a:pt x="74" y="175"/>
                    </a:lnTo>
                    <a:lnTo>
                      <a:pt x="73" y="170"/>
                    </a:lnTo>
                    <a:lnTo>
                      <a:pt x="73" y="165"/>
                    </a:lnTo>
                    <a:lnTo>
                      <a:pt x="71" y="160"/>
                    </a:lnTo>
                    <a:lnTo>
                      <a:pt x="68" y="154"/>
                    </a:lnTo>
                    <a:lnTo>
                      <a:pt x="67" y="149"/>
                    </a:lnTo>
                    <a:lnTo>
                      <a:pt x="67" y="144"/>
                    </a:lnTo>
                    <a:lnTo>
                      <a:pt x="65" y="137"/>
                    </a:lnTo>
                    <a:lnTo>
                      <a:pt x="64" y="131"/>
                    </a:lnTo>
                    <a:lnTo>
                      <a:pt x="61" y="125"/>
                    </a:lnTo>
                    <a:lnTo>
                      <a:pt x="61" y="119"/>
                    </a:lnTo>
                    <a:lnTo>
                      <a:pt x="58" y="112"/>
                    </a:lnTo>
                    <a:lnTo>
                      <a:pt x="56" y="105"/>
                    </a:lnTo>
                    <a:lnTo>
                      <a:pt x="54" y="99"/>
                    </a:lnTo>
                    <a:lnTo>
                      <a:pt x="52" y="93"/>
                    </a:lnTo>
                    <a:lnTo>
                      <a:pt x="49" y="86"/>
                    </a:lnTo>
                    <a:lnTo>
                      <a:pt x="48" y="79"/>
                    </a:lnTo>
                    <a:lnTo>
                      <a:pt x="45" y="71"/>
                    </a:lnTo>
                    <a:lnTo>
                      <a:pt x="42" y="64"/>
                    </a:lnTo>
                    <a:lnTo>
                      <a:pt x="39" y="55"/>
                    </a:lnTo>
                    <a:lnTo>
                      <a:pt x="36" y="48"/>
                    </a:lnTo>
                    <a:lnTo>
                      <a:pt x="33" y="39"/>
                    </a:lnTo>
                    <a:lnTo>
                      <a:pt x="30" y="33"/>
                    </a:lnTo>
                    <a:lnTo>
                      <a:pt x="26" y="25"/>
                    </a:lnTo>
                    <a:lnTo>
                      <a:pt x="23" y="16"/>
                    </a:lnTo>
                    <a:lnTo>
                      <a:pt x="20" y="9"/>
                    </a:lnTo>
                    <a:lnTo>
                      <a:pt x="16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9" name="Freeform 43"/>
              <p:cNvSpPr>
                <a:spLocks/>
              </p:cNvSpPr>
              <p:nvPr/>
            </p:nvSpPr>
            <p:spPr bwMode="auto">
              <a:xfrm>
                <a:off x="6980460" y="4460354"/>
                <a:ext cx="65088" cy="227012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4" y="22"/>
                  </a:cxn>
                  <a:cxn ang="0">
                    <a:pos x="9" y="33"/>
                  </a:cxn>
                  <a:cxn ang="0">
                    <a:pos x="15" y="47"/>
                  </a:cxn>
                  <a:cxn ang="0">
                    <a:pos x="19" y="58"/>
                  </a:cxn>
                  <a:cxn ang="0">
                    <a:pos x="22" y="67"/>
                  </a:cxn>
                  <a:cxn ang="0">
                    <a:pos x="25" y="77"/>
                  </a:cxn>
                  <a:cxn ang="0">
                    <a:pos x="28" y="86"/>
                  </a:cxn>
                  <a:cxn ang="0">
                    <a:pos x="31" y="96"/>
                  </a:cxn>
                  <a:cxn ang="0">
                    <a:pos x="35" y="108"/>
                  </a:cxn>
                  <a:cxn ang="0">
                    <a:pos x="38" y="118"/>
                  </a:cxn>
                  <a:cxn ang="0">
                    <a:pos x="41" y="128"/>
                  </a:cxn>
                  <a:cxn ang="0">
                    <a:pos x="42" y="138"/>
                  </a:cxn>
                  <a:cxn ang="0">
                    <a:pos x="45" y="150"/>
                  </a:cxn>
                  <a:cxn ang="0">
                    <a:pos x="48" y="162"/>
                  </a:cxn>
                  <a:cxn ang="0">
                    <a:pos x="49" y="172"/>
                  </a:cxn>
                  <a:cxn ang="0">
                    <a:pos x="52" y="185"/>
                  </a:cxn>
                  <a:cxn ang="0">
                    <a:pos x="54" y="197"/>
                  </a:cxn>
                  <a:cxn ang="0">
                    <a:pos x="55" y="207"/>
                  </a:cxn>
                  <a:cxn ang="0">
                    <a:pos x="55" y="218"/>
                  </a:cxn>
                  <a:cxn ang="0">
                    <a:pos x="57" y="229"/>
                  </a:cxn>
                  <a:cxn ang="0">
                    <a:pos x="57" y="240"/>
                  </a:cxn>
                  <a:cxn ang="0">
                    <a:pos x="55" y="250"/>
                  </a:cxn>
                  <a:cxn ang="0">
                    <a:pos x="54" y="261"/>
                  </a:cxn>
                  <a:cxn ang="0">
                    <a:pos x="52" y="271"/>
                  </a:cxn>
                  <a:cxn ang="0">
                    <a:pos x="51" y="281"/>
                  </a:cxn>
                  <a:cxn ang="0">
                    <a:pos x="80" y="271"/>
                  </a:cxn>
                  <a:cxn ang="0">
                    <a:pos x="80" y="265"/>
                  </a:cxn>
                  <a:cxn ang="0">
                    <a:pos x="82" y="253"/>
                  </a:cxn>
                  <a:cxn ang="0">
                    <a:pos x="80" y="243"/>
                  </a:cxn>
                  <a:cxn ang="0">
                    <a:pos x="80" y="233"/>
                  </a:cxn>
                  <a:cxn ang="0">
                    <a:pos x="80" y="218"/>
                  </a:cxn>
                  <a:cxn ang="0">
                    <a:pos x="79" y="204"/>
                  </a:cxn>
                  <a:cxn ang="0">
                    <a:pos x="77" y="194"/>
                  </a:cxn>
                  <a:cxn ang="0">
                    <a:pos x="76" y="185"/>
                  </a:cxn>
                  <a:cxn ang="0">
                    <a:pos x="74" y="175"/>
                  </a:cxn>
                  <a:cxn ang="0">
                    <a:pos x="73" y="165"/>
                  </a:cxn>
                  <a:cxn ang="0">
                    <a:pos x="68" y="154"/>
                  </a:cxn>
                  <a:cxn ang="0">
                    <a:pos x="67" y="144"/>
                  </a:cxn>
                  <a:cxn ang="0">
                    <a:pos x="64" y="131"/>
                  </a:cxn>
                  <a:cxn ang="0">
                    <a:pos x="61" y="119"/>
                  </a:cxn>
                  <a:cxn ang="0">
                    <a:pos x="57" y="105"/>
                  </a:cxn>
                  <a:cxn ang="0">
                    <a:pos x="52" y="93"/>
                  </a:cxn>
                  <a:cxn ang="0">
                    <a:pos x="47" y="79"/>
                  </a:cxn>
                  <a:cxn ang="0">
                    <a:pos x="42" y="64"/>
                  </a:cxn>
                  <a:cxn ang="0">
                    <a:pos x="36" y="48"/>
                  </a:cxn>
                  <a:cxn ang="0">
                    <a:pos x="31" y="33"/>
                  </a:cxn>
                  <a:cxn ang="0">
                    <a:pos x="23" y="16"/>
                  </a:cxn>
                  <a:cxn ang="0">
                    <a:pos x="16" y="0"/>
                  </a:cxn>
                  <a:cxn ang="0">
                    <a:pos x="0" y="12"/>
                  </a:cxn>
                </a:cxnLst>
                <a:rect l="0" t="0" r="r" b="b"/>
                <a:pathLst>
                  <a:path w="82" h="285">
                    <a:moveTo>
                      <a:pt x="0" y="12"/>
                    </a:moveTo>
                    <a:lnTo>
                      <a:pt x="0" y="13"/>
                    </a:lnTo>
                    <a:lnTo>
                      <a:pt x="4" y="19"/>
                    </a:lnTo>
                    <a:lnTo>
                      <a:pt x="4" y="22"/>
                    </a:lnTo>
                    <a:lnTo>
                      <a:pt x="7" y="28"/>
                    </a:lnTo>
                    <a:lnTo>
                      <a:pt x="9" y="33"/>
                    </a:lnTo>
                    <a:lnTo>
                      <a:pt x="13" y="39"/>
                    </a:lnTo>
                    <a:lnTo>
                      <a:pt x="15" y="47"/>
                    </a:lnTo>
                    <a:lnTo>
                      <a:pt x="17" y="54"/>
                    </a:lnTo>
                    <a:lnTo>
                      <a:pt x="19" y="58"/>
                    </a:lnTo>
                    <a:lnTo>
                      <a:pt x="20" y="63"/>
                    </a:lnTo>
                    <a:lnTo>
                      <a:pt x="22" y="67"/>
                    </a:lnTo>
                    <a:lnTo>
                      <a:pt x="23" y="73"/>
                    </a:lnTo>
                    <a:lnTo>
                      <a:pt x="25" y="77"/>
                    </a:lnTo>
                    <a:lnTo>
                      <a:pt x="26" y="82"/>
                    </a:lnTo>
                    <a:lnTo>
                      <a:pt x="28" y="86"/>
                    </a:lnTo>
                    <a:lnTo>
                      <a:pt x="31" y="90"/>
                    </a:lnTo>
                    <a:lnTo>
                      <a:pt x="31" y="96"/>
                    </a:lnTo>
                    <a:lnTo>
                      <a:pt x="33" y="102"/>
                    </a:lnTo>
                    <a:lnTo>
                      <a:pt x="35" y="108"/>
                    </a:lnTo>
                    <a:lnTo>
                      <a:pt x="36" y="112"/>
                    </a:lnTo>
                    <a:lnTo>
                      <a:pt x="38" y="118"/>
                    </a:lnTo>
                    <a:lnTo>
                      <a:pt x="39" y="122"/>
                    </a:lnTo>
                    <a:lnTo>
                      <a:pt x="41" y="128"/>
                    </a:lnTo>
                    <a:lnTo>
                      <a:pt x="42" y="134"/>
                    </a:lnTo>
                    <a:lnTo>
                      <a:pt x="42" y="138"/>
                    </a:lnTo>
                    <a:lnTo>
                      <a:pt x="44" y="146"/>
                    </a:lnTo>
                    <a:lnTo>
                      <a:pt x="45" y="150"/>
                    </a:lnTo>
                    <a:lnTo>
                      <a:pt x="47" y="156"/>
                    </a:lnTo>
                    <a:lnTo>
                      <a:pt x="48" y="162"/>
                    </a:lnTo>
                    <a:lnTo>
                      <a:pt x="49" y="167"/>
                    </a:lnTo>
                    <a:lnTo>
                      <a:pt x="49" y="172"/>
                    </a:lnTo>
                    <a:lnTo>
                      <a:pt x="51" y="179"/>
                    </a:lnTo>
                    <a:lnTo>
                      <a:pt x="52" y="185"/>
                    </a:lnTo>
                    <a:lnTo>
                      <a:pt x="52" y="191"/>
                    </a:lnTo>
                    <a:lnTo>
                      <a:pt x="54" y="197"/>
                    </a:lnTo>
                    <a:lnTo>
                      <a:pt x="55" y="202"/>
                    </a:lnTo>
                    <a:lnTo>
                      <a:pt x="55" y="207"/>
                    </a:lnTo>
                    <a:lnTo>
                      <a:pt x="55" y="213"/>
                    </a:lnTo>
                    <a:lnTo>
                      <a:pt x="55" y="218"/>
                    </a:lnTo>
                    <a:lnTo>
                      <a:pt x="57" y="224"/>
                    </a:lnTo>
                    <a:lnTo>
                      <a:pt x="57" y="229"/>
                    </a:lnTo>
                    <a:lnTo>
                      <a:pt x="57" y="234"/>
                    </a:lnTo>
                    <a:lnTo>
                      <a:pt x="57" y="240"/>
                    </a:lnTo>
                    <a:lnTo>
                      <a:pt x="57" y="246"/>
                    </a:lnTo>
                    <a:lnTo>
                      <a:pt x="55" y="250"/>
                    </a:lnTo>
                    <a:lnTo>
                      <a:pt x="55" y="256"/>
                    </a:lnTo>
                    <a:lnTo>
                      <a:pt x="54" y="261"/>
                    </a:lnTo>
                    <a:lnTo>
                      <a:pt x="54" y="266"/>
                    </a:lnTo>
                    <a:lnTo>
                      <a:pt x="52" y="271"/>
                    </a:lnTo>
                    <a:lnTo>
                      <a:pt x="52" y="275"/>
                    </a:lnTo>
                    <a:lnTo>
                      <a:pt x="51" y="281"/>
                    </a:lnTo>
                    <a:lnTo>
                      <a:pt x="51" y="285"/>
                    </a:lnTo>
                    <a:lnTo>
                      <a:pt x="80" y="271"/>
                    </a:lnTo>
                    <a:lnTo>
                      <a:pt x="80" y="268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82" y="253"/>
                    </a:lnTo>
                    <a:lnTo>
                      <a:pt x="80" y="249"/>
                    </a:lnTo>
                    <a:lnTo>
                      <a:pt x="80" y="243"/>
                    </a:lnTo>
                    <a:lnTo>
                      <a:pt x="80" y="237"/>
                    </a:lnTo>
                    <a:lnTo>
                      <a:pt x="80" y="233"/>
                    </a:lnTo>
                    <a:lnTo>
                      <a:pt x="80" y="226"/>
                    </a:lnTo>
                    <a:lnTo>
                      <a:pt x="80" y="218"/>
                    </a:lnTo>
                    <a:lnTo>
                      <a:pt x="79" y="211"/>
                    </a:lnTo>
                    <a:lnTo>
                      <a:pt x="79" y="204"/>
                    </a:lnTo>
                    <a:lnTo>
                      <a:pt x="79" y="198"/>
                    </a:lnTo>
                    <a:lnTo>
                      <a:pt x="77" y="194"/>
                    </a:lnTo>
                    <a:lnTo>
                      <a:pt x="76" y="189"/>
                    </a:lnTo>
                    <a:lnTo>
                      <a:pt x="76" y="185"/>
                    </a:lnTo>
                    <a:lnTo>
                      <a:pt x="74" y="179"/>
                    </a:lnTo>
                    <a:lnTo>
                      <a:pt x="74" y="175"/>
                    </a:lnTo>
                    <a:lnTo>
                      <a:pt x="73" y="170"/>
                    </a:lnTo>
                    <a:lnTo>
                      <a:pt x="73" y="165"/>
                    </a:lnTo>
                    <a:lnTo>
                      <a:pt x="71" y="160"/>
                    </a:lnTo>
                    <a:lnTo>
                      <a:pt x="68" y="154"/>
                    </a:lnTo>
                    <a:lnTo>
                      <a:pt x="67" y="149"/>
                    </a:lnTo>
                    <a:lnTo>
                      <a:pt x="67" y="144"/>
                    </a:lnTo>
                    <a:lnTo>
                      <a:pt x="66" y="137"/>
                    </a:lnTo>
                    <a:lnTo>
                      <a:pt x="64" y="131"/>
                    </a:lnTo>
                    <a:lnTo>
                      <a:pt x="61" y="125"/>
                    </a:lnTo>
                    <a:lnTo>
                      <a:pt x="61" y="119"/>
                    </a:lnTo>
                    <a:lnTo>
                      <a:pt x="58" y="112"/>
                    </a:lnTo>
                    <a:lnTo>
                      <a:pt x="57" y="105"/>
                    </a:lnTo>
                    <a:lnTo>
                      <a:pt x="54" y="99"/>
                    </a:lnTo>
                    <a:lnTo>
                      <a:pt x="52" y="93"/>
                    </a:lnTo>
                    <a:lnTo>
                      <a:pt x="49" y="86"/>
                    </a:lnTo>
                    <a:lnTo>
                      <a:pt x="47" y="79"/>
                    </a:lnTo>
                    <a:lnTo>
                      <a:pt x="45" y="71"/>
                    </a:lnTo>
                    <a:lnTo>
                      <a:pt x="42" y="64"/>
                    </a:lnTo>
                    <a:lnTo>
                      <a:pt x="39" y="55"/>
                    </a:lnTo>
                    <a:lnTo>
                      <a:pt x="36" y="48"/>
                    </a:lnTo>
                    <a:lnTo>
                      <a:pt x="33" y="39"/>
                    </a:lnTo>
                    <a:lnTo>
                      <a:pt x="31" y="33"/>
                    </a:lnTo>
                    <a:lnTo>
                      <a:pt x="26" y="25"/>
                    </a:lnTo>
                    <a:lnTo>
                      <a:pt x="23" y="16"/>
                    </a:lnTo>
                    <a:lnTo>
                      <a:pt x="20" y="9"/>
                    </a:lnTo>
                    <a:lnTo>
                      <a:pt x="16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0" name="Freeform 44"/>
              <p:cNvSpPr>
                <a:spLocks/>
              </p:cNvSpPr>
              <p:nvPr/>
            </p:nvSpPr>
            <p:spPr bwMode="auto">
              <a:xfrm>
                <a:off x="6940773" y="4365104"/>
                <a:ext cx="120650" cy="128587"/>
              </a:xfrm>
              <a:custGeom>
                <a:avLst/>
                <a:gdLst/>
                <a:ahLst/>
                <a:cxnLst>
                  <a:cxn ang="0">
                    <a:pos x="8" y="144"/>
                  </a:cxn>
                  <a:cxn ang="0">
                    <a:pos x="15" y="140"/>
                  </a:cxn>
                  <a:cxn ang="0">
                    <a:pos x="25" y="136"/>
                  </a:cxn>
                  <a:cxn ang="0">
                    <a:pos x="34" y="130"/>
                  </a:cxn>
                  <a:cxn ang="0">
                    <a:pos x="44" y="125"/>
                  </a:cxn>
                  <a:cxn ang="0">
                    <a:pos x="54" y="118"/>
                  </a:cxn>
                  <a:cxn ang="0">
                    <a:pos x="65" y="111"/>
                  </a:cxn>
                  <a:cxn ang="0">
                    <a:pos x="75" y="99"/>
                  </a:cxn>
                  <a:cxn ang="0">
                    <a:pos x="85" y="89"/>
                  </a:cxn>
                  <a:cxn ang="0">
                    <a:pos x="95" y="76"/>
                  </a:cxn>
                  <a:cxn ang="0">
                    <a:pos x="104" y="63"/>
                  </a:cxn>
                  <a:cxn ang="0">
                    <a:pos x="113" y="47"/>
                  </a:cxn>
                  <a:cxn ang="0">
                    <a:pos x="117" y="34"/>
                  </a:cxn>
                  <a:cxn ang="0">
                    <a:pos x="121" y="25"/>
                  </a:cxn>
                  <a:cxn ang="0">
                    <a:pos x="124" y="15"/>
                  </a:cxn>
                  <a:cxn ang="0">
                    <a:pos x="126" y="4"/>
                  </a:cxn>
                  <a:cxn ang="0">
                    <a:pos x="152" y="0"/>
                  </a:cxn>
                  <a:cxn ang="0">
                    <a:pos x="150" y="4"/>
                  </a:cxn>
                  <a:cxn ang="0">
                    <a:pos x="148" y="18"/>
                  </a:cxn>
                  <a:cxn ang="0">
                    <a:pos x="145" y="26"/>
                  </a:cxn>
                  <a:cxn ang="0">
                    <a:pos x="140" y="38"/>
                  </a:cxn>
                  <a:cxn ang="0">
                    <a:pos x="136" y="50"/>
                  </a:cxn>
                  <a:cxn ang="0">
                    <a:pos x="130" y="63"/>
                  </a:cxn>
                  <a:cxn ang="0">
                    <a:pos x="123" y="76"/>
                  </a:cxn>
                  <a:cxn ang="0">
                    <a:pos x="114" y="89"/>
                  </a:cxn>
                  <a:cxn ang="0">
                    <a:pos x="102" y="104"/>
                  </a:cxn>
                  <a:cxn ang="0">
                    <a:pos x="91" y="117"/>
                  </a:cxn>
                  <a:cxn ang="0">
                    <a:pos x="75" y="128"/>
                  </a:cxn>
                  <a:cxn ang="0">
                    <a:pos x="57" y="141"/>
                  </a:cxn>
                  <a:cxn ang="0">
                    <a:pos x="47" y="147"/>
                  </a:cxn>
                  <a:cxn ang="0">
                    <a:pos x="38" y="152"/>
                  </a:cxn>
                  <a:cxn ang="0">
                    <a:pos x="27" y="157"/>
                  </a:cxn>
                  <a:cxn ang="0">
                    <a:pos x="16" y="163"/>
                  </a:cxn>
                  <a:cxn ang="0">
                    <a:pos x="8" y="144"/>
                  </a:cxn>
                </a:cxnLst>
                <a:rect l="0" t="0" r="r" b="b"/>
                <a:pathLst>
                  <a:path w="152" h="163">
                    <a:moveTo>
                      <a:pt x="8" y="144"/>
                    </a:moveTo>
                    <a:lnTo>
                      <a:pt x="8" y="144"/>
                    </a:lnTo>
                    <a:lnTo>
                      <a:pt x="11" y="143"/>
                    </a:lnTo>
                    <a:lnTo>
                      <a:pt x="15" y="140"/>
                    </a:lnTo>
                    <a:lnTo>
                      <a:pt x="22" y="137"/>
                    </a:lnTo>
                    <a:lnTo>
                      <a:pt x="25" y="136"/>
                    </a:lnTo>
                    <a:lnTo>
                      <a:pt x="30" y="133"/>
                    </a:lnTo>
                    <a:lnTo>
                      <a:pt x="34" y="130"/>
                    </a:lnTo>
                    <a:lnTo>
                      <a:pt x="40" y="128"/>
                    </a:lnTo>
                    <a:lnTo>
                      <a:pt x="44" y="125"/>
                    </a:lnTo>
                    <a:lnTo>
                      <a:pt x="49" y="121"/>
                    </a:lnTo>
                    <a:lnTo>
                      <a:pt x="54" y="118"/>
                    </a:lnTo>
                    <a:lnTo>
                      <a:pt x="60" y="115"/>
                    </a:lnTo>
                    <a:lnTo>
                      <a:pt x="65" y="111"/>
                    </a:lnTo>
                    <a:lnTo>
                      <a:pt x="70" y="105"/>
                    </a:lnTo>
                    <a:lnTo>
                      <a:pt x="75" y="99"/>
                    </a:lnTo>
                    <a:lnTo>
                      <a:pt x="81" y="95"/>
                    </a:lnTo>
                    <a:lnTo>
                      <a:pt x="85" y="89"/>
                    </a:lnTo>
                    <a:lnTo>
                      <a:pt x="91" y="83"/>
                    </a:lnTo>
                    <a:lnTo>
                      <a:pt x="95" y="76"/>
                    </a:lnTo>
                    <a:lnTo>
                      <a:pt x="101" y="70"/>
                    </a:lnTo>
                    <a:lnTo>
                      <a:pt x="104" y="63"/>
                    </a:lnTo>
                    <a:lnTo>
                      <a:pt x="108" y="55"/>
                    </a:lnTo>
                    <a:lnTo>
                      <a:pt x="113" y="47"/>
                    </a:lnTo>
                    <a:lnTo>
                      <a:pt x="117" y="39"/>
                    </a:lnTo>
                    <a:lnTo>
                      <a:pt x="117" y="34"/>
                    </a:lnTo>
                    <a:lnTo>
                      <a:pt x="120" y="29"/>
                    </a:lnTo>
                    <a:lnTo>
                      <a:pt x="121" y="25"/>
                    </a:lnTo>
                    <a:lnTo>
                      <a:pt x="123" y="19"/>
                    </a:lnTo>
                    <a:lnTo>
                      <a:pt x="124" y="15"/>
                    </a:lnTo>
                    <a:lnTo>
                      <a:pt x="126" y="10"/>
                    </a:lnTo>
                    <a:lnTo>
                      <a:pt x="126" y="4"/>
                    </a:lnTo>
                    <a:lnTo>
                      <a:pt x="129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50" y="4"/>
                    </a:lnTo>
                    <a:lnTo>
                      <a:pt x="149" y="10"/>
                    </a:lnTo>
                    <a:lnTo>
                      <a:pt x="148" y="18"/>
                    </a:lnTo>
                    <a:lnTo>
                      <a:pt x="146" y="22"/>
                    </a:lnTo>
                    <a:lnTo>
                      <a:pt x="145" y="26"/>
                    </a:lnTo>
                    <a:lnTo>
                      <a:pt x="142" y="32"/>
                    </a:lnTo>
                    <a:lnTo>
                      <a:pt x="140" y="38"/>
                    </a:lnTo>
                    <a:lnTo>
                      <a:pt x="139" y="44"/>
                    </a:lnTo>
                    <a:lnTo>
                      <a:pt x="136" y="50"/>
                    </a:lnTo>
                    <a:lnTo>
                      <a:pt x="133" y="55"/>
                    </a:lnTo>
                    <a:lnTo>
                      <a:pt x="130" y="63"/>
                    </a:lnTo>
                    <a:lnTo>
                      <a:pt x="126" y="69"/>
                    </a:lnTo>
                    <a:lnTo>
                      <a:pt x="123" y="76"/>
                    </a:lnTo>
                    <a:lnTo>
                      <a:pt x="117" y="82"/>
                    </a:lnTo>
                    <a:lnTo>
                      <a:pt x="114" y="89"/>
                    </a:lnTo>
                    <a:lnTo>
                      <a:pt x="108" y="96"/>
                    </a:lnTo>
                    <a:lnTo>
                      <a:pt x="102" y="104"/>
                    </a:lnTo>
                    <a:lnTo>
                      <a:pt x="95" y="109"/>
                    </a:lnTo>
                    <a:lnTo>
                      <a:pt x="91" y="117"/>
                    </a:lnTo>
                    <a:lnTo>
                      <a:pt x="82" y="122"/>
                    </a:lnTo>
                    <a:lnTo>
                      <a:pt x="75" y="128"/>
                    </a:lnTo>
                    <a:lnTo>
                      <a:pt x="66" y="134"/>
                    </a:lnTo>
                    <a:lnTo>
                      <a:pt x="57" y="141"/>
                    </a:lnTo>
                    <a:lnTo>
                      <a:pt x="51" y="143"/>
                    </a:lnTo>
                    <a:lnTo>
                      <a:pt x="47" y="147"/>
                    </a:lnTo>
                    <a:lnTo>
                      <a:pt x="43" y="149"/>
                    </a:lnTo>
                    <a:lnTo>
                      <a:pt x="38" y="152"/>
                    </a:lnTo>
                    <a:lnTo>
                      <a:pt x="33" y="154"/>
                    </a:lnTo>
                    <a:lnTo>
                      <a:pt x="27" y="157"/>
                    </a:lnTo>
                    <a:lnTo>
                      <a:pt x="21" y="159"/>
                    </a:lnTo>
                    <a:lnTo>
                      <a:pt x="16" y="163"/>
                    </a:lnTo>
                    <a:lnTo>
                      <a:pt x="0" y="157"/>
                    </a:lnTo>
                    <a:lnTo>
                      <a:pt x="8" y="144"/>
                    </a:lnTo>
                    <a:lnTo>
                      <a:pt x="8" y="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1" name="Freeform 45"/>
              <p:cNvSpPr>
                <a:spLocks/>
              </p:cNvSpPr>
              <p:nvPr/>
            </p:nvSpPr>
            <p:spPr bwMode="auto">
              <a:xfrm>
                <a:off x="6804248" y="4619104"/>
                <a:ext cx="835025" cy="881062"/>
              </a:xfrm>
              <a:custGeom>
                <a:avLst/>
                <a:gdLst/>
                <a:ahLst/>
                <a:cxnLst>
                  <a:cxn ang="0">
                    <a:pos x="481" y="1102"/>
                  </a:cxn>
                  <a:cxn ang="0">
                    <a:pos x="363" y="1072"/>
                  </a:cxn>
                  <a:cxn ang="0">
                    <a:pos x="256" y="1015"/>
                  </a:cxn>
                  <a:cxn ang="0">
                    <a:pos x="165" y="935"/>
                  </a:cxn>
                  <a:cxn ang="0">
                    <a:pos x="89" y="834"/>
                  </a:cxn>
                  <a:cxn ang="0">
                    <a:pos x="35" y="721"/>
                  </a:cxn>
                  <a:cxn ang="0">
                    <a:pos x="5" y="598"/>
                  </a:cxn>
                  <a:cxn ang="0">
                    <a:pos x="0" y="472"/>
                  </a:cxn>
                  <a:cxn ang="0">
                    <a:pos x="26" y="354"/>
                  </a:cxn>
                  <a:cxn ang="0">
                    <a:pos x="79" y="248"/>
                  </a:cxn>
                  <a:cxn ang="0">
                    <a:pos x="156" y="157"/>
                  </a:cxn>
                  <a:cxn ang="0">
                    <a:pos x="251" y="84"/>
                  </a:cxn>
                  <a:cxn ang="0">
                    <a:pos x="361" y="33"/>
                  </a:cxn>
                  <a:cxn ang="0">
                    <a:pos x="481" y="4"/>
                  </a:cxn>
                  <a:cxn ang="0">
                    <a:pos x="607" y="3"/>
                  </a:cxn>
                  <a:cxn ang="0">
                    <a:pos x="724" y="26"/>
                  </a:cxn>
                  <a:cxn ang="0">
                    <a:pos x="823" y="76"/>
                  </a:cxn>
                  <a:cxn ang="0">
                    <a:pos x="906" y="146"/>
                  </a:cxn>
                  <a:cxn ang="0">
                    <a:pos x="970" y="234"/>
                  </a:cxn>
                  <a:cxn ang="0">
                    <a:pos x="1017" y="339"/>
                  </a:cxn>
                  <a:cxn ang="0">
                    <a:pos x="1044" y="456"/>
                  </a:cxn>
                  <a:cxn ang="0">
                    <a:pos x="1051" y="581"/>
                  </a:cxn>
                  <a:cxn ang="0">
                    <a:pos x="1037" y="700"/>
                  </a:cxn>
                  <a:cxn ang="0">
                    <a:pos x="999" y="811"/>
                  </a:cxn>
                  <a:cxn ang="0">
                    <a:pos x="942" y="909"/>
                  </a:cxn>
                  <a:cxn ang="0">
                    <a:pos x="867" y="989"/>
                  </a:cxn>
                  <a:cxn ang="0">
                    <a:pos x="775" y="1051"/>
                  </a:cxn>
                  <a:cxn ang="0">
                    <a:pos x="669" y="1091"/>
                  </a:cxn>
                  <a:cxn ang="0">
                    <a:pos x="551" y="1108"/>
                  </a:cxn>
                  <a:cxn ang="0">
                    <a:pos x="616" y="1075"/>
                  </a:cxn>
                  <a:cxn ang="0">
                    <a:pos x="725" y="1048"/>
                  </a:cxn>
                  <a:cxn ang="0">
                    <a:pos x="818" y="999"/>
                  </a:cxn>
                  <a:cxn ang="0">
                    <a:pos x="899" y="935"/>
                  </a:cxn>
                  <a:cxn ang="0">
                    <a:pos x="958" y="849"/>
                  </a:cxn>
                  <a:cxn ang="0">
                    <a:pos x="1000" y="748"/>
                  </a:cxn>
                  <a:cxn ang="0">
                    <a:pos x="1024" y="633"/>
                  </a:cxn>
                  <a:cxn ang="0">
                    <a:pos x="1024" y="510"/>
                  </a:cxn>
                  <a:cxn ang="0">
                    <a:pos x="1006" y="390"/>
                  </a:cxn>
                  <a:cxn ang="0">
                    <a:pos x="971" y="285"/>
                  </a:cxn>
                  <a:cxn ang="0">
                    <a:pos x="919" y="194"/>
                  </a:cxn>
                  <a:cxn ang="0">
                    <a:pos x="849" y="119"/>
                  </a:cxn>
                  <a:cxn ang="0">
                    <a:pos x="760" y="64"/>
                  </a:cxn>
                  <a:cxn ang="0">
                    <a:pos x="657" y="31"/>
                  </a:cxn>
                  <a:cxn ang="0">
                    <a:pos x="536" y="20"/>
                  </a:cxn>
                  <a:cxn ang="0">
                    <a:pos x="417" y="36"/>
                  </a:cxn>
                  <a:cxn ang="0">
                    <a:pos x="306" y="79"/>
                  </a:cxn>
                  <a:cxn ang="0">
                    <a:pos x="208" y="141"/>
                  </a:cxn>
                  <a:cxn ang="0">
                    <a:pos x="125" y="223"/>
                  </a:cxn>
                  <a:cxn ang="0">
                    <a:pos x="66" y="320"/>
                  </a:cxn>
                  <a:cxn ang="0">
                    <a:pos x="28" y="427"/>
                  </a:cxn>
                  <a:cxn ang="0">
                    <a:pos x="21" y="540"/>
                  </a:cxn>
                  <a:cxn ang="0">
                    <a:pos x="38" y="654"/>
                  </a:cxn>
                  <a:cxn ang="0">
                    <a:pos x="80" y="766"/>
                  </a:cxn>
                  <a:cxn ang="0">
                    <a:pos x="141" y="869"/>
                  </a:cxn>
                  <a:cxn ang="0">
                    <a:pos x="223" y="957"/>
                  </a:cxn>
                  <a:cxn ang="0">
                    <a:pos x="321" y="1025"/>
                  </a:cxn>
                  <a:cxn ang="0">
                    <a:pos x="431" y="1069"/>
                  </a:cxn>
                  <a:cxn ang="0">
                    <a:pos x="537" y="1082"/>
                  </a:cxn>
                </a:cxnLst>
                <a:rect l="0" t="0" r="r" b="b"/>
                <a:pathLst>
                  <a:path w="1053" h="1108">
                    <a:moveTo>
                      <a:pt x="537" y="1082"/>
                    </a:moveTo>
                    <a:lnTo>
                      <a:pt x="537" y="1088"/>
                    </a:lnTo>
                    <a:lnTo>
                      <a:pt x="537" y="1095"/>
                    </a:lnTo>
                    <a:lnTo>
                      <a:pt x="537" y="1101"/>
                    </a:lnTo>
                    <a:lnTo>
                      <a:pt x="537" y="1108"/>
                    </a:lnTo>
                    <a:lnTo>
                      <a:pt x="523" y="1107"/>
                    </a:lnTo>
                    <a:lnTo>
                      <a:pt x="508" y="1105"/>
                    </a:lnTo>
                    <a:lnTo>
                      <a:pt x="495" y="1104"/>
                    </a:lnTo>
                    <a:lnTo>
                      <a:pt x="481" y="1102"/>
                    </a:lnTo>
                    <a:lnTo>
                      <a:pt x="466" y="1101"/>
                    </a:lnTo>
                    <a:lnTo>
                      <a:pt x="453" y="1098"/>
                    </a:lnTo>
                    <a:lnTo>
                      <a:pt x="440" y="1095"/>
                    </a:lnTo>
                    <a:lnTo>
                      <a:pt x="427" y="1094"/>
                    </a:lnTo>
                    <a:lnTo>
                      <a:pt x="414" y="1089"/>
                    </a:lnTo>
                    <a:lnTo>
                      <a:pt x="401" y="1086"/>
                    </a:lnTo>
                    <a:lnTo>
                      <a:pt x="388" y="1081"/>
                    </a:lnTo>
                    <a:lnTo>
                      <a:pt x="376" y="1078"/>
                    </a:lnTo>
                    <a:lnTo>
                      <a:pt x="363" y="1072"/>
                    </a:lnTo>
                    <a:lnTo>
                      <a:pt x="350" y="1067"/>
                    </a:lnTo>
                    <a:lnTo>
                      <a:pt x="338" y="1062"/>
                    </a:lnTo>
                    <a:lnTo>
                      <a:pt x="326" y="1057"/>
                    </a:lnTo>
                    <a:lnTo>
                      <a:pt x="313" y="1050"/>
                    </a:lnTo>
                    <a:lnTo>
                      <a:pt x="302" y="1044"/>
                    </a:lnTo>
                    <a:lnTo>
                      <a:pt x="290" y="1037"/>
                    </a:lnTo>
                    <a:lnTo>
                      <a:pt x="278" y="1031"/>
                    </a:lnTo>
                    <a:lnTo>
                      <a:pt x="267" y="1022"/>
                    </a:lnTo>
                    <a:lnTo>
                      <a:pt x="256" y="1015"/>
                    </a:lnTo>
                    <a:lnTo>
                      <a:pt x="245" y="1006"/>
                    </a:lnTo>
                    <a:lnTo>
                      <a:pt x="235" y="999"/>
                    </a:lnTo>
                    <a:lnTo>
                      <a:pt x="223" y="990"/>
                    </a:lnTo>
                    <a:lnTo>
                      <a:pt x="213" y="981"/>
                    </a:lnTo>
                    <a:lnTo>
                      <a:pt x="203" y="973"/>
                    </a:lnTo>
                    <a:lnTo>
                      <a:pt x="192" y="964"/>
                    </a:lnTo>
                    <a:lnTo>
                      <a:pt x="184" y="954"/>
                    </a:lnTo>
                    <a:lnTo>
                      <a:pt x="173" y="944"/>
                    </a:lnTo>
                    <a:lnTo>
                      <a:pt x="165" y="935"/>
                    </a:lnTo>
                    <a:lnTo>
                      <a:pt x="156" y="925"/>
                    </a:lnTo>
                    <a:lnTo>
                      <a:pt x="146" y="913"/>
                    </a:lnTo>
                    <a:lnTo>
                      <a:pt x="137" y="901"/>
                    </a:lnTo>
                    <a:lnTo>
                      <a:pt x="128" y="891"/>
                    </a:lnTo>
                    <a:lnTo>
                      <a:pt x="120" y="880"/>
                    </a:lnTo>
                    <a:lnTo>
                      <a:pt x="112" y="869"/>
                    </a:lnTo>
                    <a:lnTo>
                      <a:pt x="104" y="858"/>
                    </a:lnTo>
                    <a:lnTo>
                      <a:pt x="96" y="846"/>
                    </a:lnTo>
                    <a:lnTo>
                      <a:pt x="89" y="834"/>
                    </a:lnTo>
                    <a:lnTo>
                      <a:pt x="82" y="823"/>
                    </a:lnTo>
                    <a:lnTo>
                      <a:pt x="74" y="810"/>
                    </a:lnTo>
                    <a:lnTo>
                      <a:pt x="69" y="798"/>
                    </a:lnTo>
                    <a:lnTo>
                      <a:pt x="63" y="786"/>
                    </a:lnTo>
                    <a:lnTo>
                      <a:pt x="57" y="773"/>
                    </a:lnTo>
                    <a:lnTo>
                      <a:pt x="51" y="760"/>
                    </a:lnTo>
                    <a:lnTo>
                      <a:pt x="47" y="747"/>
                    </a:lnTo>
                    <a:lnTo>
                      <a:pt x="41" y="735"/>
                    </a:lnTo>
                    <a:lnTo>
                      <a:pt x="35" y="721"/>
                    </a:lnTo>
                    <a:lnTo>
                      <a:pt x="31" y="708"/>
                    </a:lnTo>
                    <a:lnTo>
                      <a:pt x="26" y="695"/>
                    </a:lnTo>
                    <a:lnTo>
                      <a:pt x="22" y="681"/>
                    </a:lnTo>
                    <a:lnTo>
                      <a:pt x="19" y="667"/>
                    </a:lnTo>
                    <a:lnTo>
                      <a:pt x="16" y="654"/>
                    </a:lnTo>
                    <a:lnTo>
                      <a:pt x="13" y="639"/>
                    </a:lnTo>
                    <a:lnTo>
                      <a:pt x="10" y="626"/>
                    </a:lnTo>
                    <a:lnTo>
                      <a:pt x="7" y="612"/>
                    </a:lnTo>
                    <a:lnTo>
                      <a:pt x="5" y="598"/>
                    </a:lnTo>
                    <a:lnTo>
                      <a:pt x="3" y="584"/>
                    </a:lnTo>
                    <a:lnTo>
                      <a:pt x="3" y="571"/>
                    </a:lnTo>
                    <a:lnTo>
                      <a:pt x="0" y="556"/>
                    </a:lnTo>
                    <a:lnTo>
                      <a:pt x="0" y="543"/>
                    </a:lnTo>
                    <a:lnTo>
                      <a:pt x="0" y="529"/>
                    </a:lnTo>
                    <a:lnTo>
                      <a:pt x="0" y="515"/>
                    </a:lnTo>
                    <a:lnTo>
                      <a:pt x="0" y="501"/>
                    </a:lnTo>
                    <a:lnTo>
                      <a:pt x="0" y="486"/>
                    </a:lnTo>
                    <a:lnTo>
                      <a:pt x="0" y="472"/>
                    </a:lnTo>
                    <a:lnTo>
                      <a:pt x="3" y="459"/>
                    </a:lnTo>
                    <a:lnTo>
                      <a:pt x="5" y="444"/>
                    </a:lnTo>
                    <a:lnTo>
                      <a:pt x="6" y="431"/>
                    </a:lnTo>
                    <a:lnTo>
                      <a:pt x="9" y="418"/>
                    </a:lnTo>
                    <a:lnTo>
                      <a:pt x="12" y="405"/>
                    </a:lnTo>
                    <a:lnTo>
                      <a:pt x="15" y="392"/>
                    </a:lnTo>
                    <a:lnTo>
                      <a:pt x="19" y="379"/>
                    </a:lnTo>
                    <a:lnTo>
                      <a:pt x="22" y="365"/>
                    </a:lnTo>
                    <a:lnTo>
                      <a:pt x="26" y="354"/>
                    </a:lnTo>
                    <a:lnTo>
                      <a:pt x="32" y="341"/>
                    </a:lnTo>
                    <a:lnTo>
                      <a:pt x="37" y="329"/>
                    </a:lnTo>
                    <a:lnTo>
                      <a:pt x="41" y="316"/>
                    </a:lnTo>
                    <a:lnTo>
                      <a:pt x="48" y="306"/>
                    </a:lnTo>
                    <a:lnTo>
                      <a:pt x="53" y="293"/>
                    </a:lnTo>
                    <a:lnTo>
                      <a:pt x="58" y="281"/>
                    </a:lnTo>
                    <a:lnTo>
                      <a:pt x="66" y="269"/>
                    </a:lnTo>
                    <a:lnTo>
                      <a:pt x="73" y="259"/>
                    </a:lnTo>
                    <a:lnTo>
                      <a:pt x="79" y="248"/>
                    </a:lnTo>
                    <a:lnTo>
                      <a:pt x="86" y="236"/>
                    </a:lnTo>
                    <a:lnTo>
                      <a:pt x="95" y="226"/>
                    </a:lnTo>
                    <a:lnTo>
                      <a:pt x="102" y="215"/>
                    </a:lnTo>
                    <a:lnTo>
                      <a:pt x="109" y="205"/>
                    </a:lnTo>
                    <a:lnTo>
                      <a:pt x="118" y="195"/>
                    </a:lnTo>
                    <a:lnTo>
                      <a:pt x="127" y="185"/>
                    </a:lnTo>
                    <a:lnTo>
                      <a:pt x="137" y="176"/>
                    </a:lnTo>
                    <a:lnTo>
                      <a:pt x="146" y="166"/>
                    </a:lnTo>
                    <a:lnTo>
                      <a:pt x="156" y="157"/>
                    </a:lnTo>
                    <a:lnTo>
                      <a:pt x="165" y="148"/>
                    </a:lnTo>
                    <a:lnTo>
                      <a:pt x="176" y="140"/>
                    </a:lnTo>
                    <a:lnTo>
                      <a:pt x="185" y="131"/>
                    </a:lnTo>
                    <a:lnTo>
                      <a:pt x="195" y="122"/>
                    </a:lnTo>
                    <a:lnTo>
                      <a:pt x="206" y="115"/>
                    </a:lnTo>
                    <a:lnTo>
                      <a:pt x="217" y="108"/>
                    </a:lnTo>
                    <a:lnTo>
                      <a:pt x="227" y="99"/>
                    </a:lnTo>
                    <a:lnTo>
                      <a:pt x="239" y="92"/>
                    </a:lnTo>
                    <a:lnTo>
                      <a:pt x="251" y="84"/>
                    </a:lnTo>
                    <a:lnTo>
                      <a:pt x="262" y="79"/>
                    </a:lnTo>
                    <a:lnTo>
                      <a:pt x="274" y="71"/>
                    </a:lnTo>
                    <a:lnTo>
                      <a:pt x="286" y="65"/>
                    </a:lnTo>
                    <a:lnTo>
                      <a:pt x="297" y="58"/>
                    </a:lnTo>
                    <a:lnTo>
                      <a:pt x="310" y="52"/>
                    </a:lnTo>
                    <a:lnTo>
                      <a:pt x="322" y="48"/>
                    </a:lnTo>
                    <a:lnTo>
                      <a:pt x="335" y="42"/>
                    </a:lnTo>
                    <a:lnTo>
                      <a:pt x="348" y="38"/>
                    </a:lnTo>
                    <a:lnTo>
                      <a:pt x="361" y="33"/>
                    </a:lnTo>
                    <a:lnTo>
                      <a:pt x="373" y="29"/>
                    </a:lnTo>
                    <a:lnTo>
                      <a:pt x="386" y="25"/>
                    </a:lnTo>
                    <a:lnTo>
                      <a:pt x="399" y="20"/>
                    </a:lnTo>
                    <a:lnTo>
                      <a:pt x="414" y="17"/>
                    </a:lnTo>
                    <a:lnTo>
                      <a:pt x="425" y="15"/>
                    </a:lnTo>
                    <a:lnTo>
                      <a:pt x="440" y="12"/>
                    </a:lnTo>
                    <a:lnTo>
                      <a:pt x="453" y="9"/>
                    </a:lnTo>
                    <a:lnTo>
                      <a:pt x="468" y="7"/>
                    </a:lnTo>
                    <a:lnTo>
                      <a:pt x="481" y="4"/>
                    </a:lnTo>
                    <a:lnTo>
                      <a:pt x="495" y="3"/>
                    </a:lnTo>
                    <a:lnTo>
                      <a:pt x="508" y="1"/>
                    </a:lnTo>
                    <a:lnTo>
                      <a:pt x="523" y="1"/>
                    </a:lnTo>
                    <a:lnTo>
                      <a:pt x="537" y="0"/>
                    </a:lnTo>
                    <a:lnTo>
                      <a:pt x="552" y="0"/>
                    </a:lnTo>
                    <a:lnTo>
                      <a:pt x="567" y="0"/>
                    </a:lnTo>
                    <a:lnTo>
                      <a:pt x="581" y="1"/>
                    </a:lnTo>
                    <a:lnTo>
                      <a:pt x="594" y="1"/>
                    </a:lnTo>
                    <a:lnTo>
                      <a:pt x="607" y="3"/>
                    </a:lnTo>
                    <a:lnTo>
                      <a:pt x="620" y="3"/>
                    </a:lnTo>
                    <a:lnTo>
                      <a:pt x="635" y="6"/>
                    </a:lnTo>
                    <a:lnTo>
                      <a:pt x="648" y="7"/>
                    </a:lnTo>
                    <a:lnTo>
                      <a:pt x="661" y="10"/>
                    </a:lnTo>
                    <a:lnTo>
                      <a:pt x="674" y="12"/>
                    </a:lnTo>
                    <a:lnTo>
                      <a:pt x="687" y="16"/>
                    </a:lnTo>
                    <a:lnTo>
                      <a:pt x="699" y="19"/>
                    </a:lnTo>
                    <a:lnTo>
                      <a:pt x="712" y="22"/>
                    </a:lnTo>
                    <a:lnTo>
                      <a:pt x="724" y="26"/>
                    </a:lnTo>
                    <a:lnTo>
                      <a:pt x="736" y="31"/>
                    </a:lnTo>
                    <a:lnTo>
                      <a:pt x="747" y="35"/>
                    </a:lnTo>
                    <a:lnTo>
                      <a:pt x="759" y="41"/>
                    </a:lnTo>
                    <a:lnTo>
                      <a:pt x="769" y="45"/>
                    </a:lnTo>
                    <a:lnTo>
                      <a:pt x="782" y="51"/>
                    </a:lnTo>
                    <a:lnTo>
                      <a:pt x="792" y="57"/>
                    </a:lnTo>
                    <a:lnTo>
                      <a:pt x="802" y="63"/>
                    </a:lnTo>
                    <a:lnTo>
                      <a:pt x="813" y="68"/>
                    </a:lnTo>
                    <a:lnTo>
                      <a:pt x="823" y="76"/>
                    </a:lnTo>
                    <a:lnTo>
                      <a:pt x="833" y="82"/>
                    </a:lnTo>
                    <a:lnTo>
                      <a:pt x="842" y="89"/>
                    </a:lnTo>
                    <a:lnTo>
                      <a:pt x="852" y="96"/>
                    </a:lnTo>
                    <a:lnTo>
                      <a:pt x="862" y="105"/>
                    </a:lnTo>
                    <a:lnTo>
                      <a:pt x="871" y="112"/>
                    </a:lnTo>
                    <a:lnTo>
                      <a:pt x="880" y="121"/>
                    </a:lnTo>
                    <a:lnTo>
                      <a:pt x="888" y="128"/>
                    </a:lnTo>
                    <a:lnTo>
                      <a:pt x="897" y="137"/>
                    </a:lnTo>
                    <a:lnTo>
                      <a:pt x="906" y="146"/>
                    </a:lnTo>
                    <a:lnTo>
                      <a:pt x="915" y="154"/>
                    </a:lnTo>
                    <a:lnTo>
                      <a:pt x="922" y="165"/>
                    </a:lnTo>
                    <a:lnTo>
                      <a:pt x="931" y="175"/>
                    </a:lnTo>
                    <a:lnTo>
                      <a:pt x="936" y="183"/>
                    </a:lnTo>
                    <a:lnTo>
                      <a:pt x="944" y="192"/>
                    </a:lnTo>
                    <a:lnTo>
                      <a:pt x="950" y="204"/>
                    </a:lnTo>
                    <a:lnTo>
                      <a:pt x="957" y="214"/>
                    </a:lnTo>
                    <a:lnTo>
                      <a:pt x="963" y="224"/>
                    </a:lnTo>
                    <a:lnTo>
                      <a:pt x="970" y="234"/>
                    </a:lnTo>
                    <a:lnTo>
                      <a:pt x="976" y="246"/>
                    </a:lnTo>
                    <a:lnTo>
                      <a:pt x="983" y="256"/>
                    </a:lnTo>
                    <a:lnTo>
                      <a:pt x="987" y="266"/>
                    </a:lnTo>
                    <a:lnTo>
                      <a:pt x="993" y="278"/>
                    </a:lnTo>
                    <a:lnTo>
                      <a:pt x="998" y="291"/>
                    </a:lnTo>
                    <a:lnTo>
                      <a:pt x="1003" y="303"/>
                    </a:lnTo>
                    <a:lnTo>
                      <a:pt x="1008" y="315"/>
                    </a:lnTo>
                    <a:lnTo>
                      <a:pt x="1012" y="328"/>
                    </a:lnTo>
                    <a:lnTo>
                      <a:pt x="1017" y="339"/>
                    </a:lnTo>
                    <a:lnTo>
                      <a:pt x="1021" y="352"/>
                    </a:lnTo>
                    <a:lnTo>
                      <a:pt x="1024" y="364"/>
                    </a:lnTo>
                    <a:lnTo>
                      <a:pt x="1028" y="376"/>
                    </a:lnTo>
                    <a:lnTo>
                      <a:pt x="1031" y="389"/>
                    </a:lnTo>
                    <a:lnTo>
                      <a:pt x="1034" y="403"/>
                    </a:lnTo>
                    <a:lnTo>
                      <a:pt x="1037" y="415"/>
                    </a:lnTo>
                    <a:lnTo>
                      <a:pt x="1038" y="428"/>
                    </a:lnTo>
                    <a:lnTo>
                      <a:pt x="1041" y="441"/>
                    </a:lnTo>
                    <a:lnTo>
                      <a:pt x="1044" y="456"/>
                    </a:lnTo>
                    <a:lnTo>
                      <a:pt x="1046" y="469"/>
                    </a:lnTo>
                    <a:lnTo>
                      <a:pt x="1047" y="483"/>
                    </a:lnTo>
                    <a:lnTo>
                      <a:pt x="1049" y="497"/>
                    </a:lnTo>
                    <a:lnTo>
                      <a:pt x="1050" y="511"/>
                    </a:lnTo>
                    <a:lnTo>
                      <a:pt x="1051" y="524"/>
                    </a:lnTo>
                    <a:lnTo>
                      <a:pt x="1051" y="539"/>
                    </a:lnTo>
                    <a:lnTo>
                      <a:pt x="1051" y="553"/>
                    </a:lnTo>
                    <a:lnTo>
                      <a:pt x="1053" y="568"/>
                    </a:lnTo>
                    <a:lnTo>
                      <a:pt x="1051" y="581"/>
                    </a:lnTo>
                    <a:lnTo>
                      <a:pt x="1051" y="596"/>
                    </a:lnTo>
                    <a:lnTo>
                      <a:pt x="1051" y="609"/>
                    </a:lnTo>
                    <a:lnTo>
                      <a:pt x="1050" y="623"/>
                    </a:lnTo>
                    <a:lnTo>
                      <a:pt x="1049" y="635"/>
                    </a:lnTo>
                    <a:lnTo>
                      <a:pt x="1047" y="649"/>
                    </a:lnTo>
                    <a:lnTo>
                      <a:pt x="1044" y="663"/>
                    </a:lnTo>
                    <a:lnTo>
                      <a:pt x="1043" y="676"/>
                    </a:lnTo>
                    <a:lnTo>
                      <a:pt x="1040" y="687"/>
                    </a:lnTo>
                    <a:lnTo>
                      <a:pt x="1037" y="700"/>
                    </a:lnTo>
                    <a:lnTo>
                      <a:pt x="1034" y="714"/>
                    </a:lnTo>
                    <a:lnTo>
                      <a:pt x="1031" y="727"/>
                    </a:lnTo>
                    <a:lnTo>
                      <a:pt x="1027" y="738"/>
                    </a:lnTo>
                    <a:lnTo>
                      <a:pt x="1024" y="751"/>
                    </a:lnTo>
                    <a:lnTo>
                      <a:pt x="1019" y="764"/>
                    </a:lnTo>
                    <a:lnTo>
                      <a:pt x="1015" y="776"/>
                    </a:lnTo>
                    <a:lnTo>
                      <a:pt x="1009" y="788"/>
                    </a:lnTo>
                    <a:lnTo>
                      <a:pt x="1005" y="799"/>
                    </a:lnTo>
                    <a:lnTo>
                      <a:pt x="999" y="811"/>
                    </a:lnTo>
                    <a:lnTo>
                      <a:pt x="995" y="824"/>
                    </a:lnTo>
                    <a:lnTo>
                      <a:pt x="989" y="834"/>
                    </a:lnTo>
                    <a:lnTo>
                      <a:pt x="983" y="846"/>
                    </a:lnTo>
                    <a:lnTo>
                      <a:pt x="977" y="856"/>
                    </a:lnTo>
                    <a:lnTo>
                      <a:pt x="971" y="868"/>
                    </a:lnTo>
                    <a:lnTo>
                      <a:pt x="964" y="878"/>
                    </a:lnTo>
                    <a:lnTo>
                      <a:pt x="957" y="888"/>
                    </a:lnTo>
                    <a:lnTo>
                      <a:pt x="950" y="898"/>
                    </a:lnTo>
                    <a:lnTo>
                      <a:pt x="942" y="909"/>
                    </a:lnTo>
                    <a:lnTo>
                      <a:pt x="935" y="919"/>
                    </a:lnTo>
                    <a:lnTo>
                      <a:pt x="928" y="929"/>
                    </a:lnTo>
                    <a:lnTo>
                      <a:pt x="919" y="938"/>
                    </a:lnTo>
                    <a:lnTo>
                      <a:pt x="912" y="948"/>
                    </a:lnTo>
                    <a:lnTo>
                      <a:pt x="903" y="957"/>
                    </a:lnTo>
                    <a:lnTo>
                      <a:pt x="894" y="965"/>
                    </a:lnTo>
                    <a:lnTo>
                      <a:pt x="885" y="973"/>
                    </a:lnTo>
                    <a:lnTo>
                      <a:pt x="877" y="981"/>
                    </a:lnTo>
                    <a:lnTo>
                      <a:pt x="867" y="989"/>
                    </a:lnTo>
                    <a:lnTo>
                      <a:pt x="858" y="997"/>
                    </a:lnTo>
                    <a:lnTo>
                      <a:pt x="848" y="1005"/>
                    </a:lnTo>
                    <a:lnTo>
                      <a:pt x="839" y="1012"/>
                    </a:lnTo>
                    <a:lnTo>
                      <a:pt x="827" y="1019"/>
                    </a:lnTo>
                    <a:lnTo>
                      <a:pt x="817" y="1027"/>
                    </a:lnTo>
                    <a:lnTo>
                      <a:pt x="807" y="1032"/>
                    </a:lnTo>
                    <a:lnTo>
                      <a:pt x="797" y="1040"/>
                    </a:lnTo>
                    <a:lnTo>
                      <a:pt x="785" y="1046"/>
                    </a:lnTo>
                    <a:lnTo>
                      <a:pt x="775" y="1051"/>
                    </a:lnTo>
                    <a:lnTo>
                      <a:pt x="763" y="1057"/>
                    </a:lnTo>
                    <a:lnTo>
                      <a:pt x="753" y="1063"/>
                    </a:lnTo>
                    <a:lnTo>
                      <a:pt x="740" y="1067"/>
                    </a:lnTo>
                    <a:lnTo>
                      <a:pt x="728" y="1072"/>
                    </a:lnTo>
                    <a:lnTo>
                      <a:pt x="717" y="1076"/>
                    </a:lnTo>
                    <a:lnTo>
                      <a:pt x="705" y="1081"/>
                    </a:lnTo>
                    <a:lnTo>
                      <a:pt x="692" y="1085"/>
                    </a:lnTo>
                    <a:lnTo>
                      <a:pt x="680" y="1088"/>
                    </a:lnTo>
                    <a:lnTo>
                      <a:pt x="669" y="1091"/>
                    </a:lnTo>
                    <a:lnTo>
                      <a:pt x="655" y="1095"/>
                    </a:lnTo>
                    <a:lnTo>
                      <a:pt x="642" y="1097"/>
                    </a:lnTo>
                    <a:lnTo>
                      <a:pt x="629" y="1099"/>
                    </a:lnTo>
                    <a:lnTo>
                      <a:pt x="616" y="1101"/>
                    </a:lnTo>
                    <a:lnTo>
                      <a:pt x="603" y="1104"/>
                    </a:lnTo>
                    <a:lnTo>
                      <a:pt x="590" y="1105"/>
                    </a:lnTo>
                    <a:lnTo>
                      <a:pt x="577" y="1105"/>
                    </a:lnTo>
                    <a:lnTo>
                      <a:pt x="564" y="1107"/>
                    </a:lnTo>
                    <a:lnTo>
                      <a:pt x="551" y="1108"/>
                    </a:lnTo>
                    <a:lnTo>
                      <a:pt x="551" y="1101"/>
                    </a:lnTo>
                    <a:lnTo>
                      <a:pt x="551" y="1095"/>
                    </a:lnTo>
                    <a:lnTo>
                      <a:pt x="551" y="1088"/>
                    </a:lnTo>
                    <a:lnTo>
                      <a:pt x="551" y="1082"/>
                    </a:lnTo>
                    <a:lnTo>
                      <a:pt x="564" y="1081"/>
                    </a:lnTo>
                    <a:lnTo>
                      <a:pt x="577" y="1079"/>
                    </a:lnTo>
                    <a:lnTo>
                      <a:pt x="590" y="1078"/>
                    </a:lnTo>
                    <a:lnTo>
                      <a:pt x="603" y="1078"/>
                    </a:lnTo>
                    <a:lnTo>
                      <a:pt x="616" y="1075"/>
                    </a:lnTo>
                    <a:lnTo>
                      <a:pt x="628" y="1073"/>
                    </a:lnTo>
                    <a:lnTo>
                      <a:pt x="641" y="1070"/>
                    </a:lnTo>
                    <a:lnTo>
                      <a:pt x="654" y="1069"/>
                    </a:lnTo>
                    <a:lnTo>
                      <a:pt x="667" y="1066"/>
                    </a:lnTo>
                    <a:lnTo>
                      <a:pt x="679" y="1063"/>
                    </a:lnTo>
                    <a:lnTo>
                      <a:pt x="690" y="1060"/>
                    </a:lnTo>
                    <a:lnTo>
                      <a:pt x="702" y="1056"/>
                    </a:lnTo>
                    <a:lnTo>
                      <a:pt x="714" y="1053"/>
                    </a:lnTo>
                    <a:lnTo>
                      <a:pt x="725" y="1048"/>
                    </a:lnTo>
                    <a:lnTo>
                      <a:pt x="737" y="1044"/>
                    </a:lnTo>
                    <a:lnTo>
                      <a:pt x="749" y="1040"/>
                    </a:lnTo>
                    <a:lnTo>
                      <a:pt x="759" y="1034"/>
                    </a:lnTo>
                    <a:lnTo>
                      <a:pt x="769" y="1030"/>
                    </a:lnTo>
                    <a:lnTo>
                      <a:pt x="779" y="1024"/>
                    </a:lnTo>
                    <a:lnTo>
                      <a:pt x="789" y="1018"/>
                    </a:lnTo>
                    <a:lnTo>
                      <a:pt x="800" y="1012"/>
                    </a:lnTo>
                    <a:lnTo>
                      <a:pt x="808" y="1006"/>
                    </a:lnTo>
                    <a:lnTo>
                      <a:pt x="818" y="999"/>
                    </a:lnTo>
                    <a:lnTo>
                      <a:pt x="829" y="995"/>
                    </a:lnTo>
                    <a:lnTo>
                      <a:pt x="839" y="987"/>
                    </a:lnTo>
                    <a:lnTo>
                      <a:pt x="848" y="980"/>
                    </a:lnTo>
                    <a:lnTo>
                      <a:pt x="856" y="973"/>
                    </a:lnTo>
                    <a:lnTo>
                      <a:pt x="865" y="965"/>
                    </a:lnTo>
                    <a:lnTo>
                      <a:pt x="874" y="958"/>
                    </a:lnTo>
                    <a:lnTo>
                      <a:pt x="881" y="951"/>
                    </a:lnTo>
                    <a:lnTo>
                      <a:pt x="890" y="942"/>
                    </a:lnTo>
                    <a:lnTo>
                      <a:pt x="899" y="935"/>
                    </a:lnTo>
                    <a:lnTo>
                      <a:pt x="904" y="925"/>
                    </a:lnTo>
                    <a:lnTo>
                      <a:pt x="912" y="916"/>
                    </a:lnTo>
                    <a:lnTo>
                      <a:pt x="919" y="907"/>
                    </a:lnTo>
                    <a:lnTo>
                      <a:pt x="926" y="898"/>
                    </a:lnTo>
                    <a:lnTo>
                      <a:pt x="934" y="888"/>
                    </a:lnTo>
                    <a:lnTo>
                      <a:pt x="941" y="878"/>
                    </a:lnTo>
                    <a:lnTo>
                      <a:pt x="947" y="869"/>
                    </a:lnTo>
                    <a:lnTo>
                      <a:pt x="954" y="859"/>
                    </a:lnTo>
                    <a:lnTo>
                      <a:pt x="958" y="849"/>
                    </a:lnTo>
                    <a:lnTo>
                      <a:pt x="964" y="839"/>
                    </a:lnTo>
                    <a:lnTo>
                      <a:pt x="968" y="827"/>
                    </a:lnTo>
                    <a:lnTo>
                      <a:pt x="974" y="817"/>
                    </a:lnTo>
                    <a:lnTo>
                      <a:pt x="979" y="805"/>
                    </a:lnTo>
                    <a:lnTo>
                      <a:pt x="984" y="795"/>
                    </a:lnTo>
                    <a:lnTo>
                      <a:pt x="989" y="783"/>
                    </a:lnTo>
                    <a:lnTo>
                      <a:pt x="993" y="773"/>
                    </a:lnTo>
                    <a:lnTo>
                      <a:pt x="998" y="760"/>
                    </a:lnTo>
                    <a:lnTo>
                      <a:pt x="1000" y="748"/>
                    </a:lnTo>
                    <a:lnTo>
                      <a:pt x="1003" y="737"/>
                    </a:lnTo>
                    <a:lnTo>
                      <a:pt x="1008" y="724"/>
                    </a:lnTo>
                    <a:lnTo>
                      <a:pt x="1009" y="711"/>
                    </a:lnTo>
                    <a:lnTo>
                      <a:pt x="1014" y="699"/>
                    </a:lnTo>
                    <a:lnTo>
                      <a:pt x="1015" y="686"/>
                    </a:lnTo>
                    <a:lnTo>
                      <a:pt x="1019" y="674"/>
                    </a:lnTo>
                    <a:lnTo>
                      <a:pt x="1021" y="661"/>
                    </a:lnTo>
                    <a:lnTo>
                      <a:pt x="1022" y="648"/>
                    </a:lnTo>
                    <a:lnTo>
                      <a:pt x="1024" y="633"/>
                    </a:lnTo>
                    <a:lnTo>
                      <a:pt x="1025" y="620"/>
                    </a:lnTo>
                    <a:lnTo>
                      <a:pt x="1027" y="606"/>
                    </a:lnTo>
                    <a:lnTo>
                      <a:pt x="1027" y="594"/>
                    </a:lnTo>
                    <a:lnTo>
                      <a:pt x="1027" y="580"/>
                    </a:lnTo>
                    <a:lnTo>
                      <a:pt x="1028" y="566"/>
                    </a:lnTo>
                    <a:lnTo>
                      <a:pt x="1027" y="552"/>
                    </a:lnTo>
                    <a:lnTo>
                      <a:pt x="1027" y="537"/>
                    </a:lnTo>
                    <a:lnTo>
                      <a:pt x="1025" y="523"/>
                    </a:lnTo>
                    <a:lnTo>
                      <a:pt x="1024" y="510"/>
                    </a:lnTo>
                    <a:lnTo>
                      <a:pt x="1022" y="495"/>
                    </a:lnTo>
                    <a:lnTo>
                      <a:pt x="1022" y="482"/>
                    </a:lnTo>
                    <a:lnTo>
                      <a:pt x="1021" y="469"/>
                    </a:lnTo>
                    <a:lnTo>
                      <a:pt x="1019" y="456"/>
                    </a:lnTo>
                    <a:lnTo>
                      <a:pt x="1017" y="441"/>
                    </a:lnTo>
                    <a:lnTo>
                      <a:pt x="1015" y="428"/>
                    </a:lnTo>
                    <a:lnTo>
                      <a:pt x="1012" y="416"/>
                    </a:lnTo>
                    <a:lnTo>
                      <a:pt x="1009" y="403"/>
                    </a:lnTo>
                    <a:lnTo>
                      <a:pt x="1006" y="390"/>
                    </a:lnTo>
                    <a:lnTo>
                      <a:pt x="1005" y="379"/>
                    </a:lnTo>
                    <a:lnTo>
                      <a:pt x="1000" y="367"/>
                    </a:lnTo>
                    <a:lnTo>
                      <a:pt x="998" y="354"/>
                    </a:lnTo>
                    <a:lnTo>
                      <a:pt x="993" y="342"/>
                    </a:lnTo>
                    <a:lnTo>
                      <a:pt x="990" y="331"/>
                    </a:lnTo>
                    <a:lnTo>
                      <a:pt x="984" y="317"/>
                    </a:lnTo>
                    <a:lnTo>
                      <a:pt x="982" y="307"/>
                    </a:lnTo>
                    <a:lnTo>
                      <a:pt x="976" y="296"/>
                    </a:lnTo>
                    <a:lnTo>
                      <a:pt x="971" y="285"/>
                    </a:lnTo>
                    <a:lnTo>
                      <a:pt x="966" y="274"/>
                    </a:lnTo>
                    <a:lnTo>
                      <a:pt x="961" y="264"/>
                    </a:lnTo>
                    <a:lnTo>
                      <a:pt x="955" y="252"/>
                    </a:lnTo>
                    <a:lnTo>
                      <a:pt x="950" y="242"/>
                    </a:lnTo>
                    <a:lnTo>
                      <a:pt x="944" y="232"/>
                    </a:lnTo>
                    <a:lnTo>
                      <a:pt x="938" y="221"/>
                    </a:lnTo>
                    <a:lnTo>
                      <a:pt x="932" y="213"/>
                    </a:lnTo>
                    <a:lnTo>
                      <a:pt x="925" y="202"/>
                    </a:lnTo>
                    <a:lnTo>
                      <a:pt x="919" y="194"/>
                    </a:lnTo>
                    <a:lnTo>
                      <a:pt x="912" y="185"/>
                    </a:lnTo>
                    <a:lnTo>
                      <a:pt x="904" y="175"/>
                    </a:lnTo>
                    <a:lnTo>
                      <a:pt x="897" y="166"/>
                    </a:lnTo>
                    <a:lnTo>
                      <a:pt x="888" y="157"/>
                    </a:lnTo>
                    <a:lnTo>
                      <a:pt x="881" y="150"/>
                    </a:lnTo>
                    <a:lnTo>
                      <a:pt x="872" y="141"/>
                    </a:lnTo>
                    <a:lnTo>
                      <a:pt x="865" y="134"/>
                    </a:lnTo>
                    <a:lnTo>
                      <a:pt x="856" y="127"/>
                    </a:lnTo>
                    <a:lnTo>
                      <a:pt x="849" y="119"/>
                    </a:lnTo>
                    <a:lnTo>
                      <a:pt x="839" y="112"/>
                    </a:lnTo>
                    <a:lnTo>
                      <a:pt x="830" y="105"/>
                    </a:lnTo>
                    <a:lnTo>
                      <a:pt x="820" y="98"/>
                    </a:lnTo>
                    <a:lnTo>
                      <a:pt x="811" y="92"/>
                    </a:lnTo>
                    <a:lnTo>
                      <a:pt x="801" y="86"/>
                    </a:lnTo>
                    <a:lnTo>
                      <a:pt x="791" y="80"/>
                    </a:lnTo>
                    <a:lnTo>
                      <a:pt x="782" y="74"/>
                    </a:lnTo>
                    <a:lnTo>
                      <a:pt x="772" y="70"/>
                    </a:lnTo>
                    <a:lnTo>
                      <a:pt x="760" y="64"/>
                    </a:lnTo>
                    <a:lnTo>
                      <a:pt x="750" y="58"/>
                    </a:lnTo>
                    <a:lnTo>
                      <a:pt x="738" y="54"/>
                    </a:lnTo>
                    <a:lnTo>
                      <a:pt x="728" y="49"/>
                    </a:lnTo>
                    <a:lnTo>
                      <a:pt x="717" y="45"/>
                    </a:lnTo>
                    <a:lnTo>
                      <a:pt x="705" y="42"/>
                    </a:lnTo>
                    <a:lnTo>
                      <a:pt x="693" y="39"/>
                    </a:lnTo>
                    <a:lnTo>
                      <a:pt x="682" y="36"/>
                    </a:lnTo>
                    <a:lnTo>
                      <a:pt x="669" y="33"/>
                    </a:lnTo>
                    <a:lnTo>
                      <a:pt x="657" y="31"/>
                    </a:lnTo>
                    <a:lnTo>
                      <a:pt x="644" y="28"/>
                    </a:lnTo>
                    <a:lnTo>
                      <a:pt x="631" y="26"/>
                    </a:lnTo>
                    <a:lnTo>
                      <a:pt x="618" y="25"/>
                    </a:lnTo>
                    <a:lnTo>
                      <a:pt x="604" y="23"/>
                    </a:lnTo>
                    <a:lnTo>
                      <a:pt x="591" y="22"/>
                    </a:lnTo>
                    <a:lnTo>
                      <a:pt x="578" y="22"/>
                    </a:lnTo>
                    <a:lnTo>
                      <a:pt x="564" y="20"/>
                    </a:lnTo>
                    <a:lnTo>
                      <a:pt x="551" y="20"/>
                    </a:lnTo>
                    <a:lnTo>
                      <a:pt x="536" y="20"/>
                    </a:lnTo>
                    <a:lnTo>
                      <a:pt x="523" y="20"/>
                    </a:lnTo>
                    <a:lnTo>
                      <a:pt x="510" y="20"/>
                    </a:lnTo>
                    <a:lnTo>
                      <a:pt x="497" y="22"/>
                    </a:lnTo>
                    <a:lnTo>
                      <a:pt x="482" y="25"/>
                    </a:lnTo>
                    <a:lnTo>
                      <a:pt x="469" y="26"/>
                    </a:lnTo>
                    <a:lnTo>
                      <a:pt x="456" y="28"/>
                    </a:lnTo>
                    <a:lnTo>
                      <a:pt x="443" y="31"/>
                    </a:lnTo>
                    <a:lnTo>
                      <a:pt x="430" y="33"/>
                    </a:lnTo>
                    <a:lnTo>
                      <a:pt x="417" y="36"/>
                    </a:lnTo>
                    <a:lnTo>
                      <a:pt x="404" y="41"/>
                    </a:lnTo>
                    <a:lnTo>
                      <a:pt x="392" y="44"/>
                    </a:lnTo>
                    <a:lnTo>
                      <a:pt x="379" y="48"/>
                    </a:lnTo>
                    <a:lnTo>
                      <a:pt x="367" y="52"/>
                    </a:lnTo>
                    <a:lnTo>
                      <a:pt x="354" y="57"/>
                    </a:lnTo>
                    <a:lnTo>
                      <a:pt x="342" y="63"/>
                    </a:lnTo>
                    <a:lnTo>
                      <a:pt x="329" y="67"/>
                    </a:lnTo>
                    <a:lnTo>
                      <a:pt x="318" y="73"/>
                    </a:lnTo>
                    <a:lnTo>
                      <a:pt x="306" y="79"/>
                    </a:lnTo>
                    <a:lnTo>
                      <a:pt x="294" y="84"/>
                    </a:lnTo>
                    <a:lnTo>
                      <a:pt x="283" y="90"/>
                    </a:lnTo>
                    <a:lnTo>
                      <a:pt x="272" y="98"/>
                    </a:lnTo>
                    <a:lnTo>
                      <a:pt x="259" y="103"/>
                    </a:lnTo>
                    <a:lnTo>
                      <a:pt x="249" y="111"/>
                    </a:lnTo>
                    <a:lnTo>
                      <a:pt x="238" y="118"/>
                    </a:lnTo>
                    <a:lnTo>
                      <a:pt x="229" y="125"/>
                    </a:lnTo>
                    <a:lnTo>
                      <a:pt x="219" y="132"/>
                    </a:lnTo>
                    <a:lnTo>
                      <a:pt x="208" y="141"/>
                    </a:lnTo>
                    <a:lnTo>
                      <a:pt x="198" y="150"/>
                    </a:lnTo>
                    <a:lnTo>
                      <a:pt x="189" y="159"/>
                    </a:lnTo>
                    <a:lnTo>
                      <a:pt x="179" y="167"/>
                    </a:lnTo>
                    <a:lnTo>
                      <a:pt x="169" y="176"/>
                    </a:lnTo>
                    <a:lnTo>
                      <a:pt x="160" y="185"/>
                    </a:lnTo>
                    <a:lnTo>
                      <a:pt x="152" y="195"/>
                    </a:lnTo>
                    <a:lnTo>
                      <a:pt x="141" y="204"/>
                    </a:lnTo>
                    <a:lnTo>
                      <a:pt x="134" y="213"/>
                    </a:lnTo>
                    <a:lnTo>
                      <a:pt x="125" y="223"/>
                    </a:lnTo>
                    <a:lnTo>
                      <a:pt x="118" y="233"/>
                    </a:lnTo>
                    <a:lnTo>
                      <a:pt x="111" y="243"/>
                    </a:lnTo>
                    <a:lnTo>
                      <a:pt x="104" y="252"/>
                    </a:lnTo>
                    <a:lnTo>
                      <a:pt x="96" y="264"/>
                    </a:lnTo>
                    <a:lnTo>
                      <a:pt x="89" y="274"/>
                    </a:lnTo>
                    <a:lnTo>
                      <a:pt x="82" y="285"/>
                    </a:lnTo>
                    <a:lnTo>
                      <a:pt x="77" y="296"/>
                    </a:lnTo>
                    <a:lnTo>
                      <a:pt x="70" y="307"/>
                    </a:lnTo>
                    <a:lnTo>
                      <a:pt x="66" y="320"/>
                    </a:lnTo>
                    <a:lnTo>
                      <a:pt x="60" y="331"/>
                    </a:lnTo>
                    <a:lnTo>
                      <a:pt x="56" y="341"/>
                    </a:lnTo>
                    <a:lnTo>
                      <a:pt x="50" y="354"/>
                    </a:lnTo>
                    <a:lnTo>
                      <a:pt x="47" y="365"/>
                    </a:lnTo>
                    <a:lnTo>
                      <a:pt x="41" y="377"/>
                    </a:lnTo>
                    <a:lnTo>
                      <a:pt x="38" y="389"/>
                    </a:lnTo>
                    <a:lnTo>
                      <a:pt x="34" y="402"/>
                    </a:lnTo>
                    <a:lnTo>
                      <a:pt x="32" y="414"/>
                    </a:lnTo>
                    <a:lnTo>
                      <a:pt x="28" y="427"/>
                    </a:lnTo>
                    <a:lnTo>
                      <a:pt x="26" y="438"/>
                    </a:lnTo>
                    <a:lnTo>
                      <a:pt x="25" y="450"/>
                    </a:lnTo>
                    <a:lnTo>
                      <a:pt x="22" y="463"/>
                    </a:lnTo>
                    <a:lnTo>
                      <a:pt x="21" y="476"/>
                    </a:lnTo>
                    <a:lnTo>
                      <a:pt x="21" y="488"/>
                    </a:lnTo>
                    <a:lnTo>
                      <a:pt x="21" y="501"/>
                    </a:lnTo>
                    <a:lnTo>
                      <a:pt x="21" y="515"/>
                    </a:lnTo>
                    <a:lnTo>
                      <a:pt x="21" y="527"/>
                    </a:lnTo>
                    <a:lnTo>
                      <a:pt x="21" y="540"/>
                    </a:lnTo>
                    <a:lnTo>
                      <a:pt x="21" y="553"/>
                    </a:lnTo>
                    <a:lnTo>
                      <a:pt x="22" y="566"/>
                    </a:lnTo>
                    <a:lnTo>
                      <a:pt x="24" y="578"/>
                    </a:lnTo>
                    <a:lnTo>
                      <a:pt x="25" y="591"/>
                    </a:lnTo>
                    <a:lnTo>
                      <a:pt x="28" y="604"/>
                    </a:lnTo>
                    <a:lnTo>
                      <a:pt x="29" y="617"/>
                    </a:lnTo>
                    <a:lnTo>
                      <a:pt x="32" y="629"/>
                    </a:lnTo>
                    <a:lnTo>
                      <a:pt x="35" y="642"/>
                    </a:lnTo>
                    <a:lnTo>
                      <a:pt x="38" y="654"/>
                    </a:lnTo>
                    <a:lnTo>
                      <a:pt x="42" y="667"/>
                    </a:lnTo>
                    <a:lnTo>
                      <a:pt x="45" y="679"/>
                    </a:lnTo>
                    <a:lnTo>
                      <a:pt x="50" y="692"/>
                    </a:lnTo>
                    <a:lnTo>
                      <a:pt x="54" y="705"/>
                    </a:lnTo>
                    <a:lnTo>
                      <a:pt x="58" y="718"/>
                    </a:lnTo>
                    <a:lnTo>
                      <a:pt x="64" y="730"/>
                    </a:lnTo>
                    <a:lnTo>
                      <a:pt x="69" y="743"/>
                    </a:lnTo>
                    <a:lnTo>
                      <a:pt x="73" y="754"/>
                    </a:lnTo>
                    <a:lnTo>
                      <a:pt x="80" y="766"/>
                    </a:lnTo>
                    <a:lnTo>
                      <a:pt x="86" y="778"/>
                    </a:lnTo>
                    <a:lnTo>
                      <a:pt x="92" y="789"/>
                    </a:lnTo>
                    <a:lnTo>
                      <a:pt x="99" y="802"/>
                    </a:lnTo>
                    <a:lnTo>
                      <a:pt x="105" y="814"/>
                    </a:lnTo>
                    <a:lnTo>
                      <a:pt x="112" y="824"/>
                    </a:lnTo>
                    <a:lnTo>
                      <a:pt x="120" y="836"/>
                    </a:lnTo>
                    <a:lnTo>
                      <a:pt x="127" y="848"/>
                    </a:lnTo>
                    <a:lnTo>
                      <a:pt x="134" y="858"/>
                    </a:lnTo>
                    <a:lnTo>
                      <a:pt x="141" y="869"/>
                    </a:lnTo>
                    <a:lnTo>
                      <a:pt x="150" y="880"/>
                    </a:lnTo>
                    <a:lnTo>
                      <a:pt x="159" y="890"/>
                    </a:lnTo>
                    <a:lnTo>
                      <a:pt x="169" y="901"/>
                    </a:lnTo>
                    <a:lnTo>
                      <a:pt x="176" y="910"/>
                    </a:lnTo>
                    <a:lnTo>
                      <a:pt x="185" y="920"/>
                    </a:lnTo>
                    <a:lnTo>
                      <a:pt x="194" y="929"/>
                    </a:lnTo>
                    <a:lnTo>
                      <a:pt x="204" y="939"/>
                    </a:lnTo>
                    <a:lnTo>
                      <a:pt x="214" y="947"/>
                    </a:lnTo>
                    <a:lnTo>
                      <a:pt x="223" y="957"/>
                    </a:lnTo>
                    <a:lnTo>
                      <a:pt x="235" y="965"/>
                    </a:lnTo>
                    <a:lnTo>
                      <a:pt x="245" y="974"/>
                    </a:lnTo>
                    <a:lnTo>
                      <a:pt x="254" y="981"/>
                    </a:lnTo>
                    <a:lnTo>
                      <a:pt x="265" y="990"/>
                    </a:lnTo>
                    <a:lnTo>
                      <a:pt x="275" y="997"/>
                    </a:lnTo>
                    <a:lnTo>
                      <a:pt x="287" y="1005"/>
                    </a:lnTo>
                    <a:lnTo>
                      <a:pt x="297" y="1012"/>
                    </a:lnTo>
                    <a:lnTo>
                      <a:pt x="307" y="1019"/>
                    </a:lnTo>
                    <a:lnTo>
                      <a:pt x="321" y="1025"/>
                    </a:lnTo>
                    <a:lnTo>
                      <a:pt x="332" y="1032"/>
                    </a:lnTo>
                    <a:lnTo>
                      <a:pt x="344" y="1037"/>
                    </a:lnTo>
                    <a:lnTo>
                      <a:pt x="355" y="1043"/>
                    </a:lnTo>
                    <a:lnTo>
                      <a:pt x="369" y="1047"/>
                    </a:lnTo>
                    <a:lnTo>
                      <a:pt x="380" y="1053"/>
                    </a:lnTo>
                    <a:lnTo>
                      <a:pt x="392" y="1056"/>
                    </a:lnTo>
                    <a:lnTo>
                      <a:pt x="404" y="1062"/>
                    </a:lnTo>
                    <a:lnTo>
                      <a:pt x="417" y="1064"/>
                    </a:lnTo>
                    <a:lnTo>
                      <a:pt x="431" y="1069"/>
                    </a:lnTo>
                    <a:lnTo>
                      <a:pt x="443" y="1070"/>
                    </a:lnTo>
                    <a:lnTo>
                      <a:pt x="456" y="1073"/>
                    </a:lnTo>
                    <a:lnTo>
                      <a:pt x="469" y="1076"/>
                    </a:lnTo>
                    <a:lnTo>
                      <a:pt x="482" y="1078"/>
                    </a:lnTo>
                    <a:lnTo>
                      <a:pt x="495" y="1079"/>
                    </a:lnTo>
                    <a:lnTo>
                      <a:pt x="510" y="1081"/>
                    </a:lnTo>
                    <a:lnTo>
                      <a:pt x="523" y="1081"/>
                    </a:lnTo>
                    <a:lnTo>
                      <a:pt x="537" y="1082"/>
                    </a:lnTo>
                    <a:lnTo>
                      <a:pt x="537" y="10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2" name="Freeform 46"/>
              <p:cNvSpPr>
                <a:spLocks/>
              </p:cNvSpPr>
              <p:nvPr/>
            </p:nvSpPr>
            <p:spPr bwMode="auto">
              <a:xfrm>
                <a:off x="7464648" y="5292204"/>
                <a:ext cx="82550" cy="58737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0" y="38"/>
                  </a:cxn>
                  <a:cxn ang="0">
                    <a:pos x="4" y="35"/>
                  </a:cxn>
                  <a:cxn ang="0">
                    <a:pos x="9" y="31"/>
                  </a:cxn>
                  <a:cxn ang="0">
                    <a:pos x="18" y="26"/>
                  </a:cxn>
                  <a:cxn ang="0">
                    <a:pos x="22" y="23"/>
                  </a:cxn>
                  <a:cxn ang="0">
                    <a:pos x="26" y="20"/>
                  </a:cxn>
                  <a:cxn ang="0">
                    <a:pos x="31" y="18"/>
                  </a:cxn>
                  <a:cxn ang="0">
                    <a:pos x="36" y="15"/>
                  </a:cxn>
                  <a:cxn ang="0">
                    <a:pos x="41" y="12"/>
                  </a:cxn>
                  <a:cxn ang="0">
                    <a:pos x="47" y="10"/>
                  </a:cxn>
                  <a:cxn ang="0">
                    <a:pos x="52" y="7"/>
                  </a:cxn>
                  <a:cxn ang="0">
                    <a:pos x="57" y="6"/>
                  </a:cxn>
                  <a:cxn ang="0">
                    <a:pos x="63" y="3"/>
                  </a:cxn>
                  <a:cxn ang="0">
                    <a:pos x="67" y="2"/>
                  </a:cxn>
                  <a:cxn ang="0">
                    <a:pos x="71" y="0"/>
                  </a:cxn>
                  <a:cxn ang="0">
                    <a:pos x="77" y="0"/>
                  </a:cxn>
                  <a:cxn ang="0">
                    <a:pos x="82" y="0"/>
                  </a:cxn>
                  <a:cxn ang="0">
                    <a:pos x="86" y="0"/>
                  </a:cxn>
                  <a:cxn ang="0">
                    <a:pos x="90" y="2"/>
                  </a:cxn>
                  <a:cxn ang="0">
                    <a:pos x="93" y="3"/>
                  </a:cxn>
                  <a:cxn ang="0">
                    <a:pos x="96" y="4"/>
                  </a:cxn>
                  <a:cxn ang="0">
                    <a:pos x="99" y="9"/>
                  </a:cxn>
                  <a:cxn ang="0">
                    <a:pos x="101" y="12"/>
                  </a:cxn>
                  <a:cxn ang="0">
                    <a:pos x="103" y="18"/>
                  </a:cxn>
                  <a:cxn ang="0">
                    <a:pos x="103" y="22"/>
                  </a:cxn>
                  <a:cxn ang="0">
                    <a:pos x="105" y="29"/>
                  </a:cxn>
                  <a:cxn ang="0">
                    <a:pos x="103" y="32"/>
                  </a:cxn>
                  <a:cxn ang="0">
                    <a:pos x="103" y="36"/>
                  </a:cxn>
                  <a:cxn ang="0">
                    <a:pos x="103" y="41"/>
                  </a:cxn>
                  <a:cxn ang="0">
                    <a:pos x="103" y="47"/>
                  </a:cxn>
                  <a:cxn ang="0">
                    <a:pos x="90" y="74"/>
                  </a:cxn>
                  <a:cxn ang="0">
                    <a:pos x="90" y="73"/>
                  </a:cxn>
                  <a:cxn ang="0">
                    <a:pos x="90" y="70"/>
                  </a:cxn>
                  <a:cxn ang="0">
                    <a:pos x="90" y="64"/>
                  </a:cxn>
                  <a:cxn ang="0">
                    <a:pos x="90" y="58"/>
                  </a:cxn>
                  <a:cxn ang="0">
                    <a:pos x="89" y="51"/>
                  </a:cxn>
                  <a:cxn ang="0">
                    <a:pos x="89" y="45"/>
                  </a:cxn>
                  <a:cxn ang="0">
                    <a:pos x="86" y="38"/>
                  </a:cxn>
                  <a:cxn ang="0">
                    <a:pos x="83" y="32"/>
                  </a:cxn>
                  <a:cxn ang="0">
                    <a:pos x="79" y="26"/>
                  </a:cxn>
                  <a:cxn ang="0">
                    <a:pos x="73" y="25"/>
                  </a:cxn>
                  <a:cxn ang="0">
                    <a:pos x="68" y="23"/>
                  </a:cxn>
                  <a:cxn ang="0">
                    <a:pos x="66" y="23"/>
                  </a:cxn>
                  <a:cxn ang="0">
                    <a:pos x="61" y="23"/>
                  </a:cxn>
                  <a:cxn ang="0">
                    <a:pos x="57" y="25"/>
                  </a:cxn>
                  <a:cxn ang="0">
                    <a:pos x="51" y="26"/>
                  </a:cxn>
                  <a:cxn ang="0">
                    <a:pos x="45" y="29"/>
                  </a:cxn>
                  <a:cxn ang="0">
                    <a:pos x="39" y="32"/>
                  </a:cxn>
                  <a:cxn ang="0">
                    <a:pos x="32" y="38"/>
                  </a:cxn>
                  <a:cxn ang="0">
                    <a:pos x="25" y="42"/>
                  </a:cxn>
                  <a:cxn ang="0">
                    <a:pos x="18" y="50"/>
                  </a:cxn>
                  <a:cxn ang="0">
                    <a:pos x="12" y="52"/>
                  </a:cxn>
                  <a:cxn ang="0">
                    <a:pos x="9" y="57"/>
                  </a:cxn>
                  <a:cxn ang="0">
                    <a:pos x="3" y="61"/>
                  </a:cxn>
                  <a:cxn ang="0">
                    <a:pos x="0" y="67"/>
                  </a:cxn>
                  <a:cxn ang="0">
                    <a:pos x="0" y="39"/>
                  </a:cxn>
                  <a:cxn ang="0">
                    <a:pos x="0" y="39"/>
                  </a:cxn>
                </a:cxnLst>
                <a:rect l="0" t="0" r="r" b="b"/>
                <a:pathLst>
                  <a:path w="105" h="74">
                    <a:moveTo>
                      <a:pt x="0" y="39"/>
                    </a:moveTo>
                    <a:lnTo>
                      <a:pt x="0" y="38"/>
                    </a:lnTo>
                    <a:lnTo>
                      <a:pt x="4" y="35"/>
                    </a:lnTo>
                    <a:lnTo>
                      <a:pt x="9" y="31"/>
                    </a:lnTo>
                    <a:lnTo>
                      <a:pt x="18" y="26"/>
                    </a:lnTo>
                    <a:lnTo>
                      <a:pt x="22" y="23"/>
                    </a:lnTo>
                    <a:lnTo>
                      <a:pt x="26" y="20"/>
                    </a:lnTo>
                    <a:lnTo>
                      <a:pt x="31" y="18"/>
                    </a:lnTo>
                    <a:lnTo>
                      <a:pt x="36" y="15"/>
                    </a:lnTo>
                    <a:lnTo>
                      <a:pt x="41" y="12"/>
                    </a:lnTo>
                    <a:lnTo>
                      <a:pt x="47" y="10"/>
                    </a:lnTo>
                    <a:lnTo>
                      <a:pt x="52" y="7"/>
                    </a:lnTo>
                    <a:lnTo>
                      <a:pt x="57" y="6"/>
                    </a:lnTo>
                    <a:lnTo>
                      <a:pt x="63" y="3"/>
                    </a:lnTo>
                    <a:lnTo>
                      <a:pt x="67" y="2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90" y="2"/>
                    </a:lnTo>
                    <a:lnTo>
                      <a:pt x="93" y="3"/>
                    </a:lnTo>
                    <a:lnTo>
                      <a:pt x="96" y="4"/>
                    </a:lnTo>
                    <a:lnTo>
                      <a:pt x="99" y="9"/>
                    </a:lnTo>
                    <a:lnTo>
                      <a:pt x="101" y="12"/>
                    </a:lnTo>
                    <a:lnTo>
                      <a:pt x="103" y="18"/>
                    </a:lnTo>
                    <a:lnTo>
                      <a:pt x="103" y="22"/>
                    </a:lnTo>
                    <a:lnTo>
                      <a:pt x="105" y="29"/>
                    </a:lnTo>
                    <a:lnTo>
                      <a:pt x="103" y="32"/>
                    </a:lnTo>
                    <a:lnTo>
                      <a:pt x="103" y="36"/>
                    </a:lnTo>
                    <a:lnTo>
                      <a:pt x="103" y="41"/>
                    </a:lnTo>
                    <a:lnTo>
                      <a:pt x="103" y="47"/>
                    </a:lnTo>
                    <a:lnTo>
                      <a:pt x="90" y="74"/>
                    </a:lnTo>
                    <a:lnTo>
                      <a:pt x="90" y="73"/>
                    </a:lnTo>
                    <a:lnTo>
                      <a:pt x="90" y="70"/>
                    </a:lnTo>
                    <a:lnTo>
                      <a:pt x="90" y="64"/>
                    </a:lnTo>
                    <a:lnTo>
                      <a:pt x="90" y="58"/>
                    </a:lnTo>
                    <a:lnTo>
                      <a:pt x="89" y="51"/>
                    </a:lnTo>
                    <a:lnTo>
                      <a:pt x="89" y="45"/>
                    </a:lnTo>
                    <a:lnTo>
                      <a:pt x="86" y="38"/>
                    </a:lnTo>
                    <a:lnTo>
                      <a:pt x="83" y="32"/>
                    </a:lnTo>
                    <a:lnTo>
                      <a:pt x="79" y="26"/>
                    </a:lnTo>
                    <a:lnTo>
                      <a:pt x="73" y="25"/>
                    </a:lnTo>
                    <a:lnTo>
                      <a:pt x="68" y="23"/>
                    </a:lnTo>
                    <a:lnTo>
                      <a:pt x="66" y="23"/>
                    </a:lnTo>
                    <a:lnTo>
                      <a:pt x="61" y="23"/>
                    </a:lnTo>
                    <a:lnTo>
                      <a:pt x="57" y="25"/>
                    </a:lnTo>
                    <a:lnTo>
                      <a:pt x="51" y="26"/>
                    </a:lnTo>
                    <a:lnTo>
                      <a:pt x="45" y="29"/>
                    </a:lnTo>
                    <a:lnTo>
                      <a:pt x="39" y="32"/>
                    </a:lnTo>
                    <a:lnTo>
                      <a:pt x="32" y="38"/>
                    </a:lnTo>
                    <a:lnTo>
                      <a:pt x="25" y="42"/>
                    </a:lnTo>
                    <a:lnTo>
                      <a:pt x="18" y="50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3" y="61"/>
                    </a:lnTo>
                    <a:lnTo>
                      <a:pt x="0" y="67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39" name="그룹 127"/>
            <p:cNvGrpSpPr/>
            <p:nvPr/>
          </p:nvGrpSpPr>
          <p:grpSpPr>
            <a:xfrm>
              <a:off x="7740352" y="5517232"/>
              <a:ext cx="646113" cy="465137"/>
              <a:chOff x="5768975" y="5700713"/>
              <a:chExt cx="646113" cy="465137"/>
            </a:xfrm>
          </p:grpSpPr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6135688" y="5953125"/>
                <a:ext cx="255588" cy="20320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21" y="173"/>
                  </a:cxn>
                  <a:cxn ang="0">
                    <a:pos x="273" y="258"/>
                  </a:cxn>
                  <a:cxn ang="0">
                    <a:pos x="0" y="54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321" h="258">
                    <a:moveTo>
                      <a:pt x="45" y="0"/>
                    </a:moveTo>
                    <a:lnTo>
                      <a:pt x="321" y="173"/>
                    </a:lnTo>
                    <a:lnTo>
                      <a:pt x="273" y="258"/>
                    </a:lnTo>
                    <a:lnTo>
                      <a:pt x="0" y="54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" name="Freeform 8"/>
              <p:cNvSpPr>
                <a:spLocks/>
              </p:cNvSpPr>
              <p:nvPr/>
            </p:nvSpPr>
            <p:spPr bwMode="auto">
              <a:xfrm>
                <a:off x="6376988" y="6072188"/>
                <a:ext cx="38100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6"/>
                  </a:cxn>
                  <a:cxn ang="0">
                    <a:pos x="31" y="34"/>
                  </a:cxn>
                  <a:cxn ang="0">
                    <a:pos x="10" y="2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34">
                    <a:moveTo>
                      <a:pt x="0" y="0"/>
                    </a:moveTo>
                    <a:lnTo>
                      <a:pt x="48" y="6"/>
                    </a:lnTo>
                    <a:lnTo>
                      <a:pt x="31" y="34"/>
                    </a:lnTo>
                    <a:lnTo>
                      <a:pt x="10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" name="Freeform 9"/>
              <p:cNvSpPr>
                <a:spLocks/>
              </p:cNvSpPr>
              <p:nvPr/>
            </p:nvSpPr>
            <p:spPr bwMode="auto">
              <a:xfrm>
                <a:off x="5792788" y="5721350"/>
                <a:ext cx="377825" cy="276225"/>
              </a:xfrm>
              <a:custGeom>
                <a:avLst/>
                <a:gdLst/>
                <a:ahLst/>
                <a:cxnLst>
                  <a:cxn ang="0">
                    <a:pos x="478" y="291"/>
                  </a:cxn>
                  <a:cxn ang="0">
                    <a:pos x="316" y="194"/>
                  </a:cxn>
                  <a:cxn ang="0">
                    <a:pos x="0" y="0"/>
                  </a:cxn>
                  <a:cxn ang="0">
                    <a:pos x="10" y="51"/>
                  </a:cxn>
                  <a:cxn ang="0">
                    <a:pos x="114" y="221"/>
                  </a:cxn>
                  <a:cxn ang="0">
                    <a:pos x="204" y="301"/>
                  </a:cxn>
                  <a:cxn ang="0">
                    <a:pos x="310" y="348"/>
                  </a:cxn>
                  <a:cxn ang="0">
                    <a:pos x="439" y="338"/>
                  </a:cxn>
                  <a:cxn ang="0">
                    <a:pos x="478" y="291"/>
                  </a:cxn>
                  <a:cxn ang="0">
                    <a:pos x="478" y="291"/>
                  </a:cxn>
                </a:cxnLst>
                <a:rect l="0" t="0" r="r" b="b"/>
                <a:pathLst>
                  <a:path w="478" h="348">
                    <a:moveTo>
                      <a:pt x="478" y="291"/>
                    </a:moveTo>
                    <a:lnTo>
                      <a:pt x="316" y="194"/>
                    </a:lnTo>
                    <a:lnTo>
                      <a:pt x="0" y="0"/>
                    </a:lnTo>
                    <a:lnTo>
                      <a:pt x="10" y="51"/>
                    </a:lnTo>
                    <a:lnTo>
                      <a:pt x="114" y="221"/>
                    </a:lnTo>
                    <a:lnTo>
                      <a:pt x="204" y="301"/>
                    </a:lnTo>
                    <a:lnTo>
                      <a:pt x="310" y="348"/>
                    </a:lnTo>
                    <a:lnTo>
                      <a:pt x="439" y="338"/>
                    </a:lnTo>
                    <a:lnTo>
                      <a:pt x="478" y="291"/>
                    </a:lnTo>
                    <a:lnTo>
                      <a:pt x="478" y="291"/>
                    </a:lnTo>
                    <a:close/>
                  </a:path>
                </a:pathLst>
              </a:custGeom>
              <a:solidFill>
                <a:srgbClr val="E8E8D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5927725" y="5819775"/>
                <a:ext cx="185738" cy="11906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34" y="138"/>
                  </a:cxn>
                  <a:cxn ang="0">
                    <a:pos x="222" y="150"/>
                  </a:cxn>
                  <a:cxn ang="0">
                    <a:pos x="0" y="16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34" h="150">
                    <a:moveTo>
                      <a:pt x="8" y="0"/>
                    </a:moveTo>
                    <a:lnTo>
                      <a:pt x="234" y="138"/>
                    </a:lnTo>
                    <a:lnTo>
                      <a:pt x="222" y="150"/>
                    </a:lnTo>
                    <a:lnTo>
                      <a:pt x="0" y="16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3" name="Freeform 58"/>
              <p:cNvSpPr>
                <a:spLocks/>
              </p:cNvSpPr>
              <p:nvPr/>
            </p:nvSpPr>
            <p:spPr bwMode="auto">
              <a:xfrm>
                <a:off x="5907088" y="5824538"/>
                <a:ext cx="187325" cy="11906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36" y="137"/>
                  </a:cxn>
                  <a:cxn ang="0">
                    <a:pos x="223" y="15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236" h="150">
                    <a:moveTo>
                      <a:pt x="10" y="0"/>
                    </a:moveTo>
                    <a:lnTo>
                      <a:pt x="236" y="137"/>
                    </a:lnTo>
                    <a:lnTo>
                      <a:pt x="223" y="150"/>
                    </a:lnTo>
                    <a:lnTo>
                      <a:pt x="0" y="15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" name="Freeform 59"/>
              <p:cNvSpPr>
                <a:spLocks/>
              </p:cNvSpPr>
              <p:nvPr/>
            </p:nvSpPr>
            <p:spPr bwMode="auto">
              <a:xfrm>
                <a:off x="5780088" y="5700713"/>
                <a:ext cx="635000" cy="45720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4" y="22"/>
                  </a:cxn>
                  <a:cxn ang="0">
                    <a:pos x="11" y="39"/>
                  </a:cxn>
                  <a:cxn ang="0">
                    <a:pos x="19" y="56"/>
                  </a:cxn>
                  <a:cxn ang="0">
                    <a:pos x="29" y="77"/>
                  </a:cxn>
                  <a:cxn ang="0">
                    <a:pos x="40" y="99"/>
                  </a:cxn>
                  <a:cxn ang="0">
                    <a:pos x="55" y="123"/>
                  </a:cxn>
                  <a:cxn ang="0">
                    <a:pos x="71" y="150"/>
                  </a:cxn>
                  <a:cxn ang="0">
                    <a:pos x="89" y="177"/>
                  </a:cxn>
                  <a:cxn ang="0">
                    <a:pos x="110" y="206"/>
                  </a:cxn>
                  <a:cxn ang="0">
                    <a:pos x="132" y="234"/>
                  </a:cxn>
                  <a:cxn ang="0">
                    <a:pos x="156" y="259"/>
                  </a:cxn>
                  <a:cxn ang="0">
                    <a:pos x="182" y="285"/>
                  </a:cxn>
                  <a:cxn ang="0">
                    <a:pos x="209" y="307"/>
                  </a:cxn>
                  <a:cxn ang="0">
                    <a:pos x="238" y="327"/>
                  </a:cxn>
                  <a:cxn ang="0">
                    <a:pos x="269" y="345"/>
                  </a:cxn>
                  <a:cxn ang="0">
                    <a:pos x="304" y="359"/>
                  </a:cxn>
                  <a:cxn ang="0">
                    <a:pos x="339" y="368"/>
                  </a:cxn>
                  <a:cxn ang="0">
                    <a:pos x="375" y="374"/>
                  </a:cxn>
                  <a:cxn ang="0">
                    <a:pos x="415" y="371"/>
                  </a:cxn>
                  <a:cxn ang="0">
                    <a:pos x="457" y="367"/>
                  </a:cxn>
                  <a:cxn ang="0">
                    <a:pos x="761" y="485"/>
                  </a:cxn>
                  <a:cxn ang="0">
                    <a:pos x="464" y="339"/>
                  </a:cxn>
                  <a:cxn ang="0">
                    <a:pos x="454" y="342"/>
                  </a:cxn>
                  <a:cxn ang="0">
                    <a:pos x="438" y="345"/>
                  </a:cxn>
                  <a:cxn ang="0">
                    <a:pos x="425" y="348"/>
                  </a:cxn>
                  <a:cxn ang="0">
                    <a:pos x="409" y="349"/>
                  </a:cxn>
                  <a:cxn ang="0">
                    <a:pos x="391" y="349"/>
                  </a:cxn>
                  <a:cxn ang="0">
                    <a:pos x="371" y="349"/>
                  </a:cxn>
                  <a:cxn ang="0">
                    <a:pos x="351" y="346"/>
                  </a:cxn>
                  <a:cxn ang="0">
                    <a:pos x="329" y="342"/>
                  </a:cxn>
                  <a:cxn ang="0">
                    <a:pos x="305" y="335"/>
                  </a:cxn>
                  <a:cxn ang="0">
                    <a:pos x="281" y="324"/>
                  </a:cxn>
                  <a:cxn ang="0">
                    <a:pos x="255" y="311"/>
                  </a:cxn>
                  <a:cxn ang="0">
                    <a:pos x="228" y="292"/>
                  </a:cxn>
                  <a:cxn ang="0">
                    <a:pos x="202" y="272"/>
                  </a:cxn>
                  <a:cxn ang="0">
                    <a:pos x="176" y="247"/>
                  </a:cxn>
                  <a:cxn ang="0">
                    <a:pos x="148" y="217"/>
                  </a:cxn>
                  <a:cxn ang="0">
                    <a:pos x="122" y="180"/>
                  </a:cxn>
                  <a:cxn ang="0">
                    <a:pos x="96" y="139"/>
                  </a:cxn>
                  <a:cxn ang="0">
                    <a:pos x="70" y="93"/>
                  </a:cxn>
                  <a:cxn ang="0">
                    <a:pos x="45" y="40"/>
                  </a:cxn>
                  <a:cxn ang="0">
                    <a:pos x="799" y="473"/>
                  </a:cxn>
                </a:cxnLst>
                <a:rect l="0" t="0" r="r" b="b"/>
                <a:pathLst>
                  <a:path w="799" h="576">
                    <a:moveTo>
                      <a:pt x="799" y="473"/>
                    </a:moveTo>
                    <a:lnTo>
                      <a:pt x="27" y="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4" y="22"/>
                    </a:lnTo>
                    <a:lnTo>
                      <a:pt x="7" y="30"/>
                    </a:lnTo>
                    <a:lnTo>
                      <a:pt x="8" y="35"/>
                    </a:lnTo>
                    <a:lnTo>
                      <a:pt x="11" y="39"/>
                    </a:lnTo>
                    <a:lnTo>
                      <a:pt x="13" y="43"/>
                    </a:lnTo>
                    <a:lnTo>
                      <a:pt x="16" y="51"/>
                    </a:lnTo>
                    <a:lnTo>
                      <a:pt x="19" y="56"/>
                    </a:lnTo>
                    <a:lnTo>
                      <a:pt x="22" y="62"/>
                    </a:lnTo>
                    <a:lnTo>
                      <a:pt x="26" y="70"/>
                    </a:lnTo>
                    <a:lnTo>
                      <a:pt x="29" y="77"/>
                    </a:lnTo>
                    <a:lnTo>
                      <a:pt x="33" y="84"/>
                    </a:lnTo>
                    <a:lnTo>
                      <a:pt x="36" y="91"/>
                    </a:lnTo>
                    <a:lnTo>
                      <a:pt x="40" y="99"/>
                    </a:lnTo>
                    <a:lnTo>
                      <a:pt x="45" y="107"/>
                    </a:lnTo>
                    <a:lnTo>
                      <a:pt x="49" y="115"/>
                    </a:lnTo>
                    <a:lnTo>
                      <a:pt x="55" y="123"/>
                    </a:lnTo>
                    <a:lnTo>
                      <a:pt x="59" y="132"/>
                    </a:lnTo>
                    <a:lnTo>
                      <a:pt x="65" y="142"/>
                    </a:lnTo>
                    <a:lnTo>
                      <a:pt x="71" y="150"/>
                    </a:lnTo>
                    <a:lnTo>
                      <a:pt x="77" y="160"/>
                    </a:lnTo>
                    <a:lnTo>
                      <a:pt x="83" y="169"/>
                    </a:lnTo>
                    <a:lnTo>
                      <a:pt x="89" y="177"/>
                    </a:lnTo>
                    <a:lnTo>
                      <a:pt x="96" y="186"/>
                    </a:lnTo>
                    <a:lnTo>
                      <a:pt x="103" y="196"/>
                    </a:lnTo>
                    <a:lnTo>
                      <a:pt x="110" y="206"/>
                    </a:lnTo>
                    <a:lnTo>
                      <a:pt x="118" y="215"/>
                    </a:lnTo>
                    <a:lnTo>
                      <a:pt x="125" y="224"/>
                    </a:lnTo>
                    <a:lnTo>
                      <a:pt x="132" y="234"/>
                    </a:lnTo>
                    <a:lnTo>
                      <a:pt x="139" y="241"/>
                    </a:lnTo>
                    <a:lnTo>
                      <a:pt x="147" y="252"/>
                    </a:lnTo>
                    <a:lnTo>
                      <a:pt x="156" y="259"/>
                    </a:lnTo>
                    <a:lnTo>
                      <a:pt x="164" y="268"/>
                    </a:lnTo>
                    <a:lnTo>
                      <a:pt x="172" y="275"/>
                    </a:lnTo>
                    <a:lnTo>
                      <a:pt x="182" y="285"/>
                    </a:lnTo>
                    <a:lnTo>
                      <a:pt x="190" y="292"/>
                    </a:lnTo>
                    <a:lnTo>
                      <a:pt x="199" y="300"/>
                    </a:lnTo>
                    <a:lnTo>
                      <a:pt x="209" y="307"/>
                    </a:lnTo>
                    <a:lnTo>
                      <a:pt x="220" y="314"/>
                    </a:lnTo>
                    <a:lnTo>
                      <a:pt x="228" y="322"/>
                    </a:lnTo>
                    <a:lnTo>
                      <a:pt x="238" y="327"/>
                    </a:lnTo>
                    <a:lnTo>
                      <a:pt x="249" y="333"/>
                    </a:lnTo>
                    <a:lnTo>
                      <a:pt x="260" y="340"/>
                    </a:lnTo>
                    <a:lnTo>
                      <a:pt x="269" y="345"/>
                    </a:lnTo>
                    <a:lnTo>
                      <a:pt x="281" y="349"/>
                    </a:lnTo>
                    <a:lnTo>
                      <a:pt x="291" y="354"/>
                    </a:lnTo>
                    <a:lnTo>
                      <a:pt x="304" y="359"/>
                    </a:lnTo>
                    <a:lnTo>
                      <a:pt x="314" y="362"/>
                    </a:lnTo>
                    <a:lnTo>
                      <a:pt x="327" y="367"/>
                    </a:lnTo>
                    <a:lnTo>
                      <a:pt x="339" y="368"/>
                    </a:lnTo>
                    <a:lnTo>
                      <a:pt x="351" y="371"/>
                    </a:lnTo>
                    <a:lnTo>
                      <a:pt x="364" y="371"/>
                    </a:lnTo>
                    <a:lnTo>
                      <a:pt x="375" y="374"/>
                    </a:lnTo>
                    <a:lnTo>
                      <a:pt x="388" y="374"/>
                    </a:lnTo>
                    <a:lnTo>
                      <a:pt x="402" y="374"/>
                    </a:lnTo>
                    <a:lnTo>
                      <a:pt x="415" y="371"/>
                    </a:lnTo>
                    <a:lnTo>
                      <a:pt x="429" y="371"/>
                    </a:lnTo>
                    <a:lnTo>
                      <a:pt x="442" y="368"/>
                    </a:lnTo>
                    <a:lnTo>
                      <a:pt x="457" y="367"/>
                    </a:lnTo>
                    <a:lnTo>
                      <a:pt x="736" y="576"/>
                    </a:lnTo>
                    <a:lnTo>
                      <a:pt x="789" y="492"/>
                    </a:lnTo>
                    <a:lnTo>
                      <a:pt x="761" y="485"/>
                    </a:lnTo>
                    <a:lnTo>
                      <a:pt x="731" y="537"/>
                    </a:lnTo>
                    <a:lnTo>
                      <a:pt x="466" y="339"/>
                    </a:lnTo>
                    <a:lnTo>
                      <a:pt x="464" y="339"/>
                    </a:lnTo>
                    <a:lnTo>
                      <a:pt x="463" y="339"/>
                    </a:lnTo>
                    <a:lnTo>
                      <a:pt x="458" y="340"/>
                    </a:lnTo>
                    <a:lnTo>
                      <a:pt x="454" y="342"/>
                    </a:lnTo>
                    <a:lnTo>
                      <a:pt x="448" y="343"/>
                    </a:lnTo>
                    <a:lnTo>
                      <a:pt x="441" y="345"/>
                    </a:lnTo>
                    <a:lnTo>
                      <a:pt x="438" y="345"/>
                    </a:lnTo>
                    <a:lnTo>
                      <a:pt x="434" y="346"/>
                    </a:lnTo>
                    <a:lnTo>
                      <a:pt x="429" y="346"/>
                    </a:lnTo>
                    <a:lnTo>
                      <a:pt x="425" y="348"/>
                    </a:lnTo>
                    <a:lnTo>
                      <a:pt x="419" y="348"/>
                    </a:lnTo>
                    <a:lnTo>
                      <a:pt x="415" y="349"/>
                    </a:lnTo>
                    <a:lnTo>
                      <a:pt x="409" y="349"/>
                    </a:lnTo>
                    <a:lnTo>
                      <a:pt x="403" y="349"/>
                    </a:lnTo>
                    <a:lnTo>
                      <a:pt x="396" y="349"/>
                    </a:lnTo>
                    <a:lnTo>
                      <a:pt x="391" y="349"/>
                    </a:lnTo>
                    <a:lnTo>
                      <a:pt x="384" y="349"/>
                    </a:lnTo>
                    <a:lnTo>
                      <a:pt x="378" y="349"/>
                    </a:lnTo>
                    <a:lnTo>
                      <a:pt x="371" y="349"/>
                    </a:lnTo>
                    <a:lnTo>
                      <a:pt x="364" y="348"/>
                    </a:lnTo>
                    <a:lnTo>
                      <a:pt x="356" y="348"/>
                    </a:lnTo>
                    <a:lnTo>
                      <a:pt x="351" y="346"/>
                    </a:lnTo>
                    <a:lnTo>
                      <a:pt x="343" y="345"/>
                    </a:lnTo>
                    <a:lnTo>
                      <a:pt x="336" y="343"/>
                    </a:lnTo>
                    <a:lnTo>
                      <a:pt x="329" y="342"/>
                    </a:lnTo>
                    <a:lnTo>
                      <a:pt x="321" y="340"/>
                    </a:lnTo>
                    <a:lnTo>
                      <a:pt x="313" y="338"/>
                    </a:lnTo>
                    <a:lnTo>
                      <a:pt x="305" y="335"/>
                    </a:lnTo>
                    <a:lnTo>
                      <a:pt x="297" y="332"/>
                    </a:lnTo>
                    <a:lnTo>
                      <a:pt x="289" y="329"/>
                    </a:lnTo>
                    <a:lnTo>
                      <a:pt x="281" y="324"/>
                    </a:lnTo>
                    <a:lnTo>
                      <a:pt x="272" y="320"/>
                    </a:lnTo>
                    <a:lnTo>
                      <a:pt x="263" y="316"/>
                    </a:lnTo>
                    <a:lnTo>
                      <a:pt x="255" y="311"/>
                    </a:lnTo>
                    <a:lnTo>
                      <a:pt x="246" y="304"/>
                    </a:lnTo>
                    <a:lnTo>
                      <a:pt x="237" y="298"/>
                    </a:lnTo>
                    <a:lnTo>
                      <a:pt x="228" y="292"/>
                    </a:lnTo>
                    <a:lnTo>
                      <a:pt x="220" y="287"/>
                    </a:lnTo>
                    <a:lnTo>
                      <a:pt x="211" y="279"/>
                    </a:lnTo>
                    <a:lnTo>
                      <a:pt x="202" y="272"/>
                    </a:lnTo>
                    <a:lnTo>
                      <a:pt x="193" y="265"/>
                    </a:lnTo>
                    <a:lnTo>
                      <a:pt x="185" y="256"/>
                    </a:lnTo>
                    <a:lnTo>
                      <a:pt x="176" y="247"/>
                    </a:lnTo>
                    <a:lnTo>
                      <a:pt x="166" y="237"/>
                    </a:lnTo>
                    <a:lnTo>
                      <a:pt x="157" y="227"/>
                    </a:lnTo>
                    <a:lnTo>
                      <a:pt x="148" y="217"/>
                    </a:lnTo>
                    <a:lnTo>
                      <a:pt x="139" y="205"/>
                    </a:lnTo>
                    <a:lnTo>
                      <a:pt x="131" y="193"/>
                    </a:lnTo>
                    <a:lnTo>
                      <a:pt x="122" y="180"/>
                    </a:lnTo>
                    <a:lnTo>
                      <a:pt x="113" y="169"/>
                    </a:lnTo>
                    <a:lnTo>
                      <a:pt x="103" y="154"/>
                    </a:lnTo>
                    <a:lnTo>
                      <a:pt x="96" y="139"/>
                    </a:lnTo>
                    <a:lnTo>
                      <a:pt x="86" y="125"/>
                    </a:lnTo>
                    <a:lnTo>
                      <a:pt x="78" y="109"/>
                    </a:lnTo>
                    <a:lnTo>
                      <a:pt x="70" y="93"/>
                    </a:lnTo>
                    <a:lnTo>
                      <a:pt x="61" y="75"/>
                    </a:lnTo>
                    <a:lnTo>
                      <a:pt x="52" y="58"/>
                    </a:lnTo>
                    <a:lnTo>
                      <a:pt x="45" y="40"/>
                    </a:lnTo>
                    <a:lnTo>
                      <a:pt x="742" y="469"/>
                    </a:lnTo>
                    <a:lnTo>
                      <a:pt x="799" y="473"/>
                    </a:lnTo>
                    <a:lnTo>
                      <a:pt x="799" y="47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6319838" y="6080125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3"/>
                  </a:cxn>
                  <a:cxn ang="0">
                    <a:pos x="2" y="11"/>
                  </a:cxn>
                  <a:cxn ang="0">
                    <a:pos x="5" y="8"/>
                  </a:cxn>
                  <a:cxn ang="0">
                    <a:pos x="9" y="3"/>
                  </a:cxn>
                  <a:cxn ang="0">
                    <a:pos x="13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28" y="2"/>
                  </a:cxn>
                  <a:cxn ang="0">
                    <a:pos x="32" y="3"/>
                  </a:cxn>
                  <a:cxn ang="0">
                    <a:pos x="38" y="8"/>
                  </a:cxn>
                  <a:cxn ang="0">
                    <a:pos x="38" y="8"/>
                  </a:cxn>
                  <a:cxn ang="0">
                    <a:pos x="40" y="12"/>
                  </a:cxn>
                  <a:cxn ang="0">
                    <a:pos x="42" y="16"/>
                  </a:cxn>
                  <a:cxn ang="0">
                    <a:pos x="44" y="24"/>
                  </a:cxn>
                  <a:cxn ang="0">
                    <a:pos x="44" y="29"/>
                  </a:cxn>
                  <a:cxn ang="0">
                    <a:pos x="41" y="35"/>
                  </a:cxn>
                  <a:cxn ang="0">
                    <a:pos x="38" y="38"/>
                  </a:cxn>
                  <a:cxn ang="0">
                    <a:pos x="35" y="40"/>
                  </a:cxn>
                  <a:cxn ang="0">
                    <a:pos x="31" y="41"/>
                  </a:cxn>
                  <a:cxn ang="0">
                    <a:pos x="26" y="41"/>
                  </a:cxn>
                  <a:cxn ang="0">
                    <a:pos x="21" y="41"/>
                  </a:cxn>
                  <a:cxn ang="0">
                    <a:pos x="16" y="40"/>
                  </a:cxn>
                  <a:cxn ang="0">
                    <a:pos x="10" y="38"/>
                  </a:cxn>
                  <a:cxn ang="0">
                    <a:pos x="9" y="37"/>
                  </a:cxn>
                  <a:cxn ang="0">
                    <a:pos x="3" y="32"/>
                  </a:cxn>
                  <a:cxn ang="0">
                    <a:pos x="2" y="28"/>
                  </a:cxn>
                  <a:cxn ang="0">
                    <a:pos x="0" y="24"/>
                  </a:cxn>
                  <a:cxn ang="0">
                    <a:pos x="0" y="19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44" h="41">
                    <a:moveTo>
                      <a:pt x="0" y="15"/>
                    </a:moveTo>
                    <a:lnTo>
                      <a:pt x="0" y="13"/>
                    </a:lnTo>
                    <a:lnTo>
                      <a:pt x="2" y="11"/>
                    </a:lnTo>
                    <a:lnTo>
                      <a:pt x="5" y="8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3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40" y="12"/>
                    </a:lnTo>
                    <a:lnTo>
                      <a:pt x="42" y="16"/>
                    </a:lnTo>
                    <a:lnTo>
                      <a:pt x="44" y="24"/>
                    </a:lnTo>
                    <a:lnTo>
                      <a:pt x="44" y="29"/>
                    </a:lnTo>
                    <a:lnTo>
                      <a:pt x="41" y="35"/>
                    </a:lnTo>
                    <a:lnTo>
                      <a:pt x="38" y="38"/>
                    </a:lnTo>
                    <a:lnTo>
                      <a:pt x="35" y="40"/>
                    </a:lnTo>
                    <a:lnTo>
                      <a:pt x="31" y="41"/>
                    </a:lnTo>
                    <a:lnTo>
                      <a:pt x="26" y="41"/>
                    </a:lnTo>
                    <a:lnTo>
                      <a:pt x="21" y="41"/>
                    </a:lnTo>
                    <a:lnTo>
                      <a:pt x="16" y="40"/>
                    </a:lnTo>
                    <a:lnTo>
                      <a:pt x="10" y="38"/>
                    </a:lnTo>
                    <a:lnTo>
                      <a:pt x="9" y="37"/>
                    </a:lnTo>
                    <a:lnTo>
                      <a:pt x="3" y="32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" name="Freeform 61"/>
              <p:cNvSpPr>
                <a:spLocks/>
              </p:cNvSpPr>
              <p:nvPr/>
            </p:nvSpPr>
            <p:spPr bwMode="auto">
              <a:xfrm>
                <a:off x="6359525" y="6073775"/>
                <a:ext cx="44450" cy="317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2" y="20"/>
                  </a:cxn>
                  <a:cxn ang="0">
                    <a:pos x="19" y="25"/>
                  </a:cxn>
                  <a:cxn ang="0">
                    <a:pos x="28" y="41"/>
                  </a:cxn>
                  <a:cxn ang="0">
                    <a:pos x="45" y="34"/>
                  </a:cxn>
                  <a:cxn ang="0">
                    <a:pos x="55" y="15"/>
                  </a:cxn>
                  <a:cxn ang="0">
                    <a:pos x="19" y="0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55" h="41">
                    <a:moveTo>
                      <a:pt x="0" y="9"/>
                    </a:moveTo>
                    <a:lnTo>
                      <a:pt x="22" y="20"/>
                    </a:lnTo>
                    <a:lnTo>
                      <a:pt x="19" y="25"/>
                    </a:lnTo>
                    <a:lnTo>
                      <a:pt x="28" y="41"/>
                    </a:lnTo>
                    <a:lnTo>
                      <a:pt x="45" y="34"/>
                    </a:lnTo>
                    <a:lnTo>
                      <a:pt x="55" y="15"/>
                    </a:lnTo>
                    <a:lnTo>
                      <a:pt x="19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" name="Freeform 62"/>
              <p:cNvSpPr>
                <a:spLocks/>
              </p:cNvSpPr>
              <p:nvPr/>
            </p:nvSpPr>
            <p:spPr bwMode="auto">
              <a:xfrm>
                <a:off x="6140450" y="5953125"/>
                <a:ext cx="44450" cy="4921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33" y="0"/>
                  </a:cxn>
                  <a:cxn ang="0">
                    <a:pos x="55" y="13"/>
                  </a:cxn>
                  <a:cxn ang="0">
                    <a:pos x="25" y="61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55" h="61">
                    <a:moveTo>
                      <a:pt x="0" y="46"/>
                    </a:moveTo>
                    <a:lnTo>
                      <a:pt x="33" y="0"/>
                    </a:lnTo>
                    <a:lnTo>
                      <a:pt x="55" y="13"/>
                    </a:lnTo>
                    <a:lnTo>
                      <a:pt x="25" y="61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" name="Freeform 63"/>
              <p:cNvSpPr>
                <a:spLocks/>
              </p:cNvSpPr>
              <p:nvPr/>
            </p:nvSpPr>
            <p:spPr bwMode="auto">
              <a:xfrm>
                <a:off x="6134100" y="5951538"/>
                <a:ext cx="44450" cy="4762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4" y="0"/>
                  </a:cxn>
                  <a:cxn ang="0">
                    <a:pos x="56" y="11"/>
                  </a:cxn>
                  <a:cxn ang="0">
                    <a:pos x="25" y="59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56" h="59">
                    <a:moveTo>
                      <a:pt x="0" y="45"/>
                    </a:moveTo>
                    <a:lnTo>
                      <a:pt x="34" y="0"/>
                    </a:lnTo>
                    <a:lnTo>
                      <a:pt x="56" y="11"/>
                    </a:lnTo>
                    <a:lnTo>
                      <a:pt x="25" y="59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" name="Freeform 64"/>
              <p:cNvSpPr>
                <a:spLocks/>
              </p:cNvSpPr>
              <p:nvPr/>
            </p:nvSpPr>
            <p:spPr bwMode="auto">
              <a:xfrm>
                <a:off x="5768975" y="5710238"/>
                <a:ext cx="635000" cy="455612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" y="24"/>
                  </a:cxn>
                  <a:cxn ang="0">
                    <a:pos x="12" y="40"/>
                  </a:cxn>
                  <a:cxn ang="0">
                    <a:pos x="19" y="57"/>
                  </a:cxn>
                  <a:cxn ang="0">
                    <a:pos x="29" y="78"/>
                  </a:cxn>
                  <a:cxn ang="0">
                    <a:pos x="41" y="99"/>
                  </a:cxn>
                  <a:cxn ang="0">
                    <a:pos x="54" y="124"/>
                  </a:cxn>
                  <a:cxn ang="0">
                    <a:pos x="71" y="152"/>
                  </a:cxn>
                  <a:cxn ang="0">
                    <a:pos x="89" y="179"/>
                  </a:cxn>
                  <a:cxn ang="0">
                    <a:pos x="111" y="206"/>
                  </a:cxn>
                  <a:cxn ang="0">
                    <a:pos x="133" y="233"/>
                  </a:cxn>
                  <a:cxn ang="0">
                    <a:pos x="156" y="260"/>
                  </a:cxn>
                  <a:cxn ang="0">
                    <a:pos x="182" y="286"/>
                  </a:cxn>
                  <a:cxn ang="0">
                    <a:pos x="210" y="308"/>
                  </a:cxn>
                  <a:cxn ang="0">
                    <a:pos x="239" y="328"/>
                  </a:cxn>
                  <a:cxn ang="0">
                    <a:pos x="270" y="345"/>
                  </a:cxn>
                  <a:cxn ang="0">
                    <a:pos x="304" y="360"/>
                  </a:cxn>
                  <a:cxn ang="0">
                    <a:pos x="339" y="369"/>
                  </a:cxn>
                  <a:cxn ang="0">
                    <a:pos x="376" y="373"/>
                  </a:cxn>
                  <a:cxn ang="0">
                    <a:pos x="415" y="372"/>
                  </a:cxn>
                  <a:cxn ang="0">
                    <a:pos x="457" y="367"/>
                  </a:cxn>
                  <a:cxn ang="0">
                    <a:pos x="763" y="484"/>
                  </a:cxn>
                  <a:cxn ang="0">
                    <a:pos x="466" y="338"/>
                  </a:cxn>
                  <a:cxn ang="0">
                    <a:pos x="456" y="343"/>
                  </a:cxn>
                  <a:cxn ang="0">
                    <a:pos x="438" y="345"/>
                  </a:cxn>
                  <a:cxn ang="0">
                    <a:pos x="425" y="348"/>
                  </a:cxn>
                  <a:cxn ang="0">
                    <a:pos x="409" y="350"/>
                  </a:cxn>
                  <a:cxn ang="0">
                    <a:pos x="392" y="350"/>
                  </a:cxn>
                  <a:cxn ang="0">
                    <a:pos x="373" y="350"/>
                  </a:cxn>
                  <a:cxn ang="0">
                    <a:pos x="351" y="347"/>
                  </a:cxn>
                  <a:cxn ang="0">
                    <a:pos x="329" y="343"/>
                  </a:cxn>
                  <a:cxn ang="0">
                    <a:pos x="306" y="335"/>
                  </a:cxn>
                  <a:cxn ang="0">
                    <a:pos x="281" y="324"/>
                  </a:cxn>
                  <a:cxn ang="0">
                    <a:pos x="256" y="312"/>
                  </a:cxn>
                  <a:cxn ang="0">
                    <a:pos x="229" y="293"/>
                  </a:cxn>
                  <a:cxn ang="0">
                    <a:pos x="203" y="273"/>
                  </a:cxn>
                  <a:cxn ang="0">
                    <a:pos x="176" y="246"/>
                  </a:cxn>
                  <a:cxn ang="0">
                    <a:pos x="149" y="217"/>
                  </a:cxn>
                  <a:cxn ang="0">
                    <a:pos x="122" y="181"/>
                  </a:cxn>
                  <a:cxn ang="0">
                    <a:pos x="96" y="140"/>
                  </a:cxn>
                  <a:cxn ang="0">
                    <a:pos x="70" y="92"/>
                  </a:cxn>
                  <a:cxn ang="0">
                    <a:pos x="45" y="40"/>
                  </a:cxn>
                  <a:cxn ang="0">
                    <a:pos x="799" y="474"/>
                  </a:cxn>
                </a:cxnLst>
                <a:rect l="0" t="0" r="r" b="b"/>
                <a:pathLst>
                  <a:path w="799" h="576">
                    <a:moveTo>
                      <a:pt x="799" y="474"/>
                    </a:moveTo>
                    <a:lnTo>
                      <a:pt x="28" y="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3" y="18"/>
                    </a:lnTo>
                    <a:lnTo>
                      <a:pt x="5" y="24"/>
                    </a:lnTo>
                    <a:lnTo>
                      <a:pt x="7" y="31"/>
                    </a:lnTo>
                    <a:lnTo>
                      <a:pt x="10" y="35"/>
                    </a:lnTo>
                    <a:lnTo>
                      <a:pt x="12" y="40"/>
                    </a:lnTo>
                    <a:lnTo>
                      <a:pt x="13" y="45"/>
                    </a:lnTo>
                    <a:lnTo>
                      <a:pt x="16" y="51"/>
                    </a:lnTo>
                    <a:lnTo>
                      <a:pt x="19" y="57"/>
                    </a:lnTo>
                    <a:lnTo>
                      <a:pt x="22" y="63"/>
                    </a:lnTo>
                    <a:lnTo>
                      <a:pt x="26" y="70"/>
                    </a:lnTo>
                    <a:lnTo>
                      <a:pt x="29" y="78"/>
                    </a:lnTo>
                    <a:lnTo>
                      <a:pt x="34" y="85"/>
                    </a:lnTo>
                    <a:lnTo>
                      <a:pt x="37" y="92"/>
                    </a:lnTo>
                    <a:lnTo>
                      <a:pt x="41" y="99"/>
                    </a:lnTo>
                    <a:lnTo>
                      <a:pt x="45" y="108"/>
                    </a:lnTo>
                    <a:lnTo>
                      <a:pt x="50" y="115"/>
                    </a:lnTo>
                    <a:lnTo>
                      <a:pt x="54" y="124"/>
                    </a:lnTo>
                    <a:lnTo>
                      <a:pt x="60" y="134"/>
                    </a:lnTo>
                    <a:lnTo>
                      <a:pt x="66" y="143"/>
                    </a:lnTo>
                    <a:lnTo>
                      <a:pt x="71" y="152"/>
                    </a:lnTo>
                    <a:lnTo>
                      <a:pt x="77" y="161"/>
                    </a:lnTo>
                    <a:lnTo>
                      <a:pt x="83" y="169"/>
                    </a:lnTo>
                    <a:lnTo>
                      <a:pt x="89" y="179"/>
                    </a:lnTo>
                    <a:lnTo>
                      <a:pt x="96" y="188"/>
                    </a:lnTo>
                    <a:lnTo>
                      <a:pt x="104" y="197"/>
                    </a:lnTo>
                    <a:lnTo>
                      <a:pt x="111" y="206"/>
                    </a:lnTo>
                    <a:lnTo>
                      <a:pt x="118" y="216"/>
                    </a:lnTo>
                    <a:lnTo>
                      <a:pt x="125" y="225"/>
                    </a:lnTo>
                    <a:lnTo>
                      <a:pt x="133" y="233"/>
                    </a:lnTo>
                    <a:lnTo>
                      <a:pt x="140" y="242"/>
                    </a:lnTo>
                    <a:lnTo>
                      <a:pt x="147" y="252"/>
                    </a:lnTo>
                    <a:lnTo>
                      <a:pt x="156" y="260"/>
                    </a:lnTo>
                    <a:lnTo>
                      <a:pt x="165" y="268"/>
                    </a:lnTo>
                    <a:lnTo>
                      <a:pt x="172" y="277"/>
                    </a:lnTo>
                    <a:lnTo>
                      <a:pt x="182" y="286"/>
                    </a:lnTo>
                    <a:lnTo>
                      <a:pt x="191" y="293"/>
                    </a:lnTo>
                    <a:lnTo>
                      <a:pt x="200" y="300"/>
                    </a:lnTo>
                    <a:lnTo>
                      <a:pt x="210" y="308"/>
                    </a:lnTo>
                    <a:lnTo>
                      <a:pt x="219" y="315"/>
                    </a:lnTo>
                    <a:lnTo>
                      <a:pt x="229" y="322"/>
                    </a:lnTo>
                    <a:lnTo>
                      <a:pt x="239" y="328"/>
                    </a:lnTo>
                    <a:lnTo>
                      <a:pt x="249" y="335"/>
                    </a:lnTo>
                    <a:lnTo>
                      <a:pt x="261" y="341"/>
                    </a:lnTo>
                    <a:lnTo>
                      <a:pt x="270" y="345"/>
                    </a:lnTo>
                    <a:lnTo>
                      <a:pt x="281" y="351"/>
                    </a:lnTo>
                    <a:lnTo>
                      <a:pt x="291" y="356"/>
                    </a:lnTo>
                    <a:lnTo>
                      <a:pt x="304" y="360"/>
                    </a:lnTo>
                    <a:lnTo>
                      <a:pt x="315" y="363"/>
                    </a:lnTo>
                    <a:lnTo>
                      <a:pt x="328" y="366"/>
                    </a:lnTo>
                    <a:lnTo>
                      <a:pt x="339" y="369"/>
                    </a:lnTo>
                    <a:lnTo>
                      <a:pt x="351" y="372"/>
                    </a:lnTo>
                    <a:lnTo>
                      <a:pt x="364" y="372"/>
                    </a:lnTo>
                    <a:lnTo>
                      <a:pt x="376" y="373"/>
                    </a:lnTo>
                    <a:lnTo>
                      <a:pt x="389" y="373"/>
                    </a:lnTo>
                    <a:lnTo>
                      <a:pt x="402" y="373"/>
                    </a:lnTo>
                    <a:lnTo>
                      <a:pt x="415" y="372"/>
                    </a:lnTo>
                    <a:lnTo>
                      <a:pt x="430" y="372"/>
                    </a:lnTo>
                    <a:lnTo>
                      <a:pt x="443" y="369"/>
                    </a:lnTo>
                    <a:lnTo>
                      <a:pt x="457" y="367"/>
                    </a:lnTo>
                    <a:lnTo>
                      <a:pt x="737" y="576"/>
                    </a:lnTo>
                    <a:lnTo>
                      <a:pt x="789" y="493"/>
                    </a:lnTo>
                    <a:lnTo>
                      <a:pt x="763" y="484"/>
                    </a:lnTo>
                    <a:lnTo>
                      <a:pt x="733" y="536"/>
                    </a:lnTo>
                    <a:lnTo>
                      <a:pt x="468" y="338"/>
                    </a:lnTo>
                    <a:lnTo>
                      <a:pt x="466" y="338"/>
                    </a:lnTo>
                    <a:lnTo>
                      <a:pt x="463" y="340"/>
                    </a:lnTo>
                    <a:lnTo>
                      <a:pt x="460" y="341"/>
                    </a:lnTo>
                    <a:lnTo>
                      <a:pt x="456" y="343"/>
                    </a:lnTo>
                    <a:lnTo>
                      <a:pt x="449" y="344"/>
                    </a:lnTo>
                    <a:lnTo>
                      <a:pt x="443" y="345"/>
                    </a:lnTo>
                    <a:lnTo>
                      <a:pt x="438" y="345"/>
                    </a:lnTo>
                    <a:lnTo>
                      <a:pt x="434" y="347"/>
                    </a:lnTo>
                    <a:lnTo>
                      <a:pt x="430" y="347"/>
                    </a:lnTo>
                    <a:lnTo>
                      <a:pt x="425" y="348"/>
                    </a:lnTo>
                    <a:lnTo>
                      <a:pt x="421" y="348"/>
                    </a:lnTo>
                    <a:lnTo>
                      <a:pt x="415" y="350"/>
                    </a:lnTo>
                    <a:lnTo>
                      <a:pt x="409" y="350"/>
                    </a:lnTo>
                    <a:lnTo>
                      <a:pt x="403" y="350"/>
                    </a:lnTo>
                    <a:lnTo>
                      <a:pt x="398" y="350"/>
                    </a:lnTo>
                    <a:lnTo>
                      <a:pt x="392" y="350"/>
                    </a:lnTo>
                    <a:lnTo>
                      <a:pt x="386" y="350"/>
                    </a:lnTo>
                    <a:lnTo>
                      <a:pt x="380" y="350"/>
                    </a:lnTo>
                    <a:lnTo>
                      <a:pt x="373" y="350"/>
                    </a:lnTo>
                    <a:lnTo>
                      <a:pt x="366" y="348"/>
                    </a:lnTo>
                    <a:lnTo>
                      <a:pt x="358" y="348"/>
                    </a:lnTo>
                    <a:lnTo>
                      <a:pt x="351" y="347"/>
                    </a:lnTo>
                    <a:lnTo>
                      <a:pt x="344" y="345"/>
                    </a:lnTo>
                    <a:lnTo>
                      <a:pt x="336" y="344"/>
                    </a:lnTo>
                    <a:lnTo>
                      <a:pt x="329" y="343"/>
                    </a:lnTo>
                    <a:lnTo>
                      <a:pt x="322" y="341"/>
                    </a:lnTo>
                    <a:lnTo>
                      <a:pt x="313" y="337"/>
                    </a:lnTo>
                    <a:lnTo>
                      <a:pt x="306" y="335"/>
                    </a:lnTo>
                    <a:lnTo>
                      <a:pt x="297" y="331"/>
                    </a:lnTo>
                    <a:lnTo>
                      <a:pt x="290" y="328"/>
                    </a:lnTo>
                    <a:lnTo>
                      <a:pt x="281" y="324"/>
                    </a:lnTo>
                    <a:lnTo>
                      <a:pt x="272" y="321"/>
                    </a:lnTo>
                    <a:lnTo>
                      <a:pt x="264" y="315"/>
                    </a:lnTo>
                    <a:lnTo>
                      <a:pt x="256" y="312"/>
                    </a:lnTo>
                    <a:lnTo>
                      <a:pt x="246" y="305"/>
                    </a:lnTo>
                    <a:lnTo>
                      <a:pt x="237" y="299"/>
                    </a:lnTo>
                    <a:lnTo>
                      <a:pt x="229" y="293"/>
                    </a:lnTo>
                    <a:lnTo>
                      <a:pt x="220" y="287"/>
                    </a:lnTo>
                    <a:lnTo>
                      <a:pt x="211" y="280"/>
                    </a:lnTo>
                    <a:lnTo>
                      <a:pt x="203" y="273"/>
                    </a:lnTo>
                    <a:lnTo>
                      <a:pt x="194" y="264"/>
                    </a:lnTo>
                    <a:lnTo>
                      <a:pt x="185" y="257"/>
                    </a:lnTo>
                    <a:lnTo>
                      <a:pt x="176" y="246"/>
                    </a:lnTo>
                    <a:lnTo>
                      <a:pt x="168" y="238"/>
                    </a:lnTo>
                    <a:lnTo>
                      <a:pt x="157" y="226"/>
                    </a:lnTo>
                    <a:lnTo>
                      <a:pt x="149" y="217"/>
                    </a:lnTo>
                    <a:lnTo>
                      <a:pt x="140" y="204"/>
                    </a:lnTo>
                    <a:lnTo>
                      <a:pt x="131" y="194"/>
                    </a:lnTo>
                    <a:lnTo>
                      <a:pt x="122" y="181"/>
                    </a:lnTo>
                    <a:lnTo>
                      <a:pt x="114" y="168"/>
                    </a:lnTo>
                    <a:lnTo>
                      <a:pt x="104" y="155"/>
                    </a:lnTo>
                    <a:lnTo>
                      <a:pt x="96" y="140"/>
                    </a:lnTo>
                    <a:lnTo>
                      <a:pt x="86" y="124"/>
                    </a:lnTo>
                    <a:lnTo>
                      <a:pt x="79" y="110"/>
                    </a:lnTo>
                    <a:lnTo>
                      <a:pt x="70" y="92"/>
                    </a:lnTo>
                    <a:lnTo>
                      <a:pt x="61" y="76"/>
                    </a:lnTo>
                    <a:lnTo>
                      <a:pt x="53" y="57"/>
                    </a:lnTo>
                    <a:lnTo>
                      <a:pt x="45" y="40"/>
                    </a:lnTo>
                    <a:lnTo>
                      <a:pt x="744" y="468"/>
                    </a:lnTo>
                    <a:lnTo>
                      <a:pt x="799" y="474"/>
                    </a:lnTo>
                    <a:lnTo>
                      <a:pt x="799" y="4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퀵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705260"/>
          </a:xfrm>
        </p:spPr>
        <p:txBody>
          <a:bodyPr/>
          <a:lstStyle/>
          <a:p>
            <a:r>
              <a:rPr lang="ko-KR" altLang="en-US"/>
              <a:t>분할</a:t>
            </a:r>
            <a:r>
              <a:rPr lang="en-US" altLang="ko-KR"/>
              <a:t>, </a:t>
            </a:r>
            <a:r>
              <a:rPr lang="ko-KR" altLang="en-US"/>
              <a:t>재귀호출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714744" y="2928934"/>
            <a:ext cx="858844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47" idx="6"/>
            <a:endCxn id="51" idx="2"/>
          </p:cNvCxnSpPr>
          <p:nvPr/>
        </p:nvCxnSpPr>
        <p:spPr bwMode="auto">
          <a:xfrm>
            <a:off x="4376720" y="379571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4572000" y="2928934"/>
            <a:ext cx="214314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10800000" flipV="1">
            <a:off x="2571736" y="4000504"/>
            <a:ext cx="1358910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3929058" y="4000504"/>
            <a:ext cx="857256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3" name="직선 연결선 42"/>
          <p:cNvCxnSpPr>
            <a:stCxn id="41" idx="6"/>
            <a:endCxn id="42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07193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473868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540543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60" name="직선 연결선 59"/>
          <p:cNvCxnSpPr>
            <a:stCxn id="53" idx="6"/>
            <a:endCxn id="56" idx="2"/>
          </p:cNvCxnSpPr>
          <p:nvPr/>
        </p:nvCxnSpPr>
        <p:spPr bwMode="auto">
          <a:xfrm>
            <a:off x="437673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>
            <a:stCxn id="56" idx="6"/>
            <a:endCxn id="59" idx="2"/>
          </p:cNvCxnSpPr>
          <p:nvPr/>
        </p:nvCxnSpPr>
        <p:spPr bwMode="auto">
          <a:xfrm>
            <a:off x="504348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퀵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777268"/>
          </a:xfrm>
        </p:spPr>
        <p:txBody>
          <a:bodyPr/>
          <a:lstStyle/>
          <a:p>
            <a:r>
              <a:rPr lang="ko-KR" altLang="en-US"/>
              <a:t>분할</a:t>
            </a:r>
            <a:r>
              <a:rPr lang="en-US" altLang="ko-KR"/>
              <a:t>, </a:t>
            </a:r>
            <a:r>
              <a:rPr lang="ko-KR" altLang="en-US"/>
              <a:t>재귀 호출</a:t>
            </a:r>
            <a:r>
              <a:rPr lang="en-US" altLang="ko-KR"/>
              <a:t>, </a:t>
            </a:r>
            <a:r>
              <a:rPr lang="ko-KR" altLang="en-US"/>
              <a:t>베이스 케이스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퀵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714744" y="2928934"/>
            <a:ext cx="858844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47" idx="6"/>
            <a:endCxn id="51" idx="2"/>
          </p:cNvCxnSpPr>
          <p:nvPr/>
        </p:nvCxnSpPr>
        <p:spPr bwMode="auto">
          <a:xfrm>
            <a:off x="4376720" y="379571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4572000" y="2928934"/>
            <a:ext cx="214314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10800000" flipV="1">
            <a:off x="2571736" y="4000504"/>
            <a:ext cx="135891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3929058" y="4000504"/>
            <a:ext cx="857256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3" name="직선 연결선 42"/>
          <p:cNvCxnSpPr>
            <a:stCxn id="41" idx="6"/>
            <a:endCxn id="42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07193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473868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5405434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60" name="직선 연결선 59"/>
          <p:cNvCxnSpPr>
            <a:stCxn id="53" idx="6"/>
            <a:endCxn id="56" idx="2"/>
          </p:cNvCxnSpPr>
          <p:nvPr/>
        </p:nvCxnSpPr>
        <p:spPr bwMode="auto">
          <a:xfrm>
            <a:off x="437673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>
            <a:stCxn id="56" idx="6"/>
            <a:endCxn id="59" idx="2"/>
          </p:cNvCxnSpPr>
          <p:nvPr/>
        </p:nvCxnSpPr>
        <p:spPr bwMode="auto">
          <a:xfrm>
            <a:off x="5043484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207167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Oval 6"/>
          <p:cNvSpPr>
            <a:spLocks noChangeArrowheads="1"/>
          </p:cNvSpPr>
          <p:nvPr/>
        </p:nvSpPr>
        <p:spPr bwMode="auto">
          <a:xfrm>
            <a:off x="2738420" y="578645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64" name="직선 화살표 연결선 63"/>
          <p:cNvCxnSpPr/>
          <p:nvPr/>
        </p:nvCxnSpPr>
        <p:spPr bwMode="auto">
          <a:xfrm rot="5400000">
            <a:off x="2108183" y="5249875"/>
            <a:ext cx="642942" cy="28734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 rot="16200000" flipH="1">
            <a:off x="2393141" y="5250669"/>
            <a:ext cx="642942" cy="28575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6062</TotalTime>
  <Words>3094</Words>
  <Application>Microsoft Office PowerPoint</Application>
  <PresentationFormat>화면 슬라이드 쇼(4:3)</PresentationFormat>
  <Paragraphs>744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Symbol</vt:lpstr>
      <vt:lpstr>Tahoma</vt:lpstr>
      <vt:lpstr>Times New Roman</vt:lpstr>
      <vt:lpstr>Wingdings</vt:lpstr>
      <vt:lpstr>lecture</vt:lpstr>
      <vt:lpstr>퀵 정렬</vt:lpstr>
      <vt:lpstr>Outline</vt:lpstr>
      <vt:lpstr>퀵 정렬</vt:lpstr>
      <vt:lpstr>리스트 분할</vt:lpstr>
      <vt:lpstr>기준원소 선택</vt:lpstr>
      <vt:lpstr>퀵 정렬 트리</vt:lpstr>
      <vt:lpstr>퀵 정렬 수행 예</vt:lpstr>
      <vt:lpstr>퀵 정렬 수행 예 (conti.)</vt:lpstr>
      <vt:lpstr>퀵 정렬 수행 예 (conti.)</vt:lpstr>
      <vt:lpstr>퀵 정렬 수행 예 (conti.)</vt:lpstr>
      <vt:lpstr>퀵 정렬 수행 예 (conti.)</vt:lpstr>
      <vt:lpstr>퀵 정렬 수행 예 (conti.)</vt:lpstr>
      <vt:lpstr>퀵 정렬 수행 예 (conti.)</vt:lpstr>
      <vt:lpstr>퀵 정렬 수행 예 (conti.)</vt:lpstr>
      <vt:lpstr>퀵 정렬 수행 예 (conti.)</vt:lpstr>
      <vt:lpstr>최악실행시간</vt:lpstr>
      <vt:lpstr>기대실행시간</vt:lpstr>
      <vt:lpstr>무작위 퀵 정렬</vt:lpstr>
      <vt:lpstr>무작위 퀵 정렬의 기대실행시간</vt:lpstr>
      <vt:lpstr>제자리 퀵 정렬</vt:lpstr>
      <vt:lpstr>제자리 분할</vt:lpstr>
      <vt:lpstr>제자리 분할 예</vt:lpstr>
      <vt:lpstr>제자리 분할 예 (conti.)</vt:lpstr>
      <vt:lpstr>합병 정렬과 퀵 정렬 비교</vt:lpstr>
      <vt:lpstr>응용문제: 색 분리</vt:lpstr>
      <vt:lpstr>해결: 색 분리</vt:lpstr>
      <vt:lpstr>응용문제: 신부와 반지</vt:lpstr>
      <vt:lpstr>해결</vt:lpstr>
      <vt:lpstr>해결 (conti.)</vt:lpstr>
      <vt:lpstr>응용문제: 퀵 정렬 변형</vt:lpstr>
      <vt:lpstr>응용문제: 퀵 정렬 변형 (conti.)</vt:lpstr>
      <vt:lpstr>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오영 송</cp:lastModifiedBy>
  <cp:revision>290</cp:revision>
  <dcterms:created xsi:type="dcterms:W3CDTF">2009-07-21T09:46:05Z</dcterms:created>
  <dcterms:modified xsi:type="dcterms:W3CDTF">2020-09-14T04:03:28Z</dcterms:modified>
</cp:coreProperties>
</file>